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3FBC01-5A5E-4007-8F26-4DDC7C11B05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6F1311-4CA7-48FA-8074-C43019D454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hleonard.com/cross-compile-for-beaglebone-black/" TargetMode="External"/><Relationship Id="rId2" Type="http://schemas.openxmlformats.org/officeDocument/2006/relationships/hyperlink" Target="https://learn.adafruit.com/downloads/pdf/beaglebone-black-installing-operating-system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pencv.org/doc/tutorials/imgproc/imgtrans/hough_circle/hough_circle.html" TargetMode="External"/><Relationship Id="rId4" Type="http://schemas.openxmlformats.org/officeDocument/2006/relationships/hyperlink" Target="https://drive.google.com/viewerng/viewer?a=v&amp;pid=sites&amp;srcid=ZGVmYXVsdGRvbWFpbnx1bmx2Y3BlNDAzfGd4OmE2NDNmN2ZhMjkyYjFlZQ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agleboard.org/latest-im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eez/opencv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Detection of Coin Denominations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Jared Hayes</a:t>
            </a:r>
          </a:p>
          <a:p>
            <a:r>
              <a:rPr lang="en-US" dirty="0" smtClean="0"/>
              <a:t>12/3/14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Load an </a:t>
            </a:r>
            <a:r>
              <a:rPr lang="en-US" dirty="0" smtClean="0"/>
              <a:t>image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imread</a:t>
            </a:r>
            <a:r>
              <a:rPr lang="en-US" dirty="0" smtClean="0"/>
              <a:t>( </a:t>
            </a:r>
            <a:r>
              <a:rPr lang="en-US" dirty="0" err="1" smtClean="0"/>
              <a:t>argv</a:t>
            </a:r>
            <a:r>
              <a:rPr lang="en-US" dirty="0" smtClean="0"/>
              <a:t>[1], 1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Convert it to grayscale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cvtColor</a:t>
            </a:r>
            <a:r>
              <a:rPr lang="en-US" dirty="0" smtClean="0"/>
              <a:t>(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src_gray</a:t>
            </a:r>
            <a:r>
              <a:rPr lang="en-US" dirty="0" smtClean="0"/>
              <a:t>, CV_BGR2GRAY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Apply a Gaussian blur to reduce noise and avoid false circle detection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GaussianBlur</a:t>
            </a:r>
            <a:r>
              <a:rPr lang="en-US" dirty="0" smtClean="0"/>
              <a:t>( </a:t>
            </a:r>
            <a:r>
              <a:rPr lang="en-US" dirty="0" err="1" smtClean="0"/>
              <a:t>src_gray</a:t>
            </a:r>
            <a:r>
              <a:rPr lang="en-US" dirty="0" smtClean="0"/>
              <a:t>, </a:t>
            </a:r>
            <a:r>
              <a:rPr lang="en-US" dirty="0" err="1" smtClean="0"/>
              <a:t>src_gray</a:t>
            </a:r>
            <a:r>
              <a:rPr lang="en-US" dirty="0" smtClean="0"/>
              <a:t>, Size(9, 9), 2, 2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Create window</a:t>
            </a:r>
          </a:p>
          <a:p>
            <a:pPr lvl="1"/>
            <a:r>
              <a:rPr lang="en-US" dirty="0" smtClean="0"/>
              <a:t>char* </a:t>
            </a:r>
            <a:r>
              <a:rPr lang="en-US" dirty="0" err="1" smtClean="0"/>
              <a:t>source_window</a:t>
            </a:r>
            <a:r>
              <a:rPr lang="en-US" dirty="0" smtClean="0"/>
              <a:t> = "Source"; </a:t>
            </a:r>
            <a:r>
              <a:rPr lang="en-US" dirty="0" err="1" smtClean="0"/>
              <a:t>namedWindow</a:t>
            </a:r>
            <a:r>
              <a:rPr lang="en-US" dirty="0" smtClean="0"/>
              <a:t>( </a:t>
            </a:r>
            <a:r>
              <a:rPr lang="en-US" dirty="0" err="1" smtClean="0"/>
              <a:t>source_window</a:t>
            </a:r>
            <a:r>
              <a:rPr lang="en-US" dirty="0" smtClean="0"/>
              <a:t>, CV_WINDOW_AUTOSIZE ); </a:t>
            </a:r>
            <a:r>
              <a:rPr lang="en-US" dirty="0" err="1" smtClean="0"/>
              <a:t>imshow</a:t>
            </a:r>
            <a:r>
              <a:rPr lang="en-US" dirty="0" smtClean="0"/>
              <a:t>( </a:t>
            </a:r>
            <a:r>
              <a:rPr lang="en-US" dirty="0" err="1" smtClean="0"/>
              <a:t>source_window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 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- </a:t>
            </a:r>
            <a:r>
              <a:rPr lang="en-US" dirty="0" err="1" smtClean="0"/>
              <a:t>OpenCV</a:t>
            </a:r>
            <a:r>
              <a:rPr lang="en-US" dirty="0" smtClean="0"/>
              <a:t> Functions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– Hough Circles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Finds circles in a grayscale image using the Hough transform</a:t>
            </a:r>
            <a:r>
              <a:rPr lang="en-US" dirty="0" smtClean="0"/>
              <a:t>.</a:t>
            </a:r>
          </a:p>
          <a:p>
            <a:r>
              <a:rPr lang="en-US" sz="1600" dirty="0" smtClean="0"/>
              <a:t>void </a:t>
            </a:r>
            <a:r>
              <a:rPr lang="en-US" sz="1600" dirty="0" err="1" smtClean="0"/>
              <a:t>HoughCircles</a:t>
            </a:r>
            <a:r>
              <a:rPr lang="en-US" sz="1600" dirty="0" smtClean="0"/>
              <a:t>(</a:t>
            </a:r>
            <a:r>
              <a:rPr lang="en-US" sz="1600" dirty="0" err="1" smtClean="0"/>
              <a:t>InputArray</a:t>
            </a:r>
            <a:r>
              <a:rPr lang="en-US" sz="1600" dirty="0" smtClean="0"/>
              <a:t> </a:t>
            </a:r>
            <a:r>
              <a:rPr lang="en-US" sz="1600" b="1" dirty="0" smtClean="0"/>
              <a:t>image</a:t>
            </a:r>
            <a:r>
              <a:rPr lang="en-US" sz="1600" dirty="0" smtClean="0"/>
              <a:t>, </a:t>
            </a:r>
            <a:r>
              <a:rPr lang="en-US" sz="1600" dirty="0" err="1" smtClean="0"/>
              <a:t>OutputArray</a:t>
            </a:r>
            <a:r>
              <a:rPr lang="en-US" sz="1600" dirty="0" smtClean="0"/>
              <a:t> </a:t>
            </a:r>
            <a:r>
              <a:rPr lang="en-US" sz="1600" b="1" dirty="0" smtClean="0"/>
              <a:t>circles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 </a:t>
            </a:r>
            <a:r>
              <a:rPr lang="en-US" sz="1600" b="1" dirty="0" smtClean="0"/>
              <a:t>method</a:t>
            </a:r>
            <a:r>
              <a:rPr lang="en-US" sz="1600" dirty="0" smtClean="0"/>
              <a:t>, double </a:t>
            </a:r>
            <a:r>
              <a:rPr lang="en-US" sz="1600" b="1" dirty="0" err="1" smtClean="0"/>
              <a:t>dp</a:t>
            </a:r>
            <a:r>
              <a:rPr lang="en-US" sz="1600" dirty="0" smtClean="0"/>
              <a:t>, double </a:t>
            </a:r>
            <a:r>
              <a:rPr lang="en-US" sz="1600" b="1" dirty="0" err="1" smtClean="0"/>
              <a:t>minDist</a:t>
            </a:r>
            <a:r>
              <a:rPr lang="en-US" sz="1600" dirty="0" smtClean="0"/>
              <a:t>, double </a:t>
            </a:r>
            <a:r>
              <a:rPr lang="en-US" sz="1600" b="1" dirty="0" smtClean="0"/>
              <a:t>param1</a:t>
            </a:r>
            <a:r>
              <a:rPr lang="en-US" sz="1600" dirty="0" smtClean="0"/>
              <a:t>=100, double</a:t>
            </a:r>
            <a:r>
              <a:rPr lang="en-US" sz="1600" b="1" dirty="0" smtClean="0"/>
              <a:t>param2</a:t>
            </a:r>
            <a:r>
              <a:rPr lang="en-US" sz="1600" dirty="0" smtClean="0"/>
              <a:t>=100, </a:t>
            </a:r>
            <a:r>
              <a:rPr lang="en-US" sz="1600" dirty="0" err="1" smtClean="0"/>
              <a:t>int</a:t>
            </a:r>
            <a:r>
              <a:rPr lang="en-US" sz="1600" dirty="0" smtClean="0"/>
              <a:t> </a:t>
            </a:r>
            <a:r>
              <a:rPr lang="en-US" sz="1600" b="1" dirty="0" err="1" smtClean="0"/>
              <a:t>minRadius</a:t>
            </a:r>
            <a:r>
              <a:rPr lang="en-US" sz="1600" dirty="0" smtClean="0"/>
              <a:t>=0, </a:t>
            </a:r>
            <a:r>
              <a:rPr lang="en-US" sz="1600" dirty="0" err="1" smtClean="0"/>
              <a:t>int</a:t>
            </a:r>
            <a:r>
              <a:rPr lang="en-US" sz="1600" dirty="0" smtClean="0"/>
              <a:t> </a:t>
            </a:r>
            <a:r>
              <a:rPr lang="en-US" sz="1600" b="1" dirty="0" err="1" smtClean="0"/>
              <a:t>maxRadius</a:t>
            </a:r>
            <a:r>
              <a:rPr lang="en-US" sz="1600" dirty="0" smtClean="0"/>
              <a:t>=0 </a:t>
            </a:r>
            <a:r>
              <a:rPr lang="en-US" sz="1600" dirty="0" smtClean="0"/>
              <a:t>)</a:t>
            </a:r>
          </a:p>
          <a:p>
            <a:r>
              <a:rPr lang="en-US" sz="1600" i="1" dirty="0" err="1" smtClean="0"/>
              <a:t>src_gray</a:t>
            </a:r>
            <a:r>
              <a:rPr lang="en-US" sz="1600" dirty="0" smtClean="0"/>
              <a:t>: Input image (grayscale)</a:t>
            </a:r>
          </a:p>
          <a:p>
            <a:r>
              <a:rPr lang="en-US" sz="1600" i="1" dirty="0" smtClean="0"/>
              <a:t>circles</a:t>
            </a:r>
            <a:r>
              <a:rPr lang="en-US" sz="1600" dirty="0" smtClean="0"/>
              <a:t>: A vector that stores sets of 3 values:  for each detected circle.</a:t>
            </a:r>
          </a:p>
          <a:p>
            <a:r>
              <a:rPr lang="en-US" sz="1600" i="1" dirty="0" smtClean="0"/>
              <a:t>CV_HOUGH_GRADIENT</a:t>
            </a:r>
            <a:r>
              <a:rPr lang="en-US" sz="1600" dirty="0" smtClean="0"/>
              <a:t>: Define the detection method. Currently this is the only one available in </a:t>
            </a:r>
            <a:r>
              <a:rPr lang="en-US" sz="1600" dirty="0" err="1" smtClean="0"/>
              <a:t>OpenCV</a:t>
            </a:r>
            <a:endParaRPr lang="en-US" sz="1600" dirty="0" smtClean="0"/>
          </a:p>
          <a:p>
            <a:r>
              <a:rPr lang="en-US" sz="1600" i="1" dirty="0" err="1" smtClean="0"/>
              <a:t>dp</a:t>
            </a:r>
            <a:r>
              <a:rPr lang="en-US" sz="1600" i="1" dirty="0" smtClean="0"/>
              <a:t> = 1</a:t>
            </a:r>
            <a:r>
              <a:rPr lang="en-US" sz="1600" dirty="0" smtClean="0"/>
              <a:t>: The inverse ratio of resolution</a:t>
            </a:r>
          </a:p>
          <a:p>
            <a:r>
              <a:rPr lang="en-US" sz="1600" i="1" dirty="0" err="1" smtClean="0"/>
              <a:t>min_dist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src_gray.rows</a:t>
            </a:r>
            <a:r>
              <a:rPr lang="en-US" sz="1600" i="1" dirty="0" smtClean="0"/>
              <a:t>/8</a:t>
            </a:r>
            <a:r>
              <a:rPr lang="en-US" sz="1600" dirty="0" smtClean="0"/>
              <a:t>: Minimum distance between detected centers</a:t>
            </a:r>
          </a:p>
          <a:p>
            <a:r>
              <a:rPr lang="en-US" sz="1600" i="1" dirty="0" smtClean="0"/>
              <a:t>param_1 = 200</a:t>
            </a:r>
            <a:r>
              <a:rPr lang="en-US" sz="1600" dirty="0" smtClean="0"/>
              <a:t>: Upper threshold for the internal Canny edge detector</a:t>
            </a:r>
          </a:p>
          <a:p>
            <a:r>
              <a:rPr lang="en-US" sz="1600" i="1" dirty="0" smtClean="0"/>
              <a:t>param_2</a:t>
            </a:r>
            <a:r>
              <a:rPr lang="en-US" sz="1600" dirty="0" smtClean="0"/>
              <a:t> = 100*: Threshold for center detection.</a:t>
            </a:r>
          </a:p>
          <a:p>
            <a:r>
              <a:rPr lang="en-US" sz="1600" i="1" dirty="0" err="1" smtClean="0"/>
              <a:t>min_radius</a:t>
            </a:r>
            <a:r>
              <a:rPr lang="en-US" sz="1600" i="1" dirty="0" smtClean="0"/>
              <a:t> = 0</a:t>
            </a:r>
            <a:r>
              <a:rPr lang="en-US" sz="1600" dirty="0" smtClean="0"/>
              <a:t>: Minimum </a:t>
            </a:r>
            <a:r>
              <a:rPr lang="en-US" sz="1600" dirty="0" smtClean="0"/>
              <a:t>radius </a:t>
            </a:r>
            <a:r>
              <a:rPr lang="en-US" sz="1600" dirty="0" smtClean="0"/>
              <a:t>to be detected. If unknown, put zero as default.</a:t>
            </a:r>
          </a:p>
          <a:p>
            <a:r>
              <a:rPr lang="en-US" sz="1600" i="1" dirty="0" err="1" smtClean="0"/>
              <a:t>max_radius</a:t>
            </a:r>
            <a:r>
              <a:rPr lang="en-US" sz="1600" i="1" dirty="0" smtClean="0"/>
              <a:t> = 0</a:t>
            </a:r>
            <a:r>
              <a:rPr lang="en-US" sz="1600" dirty="0" smtClean="0"/>
              <a:t>: Maximum radius to be detected. If unknown, put zero as default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800600" cy="452596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minradius</a:t>
            </a:r>
            <a:r>
              <a:rPr lang="en-US" dirty="0" smtClean="0"/>
              <a:t> and </a:t>
            </a:r>
            <a:r>
              <a:rPr lang="en-US" dirty="0" err="1" smtClean="0"/>
              <a:t>maxradius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to filter circles outside of radius range</a:t>
            </a:r>
          </a:p>
          <a:p>
            <a:r>
              <a:rPr lang="en-US" dirty="0" smtClean="0"/>
              <a:t>Adjust </a:t>
            </a:r>
            <a:r>
              <a:rPr lang="en-US" dirty="0" err="1" smtClean="0"/>
              <a:t>minDist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if not detecting all circles or detecting false circles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Circles</a:t>
            </a:r>
            <a:endParaRPr lang="en-US" dirty="0"/>
          </a:p>
        </p:txBody>
      </p:sp>
      <p:pic>
        <p:nvPicPr>
          <p:cNvPr id="2050" name="Picture 2" descr="http://www.mathworks.com/matlabcentral/fileexchange/26978-hough-transform-for-circles/content/html/circle_houghdemo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608830"/>
            <a:ext cx="3962400" cy="3249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24400" cy="3471671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minAreaRect</a:t>
            </a:r>
            <a:r>
              <a:rPr lang="en-US" dirty="0" smtClean="0"/>
              <a:t> and </a:t>
            </a:r>
            <a:r>
              <a:rPr lang="en-US" dirty="0" err="1" smtClean="0"/>
              <a:t>fitEllipse</a:t>
            </a:r>
            <a:r>
              <a:rPr lang="en-US" dirty="0" smtClean="0"/>
              <a:t> to find the rotated rectangle and ellipses for each contour</a:t>
            </a:r>
          </a:p>
          <a:p>
            <a:r>
              <a:rPr lang="en-US" dirty="0" smtClean="0"/>
              <a:t>Used to determine diameter of drawn ellipse/circle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minAreaRect</a:t>
            </a:r>
            <a:r>
              <a:rPr lang="en-US" dirty="0" smtClean="0"/>
              <a:t> and </a:t>
            </a:r>
            <a:r>
              <a:rPr lang="en-US" dirty="0" err="1" smtClean="0"/>
              <a:t>fitEllipse</a:t>
            </a:r>
            <a:endParaRPr lang="en-US" dirty="0"/>
          </a:p>
        </p:txBody>
      </p:sp>
      <p:pic>
        <p:nvPicPr>
          <p:cNvPr id="26626" name="Picture 2" descr="BRE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143000"/>
            <a:ext cx="3048000" cy="2733041"/>
          </a:xfrm>
          <a:prstGeom prst="rect">
            <a:avLst/>
          </a:prstGeom>
          <a:noFill/>
        </p:spPr>
      </p:pic>
      <p:pic>
        <p:nvPicPr>
          <p:cNvPr id="26628" name="Picture 4" descr="BRE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53408"/>
            <a:ext cx="3352800" cy="27045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 Edges using threshold</a:t>
            </a:r>
          </a:p>
          <a:p>
            <a:pPr lvl="1"/>
            <a:r>
              <a:rPr lang="en-US" dirty="0" smtClean="0"/>
              <a:t>threshold</a:t>
            </a:r>
            <a:r>
              <a:rPr lang="en-US" dirty="0" smtClean="0"/>
              <a:t>( </a:t>
            </a:r>
            <a:r>
              <a:rPr lang="en-US" dirty="0" err="1" smtClean="0"/>
              <a:t>src_gray</a:t>
            </a:r>
            <a:r>
              <a:rPr lang="en-US" dirty="0" smtClean="0"/>
              <a:t>, </a:t>
            </a:r>
            <a:r>
              <a:rPr lang="en-US" dirty="0" err="1" smtClean="0"/>
              <a:t>threshold_output</a:t>
            </a:r>
            <a:r>
              <a:rPr lang="en-US" dirty="0" smtClean="0"/>
              <a:t>, thresh, 255, </a:t>
            </a:r>
            <a:r>
              <a:rPr lang="en-US" dirty="0" smtClean="0"/>
              <a:t>THRESH_BINARY );</a:t>
            </a:r>
          </a:p>
          <a:p>
            <a:r>
              <a:rPr lang="en-US" dirty="0" smtClean="0"/>
              <a:t>Find Contours</a:t>
            </a:r>
          </a:p>
          <a:p>
            <a:pPr lvl="1"/>
            <a:r>
              <a:rPr lang="en-US" dirty="0" err="1" smtClean="0"/>
              <a:t>findContours</a:t>
            </a:r>
            <a:r>
              <a:rPr lang="en-US" dirty="0" smtClean="0"/>
              <a:t>( </a:t>
            </a:r>
            <a:r>
              <a:rPr lang="en-US" dirty="0" err="1" smtClean="0"/>
              <a:t>threshold_output</a:t>
            </a:r>
            <a:r>
              <a:rPr lang="en-US" dirty="0" smtClean="0"/>
              <a:t>, contours, hierarchy, CV_RETR_TREE, CV_CHAIN_APPROX_SIMPLE, Point(0, 0)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Draw contours + rotated </a:t>
            </a:r>
            <a:r>
              <a:rPr lang="en-US" dirty="0" err="1" smtClean="0"/>
              <a:t>rects</a:t>
            </a:r>
            <a:r>
              <a:rPr lang="en-US" dirty="0" smtClean="0"/>
              <a:t> + </a:t>
            </a:r>
            <a:r>
              <a:rPr lang="en-US" dirty="0" smtClean="0"/>
              <a:t>ellipses</a:t>
            </a:r>
          </a:p>
          <a:p>
            <a:pPr lvl="1"/>
            <a:r>
              <a:rPr lang="en-US" dirty="0" smtClean="0"/>
              <a:t>ellipse( drawing, </a:t>
            </a:r>
            <a:r>
              <a:rPr lang="en-US" dirty="0" err="1" smtClean="0"/>
              <a:t>minEllipse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color, 2, 8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j = 0; j &lt; 4; j++ ){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smtClean="0"/>
              <a:t> </a:t>
            </a:r>
            <a:r>
              <a:rPr lang="en-US" dirty="0" smtClean="0"/>
              <a:t>line( drawing, </a:t>
            </a:r>
            <a:r>
              <a:rPr lang="en-US" dirty="0" err="1" smtClean="0"/>
              <a:t>rect_points</a:t>
            </a:r>
            <a:r>
              <a:rPr lang="en-US" dirty="0" smtClean="0"/>
              <a:t>[j</a:t>
            </a:r>
            <a:r>
              <a:rPr lang="en-US" dirty="0" smtClean="0"/>
              <a:t>], </a:t>
            </a:r>
            <a:r>
              <a:rPr lang="en-US" dirty="0" err="1" smtClean="0"/>
              <a:t>rect_points</a:t>
            </a:r>
            <a:r>
              <a:rPr lang="en-US" dirty="0" smtClean="0"/>
              <a:t>[(j+1)%4], color, 1, 8 </a:t>
            </a:r>
            <a:r>
              <a:rPr lang="en-US" dirty="0" smtClean="0"/>
              <a:t>);}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Bounding rotated boxes and ellipses</a:t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diameter </a:t>
            </a:r>
          </a:p>
          <a:p>
            <a:r>
              <a:rPr lang="en-US" dirty="0" smtClean="0"/>
              <a:t>Rectangles drawn with line() 4 times using 4 points of rectangle stored in an array.</a:t>
            </a:r>
          </a:p>
          <a:p>
            <a:r>
              <a:rPr lang="en-US" dirty="0" err="1" smtClean="0"/>
              <a:t>diam</a:t>
            </a:r>
            <a:r>
              <a:rPr lang="en-US" dirty="0" smtClean="0"/>
              <a:t> = abs(</a:t>
            </a:r>
            <a:r>
              <a:rPr lang="en-US" dirty="0" err="1" smtClean="0"/>
              <a:t>rect_points</a:t>
            </a:r>
            <a:r>
              <a:rPr lang="en-US" dirty="0" smtClean="0"/>
              <a:t>[j].-</a:t>
            </a:r>
            <a:r>
              <a:rPr lang="en-US" dirty="0" err="1" smtClean="0"/>
              <a:t>rect_points</a:t>
            </a:r>
            <a:r>
              <a:rPr lang="en-US" dirty="0" smtClean="0"/>
              <a:t>[j+1</a:t>
            </a:r>
            <a:r>
              <a:rPr lang="en-US" dirty="0" smtClean="0"/>
              <a:t>].</a:t>
            </a:r>
          </a:p>
          <a:p>
            <a:r>
              <a:rPr lang="en-US" dirty="0" smtClean="0"/>
              <a:t>Measured in pixels</a:t>
            </a:r>
          </a:p>
          <a:p>
            <a:r>
              <a:rPr lang="en-US" dirty="0" smtClean="0"/>
              <a:t>Pixel count of particular coins not fixed, depends on image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Coins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78903"/>
            <a:ext cx="5618881" cy="331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Hough Transform is sufficient for detecting non-overlapping coins of various sizes without false circles and missing circles</a:t>
            </a:r>
          </a:p>
          <a:p>
            <a:r>
              <a:rPr lang="en-US" dirty="0" smtClean="0"/>
              <a:t>Distinguishing between different coins not yet implemented.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learn.adafruit.com/downloads/pdf/beaglebone-black-installing-operating-systems.pdf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www.michaelhleonard.com/cross-compile-for-beaglebone-black/</a:t>
            </a:r>
            <a:endParaRPr lang="en-US" sz="2000" dirty="0" smtClean="0"/>
          </a:p>
          <a:p>
            <a:r>
              <a:rPr lang="en-US" sz="2000" dirty="0" smtClean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drive.google.com/viewerng/viewer?a=v&amp;pid=sites&amp;srcid=ZGVmYXVsdGRvbWFpbnx1bmx2Y3BlNDAzfGd4OmE2NDNmN2ZhMjkyYjFlZQ</a:t>
            </a:r>
            <a:endParaRPr lang="en-US" sz="2000" dirty="0" smtClean="0"/>
          </a:p>
          <a:p>
            <a:r>
              <a:rPr lang="en-US" sz="2000" dirty="0" smtClean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docs.opencv.org/doc/tutorials/imgproc/imgtrans/hough_circle/hough_circle.html#hough-circle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048000"/>
            <a:ext cx="4038600" cy="11430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Cross-compile on </a:t>
            </a:r>
            <a:r>
              <a:rPr lang="en-US" dirty="0" err="1" smtClean="0"/>
              <a:t>BeagleBone</a:t>
            </a:r>
            <a:r>
              <a:rPr lang="en-US" dirty="0" smtClean="0"/>
              <a:t> Black to create C++ application</a:t>
            </a:r>
          </a:p>
          <a:p>
            <a:r>
              <a:rPr lang="en-US" dirty="0" smtClean="0"/>
              <a:t>Utilize </a:t>
            </a:r>
            <a:r>
              <a:rPr lang="en-US" dirty="0" err="1" smtClean="0"/>
              <a:t>OpenCV</a:t>
            </a:r>
            <a:r>
              <a:rPr lang="en-US" dirty="0" smtClean="0"/>
              <a:t> libraries to apply edge detection to an image/video of coins</a:t>
            </a:r>
          </a:p>
          <a:p>
            <a:r>
              <a:rPr lang="en-US" dirty="0" smtClean="0"/>
              <a:t>Detect and outline edges of various coins</a:t>
            </a:r>
          </a:p>
          <a:p>
            <a:r>
              <a:rPr lang="en-US" dirty="0" smtClean="0"/>
              <a:t>Distinguish between various denominations of coins and determine monetary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is a library of programming functions that aides in the processing and analyzing images/videos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BeagleBone</a:t>
            </a:r>
            <a:r>
              <a:rPr lang="en-US" dirty="0" smtClean="0"/>
              <a:t> Black rev. c</a:t>
            </a:r>
          </a:p>
          <a:p>
            <a:r>
              <a:rPr lang="en-US" dirty="0" smtClean="0"/>
              <a:t>16GB </a:t>
            </a:r>
            <a:r>
              <a:rPr lang="en-US" dirty="0" err="1" smtClean="0"/>
              <a:t>microSD</a:t>
            </a:r>
            <a:endParaRPr lang="en-US" dirty="0" smtClean="0"/>
          </a:p>
          <a:p>
            <a:r>
              <a:rPr lang="en-US" dirty="0" smtClean="0"/>
              <a:t>Logitech HD Webcam C270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14.04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Remote System Explorer End-User </a:t>
            </a:r>
            <a:r>
              <a:rPr lang="en-US" dirty="0" smtClean="0"/>
              <a:t>Runtime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/g++-arm-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</a:t>
            </a:r>
            <a:r>
              <a:rPr lang="en-US" dirty="0" smtClean="0"/>
              <a:t> </a:t>
            </a:r>
            <a:r>
              <a:rPr lang="en-US" dirty="0" smtClean="0"/>
              <a:t>package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14.04 running on </a:t>
            </a:r>
            <a:r>
              <a:rPr lang="en-US" dirty="0" err="1" smtClean="0"/>
              <a:t>VirtualBox</a:t>
            </a:r>
            <a:r>
              <a:rPr lang="en-US" dirty="0" smtClean="0"/>
              <a:t> VM in Windows 8.1</a:t>
            </a:r>
          </a:p>
          <a:p>
            <a:r>
              <a:rPr lang="en-US" dirty="0" smtClean="0"/>
              <a:t>Utilizing Eclipse IDE to cross-compile for </a:t>
            </a:r>
            <a:r>
              <a:rPr lang="en-US" dirty="0" err="1" smtClean="0"/>
              <a:t>BeagleBone</a:t>
            </a:r>
            <a:r>
              <a:rPr lang="en-US" dirty="0" smtClean="0"/>
              <a:t> Black</a:t>
            </a:r>
          </a:p>
          <a:p>
            <a:pPr lvl="1"/>
            <a:r>
              <a:rPr lang="en-US" dirty="0" smtClean="0"/>
              <a:t>Allows for quicker compilation and the use of an IDE</a:t>
            </a:r>
          </a:p>
          <a:p>
            <a:pPr lvl="1"/>
            <a:r>
              <a:rPr lang="en-US" dirty="0" smtClean="0"/>
              <a:t>Must use an ARM </a:t>
            </a:r>
            <a:r>
              <a:rPr lang="en-US" dirty="0" err="1" smtClean="0"/>
              <a:t>toolchain</a:t>
            </a:r>
            <a:r>
              <a:rPr lang="en-US" dirty="0" smtClean="0"/>
              <a:t> to communicate with BBB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- Host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Eclipse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eclipse </a:t>
            </a:r>
            <a:r>
              <a:rPr lang="en-US" dirty="0" err="1" smtClean="0"/>
              <a:t>eclipse</a:t>
            </a:r>
            <a:r>
              <a:rPr lang="en-US" dirty="0" smtClean="0"/>
              <a:t>-</a:t>
            </a:r>
            <a:r>
              <a:rPr lang="en-US" dirty="0" err="1" smtClean="0"/>
              <a:t>cdt</a:t>
            </a:r>
            <a:r>
              <a:rPr lang="en-US" dirty="0" smtClean="0"/>
              <a:t> g++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Install Remote System Explorer End User Runtime package in Eclipse</a:t>
            </a:r>
          </a:p>
          <a:p>
            <a:r>
              <a:rPr lang="en-US" dirty="0" smtClean="0"/>
              <a:t>Install C/C++ Remote Launch </a:t>
            </a:r>
            <a:r>
              <a:rPr lang="en-US" dirty="0" err="1" smtClean="0"/>
              <a:t>plugin</a:t>
            </a:r>
            <a:r>
              <a:rPr lang="en-US" dirty="0" smtClean="0"/>
              <a:t> in Eclipse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Toolchain</a:t>
            </a:r>
            <a:r>
              <a:rPr lang="en-US" dirty="0" smtClean="0"/>
              <a:t> for BBB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gcc</a:t>
            </a:r>
            <a:r>
              <a:rPr lang="en-US" dirty="0" smtClean="0"/>
              <a:t>-arm-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smtClean="0"/>
              <a:t>g++-arm-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 – Setting up Eclipse for Cross Compile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&gt; Project Properties &gt; C/C++ Build &gt; Settings &gt; Tool Settings</a:t>
            </a:r>
          </a:p>
          <a:p>
            <a:r>
              <a:rPr lang="en-US" dirty="0" smtClean="0"/>
              <a:t>Change GCC/G++ Complier, Linker, Assembler to ARM </a:t>
            </a:r>
            <a:r>
              <a:rPr lang="en-US" dirty="0" err="1" smtClean="0"/>
              <a:t>toolchain</a:t>
            </a:r>
            <a:r>
              <a:rPr lang="en-US" dirty="0" smtClean="0"/>
              <a:t> equivalents</a:t>
            </a:r>
          </a:p>
          <a:p>
            <a:r>
              <a:rPr lang="en-US" dirty="0" smtClean="0"/>
              <a:t>Library Path: /</a:t>
            </a:r>
            <a:r>
              <a:rPr lang="en-US" dirty="0" err="1" smtClean="0"/>
              <a:t>usr</a:t>
            </a:r>
            <a:r>
              <a:rPr lang="en-US" dirty="0" smtClean="0"/>
              <a:t>/arm-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</a:t>
            </a:r>
            <a:r>
              <a:rPr lang="en-US" dirty="0" smtClean="0"/>
              <a:t>/lib</a:t>
            </a:r>
          </a:p>
          <a:p>
            <a:r>
              <a:rPr lang="en-US" dirty="0" smtClean="0"/>
              <a:t>Include Path: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/arm-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gnueabi</a:t>
            </a:r>
            <a:r>
              <a:rPr lang="en-US" dirty="0" smtClean="0"/>
              <a:t>/include</a:t>
            </a:r>
          </a:p>
          <a:p>
            <a:r>
              <a:rPr lang="en-US" dirty="0" smtClean="0"/>
              <a:t>Establish Remote Connection to BBB in Run Configurations for remote deployment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Host – Configure ARM </a:t>
            </a:r>
            <a:r>
              <a:rPr lang="en-US" dirty="0" err="1" smtClean="0"/>
              <a:t>Toolchain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Angstrom – default BBB distribution, already contains </a:t>
            </a:r>
            <a:r>
              <a:rPr lang="en-US" dirty="0" err="1" smtClean="0"/>
              <a:t>OpenCV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latest distribution </a:t>
            </a:r>
            <a:r>
              <a:rPr lang="en-US" dirty="0" smtClean="0">
                <a:hlinkClick r:id="rId2"/>
              </a:rPr>
              <a:t>http://beagleboard.org/latest-images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Copied image in Windows using Win32DiskImager to </a:t>
            </a:r>
            <a:r>
              <a:rPr lang="en-US" dirty="0" err="1" smtClean="0"/>
              <a:t>uSD</a:t>
            </a:r>
            <a:endParaRPr lang="en-US" dirty="0" smtClean="0"/>
          </a:p>
          <a:p>
            <a:r>
              <a:rPr lang="en-US" dirty="0" smtClean="0"/>
              <a:t>Flash BBB</a:t>
            </a:r>
          </a:p>
          <a:p>
            <a:r>
              <a:rPr lang="en-US" dirty="0" smtClean="0"/>
              <a:t>SSH into BBB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192.168.7.2 –l root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- BBB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Install up to date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en-US" dirty="0" err="1" smtClean="0"/>
              <a:t>prereqs</a:t>
            </a:r>
            <a:endParaRPr lang="en-US" dirty="0" smtClean="0"/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apt‐get install build‐essential </a:t>
            </a:r>
            <a:r>
              <a:rPr lang="en-US" sz="1400" dirty="0" err="1" smtClean="0"/>
              <a:t>cmake</a:t>
            </a:r>
            <a:r>
              <a:rPr lang="en-US" sz="1400" dirty="0" smtClean="0"/>
              <a:t> </a:t>
            </a:r>
            <a:r>
              <a:rPr lang="en-US" sz="1400" dirty="0" err="1" smtClean="0"/>
              <a:t>pkg‐config</a:t>
            </a:r>
            <a:endParaRPr lang="en-US" sz="1400" dirty="0" smtClean="0"/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apt‐get install libtiff4‐dev </a:t>
            </a:r>
            <a:r>
              <a:rPr lang="en-US" sz="1400" dirty="0" err="1" smtClean="0"/>
              <a:t>libjpeg</a:t>
            </a:r>
            <a:r>
              <a:rPr lang="en-US" sz="1400" dirty="0" smtClean="0"/>
              <a:t>‐dev </a:t>
            </a:r>
            <a:r>
              <a:rPr lang="en-US" sz="1400" dirty="0" err="1" smtClean="0"/>
              <a:t>libjasper</a:t>
            </a:r>
            <a:r>
              <a:rPr lang="en-US" sz="1400" dirty="0" smtClean="0"/>
              <a:t>‐dev </a:t>
            </a:r>
            <a:r>
              <a:rPr lang="en-US" sz="1400" dirty="0" smtClean="0"/>
              <a:t>libpng12‐dev</a:t>
            </a:r>
            <a:endParaRPr lang="en-US" sz="1400" dirty="0" smtClean="0"/>
          </a:p>
          <a:p>
            <a:pPr lvl="1"/>
            <a:r>
              <a:rPr lang="en-US" sz="1400" dirty="0" err="1" smtClean="0"/>
              <a:t>sudo</a:t>
            </a:r>
            <a:r>
              <a:rPr lang="en-US" sz="1400" dirty="0" smtClean="0"/>
              <a:t> apt‐get install </a:t>
            </a:r>
            <a:r>
              <a:rPr lang="en-US" sz="1400" dirty="0" err="1" smtClean="0"/>
              <a:t>libavcodec</a:t>
            </a:r>
            <a:r>
              <a:rPr lang="en-US" sz="1400" dirty="0" smtClean="0"/>
              <a:t>‐dev </a:t>
            </a:r>
            <a:r>
              <a:rPr lang="en-US" sz="1400" dirty="0" err="1" smtClean="0"/>
              <a:t>libavformat</a:t>
            </a:r>
            <a:r>
              <a:rPr lang="en-US" sz="1400" dirty="0" smtClean="0"/>
              <a:t>‐dev </a:t>
            </a:r>
            <a:r>
              <a:rPr lang="en-US" sz="1400" dirty="0" err="1" smtClean="0"/>
              <a:t>libswscale</a:t>
            </a:r>
            <a:r>
              <a:rPr lang="en-US" sz="1400" dirty="0" smtClean="0"/>
              <a:t>‐dev </a:t>
            </a:r>
            <a:r>
              <a:rPr lang="en-US" sz="1400" dirty="0" smtClean="0"/>
              <a:t>libv4l‐dev</a:t>
            </a:r>
            <a:endParaRPr lang="en-US" sz="1400" dirty="0" smtClean="0"/>
          </a:p>
          <a:p>
            <a:r>
              <a:rPr lang="en-US" sz="3100" dirty="0" smtClean="0"/>
              <a:t>Download </a:t>
            </a:r>
            <a:r>
              <a:rPr lang="en-US" sz="3100" dirty="0" err="1" smtClean="0"/>
              <a:t>OpenCV</a:t>
            </a:r>
            <a:r>
              <a:rPr lang="en-US" sz="3100" dirty="0" smtClean="0"/>
              <a:t> from </a:t>
            </a:r>
            <a:r>
              <a:rPr lang="en-US" sz="3100" dirty="0" err="1" smtClean="0"/>
              <a:t>Github</a:t>
            </a:r>
            <a:endParaRPr lang="en-US" sz="3100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github.com/Itseez/opencv.git</a:t>
            </a:r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sz="1700" dirty="0" err="1" smtClean="0"/>
              <a:t>cd</a:t>
            </a:r>
            <a:r>
              <a:rPr lang="en-US" sz="1700" dirty="0" smtClean="0"/>
              <a:t> </a:t>
            </a:r>
            <a:r>
              <a:rPr lang="en-US" sz="1700" dirty="0" err="1" smtClean="0"/>
              <a:t>opencv</a:t>
            </a:r>
            <a:endParaRPr lang="en-US" sz="1700" dirty="0" smtClean="0"/>
          </a:p>
          <a:p>
            <a:pPr lvl="1"/>
            <a:r>
              <a:rPr lang="en-US" sz="1700" dirty="0" err="1" smtClean="0"/>
              <a:t>mkdir</a:t>
            </a:r>
            <a:r>
              <a:rPr lang="en-US" sz="1700" dirty="0" smtClean="0"/>
              <a:t> </a:t>
            </a:r>
            <a:r>
              <a:rPr lang="en-US" sz="1700" dirty="0" smtClean="0"/>
              <a:t>build &amp;&amp; </a:t>
            </a:r>
            <a:r>
              <a:rPr lang="en-US" sz="1700" dirty="0" err="1" smtClean="0"/>
              <a:t>cd</a:t>
            </a:r>
            <a:r>
              <a:rPr lang="en-US" sz="1700" dirty="0" smtClean="0"/>
              <a:t> </a:t>
            </a:r>
            <a:r>
              <a:rPr lang="en-US" sz="1700" dirty="0" smtClean="0"/>
              <a:t>build</a:t>
            </a:r>
            <a:endParaRPr lang="en-US" sz="1700" dirty="0" smtClean="0"/>
          </a:p>
          <a:p>
            <a:pPr lvl="1"/>
            <a:r>
              <a:rPr lang="en-US" sz="1700" dirty="0" err="1" smtClean="0"/>
              <a:t>cmake</a:t>
            </a:r>
            <a:r>
              <a:rPr lang="en-US" sz="1700" dirty="0" smtClean="0"/>
              <a:t> ‐D CMAKE_BUILD_TYPE=RELEASE ‐D CMAKE_INSTALL_PREFIX=/</a:t>
            </a:r>
            <a:r>
              <a:rPr lang="en-US" sz="1700" dirty="0" err="1" smtClean="0"/>
              <a:t>usr</a:t>
            </a:r>
            <a:r>
              <a:rPr lang="en-US" sz="1700" dirty="0" smtClean="0"/>
              <a:t>/local ‐D WITH_CUDA=OFF ‐D WITH_CUFFT=OFF ‐D WITH_CUBLAS=OFF ‐D WITH_NVCUVID=OFF ‐D WITH_OPENCL=OFF ‐D WITH_OPENCLAMDFFT=OFF ‐D WITH_OPENCLAMDBLAS=OFF ‐D </a:t>
            </a:r>
            <a:r>
              <a:rPr lang="en-US" sz="1700" dirty="0" err="1" smtClean="0"/>
              <a:t>BUILD_opencv_apps</a:t>
            </a:r>
            <a:r>
              <a:rPr lang="en-US" sz="1700" dirty="0" smtClean="0"/>
              <a:t>=OFF ‐D BUILD_DOCS=OFF ‐D BUILD_PERF_TESTS=OFF ‐D BUILD_TESTS=OFF ‐D ENABLE_NEON=on </a:t>
            </a:r>
            <a:r>
              <a:rPr lang="en-US" sz="1700" dirty="0" smtClean="0"/>
              <a:t>..</a:t>
            </a:r>
            <a:endParaRPr lang="en-US" sz="1700" dirty="0" smtClean="0"/>
          </a:p>
          <a:p>
            <a:pPr lvl="1"/>
            <a:r>
              <a:rPr lang="en-US" sz="1700" dirty="0" smtClean="0"/>
              <a:t>make</a:t>
            </a:r>
            <a:endParaRPr lang="en-US" sz="1700" dirty="0" smtClean="0"/>
          </a:p>
          <a:p>
            <a:pPr lvl="1"/>
            <a:r>
              <a:rPr lang="en-US" sz="1700" dirty="0" err="1" smtClean="0"/>
              <a:t>sudo</a:t>
            </a:r>
            <a:r>
              <a:rPr lang="en-US" sz="1700" dirty="0" smtClean="0"/>
              <a:t> make </a:t>
            </a:r>
            <a:r>
              <a:rPr lang="en-US" sz="1700" dirty="0" smtClean="0"/>
              <a:t>install</a:t>
            </a:r>
            <a:endParaRPr lang="en-US" sz="1700" dirty="0" smtClean="0"/>
          </a:p>
          <a:p>
            <a:pPr lvl="1"/>
            <a:r>
              <a:rPr lang="en-US" sz="1700" dirty="0" err="1" smtClean="0"/>
              <a:t>sudo</a:t>
            </a:r>
            <a:r>
              <a:rPr lang="en-US" sz="1700" dirty="0" smtClean="0"/>
              <a:t> </a:t>
            </a:r>
            <a:r>
              <a:rPr lang="en-US" sz="1700" dirty="0" err="1" smtClean="0"/>
              <a:t>ldconfig</a:t>
            </a:r>
            <a:endParaRPr lang="en-US" sz="17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BBB – Build </a:t>
            </a:r>
            <a:r>
              <a:rPr lang="en-US" dirty="0" err="1" smtClean="0"/>
              <a:t>OpenCV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783</TotalTime>
  <Words>685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OpenCV Detection of Coin Denominations</vt:lpstr>
      <vt:lpstr>Introduction</vt:lpstr>
      <vt:lpstr>Background</vt:lpstr>
      <vt:lpstr>Tools</vt:lpstr>
      <vt:lpstr>Environment - Host</vt:lpstr>
      <vt:lpstr>Host – Setting up Eclipse for Cross Compile</vt:lpstr>
      <vt:lpstr>Host – Configure ARM Toolchain</vt:lpstr>
      <vt:lpstr>Environment - BBB</vt:lpstr>
      <vt:lpstr>BBB – Build OpenCV</vt:lpstr>
      <vt:lpstr>Implementation - OpenCV Functions</vt:lpstr>
      <vt:lpstr>Implementation – Hough Circles</vt:lpstr>
      <vt:lpstr>Hough Circles</vt:lpstr>
      <vt:lpstr>minAreaRect and fitEllipse</vt:lpstr>
      <vt:lpstr>Bounding rotated boxes and ellipses </vt:lpstr>
      <vt:lpstr>Distinguishing Coins</vt:lpstr>
      <vt:lpstr>Demo</vt:lpstr>
      <vt:lpstr>Conclusion</vt:lpstr>
      <vt:lpstr>References</vt:lpstr>
      <vt:lpstr>Questions</vt:lpstr>
    </vt:vector>
  </TitlesOfParts>
  <Company>BLACK EDITION - tum0r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Jared</dc:creator>
  <cp:lastModifiedBy>Jared</cp:lastModifiedBy>
  <cp:revision>76</cp:revision>
  <dcterms:created xsi:type="dcterms:W3CDTF">2014-12-03T08:45:16Z</dcterms:created>
  <dcterms:modified xsi:type="dcterms:W3CDTF">2014-12-03T21:49:13Z</dcterms:modified>
</cp:coreProperties>
</file>