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Montserrat"/>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6ddd7102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6ddd7102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6ddd7102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6ddd7102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6ddd7102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66ddd7102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6ddd7102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66ddd7102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6ddd7102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6ddd7102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6ddd7102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6ddd7102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66ddd7102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66ddd7102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6ddd7102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6ddd7102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66ddd7102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66ddd7102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66ddd7102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66ddd7102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56ee3815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56ee3815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66ddd7102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66ddd7102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6ddd7102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6ddd7102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66ddd7102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66ddd7102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66ddd7102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66ddd7102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66ddd71024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66ddd71024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66ddd7102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66ddd7102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66ddd71024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66ddd7102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66ddd7102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66ddd7102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66ddd7102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66ddd7102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66ddd7102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66ddd7102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56ee3815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56ee3815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66ddd7102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66ddd7102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56ee3815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56ee3815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56ee3815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56ee3815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6ddd710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6ddd710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6ddd7102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6ddd7102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6ddd7102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6ddd7102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6ddd7102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6ddd7102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hyperlink" Target="https://app.diagrams.net/#G1SMCwHC0nweTaLv-aOLexOXY7n-91zx3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Hoshizora-n/absenAnt.g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Absen App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SS Aplikasi - Admin - Read Student</a:t>
            </a:r>
            <a:endParaRPr/>
          </a:p>
        </p:txBody>
      </p:sp>
      <p:pic>
        <p:nvPicPr>
          <p:cNvPr id="189" name="Google Shape;189;p22"/>
          <p:cNvPicPr preferRelativeResize="0"/>
          <p:nvPr/>
        </p:nvPicPr>
        <p:blipFill>
          <a:blip r:embed="rId3">
            <a:alphaModFix/>
          </a:blip>
          <a:stretch>
            <a:fillRect/>
          </a:stretch>
        </p:blipFill>
        <p:spPr>
          <a:xfrm>
            <a:off x="1396700" y="1004500"/>
            <a:ext cx="4675334" cy="35308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SS Aplikasi - Admin - Create Student</a:t>
            </a:r>
            <a:endParaRPr/>
          </a:p>
        </p:txBody>
      </p:sp>
      <p:pic>
        <p:nvPicPr>
          <p:cNvPr id="195" name="Google Shape;195;p23"/>
          <p:cNvPicPr preferRelativeResize="0"/>
          <p:nvPr/>
        </p:nvPicPr>
        <p:blipFill>
          <a:blip r:embed="rId3">
            <a:alphaModFix/>
          </a:blip>
          <a:stretch>
            <a:fillRect/>
          </a:stretch>
        </p:blipFill>
        <p:spPr>
          <a:xfrm>
            <a:off x="1389425" y="1026200"/>
            <a:ext cx="6228486" cy="353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SS Aplikasi - Admin - Edit Student</a:t>
            </a:r>
            <a:endParaRPr/>
          </a:p>
        </p:txBody>
      </p:sp>
      <p:pic>
        <p:nvPicPr>
          <p:cNvPr id="201" name="Google Shape;201;p24"/>
          <p:cNvPicPr preferRelativeResize="0"/>
          <p:nvPr/>
        </p:nvPicPr>
        <p:blipFill>
          <a:blip r:embed="rId3">
            <a:alphaModFix/>
          </a:blip>
          <a:stretch>
            <a:fillRect/>
          </a:stretch>
        </p:blipFill>
        <p:spPr>
          <a:xfrm>
            <a:off x="1389450" y="1047900"/>
            <a:ext cx="6489802" cy="3530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SS Aplikasi - Admin - Delete Student</a:t>
            </a:r>
            <a:endParaRPr/>
          </a:p>
        </p:txBody>
      </p:sp>
      <p:pic>
        <p:nvPicPr>
          <p:cNvPr id="207" name="Google Shape;207;p25"/>
          <p:cNvPicPr preferRelativeResize="0"/>
          <p:nvPr/>
        </p:nvPicPr>
        <p:blipFill>
          <a:blip r:embed="rId3">
            <a:alphaModFix/>
          </a:blip>
          <a:stretch>
            <a:fillRect/>
          </a:stretch>
        </p:blipFill>
        <p:spPr>
          <a:xfrm>
            <a:off x="1396675" y="1018975"/>
            <a:ext cx="4746120" cy="3530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SS Aplikasi - Admin - Read Teacher</a:t>
            </a:r>
            <a:endParaRPr/>
          </a:p>
        </p:txBody>
      </p:sp>
      <p:pic>
        <p:nvPicPr>
          <p:cNvPr id="213" name="Google Shape;213;p26"/>
          <p:cNvPicPr preferRelativeResize="0"/>
          <p:nvPr/>
        </p:nvPicPr>
        <p:blipFill>
          <a:blip r:embed="rId3">
            <a:alphaModFix/>
          </a:blip>
          <a:stretch>
            <a:fillRect/>
          </a:stretch>
        </p:blipFill>
        <p:spPr>
          <a:xfrm>
            <a:off x="1418400" y="932125"/>
            <a:ext cx="3785751" cy="353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SS Aplikasi - Admin - Create Teacher</a:t>
            </a:r>
            <a:endParaRPr/>
          </a:p>
        </p:txBody>
      </p:sp>
      <p:pic>
        <p:nvPicPr>
          <p:cNvPr id="219" name="Google Shape;219;p27"/>
          <p:cNvPicPr preferRelativeResize="0"/>
          <p:nvPr/>
        </p:nvPicPr>
        <p:blipFill>
          <a:blip r:embed="rId3">
            <a:alphaModFix/>
          </a:blip>
          <a:stretch>
            <a:fillRect/>
          </a:stretch>
        </p:blipFill>
        <p:spPr>
          <a:xfrm>
            <a:off x="1397238" y="1040650"/>
            <a:ext cx="6696780" cy="353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SS Aplikasi - Admin - Edit Teacher</a:t>
            </a:r>
            <a:endParaRPr/>
          </a:p>
        </p:txBody>
      </p:sp>
      <p:pic>
        <p:nvPicPr>
          <p:cNvPr id="225" name="Google Shape;225;p28"/>
          <p:cNvPicPr preferRelativeResize="0"/>
          <p:nvPr/>
        </p:nvPicPr>
        <p:blipFill>
          <a:blip r:embed="rId3">
            <a:alphaModFix/>
          </a:blip>
          <a:stretch>
            <a:fillRect/>
          </a:stretch>
        </p:blipFill>
        <p:spPr>
          <a:xfrm>
            <a:off x="1389450" y="1033450"/>
            <a:ext cx="4258072" cy="3530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SS Aplikasi - Admin - Delete Teacher</a:t>
            </a:r>
            <a:endParaRPr/>
          </a:p>
        </p:txBody>
      </p:sp>
      <p:pic>
        <p:nvPicPr>
          <p:cNvPr id="231" name="Google Shape;231;p29"/>
          <p:cNvPicPr preferRelativeResize="0"/>
          <p:nvPr/>
        </p:nvPicPr>
        <p:blipFill>
          <a:blip r:embed="rId3">
            <a:alphaModFix/>
          </a:blip>
          <a:stretch>
            <a:fillRect/>
          </a:stretch>
        </p:blipFill>
        <p:spPr>
          <a:xfrm>
            <a:off x="1389425" y="1055150"/>
            <a:ext cx="3755626" cy="3530850"/>
          </a:xfrm>
          <a:prstGeom prst="rect">
            <a:avLst/>
          </a:prstGeom>
          <a:noFill/>
          <a:ln>
            <a:noFill/>
          </a:ln>
        </p:spPr>
      </p:pic>
      <p:pic>
        <p:nvPicPr>
          <p:cNvPr id="232" name="Google Shape;232;p29"/>
          <p:cNvPicPr preferRelativeResize="0"/>
          <p:nvPr/>
        </p:nvPicPr>
        <p:blipFill>
          <a:blip r:embed="rId4">
            <a:alphaModFix/>
          </a:blip>
          <a:stretch>
            <a:fillRect/>
          </a:stretch>
        </p:blipFill>
        <p:spPr>
          <a:xfrm>
            <a:off x="5217850" y="1091300"/>
            <a:ext cx="3024451" cy="1676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SS Aplikasi - Login Teacher</a:t>
            </a:r>
            <a:endParaRPr/>
          </a:p>
        </p:txBody>
      </p:sp>
      <p:pic>
        <p:nvPicPr>
          <p:cNvPr id="238" name="Google Shape;238;p30"/>
          <p:cNvPicPr preferRelativeResize="0"/>
          <p:nvPr/>
        </p:nvPicPr>
        <p:blipFill>
          <a:blip r:embed="rId3">
            <a:alphaModFix/>
          </a:blip>
          <a:stretch>
            <a:fillRect/>
          </a:stretch>
        </p:blipFill>
        <p:spPr>
          <a:xfrm>
            <a:off x="1411150" y="1047900"/>
            <a:ext cx="4058448" cy="3530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SS Aplikasi - Dashboard Teacher - Read Course</a:t>
            </a:r>
            <a:endParaRPr/>
          </a:p>
        </p:txBody>
      </p:sp>
      <p:pic>
        <p:nvPicPr>
          <p:cNvPr id="244" name="Google Shape;244;p31"/>
          <p:cNvPicPr preferRelativeResize="0"/>
          <p:nvPr/>
        </p:nvPicPr>
        <p:blipFill>
          <a:blip r:embed="rId3">
            <a:alphaModFix/>
          </a:blip>
          <a:stretch>
            <a:fillRect/>
          </a:stretch>
        </p:blipFill>
        <p:spPr>
          <a:xfrm>
            <a:off x="1367725" y="1033425"/>
            <a:ext cx="5830009" cy="3530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id"/>
              <a:t>Aditya Fiqri Firdaus</a:t>
            </a:r>
            <a:endParaRPr/>
          </a:p>
          <a:p>
            <a:pPr indent="0" lvl="0" marL="0" rtl="0" algn="l">
              <a:spcBef>
                <a:spcPts val="1000"/>
              </a:spcBef>
              <a:spcAft>
                <a:spcPts val="0"/>
              </a:spcAft>
              <a:buNone/>
            </a:pPr>
            <a:r>
              <a:rPr lang="id"/>
              <a:t>Atha Dhaiffathin</a:t>
            </a:r>
            <a:endParaRPr/>
          </a:p>
          <a:p>
            <a:pPr indent="0" lvl="0" marL="0" rtl="0" algn="l">
              <a:spcBef>
                <a:spcPts val="1000"/>
              </a:spcBef>
              <a:spcAft>
                <a:spcPts val="1000"/>
              </a:spcAft>
              <a:buNone/>
            </a:pPr>
            <a:r>
              <a:rPr lang="id"/>
              <a:t>Dyo Aristo Fransiscus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SS Aplikasi - Teacher - Create Course</a:t>
            </a:r>
            <a:endParaRPr/>
          </a:p>
        </p:txBody>
      </p:sp>
      <p:pic>
        <p:nvPicPr>
          <p:cNvPr id="250" name="Google Shape;250;p32"/>
          <p:cNvPicPr preferRelativeResize="0"/>
          <p:nvPr/>
        </p:nvPicPr>
        <p:blipFill>
          <a:blip r:embed="rId3">
            <a:alphaModFix/>
          </a:blip>
          <a:stretch>
            <a:fillRect/>
          </a:stretch>
        </p:blipFill>
        <p:spPr>
          <a:xfrm>
            <a:off x="1374975" y="1069600"/>
            <a:ext cx="7412885" cy="35308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SS Aplikasi - Teacher - Edit Course</a:t>
            </a:r>
            <a:endParaRPr/>
          </a:p>
        </p:txBody>
      </p:sp>
      <p:pic>
        <p:nvPicPr>
          <p:cNvPr id="256" name="Google Shape;256;p33"/>
          <p:cNvPicPr preferRelativeResize="0"/>
          <p:nvPr/>
        </p:nvPicPr>
        <p:blipFill>
          <a:blip r:embed="rId3">
            <a:alphaModFix/>
          </a:blip>
          <a:stretch>
            <a:fillRect/>
          </a:stretch>
        </p:blipFill>
        <p:spPr>
          <a:xfrm>
            <a:off x="1382225" y="961075"/>
            <a:ext cx="4919699" cy="353085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SS Aplikasi - Teacher - Delete Course</a:t>
            </a:r>
            <a:endParaRPr/>
          </a:p>
        </p:txBody>
      </p:sp>
      <p:pic>
        <p:nvPicPr>
          <p:cNvPr id="262" name="Google Shape;262;p34"/>
          <p:cNvPicPr preferRelativeResize="0"/>
          <p:nvPr/>
        </p:nvPicPr>
        <p:blipFill>
          <a:blip r:embed="rId3">
            <a:alphaModFix/>
          </a:blip>
          <a:stretch>
            <a:fillRect/>
          </a:stretch>
        </p:blipFill>
        <p:spPr>
          <a:xfrm>
            <a:off x="1374975" y="1004500"/>
            <a:ext cx="5755487" cy="35308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SS Aplikasi - Teacher - Delete Course</a:t>
            </a:r>
            <a:endParaRPr/>
          </a:p>
        </p:txBody>
      </p:sp>
      <p:pic>
        <p:nvPicPr>
          <p:cNvPr id="268" name="Google Shape;268;p35"/>
          <p:cNvPicPr preferRelativeResize="0"/>
          <p:nvPr/>
        </p:nvPicPr>
        <p:blipFill>
          <a:blip r:embed="rId3">
            <a:alphaModFix/>
          </a:blip>
          <a:stretch>
            <a:fillRect/>
          </a:stretch>
        </p:blipFill>
        <p:spPr>
          <a:xfrm>
            <a:off x="1374975" y="1004500"/>
            <a:ext cx="4408049" cy="2704225"/>
          </a:xfrm>
          <a:prstGeom prst="rect">
            <a:avLst/>
          </a:prstGeom>
          <a:noFill/>
          <a:ln>
            <a:noFill/>
          </a:ln>
        </p:spPr>
      </p:pic>
      <p:pic>
        <p:nvPicPr>
          <p:cNvPr id="269" name="Google Shape;269;p35"/>
          <p:cNvPicPr preferRelativeResize="0"/>
          <p:nvPr/>
        </p:nvPicPr>
        <p:blipFill>
          <a:blip r:embed="rId4">
            <a:alphaModFix/>
          </a:blip>
          <a:stretch>
            <a:fillRect/>
          </a:stretch>
        </p:blipFill>
        <p:spPr>
          <a:xfrm>
            <a:off x="5845475" y="1004500"/>
            <a:ext cx="2945900" cy="1664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SS Aplikasi - Teacher - Profile</a:t>
            </a:r>
            <a:endParaRPr/>
          </a:p>
        </p:txBody>
      </p:sp>
      <p:pic>
        <p:nvPicPr>
          <p:cNvPr id="275" name="Google Shape;275;p36"/>
          <p:cNvPicPr preferRelativeResize="0"/>
          <p:nvPr/>
        </p:nvPicPr>
        <p:blipFill>
          <a:blip r:embed="rId3">
            <a:alphaModFix/>
          </a:blip>
          <a:stretch>
            <a:fillRect/>
          </a:stretch>
        </p:blipFill>
        <p:spPr>
          <a:xfrm>
            <a:off x="1396675" y="982800"/>
            <a:ext cx="5499979" cy="35308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SS Aplikasi - Login Student</a:t>
            </a:r>
            <a:endParaRPr/>
          </a:p>
        </p:txBody>
      </p:sp>
      <p:pic>
        <p:nvPicPr>
          <p:cNvPr id="281" name="Google Shape;281;p37"/>
          <p:cNvPicPr preferRelativeResize="0"/>
          <p:nvPr/>
        </p:nvPicPr>
        <p:blipFill>
          <a:blip r:embed="rId3">
            <a:alphaModFix/>
          </a:blip>
          <a:stretch>
            <a:fillRect/>
          </a:stretch>
        </p:blipFill>
        <p:spPr>
          <a:xfrm>
            <a:off x="1374975" y="1033425"/>
            <a:ext cx="4046818" cy="35308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SS Aplikasi - Dashboard Student with course</a:t>
            </a:r>
            <a:endParaRPr/>
          </a:p>
        </p:txBody>
      </p:sp>
      <p:pic>
        <p:nvPicPr>
          <p:cNvPr id="287" name="Google Shape;287;p38"/>
          <p:cNvPicPr preferRelativeResize="0"/>
          <p:nvPr/>
        </p:nvPicPr>
        <p:blipFill>
          <a:blip r:embed="rId3">
            <a:alphaModFix/>
          </a:blip>
          <a:stretch>
            <a:fillRect/>
          </a:stretch>
        </p:blipFill>
        <p:spPr>
          <a:xfrm>
            <a:off x="1396700" y="1018975"/>
            <a:ext cx="4133170" cy="3530849"/>
          </a:xfrm>
          <a:prstGeom prst="rect">
            <a:avLst/>
          </a:prstGeom>
          <a:noFill/>
          <a:ln>
            <a:noFill/>
          </a:ln>
        </p:spPr>
      </p:pic>
      <p:pic>
        <p:nvPicPr>
          <p:cNvPr id="288" name="Google Shape;288;p38"/>
          <p:cNvPicPr preferRelativeResize="0"/>
          <p:nvPr/>
        </p:nvPicPr>
        <p:blipFill>
          <a:blip r:embed="rId4">
            <a:alphaModFix/>
          </a:blip>
          <a:stretch>
            <a:fillRect/>
          </a:stretch>
        </p:blipFill>
        <p:spPr>
          <a:xfrm>
            <a:off x="5566520" y="1062350"/>
            <a:ext cx="3309330" cy="275501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SS Aplikasi - Dashboard Student without course</a:t>
            </a:r>
            <a:endParaRPr/>
          </a:p>
        </p:txBody>
      </p:sp>
      <p:pic>
        <p:nvPicPr>
          <p:cNvPr id="294" name="Google Shape;294;p39"/>
          <p:cNvPicPr preferRelativeResize="0"/>
          <p:nvPr/>
        </p:nvPicPr>
        <p:blipFill>
          <a:blip r:embed="rId3">
            <a:alphaModFix/>
          </a:blip>
          <a:stretch>
            <a:fillRect/>
          </a:stretch>
        </p:blipFill>
        <p:spPr>
          <a:xfrm>
            <a:off x="1425600" y="1004500"/>
            <a:ext cx="4127902" cy="35308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SS Aplikasi - Student - Profile</a:t>
            </a:r>
            <a:endParaRPr/>
          </a:p>
        </p:txBody>
      </p:sp>
      <p:pic>
        <p:nvPicPr>
          <p:cNvPr id="300" name="Google Shape;300;p40"/>
          <p:cNvPicPr preferRelativeResize="0"/>
          <p:nvPr/>
        </p:nvPicPr>
        <p:blipFill>
          <a:blip r:embed="rId3">
            <a:alphaModFix/>
          </a:blip>
          <a:stretch>
            <a:fillRect/>
          </a:stretch>
        </p:blipFill>
        <p:spPr>
          <a:xfrm>
            <a:off x="1418375" y="975550"/>
            <a:ext cx="4422954" cy="35308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SS Aplikasi - Teacher - Download report</a:t>
            </a:r>
            <a:endParaRPr/>
          </a:p>
        </p:txBody>
      </p:sp>
      <p:pic>
        <p:nvPicPr>
          <p:cNvPr id="306" name="Google Shape;306;p41"/>
          <p:cNvPicPr preferRelativeResize="0"/>
          <p:nvPr/>
        </p:nvPicPr>
        <p:blipFill>
          <a:blip r:embed="rId3">
            <a:alphaModFix/>
          </a:blip>
          <a:stretch>
            <a:fillRect/>
          </a:stretch>
        </p:blipFill>
        <p:spPr>
          <a:xfrm>
            <a:off x="1447325" y="997275"/>
            <a:ext cx="5157668" cy="3530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lang="id"/>
              <a:t>Pendahuluan</a:t>
            </a:r>
            <a:endParaRPr/>
          </a:p>
        </p:txBody>
      </p:sp>
      <p:sp>
        <p:nvSpPr>
          <p:cNvPr id="145" name="Google Shape;145;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Saat ini absen di ITTS masih menggunakan sistem panggil atau sistem google form. Sistem seperti ini kurang efektif karna dosen tetap masih perlu untuk memasukkan data absen tiap pertemuan ke dalam excel. Dengan menggunakan app ini, dosen hanya perlu membuat course / matkul, mahasiswa sudah bisa absen di matkul tersebut tiap pertemuan dan tercatat history nya di database. Apabila data absen dibutuhkan dosen bisa langsung generate absen dalam bentuk excel yang akan mengambil data dari table history di database.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SS Aplikasi - Teacher - Download report data</a:t>
            </a:r>
            <a:endParaRPr/>
          </a:p>
        </p:txBody>
      </p:sp>
      <p:pic>
        <p:nvPicPr>
          <p:cNvPr id="312" name="Google Shape;312;p42"/>
          <p:cNvPicPr preferRelativeResize="0"/>
          <p:nvPr/>
        </p:nvPicPr>
        <p:blipFill>
          <a:blip r:embed="rId3">
            <a:alphaModFix/>
          </a:blip>
          <a:stretch>
            <a:fillRect/>
          </a:stretch>
        </p:blipFill>
        <p:spPr>
          <a:xfrm>
            <a:off x="1411150" y="1004475"/>
            <a:ext cx="4882942" cy="3530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lang="id"/>
              <a:t>Spesifikasi</a:t>
            </a:r>
            <a:endParaRPr/>
          </a:p>
        </p:txBody>
      </p:sp>
      <p:sp>
        <p:nvSpPr>
          <p:cNvPr id="151" name="Google Shape;151;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OS Windows, Java 21, MySQL 8</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id"/>
              <a:t>Menu / Fitur : </a:t>
            </a:r>
            <a:endParaRPr/>
          </a:p>
          <a:p>
            <a:pPr indent="-311150" lvl="0" marL="457200" rtl="0" algn="l">
              <a:spcBef>
                <a:spcPts val="1200"/>
              </a:spcBef>
              <a:spcAft>
                <a:spcPts val="0"/>
              </a:spcAft>
              <a:buSzPts val="1300"/>
              <a:buChar char="-"/>
            </a:pPr>
            <a:r>
              <a:rPr lang="id"/>
              <a:t>Student: Absen, Edit Profil</a:t>
            </a:r>
            <a:endParaRPr/>
          </a:p>
          <a:p>
            <a:pPr indent="-311150" lvl="0" marL="457200" rtl="0" algn="l">
              <a:spcBef>
                <a:spcPts val="0"/>
              </a:spcBef>
              <a:spcAft>
                <a:spcPts val="0"/>
              </a:spcAft>
              <a:buSzPts val="1300"/>
              <a:buChar char="-"/>
            </a:pPr>
            <a:r>
              <a:rPr lang="id"/>
              <a:t>Teacher: CRUD Course, Generate Excel per Course, Edit Profil</a:t>
            </a:r>
            <a:endParaRPr/>
          </a:p>
          <a:p>
            <a:pPr indent="-311150" lvl="0" marL="457200" rtl="0" algn="l">
              <a:spcBef>
                <a:spcPts val="0"/>
              </a:spcBef>
              <a:spcAft>
                <a:spcPts val="0"/>
              </a:spcAft>
              <a:buSzPts val="1300"/>
              <a:buChar char="-"/>
            </a:pPr>
            <a:r>
              <a:rPr lang="id"/>
              <a:t>Admin: CRUD Student, CRUD Teacher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lang="id"/>
              <a:t>ERD</a:t>
            </a:r>
            <a:endParaRPr/>
          </a:p>
        </p:txBody>
      </p:sp>
      <p:pic>
        <p:nvPicPr>
          <p:cNvPr id="157" name="Google Shape;157;p17"/>
          <p:cNvPicPr preferRelativeResize="0"/>
          <p:nvPr/>
        </p:nvPicPr>
        <p:blipFill rotWithShape="1">
          <a:blip r:embed="rId3">
            <a:alphaModFix/>
          </a:blip>
          <a:srcRect b="0" l="2262" r="2253" t="0"/>
          <a:stretch/>
        </p:blipFill>
        <p:spPr>
          <a:xfrm>
            <a:off x="2727849" y="409875"/>
            <a:ext cx="5193799" cy="4323750"/>
          </a:xfrm>
          <a:prstGeom prst="rect">
            <a:avLst/>
          </a:prstGeom>
          <a:noFill/>
          <a:ln>
            <a:noFill/>
          </a:ln>
        </p:spPr>
      </p:pic>
      <p:sp>
        <p:nvSpPr>
          <p:cNvPr id="158" name="Google Shape;158;p17"/>
          <p:cNvSpPr txBox="1"/>
          <p:nvPr/>
        </p:nvSpPr>
        <p:spPr>
          <a:xfrm>
            <a:off x="1424100" y="1097900"/>
            <a:ext cx="1006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u="sng">
                <a:solidFill>
                  <a:schemeClr val="hlink"/>
                </a:solidFill>
                <a:latin typeface="Lato"/>
                <a:ea typeface="Lato"/>
                <a:cs typeface="Lato"/>
                <a:sym typeface="Lato"/>
                <a:hlinkClick r:id="rId4"/>
              </a:rPr>
              <a:t>drawio erd</a:t>
            </a:r>
            <a:endParaRPr sz="13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Cara Run Program</a:t>
            </a:r>
            <a:endParaRPr/>
          </a:p>
        </p:txBody>
      </p:sp>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Clone project dari </a:t>
            </a:r>
            <a:r>
              <a:rPr lang="id" u="sng">
                <a:solidFill>
                  <a:schemeClr val="hlink"/>
                </a:solidFill>
                <a:hlinkClick r:id="rId3"/>
              </a:rPr>
              <a:t>https://github.com/Hoshizora-n/absenAnt.git</a:t>
            </a:r>
            <a:endParaRPr/>
          </a:p>
          <a:p>
            <a:pPr indent="-311150" lvl="0" marL="457200" rtl="0" algn="l">
              <a:spcBef>
                <a:spcPts val="0"/>
              </a:spcBef>
              <a:spcAft>
                <a:spcPts val="0"/>
              </a:spcAft>
              <a:buSzPts val="1300"/>
              <a:buChar char="-"/>
            </a:pPr>
            <a:r>
              <a:rPr lang="id"/>
              <a:t>Siapkan MySQL di port 3308, create db absen_new, bisa diganti di file Koneksi.java, namun setelah itu perlu rebuild project</a:t>
            </a:r>
            <a:endParaRPr/>
          </a:p>
          <a:p>
            <a:pPr indent="-311150" lvl="0" marL="457200" rtl="0" algn="l">
              <a:spcBef>
                <a:spcPts val="0"/>
              </a:spcBef>
              <a:spcAft>
                <a:spcPts val="0"/>
              </a:spcAft>
              <a:buSzPts val="1300"/>
              <a:buChar char="-"/>
            </a:pPr>
            <a:r>
              <a:rPr lang="id"/>
              <a:t>Jalankan seluruh SQL statement di file table.sql untuk membuat table yang diperlukan</a:t>
            </a:r>
            <a:endParaRPr/>
          </a:p>
          <a:p>
            <a:pPr indent="-311150" lvl="0" marL="457200" rtl="0" algn="l">
              <a:spcBef>
                <a:spcPts val="0"/>
              </a:spcBef>
              <a:spcAft>
                <a:spcPts val="0"/>
              </a:spcAft>
              <a:buSzPts val="1300"/>
              <a:buChar char="-"/>
            </a:pPr>
            <a:r>
              <a:rPr lang="id"/>
              <a:t>Jalankan file jar di dalam folder dist (klik 2x atau gunakan command java -jar absenAnt.jar di cli)</a:t>
            </a:r>
            <a:endParaRPr/>
          </a:p>
          <a:p>
            <a:pPr indent="-311150" lvl="0" marL="457200" rtl="0" algn="l">
              <a:spcBef>
                <a:spcPts val="0"/>
              </a:spcBef>
              <a:spcAft>
                <a:spcPts val="0"/>
              </a:spcAft>
              <a:buSzPts val="1300"/>
              <a:buChar char="-"/>
            </a:pPr>
            <a:r>
              <a:rPr lang="id"/>
              <a:t>Login as Admin, create student / teacher dengan fitur CRUD yang sudah dibuat</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FlowChart</a:t>
            </a:r>
            <a:endParaRPr/>
          </a:p>
        </p:txBody>
      </p:sp>
      <p:pic>
        <p:nvPicPr>
          <p:cNvPr id="170" name="Google Shape;170;p19"/>
          <p:cNvPicPr preferRelativeResize="0"/>
          <p:nvPr/>
        </p:nvPicPr>
        <p:blipFill>
          <a:blip r:embed="rId3">
            <a:alphaModFix/>
          </a:blip>
          <a:stretch>
            <a:fillRect/>
          </a:stretch>
        </p:blipFill>
        <p:spPr>
          <a:xfrm>
            <a:off x="5158175" y="418413"/>
            <a:ext cx="3315675" cy="4306675"/>
          </a:xfrm>
          <a:prstGeom prst="rect">
            <a:avLst/>
          </a:prstGeom>
          <a:noFill/>
          <a:ln>
            <a:noFill/>
          </a:ln>
        </p:spPr>
      </p:pic>
      <p:sp>
        <p:nvSpPr>
          <p:cNvPr id="171" name="Google Shape;171;p19"/>
          <p:cNvSpPr txBox="1"/>
          <p:nvPr/>
        </p:nvSpPr>
        <p:spPr>
          <a:xfrm>
            <a:off x="1427725" y="1182750"/>
            <a:ext cx="3144300" cy="35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300">
                <a:solidFill>
                  <a:schemeClr val="lt1"/>
                </a:solidFill>
                <a:latin typeface="Lato"/>
                <a:ea typeface="Lato"/>
                <a:cs typeface="Lato"/>
                <a:sym typeface="Lato"/>
              </a:rPr>
              <a:t>Login admin menggunakan username pass, teacher </a:t>
            </a:r>
            <a:r>
              <a:rPr lang="id" sz="1300">
                <a:solidFill>
                  <a:schemeClr val="lt1"/>
                </a:solidFill>
                <a:latin typeface="Lato"/>
                <a:ea typeface="Lato"/>
                <a:cs typeface="Lato"/>
                <a:sym typeface="Lato"/>
              </a:rPr>
              <a:t>menggunakan </a:t>
            </a:r>
            <a:r>
              <a:rPr lang="id" sz="1300">
                <a:solidFill>
                  <a:schemeClr val="lt1"/>
                </a:solidFill>
                <a:latin typeface="Lato"/>
                <a:ea typeface="Lato"/>
                <a:cs typeface="Lato"/>
                <a:sym typeface="Lato"/>
              </a:rPr>
              <a:t>nidn pass, student </a:t>
            </a:r>
            <a:r>
              <a:rPr lang="id" sz="1300">
                <a:solidFill>
                  <a:schemeClr val="lt1"/>
                </a:solidFill>
                <a:latin typeface="Lato"/>
                <a:ea typeface="Lato"/>
                <a:cs typeface="Lato"/>
                <a:sym typeface="Lato"/>
              </a:rPr>
              <a:t>menggunakan </a:t>
            </a:r>
            <a:r>
              <a:rPr lang="id" sz="1300">
                <a:solidFill>
                  <a:schemeClr val="lt1"/>
                </a:solidFill>
                <a:latin typeface="Lato"/>
                <a:ea typeface="Lato"/>
                <a:cs typeface="Lato"/>
                <a:sym typeface="Lato"/>
              </a:rPr>
              <a:t> nim pass</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id" sz="1300">
                <a:solidFill>
                  <a:schemeClr val="lt1"/>
                </a:solidFill>
                <a:latin typeface="Lato"/>
                <a:ea typeface="Lato"/>
                <a:cs typeface="Lato"/>
                <a:sym typeface="Lato"/>
              </a:rPr>
              <a:t>Dashboard admin ada 2 menu, student atau teacher, setelah masuk ke salah satu dapat melakukan operasi CRUD</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id" sz="1300">
                <a:solidFill>
                  <a:schemeClr val="lt1"/>
                </a:solidFill>
                <a:latin typeface="Lato"/>
                <a:ea typeface="Lato"/>
                <a:cs typeface="Lato"/>
                <a:sym typeface="Lato"/>
              </a:rPr>
              <a:t>Dashboard admin langsung menunjukkan table course dan button untuk melakukan CRUD course dan download report per course</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id" sz="1300">
                <a:solidFill>
                  <a:schemeClr val="lt1"/>
                </a:solidFill>
                <a:latin typeface="Lato"/>
                <a:ea typeface="Lato"/>
                <a:cs typeface="Lato"/>
                <a:sym typeface="Lato"/>
              </a:rPr>
              <a:t>Dashboard admin akan langsung menampilkan course jika sudah masuk waktu course</a:t>
            </a:r>
            <a:endParaRPr sz="13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SS Aplikasi - Login Admin</a:t>
            </a:r>
            <a:endParaRPr/>
          </a:p>
        </p:txBody>
      </p:sp>
      <p:pic>
        <p:nvPicPr>
          <p:cNvPr id="177" name="Google Shape;177;p20"/>
          <p:cNvPicPr preferRelativeResize="0"/>
          <p:nvPr/>
        </p:nvPicPr>
        <p:blipFill>
          <a:blip r:embed="rId3">
            <a:alphaModFix/>
          </a:blip>
          <a:stretch>
            <a:fillRect/>
          </a:stretch>
        </p:blipFill>
        <p:spPr>
          <a:xfrm>
            <a:off x="1418375" y="1018950"/>
            <a:ext cx="4109179" cy="353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SS Aplikasi - Dashboard Admin</a:t>
            </a:r>
            <a:endParaRPr/>
          </a:p>
        </p:txBody>
      </p:sp>
      <p:pic>
        <p:nvPicPr>
          <p:cNvPr id="183" name="Google Shape;183;p21"/>
          <p:cNvPicPr preferRelativeResize="0"/>
          <p:nvPr/>
        </p:nvPicPr>
        <p:blipFill>
          <a:blip r:embed="rId3">
            <a:alphaModFix/>
          </a:blip>
          <a:stretch>
            <a:fillRect/>
          </a:stretch>
        </p:blipFill>
        <p:spPr>
          <a:xfrm>
            <a:off x="1384325" y="1040650"/>
            <a:ext cx="4307211" cy="3530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