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85" r:id="rId2"/>
    <p:sldId id="256" r:id="rId3"/>
    <p:sldId id="273" r:id="rId4"/>
    <p:sldId id="257" r:id="rId5"/>
    <p:sldId id="277" r:id="rId6"/>
    <p:sldId id="274" r:id="rId7"/>
    <p:sldId id="275" r:id="rId8"/>
    <p:sldId id="276" r:id="rId9"/>
    <p:sldId id="280" r:id="rId10"/>
    <p:sldId id="260" r:id="rId11"/>
    <p:sldId id="28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4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0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5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8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7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0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0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00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4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1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4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4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30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E3844D-20C0-4AF4-97A4-9CEB014740DB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8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aravel.com/" TargetMode="External"/><Relationship Id="rId4" Type="http://schemas.openxmlformats.org/officeDocument/2006/relationships/hyperlink" Target="http://www.googl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33739" y="601716"/>
            <a:ext cx="660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941-20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O’rozboyev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Hosilbek</a:t>
            </a:r>
            <a:endParaRPr lang="ru-RU" sz="28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492981" y="3543588"/>
            <a:ext cx="8452133" cy="1078240"/>
          </a:xfrm>
          <a:prstGeom prst="rect">
            <a:avLst/>
          </a:prstGeom>
        </p:spPr>
        <p:txBody>
          <a:bodyPr vert="horz" lIns="91440" tIns="45720" rIns="91440" bIns="45720" numCol="1" rtlCol="0" anchor="t">
            <a:prstTxWarp prst="textWave1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6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279279"/>
            <a:ext cx="695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raxbar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San’atbek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Masharipov</a:t>
            </a:r>
            <a:endParaRPr lang="ru-RU" sz="2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30D6ED-37CC-486E-BB7A-5C56A3795682}"/>
              </a:ext>
            </a:extLst>
          </p:cNvPr>
          <p:cNvSpPr/>
          <p:nvPr/>
        </p:nvSpPr>
        <p:spPr>
          <a:xfrm>
            <a:off x="2723121" y="2358376"/>
            <a:ext cx="674575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7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endParaRPr lang="ru-RU" sz="7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505007-347A-481E-B163-7B99EEC121EB}"/>
              </a:ext>
            </a:extLst>
          </p:cNvPr>
          <p:cNvGrpSpPr/>
          <p:nvPr/>
        </p:nvGrpSpPr>
        <p:grpSpPr>
          <a:xfrm>
            <a:off x="1453038" y="3985086"/>
            <a:ext cx="9662664" cy="1815635"/>
            <a:chOff x="0" y="366285"/>
            <a:chExt cx="9662664" cy="1815635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6C019084-6ED7-44C8-A36C-D01BC2AC72A3}"/>
                </a:ext>
              </a:extLst>
            </p:cNvPr>
            <p:cNvSpPr/>
            <p:nvPr/>
          </p:nvSpPr>
          <p:spPr>
            <a:xfrm>
              <a:off x="0" y="366285"/>
              <a:ext cx="9662664" cy="18156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Прямоугольник: скругленные углы 4">
              <a:extLst>
                <a:ext uri="{FF2B5EF4-FFF2-40B4-BE49-F238E27FC236}">
                  <a16:creationId xmlns:a16="http://schemas.microsoft.com/office/drawing/2014/main" id="{53B4EB82-2DC8-4C80-A5B4-7D4A83E46931}"/>
                </a:ext>
              </a:extLst>
            </p:cNvPr>
            <p:cNvSpPr txBox="1"/>
            <p:nvPr/>
          </p:nvSpPr>
          <p:spPr>
            <a:xfrm>
              <a:off x="88632" y="454917"/>
              <a:ext cx="9485400" cy="1638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 err="1">
                  <a:solidFill>
                    <a:srgbClr val="FF0000"/>
                  </a:solidFill>
                  <a:latin typeface="Bahnschrift Light" panose="020B0502040204020203" pitchFamily="34" charset="0"/>
                </a:rPr>
                <a:t>Mavzu</a:t>
              </a:r>
              <a:r>
                <a:rPr lang="en-US" sz="28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800" b="1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Maktabgacha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ta’lim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tizimida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oziq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ovqat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ratsionini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taqsimlash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monitoring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qilish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dasturini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ishlab</a:t>
              </a:r>
              <a:r>
                <a:rPr lang="en-US" sz="2800" kern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chiqish</a:t>
              </a:r>
              <a:endParaRPr lang="ru-RU" sz="2800" b="1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F91970-69D2-417F-8CD8-A5B603CC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47" y="236526"/>
            <a:ext cx="2283260" cy="22922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1294" y="613614"/>
            <a:ext cx="9869411" cy="563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</a:t>
            </a:r>
            <a:r>
              <a:rPr lang="uz-Cyrl-UZ" sz="22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Xulosa.</a:t>
            </a:r>
            <a:endParaRPr lang="ru-RU" sz="22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Hozirgi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paytda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texnika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texnologiyalar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kun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sayin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shiddat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bilan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har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sohaga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kirib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bormoqda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Shu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boiz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h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ozirda hayotni axborot texnologiyalarsiz tasavvur qilib bo’lmaydi. Foydalanuvchilarga qulayliklar yaratish uchun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xborot texnologiyalaridan keng qo’llaniladi. Ma’lumotlar ko’p, ularni tez va osongina topishda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saralash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ustida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biror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amal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bajarishda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axborot texnologiya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lari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juda katta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yordam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beradi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hu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sababli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000" dirty="0" err="1">
                <a:cs typeface="Times New Roman" panose="02020603050405020304" pitchFamily="18" charset="0"/>
              </a:rPr>
              <a:t>aktabgacha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ta’lim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tizimida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oziq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ovqat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ratsionini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taqsimlash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va</a:t>
            </a:r>
            <a:r>
              <a:rPr lang="en-US" sz="2000" dirty="0">
                <a:cs typeface="Times New Roman" panose="02020603050405020304" pitchFamily="18" charset="0"/>
              </a:rPr>
              <a:t> monitoring </a:t>
            </a:r>
            <a:r>
              <a:rPr lang="en-US" sz="2000" dirty="0" err="1">
                <a:cs typeface="Times New Roman" panose="02020603050405020304" pitchFamily="18" charset="0"/>
              </a:rPr>
              <a:t>qilisha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shu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yerda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ishlovchi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xodimlarga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qulaylik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yaratish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maqsadida</a:t>
            </a:r>
            <a:r>
              <a:rPr lang="en-US" sz="2000" dirty="0"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cs typeface="Times New Roman" panose="02020603050405020304" pitchFamily="18" charset="0"/>
              </a:rPr>
              <a:t>ilova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ishlab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chiqdim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Web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ilovani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quydagi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Bilim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ko’nikmalar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o’zlashtirildi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1. MYSQL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ma’lumotlar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bazasi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bilan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ishlash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undagi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so’rovlar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Update.Select,Insert,Delete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o’rganildi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2.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Lorovel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frameworkida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ishlash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ko’nikmasiga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ega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bo’ldim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41" y="645459"/>
            <a:ext cx="9211235" cy="5499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z-Latn-UZ" sz="2000" b="1" dirty="0"/>
              <a:t>Foydalanilgan adabiyotlar</a:t>
            </a:r>
            <a:br>
              <a:rPr lang="ru-RU" sz="2000" dirty="0"/>
            </a:br>
            <a:r>
              <a:rPr lang="uz-Latn-UZ" sz="2000" dirty="0"/>
              <a:t>      </a:t>
            </a:r>
            <a:r>
              <a:rPr lang="en-US" sz="2000" dirty="0"/>
              <a:t> 1</a:t>
            </a:r>
            <a:r>
              <a:rPr lang="uz-Latn-UZ" sz="2000" dirty="0"/>
              <a:t>.    Крис Минник, Ева Холланд. “</a:t>
            </a:r>
            <a:r>
              <a:rPr lang="uz-Latn-UZ" sz="2000" b="1" dirty="0"/>
              <a:t>Javascript для чайников</a:t>
            </a:r>
            <a:r>
              <a:rPr lang="uz-Latn-UZ" sz="2000" dirty="0"/>
              <a:t>” 2017 г.</a:t>
            </a:r>
            <a:br>
              <a:rPr lang="ru-RU" sz="2000" dirty="0"/>
            </a:br>
            <a:r>
              <a:rPr lang="uz-Latn-UZ" sz="2000" dirty="0"/>
              <a:t>       </a:t>
            </a:r>
            <a:r>
              <a:rPr lang="en-US" sz="2000" dirty="0"/>
              <a:t>2</a:t>
            </a:r>
            <a:r>
              <a:rPr lang="uz-Latn-UZ" sz="2000" dirty="0"/>
              <a:t>.   Дэвид Скляр. </a:t>
            </a:r>
            <a:r>
              <a:rPr lang="uz-Latn-UZ" sz="2000" b="1" dirty="0"/>
              <a:t>“Изучаем PHP 7”.  </a:t>
            </a:r>
            <a:r>
              <a:rPr lang="uz-Latn-UZ" sz="2000" dirty="0"/>
              <a:t>2017 г.</a:t>
            </a:r>
            <a:br>
              <a:rPr lang="ru-RU" sz="2000" dirty="0"/>
            </a:br>
            <a:r>
              <a:rPr lang="uz-Latn-UZ" sz="2000" dirty="0"/>
              <a:t>       </a:t>
            </a:r>
            <a:r>
              <a:rPr lang="en-US" sz="2000" dirty="0"/>
              <a:t>3</a:t>
            </a:r>
            <a:r>
              <a:rPr lang="uz-Latn-UZ" sz="2000" b="1" dirty="0"/>
              <a:t>. </a:t>
            </a:r>
            <a:r>
              <a:rPr lang="uz-Latn-UZ" sz="2000" b="1" i="1" dirty="0"/>
              <a:t> </a:t>
            </a:r>
            <a:r>
              <a:rPr lang="en-US" sz="2000" b="1" i="1" dirty="0"/>
              <a:t> </a:t>
            </a:r>
            <a:r>
              <a:rPr lang="uz-Latn-UZ" sz="2000" dirty="0"/>
              <a:t>Робин Никсон.</a:t>
            </a:r>
            <a:r>
              <a:rPr lang="uz-Latn-UZ" sz="2000" b="1" dirty="0"/>
              <a:t>  “ PHP, MySQL, JavaScript, CSS и HTML5 “. </a:t>
            </a:r>
            <a:r>
              <a:rPr lang="uz-Latn-UZ" sz="2000" dirty="0"/>
              <a:t>2015 г.    </a:t>
            </a:r>
            <a:r>
              <a:rPr lang="en-US" sz="2000" dirty="0"/>
              <a:t> </a:t>
            </a:r>
            <a:r>
              <a:rPr lang="uz-Latn-UZ" sz="2000" dirty="0"/>
              <a:t> </a:t>
            </a:r>
            <a:r>
              <a:rPr lang="en-US" sz="2000" dirty="0"/>
              <a:t> </a:t>
            </a:r>
            <a:r>
              <a:rPr lang="uz-Latn-UZ" sz="2000" dirty="0"/>
              <a:t> </a:t>
            </a:r>
            <a:r>
              <a:rPr lang="en-US" sz="2000" dirty="0"/>
              <a:t>		5.   </a:t>
            </a:r>
            <a:r>
              <a:rPr lang="uz-Latn-UZ" sz="2000" dirty="0"/>
              <a:t>Хорстманн Кей, Корнелл Гари</a:t>
            </a:r>
            <a:r>
              <a:rPr lang="ru-RU" sz="2000" dirty="0"/>
              <a:t>. </a:t>
            </a:r>
            <a:r>
              <a:rPr lang="uz-Latn-UZ" sz="2000" b="1" dirty="0"/>
              <a:t>” Java. Библиотека </a:t>
            </a:r>
            <a:r>
              <a:rPr lang="ru-RU" sz="2000" b="1" dirty="0"/>
              <a:t>          </a:t>
            </a:r>
            <a:r>
              <a:rPr lang="en-US" sz="2000" b="1" dirty="0"/>
              <a:t>  		      			</a:t>
            </a:r>
            <a:r>
              <a:rPr lang="uz-Latn-UZ" sz="2000" b="1" dirty="0"/>
              <a:t>профессионала</a:t>
            </a:r>
            <a:r>
              <a:rPr lang="ru-RU" sz="2000" b="1" dirty="0"/>
              <a:t>”</a:t>
            </a:r>
            <a:r>
              <a:rPr lang="uz-Latn-UZ" sz="2000" dirty="0"/>
              <a:t>.</a:t>
            </a:r>
            <a:r>
              <a:rPr lang="ru-RU" sz="2000" dirty="0"/>
              <a:t> 2014 </a:t>
            </a:r>
            <a:r>
              <a:rPr lang="uz-Latn-UZ" sz="2000" dirty="0"/>
              <a:t>г.</a:t>
            </a:r>
            <a:br>
              <a:rPr lang="ru-RU" sz="2000" dirty="0"/>
            </a:br>
            <a:r>
              <a:rPr lang="uz-Latn-UZ" sz="2000" b="1" dirty="0"/>
              <a:t>                                          Internet resurslari</a:t>
            </a:r>
            <a:br>
              <a:rPr lang="ru-RU" sz="2000" dirty="0"/>
            </a:br>
            <a:r>
              <a:rPr lang="uz-Latn-UZ" sz="2000" dirty="0"/>
              <a:t>      </a:t>
            </a:r>
            <a:r>
              <a:rPr lang="uz-Latn-UZ" sz="2000" u="sng" dirty="0">
                <a:solidFill>
                  <a:schemeClr val="tx1"/>
                </a:solidFill>
                <a:latin typeface="+mn-lt"/>
                <a:hlinkClick r:id="rId2"/>
              </a:rPr>
              <a:t>https://www.w3schools.com/html/</a:t>
            </a:r>
            <a:br>
              <a:rPr lang="ru-RU" sz="2000" dirty="0">
                <a:solidFill>
                  <a:schemeClr val="tx1"/>
                </a:solidFill>
                <a:latin typeface="+mn-lt"/>
              </a:rPr>
            </a:br>
            <a:r>
              <a:rPr lang="uz-Latn-UZ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ru-RU" sz="2000" u="sng" dirty="0">
                <a:solidFill>
                  <a:schemeClr val="tx1"/>
                </a:solidFill>
                <a:latin typeface="+mn-lt"/>
                <a:hlinkClick r:id="rId3"/>
              </a:rPr>
              <a:t>https://www.php.net/</a:t>
            </a:r>
            <a:br>
              <a:rPr lang="ru-RU" sz="2000" dirty="0">
                <a:solidFill>
                  <a:schemeClr val="tx1"/>
                </a:solidFill>
                <a:latin typeface="+mn-lt"/>
              </a:rPr>
            </a:br>
            <a:r>
              <a:rPr lang="uz-Latn-UZ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uz-Latn-UZ" sz="2000" dirty="0">
                <a:solidFill>
                  <a:srgbClr val="FF0000"/>
                </a:solidFill>
                <a:latin typeface="+mn-lt"/>
                <a:hlinkClick r:id="rId4"/>
              </a:rPr>
              <a:t>http://www.</a:t>
            </a:r>
            <a:r>
              <a:rPr lang="en-US" sz="2000" dirty="0">
                <a:solidFill>
                  <a:srgbClr val="FF0000"/>
                </a:solidFill>
                <a:latin typeface="+mn-lt"/>
                <a:hlinkClick r:id="rId4"/>
              </a:rPr>
              <a:t>google</a:t>
            </a:r>
            <a:r>
              <a:rPr lang="uz-Latn-UZ" sz="2000" dirty="0">
                <a:solidFill>
                  <a:srgbClr val="FF0000"/>
                </a:solidFill>
                <a:latin typeface="+mn-lt"/>
                <a:hlinkClick r:id="rId4"/>
              </a:rPr>
              <a:t>.com</a:t>
            </a:r>
            <a:br>
              <a:rPr lang="en-US" sz="2000" dirty="0">
                <a:solidFill>
                  <a:srgbClr val="FF0000"/>
                </a:solidFill>
                <a:latin typeface="+mn-lt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https://laravel.com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2143" y="2420470"/>
            <a:ext cx="6589058" cy="802341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E’</a:t>
            </a:r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tiboringiz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uchun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rahmat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074" y="938088"/>
            <a:ext cx="10697851" cy="470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 err="1"/>
              <a:t>Masalaning</a:t>
            </a:r>
            <a:r>
              <a:rPr lang="en-US" sz="2200" b="1" dirty="0"/>
              <a:t> </a:t>
            </a:r>
            <a:r>
              <a:rPr lang="en-US" sz="2200" b="1" dirty="0" err="1"/>
              <a:t>qo’ylishi</a:t>
            </a:r>
            <a:endParaRPr lang="ru-RU" sz="22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>
                <a:cs typeface="Times New Roman" panose="02020603050405020304" pitchFamily="18" charset="0"/>
              </a:rPr>
              <a:t>Maktabgacha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ta’lim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tizimida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oziq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ovqat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ratsionini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taqsimlash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va</a:t>
            </a:r>
            <a:r>
              <a:rPr lang="en-US" sz="2000" dirty="0">
                <a:cs typeface="Times New Roman" panose="02020603050405020304" pitchFamily="18" charset="0"/>
              </a:rPr>
              <a:t> monitoring </a:t>
            </a:r>
            <a:r>
              <a:rPr lang="en-US" sz="2000" dirty="0" err="1">
                <a:cs typeface="Times New Roman" panose="02020603050405020304" pitchFamily="18" charset="0"/>
              </a:rPr>
              <a:t>qilish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dasturini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ishlab</a:t>
            </a:r>
            <a:r>
              <a:rPr lang="en-US" sz="2000" dirty="0"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cs typeface="Times New Roman" panose="02020603050405020304" pitchFamily="18" charset="0"/>
              </a:rPr>
              <a:t>chiqish</a:t>
            </a:r>
            <a:endParaRPr lang="ru-RU" sz="20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Bu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maktabgacha</a:t>
            </a:r>
            <a:r>
              <a:rPr lang="en-US" sz="2000" dirty="0"/>
              <a:t> </a:t>
            </a:r>
            <a:r>
              <a:rPr lang="en-US" sz="2000" dirty="0" err="1"/>
              <a:t>talim</a:t>
            </a:r>
            <a:r>
              <a:rPr lang="en-US" sz="2000" dirty="0"/>
              <a:t> </a:t>
            </a:r>
            <a:r>
              <a:rPr lang="en-US" sz="2000" dirty="0" err="1"/>
              <a:t>muassalarida</a:t>
            </a:r>
            <a:r>
              <a:rPr lang="en-US" sz="2000" dirty="0"/>
              <a:t> </a:t>
            </a:r>
            <a:r>
              <a:rPr lang="en-US" sz="2000" dirty="0" err="1"/>
              <a:t>oziq</a:t>
            </a:r>
            <a:r>
              <a:rPr lang="en-US" sz="2000" dirty="0"/>
              <a:t> – </a:t>
            </a:r>
            <a:r>
              <a:rPr lang="en-US" sz="2000" dirty="0" err="1"/>
              <a:t>ovqat</a:t>
            </a:r>
            <a:r>
              <a:rPr lang="en-US" sz="2000" dirty="0"/>
              <a:t> </a:t>
            </a:r>
            <a:r>
              <a:rPr lang="en-US" sz="2000" dirty="0" err="1"/>
              <a:t>tizimini</a:t>
            </a:r>
            <a:r>
              <a:rPr lang="en-US" sz="2000" dirty="0"/>
              <a:t> </a:t>
            </a:r>
            <a:r>
              <a:rPr lang="en-US" sz="2000" dirty="0" err="1"/>
              <a:t>raqamlilashtirish</a:t>
            </a:r>
            <a:r>
              <a:rPr lang="en-US" sz="2000" dirty="0"/>
              <a:t>;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2000" dirty="0" err="1"/>
              <a:t>Maxsulotlar</a:t>
            </a:r>
            <a:r>
              <a:rPr lang="en-US" sz="2000" dirty="0"/>
              <a:t> </a:t>
            </a:r>
            <a:r>
              <a:rPr lang="en-US" sz="2000" dirty="0" err="1"/>
              <a:t>monitoringini</a:t>
            </a:r>
            <a:r>
              <a:rPr lang="en-US" sz="2000" dirty="0"/>
              <a:t> </a:t>
            </a:r>
            <a:r>
              <a:rPr lang="en-US" sz="2000" dirty="0" err="1"/>
              <a:t>olish</a:t>
            </a:r>
            <a:r>
              <a:rPr lang="en-US" sz="2000" dirty="0"/>
              <a:t>; 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b="1" dirty="0" err="1"/>
              <a:t>Dasturda</a:t>
            </a:r>
            <a:r>
              <a:rPr lang="en-US" sz="2000" b="1" dirty="0"/>
              <a:t> </a:t>
            </a:r>
            <a:r>
              <a:rPr lang="en-US" sz="2000" b="1" dirty="0" err="1"/>
              <a:t>quydagi</a:t>
            </a:r>
            <a:r>
              <a:rPr lang="en-US" sz="2000" b="1" dirty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ma’lumotlar</a:t>
            </a:r>
            <a:r>
              <a:rPr lang="en-US" sz="2000" dirty="0"/>
              <a:t> </a:t>
            </a:r>
            <a:r>
              <a:rPr lang="en-US" sz="2000" dirty="0" err="1"/>
              <a:t>bazasi</a:t>
            </a:r>
            <a:r>
              <a:rPr lang="en-US" sz="2000" dirty="0"/>
              <a:t> </a:t>
            </a:r>
            <a:r>
              <a:rPr lang="en-US" sz="2000" dirty="0" err="1"/>
              <a:t>arxitekturasini</a:t>
            </a:r>
            <a:r>
              <a:rPr lang="en-US" sz="2000" dirty="0"/>
              <a:t> </a:t>
            </a:r>
            <a:r>
              <a:rPr lang="en-US" sz="2000" dirty="0" err="1"/>
              <a:t>qurish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ma’lumtlar</a:t>
            </a:r>
            <a:r>
              <a:rPr lang="en-US" sz="2000" dirty="0"/>
              <a:t> </a:t>
            </a:r>
            <a:r>
              <a:rPr lang="en-US" sz="2000" dirty="0" err="1"/>
              <a:t>bazasini</a:t>
            </a:r>
            <a:r>
              <a:rPr lang="en-US" sz="2000" dirty="0"/>
              <a:t> </a:t>
            </a:r>
            <a:r>
              <a:rPr lang="en-US" sz="2000" dirty="0" err="1"/>
              <a:t>yaratish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tuzilishi</a:t>
            </a:r>
            <a:r>
              <a:rPr lang="en-US" sz="2000" dirty="0"/>
              <a:t> </a:t>
            </a:r>
            <a:r>
              <a:rPr lang="en-US" sz="2000" dirty="0" err="1"/>
              <a:t>sayt</a:t>
            </a:r>
            <a:r>
              <a:rPr lang="en-US" sz="2000" dirty="0"/>
              <a:t> </a:t>
            </a:r>
            <a:r>
              <a:rPr lang="en-US" sz="2000" dirty="0" err="1"/>
              <a:t>ko’rinishini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2660" y="1481995"/>
            <a:ext cx="100866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algn="just">
              <a:spcAft>
                <a:spcPts val="0"/>
              </a:spcAft>
            </a:pPr>
            <a:endParaRPr lang="en-US" sz="2000" b="1" i="1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r>
              <a:rPr lang="en-US" b="1" dirty="0" err="1"/>
              <a:t>Loyiha</a:t>
            </a:r>
            <a:r>
              <a:rPr lang="en-US" b="1" dirty="0"/>
              <a:t> </a:t>
            </a:r>
            <a:r>
              <a:rPr lang="en-US" b="1" dirty="0" err="1"/>
              <a:t>maqsadi</a:t>
            </a:r>
            <a:r>
              <a:rPr lang="en-US" b="1" dirty="0"/>
              <a:t>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Maktabgacha</a:t>
            </a:r>
            <a:r>
              <a:rPr lang="en-US" dirty="0"/>
              <a:t> </a:t>
            </a:r>
            <a:r>
              <a:rPr lang="en-US" dirty="0" err="1"/>
              <a:t>ta’limda</a:t>
            </a:r>
            <a:r>
              <a:rPr lang="en-US" dirty="0"/>
              <a:t> </a:t>
            </a:r>
            <a:r>
              <a:rPr lang="en-US" dirty="0" err="1"/>
              <a:t>oziq-ovqatni</a:t>
            </a:r>
            <a:r>
              <a:rPr lang="en-US" dirty="0"/>
              <a:t> </a:t>
            </a:r>
            <a:r>
              <a:rPr lang="en-US" dirty="0" err="1"/>
              <a:t>rejalashtirish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monitoring </a:t>
            </a:r>
            <a:r>
              <a:rPr lang="en-US" dirty="0" err="1"/>
              <a:t>qilish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Xodimlarga</a:t>
            </a:r>
            <a:r>
              <a:rPr lang="en-US" dirty="0"/>
              <a:t> </a:t>
            </a:r>
            <a:r>
              <a:rPr lang="en-US" dirty="0" err="1"/>
              <a:t>qulaylik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oziq-ovqat</a:t>
            </a:r>
            <a:r>
              <a:rPr lang="en-US" dirty="0"/>
              <a:t> </a:t>
            </a:r>
            <a:r>
              <a:rPr lang="en-US" dirty="0" err="1"/>
              <a:t>hisoboti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err="1"/>
              <a:t>Qo’llanilish</a:t>
            </a:r>
            <a:r>
              <a:rPr lang="en-US" b="1" dirty="0"/>
              <a:t> </a:t>
            </a:r>
            <a:r>
              <a:rPr lang="en-US" b="1" dirty="0" err="1"/>
              <a:t>sohasi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sohaga</a:t>
            </a:r>
            <a:r>
              <a:rPr lang="en-US" b="1" dirty="0"/>
              <a:t> </a:t>
            </a:r>
            <a:r>
              <a:rPr lang="en-US" b="1" dirty="0" err="1"/>
              <a:t>qo’shadigan</a:t>
            </a:r>
            <a:r>
              <a:rPr lang="en-US" b="1" dirty="0"/>
              <a:t> </a:t>
            </a:r>
            <a:r>
              <a:rPr lang="en-US" b="1" dirty="0" err="1"/>
              <a:t>hissasi</a:t>
            </a:r>
            <a:r>
              <a:rPr lang="en-US" b="1" dirty="0"/>
              <a:t>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Maktabgacha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muassasalarida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Xissasi</a:t>
            </a:r>
            <a:r>
              <a:rPr lang="en-US" dirty="0"/>
              <a:t>: </a:t>
            </a:r>
            <a:r>
              <a:rPr lang="en-US" dirty="0" err="1"/>
              <a:t>muassasada</a:t>
            </a:r>
            <a:r>
              <a:rPr lang="en-US" dirty="0"/>
              <a:t> </a:t>
            </a:r>
            <a:r>
              <a:rPr lang="en-US" dirty="0" err="1"/>
              <a:t>oziq-ovqatlar</a:t>
            </a:r>
            <a:r>
              <a:rPr lang="en-US" dirty="0"/>
              <a:t> </a:t>
            </a:r>
            <a:r>
              <a:rPr lang="en-US" dirty="0" err="1"/>
              <a:t>hisobotini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rejalashtirish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9975" y="330806"/>
            <a:ext cx="73590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ilovaning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ma’lumotlar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bazasi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strukturasi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DAD601-CECE-499F-A642-6AB2566E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8" y="1536619"/>
            <a:ext cx="11205404" cy="46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7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97604" y="152400"/>
            <a:ext cx="8596668" cy="47961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Dasturni</a:t>
            </a:r>
            <a:r>
              <a:rPr lang="en-US" sz="2400" dirty="0">
                <a:solidFill>
                  <a:schemeClr val="tx1"/>
                </a:solidFill>
              </a:rPr>
              <a:t> admin panel </a:t>
            </a:r>
            <a:r>
              <a:rPr lang="en-US" sz="2400" dirty="0" err="1">
                <a:solidFill>
                  <a:schemeClr val="tx1"/>
                </a:solidFill>
              </a:rPr>
              <a:t>qismi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626716-3057-43F1-940C-22FCC1F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" y="632012"/>
            <a:ext cx="6325385" cy="35580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BCE44-04DC-4BFA-BA93-37D9FF7F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27" y="3368511"/>
            <a:ext cx="5932603" cy="3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0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76314" y="0"/>
            <a:ext cx="9483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Maxsulotlar</a:t>
            </a:r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Sylfaen" panose="010A0502050306030303" pitchFamily="18" charset="0"/>
              </a:rPr>
              <a:t>hisoboti</a:t>
            </a: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algn="ctr"/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41F1D2-CFAA-4A15-87DC-FAE7302C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0" y="707886"/>
            <a:ext cx="10444899" cy="58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25974" y="85344"/>
            <a:ext cx="8596668" cy="682752"/>
          </a:xfrm>
        </p:spPr>
        <p:txBody>
          <a:bodyPr>
            <a:normAutofit/>
          </a:bodyPr>
          <a:lstStyle/>
          <a:p>
            <a:r>
              <a:rPr lang="en-US" sz="2400" dirty="0" err="1"/>
              <a:t>Guruhlarga</a:t>
            </a:r>
            <a:r>
              <a:rPr lang="en-US" sz="2400" dirty="0"/>
              <a:t> </a:t>
            </a:r>
            <a:r>
              <a:rPr lang="en-US" sz="2400" dirty="0" err="1"/>
              <a:t>talabalarni</a:t>
            </a:r>
            <a:r>
              <a:rPr lang="en-US" sz="2400" dirty="0"/>
              <a:t> </a:t>
            </a:r>
            <a:r>
              <a:rPr lang="en-US" sz="2400" dirty="0" err="1"/>
              <a:t>qoshish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CEB788-9CED-4F3C-BD7C-B2B2C4BE3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1794108" y="838986"/>
            <a:ext cx="9980098" cy="53167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31A797-AC1B-4EBC-93A0-0576F9E65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2" t="3846" r="2947" b="4003"/>
          <a:stretch/>
        </p:blipFill>
        <p:spPr>
          <a:xfrm>
            <a:off x="292230" y="3991750"/>
            <a:ext cx="4751110" cy="27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35E0F9-E878-4DA9-898D-1F9FD58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5" y="1386395"/>
            <a:ext cx="9930871" cy="49861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4177B4-2936-4D01-9411-1869A66271D6}"/>
              </a:ext>
            </a:extLst>
          </p:cNvPr>
          <p:cNvSpPr/>
          <p:nvPr/>
        </p:nvSpPr>
        <p:spPr>
          <a:xfrm>
            <a:off x="1376314" y="0"/>
            <a:ext cx="9483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Sylfaen" panose="010A0502050306030303" pitchFamily="18" charset="0"/>
              </a:rPr>
              <a:t>Haftalik</a:t>
            </a:r>
            <a:r>
              <a:rPr lang="en-US" sz="28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Sylfaen" panose="010A0502050306030303" pitchFamily="18" charset="0"/>
              </a:rPr>
              <a:t>taomnomalarni</a:t>
            </a:r>
            <a:r>
              <a:rPr lang="en-US" sz="28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Sylfaen" panose="010A0502050306030303" pitchFamily="18" charset="0"/>
              </a:rPr>
              <a:t>tuzish</a:t>
            </a: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algn="ctr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524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857028-4151-4A60-A718-D6E503866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3" b="6229"/>
          <a:stretch/>
        </p:blipFill>
        <p:spPr>
          <a:xfrm>
            <a:off x="307143" y="841862"/>
            <a:ext cx="10194873" cy="505276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3D612A-C66D-446F-A1C3-D8B3117ACD84}"/>
              </a:ext>
            </a:extLst>
          </p:cNvPr>
          <p:cNvSpPr/>
          <p:nvPr/>
        </p:nvSpPr>
        <p:spPr>
          <a:xfrm>
            <a:off x="1383398" y="10865"/>
            <a:ext cx="9483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Sylfaen" panose="010A0502050306030303" pitchFamily="18" charset="0"/>
              </a:rPr>
              <a:t>Maxsulotlar</a:t>
            </a:r>
            <a:r>
              <a:rPr lang="en-US" sz="2800" dirty="0"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Sylfaen" panose="010A0502050306030303" pitchFamily="18" charset="0"/>
              </a:rPr>
              <a:t>ombori</a:t>
            </a:r>
            <a:endParaRPr lang="en-US" sz="2000" dirty="0">
              <a:ea typeface="Times New Roman" panose="02020603050405020304" pitchFamily="18" charset="0"/>
              <a:cs typeface="Sylfaen" panose="010A0502050306030303" pitchFamily="18" charset="0"/>
            </a:endParaRPr>
          </a:p>
          <a:p>
            <a:pPr algn="ctr"/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A55164-C7FF-4CBF-B3F1-FE8E1972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99" y="3368246"/>
            <a:ext cx="3353358" cy="31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5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2750</TotalTime>
  <Words>309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Times New Roman</vt:lpstr>
      <vt:lpstr>Wingdings 3</vt:lpstr>
      <vt:lpstr>Небесная</vt:lpstr>
      <vt:lpstr>Презентация PowerPoint</vt:lpstr>
      <vt:lpstr>Презентация PowerPoint</vt:lpstr>
      <vt:lpstr>Презентация PowerPoint</vt:lpstr>
      <vt:lpstr>Презентация PowerPoint</vt:lpstr>
      <vt:lpstr>Dasturni admin panel qismi</vt:lpstr>
      <vt:lpstr>Презентация PowerPoint</vt:lpstr>
      <vt:lpstr>Guruhlarga talabalarni qoshish:</vt:lpstr>
      <vt:lpstr>Презентация PowerPoint</vt:lpstr>
      <vt:lpstr>Презентация PowerPoint</vt:lpstr>
      <vt:lpstr>Презентация PowerPoint</vt:lpstr>
      <vt:lpstr>Foydalanilgan adabiyotlar        1.    Крис Минник, Ева Холланд. “Javascript для чайников” 2017 г.        2.   Дэвид Скляр. “Изучаем PHP 7”.  2017 г.        3.   Робин Никсон.  “ PHP, MySQL, JavaScript, CSS и HTML5 “. 2015 г.          5.   Хорстманн Кей, Корнелл Гари. ” Java. Библиотека                        профессионала”. 2014 г.                                           Internet resurslari       https://www.w3schools.com/html/       https://www.php.net/       http://www.google.com       https://laravel.com</vt:lpstr>
      <vt:lpstr>E’tiboringiz uchun rahmat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Hosilbek Urozboyev</cp:lastModifiedBy>
  <cp:revision>87</cp:revision>
  <dcterms:created xsi:type="dcterms:W3CDTF">2018-01-25T18:41:22Z</dcterms:created>
  <dcterms:modified xsi:type="dcterms:W3CDTF">2023-01-21T07:01:14Z</dcterms:modified>
</cp:coreProperties>
</file>