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832F3-9421-D598-6BED-0CAC9E117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D0D28-0C56-CA11-C94C-3F8513612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59809-5065-794F-E23C-2E2A25FB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13AE9-9236-82D2-9119-8C0FA507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37F09-66C0-8ECB-CC95-2C4DCE3E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BB18-A2F9-EB62-011E-3250DD0C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66052-8909-5C9D-C033-29872D54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3696E-F19B-F624-62CD-F297D165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4B3A2-3DD5-DF1D-5EA2-63E25AE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AA24A-BA15-9EBA-25B5-55802A7B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5D0C91-87D4-F2D7-3FD8-67477B5FB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7BA1D-123D-22E7-1560-287EA246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B81A5-3CE2-9696-9554-08E9B001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3513C-8BC6-4484-3E62-42DDABA7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48343-D00C-D7FC-2BAC-DF4E82BA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B65D-643F-6FDC-C238-2DE6AD6D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BDC87-3F64-BDFD-FDFD-F3467DD5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6DF45-4E1F-050A-F997-0215A4FE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DDDB4-10F8-2423-5457-D58B08D7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C5232-8966-183F-AB64-4DECD4A2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9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AA74-E9DC-3E55-7604-7E08145A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29F18-A96F-6E23-3D78-09621C55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59F0-19C2-57F0-2372-7CFA3335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90C13-897F-1EC1-8409-2F80777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9659-8860-AE5C-84AC-973C5B79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62D4D-7421-EBBA-67FC-467D0E8B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FE1F3-3B16-16A3-5E71-4139D56F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D49B8-66B5-1B6A-6EF1-D47F3BF9E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F2B06-F993-67DC-B4A4-75CA374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8B347-A96C-C3A2-1C0D-524EC658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8FEF1-C2DA-16E4-1FDF-74DE60F5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88994-B2BD-B07F-CC2A-C9DC7663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DBFBB-D886-2480-BCFA-79464ED3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8CBC6-0EA1-27A3-1A39-D89C1467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2426A-46F5-2926-9A6A-2F0B830F2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3D0C1-96A0-2B25-8673-B799C258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96724A-3119-31C8-1079-1FD496D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E1638F-BAB5-A6E6-8928-87416B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256E48-6BC9-4DDB-BB85-8EB5CC82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43E2-BFBD-BA60-66E0-39C409FF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5F9B85-D32F-5F6E-61A9-BE086A3C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67C0A1-7603-6678-F677-BD0A18E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9CA82-681E-2AE7-CA6B-58D0774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8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74B73-B31A-691C-BF1E-9D73EF2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6392E1-C21D-245C-AB75-37CFF78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D2A9B-D22B-A89C-59AB-936B2558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CFEDE-E7AE-9A20-DAC5-7E958767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77A1A-99FB-17DB-FD19-3B005F20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3C30E-8DB5-34A7-E6EB-87135065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13F5F-5493-12E5-EDCC-3DA50AA3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0E072-195B-374F-3849-3E17573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ACD33-5724-8C9F-7DC6-C3370239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1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27ECA-F095-F479-0B1F-2F9C1054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0CF555-C9FF-7F41-ED92-28434050B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F1F91-4D57-4D33-8463-9E490A5D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89EE0-2B33-6002-36DC-1B9DABCB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EC91E-1963-A583-F098-CFD34A9D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1BAEA-A45F-0A09-CBEB-063D1C78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8C45F-871E-1189-BD82-60E35E46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344C9-EF85-AA0F-A5C6-B885A74A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44E67-51C6-CB8E-F2C6-5692E37E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B842-9316-4ACF-B040-3D4F2F23218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BDC1-88D7-27F7-3C29-7F4B0C02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C442D-E420-FD93-E5D3-6E2E5C970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85CF-1A3B-43C9-B1DA-213C388AC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D6C2AB-CF88-C57C-044A-888BCAED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42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595304726"/>
                    </a:ext>
                  </a:extLst>
                </a:gridCol>
                <a:gridCol w="3300413">
                  <a:extLst>
                    <a:ext uri="{9D8B030D-6E8A-4147-A177-3AD203B41FA5}">
                      <a16:colId xmlns:a16="http://schemas.microsoft.com/office/drawing/2014/main" val="18521948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453299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738275467"/>
                    </a:ext>
                  </a:extLst>
                </a:gridCol>
                <a:gridCol w="2547937">
                  <a:extLst>
                    <a:ext uri="{9D8B030D-6E8A-4147-A177-3AD203B41FA5}">
                      <a16:colId xmlns:a16="http://schemas.microsoft.com/office/drawing/2014/main" val="191043158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OSI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Layer No.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Example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Other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023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Aligator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Application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L7(Firewall)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HTTP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FTP,</a:t>
                      </a:r>
                      <a:r>
                        <a:rPr lang="ko-KR" altLang="en-US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32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SSH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4728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Pet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Presentation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1907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Steve’s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Session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5527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Touch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Transport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L4(NAT)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TCP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UDP, SCTP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3999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Not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Network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L3(Router)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IP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IPv6, ARP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169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DataLink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L2(Switch)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Ethernet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Frame Relay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0755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Please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Physical</a:t>
                      </a:r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7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나눔스퀘어라운드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grtff</dc:creator>
  <cp:lastModifiedBy>grtff</cp:lastModifiedBy>
  <cp:revision>1</cp:revision>
  <dcterms:created xsi:type="dcterms:W3CDTF">2023-07-16T05:18:21Z</dcterms:created>
  <dcterms:modified xsi:type="dcterms:W3CDTF">2023-07-16T08:16:12Z</dcterms:modified>
</cp:coreProperties>
</file>