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B6BDFC80-9DC3-4E82-ADC0-F60AE6CF6C95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F15EF2D-CC1F-45AE-9179-A553E1ECCED5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Universal Pie Time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Fixing Nutritional Imbalance by shipping pies everywhere, every time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 are we?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People starving is bad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Nutritional balance is important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Countries aren’t currently balanced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WILL FIX THAT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Countries aren’t balanced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5211720" cy="53031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029200" y="1463040"/>
            <a:ext cx="5059080" cy="530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What’s the problem here?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846320" y="1463040"/>
            <a:ext cx="5120640" cy="420588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91440" y="2103120"/>
            <a:ext cx="4846320" cy="347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Vegetables and Fruits are equal on the food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pyramid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Food pyramids don’t change by country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Look at that fruit by country line thingy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6273360" y="5669280"/>
            <a:ext cx="360216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These fruit lines are too different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Why should I care?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82880" y="1661040"/>
            <a:ext cx="4120560" cy="492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can donate money to help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have too much fruit and vegetables if you’re seeing this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With your money we can move the fruits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206240" y="1463040"/>
            <a:ext cx="5851800" cy="4388760"/>
          </a:xfrm>
          <a:prstGeom prst="rect">
            <a:avLst/>
          </a:prstGeom>
          <a:ln>
            <a:noFill/>
          </a:ln>
        </p:spPr>
      </p:pic>
      <p:sp>
        <p:nvSpPr>
          <p:cNvPr id="101" name="TextShape 3"/>
          <p:cNvSpPr txBox="1"/>
          <p:nvPr/>
        </p:nvSpPr>
        <p:spPr>
          <a:xfrm>
            <a:off x="6273360" y="5669280"/>
            <a:ext cx="360216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1800" spc="-1" strike="noStrike">
                <a:solidFill>
                  <a:srgbClr val="1c1c1c"/>
                </a:solidFill>
                <a:latin typeface="Noto Sans SemiBold"/>
              </a:rPr>
              <a:t>These vegetables are even worse!</a:t>
            </a:r>
            <a:endParaRPr b="1" lang="en-US" sz="18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Exemplifying Random Sample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754880" y="1828800"/>
            <a:ext cx="5120280" cy="43887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0" y="1829160"/>
            <a:ext cx="512064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What exactly will be done?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give us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money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take some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fruits and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vegetables from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those who have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too much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turn them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into pie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These pies will be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equally fruit and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vegetable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They should be pie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shape when we arrive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We use the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money to ship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the pies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Profit?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Thank you for watching!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You might not solve world hunger, but you can </a:t>
            </a: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solve world nutritional imbalance.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Works Cited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https://ourworldindata.org/diet-compositions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2022-03-26T12:28:54Z</dcterms:created>
  <dc:creator/>
  <dc:description/>
  <dc:language>en-US</dc:language>
  <cp:lastModifiedBy/>
  <dcterms:modified xsi:type="dcterms:W3CDTF">2022-03-26T15:42:35Z</dcterms:modified>
  <cp:revision>6</cp:revision>
  <dc:subject/>
  <dc:title>Alizarin</dc:title>
</cp:coreProperties>
</file>