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Universal Pie Time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Fixing Nutritional Imbalance by shipping pies everywhere, every time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 are we?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People starving is bad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Nutritional balance is important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Countries aren’t currently balanced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WILL FIX THAT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Countries aren’t balanced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5211360" cy="53028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029200" y="1463040"/>
            <a:ext cx="5058720" cy="530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What’s the problem here?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846320" y="1463040"/>
            <a:ext cx="5120280" cy="42055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91440" y="2103120"/>
            <a:ext cx="4845960" cy="34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Vegetables and Fruits are equal on the food pyramid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Food pyramids don’t change by country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Look at that fruit by country bar chart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273360" y="5669280"/>
            <a:ext cx="36018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These fruit lines are too different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Why should I care?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82880" y="1661040"/>
            <a:ext cx="4120200" cy="49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can donate money to help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probably have too many fruits and vegetables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With your money we can move them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206240" y="1463040"/>
            <a:ext cx="5851440" cy="438840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6273360" y="5669280"/>
            <a:ext cx="36018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These vegetables are even worse!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Exemplifying Random Sample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754880" y="1828800"/>
            <a:ext cx="5119920" cy="43884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0" y="1829160"/>
            <a:ext cx="5120280" cy="438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 exactly will be done?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give us money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take some fruits and vegetables from those who have too much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turn them into pie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These pies will be equally fruit and vegetable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They will probably be pie shaped when they arrive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use the money to ship the pies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Profit?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Thank you for watching!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might not solve world hunger, but you can solve world nutritional imbalance.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Works Cited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https://ourworldindata.org/diet-compositions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2022-03-26T12:28:54Z</dcterms:created>
  <dc:creator/>
  <dc:description/>
  <dc:language>en-US</dc:language>
  <cp:lastModifiedBy/>
  <dcterms:modified xsi:type="dcterms:W3CDTF">2022-03-26T16:30:50Z</dcterms:modified>
  <cp:revision>15</cp:revision>
  <dc:subject/>
  <dc:title>Alizarin</dc:title>
</cp:coreProperties>
</file>