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17" d="100"/>
          <a:sy n="117" d="100"/>
        </p:scale>
        <p:origin x="-108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6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225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4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9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3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1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45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6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1E1F91-6270-4EE4-B89E-26A85E867BEF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55CE2-A8DD-4149-A8EB-6AD12CBDA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61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1A604-EAF3-4D2F-21A0-6805C39947A2}"/>
              </a:ext>
            </a:extLst>
          </p:cNvPr>
          <p:cNvSpPr txBox="1"/>
          <p:nvPr/>
        </p:nvSpPr>
        <p:spPr>
          <a:xfrm>
            <a:off x="1628503" y="1679806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Presentation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30DBABE-6A17-17C5-D4FB-02FC6EC6DF38}"/>
              </a:ext>
            </a:extLst>
          </p:cNvPr>
          <p:cNvSpPr txBox="1"/>
          <p:nvPr/>
        </p:nvSpPr>
        <p:spPr>
          <a:xfrm>
            <a:off x="5486400" y="3187337"/>
            <a:ext cx="4990011" cy="164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b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Hosnayra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Khatun</a:t>
            </a:r>
            <a:endParaRPr lang="en-US" sz="4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</a:t>
            </a:r>
            <a:r>
              <a:rPr lang="en-US" sz="4400" b="1" kern="1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400" b="1" kern="10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4400" b="1" kern="10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-047-10</a:t>
            </a:r>
            <a:endParaRPr lang="en-US" sz="4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2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E793FBC-4A0C-C693-DFF4-74681DFB46C4}"/>
              </a:ext>
            </a:extLst>
          </p:cNvPr>
          <p:cNvSpPr txBox="1"/>
          <p:nvPr/>
        </p:nvSpPr>
        <p:spPr>
          <a:xfrm>
            <a:off x="1360306" y="1062446"/>
            <a:ext cx="9335588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Facebook-Based Female Student Entrepreneurship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26" name="Picture 2" descr="70% of female-led Facebook businesses in Bangladesh set up since pandemic:  Meta | The Daily Star">
            <a:extLst>
              <a:ext uri="{FF2B5EF4-FFF2-40B4-BE49-F238E27FC236}">
                <a16:creationId xmlns:a16="http://schemas.microsoft.com/office/drawing/2014/main" xmlns="" id="{1BE06C86-67DC-7C2F-7655-DF72F8DF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06" y="1837508"/>
            <a:ext cx="9471388" cy="402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67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CE061C-A6A5-678B-AA84-19F49A154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5508DF9-55B9-8F1B-C00D-4F04F1A8641C}"/>
              </a:ext>
            </a:extLst>
          </p:cNvPr>
          <p:cNvSpPr txBox="1"/>
          <p:nvPr/>
        </p:nvSpPr>
        <p:spPr>
          <a:xfrm>
            <a:off x="1785255" y="1574578"/>
            <a:ext cx="93094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role of social media in entrepreneurship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female students as business leaders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Facebook? Broad reach &amp; cost-effective platform</a:t>
            </a:r>
          </a:p>
        </p:txBody>
      </p:sp>
    </p:spTree>
    <p:extLst>
      <p:ext uri="{BB962C8B-B14F-4D97-AF65-F5344CB8AC3E}">
        <p14:creationId xmlns:p14="http://schemas.microsoft.com/office/powerpoint/2010/main" val="189119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4D3BB2-6B68-4CF3-BBBC-ED82E6F2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E393E80-5FE4-1DEF-F029-7C24D65EAE2C}"/>
              </a:ext>
            </a:extLst>
          </p:cNvPr>
          <p:cNvSpPr txBox="1"/>
          <p:nvPr/>
        </p:nvSpPr>
        <p:spPr>
          <a:xfrm>
            <a:off x="1245327" y="1995659"/>
            <a:ext cx="104328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Facebook for Entrepreneurship?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audience and diverse demographics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Facebook Pages, Groups, and Ads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e-commerce (Marketplace, Shops)</a:t>
            </a:r>
          </a:p>
        </p:txBody>
      </p:sp>
    </p:spTree>
    <p:extLst>
      <p:ext uri="{BB962C8B-B14F-4D97-AF65-F5344CB8AC3E}">
        <p14:creationId xmlns:p14="http://schemas.microsoft.com/office/powerpoint/2010/main" val="366486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D111EDF-54E9-94FD-7D10-428AFE789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1518842-DDC7-1FC5-D40B-32A718E8C158}"/>
              </a:ext>
            </a:extLst>
          </p:cNvPr>
          <p:cNvSpPr txBox="1"/>
          <p:nvPr/>
        </p:nvSpPr>
        <p:spPr>
          <a:xfrm>
            <a:off x="2098765" y="1629900"/>
            <a:ext cx="852569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Female Students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work-life 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personal brand and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creativity and skills</a:t>
            </a:r>
          </a:p>
        </p:txBody>
      </p:sp>
    </p:spTree>
    <p:extLst>
      <p:ext uri="{BB962C8B-B14F-4D97-AF65-F5344CB8AC3E}">
        <p14:creationId xmlns:p14="http://schemas.microsoft.com/office/powerpoint/2010/main" val="256071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4534A2-2F9D-835B-FC4A-9C21FC080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9C11E9C-542E-7E06-807B-92DCAE4B4DE6}"/>
              </a:ext>
            </a:extLst>
          </p:cNvPr>
          <p:cNvSpPr txBox="1"/>
          <p:nvPr/>
        </p:nvSpPr>
        <p:spPr>
          <a:xfrm>
            <a:off x="714104" y="1132114"/>
            <a:ext cx="59740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Challenges:</a:t>
            </a:r>
          </a:p>
          <a:p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Managing time with academics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Competition in saturated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Safety and privacy concerns</a:t>
            </a:r>
            <a:endParaRPr lang="en-US" sz="1600" dirty="0"/>
          </a:p>
        </p:txBody>
      </p:sp>
      <p:pic>
        <p:nvPicPr>
          <p:cNvPr id="2050" name="Picture 2" descr="This Is Why Women Entrepreneurs Are Slaying the Online-Business Game |  Entrepreneur">
            <a:extLst>
              <a:ext uri="{FF2B5EF4-FFF2-40B4-BE49-F238E27FC236}">
                <a16:creationId xmlns:a16="http://schemas.microsoft.com/office/drawing/2014/main" xmlns="" id="{A50EE30A-F84C-BADA-45E4-3714CFDC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228" y="1132114"/>
            <a:ext cx="4963886" cy="563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83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893124E-D419-6114-84DC-229F777E5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1BDFC6D-53F6-4413-F7EA-73DA9F2D523A}"/>
              </a:ext>
            </a:extLst>
          </p:cNvPr>
          <p:cNvSpPr txBox="1"/>
          <p:nvPr/>
        </p:nvSpPr>
        <p:spPr>
          <a:xfrm>
            <a:off x="1506584" y="1535781"/>
            <a:ext cx="1006710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Benefits of Facebook-Based Entrepreneurship</a:t>
            </a:r>
          </a:p>
          <a:p>
            <a:endParaRPr lang="en-US" sz="36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Affordable startup model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Builds entrepreneurial confidence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Opportunity to scale beyond local markets</a:t>
            </a:r>
          </a:p>
        </p:txBody>
      </p:sp>
    </p:spTree>
    <p:extLst>
      <p:ext uri="{BB962C8B-B14F-4D97-AF65-F5344CB8AC3E}">
        <p14:creationId xmlns:p14="http://schemas.microsoft.com/office/powerpoint/2010/main" val="197714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60CC5A4-569D-A674-7149-63EDAB05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102FD5-B957-4C6F-004C-5F86EACA8BEE}"/>
              </a:ext>
            </a:extLst>
          </p:cNvPr>
          <p:cNvSpPr txBox="1"/>
          <p:nvPr/>
        </p:nvSpPr>
        <p:spPr>
          <a:xfrm>
            <a:off x="1506584" y="1535781"/>
            <a:ext cx="100671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6072FC-5839-8075-26BC-2628A0552016}"/>
              </a:ext>
            </a:extLst>
          </p:cNvPr>
          <p:cNvSpPr txBox="1"/>
          <p:nvPr/>
        </p:nvSpPr>
        <p:spPr>
          <a:xfrm>
            <a:off x="3910149" y="423928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5" name="AutoShape 2" descr="Women Entrepreneurship Program Offers Free Self-Learning Courses">
            <a:extLst>
              <a:ext uri="{FF2B5EF4-FFF2-40B4-BE49-F238E27FC236}">
                <a16:creationId xmlns:a16="http://schemas.microsoft.com/office/drawing/2014/main" xmlns="" id="{98113702-EF9E-CB21-2971-C8013E748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DE1C3BC-D5DF-5924-5278-40E837CC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17" y="957502"/>
            <a:ext cx="8655232" cy="31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4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112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Redwanur Haque Shuvo</dc:creator>
  <cp:lastModifiedBy>ismail - [2010]</cp:lastModifiedBy>
  <cp:revision>2</cp:revision>
  <dcterms:created xsi:type="dcterms:W3CDTF">2024-11-29T15:33:21Z</dcterms:created>
  <dcterms:modified xsi:type="dcterms:W3CDTF">2024-12-05T08:14:34Z</dcterms:modified>
</cp:coreProperties>
</file>