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03590-4798-4B8B-9A6D-F84FFFDE3B07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C42DB-642A-48CB-B6F2-30BAED2C9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38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C42DB-642A-48CB-B6F2-30BAED2C99B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32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DAD40-7A1A-12E3-9925-FF38F8FE2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F4A53E-C571-EDA3-01A4-FF24A55D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F68B51-E3C1-D026-C2F4-F5D0C532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AFC11-E6AB-B163-5078-D0ABA126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2EC8DA-CD92-B555-D2F2-16623282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19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21CD0-C423-195A-2720-424B6498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885192-0B59-E40B-5AFE-684986F6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E0DB1-1F4A-45D4-1BF8-EC4A6B4D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D99615-5B4C-BE2C-F3DB-C255D0FC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A4313-E518-9C7F-E96E-46C6BD3E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89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974312-F6CA-8EF1-7796-88BAD3C9F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391ECB-DAD1-E95A-663A-07886D56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512AA-B213-D2A9-07A2-2764B7D0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B2A833-A1B0-FF4B-A11D-5A0E572B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92BCF-332B-9A73-A5D4-B8396D18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3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E1748-81F5-F29B-58D1-A3BE97CA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BBCA0-C866-8AF3-EC9B-03F8F2DA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10BA1-1EC5-7773-F185-955B7E58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4E07AD-CA4E-BB02-0C80-98021C37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D9626-127E-CBBD-9945-7DA689E7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9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4DFEE-2FB8-37A3-1712-496AFDB5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5559EE-5131-4310-CF8F-43626C81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9A3250-F53B-DD5A-AF23-7FE8A32F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F3CD33-47E2-30A6-086A-640B9673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389123-96EF-7F1A-DD75-C6A831ED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65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79975-BA67-BEC7-8D68-84477A4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4DFB41-CE96-E4B4-902C-5463AAEA1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ADBE3E-B065-FFC4-E6A1-CB23BB511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92A92E-1BE6-CA5D-2B67-700B24C7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D5B32A-18DB-8E31-3328-2D10B63B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42D88C-CE1D-B16E-70F1-20BA0E66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9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52D05B-B99B-5B1C-D663-D1B5501D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D55A15-0439-E1CD-8A9B-37AAD8E3C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E3B74F-A398-70E5-514B-26A8287BE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C0E357-CF2F-B019-995C-D76582F80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AB6F38-75DE-44C1-6E81-52621DA1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576E55-33A7-8BAE-8C7E-DC9E320A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AF481B-90B2-F0DA-3030-CBD4D24A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1B82D1-9028-E29C-5D7C-F802E8E7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93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80E37-BB95-12E1-6048-1E277653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2C1B09-C9C5-B00F-2462-0504332E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465EC2-89FC-1483-0FE2-6008CD1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81E694-742A-B06D-3E3B-9E068501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9ED7B9-80BA-8919-974B-840A0561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27FA58-06B3-6387-8AA1-E253ECAF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6695F3-BC51-78FD-6DCD-C90D346B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1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6DDDC-9F6E-31AF-55B4-055BE7AB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4BE53-1643-B0B0-E56A-9AC8CD638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B4DE2F-8166-8807-C873-A542D82A7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FB6FC9-55BA-3854-81B6-A01E402F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3B1D3F-7D87-FE56-3C6C-52A0254E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B93C82-17A4-C8BA-11B2-FFA5D167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8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B4B21-1F8B-B876-C07B-294C31F6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BFE366-3AD6-77D3-B65B-E0C98D708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65D592-8E04-5AE2-0C00-AD6541E01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5C99A2-7913-67CE-1010-0900FAF8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471C17-8189-C760-ED19-A044BB5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DB7A9C-BD75-07FE-5423-5B1C9F24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64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3083FF-16B3-19C3-753B-BAF393C7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F72B93-FC30-67A2-18F3-55CA7FC2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20553-9747-66C3-B46B-67C6008D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6B94C0-B7C9-009F-6D1D-29D55F1AA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8C70F8-EFDA-B40F-9D05-59742ED42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08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0D234E-9068-437E-BE4E-E270D89A2EFB}"/>
              </a:ext>
            </a:extLst>
          </p:cNvPr>
          <p:cNvSpPr/>
          <p:nvPr/>
        </p:nvSpPr>
        <p:spPr>
          <a:xfrm>
            <a:off x="377505" y="1543574"/>
            <a:ext cx="11316748" cy="43371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A71EC10-EC7E-3501-B8D9-9639761BA02D}"/>
              </a:ext>
            </a:extLst>
          </p:cNvPr>
          <p:cNvSpPr/>
          <p:nvPr/>
        </p:nvSpPr>
        <p:spPr>
          <a:xfrm>
            <a:off x="3246539" y="1820411"/>
            <a:ext cx="3825380" cy="3582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3200" dirty="0"/>
              <a:t>UKB-RAP </a:t>
            </a:r>
            <a:r>
              <a:rPr kumimoji="1" lang="en-US" altLang="ja-JP" sz="3200" dirty="0"/>
              <a:t>AWS</a:t>
            </a:r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2608225C-4DC0-F9C3-D5EB-16968D6EF55B}"/>
              </a:ext>
            </a:extLst>
          </p:cNvPr>
          <p:cNvSpPr/>
          <p:nvPr/>
        </p:nvSpPr>
        <p:spPr>
          <a:xfrm>
            <a:off x="727745" y="3212983"/>
            <a:ext cx="1577130" cy="165263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bulk data</a:t>
            </a:r>
          </a:p>
          <a:p>
            <a:pPr algn="ctr"/>
            <a:r>
              <a:rPr kumimoji="1" lang="en-US" altLang="ja-JP" dirty="0"/>
              <a:t>(MRI etc.)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853B4F3-EB3A-08D1-BA65-BD9F8D0B4198}"/>
              </a:ext>
            </a:extLst>
          </p:cNvPr>
          <p:cNvSpPr/>
          <p:nvPr/>
        </p:nvSpPr>
        <p:spPr>
          <a:xfrm>
            <a:off x="4748169" y="2843868"/>
            <a:ext cx="2105637" cy="239086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/>
              <a:t>DXJupyterLab</a:t>
            </a:r>
          </a:p>
          <a:p>
            <a:pPr algn="ctr"/>
            <a:endParaRPr lang="en-US" altLang="ja-JP" dirty="0"/>
          </a:p>
          <a:p>
            <a:pPr algn="ctr"/>
            <a:r>
              <a:rPr lang="en-US" altLang="ja-JP" dirty="0"/>
              <a:t>Docker VM</a:t>
            </a:r>
          </a:p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E6D6285-98DB-4FF8-7ED5-D9FD0B2629E3}"/>
              </a:ext>
            </a:extLst>
          </p:cNvPr>
          <p:cNvSpPr/>
          <p:nvPr/>
        </p:nvSpPr>
        <p:spPr>
          <a:xfrm>
            <a:off x="5054366" y="3997355"/>
            <a:ext cx="1493241" cy="106959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pandas</a:t>
            </a:r>
          </a:p>
          <a:p>
            <a:pPr algn="ctr"/>
            <a:r>
              <a:rPr lang="en-US" altLang="ja-JP" dirty="0" err="1"/>
              <a:t>Freesurfer</a:t>
            </a:r>
            <a:endParaRPr lang="en-US" altLang="ja-JP" dirty="0"/>
          </a:p>
          <a:p>
            <a:pPr algn="ctr"/>
            <a:r>
              <a:rPr kumimoji="1" lang="en-US" altLang="ja-JP" dirty="0"/>
              <a:t>etc.</a:t>
            </a:r>
            <a:endParaRPr kumimoji="1" lang="ja-JP" altLang="en-US" dirty="0"/>
          </a:p>
        </p:txBody>
      </p:sp>
      <p:sp>
        <p:nvSpPr>
          <p:cNvPr id="8" name="フローチャート: データ 7">
            <a:extLst>
              <a:ext uri="{FF2B5EF4-FFF2-40B4-BE49-F238E27FC236}">
                <a16:creationId xmlns:a16="http://schemas.microsoft.com/office/drawing/2014/main" id="{6B249081-3D81-794C-E6E9-03DB45152780}"/>
              </a:ext>
            </a:extLst>
          </p:cNvPr>
          <p:cNvSpPr/>
          <p:nvPr/>
        </p:nvSpPr>
        <p:spPr>
          <a:xfrm>
            <a:off x="9001387" y="3355596"/>
            <a:ext cx="2298584" cy="136740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 browser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677851A-E329-304E-C07C-BD13DC754B2E}"/>
              </a:ext>
            </a:extLst>
          </p:cNvPr>
          <p:cNvCxnSpPr>
            <a:stCxn id="8" idx="2"/>
            <a:endCxn id="6" idx="3"/>
          </p:cNvCxnSpPr>
          <p:nvPr/>
        </p:nvCxnSpPr>
        <p:spPr>
          <a:xfrm flipH="1">
            <a:off x="6853806" y="4039299"/>
            <a:ext cx="23774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2B2C1B-D53A-01A8-0D7E-1DDCB6DBF847}"/>
              </a:ext>
            </a:extLst>
          </p:cNvPr>
          <p:cNvSpPr txBox="1"/>
          <p:nvPr/>
        </p:nvSpPr>
        <p:spPr>
          <a:xfrm>
            <a:off x="7532586" y="412926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4730242-4646-8768-766C-D1A66DB964DD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853806" y="3212983"/>
            <a:ext cx="2377439" cy="826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2FCC17-FC31-C20A-D561-FBA12057BDD3}"/>
              </a:ext>
            </a:extLst>
          </p:cNvPr>
          <p:cNvSpPr txBox="1"/>
          <p:nvPr/>
        </p:nvSpPr>
        <p:spPr>
          <a:xfrm>
            <a:off x="7679337" y="308053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activate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93BAF16-0E42-ACC8-1F3D-F4AEEFF5F73D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2304875" y="4039299"/>
            <a:ext cx="24432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 Nova">
      <a:majorFont>
        <a:latin typeface="Arial Nova"/>
        <a:ea typeface="游ゴシック Medium"/>
        <a:cs typeface=""/>
      </a:majorFont>
      <a:minorFont>
        <a:latin typeface="Arial Nova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ワイド画面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Arial Nova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K. HOSOKAWA</dc:creator>
  <cp:lastModifiedBy>K. HOSOKAWA</cp:lastModifiedBy>
  <cp:revision>2</cp:revision>
  <dcterms:created xsi:type="dcterms:W3CDTF">2025-05-21T03:47:59Z</dcterms:created>
  <dcterms:modified xsi:type="dcterms:W3CDTF">2025-05-21T06:42:53Z</dcterms:modified>
</cp:coreProperties>
</file>