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4" r:id="rId3"/>
    <p:sldId id="285" r:id="rId4"/>
    <p:sldId id="260" r:id="rId5"/>
    <p:sldId id="278" r:id="rId6"/>
    <p:sldId id="259" r:id="rId7"/>
    <p:sldId id="280" r:id="rId8"/>
    <p:sldId id="286" r:id="rId9"/>
    <p:sldId id="267" r:id="rId10"/>
    <p:sldId id="297" r:id="rId11"/>
    <p:sldId id="268" r:id="rId12"/>
    <p:sldId id="298" r:id="rId13"/>
    <p:sldId id="275" r:id="rId14"/>
    <p:sldId id="308" r:id="rId15"/>
    <p:sldId id="309" r:id="rId16"/>
    <p:sldId id="310" r:id="rId17"/>
    <p:sldId id="311" r:id="rId18"/>
    <p:sldId id="312" r:id="rId19"/>
    <p:sldId id="261" r:id="rId20"/>
    <p:sldId id="313"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eena Jadallah" initials="m" lastIdx="1" clrIdx="0">
    <p:extLst>
      <p:ext uri="{19B8F6BF-5375-455C-9EA6-DF929625EA0E}">
        <p15:presenceInfo xmlns:p15="http://schemas.microsoft.com/office/powerpoint/2012/main" userId="00b38291955a15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showGuides="1">
      <p:cViewPr varScale="1">
        <p:scale>
          <a:sx n="82" d="100"/>
          <a:sy n="82" d="100"/>
        </p:scale>
        <p:origin x="73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28C82-9279-4E6B-A097-64BF39CCBA06}" type="doc">
      <dgm:prSet loTypeId="urn:microsoft.com/office/officeart/2005/8/layout/matrix3" loCatId="matrix" qsTypeId="urn:microsoft.com/office/officeart/2005/8/quickstyle/simple1" qsCatId="simple" csTypeId="urn:microsoft.com/office/officeart/2005/8/colors/accent4_2" csCatId="accent4" phldr="1"/>
      <dgm:spPr/>
      <dgm:t>
        <a:bodyPr/>
        <a:lstStyle/>
        <a:p>
          <a:endParaRPr lang="en-US"/>
        </a:p>
      </dgm:t>
    </dgm:pt>
    <dgm:pt modelId="{AFB8BD19-38D5-4BA9-858B-F8982D6276A1}">
      <dgm:prSet phldrT="[Text]"/>
      <dgm:spPr>
        <a:solidFill>
          <a:srgbClr val="FFC000"/>
        </a:solidFill>
      </dgm:spPr>
      <dgm:t>
        <a:bodyPr/>
        <a:lstStyle/>
        <a:p>
          <a:endParaRPr lang="en-GB" dirty="0"/>
        </a:p>
        <a:p>
          <a:r>
            <a:rPr lang="en-GB" dirty="0"/>
            <a:t>01</a:t>
          </a:r>
          <a:endParaRPr lang="en-US" dirty="0"/>
        </a:p>
      </dgm:t>
    </dgm:pt>
    <dgm:pt modelId="{A2425D07-AB6F-4C71-9F7A-76C887AAF28B}" type="parTrans" cxnId="{013E3995-5736-4C05-A954-EDCF0C47FA27}">
      <dgm:prSet/>
      <dgm:spPr/>
      <dgm:t>
        <a:bodyPr/>
        <a:lstStyle/>
        <a:p>
          <a:endParaRPr lang="en-US"/>
        </a:p>
      </dgm:t>
    </dgm:pt>
    <dgm:pt modelId="{617DE6ED-9B7A-486E-BF80-63218E2FA868}" type="sibTrans" cxnId="{013E3995-5736-4C05-A954-EDCF0C47FA27}">
      <dgm:prSet/>
      <dgm:spPr/>
      <dgm:t>
        <a:bodyPr/>
        <a:lstStyle/>
        <a:p>
          <a:endParaRPr lang="en-US"/>
        </a:p>
      </dgm:t>
    </dgm:pt>
    <dgm:pt modelId="{FAEE0B22-B517-42CE-ABEC-D103193FBE6F}">
      <dgm:prSet phldrT="[Text]"/>
      <dgm:spPr>
        <a:solidFill>
          <a:srgbClr val="FFC000"/>
        </a:solidFill>
      </dgm:spPr>
      <dgm:t>
        <a:bodyPr/>
        <a:lstStyle/>
        <a:p>
          <a:r>
            <a:rPr lang="en-GB" dirty="0"/>
            <a:t>Introduction</a:t>
          </a:r>
          <a:endParaRPr lang="en-US" dirty="0"/>
        </a:p>
      </dgm:t>
    </dgm:pt>
    <dgm:pt modelId="{5C1EE72D-DF9E-4790-A2D6-13E8F8B261C0}" type="parTrans" cxnId="{B779A31E-7F37-477D-ABDE-A57CB8A4CEBB}">
      <dgm:prSet/>
      <dgm:spPr/>
      <dgm:t>
        <a:bodyPr/>
        <a:lstStyle/>
        <a:p>
          <a:endParaRPr lang="en-US"/>
        </a:p>
      </dgm:t>
    </dgm:pt>
    <dgm:pt modelId="{500A3343-711E-40D9-9DDD-7D103D57C51B}" type="sibTrans" cxnId="{B779A31E-7F37-477D-ABDE-A57CB8A4CEBB}">
      <dgm:prSet/>
      <dgm:spPr/>
      <dgm:t>
        <a:bodyPr/>
        <a:lstStyle/>
        <a:p>
          <a:endParaRPr lang="en-US"/>
        </a:p>
      </dgm:t>
    </dgm:pt>
    <dgm:pt modelId="{17C1BA21-E237-4B04-A5C0-D70477C92333}">
      <dgm:prSet phldrT="[Text]"/>
      <dgm:spPr>
        <a:solidFill>
          <a:srgbClr val="FFC000"/>
        </a:solidFill>
      </dgm:spPr>
      <dgm:t>
        <a:bodyPr/>
        <a:lstStyle/>
        <a:p>
          <a:endParaRPr lang="en-GB" dirty="0"/>
        </a:p>
        <a:p>
          <a:r>
            <a:rPr lang="en-GB" dirty="0"/>
            <a:t>02</a:t>
          </a:r>
          <a:endParaRPr lang="en-US" dirty="0"/>
        </a:p>
      </dgm:t>
    </dgm:pt>
    <dgm:pt modelId="{7360656A-C579-453E-A289-9116BEB033B8}" type="parTrans" cxnId="{A0621C56-38D7-43E3-B37F-C7122FD09373}">
      <dgm:prSet/>
      <dgm:spPr/>
      <dgm:t>
        <a:bodyPr/>
        <a:lstStyle/>
        <a:p>
          <a:endParaRPr lang="en-US"/>
        </a:p>
      </dgm:t>
    </dgm:pt>
    <dgm:pt modelId="{A9D36710-87E2-4681-8A29-4A912D62B49C}" type="sibTrans" cxnId="{A0621C56-38D7-43E3-B37F-C7122FD09373}">
      <dgm:prSet/>
      <dgm:spPr/>
      <dgm:t>
        <a:bodyPr/>
        <a:lstStyle/>
        <a:p>
          <a:endParaRPr lang="en-US"/>
        </a:p>
      </dgm:t>
    </dgm:pt>
    <dgm:pt modelId="{D36D16F3-7A9B-408D-A73D-AB4154828661}">
      <dgm:prSet phldrT="[Text]"/>
      <dgm:spPr>
        <a:solidFill>
          <a:srgbClr val="FFC000"/>
        </a:solidFill>
      </dgm:spPr>
      <dgm:t>
        <a:bodyPr/>
        <a:lstStyle/>
        <a:p>
          <a:r>
            <a:rPr lang="en-US" dirty="0"/>
            <a:t>Main Feature</a:t>
          </a:r>
        </a:p>
      </dgm:t>
    </dgm:pt>
    <dgm:pt modelId="{9B042360-1BAA-4A91-A6F3-6719639BB1AE}" type="parTrans" cxnId="{50C5DFC6-104A-4781-BA5F-3612F23CA539}">
      <dgm:prSet/>
      <dgm:spPr/>
      <dgm:t>
        <a:bodyPr/>
        <a:lstStyle/>
        <a:p>
          <a:endParaRPr lang="en-US"/>
        </a:p>
      </dgm:t>
    </dgm:pt>
    <dgm:pt modelId="{D1EDC7B7-34DB-4959-9F5B-5BD536372992}" type="sibTrans" cxnId="{50C5DFC6-104A-4781-BA5F-3612F23CA539}">
      <dgm:prSet/>
      <dgm:spPr/>
      <dgm:t>
        <a:bodyPr/>
        <a:lstStyle/>
        <a:p>
          <a:endParaRPr lang="en-US"/>
        </a:p>
      </dgm:t>
    </dgm:pt>
    <dgm:pt modelId="{97B3A591-33AF-409B-97F5-D143811576DE}">
      <dgm:prSet phldrT="[Text]"/>
      <dgm:spPr>
        <a:solidFill>
          <a:srgbClr val="FFC000"/>
        </a:solidFill>
      </dgm:spPr>
      <dgm:t>
        <a:bodyPr/>
        <a:lstStyle/>
        <a:p>
          <a:endParaRPr lang="en-GB" dirty="0"/>
        </a:p>
        <a:p>
          <a:r>
            <a:rPr lang="en-GB" dirty="0"/>
            <a:t>06</a:t>
          </a:r>
          <a:endParaRPr lang="en-US" dirty="0"/>
        </a:p>
      </dgm:t>
    </dgm:pt>
    <dgm:pt modelId="{76358511-B084-4D4A-90C3-76E4E68186DB}" type="parTrans" cxnId="{FDA788F7-0130-4795-8906-413C8C465674}">
      <dgm:prSet/>
      <dgm:spPr/>
      <dgm:t>
        <a:bodyPr/>
        <a:lstStyle/>
        <a:p>
          <a:endParaRPr lang="en-US"/>
        </a:p>
      </dgm:t>
    </dgm:pt>
    <dgm:pt modelId="{DB713FDB-EEF5-4EB3-970F-93BD8462B75F}" type="sibTrans" cxnId="{FDA788F7-0130-4795-8906-413C8C465674}">
      <dgm:prSet/>
      <dgm:spPr/>
      <dgm:t>
        <a:bodyPr/>
        <a:lstStyle/>
        <a:p>
          <a:endParaRPr lang="en-US"/>
        </a:p>
      </dgm:t>
    </dgm:pt>
    <dgm:pt modelId="{60F72B01-E126-4E04-B0EA-B3294ECE66D9}">
      <dgm:prSet phldrT="[Text]"/>
      <dgm:spPr>
        <a:solidFill>
          <a:srgbClr val="FFC000"/>
        </a:solidFill>
      </dgm:spPr>
      <dgm:t>
        <a:bodyPr/>
        <a:lstStyle/>
        <a:p>
          <a:r>
            <a:rPr lang="en-US" b="1" dirty="0"/>
            <a:t>Conclusion</a:t>
          </a:r>
          <a:endParaRPr lang="en-US" dirty="0"/>
        </a:p>
      </dgm:t>
    </dgm:pt>
    <dgm:pt modelId="{B3D206E6-3C7F-4DB2-A0A2-9A3AE5AB9061}" type="parTrans" cxnId="{9848EAF8-B903-4E4A-B373-3FB6463FBFEF}">
      <dgm:prSet/>
      <dgm:spPr/>
      <dgm:t>
        <a:bodyPr/>
        <a:lstStyle/>
        <a:p>
          <a:endParaRPr lang="en-US"/>
        </a:p>
      </dgm:t>
    </dgm:pt>
    <dgm:pt modelId="{C84B6DE9-34DA-4E51-899B-B1B486DC16D9}" type="sibTrans" cxnId="{9848EAF8-B903-4E4A-B373-3FB6463FBFEF}">
      <dgm:prSet/>
      <dgm:spPr/>
      <dgm:t>
        <a:bodyPr/>
        <a:lstStyle/>
        <a:p>
          <a:endParaRPr lang="en-US"/>
        </a:p>
      </dgm:t>
    </dgm:pt>
    <dgm:pt modelId="{3CD751AD-C56B-47E1-9281-4619FB086FB0}">
      <dgm:prSet phldrT="[Text]"/>
      <dgm:spPr>
        <a:solidFill>
          <a:srgbClr val="FFC000"/>
        </a:solidFill>
      </dgm:spPr>
      <dgm:t>
        <a:bodyPr/>
        <a:lstStyle/>
        <a:p>
          <a:endParaRPr lang="en-GB" dirty="0"/>
        </a:p>
        <a:p>
          <a:r>
            <a:rPr lang="en-GB" dirty="0"/>
            <a:t>03</a:t>
          </a:r>
          <a:endParaRPr lang="en-US" dirty="0"/>
        </a:p>
      </dgm:t>
    </dgm:pt>
    <dgm:pt modelId="{5EFA48DD-24EE-48D4-A51A-1ED1965A5EF1}" type="parTrans" cxnId="{F4D5B14C-F27F-4B80-87AA-F6C951CA19E2}">
      <dgm:prSet/>
      <dgm:spPr/>
      <dgm:t>
        <a:bodyPr/>
        <a:lstStyle/>
        <a:p>
          <a:endParaRPr lang="en-US"/>
        </a:p>
      </dgm:t>
    </dgm:pt>
    <dgm:pt modelId="{BDD5CF32-3012-4FAD-B96E-E8799BD1E724}" type="sibTrans" cxnId="{F4D5B14C-F27F-4B80-87AA-F6C951CA19E2}">
      <dgm:prSet/>
      <dgm:spPr/>
      <dgm:t>
        <a:bodyPr/>
        <a:lstStyle/>
        <a:p>
          <a:endParaRPr lang="en-US"/>
        </a:p>
      </dgm:t>
    </dgm:pt>
    <dgm:pt modelId="{84BC78B6-CE2F-44D8-82D9-1CEB5028689F}">
      <dgm:prSet phldrT="[Text]"/>
      <dgm:spPr>
        <a:solidFill>
          <a:srgbClr val="FFC000"/>
        </a:solidFill>
      </dgm:spPr>
      <dgm:t>
        <a:bodyPr/>
        <a:lstStyle/>
        <a:p>
          <a:r>
            <a:rPr lang="en-US" b="1" dirty="0"/>
            <a:t>Technologies</a:t>
          </a:r>
          <a:endParaRPr lang="en-US" dirty="0"/>
        </a:p>
      </dgm:t>
    </dgm:pt>
    <dgm:pt modelId="{C0693B82-F573-44D8-A0B4-A0BB02013563}" type="parTrans" cxnId="{38204689-57B4-41C2-A01E-95D91682C059}">
      <dgm:prSet/>
      <dgm:spPr/>
      <dgm:t>
        <a:bodyPr/>
        <a:lstStyle/>
        <a:p>
          <a:endParaRPr lang="en-US"/>
        </a:p>
      </dgm:t>
    </dgm:pt>
    <dgm:pt modelId="{A53F60D9-20F9-4DE2-BE70-EC790302997F}" type="sibTrans" cxnId="{38204689-57B4-41C2-A01E-95D91682C059}">
      <dgm:prSet/>
      <dgm:spPr/>
      <dgm:t>
        <a:bodyPr/>
        <a:lstStyle/>
        <a:p>
          <a:endParaRPr lang="en-US"/>
        </a:p>
      </dgm:t>
    </dgm:pt>
    <dgm:pt modelId="{582B90BC-346C-4A85-869F-A881A70A9786}">
      <dgm:prSet/>
      <dgm:spPr/>
      <dgm:t>
        <a:bodyPr/>
        <a:lstStyle/>
        <a:p>
          <a:endParaRPr lang="en-US"/>
        </a:p>
      </dgm:t>
    </dgm:pt>
    <dgm:pt modelId="{658C344D-FB13-42E2-BE44-0462E8EA0C40}" type="parTrans" cxnId="{23BC5594-B596-4829-8BB6-E9721C765713}">
      <dgm:prSet/>
      <dgm:spPr/>
      <dgm:t>
        <a:bodyPr/>
        <a:lstStyle/>
        <a:p>
          <a:endParaRPr lang="en-US"/>
        </a:p>
      </dgm:t>
    </dgm:pt>
    <dgm:pt modelId="{7745352B-FAB6-4316-8D76-9E23C4D452A7}" type="sibTrans" cxnId="{23BC5594-B596-4829-8BB6-E9721C765713}">
      <dgm:prSet/>
      <dgm:spPr/>
      <dgm:t>
        <a:bodyPr/>
        <a:lstStyle/>
        <a:p>
          <a:endParaRPr lang="en-US"/>
        </a:p>
      </dgm:t>
    </dgm:pt>
    <dgm:pt modelId="{735FC0A0-91EF-499B-BF4B-99D998079223}">
      <dgm:prSet/>
      <dgm:spPr/>
      <dgm:t>
        <a:bodyPr/>
        <a:lstStyle/>
        <a:p>
          <a:endParaRPr lang="en-US"/>
        </a:p>
      </dgm:t>
    </dgm:pt>
    <dgm:pt modelId="{AAD8E830-C8BD-4340-B4BE-B8E7951E8E75}" type="parTrans" cxnId="{DE376574-8BC5-4B1F-B267-10EBB409CAE0}">
      <dgm:prSet/>
      <dgm:spPr/>
      <dgm:t>
        <a:bodyPr/>
        <a:lstStyle/>
        <a:p>
          <a:endParaRPr lang="en-US"/>
        </a:p>
      </dgm:t>
    </dgm:pt>
    <dgm:pt modelId="{3C1ED34F-CFE0-4927-AD14-DB5007CCCBA7}" type="sibTrans" cxnId="{DE376574-8BC5-4B1F-B267-10EBB409CAE0}">
      <dgm:prSet/>
      <dgm:spPr/>
      <dgm:t>
        <a:bodyPr/>
        <a:lstStyle/>
        <a:p>
          <a:endParaRPr lang="en-US"/>
        </a:p>
      </dgm:t>
    </dgm:pt>
    <dgm:pt modelId="{C9457555-4C37-46A1-9ACF-96E842EC9B07}">
      <dgm:prSet/>
      <dgm:spPr/>
      <dgm:t>
        <a:bodyPr/>
        <a:lstStyle/>
        <a:p>
          <a:endParaRPr lang="en-US" dirty="0"/>
        </a:p>
      </dgm:t>
    </dgm:pt>
    <dgm:pt modelId="{3369A55C-4A0C-412D-9C9B-01B38F4D65CC}" type="parTrans" cxnId="{E4045D73-0B8F-4E19-A7BF-5F5D63E614E2}">
      <dgm:prSet/>
      <dgm:spPr/>
      <dgm:t>
        <a:bodyPr/>
        <a:lstStyle/>
        <a:p>
          <a:endParaRPr lang="en-US"/>
        </a:p>
      </dgm:t>
    </dgm:pt>
    <dgm:pt modelId="{5F70B058-C07C-4BF6-A9EE-11A7C8CF9B34}" type="sibTrans" cxnId="{E4045D73-0B8F-4E19-A7BF-5F5D63E614E2}">
      <dgm:prSet/>
      <dgm:spPr/>
      <dgm:t>
        <a:bodyPr/>
        <a:lstStyle/>
        <a:p>
          <a:endParaRPr lang="en-US"/>
        </a:p>
      </dgm:t>
    </dgm:pt>
    <dgm:pt modelId="{739B1039-68C9-4837-8142-6CC6A906B10C}" type="pres">
      <dgm:prSet presAssocID="{A6428C82-9279-4E6B-A097-64BF39CCBA06}" presName="matrix" presStyleCnt="0">
        <dgm:presLayoutVars>
          <dgm:chMax val="1"/>
          <dgm:dir/>
          <dgm:resizeHandles val="exact"/>
        </dgm:presLayoutVars>
      </dgm:prSet>
      <dgm:spPr/>
    </dgm:pt>
    <dgm:pt modelId="{9D27F45A-241F-4D0A-9A4D-3A2499A71135}" type="pres">
      <dgm:prSet presAssocID="{A6428C82-9279-4E6B-A097-64BF39CCBA06}" presName="diamond" presStyleLbl="bgShp" presStyleIdx="0" presStyleCnt="1" custLinFactNeighborX="-5166" custLinFactNeighborY="3272"/>
      <dgm:spPr/>
    </dgm:pt>
    <dgm:pt modelId="{ADE37057-BC13-4ADF-8007-2B270C0225DD}" type="pres">
      <dgm:prSet presAssocID="{A6428C82-9279-4E6B-A097-64BF39CCBA06}" presName="quad1" presStyleLbl="node1" presStyleIdx="0" presStyleCnt="4" custLinFactNeighborX="-66050" custLinFactNeighborY="-4415">
        <dgm:presLayoutVars>
          <dgm:chMax val="0"/>
          <dgm:chPref val="0"/>
          <dgm:bulletEnabled val="1"/>
        </dgm:presLayoutVars>
      </dgm:prSet>
      <dgm:spPr/>
    </dgm:pt>
    <dgm:pt modelId="{E990711C-25F7-4114-BC61-71410FC24E93}" type="pres">
      <dgm:prSet presAssocID="{A6428C82-9279-4E6B-A097-64BF39CCBA06}" presName="quad2" presStyleLbl="node1" presStyleIdx="1" presStyleCnt="4" custLinFactNeighborX="-47684" custLinFactNeighborY="-2556">
        <dgm:presLayoutVars>
          <dgm:chMax val="0"/>
          <dgm:chPref val="0"/>
          <dgm:bulletEnabled val="1"/>
        </dgm:presLayoutVars>
      </dgm:prSet>
      <dgm:spPr/>
    </dgm:pt>
    <dgm:pt modelId="{7DAF13EE-FD90-4D1C-A6DA-0DB065BFD907}" type="pres">
      <dgm:prSet presAssocID="{A6428C82-9279-4E6B-A097-64BF39CCBA06}" presName="quad3" presStyleLbl="node1" presStyleIdx="2" presStyleCnt="4" custLinFactX="83791" custLinFactNeighborX="100000" custLinFactNeighborY="4322">
        <dgm:presLayoutVars>
          <dgm:chMax val="0"/>
          <dgm:chPref val="0"/>
          <dgm:bulletEnabled val="1"/>
        </dgm:presLayoutVars>
      </dgm:prSet>
      <dgm:spPr/>
    </dgm:pt>
    <dgm:pt modelId="{23E2C163-47CC-4BFF-8A1A-CB43D5DCAD41}" type="pres">
      <dgm:prSet presAssocID="{A6428C82-9279-4E6B-A097-64BF39CCBA06}" presName="quad4" presStyleLbl="node1" presStyleIdx="3" presStyleCnt="4" custLinFactY="-10248" custLinFactNeighborX="73579" custLinFactNeighborY="-100000">
        <dgm:presLayoutVars>
          <dgm:chMax val="0"/>
          <dgm:chPref val="0"/>
          <dgm:bulletEnabled val="1"/>
        </dgm:presLayoutVars>
      </dgm:prSet>
      <dgm:spPr/>
    </dgm:pt>
  </dgm:ptLst>
  <dgm:cxnLst>
    <dgm:cxn modelId="{88543B03-D74E-485D-BEF8-AE74397BDD6E}" type="presOf" srcId="{17C1BA21-E237-4B04-A5C0-D70477C92333}" destId="{E990711C-25F7-4114-BC61-71410FC24E93}" srcOrd="0" destOrd="0" presId="urn:microsoft.com/office/officeart/2005/8/layout/matrix3"/>
    <dgm:cxn modelId="{4E9C0A06-6680-48BA-83C0-A8C4798AC016}" type="presOf" srcId="{A6428C82-9279-4E6B-A097-64BF39CCBA06}" destId="{739B1039-68C9-4837-8142-6CC6A906B10C}" srcOrd="0" destOrd="0" presId="urn:microsoft.com/office/officeart/2005/8/layout/matrix3"/>
    <dgm:cxn modelId="{B779A31E-7F37-477D-ABDE-A57CB8A4CEBB}" srcId="{AFB8BD19-38D5-4BA9-858B-F8982D6276A1}" destId="{FAEE0B22-B517-42CE-ABEC-D103193FBE6F}" srcOrd="0" destOrd="0" parTransId="{5C1EE72D-DF9E-4790-A2D6-13E8F8B261C0}" sibTransId="{500A3343-711E-40D9-9DDD-7D103D57C51B}"/>
    <dgm:cxn modelId="{982A176A-BFE5-4610-89E7-7EB4D34C6D2F}" type="presOf" srcId="{84BC78B6-CE2F-44D8-82D9-1CEB5028689F}" destId="{23E2C163-47CC-4BFF-8A1A-CB43D5DCAD41}" srcOrd="0" destOrd="1" presId="urn:microsoft.com/office/officeart/2005/8/layout/matrix3"/>
    <dgm:cxn modelId="{F4D5B14C-F27F-4B80-87AA-F6C951CA19E2}" srcId="{A6428C82-9279-4E6B-A097-64BF39CCBA06}" destId="{3CD751AD-C56B-47E1-9281-4619FB086FB0}" srcOrd="3" destOrd="0" parTransId="{5EFA48DD-24EE-48D4-A51A-1ED1965A5EF1}" sibTransId="{BDD5CF32-3012-4FAD-B96E-E8799BD1E724}"/>
    <dgm:cxn modelId="{E4045D73-0B8F-4E19-A7BF-5F5D63E614E2}" srcId="{A6428C82-9279-4E6B-A097-64BF39CCBA06}" destId="{C9457555-4C37-46A1-9ACF-96E842EC9B07}" srcOrd="5" destOrd="0" parTransId="{3369A55C-4A0C-412D-9C9B-01B38F4D65CC}" sibTransId="{5F70B058-C07C-4BF6-A9EE-11A7C8CF9B34}"/>
    <dgm:cxn modelId="{DE376574-8BC5-4B1F-B267-10EBB409CAE0}" srcId="{582B90BC-346C-4A85-869F-A881A70A9786}" destId="{735FC0A0-91EF-499B-BF4B-99D998079223}" srcOrd="0" destOrd="0" parTransId="{AAD8E830-C8BD-4340-B4BE-B8E7951E8E75}" sibTransId="{3C1ED34F-CFE0-4927-AD14-DB5007CCCBA7}"/>
    <dgm:cxn modelId="{EC4FE874-5E3B-40D3-BAF5-BB1BE1212EC4}" type="presOf" srcId="{D36D16F3-7A9B-408D-A73D-AB4154828661}" destId="{E990711C-25F7-4114-BC61-71410FC24E93}" srcOrd="0" destOrd="1" presId="urn:microsoft.com/office/officeart/2005/8/layout/matrix3"/>
    <dgm:cxn modelId="{A0621C56-38D7-43E3-B37F-C7122FD09373}" srcId="{A6428C82-9279-4E6B-A097-64BF39CCBA06}" destId="{17C1BA21-E237-4B04-A5C0-D70477C92333}" srcOrd="1" destOrd="0" parTransId="{7360656A-C579-453E-A289-9116BEB033B8}" sibTransId="{A9D36710-87E2-4681-8A29-4A912D62B49C}"/>
    <dgm:cxn modelId="{ECB3827E-2CE6-456F-9D4B-B568B36B859D}" type="presOf" srcId="{60F72B01-E126-4E04-B0EA-B3294ECE66D9}" destId="{7DAF13EE-FD90-4D1C-A6DA-0DB065BFD907}" srcOrd="0" destOrd="1" presId="urn:microsoft.com/office/officeart/2005/8/layout/matrix3"/>
    <dgm:cxn modelId="{38204689-57B4-41C2-A01E-95D91682C059}" srcId="{3CD751AD-C56B-47E1-9281-4619FB086FB0}" destId="{84BC78B6-CE2F-44D8-82D9-1CEB5028689F}" srcOrd="0" destOrd="0" parTransId="{C0693B82-F573-44D8-A0B4-A0BB02013563}" sibTransId="{A53F60D9-20F9-4DE2-BE70-EC790302997F}"/>
    <dgm:cxn modelId="{375B618B-E09B-4D5F-B8A4-7123E38E8924}" type="presOf" srcId="{FAEE0B22-B517-42CE-ABEC-D103193FBE6F}" destId="{ADE37057-BC13-4ADF-8007-2B270C0225DD}" srcOrd="0" destOrd="1" presId="urn:microsoft.com/office/officeart/2005/8/layout/matrix3"/>
    <dgm:cxn modelId="{41E95C93-C487-4AD9-99BC-17A3DAAE613E}" type="presOf" srcId="{3CD751AD-C56B-47E1-9281-4619FB086FB0}" destId="{23E2C163-47CC-4BFF-8A1A-CB43D5DCAD41}" srcOrd="0" destOrd="0" presId="urn:microsoft.com/office/officeart/2005/8/layout/matrix3"/>
    <dgm:cxn modelId="{23BC5594-B596-4829-8BB6-E9721C765713}" srcId="{A6428C82-9279-4E6B-A097-64BF39CCBA06}" destId="{582B90BC-346C-4A85-869F-A881A70A9786}" srcOrd="4" destOrd="0" parTransId="{658C344D-FB13-42E2-BE44-0462E8EA0C40}" sibTransId="{7745352B-FAB6-4316-8D76-9E23C4D452A7}"/>
    <dgm:cxn modelId="{013E3995-5736-4C05-A954-EDCF0C47FA27}" srcId="{A6428C82-9279-4E6B-A097-64BF39CCBA06}" destId="{AFB8BD19-38D5-4BA9-858B-F8982D6276A1}" srcOrd="0" destOrd="0" parTransId="{A2425D07-AB6F-4C71-9F7A-76C887AAF28B}" sibTransId="{617DE6ED-9B7A-486E-BF80-63218E2FA868}"/>
    <dgm:cxn modelId="{F414F8AC-B68B-48F0-9CBA-AA7D776E3AB1}" type="presOf" srcId="{97B3A591-33AF-409B-97F5-D143811576DE}" destId="{7DAF13EE-FD90-4D1C-A6DA-0DB065BFD907}" srcOrd="0" destOrd="0" presId="urn:microsoft.com/office/officeart/2005/8/layout/matrix3"/>
    <dgm:cxn modelId="{50C5DFC6-104A-4781-BA5F-3612F23CA539}" srcId="{17C1BA21-E237-4B04-A5C0-D70477C92333}" destId="{D36D16F3-7A9B-408D-A73D-AB4154828661}" srcOrd="0" destOrd="0" parTransId="{9B042360-1BAA-4A91-A6F3-6719639BB1AE}" sibTransId="{D1EDC7B7-34DB-4959-9F5B-5BD536372992}"/>
    <dgm:cxn modelId="{C73787E0-9407-41A5-B850-7DF57C849354}" type="presOf" srcId="{AFB8BD19-38D5-4BA9-858B-F8982D6276A1}" destId="{ADE37057-BC13-4ADF-8007-2B270C0225DD}" srcOrd="0" destOrd="0" presId="urn:microsoft.com/office/officeart/2005/8/layout/matrix3"/>
    <dgm:cxn modelId="{FDA788F7-0130-4795-8906-413C8C465674}" srcId="{A6428C82-9279-4E6B-A097-64BF39CCBA06}" destId="{97B3A591-33AF-409B-97F5-D143811576DE}" srcOrd="2" destOrd="0" parTransId="{76358511-B084-4D4A-90C3-76E4E68186DB}" sibTransId="{DB713FDB-EEF5-4EB3-970F-93BD8462B75F}"/>
    <dgm:cxn modelId="{9848EAF8-B903-4E4A-B373-3FB6463FBFEF}" srcId="{97B3A591-33AF-409B-97F5-D143811576DE}" destId="{60F72B01-E126-4E04-B0EA-B3294ECE66D9}" srcOrd="0" destOrd="0" parTransId="{B3D206E6-3C7F-4DB2-A0A2-9A3AE5AB9061}" sibTransId="{C84B6DE9-34DA-4E51-899B-B1B486DC16D9}"/>
    <dgm:cxn modelId="{33F94D19-C91D-4AF2-8359-1DDB5703AAB9}" type="presParOf" srcId="{739B1039-68C9-4837-8142-6CC6A906B10C}" destId="{9D27F45A-241F-4D0A-9A4D-3A2499A71135}" srcOrd="0" destOrd="0" presId="urn:microsoft.com/office/officeart/2005/8/layout/matrix3"/>
    <dgm:cxn modelId="{EF27AE2E-4C52-45AF-8887-C35A520CA62A}" type="presParOf" srcId="{739B1039-68C9-4837-8142-6CC6A906B10C}" destId="{ADE37057-BC13-4ADF-8007-2B270C0225DD}" srcOrd="1" destOrd="0" presId="urn:microsoft.com/office/officeart/2005/8/layout/matrix3"/>
    <dgm:cxn modelId="{68DFD60E-A224-499B-B528-4E16A70B4001}" type="presParOf" srcId="{739B1039-68C9-4837-8142-6CC6A906B10C}" destId="{E990711C-25F7-4114-BC61-71410FC24E93}" srcOrd="2" destOrd="0" presId="urn:microsoft.com/office/officeart/2005/8/layout/matrix3"/>
    <dgm:cxn modelId="{44DBB722-AEDC-43DB-9B1F-3D8ACAAD1B2B}" type="presParOf" srcId="{739B1039-68C9-4837-8142-6CC6A906B10C}" destId="{7DAF13EE-FD90-4D1C-A6DA-0DB065BFD907}" srcOrd="3" destOrd="0" presId="urn:microsoft.com/office/officeart/2005/8/layout/matrix3"/>
    <dgm:cxn modelId="{443E2A22-9549-4428-A293-A20647AD024A}" type="presParOf" srcId="{739B1039-68C9-4837-8142-6CC6A906B10C}" destId="{23E2C163-47CC-4BFF-8A1A-CB43D5DCAD4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7F45A-241F-4D0A-9A4D-3A2499A71135}">
      <dsp:nvSpPr>
        <dsp:cNvPr id="0" name=""/>
        <dsp:cNvSpPr/>
      </dsp:nvSpPr>
      <dsp:spPr>
        <a:xfrm>
          <a:off x="1074738" y="0"/>
          <a:ext cx="5418667" cy="5418667"/>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37057-BC13-4ADF-8007-2B270C0225DD}">
      <dsp:nvSpPr>
        <dsp:cNvPr id="0" name=""/>
        <dsp:cNvSpPr/>
      </dsp:nvSpPr>
      <dsp:spPr>
        <a:xfrm>
          <a:off x="473618" y="421472"/>
          <a:ext cx="2113280" cy="211328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endParaRPr lang="en-GB" sz="2700" kern="1200" dirty="0"/>
        </a:p>
        <a:p>
          <a:pPr marL="0" lvl="0" indent="0" algn="l" defTabSz="1200150">
            <a:lnSpc>
              <a:spcPct val="90000"/>
            </a:lnSpc>
            <a:spcBef>
              <a:spcPct val="0"/>
            </a:spcBef>
            <a:spcAft>
              <a:spcPct val="35000"/>
            </a:spcAft>
            <a:buNone/>
          </a:pPr>
          <a:r>
            <a:rPr lang="en-GB" sz="2700" kern="1200" dirty="0"/>
            <a:t>01</a:t>
          </a:r>
          <a:endParaRPr lang="en-US" sz="2700" kern="1200" dirty="0"/>
        </a:p>
        <a:p>
          <a:pPr marL="228600" lvl="1" indent="-228600" algn="l" defTabSz="933450">
            <a:lnSpc>
              <a:spcPct val="90000"/>
            </a:lnSpc>
            <a:spcBef>
              <a:spcPct val="0"/>
            </a:spcBef>
            <a:spcAft>
              <a:spcPct val="15000"/>
            </a:spcAft>
            <a:buChar char="•"/>
          </a:pPr>
          <a:r>
            <a:rPr lang="en-GB" sz="2100" kern="1200" dirty="0"/>
            <a:t>Introduction</a:t>
          </a:r>
          <a:endParaRPr lang="en-US" sz="2100" kern="1200" dirty="0"/>
        </a:p>
      </dsp:txBody>
      <dsp:txXfrm>
        <a:off x="576780" y="524634"/>
        <a:ext cx="1906956" cy="1906956"/>
      </dsp:txXfrm>
    </dsp:sp>
    <dsp:sp modelId="{E990711C-25F7-4114-BC61-71410FC24E93}">
      <dsp:nvSpPr>
        <dsp:cNvPr id="0" name=""/>
        <dsp:cNvSpPr/>
      </dsp:nvSpPr>
      <dsp:spPr>
        <a:xfrm>
          <a:off x="3137583" y="460757"/>
          <a:ext cx="2113280" cy="211328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endParaRPr lang="en-GB" sz="2700" kern="1200" dirty="0"/>
        </a:p>
        <a:p>
          <a:pPr marL="0" lvl="0" indent="0" algn="l" defTabSz="1200150">
            <a:lnSpc>
              <a:spcPct val="90000"/>
            </a:lnSpc>
            <a:spcBef>
              <a:spcPct val="0"/>
            </a:spcBef>
            <a:spcAft>
              <a:spcPct val="35000"/>
            </a:spcAft>
            <a:buNone/>
          </a:pPr>
          <a:r>
            <a:rPr lang="en-GB" sz="2700" kern="1200" dirty="0"/>
            <a:t>02</a:t>
          </a:r>
          <a:endParaRPr lang="en-US" sz="2700" kern="1200" dirty="0"/>
        </a:p>
        <a:p>
          <a:pPr marL="228600" lvl="1" indent="-228600" algn="l" defTabSz="933450">
            <a:lnSpc>
              <a:spcPct val="90000"/>
            </a:lnSpc>
            <a:spcBef>
              <a:spcPct val="0"/>
            </a:spcBef>
            <a:spcAft>
              <a:spcPct val="15000"/>
            </a:spcAft>
            <a:buChar char="•"/>
          </a:pPr>
          <a:r>
            <a:rPr lang="en-US" sz="2100" kern="1200" dirty="0"/>
            <a:t>Main Feature</a:t>
          </a:r>
        </a:p>
      </dsp:txBody>
      <dsp:txXfrm>
        <a:off x="3240745" y="563919"/>
        <a:ext cx="1906956" cy="1906956"/>
      </dsp:txXfrm>
    </dsp:sp>
    <dsp:sp modelId="{7DAF13EE-FD90-4D1C-A6DA-0DB065BFD907}">
      <dsp:nvSpPr>
        <dsp:cNvPr id="0" name=""/>
        <dsp:cNvSpPr/>
      </dsp:nvSpPr>
      <dsp:spPr>
        <a:xfrm>
          <a:off x="5753458" y="2881949"/>
          <a:ext cx="2113280" cy="211328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endParaRPr lang="en-GB" sz="2700" kern="1200" dirty="0"/>
        </a:p>
        <a:p>
          <a:pPr marL="0" lvl="0" indent="0" algn="l" defTabSz="1200150">
            <a:lnSpc>
              <a:spcPct val="90000"/>
            </a:lnSpc>
            <a:spcBef>
              <a:spcPct val="0"/>
            </a:spcBef>
            <a:spcAft>
              <a:spcPct val="35000"/>
            </a:spcAft>
            <a:buNone/>
          </a:pPr>
          <a:r>
            <a:rPr lang="en-GB" sz="2700" kern="1200" dirty="0"/>
            <a:t>06</a:t>
          </a:r>
          <a:endParaRPr lang="en-US" sz="2700" kern="1200" dirty="0"/>
        </a:p>
        <a:p>
          <a:pPr marL="228600" lvl="1" indent="-228600" algn="l" defTabSz="933450">
            <a:lnSpc>
              <a:spcPct val="90000"/>
            </a:lnSpc>
            <a:spcBef>
              <a:spcPct val="0"/>
            </a:spcBef>
            <a:spcAft>
              <a:spcPct val="15000"/>
            </a:spcAft>
            <a:buChar char="•"/>
          </a:pPr>
          <a:r>
            <a:rPr lang="en-US" sz="2100" b="1" kern="1200" dirty="0"/>
            <a:t>Conclusion</a:t>
          </a:r>
          <a:endParaRPr lang="en-US" sz="2100" kern="1200" dirty="0"/>
        </a:p>
      </dsp:txBody>
      <dsp:txXfrm>
        <a:off x="5856620" y="2985111"/>
        <a:ext cx="1906956" cy="1906956"/>
      </dsp:txXfrm>
    </dsp:sp>
    <dsp:sp modelId="{23E2C163-47CC-4BFF-8A1A-CB43D5DCAD41}">
      <dsp:nvSpPr>
        <dsp:cNvPr id="0" name=""/>
        <dsp:cNvSpPr/>
      </dsp:nvSpPr>
      <dsp:spPr>
        <a:xfrm>
          <a:off x="5700210" y="460764"/>
          <a:ext cx="2113280" cy="211328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endParaRPr lang="en-GB" sz="2700" kern="1200" dirty="0"/>
        </a:p>
        <a:p>
          <a:pPr marL="0" lvl="0" indent="0" algn="l" defTabSz="1200150">
            <a:lnSpc>
              <a:spcPct val="90000"/>
            </a:lnSpc>
            <a:spcBef>
              <a:spcPct val="0"/>
            </a:spcBef>
            <a:spcAft>
              <a:spcPct val="35000"/>
            </a:spcAft>
            <a:buNone/>
          </a:pPr>
          <a:r>
            <a:rPr lang="en-GB" sz="2700" kern="1200" dirty="0"/>
            <a:t>03</a:t>
          </a:r>
          <a:endParaRPr lang="en-US" sz="2700" kern="1200" dirty="0"/>
        </a:p>
        <a:p>
          <a:pPr marL="228600" lvl="1" indent="-228600" algn="l" defTabSz="933450">
            <a:lnSpc>
              <a:spcPct val="90000"/>
            </a:lnSpc>
            <a:spcBef>
              <a:spcPct val="0"/>
            </a:spcBef>
            <a:spcAft>
              <a:spcPct val="15000"/>
            </a:spcAft>
            <a:buChar char="•"/>
          </a:pPr>
          <a:r>
            <a:rPr lang="en-US" sz="2100" b="1" kern="1200" dirty="0"/>
            <a:t>Technologies</a:t>
          </a:r>
          <a:endParaRPr lang="en-US" sz="2100" kern="1200" dirty="0"/>
        </a:p>
      </dsp:txBody>
      <dsp:txXfrm>
        <a:off x="5803372" y="563926"/>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8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49698" y="955737"/>
            <a:ext cx="3478829" cy="4946526"/>
          </a:xfrm>
          <a:custGeom>
            <a:avLst/>
            <a:gdLst>
              <a:gd name="connsiteX0" fmla="*/ 0 w 3526221"/>
              <a:gd name="connsiteY0" fmla="*/ 47392 h 4946526"/>
              <a:gd name="connsiteX1" fmla="*/ 47392 w 3526221"/>
              <a:gd name="connsiteY1" fmla="*/ 0 h 4946526"/>
              <a:gd name="connsiteX2" fmla="*/ 3478829 w 3526221"/>
              <a:gd name="connsiteY2" fmla="*/ 0 h 4946526"/>
              <a:gd name="connsiteX3" fmla="*/ 3526221 w 3526221"/>
              <a:gd name="connsiteY3" fmla="*/ 47392 h 4946526"/>
              <a:gd name="connsiteX4" fmla="*/ 3526221 w 3526221"/>
              <a:gd name="connsiteY4" fmla="*/ 4899134 h 4946526"/>
              <a:gd name="connsiteX5" fmla="*/ 3478829 w 3526221"/>
              <a:gd name="connsiteY5" fmla="*/ 4946526 h 4946526"/>
              <a:gd name="connsiteX6" fmla="*/ 47392 w 3526221"/>
              <a:gd name="connsiteY6" fmla="*/ 4946526 h 4946526"/>
              <a:gd name="connsiteX7" fmla="*/ 0 w 3526221"/>
              <a:gd name="connsiteY7" fmla="*/ 4899134 h 4946526"/>
              <a:gd name="connsiteX8" fmla="*/ 0 w 3526221"/>
              <a:gd name="connsiteY8" fmla="*/ 47392 h 4946526"/>
              <a:gd name="connsiteX0" fmla="*/ 0 w 3749408"/>
              <a:gd name="connsiteY0" fmla="*/ 47392 h 4946526"/>
              <a:gd name="connsiteX1" fmla="*/ 47392 w 3749408"/>
              <a:gd name="connsiteY1" fmla="*/ 0 h 4946526"/>
              <a:gd name="connsiteX2" fmla="*/ 3478829 w 3749408"/>
              <a:gd name="connsiteY2" fmla="*/ 0 h 4946526"/>
              <a:gd name="connsiteX3" fmla="*/ 3526221 w 3749408"/>
              <a:gd name="connsiteY3" fmla="*/ 4899134 h 4946526"/>
              <a:gd name="connsiteX4" fmla="*/ 3478829 w 3749408"/>
              <a:gd name="connsiteY4" fmla="*/ 4946526 h 4946526"/>
              <a:gd name="connsiteX5" fmla="*/ 47392 w 3749408"/>
              <a:gd name="connsiteY5" fmla="*/ 4946526 h 4946526"/>
              <a:gd name="connsiteX6" fmla="*/ 0 w 3749408"/>
              <a:gd name="connsiteY6" fmla="*/ 4899134 h 4946526"/>
              <a:gd name="connsiteX7" fmla="*/ 0 w 3749408"/>
              <a:gd name="connsiteY7" fmla="*/ 47392 h 4946526"/>
              <a:gd name="connsiteX0" fmla="*/ 0 w 3907758"/>
              <a:gd name="connsiteY0" fmla="*/ 47392 h 4946526"/>
              <a:gd name="connsiteX1" fmla="*/ 47392 w 3907758"/>
              <a:gd name="connsiteY1" fmla="*/ 0 h 4946526"/>
              <a:gd name="connsiteX2" fmla="*/ 3478829 w 3907758"/>
              <a:gd name="connsiteY2" fmla="*/ 0 h 4946526"/>
              <a:gd name="connsiteX3" fmla="*/ 3478829 w 3907758"/>
              <a:gd name="connsiteY3" fmla="*/ 4946526 h 4946526"/>
              <a:gd name="connsiteX4" fmla="*/ 47392 w 3907758"/>
              <a:gd name="connsiteY4" fmla="*/ 4946526 h 4946526"/>
              <a:gd name="connsiteX5" fmla="*/ 0 w 3907758"/>
              <a:gd name="connsiteY5" fmla="*/ 4899134 h 4946526"/>
              <a:gd name="connsiteX6" fmla="*/ 0 w 3907758"/>
              <a:gd name="connsiteY6" fmla="*/ 47392 h 4946526"/>
              <a:gd name="connsiteX0" fmla="*/ 0 w 3478829"/>
              <a:gd name="connsiteY0" fmla="*/ 47392 h 4946526"/>
              <a:gd name="connsiteX1" fmla="*/ 47392 w 3478829"/>
              <a:gd name="connsiteY1" fmla="*/ 0 h 4946526"/>
              <a:gd name="connsiteX2" fmla="*/ 3478829 w 3478829"/>
              <a:gd name="connsiteY2" fmla="*/ 0 h 4946526"/>
              <a:gd name="connsiteX3" fmla="*/ 3478829 w 3478829"/>
              <a:gd name="connsiteY3" fmla="*/ 4946526 h 4946526"/>
              <a:gd name="connsiteX4" fmla="*/ 47392 w 3478829"/>
              <a:gd name="connsiteY4" fmla="*/ 4946526 h 4946526"/>
              <a:gd name="connsiteX5" fmla="*/ 0 w 3478829"/>
              <a:gd name="connsiteY5" fmla="*/ 4899134 h 4946526"/>
              <a:gd name="connsiteX6" fmla="*/ 0 w 3478829"/>
              <a:gd name="connsiteY6" fmla="*/ 47392 h 494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8829" h="4946526">
                <a:moveTo>
                  <a:pt x="0" y="47392"/>
                </a:moveTo>
                <a:cubicBezTo>
                  <a:pt x="0" y="21218"/>
                  <a:pt x="21218" y="0"/>
                  <a:pt x="47392" y="0"/>
                </a:cubicBezTo>
                <a:lnTo>
                  <a:pt x="3478829" y="0"/>
                </a:lnTo>
                <a:lnTo>
                  <a:pt x="3478829" y="4946526"/>
                </a:lnTo>
                <a:lnTo>
                  <a:pt x="47392" y="4946526"/>
                </a:lnTo>
                <a:cubicBezTo>
                  <a:pt x="21218" y="4946526"/>
                  <a:pt x="0" y="4925308"/>
                  <a:pt x="0" y="4899134"/>
                </a:cubicBezTo>
                <a:lnTo>
                  <a:pt x="0" y="47392"/>
                </a:lnTo>
                <a:close/>
              </a:path>
            </a:pathLst>
          </a:custGeom>
          <a:noFill/>
        </p:spPr>
        <p:txBody>
          <a:bodyPr anchor="ctr"/>
          <a:lstStyle>
            <a:lvl1pPr marL="0" indent="0" algn="ctr">
              <a:buNone/>
              <a:defRPr sz="1600" b="0" i="0">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378867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6996540" y="685800"/>
            <a:ext cx="3436208" cy="5486400"/>
          </a:xfrm>
          <a:prstGeom prst="rect">
            <a:avLst/>
          </a:prstGeom>
          <a:no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508193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292414" y="685800"/>
            <a:ext cx="2108886" cy="3086100"/>
          </a:xfrm>
          <a:prstGeom prst="rect">
            <a:avLst/>
          </a:prstGeom>
          <a:noFill/>
        </p:spPr>
        <p:txBody>
          <a:bodyPr anchor="ctr"/>
          <a:lstStyle>
            <a:lvl1pPr algn="ctr">
              <a:defRPr sz="1600" b="0" i="0">
                <a:latin typeface="Titillium" charset="0"/>
                <a:ea typeface="Titillium" charset="0"/>
                <a:cs typeface="Titillium" charset="0"/>
              </a:defRPr>
            </a:lvl1pPr>
          </a:lstStyle>
          <a:p>
            <a:endParaRPr lang="en-US" dirty="0"/>
          </a:p>
        </p:txBody>
      </p:sp>
      <p:sp>
        <p:nvSpPr>
          <p:cNvPr id="4" name="Picture Placeholder 2"/>
          <p:cNvSpPr>
            <a:spLocks noGrp="1"/>
          </p:cNvSpPr>
          <p:nvPr>
            <p:ph type="pic" sz="quarter" idx="14"/>
          </p:nvPr>
        </p:nvSpPr>
        <p:spPr>
          <a:xfrm>
            <a:off x="5041557" y="3366655"/>
            <a:ext cx="2108886" cy="3086100"/>
          </a:xfrm>
          <a:prstGeom prst="rect">
            <a:avLst/>
          </a:prstGeom>
          <a:noFill/>
        </p:spPr>
        <p:txBody>
          <a:bodyPr anchor="ctr"/>
          <a:lstStyle>
            <a:lvl1pPr algn="ctr">
              <a:defRPr sz="1600" b="0" i="0">
                <a:latin typeface="Titillium" charset="0"/>
                <a:ea typeface="Titillium" charset="0"/>
                <a:cs typeface="Titillium" charset="0"/>
              </a:defRPr>
            </a:lvl1pPr>
          </a:lstStyle>
          <a:p>
            <a:endParaRPr lang="en-US" dirty="0"/>
          </a:p>
        </p:txBody>
      </p:sp>
      <p:sp>
        <p:nvSpPr>
          <p:cNvPr id="5" name="Picture Placeholder 2"/>
          <p:cNvSpPr>
            <a:spLocks noGrp="1"/>
          </p:cNvSpPr>
          <p:nvPr>
            <p:ph type="pic" sz="quarter" idx="15"/>
          </p:nvPr>
        </p:nvSpPr>
        <p:spPr>
          <a:xfrm>
            <a:off x="1790700" y="685800"/>
            <a:ext cx="2108886" cy="3086100"/>
          </a:xfrm>
          <a:prstGeom prst="rect">
            <a:avLst/>
          </a:prstGeom>
          <a:noFill/>
        </p:spPr>
        <p:txBody>
          <a:bodyPr anchor="ctr"/>
          <a:lstStyle>
            <a:lvl1pPr algn="ctr">
              <a:defRPr sz="1600" b="0" i="0">
                <a:latin typeface="Titillium" charset="0"/>
                <a:ea typeface="Titillium" charset="0"/>
                <a:cs typeface="Titillium" charset="0"/>
              </a:defRPr>
            </a:lvl1pPr>
          </a:lstStyle>
          <a:p>
            <a:endParaRPr lang="en-US" dirty="0"/>
          </a:p>
        </p:txBody>
      </p:sp>
    </p:spTree>
    <p:extLst>
      <p:ext uri="{BB962C8B-B14F-4D97-AF65-F5344CB8AC3E}">
        <p14:creationId xmlns:p14="http://schemas.microsoft.com/office/powerpoint/2010/main" val="1141033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089829" y="715230"/>
            <a:ext cx="2108886" cy="2391651"/>
          </a:xfrm>
          <a:prstGeom prst="rect">
            <a:avLst/>
          </a:prstGeom>
          <a:noFill/>
        </p:spPr>
        <p:txBody>
          <a:bodyPr anchor="ctr"/>
          <a:lstStyle>
            <a:lvl1pPr algn="ctr">
              <a:defRPr sz="1600" b="0" i="0">
                <a:latin typeface="Titillium" charset="0"/>
                <a:ea typeface="Titillium" charset="0"/>
                <a:cs typeface="Titillium" charset="0"/>
              </a:defRPr>
            </a:lvl1pPr>
          </a:lstStyle>
          <a:p>
            <a:endParaRPr lang="en-US" dirty="0"/>
          </a:p>
        </p:txBody>
      </p:sp>
      <p:sp>
        <p:nvSpPr>
          <p:cNvPr id="4" name="Picture Placeholder 2"/>
          <p:cNvSpPr>
            <a:spLocks noGrp="1"/>
          </p:cNvSpPr>
          <p:nvPr>
            <p:ph type="pic" sz="quarter" idx="13"/>
          </p:nvPr>
        </p:nvSpPr>
        <p:spPr>
          <a:xfrm>
            <a:off x="3990578" y="3106882"/>
            <a:ext cx="2108886" cy="3086100"/>
          </a:xfrm>
          <a:prstGeom prst="rect">
            <a:avLst/>
          </a:prstGeom>
          <a:noFill/>
        </p:spPr>
        <p:txBody>
          <a:bodyPr anchor="ctr"/>
          <a:lstStyle>
            <a:lvl1pPr algn="ctr">
              <a:defRPr sz="1600" b="0" i="0">
                <a:latin typeface="Titillium" charset="0"/>
                <a:ea typeface="Titillium" charset="0"/>
                <a:cs typeface="Titillium" charset="0"/>
              </a:defRPr>
            </a:lvl1pPr>
          </a:lstStyle>
          <a:p>
            <a:endParaRPr lang="en-US" dirty="0"/>
          </a:p>
        </p:txBody>
      </p:sp>
    </p:spTree>
    <p:extLst>
      <p:ext uri="{BB962C8B-B14F-4D97-AF65-F5344CB8AC3E}">
        <p14:creationId xmlns:p14="http://schemas.microsoft.com/office/powerpoint/2010/main" val="1132221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Picture Placeholder 3"/>
          <p:cNvSpPr>
            <a:spLocks noGrp="1"/>
          </p:cNvSpPr>
          <p:nvPr>
            <p:ph type="pic" sz="quarter" idx="16"/>
          </p:nvPr>
        </p:nvSpPr>
        <p:spPr>
          <a:xfrm>
            <a:off x="6096000" y="0"/>
            <a:ext cx="6096000" cy="3429000"/>
          </a:xfrm>
          <a:prstGeom prst="rect">
            <a:avLst/>
          </a:prstGeom>
          <a:noFill/>
        </p:spPr>
        <p:txBody>
          <a:bodyPr wrap="square" anchor="ctr">
            <a:noAutofit/>
          </a:bodyPr>
          <a:lstStyle>
            <a:lvl1pPr algn="ctr">
              <a:defRPr sz="1600" b="0" i="0">
                <a:latin typeface="Titillium" charset="0"/>
                <a:ea typeface="Titillium" charset="0"/>
                <a:cs typeface="Titillium" charset="0"/>
              </a:defRPr>
            </a:lvl1pPr>
          </a:lstStyle>
          <a:p>
            <a:endParaRPr lang="en-US" dirty="0"/>
          </a:p>
        </p:txBody>
      </p:sp>
      <p:sp>
        <p:nvSpPr>
          <p:cNvPr id="4" name="Picture Placeholder 2"/>
          <p:cNvSpPr>
            <a:spLocks noGrp="1"/>
          </p:cNvSpPr>
          <p:nvPr>
            <p:ph type="pic" sz="quarter" idx="17"/>
          </p:nvPr>
        </p:nvSpPr>
        <p:spPr>
          <a:xfrm>
            <a:off x="6096000" y="3429000"/>
            <a:ext cx="6096000" cy="3429000"/>
          </a:xfrm>
          <a:prstGeom prst="rect">
            <a:avLst/>
          </a:prstGeom>
          <a:noFill/>
        </p:spPr>
        <p:txBody>
          <a:bodyPr wrap="square" anchor="ctr">
            <a:noAutofit/>
          </a:bodyPr>
          <a:lstStyle>
            <a:lvl1pPr algn="ctr">
              <a:defRPr sz="1600" b="0" i="0">
                <a:latin typeface="Titillium" charset="0"/>
                <a:ea typeface="Titillium" charset="0"/>
                <a:cs typeface="Titillium" charset="0"/>
              </a:defRPr>
            </a:lvl1pPr>
          </a:lstStyle>
          <a:p>
            <a:endParaRPr lang="en-US" dirty="0"/>
          </a:p>
        </p:txBody>
      </p:sp>
    </p:spTree>
    <p:extLst>
      <p:ext uri="{BB962C8B-B14F-4D97-AF65-F5344CB8AC3E}">
        <p14:creationId xmlns:p14="http://schemas.microsoft.com/office/powerpoint/2010/main" val="2001504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Picture Placeholder 3"/>
          <p:cNvSpPr>
            <a:spLocks noGrp="1"/>
          </p:cNvSpPr>
          <p:nvPr>
            <p:ph type="pic" sz="quarter" idx="16"/>
          </p:nvPr>
        </p:nvSpPr>
        <p:spPr>
          <a:xfrm>
            <a:off x="4703805" y="0"/>
            <a:ext cx="2784390" cy="6857999"/>
          </a:xfrm>
          <a:prstGeom prst="rect">
            <a:avLst/>
          </a:prstGeom>
          <a:noFill/>
        </p:spPr>
        <p:txBody>
          <a:bodyPr wrap="square" anchor="ctr">
            <a:noAutofit/>
          </a:bodyPr>
          <a:lstStyle>
            <a:lvl1pPr marL="0" indent="0" algn="ctr">
              <a:buNone/>
              <a:defRPr sz="1600" b="0" i="0">
                <a:latin typeface="Titillium" charset="0"/>
                <a:ea typeface="Titillium" charset="0"/>
                <a:cs typeface="Titillium" charset="0"/>
              </a:defRPr>
            </a:lvl1pPr>
          </a:lstStyle>
          <a:p>
            <a:endParaRPr lang="en-US" dirty="0"/>
          </a:p>
        </p:txBody>
      </p:sp>
    </p:spTree>
    <p:extLst>
      <p:ext uri="{BB962C8B-B14F-4D97-AF65-F5344CB8AC3E}">
        <p14:creationId xmlns:p14="http://schemas.microsoft.com/office/powerpoint/2010/main" val="33525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Freeform: Shape 10">
            <a:extLst>
              <a:ext uri="{FF2B5EF4-FFF2-40B4-BE49-F238E27FC236}">
                <a16:creationId xmlns:a16="http://schemas.microsoft.com/office/drawing/2014/main" id="{47706671-0D52-4714-96C5-9C05DB0CF3A3}"/>
              </a:ext>
            </a:extLst>
          </p:cNvPr>
          <p:cNvSpPr>
            <a:spLocks noGrp="1"/>
          </p:cNvSpPr>
          <p:nvPr>
            <p:ph type="pic" sz="quarter" idx="10"/>
          </p:nvPr>
        </p:nvSpPr>
        <p:spPr>
          <a:xfrm>
            <a:off x="7689273" y="3283527"/>
            <a:ext cx="3325091" cy="3006437"/>
          </a:xfrm>
          <a:custGeom>
            <a:avLst/>
            <a:gdLst>
              <a:gd name="connsiteX0" fmla="*/ 0 w 3325091"/>
              <a:gd name="connsiteY0" fmla="*/ 0 h 3006437"/>
              <a:gd name="connsiteX1" fmla="*/ 3325091 w 3325091"/>
              <a:gd name="connsiteY1" fmla="*/ 0 h 3006437"/>
              <a:gd name="connsiteX2" fmla="*/ 3325091 w 3325091"/>
              <a:gd name="connsiteY2" fmla="*/ 3006437 h 3006437"/>
              <a:gd name="connsiteX3" fmla="*/ 0 w 3325091"/>
              <a:gd name="connsiteY3" fmla="*/ 3006437 h 3006437"/>
            </a:gdLst>
            <a:ahLst/>
            <a:cxnLst>
              <a:cxn ang="0">
                <a:pos x="connsiteX0" y="connsiteY0"/>
              </a:cxn>
              <a:cxn ang="0">
                <a:pos x="connsiteX1" y="connsiteY1"/>
              </a:cxn>
              <a:cxn ang="0">
                <a:pos x="connsiteX2" y="connsiteY2"/>
              </a:cxn>
              <a:cxn ang="0">
                <a:pos x="connsiteX3" y="connsiteY3"/>
              </a:cxn>
            </a:cxnLst>
            <a:rect l="l" t="t" r="r" b="b"/>
            <a:pathLst>
              <a:path w="3325091" h="3006437">
                <a:moveTo>
                  <a:pt x="0" y="0"/>
                </a:moveTo>
                <a:lnTo>
                  <a:pt x="3325091" y="0"/>
                </a:lnTo>
                <a:lnTo>
                  <a:pt x="3325091" y="3006437"/>
                </a:lnTo>
                <a:lnTo>
                  <a:pt x="0" y="3006437"/>
                </a:lnTo>
                <a:close/>
              </a:path>
            </a:pathLst>
          </a:custGeom>
        </p:spPr>
        <p:txBody>
          <a:bodyPr wrap="square">
            <a:noAutofit/>
          </a:bodyPr>
          <a:lstStyle/>
          <a:p>
            <a:endParaRPr lang="en-US"/>
          </a:p>
        </p:txBody>
      </p:sp>
    </p:spTree>
    <p:extLst>
      <p:ext uri="{BB962C8B-B14F-4D97-AF65-F5344CB8AC3E}">
        <p14:creationId xmlns:p14="http://schemas.microsoft.com/office/powerpoint/2010/main" val="950263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3429000"/>
            <a:ext cx="6096000" cy="3429000"/>
          </a:xfrm>
          <a:prstGeom prst="rect">
            <a:avLst/>
          </a:prstGeom>
        </p:spPr>
        <p:txBody>
          <a:bodyPr/>
          <a:lstStyle/>
          <a:p>
            <a:endParaRPr lang="en-US"/>
          </a:p>
        </p:txBody>
      </p:sp>
      <p:sp>
        <p:nvSpPr>
          <p:cNvPr id="7" name="Picture Placeholder 5"/>
          <p:cNvSpPr>
            <a:spLocks noGrp="1"/>
          </p:cNvSpPr>
          <p:nvPr>
            <p:ph type="pic" sz="quarter" idx="11"/>
          </p:nvPr>
        </p:nvSpPr>
        <p:spPr>
          <a:xfrm>
            <a:off x="2921000" y="1571625"/>
            <a:ext cx="4978400" cy="2800350"/>
          </a:xfrm>
          <a:prstGeom prst="rect">
            <a:avLst/>
          </a:prstGeom>
          <a:effectLst>
            <a:outerShdw blurRad="50800" dist="38100" dir="2700000" algn="tl" rotWithShape="0">
              <a:prstClr val="black">
                <a:alpha val="40000"/>
              </a:prstClr>
            </a:outerShdw>
          </a:effectLst>
        </p:spPr>
        <p:txBody>
          <a:bodyPr/>
          <a:lstStyle/>
          <a:p>
            <a:endParaRPr lang="en-US"/>
          </a:p>
        </p:txBody>
      </p:sp>
    </p:spTree>
    <p:extLst>
      <p:ext uri="{BB962C8B-B14F-4D97-AF65-F5344CB8AC3E}">
        <p14:creationId xmlns:p14="http://schemas.microsoft.com/office/powerpoint/2010/main" val="2723661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5257800" cy="6858000"/>
          </a:xfrm>
          <a:prstGeom prst="rect">
            <a:avLst/>
          </a:prstGeom>
        </p:spPr>
        <p:txBody>
          <a:bodyPr/>
          <a:lstStyle/>
          <a:p>
            <a:endParaRPr lang="en-US"/>
          </a:p>
        </p:txBody>
      </p:sp>
    </p:spTree>
    <p:extLst>
      <p:ext uri="{BB962C8B-B14F-4D97-AF65-F5344CB8AC3E}">
        <p14:creationId xmlns:p14="http://schemas.microsoft.com/office/powerpoint/2010/main" val="34970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14375" y="942975"/>
            <a:ext cx="3886200" cy="4972050"/>
          </a:xfrm>
          <a:prstGeom prst="rect">
            <a:avLst/>
          </a:prstGeom>
        </p:spPr>
        <p:txBody>
          <a:bodyPr/>
          <a:lstStyle/>
          <a:p>
            <a:endParaRPr lang="en-US"/>
          </a:p>
        </p:txBody>
      </p:sp>
      <p:sp>
        <p:nvSpPr>
          <p:cNvPr id="5" name="Picture Placeholder 3"/>
          <p:cNvSpPr>
            <a:spLocks noGrp="1"/>
          </p:cNvSpPr>
          <p:nvPr>
            <p:ph type="pic" sz="quarter" idx="11"/>
          </p:nvPr>
        </p:nvSpPr>
        <p:spPr>
          <a:xfrm>
            <a:off x="9020502" y="1814512"/>
            <a:ext cx="2523797" cy="3228975"/>
          </a:xfrm>
          <a:prstGeom prst="rect">
            <a:avLst/>
          </a:prstGeom>
        </p:spPr>
        <p:txBody>
          <a:bodyPr/>
          <a:lstStyle/>
          <a:p>
            <a:endParaRPr lang="en-US"/>
          </a:p>
        </p:txBody>
      </p:sp>
    </p:spTree>
    <p:extLst>
      <p:ext uri="{BB962C8B-B14F-4D97-AF65-F5344CB8AC3E}">
        <p14:creationId xmlns:p14="http://schemas.microsoft.com/office/powerpoint/2010/main" val="224348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grpSp>
        <p:nvGrpSpPr>
          <p:cNvPr id="4" name="Group 3"/>
          <p:cNvGrpSpPr/>
          <p:nvPr userDrawn="1"/>
        </p:nvGrpSpPr>
        <p:grpSpPr>
          <a:xfrm>
            <a:off x="6930887" y="2014729"/>
            <a:ext cx="2838062" cy="5967858"/>
            <a:chOff x="5306018" y="1396088"/>
            <a:chExt cx="1933534" cy="4065824"/>
          </a:xfrm>
        </p:grpSpPr>
        <p:sp>
          <p:nvSpPr>
            <p:cNvPr id="5" name="Freeform 4"/>
            <p:cNvSpPr>
              <a:spLocks/>
            </p:cNvSpPr>
            <p:nvPr/>
          </p:nvSpPr>
          <p:spPr bwMode="auto">
            <a:xfrm>
              <a:off x="5306018" y="1396088"/>
              <a:ext cx="1933534" cy="4065824"/>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chemeClr val="tx1">
                <a:lumMod val="75000"/>
                <a:lumOff val="25000"/>
              </a:schemeClr>
            </a:solidFill>
            <a:ln w="31750">
              <a:solidFill>
                <a:schemeClr val="bg1">
                  <a:lumMod val="75000"/>
                </a:schemeClr>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6" name="Oval 5"/>
            <p:cNvSpPr>
              <a:spLocks noChangeArrowheads="1"/>
            </p:cNvSpPr>
            <p:nvPr/>
          </p:nvSpPr>
          <p:spPr bwMode="auto">
            <a:xfrm>
              <a:off x="6151540" y="5087424"/>
              <a:ext cx="242490" cy="242553"/>
            </a:xfrm>
            <a:prstGeom prst="ellipse">
              <a:avLst/>
            </a:prstGeom>
            <a:noFill/>
            <a:ln>
              <a:solidFill>
                <a:schemeClr val="bg1">
                  <a:lumMod val="65000"/>
                </a:schemeClr>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7" name="Rectangle 6"/>
            <p:cNvSpPr>
              <a:spLocks noChangeArrowheads="1"/>
            </p:cNvSpPr>
            <p:nvPr/>
          </p:nvSpPr>
          <p:spPr bwMode="auto">
            <a:xfrm>
              <a:off x="5424152" y="1979675"/>
              <a:ext cx="1697267" cy="2975817"/>
            </a:xfrm>
            <a:prstGeom prst="rect">
              <a:avLst/>
            </a:prstGeom>
            <a:solidFill>
              <a:schemeClr val="bg1">
                <a:lumMod val="95000"/>
              </a:schemeClr>
            </a:solidFill>
            <a:ln>
              <a:noFill/>
            </a:ln>
            <a:extLs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8" name="Freeform 7"/>
            <p:cNvSpPr>
              <a:spLocks/>
            </p:cNvSpPr>
            <p:nvPr/>
          </p:nvSpPr>
          <p:spPr bwMode="auto">
            <a:xfrm>
              <a:off x="6096789" y="1709570"/>
              <a:ext cx="351992" cy="81994"/>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chemeClr val="bg1">
                <a:lumMod val="95000"/>
              </a:schemeClr>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9" name="Freeform 8"/>
            <p:cNvSpPr>
              <a:spLocks/>
            </p:cNvSpPr>
            <p:nvPr/>
          </p:nvSpPr>
          <p:spPr bwMode="auto">
            <a:xfrm>
              <a:off x="6116077" y="1733686"/>
              <a:ext cx="313417" cy="33764"/>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chemeClr val="bg1">
                <a:lumMod val="65000"/>
              </a:schemeClr>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10" name="Oval 9"/>
            <p:cNvSpPr>
              <a:spLocks noChangeArrowheads="1"/>
            </p:cNvSpPr>
            <p:nvPr/>
          </p:nvSpPr>
          <p:spPr bwMode="auto">
            <a:xfrm>
              <a:off x="6246264" y="1588987"/>
              <a:ext cx="53043" cy="53055"/>
            </a:xfrm>
            <a:prstGeom prst="ellipse">
              <a:avLst/>
            </a:prstGeom>
            <a:solidFill>
              <a:schemeClr val="bg1">
                <a:lumMod val="65000"/>
              </a:schemeClr>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grpSp>
      <p:sp>
        <p:nvSpPr>
          <p:cNvPr id="3" name="Picture Placeholder 8"/>
          <p:cNvSpPr>
            <a:spLocks noGrp="1"/>
          </p:cNvSpPr>
          <p:nvPr>
            <p:ph type="pic" sz="quarter" idx="10"/>
          </p:nvPr>
        </p:nvSpPr>
        <p:spPr>
          <a:xfrm>
            <a:off x="7104285" y="2871325"/>
            <a:ext cx="2491267" cy="3986676"/>
          </a:xfrm>
          <a:custGeom>
            <a:avLst/>
            <a:gdLst>
              <a:gd name="connsiteX0" fmla="*/ 0 w 2491267"/>
              <a:gd name="connsiteY0" fmla="*/ 0 h 4367935"/>
              <a:gd name="connsiteX1" fmla="*/ 2491267 w 2491267"/>
              <a:gd name="connsiteY1" fmla="*/ 0 h 4367935"/>
              <a:gd name="connsiteX2" fmla="*/ 2491267 w 2491267"/>
              <a:gd name="connsiteY2" fmla="*/ 4367935 h 4367935"/>
              <a:gd name="connsiteX3" fmla="*/ 0 w 2491267"/>
              <a:gd name="connsiteY3" fmla="*/ 4367935 h 4367935"/>
            </a:gdLst>
            <a:ahLst/>
            <a:cxnLst>
              <a:cxn ang="0">
                <a:pos x="connsiteX0" y="connsiteY0"/>
              </a:cxn>
              <a:cxn ang="0">
                <a:pos x="connsiteX1" y="connsiteY1"/>
              </a:cxn>
              <a:cxn ang="0">
                <a:pos x="connsiteX2" y="connsiteY2"/>
              </a:cxn>
              <a:cxn ang="0">
                <a:pos x="connsiteX3" y="connsiteY3"/>
              </a:cxn>
            </a:cxnLst>
            <a:rect l="l" t="t" r="r" b="b"/>
            <a:pathLst>
              <a:path w="2491267" h="4367935">
                <a:moveTo>
                  <a:pt x="0" y="0"/>
                </a:moveTo>
                <a:lnTo>
                  <a:pt x="2491267" y="0"/>
                </a:lnTo>
                <a:lnTo>
                  <a:pt x="2491267" y="4367935"/>
                </a:lnTo>
                <a:lnTo>
                  <a:pt x="0" y="4367935"/>
                </a:lnTo>
                <a:close/>
              </a:path>
            </a:pathLst>
          </a:custGeom>
        </p:spPr>
        <p:txBody>
          <a:bodyPr wrap="square">
            <a:noAutofit/>
          </a:bodyPr>
          <a:lstStyle/>
          <a:p>
            <a:endParaRPr lang="en-US"/>
          </a:p>
        </p:txBody>
      </p:sp>
    </p:spTree>
    <p:extLst>
      <p:ext uri="{BB962C8B-B14F-4D97-AF65-F5344CB8AC3E}">
        <p14:creationId xmlns:p14="http://schemas.microsoft.com/office/powerpoint/2010/main" val="1531947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57225" y="0"/>
            <a:ext cx="11534775" cy="3429000"/>
          </a:xfrm>
          <a:prstGeom prst="rect">
            <a:avLst/>
          </a:prstGeom>
        </p:spPr>
        <p:txBody>
          <a:bodyPr/>
          <a:lstStyle/>
          <a:p>
            <a:endParaRPr lang="en-US"/>
          </a:p>
        </p:txBody>
      </p:sp>
    </p:spTree>
    <p:extLst>
      <p:ext uri="{BB962C8B-B14F-4D97-AF65-F5344CB8AC3E}">
        <p14:creationId xmlns:p14="http://schemas.microsoft.com/office/powerpoint/2010/main" val="266731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3429000"/>
            <a:ext cx="11430000" cy="3429000"/>
          </a:xfrm>
          <a:prstGeom prst="rect">
            <a:avLst/>
          </a:prstGeom>
        </p:spPr>
        <p:txBody>
          <a:bodyPr/>
          <a:lstStyle/>
          <a:p>
            <a:endParaRPr lang="en-US"/>
          </a:p>
        </p:txBody>
      </p:sp>
    </p:spTree>
    <p:extLst>
      <p:ext uri="{BB962C8B-B14F-4D97-AF65-F5344CB8AC3E}">
        <p14:creationId xmlns:p14="http://schemas.microsoft.com/office/powerpoint/2010/main" val="3508172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95475" y="1328736"/>
            <a:ext cx="4200525" cy="4200525"/>
          </a:xfrm>
          <a:prstGeom prst="rect">
            <a:avLst/>
          </a:prstGeom>
        </p:spPr>
        <p:txBody>
          <a:bodyPr/>
          <a:lstStyle/>
          <a:p>
            <a:endParaRPr lang="en-US"/>
          </a:p>
        </p:txBody>
      </p:sp>
      <p:sp>
        <p:nvSpPr>
          <p:cNvPr id="5" name="Picture Placeholder 3"/>
          <p:cNvSpPr>
            <a:spLocks noGrp="1"/>
          </p:cNvSpPr>
          <p:nvPr>
            <p:ph type="pic" sz="quarter" idx="11"/>
          </p:nvPr>
        </p:nvSpPr>
        <p:spPr>
          <a:xfrm>
            <a:off x="7991475" y="1328737"/>
            <a:ext cx="4200525" cy="4200525"/>
          </a:xfrm>
          <a:prstGeom prst="rect">
            <a:avLst/>
          </a:prstGeom>
        </p:spPr>
        <p:txBody>
          <a:bodyPr/>
          <a:lstStyle/>
          <a:p>
            <a:endParaRPr lang="en-US"/>
          </a:p>
        </p:txBody>
      </p:sp>
    </p:spTree>
    <p:extLst>
      <p:ext uri="{BB962C8B-B14F-4D97-AF65-F5344CB8AC3E}">
        <p14:creationId xmlns:p14="http://schemas.microsoft.com/office/powerpoint/2010/main" val="216928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911600" y="1244600"/>
            <a:ext cx="4368800" cy="4368800"/>
          </a:xfrm>
          <a:prstGeom prst="rect">
            <a:avLst/>
          </a:prstGeom>
        </p:spPr>
        <p:txBody>
          <a:bodyPr/>
          <a:lstStyle/>
          <a:p>
            <a:endParaRPr lang="en-US"/>
          </a:p>
        </p:txBody>
      </p:sp>
    </p:spTree>
    <p:extLst>
      <p:ext uri="{BB962C8B-B14F-4D97-AF65-F5344CB8AC3E}">
        <p14:creationId xmlns:p14="http://schemas.microsoft.com/office/powerpoint/2010/main" val="562440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449388"/>
            <a:ext cx="4418013" cy="4051300"/>
          </a:xfrm>
          <a:prstGeom prst="rect">
            <a:avLst/>
          </a:prstGeom>
        </p:spPr>
        <p:txBody>
          <a:bodyPr/>
          <a:lstStyle/>
          <a:p>
            <a:endParaRPr lang="en-US"/>
          </a:p>
        </p:txBody>
      </p:sp>
      <p:sp>
        <p:nvSpPr>
          <p:cNvPr id="5" name="Picture Placeholder 3"/>
          <p:cNvSpPr>
            <a:spLocks noGrp="1"/>
          </p:cNvSpPr>
          <p:nvPr>
            <p:ph type="pic" sz="quarter" idx="11"/>
          </p:nvPr>
        </p:nvSpPr>
        <p:spPr>
          <a:xfrm>
            <a:off x="5008099" y="3429000"/>
            <a:ext cx="3739384" cy="3429000"/>
          </a:xfrm>
          <a:prstGeom prst="rect">
            <a:avLst/>
          </a:prstGeom>
        </p:spPr>
        <p:txBody>
          <a:bodyPr/>
          <a:lstStyle/>
          <a:p>
            <a:endParaRPr lang="en-US"/>
          </a:p>
        </p:txBody>
      </p:sp>
    </p:spTree>
    <p:extLst>
      <p:ext uri="{BB962C8B-B14F-4D97-AF65-F5344CB8AC3E}">
        <p14:creationId xmlns:p14="http://schemas.microsoft.com/office/powerpoint/2010/main" val="20072274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8187" y="1943100"/>
            <a:ext cx="2943225" cy="2943225"/>
          </a:xfrm>
          <a:prstGeom prst="rect">
            <a:avLst/>
          </a:prstGeom>
        </p:spPr>
        <p:txBody>
          <a:bodyPr/>
          <a:lstStyle/>
          <a:p>
            <a:endParaRPr lang="en-US"/>
          </a:p>
        </p:txBody>
      </p:sp>
      <p:sp>
        <p:nvSpPr>
          <p:cNvPr id="5" name="Picture Placeholder 3"/>
          <p:cNvSpPr>
            <a:spLocks noGrp="1"/>
          </p:cNvSpPr>
          <p:nvPr>
            <p:ph type="pic" sz="quarter" idx="11"/>
          </p:nvPr>
        </p:nvSpPr>
        <p:spPr>
          <a:xfrm>
            <a:off x="4624387" y="1943100"/>
            <a:ext cx="2943225" cy="2943225"/>
          </a:xfrm>
          <a:prstGeom prst="rect">
            <a:avLst/>
          </a:prstGeom>
        </p:spPr>
        <p:txBody>
          <a:bodyPr/>
          <a:lstStyle/>
          <a:p>
            <a:endParaRPr lang="en-US"/>
          </a:p>
        </p:txBody>
      </p:sp>
      <p:sp>
        <p:nvSpPr>
          <p:cNvPr id="6" name="Picture Placeholder 3"/>
          <p:cNvSpPr>
            <a:spLocks noGrp="1"/>
          </p:cNvSpPr>
          <p:nvPr>
            <p:ph type="pic" sz="quarter" idx="12"/>
          </p:nvPr>
        </p:nvSpPr>
        <p:spPr>
          <a:xfrm>
            <a:off x="8424862" y="1943100"/>
            <a:ext cx="2943225" cy="2943225"/>
          </a:xfrm>
          <a:prstGeom prst="rect">
            <a:avLst/>
          </a:prstGeom>
        </p:spPr>
        <p:txBody>
          <a:bodyPr/>
          <a:lstStyle/>
          <a:p>
            <a:endParaRPr lang="en-US"/>
          </a:p>
        </p:txBody>
      </p:sp>
    </p:spTree>
    <p:extLst>
      <p:ext uri="{BB962C8B-B14F-4D97-AF65-F5344CB8AC3E}">
        <p14:creationId xmlns:p14="http://schemas.microsoft.com/office/powerpoint/2010/main" val="17344526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48000" cy="2819400"/>
          </a:xfrm>
          <a:prstGeom prst="rect">
            <a:avLst/>
          </a:prstGeom>
        </p:spPr>
        <p:txBody>
          <a:bodyPr/>
          <a:lstStyle/>
          <a:p>
            <a:endParaRPr lang="en-US"/>
          </a:p>
        </p:txBody>
      </p:sp>
      <p:sp>
        <p:nvSpPr>
          <p:cNvPr id="5" name="Picture Placeholder 3"/>
          <p:cNvSpPr>
            <a:spLocks noGrp="1"/>
          </p:cNvSpPr>
          <p:nvPr>
            <p:ph type="pic" sz="quarter" idx="11"/>
          </p:nvPr>
        </p:nvSpPr>
        <p:spPr>
          <a:xfrm>
            <a:off x="3028950" y="0"/>
            <a:ext cx="3067050" cy="2396490"/>
          </a:xfrm>
          <a:prstGeom prst="rect">
            <a:avLst/>
          </a:prstGeom>
        </p:spPr>
        <p:txBody>
          <a:bodyPr/>
          <a:lstStyle/>
          <a:p>
            <a:endParaRPr lang="en-US"/>
          </a:p>
        </p:txBody>
      </p:sp>
      <p:sp>
        <p:nvSpPr>
          <p:cNvPr id="6" name="Picture Placeholder 3"/>
          <p:cNvSpPr>
            <a:spLocks noGrp="1"/>
          </p:cNvSpPr>
          <p:nvPr>
            <p:ph type="pic" sz="quarter" idx="12"/>
          </p:nvPr>
        </p:nvSpPr>
        <p:spPr>
          <a:xfrm>
            <a:off x="0" y="2781300"/>
            <a:ext cx="3048000" cy="4076700"/>
          </a:xfrm>
          <a:prstGeom prst="rect">
            <a:avLst/>
          </a:prstGeom>
        </p:spPr>
        <p:txBody>
          <a:bodyPr/>
          <a:lstStyle/>
          <a:p>
            <a:endParaRPr lang="en-US"/>
          </a:p>
        </p:txBody>
      </p:sp>
    </p:spTree>
    <p:extLst>
      <p:ext uri="{BB962C8B-B14F-4D97-AF65-F5344CB8AC3E}">
        <p14:creationId xmlns:p14="http://schemas.microsoft.com/office/powerpoint/2010/main" val="2301397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344025" y="0"/>
            <a:ext cx="2257425" cy="6858000"/>
          </a:xfrm>
          <a:prstGeom prst="rect">
            <a:avLst/>
          </a:prstGeom>
        </p:spPr>
        <p:txBody>
          <a:bodyPr/>
          <a:lstStyle/>
          <a:p>
            <a:endParaRPr lang="en-US"/>
          </a:p>
        </p:txBody>
      </p:sp>
      <p:sp>
        <p:nvSpPr>
          <p:cNvPr id="4" name="Picture Placeholder 3"/>
          <p:cNvSpPr>
            <a:spLocks noGrp="1"/>
          </p:cNvSpPr>
          <p:nvPr>
            <p:ph type="pic" sz="quarter" idx="11"/>
          </p:nvPr>
        </p:nvSpPr>
        <p:spPr>
          <a:xfrm>
            <a:off x="6105525" y="0"/>
            <a:ext cx="3238500" cy="6858000"/>
          </a:xfrm>
          <a:prstGeom prst="rect">
            <a:avLst/>
          </a:prstGeom>
        </p:spPr>
        <p:txBody>
          <a:bodyPr/>
          <a:lstStyle/>
          <a:p>
            <a:endParaRPr lang="en-US"/>
          </a:p>
        </p:txBody>
      </p:sp>
    </p:spTree>
    <p:extLst>
      <p:ext uri="{BB962C8B-B14F-4D97-AF65-F5344CB8AC3E}">
        <p14:creationId xmlns:p14="http://schemas.microsoft.com/office/powerpoint/2010/main" val="471360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1500" y="0"/>
            <a:ext cx="2257425" cy="6858000"/>
          </a:xfrm>
          <a:prstGeom prst="rect">
            <a:avLst/>
          </a:prstGeom>
        </p:spPr>
        <p:txBody>
          <a:bodyPr/>
          <a:lstStyle/>
          <a:p>
            <a:endParaRPr lang="en-US"/>
          </a:p>
        </p:txBody>
      </p:sp>
      <p:sp>
        <p:nvSpPr>
          <p:cNvPr id="5" name="Picture Placeholder 3"/>
          <p:cNvSpPr>
            <a:spLocks noGrp="1"/>
          </p:cNvSpPr>
          <p:nvPr>
            <p:ph type="pic" sz="quarter" idx="11"/>
          </p:nvPr>
        </p:nvSpPr>
        <p:spPr>
          <a:xfrm>
            <a:off x="2828925" y="0"/>
            <a:ext cx="3267075" cy="6858000"/>
          </a:xfrm>
          <a:prstGeom prst="rect">
            <a:avLst/>
          </a:prstGeom>
        </p:spPr>
        <p:txBody>
          <a:bodyPr/>
          <a:lstStyle/>
          <a:p>
            <a:endParaRPr lang="en-US"/>
          </a:p>
        </p:txBody>
      </p:sp>
    </p:spTree>
    <p:extLst>
      <p:ext uri="{BB962C8B-B14F-4D97-AF65-F5344CB8AC3E}">
        <p14:creationId xmlns:p14="http://schemas.microsoft.com/office/powerpoint/2010/main" val="24589172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1050" y="962025"/>
            <a:ext cx="4686300" cy="4933950"/>
          </a:xfrm>
          <a:prstGeom prst="rect">
            <a:avLst/>
          </a:prstGeom>
        </p:spPr>
        <p:txBody>
          <a:bodyPr/>
          <a:lstStyle/>
          <a:p>
            <a:endParaRPr lang="en-US"/>
          </a:p>
        </p:txBody>
      </p:sp>
    </p:spTree>
    <p:extLst>
      <p:ext uri="{BB962C8B-B14F-4D97-AF65-F5344CB8AC3E}">
        <p14:creationId xmlns:p14="http://schemas.microsoft.com/office/powerpoint/2010/main" val="17924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5162550" cy="3429000"/>
          </a:xfrm>
          <a:prstGeom prst="rect">
            <a:avLst/>
          </a:prstGeom>
        </p:spPr>
        <p:txBody>
          <a:bodyPr/>
          <a:lstStyle/>
          <a:p>
            <a:endParaRPr lang="en-US"/>
          </a:p>
        </p:txBody>
      </p:sp>
      <p:sp>
        <p:nvSpPr>
          <p:cNvPr id="5" name="Picture Placeholder 3"/>
          <p:cNvSpPr>
            <a:spLocks noGrp="1"/>
          </p:cNvSpPr>
          <p:nvPr>
            <p:ph type="pic" sz="quarter" idx="11"/>
          </p:nvPr>
        </p:nvSpPr>
        <p:spPr>
          <a:xfrm>
            <a:off x="9639300" y="3752850"/>
            <a:ext cx="2552700" cy="3105150"/>
          </a:xfrm>
          <a:prstGeom prst="rect">
            <a:avLst/>
          </a:prstGeom>
        </p:spPr>
        <p:txBody>
          <a:bodyPr/>
          <a:lstStyle/>
          <a:p>
            <a:endParaRPr lang="en-US"/>
          </a:p>
        </p:txBody>
      </p:sp>
      <p:sp>
        <p:nvSpPr>
          <p:cNvPr id="6" name="Picture Placeholder 3"/>
          <p:cNvSpPr>
            <a:spLocks noGrp="1"/>
          </p:cNvSpPr>
          <p:nvPr>
            <p:ph type="pic" sz="quarter" idx="12"/>
          </p:nvPr>
        </p:nvSpPr>
        <p:spPr>
          <a:xfrm>
            <a:off x="6591300" y="3752850"/>
            <a:ext cx="2552700" cy="2781300"/>
          </a:xfrm>
          <a:prstGeom prst="rect">
            <a:avLst/>
          </a:prstGeom>
        </p:spPr>
        <p:txBody>
          <a:bodyPr/>
          <a:lstStyle/>
          <a:p>
            <a:endParaRPr lang="en-US"/>
          </a:p>
        </p:txBody>
      </p:sp>
    </p:spTree>
    <p:extLst>
      <p:ext uri="{BB962C8B-B14F-4D97-AF65-F5344CB8AC3E}">
        <p14:creationId xmlns:p14="http://schemas.microsoft.com/office/powerpoint/2010/main" val="39571593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296400" y="514350"/>
            <a:ext cx="2514600" cy="5105400"/>
          </a:xfrm>
          <a:prstGeom prst="rect">
            <a:avLst/>
          </a:prstGeom>
        </p:spPr>
        <p:txBody>
          <a:bodyPr/>
          <a:lstStyle/>
          <a:p>
            <a:endParaRPr lang="en-US"/>
          </a:p>
        </p:txBody>
      </p:sp>
      <p:sp>
        <p:nvSpPr>
          <p:cNvPr id="5" name="Picture Placeholder 3"/>
          <p:cNvSpPr>
            <a:spLocks noGrp="1"/>
          </p:cNvSpPr>
          <p:nvPr>
            <p:ph type="pic" sz="quarter" idx="11"/>
          </p:nvPr>
        </p:nvSpPr>
        <p:spPr>
          <a:xfrm>
            <a:off x="6096000" y="0"/>
            <a:ext cx="2590800" cy="3695700"/>
          </a:xfrm>
          <a:prstGeom prst="rect">
            <a:avLst/>
          </a:prstGeom>
        </p:spPr>
        <p:txBody>
          <a:bodyPr/>
          <a:lstStyle/>
          <a:p>
            <a:endParaRPr lang="en-US"/>
          </a:p>
        </p:txBody>
      </p:sp>
      <p:sp>
        <p:nvSpPr>
          <p:cNvPr id="6" name="Picture Placeholder 3"/>
          <p:cNvSpPr>
            <a:spLocks noGrp="1"/>
          </p:cNvSpPr>
          <p:nvPr>
            <p:ph type="pic" sz="quarter" idx="12"/>
          </p:nvPr>
        </p:nvSpPr>
        <p:spPr>
          <a:xfrm>
            <a:off x="6353175" y="4229100"/>
            <a:ext cx="2590800" cy="2324100"/>
          </a:xfrm>
          <a:prstGeom prst="rect">
            <a:avLst/>
          </a:prstGeom>
        </p:spPr>
        <p:txBody>
          <a:bodyPr/>
          <a:lstStyle/>
          <a:p>
            <a:endParaRPr lang="en-US"/>
          </a:p>
        </p:txBody>
      </p:sp>
    </p:spTree>
    <p:extLst>
      <p:ext uri="{BB962C8B-B14F-4D97-AF65-F5344CB8AC3E}">
        <p14:creationId xmlns:p14="http://schemas.microsoft.com/office/powerpoint/2010/main" val="3701212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819400" cy="4229100"/>
          </a:xfrm>
          <a:prstGeom prst="rect">
            <a:avLst/>
          </a:prstGeom>
        </p:spPr>
        <p:txBody>
          <a:bodyPr/>
          <a:lstStyle/>
          <a:p>
            <a:endParaRPr lang="en-US"/>
          </a:p>
        </p:txBody>
      </p:sp>
      <p:sp>
        <p:nvSpPr>
          <p:cNvPr id="5" name="Picture Placeholder 3"/>
          <p:cNvSpPr>
            <a:spLocks noGrp="1"/>
          </p:cNvSpPr>
          <p:nvPr>
            <p:ph type="pic" sz="quarter" idx="11"/>
          </p:nvPr>
        </p:nvSpPr>
        <p:spPr>
          <a:xfrm>
            <a:off x="3276600" y="2628900"/>
            <a:ext cx="2819400" cy="4229100"/>
          </a:xfrm>
          <a:prstGeom prst="rect">
            <a:avLst/>
          </a:prstGeom>
        </p:spPr>
        <p:txBody>
          <a:bodyPr/>
          <a:lstStyle/>
          <a:p>
            <a:endParaRPr lang="en-US"/>
          </a:p>
        </p:txBody>
      </p:sp>
    </p:spTree>
    <p:extLst>
      <p:ext uri="{BB962C8B-B14F-4D97-AF65-F5344CB8AC3E}">
        <p14:creationId xmlns:p14="http://schemas.microsoft.com/office/powerpoint/2010/main" val="2085391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3429000"/>
            <a:ext cx="2495550" cy="3429000"/>
          </a:xfrm>
          <a:prstGeom prst="rect">
            <a:avLst/>
          </a:prstGeom>
        </p:spPr>
        <p:txBody>
          <a:bodyPr/>
          <a:lstStyle/>
          <a:p>
            <a:endParaRPr lang="en-US"/>
          </a:p>
        </p:txBody>
      </p:sp>
      <p:sp>
        <p:nvSpPr>
          <p:cNvPr id="5" name="Picture Placeholder 3"/>
          <p:cNvSpPr>
            <a:spLocks noGrp="1"/>
          </p:cNvSpPr>
          <p:nvPr>
            <p:ph type="pic" sz="quarter" idx="11"/>
          </p:nvPr>
        </p:nvSpPr>
        <p:spPr>
          <a:xfrm>
            <a:off x="3067050" y="0"/>
            <a:ext cx="2495550" cy="3429000"/>
          </a:xfrm>
          <a:prstGeom prst="rect">
            <a:avLst/>
          </a:prstGeom>
        </p:spPr>
        <p:txBody>
          <a:bodyPr/>
          <a:lstStyle/>
          <a:p>
            <a:endParaRPr lang="en-US"/>
          </a:p>
        </p:txBody>
      </p:sp>
    </p:spTree>
    <p:extLst>
      <p:ext uri="{BB962C8B-B14F-4D97-AF65-F5344CB8AC3E}">
        <p14:creationId xmlns:p14="http://schemas.microsoft.com/office/powerpoint/2010/main" val="3174520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552950" cy="6858000"/>
          </a:xfrm>
          <a:prstGeom prst="rect">
            <a:avLst/>
          </a:prstGeom>
        </p:spPr>
        <p:txBody>
          <a:bodyPr/>
          <a:lstStyle/>
          <a:p>
            <a:endParaRPr lang="en-US"/>
          </a:p>
        </p:txBody>
      </p:sp>
      <p:sp>
        <p:nvSpPr>
          <p:cNvPr id="6" name="Picture Placeholder 5"/>
          <p:cNvSpPr>
            <a:spLocks noGrp="1"/>
          </p:cNvSpPr>
          <p:nvPr>
            <p:ph type="pic" sz="quarter" idx="11"/>
          </p:nvPr>
        </p:nvSpPr>
        <p:spPr>
          <a:xfrm>
            <a:off x="3638550" y="1743075"/>
            <a:ext cx="2457450" cy="3371850"/>
          </a:xfrm>
          <a:prstGeom prst="rect">
            <a:avLst/>
          </a:prstGeom>
          <a:effectLst>
            <a:outerShdw blurRad="50800" dist="38100" dir="8100000" algn="tr" rotWithShape="0">
              <a:prstClr val="black">
                <a:alpha val="40000"/>
              </a:prstClr>
            </a:outerShdw>
          </a:effectLst>
        </p:spPr>
        <p:txBody>
          <a:bodyPr/>
          <a:lstStyle/>
          <a:p>
            <a:endParaRPr lang="en-US"/>
          </a:p>
        </p:txBody>
      </p:sp>
    </p:spTree>
    <p:extLst>
      <p:ext uri="{BB962C8B-B14F-4D97-AF65-F5344CB8AC3E}">
        <p14:creationId xmlns:p14="http://schemas.microsoft.com/office/powerpoint/2010/main" val="1833663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prstGeom prst="rect">
            <a:avLst/>
          </a:prstGeom>
        </p:spPr>
        <p:txBody>
          <a:bodyPr/>
          <a:lstStyle/>
          <a:p>
            <a:endParaRPr lang="en-US"/>
          </a:p>
        </p:txBody>
      </p:sp>
      <p:sp>
        <p:nvSpPr>
          <p:cNvPr id="8" name="Picture Placeholder 7"/>
          <p:cNvSpPr>
            <a:spLocks noGrp="1"/>
          </p:cNvSpPr>
          <p:nvPr>
            <p:ph type="pic" sz="quarter" idx="11"/>
          </p:nvPr>
        </p:nvSpPr>
        <p:spPr>
          <a:xfrm>
            <a:off x="7386637" y="1671637"/>
            <a:ext cx="3514725" cy="3514725"/>
          </a:xfrm>
          <a:custGeom>
            <a:avLst/>
            <a:gdLst>
              <a:gd name="connsiteX0" fmla="*/ 1057275 w 2114550"/>
              <a:gd name="connsiteY0" fmla="*/ 0 h 2114550"/>
              <a:gd name="connsiteX1" fmla="*/ 2114550 w 2114550"/>
              <a:gd name="connsiteY1" fmla="*/ 1057275 h 2114550"/>
              <a:gd name="connsiteX2" fmla="*/ 1057275 w 2114550"/>
              <a:gd name="connsiteY2" fmla="*/ 2114550 h 2114550"/>
              <a:gd name="connsiteX3" fmla="*/ 0 w 2114550"/>
              <a:gd name="connsiteY3" fmla="*/ 1057275 h 2114550"/>
              <a:gd name="connsiteX4" fmla="*/ 1057275 w 2114550"/>
              <a:gd name="connsiteY4" fmla="*/ 0 h 211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50" h="2114550">
                <a:moveTo>
                  <a:pt x="1057275" y="0"/>
                </a:moveTo>
                <a:cubicBezTo>
                  <a:pt x="1641192" y="0"/>
                  <a:pt x="2114550" y="473358"/>
                  <a:pt x="2114550" y="1057275"/>
                </a:cubicBezTo>
                <a:cubicBezTo>
                  <a:pt x="2114550" y="1641192"/>
                  <a:pt x="1641192" y="2114550"/>
                  <a:pt x="1057275" y="2114550"/>
                </a:cubicBezTo>
                <a:cubicBezTo>
                  <a:pt x="473358" y="2114550"/>
                  <a:pt x="0" y="1641192"/>
                  <a:pt x="0" y="1057275"/>
                </a:cubicBezTo>
                <a:cubicBezTo>
                  <a:pt x="0" y="473358"/>
                  <a:pt x="473358" y="0"/>
                  <a:pt x="105727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01740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flipH="1">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7376706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19100" y="457200"/>
            <a:ext cx="11353800" cy="5943600"/>
          </a:xfrm>
          <a:prstGeom prst="rect">
            <a:avLst/>
          </a:prstGeom>
        </p:spPr>
        <p:txBody>
          <a:bodyPr/>
          <a:lstStyle/>
          <a:p>
            <a:endParaRPr lang="en-US"/>
          </a:p>
        </p:txBody>
      </p:sp>
    </p:spTree>
    <p:extLst>
      <p:ext uri="{BB962C8B-B14F-4D97-AF65-F5344CB8AC3E}">
        <p14:creationId xmlns:p14="http://schemas.microsoft.com/office/powerpoint/2010/main" val="340952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Picture Placeholder 16"/>
          <p:cNvSpPr>
            <a:spLocks noGrp="1"/>
          </p:cNvSpPr>
          <p:nvPr>
            <p:ph type="pic" sz="quarter" idx="11"/>
          </p:nvPr>
        </p:nvSpPr>
        <p:spPr>
          <a:xfrm>
            <a:off x="659085" y="3428999"/>
            <a:ext cx="5436915" cy="2779643"/>
          </a:xfrm>
          <a:custGeom>
            <a:avLst/>
            <a:gdLst>
              <a:gd name="connsiteX0" fmla="*/ 0 w 5436915"/>
              <a:gd name="connsiteY0" fmla="*/ 0 h 2779643"/>
              <a:gd name="connsiteX1" fmla="*/ 5436915 w 5436915"/>
              <a:gd name="connsiteY1" fmla="*/ 0 h 2779643"/>
              <a:gd name="connsiteX2" fmla="*/ 5436915 w 5436915"/>
              <a:gd name="connsiteY2" fmla="*/ 2779643 h 2779643"/>
              <a:gd name="connsiteX3" fmla="*/ 0 w 5436915"/>
              <a:gd name="connsiteY3" fmla="*/ 2779643 h 2779643"/>
            </a:gdLst>
            <a:ahLst/>
            <a:cxnLst>
              <a:cxn ang="0">
                <a:pos x="connsiteX0" y="connsiteY0"/>
              </a:cxn>
              <a:cxn ang="0">
                <a:pos x="connsiteX1" y="connsiteY1"/>
              </a:cxn>
              <a:cxn ang="0">
                <a:pos x="connsiteX2" y="connsiteY2"/>
              </a:cxn>
              <a:cxn ang="0">
                <a:pos x="connsiteX3" y="connsiteY3"/>
              </a:cxn>
            </a:cxnLst>
            <a:rect l="l" t="t" r="r" b="b"/>
            <a:pathLst>
              <a:path w="5436915" h="2779643">
                <a:moveTo>
                  <a:pt x="0" y="0"/>
                </a:moveTo>
                <a:lnTo>
                  <a:pt x="5436915" y="0"/>
                </a:lnTo>
                <a:lnTo>
                  <a:pt x="5436915" y="2779643"/>
                </a:lnTo>
                <a:lnTo>
                  <a:pt x="0" y="2779643"/>
                </a:lnTo>
                <a:close/>
              </a:path>
            </a:pathLst>
          </a:custGeom>
        </p:spPr>
        <p:txBody>
          <a:bodyPr wrap="square">
            <a:noAutofit/>
          </a:bodyPr>
          <a:lstStyle/>
          <a:p>
            <a:endParaRPr lang="en-US"/>
          </a:p>
        </p:txBody>
      </p:sp>
      <p:sp>
        <p:nvSpPr>
          <p:cNvPr id="4" name="Picture Placeholder 15"/>
          <p:cNvSpPr>
            <a:spLocks noGrp="1"/>
          </p:cNvSpPr>
          <p:nvPr>
            <p:ph type="pic" sz="quarter" idx="12"/>
          </p:nvPr>
        </p:nvSpPr>
        <p:spPr>
          <a:xfrm>
            <a:off x="6096000" y="649356"/>
            <a:ext cx="5436915" cy="2779643"/>
          </a:xfrm>
          <a:custGeom>
            <a:avLst/>
            <a:gdLst>
              <a:gd name="connsiteX0" fmla="*/ 0 w 5436915"/>
              <a:gd name="connsiteY0" fmla="*/ 0 h 2779643"/>
              <a:gd name="connsiteX1" fmla="*/ 5436915 w 5436915"/>
              <a:gd name="connsiteY1" fmla="*/ 0 h 2779643"/>
              <a:gd name="connsiteX2" fmla="*/ 5436915 w 5436915"/>
              <a:gd name="connsiteY2" fmla="*/ 2779643 h 2779643"/>
              <a:gd name="connsiteX3" fmla="*/ 0 w 5436915"/>
              <a:gd name="connsiteY3" fmla="*/ 2779643 h 2779643"/>
            </a:gdLst>
            <a:ahLst/>
            <a:cxnLst>
              <a:cxn ang="0">
                <a:pos x="connsiteX0" y="connsiteY0"/>
              </a:cxn>
              <a:cxn ang="0">
                <a:pos x="connsiteX1" y="connsiteY1"/>
              </a:cxn>
              <a:cxn ang="0">
                <a:pos x="connsiteX2" y="connsiteY2"/>
              </a:cxn>
              <a:cxn ang="0">
                <a:pos x="connsiteX3" y="connsiteY3"/>
              </a:cxn>
            </a:cxnLst>
            <a:rect l="l" t="t" r="r" b="b"/>
            <a:pathLst>
              <a:path w="5436915" h="2779643">
                <a:moveTo>
                  <a:pt x="0" y="0"/>
                </a:moveTo>
                <a:lnTo>
                  <a:pt x="5436915" y="0"/>
                </a:lnTo>
                <a:lnTo>
                  <a:pt x="5436915" y="2779643"/>
                </a:lnTo>
                <a:lnTo>
                  <a:pt x="0" y="2779643"/>
                </a:lnTo>
                <a:close/>
              </a:path>
            </a:pathLst>
          </a:custGeom>
        </p:spPr>
        <p:txBody>
          <a:bodyPr wrap="square">
            <a:noAutofit/>
          </a:bodyPr>
          <a:lstStyle/>
          <a:p>
            <a:endParaRPr lang="en-US"/>
          </a:p>
        </p:txBody>
      </p:sp>
    </p:spTree>
    <p:extLst>
      <p:ext uri="{BB962C8B-B14F-4D97-AF65-F5344CB8AC3E}">
        <p14:creationId xmlns:p14="http://schemas.microsoft.com/office/powerpoint/2010/main" val="92847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 name="Picture Placeholder 6"/>
          <p:cNvSpPr>
            <a:spLocks noGrp="1"/>
          </p:cNvSpPr>
          <p:nvPr>
            <p:ph type="pic" sz="quarter" idx="11"/>
          </p:nvPr>
        </p:nvSpPr>
        <p:spPr>
          <a:xfrm>
            <a:off x="8548686" y="4187371"/>
            <a:ext cx="3643313" cy="2670629"/>
          </a:xfrm>
          <a:prstGeom prst="rect">
            <a:avLst/>
          </a:prstGeom>
        </p:spPr>
        <p:txBody>
          <a:bodyPr/>
          <a:lstStyle/>
          <a:p>
            <a:endParaRPr lang="en-US"/>
          </a:p>
        </p:txBody>
      </p:sp>
      <p:sp>
        <p:nvSpPr>
          <p:cNvPr id="4" name="Picture Placeholder 6"/>
          <p:cNvSpPr>
            <a:spLocks noGrp="1"/>
          </p:cNvSpPr>
          <p:nvPr>
            <p:ph type="pic" sz="quarter" idx="12"/>
          </p:nvPr>
        </p:nvSpPr>
        <p:spPr>
          <a:xfrm>
            <a:off x="4673600" y="0"/>
            <a:ext cx="3875087" cy="4187371"/>
          </a:xfrm>
          <a:prstGeom prst="rect">
            <a:avLst/>
          </a:prstGeom>
        </p:spPr>
        <p:txBody>
          <a:bodyPr/>
          <a:lstStyle/>
          <a:p>
            <a:endParaRPr lang="en-US"/>
          </a:p>
        </p:txBody>
      </p:sp>
    </p:spTree>
    <p:extLst>
      <p:ext uri="{BB962C8B-B14F-4D97-AF65-F5344CB8AC3E}">
        <p14:creationId xmlns:p14="http://schemas.microsoft.com/office/powerpoint/2010/main" val="191553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5947596" y="1872343"/>
            <a:ext cx="4936304" cy="2644775"/>
          </a:xfrm>
          <a:prstGeom prst="rect">
            <a:avLst/>
          </a:prstGeom>
        </p:spPr>
        <p:txBody>
          <a:bodyPr/>
          <a:lstStyle/>
          <a:p>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4414824" y="0"/>
            <a:ext cx="7771058" cy="5720555"/>
          </a:xfrm>
          <a:prstGeom prst="rect">
            <a:avLst/>
          </a:prstGeom>
        </p:spPr>
      </p:pic>
    </p:spTree>
    <p:extLst>
      <p:ext uri="{BB962C8B-B14F-4D97-AF65-F5344CB8AC3E}">
        <p14:creationId xmlns:p14="http://schemas.microsoft.com/office/powerpoint/2010/main" val="379452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Picture Placeholder 6"/>
          <p:cNvSpPr>
            <a:spLocks noGrp="1"/>
          </p:cNvSpPr>
          <p:nvPr>
            <p:ph type="pic" sz="quarter" idx="12"/>
          </p:nvPr>
        </p:nvSpPr>
        <p:spPr>
          <a:xfrm>
            <a:off x="0" y="0"/>
            <a:ext cx="5167086" cy="6858000"/>
          </a:xfrm>
          <a:prstGeom prst="rect">
            <a:avLst/>
          </a:prstGeom>
        </p:spPr>
        <p:txBody>
          <a:bodyPr/>
          <a:lstStyle/>
          <a:p>
            <a:endParaRPr lang="en-US"/>
          </a:p>
        </p:txBody>
      </p:sp>
    </p:spTree>
    <p:extLst>
      <p:ext uri="{BB962C8B-B14F-4D97-AF65-F5344CB8AC3E}">
        <p14:creationId xmlns:p14="http://schemas.microsoft.com/office/powerpoint/2010/main" val="341478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Picture Placeholder 6"/>
          <p:cNvSpPr>
            <a:spLocks noGrp="1"/>
          </p:cNvSpPr>
          <p:nvPr>
            <p:ph type="pic" sz="quarter" idx="10"/>
          </p:nvPr>
        </p:nvSpPr>
        <p:spPr>
          <a:xfrm>
            <a:off x="0" y="0"/>
            <a:ext cx="4528458" cy="3570514"/>
          </a:xfrm>
          <a:prstGeom prst="rect">
            <a:avLst/>
          </a:prstGeom>
        </p:spPr>
        <p:txBody>
          <a:bodyPr/>
          <a:lstStyle/>
          <a:p>
            <a:endParaRPr lang="en-US"/>
          </a:p>
        </p:txBody>
      </p:sp>
      <p:sp>
        <p:nvSpPr>
          <p:cNvPr id="4" name="Picture Placeholder 6"/>
          <p:cNvSpPr>
            <a:spLocks noGrp="1"/>
          </p:cNvSpPr>
          <p:nvPr>
            <p:ph type="pic" sz="quarter" idx="11"/>
          </p:nvPr>
        </p:nvSpPr>
        <p:spPr>
          <a:xfrm>
            <a:off x="8490857" y="0"/>
            <a:ext cx="3701143" cy="6857999"/>
          </a:xfrm>
          <a:prstGeom prst="rect">
            <a:avLst/>
          </a:prstGeom>
        </p:spPr>
        <p:txBody>
          <a:bodyPr/>
          <a:lstStyle/>
          <a:p>
            <a:endParaRPr lang="en-US"/>
          </a:p>
        </p:txBody>
      </p:sp>
    </p:spTree>
    <p:extLst>
      <p:ext uri="{BB962C8B-B14F-4D97-AF65-F5344CB8AC3E}">
        <p14:creationId xmlns:p14="http://schemas.microsoft.com/office/powerpoint/2010/main" val="151658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Picture Placeholder 6"/>
          <p:cNvSpPr>
            <a:spLocks noGrp="1"/>
          </p:cNvSpPr>
          <p:nvPr>
            <p:ph type="pic" sz="quarter" idx="10"/>
          </p:nvPr>
        </p:nvSpPr>
        <p:spPr>
          <a:xfrm>
            <a:off x="6096000" y="0"/>
            <a:ext cx="4005716" cy="3752850"/>
          </a:xfrm>
          <a:prstGeom prst="rect">
            <a:avLst/>
          </a:prstGeom>
        </p:spPr>
        <p:txBody>
          <a:bodyPr/>
          <a:lstStyle/>
          <a:p>
            <a:endParaRPr lang="en-US"/>
          </a:p>
        </p:txBody>
      </p:sp>
      <p:sp>
        <p:nvSpPr>
          <p:cNvPr id="4" name="Picture Placeholder 6"/>
          <p:cNvSpPr>
            <a:spLocks noGrp="1"/>
          </p:cNvSpPr>
          <p:nvPr>
            <p:ph type="pic" sz="quarter" idx="11"/>
          </p:nvPr>
        </p:nvSpPr>
        <p:spPr>
          <a:xfrm>
            <a:off x="0" y="4187371"/>
            <a:ext cx="4455659" cy="2670629"/>
          </a:xfrm>
          <a:prstGeom prst="rect">
            <a:avLst/>
          </a:prstGeom>
        </p:spPr>
        <p:txBody>
          <a:bodyPr/>
          <a:lstStyle/>
          <a:p>
            <a:endParaRPr lang="en-US"/>
          </a:p>
        </p:txBody>
      </p:sp>
    </p:spTree>
    <p:extLst>
      <p:ext uri="{BB962C8B-B14F-4D97-AF65-F5344CB8AC3E}">
        <p14:creationId xmlns:p14="http://schemas.microsoft.com/office/powerpoint/2010/main" val="400514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37"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slideLayout" Target="../slideLayouts/slideLayout36.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195804"/>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 id="2147483674" r:id="rId12"/>
    <p:sldLayoutId id="2147483673" r:id="rId13"/>
    <p:sldLayoutId id="2147483672" r:id="rId14"/>
    <p:sldLayoutId id="2147483671" r:id="rId15"/>
    <p:sldLayoutId id="2147483670" r:id="rId16"/>
    <p:sldLayoutId id="2147483669" r:id="rId17"/>
    <p:sldLayoutId id="2147483668" r:id="rId18"/>
    <p:sldLayoutId id="2147483667" r:id="rId19"/>
    <p:sldLayoutId id="2147483666" r:id="rId20"/>
    <p:sldLayoutId id="2147483665" r:id="rId21"/>
    <p:sldLayoutId id="2147483664" r:id="rId22"/>
    <p:sldLayoutId id="2147483663" r:id="rId23"/>
    <p:sldLayoutId id="2147483662" r:id="rId24"/>
    <p:sldLayoutId id="2147483661" r:id="rId25"/>
    <p:sldLayoutId id="2147483660" r:id="rId26"/>
    <p:sldLayoutId id="2147483659" r:id="rId27"/>
    <p:sldLayoutId id="2147483658" r:id="rId28"/>
    <p:sldLayoutId id="2147483657" r:id="rId29"/>
    <p:sldLayoutId id="2147483656" r:id="rId30"/>
    <p:sldLayoutId id="2147483655" r:id="rId31"/>
    <p:sldLayoutId id="2147483654" r:id="rId32"/>
    <p:sldLayoutId id="2147483653" r:id="rId33"/>
    <p:sldLayoutId id="2147483652" r:id="rId34"/>
    <p:sldLayoutId id="2147483651" r:id="rId35"/>
    <p:sldLayoutId id="2147483650"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pn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25.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8" Type="http://schemas.openxmlformats.org/officeDocument/2006/relationships/image" Target="../media/image16.png" /><Relationship Id="rId3" Type="http://schemas.openxmlformats.org/officeDocument/2006/relationships/image" Target="../media/image11.png" /><Relationship Id="rId7" Type="http://schemas.openxmlformats.org/officeDocument/2006/relationships/image" Target="../media/image15.png" /><Relationship Id="rId2" Type="http://schemas.openxmlformats.org/officeDocument/2006/relationships/image" Target="../media/image10.png" /><Relationship Id="rId1" Type="http://schemas.openxmlformats.org/officeDocument/2006/relationships/slideLayout" Target="../slideLayouts/slideLayout22.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 Id="rId9" Type="http://schemas.openxmlformats.org/officeDocument/2006/relationships/image" Target="../media/image17.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2.xml" /></Relationships>
</file>

<file path=ppt/slides/_rels/slide16.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2.xml" /></Relationships>
</file>

<file path=ppt/slides/_rels/slide1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2.xml" /><Relationship Id="rId5" Type="http://schemas.openxmlformats.org/officeDocument/2006/relationships/image" Target="../media/image25.PNG" /><Relationship Id="rId4" Type="http://schemas.openxmlformats.org/officeDocument/2006/relationships/image" Target="../media/image24.PNG" /></Relationships>
</file>

<file path=ppt/slides/_rels/slide18.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22.xml" /></Relationships>
</file>

<file path=ppt/slides/_rels/slide1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3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9.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8C359-2784-4BAE-B1AD-DCC409A57FB0}"/>
              </a:ext>
            </a:extLst>
          </p:cNvPr>
          <p:cNvSpPr txBox="1"/>
          <p:nvPr/>
        </p:nvSpPr>
        <p:spPr>
          <a:xfrm>
            <a:off x="3089446" y="3481921"/>
            <a:ext cx="6059187" cy="984885"/>
          </a:xfrm>
          <a:prstGeom prst="rect">
            <a:avLst/>
          </a:prstGeom>
          <a:noFill/>
        </p:spPr>
        <p:txBody>
          <a:bodyPr wrap="square">
            <a:spAutoFit/>
          </a:bodyPr>
          <a:lstStyle/>
          <a:p>
            <a:pPr algn="l"/>
            <a:endParaRPr lang="en-US" sz="1800" b="0" i="0" u="none" strike="noStrike" baseline="0" dirty="0">
              <a:solidFill>
                <a:srgbClr val="000000"/>
              </a:solidFill>
            </a:endParaRPr>
          </a:p>
          <a:p>
            <a:pPr algn="ctr"/>
            <a:r>
              <a:rPr lang="en-US" sz="1800" b="0" i="0" u="none" strike="noStrike" baseline="0" dirty="0">
                <a:solidFill>
                  <a:srgbClr val="000000"/>
                </a:solidFill>
              </a:rPr>
              <a:t> </a:t>
            </a:r>
            <a:r>
              <a:rPr lang="en-US" sz="4000" b="0" i="0" u="none" strike="noStrike" baseline="0" dirty="0" err="1">
                <a:solidFill>
                  <a:srgbClr val="000000"/>
                </a:solidFill>
              </a:rPr>
              <a:t>Tronix</a:t>
            </a:r>
            <a:r>
              <a:rPr lang="en-US" sz="4000" b="0" i="0" u="none" strike="noStrike" baseline="0" dirty="0">
                <a:solidFill>
                  <a:srgbClr val="000000"/>
                </a:solidFill>
              </a:rPr>
              <a:t> web application </a:t>
            </a:r>
            <a:endParaRPr lang="en-US" sz="4000" spc="300" dirty="0">
              <a:latin typeface="Source Sans Pro" panose="020B0503030403020204" pitchFamily="34" charset="0"/>
              <a:ea typeface="Source Sans Pro Light" panose="020B0403030403020204" pitchFamily="34" charset="0"/>
              <a:cs typeface="Open Sans" panose="020B0606030504020204" pitchFamily="34" charset="0"/>
            </a:endParaRPr>
          </a:p>
        </p:txBody>
      </p:sp>
      <p:grpSp>
        <p:nvGrpSpPr>
          <p:cNvPr id="4" name="Group 3"/>
          <p:cNvGrpSpPr/>
          <p:nvPr/>
        </p:nvGrpSpPr>
        <p:grpSpPr>
          <a:xfrm flipV="1">
            <a:off x="2593086" y="2739831"/>
            <a:ext cx="1564347" cy="2928575"/>
            <a:chOff x="3342502" y="1992289"/>
            <a:chExt cx="1564347" cy="2928575"/>
          </a:xfrm>
          <a:solidFill>
            <a:srgbClr val="FFC000"/>
          </a:solidFill>
        </p:grpSpPr>
        <p:sp>
          <p:nvSpPr>
            <p:cNvPr id="5" name="Rectangle 4"/>
            <p:cNvSpPr/>
            <p:nvPr/>
          </p:nvSpPr>
          <p:spPr>
            <a:xfrm>
              <a:off x="3342503" y="2314663"/>
              <a:ext cx="392370" cy="2606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3928491" y="1406300"/>
              <a:ext cx="392370" cy="15643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2" descr="ملف:Birzeit University logo.svg - ويكيبيديا"/>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7300" y="756095"/>
            <a:ext cx="4680610" cy="159140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rot="10800000" flipV="1">
            <a:off x="7930579" y="2739831"/>
            <a:ext cx="1564347" cy="2928575"/>
            <a:chOff x="3342502" y="1992289"/>
            <a:chExt cx="1564347" cy="2928575"/>
          </a:xfrm>
          <a:solidFill>
            <a:srgbClr val="FFC000"/>
          </a:solidFill>
        </p:grpSpPr>
        <p:sp>
          <p:nvSpPr>
            <p:cNvPr id="9" name="Rectangle 8"/>
            <p:cNvSpPr/>
            <p:nvPr/>
          </p:nvSpPr>
          <p:spPr>
            <a:xfrm>
              <a:off x="3342503" y="2314663"/>
              <a:ext cx="392370" cy="2606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3928491" y="1406300"/>
              <a:ext cx="392370" cy="15643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187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1"/>
          <p:cNvSpPr txBox="1">
            <a:spLocks/>
          </p:cNvSpPr>
          <p:nvPr/>
        </p:nvSpPr>
        <p:spPr>
          <a:xfrm>
            <a:off x="8333232" y="3346704"/>
            <a:ext cx="3858768" cy="3511296"/>
          </a:xfrm>
          <a:prstGeom prst="rect">
            <a:avLst/>
          </a:prstGeom>
          <a:solidFill>
            <a:schemeClr val="bg1">
              <a:lumMod val="95000"/>
            </a:schemeClr>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115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0" name="Rectangle 9"/>
          <p:cNvSpPr/>
          <p:nvPr/>
        </p:nvSpPr>
        <p:spPr>
          <a:xfrm>
            <a:off x="9130087" y="4968043"/>
            <a:ext cx="2265057" cy="1243417"/>
          </a:xfrm>
          <a:prstGeom prst="rect">
            <a:avLst/>
          </a:prstGeom>
        </p:spPr>
        <p:txBody>
          <a:bodyPr wrap="square">
            <a:spAutoFit/>
          </a:bodyPr>
          <a:lstStyle/>
          <a:p>
            <a:pPr algn="ctr">
              <a:lnSpc>
                <a:spcPct val="80000"/>
              </a:lnSpc>
            </a:pPr>
            <a:r>
              <a:rPr lang="en-US" sz="8800" dirty="0">
                <a:latin typeface="Kelson Sans" panose="00000800000000000000" pitchFamily="50" charset="0"/>
                <a:ea typeface="Roboto" panose="02000000000000000000" pitchFamily="2" charset="0"/>
                <a:cs typeface="Titillium Light" charset="0"/>
              </a:rPr>
              <a:t>03</a:t>
            </a:r>
          </a:p>
        </p:txBody>
      </p:sp>
      <p:sp>
        <p:nvSpPr>
          <p:cNvPr id="7" name="Title 11"/>
          <p:cNvSpPr txBox="1">
            <a:spLocks/>
          </p:cNvSpPr>
          <p:nvPr/>
        </p:nvSpPr>
        <p:spPr>
          <a:xfrm>
            <a:off x="4868983" y="2230441"/>
            <a:ext cx="4261104" cy="2706624"/>
          </a:xfrm>
          <a:prstGeom prst="rect">
            <a:avLst/>
          </a:prstGeom>
          <a:solidFill>
            <a:srgbClr val="FFC000"/>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3600" b="1"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8" name="Rectangle 7"/>
          <p:cNvSpPr/>
          <p:nvPr/>
        </p:nvSpPr>
        <p:spPr>
          <a:xfrm>
            <a:off x="5078099" y="2829901"/>
            <a:ext cx="3842872" cy="1089529"/>
          </a:xfrm>
          <a:prstGeom prst="rect">
            <a:avLst/>
          </a:prstGeom>
        </p:spPr>
        <p:txBody>
          <a:bodyPr wrap="square">
            <a:spAutoFit/>
          </a:bodyPr>
          <a:lstStyle/>
          <a:p>
            <a:pPr algn="ctr">
              <a:lnSpc>
                <a:spcPct val="80000"/>
              </a:lnSpc>
            </a:pPr>
            <a:endParaRPr lang="en-US" sz="4000" dirty="0">
              <a:latin typeface="Kelson Sans" panose="00000800000000000000" pitchFamily="50" charset="0"/>
              <a:ea typeface="Roboto" panose="02000000000000000000" pitchFamily="2" charset="0"/>
              <a:cs typeface="Titillium Light" charset="0"/>
            </a:endParaRPr>
          </a:p>
          <a:p>
            <a:pPr algn="ctr">
              <a:lnSpc>
                <a:spcPct val="80000"/>
              </a:lnSpc>
            </a:pPr>
            <a:r>
              <a:rPr lang="en-US" sz="4000" dirty="0">
                <a:latin typeface="Kelson Sans" panose="00000800000000000000" pitchFamily="50" charset="0"/>
                <a:ea typeface="Roboto" panose="02000000000000000000" pitchFamily="2" charset="0"/>
                <a:cs typeface="Titillium Light" charset="0"/>
              </a:rPr>
              <a:t>Technologies</a:t>
            </a:r>
          </a:p>
        </p:txBody>
      </p:sp>
      <p:grpSp>
        <p:nvGrpSpPr>
          <p:cNvPr id="9" name="Group 8"/>
          <p:cNvGrpSpPr/>
          <p:nvPr/>
        </p:nvGrpSpPr>
        <p:grpSpPr>
          <a:xfrm rot="16200000" flipH="1">
            <a:off x="4292982" y="1838679"/>
            <a:ext cx="1361119" cy="1204064"/>
            <a:chOff x="8210719" y="1992293"/>
            <a:chExt cx="1485901" cy="1314448"/>
          </a:xfrm>
          <a:solidFill>
            <a:srgbClr val="FFC000"/>
          </a:solidFill>
        </p:grpSpPr>
        <p:sp>
          <p:nvSpPr>
            <p:cNvPr id="11" name="Rectangle 10"/>
            <p:cNvSpPr/>
            <p:nvPr/>
          </p:nvSpPr>
          <p:spPr>
            <a:xfrm>
              <a:off x="8210722" y="2314666"/>
              <a:ext cx="358772"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355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28233" y="4354323"/>
            <a:ext cx="2466673" cy="24096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94521" y="1832300"/>
            <a:ext cx="2366905" cy="2466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9C2F70-9933-42A5-9970-6DDEBCB25B09}"/>
              </a:ext>
            </a:extLst>
          </p:cNvPr>
          <p:cNvSpPr txBox="1"/>
          <p:nvPr/>
        </p:nvSpPr>
        <p:spPr bwMode="auto">
          <a:xfrm>
            <a:off x="2763162" y="742771"/>
            <a:ext cx="6579951" cy="646331"/>
          </a:xfrm>
          <a:prstGeom prst="rect">
            <a:avLst/>
          </a:prstGeom>
          <a:noFill/>
        </p:spPr>
        <p:txBody>
          <a:bodyPr wrap="square">
            <a:spAutoFit/>
          </a:bodyPr>
          <a:lstStyle/>
          <a:p>
            <a:pPr algn="ctr">
              <a:defRPr/>
            </a:pPr>
            <a:r>
              <a:rPr lang="en-US" sz="3600" b="1" spc="300" dirty="0">
                <a:latin typeface="Kelson Sans" panose="00000800000000000000" pitchFamily="50" charset="0"/>
                <a:ea typeface="Lato Black" panose="020F0502020204030203" pitchFamily="34" charset="0"/>
                <a:cs typeface="Lato Black" panose="020F0502020204030203" pitchFamily="34" charset="0"/>
              </a:rPr>
              <a:t>Technologies</a:t>
            </a:r>
          </a:p>
        </p:txBody>
      </p:sp>
      <p:pic>
        <p:nvPicPr>
          <p:cNvPr id="11" name="Picture Placeholder 10">
            <a:extLst>
              <a:ext uri="{FF2B5EF4-FFF2-40B4-BE49-F238E27FC236}">
                <a16:creationId xmlns:a16="http://schemas.microsoft.com/office/drawing/2014/main" id="{B7A29A20-E865-CC83-B234-EB8607994D04}"/>
              </a:ext>
            </a:extLst>
          </p:cNvPr>
          <p:cNvPicPr>
            <a:picLocks noGrp="1" noChangeAspect="1"/>
          </p:cNvPicPr>
          <p:nvPr>
            <p:ph type="pic" sz="quarter" idx="10"/>
          </p:nvPr>
        </p:nvPicPr>
        <p:blipFill>
          <a:blip r:embed="rId2"/>
          <a:srcRect/>
          <a:stretch>
            <a:fillRect/>
          </a:stretch>
        </p:blipFill>
        <p:spPr>
          <a:xfrm>
            <a:off x="726663" y="2097495"/>
            <a:ext cx="1902620" cy="1991483"/>
          </a:xfrm>
          <a:prstGeom prst="rect">
            <a:avLst/>
          </a:prstGeom>
        </p:spPr>
      </p:pic>
      <p:pic>
        <p:nvPicPr>
          <p:cNvPr id="12" name="Picture 11">
            <a:extLst>
              <a:ext uri="{FF2B5EF4-FFF2-40B4-BE49-F238E27FC236}">
                <a16:creationId xmlns:a16="http://schemas.microsoft.com/office/drawing/2014/main" id="{27913987-1B59-B6F4-3EC3-FC9001686492}"/>
              </a:ext>
            </a:extLst>
          </p:cNvPr>
          <p:cNvPicPr>
            <a:picLocks noChangeAspect="1"/>
          </p:cNvPicPr>
          <p:nvPr/>
        </p:nvPicPr>
        <p:blipFill>
          <a:blip r:embed="rId3"/>
          <a:stretch>
            <a:fillRect/>
          </a:stretch>
        </p:blipFill>
        <p:spPr>
          <a:xfrm>
            <a:off x="2709925" y="4560784"/>
            <a:ext cx="1903287" cy="1996751"/>
          </a:xfrm>
          <a:prstGeom prst="rect">
            <a:avLst/>
          </a:prstGeom>
        </p:spPr>
      </p:pic>
      <p:pic>
        <p:nvPicPr>
          <p:cNvPr id="14" name="Picture 13">
            <a:extLst>
              <a:ext uri="{FF2B5EF4-FFF2-40B4-BE49-F238E27FC236}">
                <a16:creationId xmlns:a16="http://schemas.microsoft.com/office/drawing/2014/main" id="{C470C9F1-9050-5318-5A4B-B71F78F804C1}"/>
              </a:ext>
            </a:extLst>
          </p:cNvPr>
          <p:cNvPicPr>
            <a:picLocks noChangeAspect="1"/>
          </p:cNvPicPr>
          <p:nvPr/>
        </p:nvPicPr>
        <p:blipFill>
          <a:blip r:embed="rId4"/>
          <a:stretch>
            <a:fillRect/>
          </a:stretch>
        </p:blipFill>
        <p:spPr>
          <a:xfrm>
            <a:off x="4462592" y="1887939"/>
            <a:ext cx="2466673" cy="2354809"/>
          </a:xfrm>
          <a:prstGeom prst="rect">
            <a:avLst/>
          </a:prstGeom>
        </p:spPr>
      </p:pic>
      <p:pic>
        <p:nvPicPr>
          <p:cNvPr id="15" name="Picture 14">
            <a:extLst>
              <a:ext uri="{FF2B5EF4-FFF2-40B4-BE49-F238E27FC236}">
                <a16:creationId xmlns:a16="http://schemas.microsoft.com/office/drawing/2014/main" id="{1CE4AED9-39EC-49E0-973C-455990E7C58C}"/>
              </a:ext>
            </a:extLst>
          </p:cNvPr>
          <p:cNvPicPr>
            <a:picLocks noChangeAspect="1"/>
          </p:cNvPicPr>
          <p:nvPr/>
        </p:nvPicPr>
        <p:blipFill>
          <a:blip r:embed="rId5"/>
          <a:stretch>
            <a:fillRect/>
          </a:stretch>
        </p:blipFill>
        <p:spPr>
          <a:xfrm>
            <a:off x="4666449" y="2041707"/>
            <a:ext cx="2058958" cy="2047271"/>
          </a:xfrm>
          <a:prstGeom prst="rect">
            <a:avLst/>
          </a:prstGeom>
        </p:spPr>
      </p:pic>
      <p:pic>
        <p:nvPicPr>
          <p:cNvPr id="16" name="Picture 15">
            <a:extLst>
              <a:ext uri="{FF2B5EF4-FFF2-40B4-BE49-F238E27FC236}">
                <a16:creationId xmlns:a16="http://schemas.microsoft.com/office/drawing/2014/main" id="{31447E5E-C4C0-0FBE-0E01-F2F3C5EDA154}"/>
              </a:ext>
            </a:extLst>
          </p:cNvPr>
          <p:cNvPicPr>
            <a:picLocks noChangeAspect="1"/>
          </p:cNvPicPr>
          <p:nvPr/>
        </p:nvPicPr>
        <p:blipFill>
          <a:blip r:embed="rId6"/>
          <a:stretch>
            <a:fillRect/>
          </a:stretch>
        </p:blipFill>
        <p:spPr>
          <a:xfrm>
            <a:off x="8530431" y="1944649"/>
            <a:ext cx="2469094" cy="2353260"/>
          </a:xfrm>
          <a:prstGeom prst="rect">
            <a:avLst/>
          </a:prstGeom>
        </p:spPr>
      </p:pic>
      <p:pic>
        <p:nvPicPr>
          <p:cNvPr id="17" name="Picture 16">
            <a:extLst>
              <a:ext uri="{FF2B5EF4-FFF2-40B4-BE49-F238E27FC236}">
                <a16:creationId xmlns:a16="http://schemas.microsoft.com/office/drawing/2014/main" id="{315263B2-44C5-6C7D-23DD-7EE084282076}"/>
              </a:ext>
            </a:extLst>
          </p:cNvPr>
          <p:cNvPicPr>
            <a:picLocks noChangeAspect="1"/>
          </p:cNvPicPr>
          <p:nvPr/>
        </p:nvPicPr>
        <p:blipFill>
          <a:blip r:embed="rId6"/>
          <a:stretch>
            <a:fillRect/>
          </a:stretch>
        </p:blipFill>
        <p:spPr>
          <a:xfrm>
            <a:off x="6495301" y="4354323"/>
            <a:ext cx="2469094" cy="2353260"/>
          </a:xfrm>
          <a:prstGeom prst="rect">
            <a:avLst/>
          </a:prstGeom>
        </p:spPr>
      </p:pic>
      <p:pic>
        <p:nvPicPr>
          <p:cNvPr id="20" name="Picture 19">
            <a:extLst>
              <a:ext uri="{FF2B5EF4-FFF2-40B4-BE49-F238E27FC236}">
                <a16:creationId xmlns:a16="http://schemas.microsoft.com/office/drawing/2014/main" id="{42CF9F58-406C-1E83-4BE5-D03BD9FAFFEF}"/>
              </a:ext>
            </a:extLst>
          </p:cNvPr>
          <p:cNvPicPr>
            <a:picLocks noChangeAspect="1"/>
          </p:cNvPicPr>
          <p:nvPr/>
        </p:nvPicPr>
        <p:blipFill>
          <a:blip r:embed="rId7"/>
          <a:stretch>
            <a:fillRect/>
          </a:stretch>
        </p:blipFill>
        <p:spPr>
          <a:xfrm>
            <a:off x="6725407" y="4542686"/>
            <a:ext cx="2035131" cy="2032946"/>
          </a:xfrm>
          <a:prstGeom prst="rect">
            <a:avLst/>
          </a:prstGeom>
        </p:spPr>
      </p:pic>
      <p:pic>
        <p:nvPicPr>
          <p:cNvPr id="21" name="Picture 20">
            <a:extLst>
              <a:ext uri="{FF2B5EF4-FFF2-40B4-BE49-F238E27FC236}">
                <a16:creationId xmlns:a16="http://schemas.microsoft.com/office/drawing/2014/main" id="{97A5BA6B-65C5-045F-A35B-F5158E306528}"/>
              </a:ext>
            </a:extLst>
          </p:cNvPr>
          <p:cNvPicPr>
            <a:picLocks noChangeAspect="1"/>
          </p:cNvPicPr>
          <p:nvPr/>
        </p:nvPicPr>
        <p:blipFill>
          <a:blip r:embed="rId8"/>
          <a:stretch>
            <a:fillRect/>
          </a:stretch>
        </p:blipFill>
        <p:spPr>
          <a:xfrm>
            <a:off x="8833767" y="2104031"/>
            <a:ext cx="1961752" cy="2034496"/>
          </a:xfrm>
          <a:prstGeom prst="rect">
            <a:avLst/>
          </a:prstGeom>
        </p:spPr>
      </p:pic>
    </p:spTree>
    <p:extLst>
      <p:ext uri="{BB962C8B-B14F-4D97-AF65-F5344CB8AC3E}">
        <p14:creationId xmlns:p14="http://schemas.microsoft.com/office/powerpoint/2010/main" val="382274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1"/>
          <p:cNvSpPr txBox="1">
            <a:spLocks/>
          </p:cNvSpPr>
          <p:nvPr/>
        </p:nvSpPr>
        <p:spPr>
          <a:xfrm>
            <a:off x="0" y="3346704"/>
            <a:ext cx="3858768" cy="3511296"/>
          </a:xfrm>
          <a:prstGeom prst="rect">
            <a:avLst/>
          </a:prstGeom>
          <a:solidFill>
            <a:schemeClr val="bg1">
              <a:lumMod val="95000"/>
            </a:schemeClr>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115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0" name="Rectangle 9"/>
          <p:cNvSpPr/>
          <p:nvPr/>
        </p:nvSpPr>
        <p:spPr>
          <a:xfrm>
            <a:off x="631375" y="4813983"/>
            <a:ext cx="2265057" cy="1243417"/>
          </a:xfrm>
          <a:prstGeom prst="rect">
            <a:avLst/>
          </a:prstGeom>
        </p:spPr>
        <p:txBody>
          <a:bodyPr wrap="square">
            <a:spAutoFit/>
          </a:bodyPr>
          <a:lstStyle/>
          <a:p>
            <a:pPr algn="ctr">
              <a:lnSpc>
                <a:spcPct val="80000"/>
              </a:lnSpc>
            </a:pPr>
            <a:r>
              <a:rPr lang="en-US" sz="8800" dirty="0">
                <a:latin typeface="Kelson Sans" panose="00000800000000000000" pitchFamily="50" charset="0"/>
                <a:ea typeface="Roboto" panose="02000000000000000000" pitchFamily="2" charset="0"/>
                <a:cs typeface="Titillium Light" charset="0"/>
              </a:rPr>
              <a:t>04</a:t>
            </a:r>
          </a:p>
        </p:txBody>
      </p:sp>
      <p:sp>
        <p:nvSpPr>
          <p:cNvPr id="7" name="Title 11"/>
          <p:cNvSpPr txBox="1">
            <a:spLocks/>
          </p:cNvSpPr>
          <p:nvPr/>
        </p:nvSpPr>
        <p:spPr>
          <a:xfrm>
            <a:off x="2896432" y="2107359"/>
            <a:ext cx="4261104" cy="2706624"/>
          </a:xfrm>
          <a:prstGeom prst="rect">
            <a:avLst/>
          </a:prstGeom>
          <a:solidFill>
            <a:srgbClr val="FFC000"/>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3600" b="1"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8" name="Rectangle 7"/>
          <p:cNvSpPr/>
          <p:nvPr/>
        </p:nvSpPr>
        <p:spPr>
          <a:xfrm>
            <a:off x="3105548" y="2906673"/>
            <a:ext cx="3842872" cy="597087"/>
          </a:xfrm>
          <a:prstGeom prst="rect">
            <a:avLst/>
          </a:prstGeom>
        </p:spPr>
        <p:txBody>
          <a:bodyPr wrap="square">
            <a:spAutoFit/>
          </a:bodyPr>
          <a:lstStyle/>
          <a:p>
            <a:pPr algn="ctr">
              <a:lnSpc>
                <a:spcPct val="80000"/>
              </a:lnSpc>
            </a:pPr>
            <a:r>
              <a:rPr lang="en-US" sz="4000" dirty="0">
                <a:latin typeface="Kelson Sans" panose="00000800000000000000" pitchFamily="50" charset="0"/>
                <a:ea typeface="Roboto" panose="02000000000000000000" pitchFamily="2" charset="0"/>
                <a:cs typeface="Titillium Light" charset="0"/>
              </a:rPr>
              <a:t>Implementation</a:t>
            </a:r>
          </a:p>
        </p:txBody>
      </p:sp>
      <p:grpSp>
        <p:nvGrpSpPr>
          <p:cNvPr id="9" name="Group 8"/>
          <p:cNvGrpSpPr/>
          <p:nvPr/>
        </p:nvGrpSpPr>
        <p:grpSpPr>
          <a:xfrm flipH="1">
            <a:off x="6267860" y="1663256"/>
            <a:ext cx="1361119" cy="1204064"/>
            <a:chOff x="8210719" y="1992293"/>
            <a:chExt cx="1485901" cy="1314448"/>
          </a:xfrm>
          <a:solidFill>
            <a:srgbClr val="FFC000"/>
          </a:solidFill>
        </p:grpSpPr>
        <p:sp>
          <p:nvSpPr>
            <p:cNvPr id="11" name="Rectangle 10"/>
            <p:cNvSpPr/>
            <p:nvPr/>
          </p:nvSpPr>
          <p:spPr>
            <a:xfrm>
              <a:off x="8210722" y="2314666"/>
              <a:ext cx="358772"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82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C2F70-9933-42A5-9970-6DDEBCB25B09}"/>
              </a:ext>
            </a:extLst>
          </p:cNvPr>
          <p:cNvSpPr txBox="1"/>
          <p:nvPr/>
        </p:nvSpPr>
        <p:spPr bwMode="auto">
          <a:xfrm>
            <a:off x="1468377" y="1469207"/>
            <a:ext cx="1853388" cy="400110"/>
          </a:xfrm>
          <a:prstGeom prst="rect">
            <a:avLst/>
          </a:prstGeom>
          <a:noFill/>
        </p:spPr>
        <p:txBody>
          <a:bodyPr wrap="square">
            <a:spAutoFit/>
          </a:bodyPr>
          <a:lstStyle/>
          <a:p>
            <a:pPr eaLnBrk="1" fontAlgn="auto" hangingPunct="1">
              <a:spcBef>
                <a:spcPts val="0"/>
              </a:spcBef>
              <a:spcAft>
                <a:spcPts val="0"/>
              </a:spcAft>
              <a:defRPr/>
            </a:pPr>
            <a:r>
              <a:rPr lang="en-US" sz="2000" b="1" i="0" u="none" strike="noStrike" baseline="0" dirty="0">
                <a:latin typeface="Times New Roman" panose="02020603050405020304" pitchFamily="18" charset="0"/>
              </a:rPr>
              <a:t>Welcome page </a:t>
            </a:r>
            <a:endParaRPr lang="en-US" sz="2000" b="1" spc="300" dirty="0">
              <a:latin typeface="Kelson Sans" panose="00000800000000000000" pitchFamily="50" charset="0"/>
              <a:ea typeface="Lato Black" panose="020F0502020204030203" pitchFamily="34" charset="0"/>
              <a:cs typeface="Lato Black" panose="020F0502020204030203" pitchFamily="34" charset="0"/>
            </a:endParaRPr>
          </a:p>
        </p:txBody>
      </p:sp>
      <p:sp>
        <p:nvSpPr>
          <p:cNvPr id="10" name="Shape">
            <a:extLst>
              <a:ext uri="{FF2B5EF4-FFF2-40B4-BE49-F238E27FC236}">
                <a16:creationId xmlns:a16="http://schemas.microsoft.com/office/drawing/2014/main" id="{28EE4ED2-22FF-4294-A008-2F9F4D5C7478}"/>
              </a:ext>
            </a:extLst>
          </p:cNvPr>
          <p:cNvSpPr/>
          <p:nvPr/>
        </p:nvSpPr>
        <p:spPr>
          <a:xfrm>
            <a:off x="2132907" y="2403714"/>
            <a:ext cx="508381" cy="486772"/>
          </a:xfrm>
          <a:custGeom>
            <a:avLst/>
            <a:gdLst/>
            <a:ahLst/>
            <a:cxnLst>
              <a:cxn ang="0">
                <a:pos x="wd2" y="hd2"/>
              </a:cxn>
              <a:cxn ang="5400000">
                <a:pos x="wd2" y="hd2"/>
              </a:cxn>
              <a:cxn ang="10800000">
                <a:pos x="wd2" y="hd2"/>
              </a:cxn>
              <a:cxn ang="16200000">
                <a:pos x="wd2" y="hd2"/>
              </a:cxn>
            </a:cxnLst>
            <a:rect l="0" t="0" r="r" b="b"/>
            <a:pathLst>
              <a:path w="21600" h="21410" extrusionOk="0">
                <a:moveTo>
                  <a:pt x="17622" y="19356"/>
                </a:moveTo>
                <a:lnTo>
                  <a:pt x="13876" y="20839"/>
                </a:lnTo>
                <a:cubicBezTo>
                  <a:pt x="11933" y="21600"/>
                  <a:pt x="9667" y="21600"/>
                  <a:pt x="7724" y="20839"/>
                </a:cubicBezTo>
                <a:lnTo>
                  <a:pt x="3978" y="19356"/>
                </a:lnTo>
                <a:cubicBezTo>
                  <a:pt x="1526" y="18368"/>
                  <a:pt x="0" y="16352"/>
                  <a:pt x="0" y="14108"/>
                </a:cubicBezTo>
                <a:lnTo>
                  <a:pt x="0" y="5818"/>
                </a:lnTo>
                <a:cubicBezTo>
                  <a:pt x="0" y="2624"/>
                  <a:pt x="3145" y="0"/>
                  <a:pt x="7077" y="0"/>
                </a:cubicBezTo>
                <a:lnTo>
                  <a:pt x="14523" y="0"/>
                </a:lnTo>
                <a:cubicBezTo>
                  <a:pt x="18408" y="0"/>
                  <a:pt x="21600" y="2586"/>
                  <a:pt x="21600" y="5818"/>
                </a:cubicBezTo>
                <a:lnTo>
                  <a:pt x="21600" y="14108"/>
                </a:lnTo>
                <a:cubicBezTo>
                  <a:pt x="21600" y="16352"/>
                  <a:pt x="20074" y="18368"/>
                  <a:pt x="17622" y="19356"/>
                </a:cubicBezTo>
                <a:close/>
              </a:path>
            </a:pathLst>
          </a:custGeom>
          <a:ln/>
        </p:spPr>
        <p:style>
          <a:lnRef idx="2">
            <a:schemeClr val="accent4"/>
          </a:lnRef>
          <a:fillRef idx="1">
            <a:schemeClr val="lt1"/>
          </a:fillRef>
          <a:effectRef idx="0">
            <a:schemeClr val="accent4"/>
          </a:effectRef>
          <a:fontRef idx="minor">
            <a:schemeClr val="dk1"/>
          </a:fontRef>
        </p:style>
        <p:txBody>
          <a:bodyPr lIns="28575" tIns="28575" rIns="28575" bIns="28575" anchor="ctr"/>
          <a:lstStyle/>
          <a:p>
            <a:pPr>
              <a:defRPr sz="3000">
                <a:solidFill>
                  <a:srgbClr val="FFFFFF"/>
                </a:solidFill>
              </a:defRPr>
            </a:pPr>
            <a:endParaRPr sz="2800" dirty="0">
              <a:solidFill>
                <a:schemeClr val="tx1"/>
              </a:solidFill>
            </a:endParaRPr>
          </a:p>
        </p:txBody>
      </p:sp>
      <p:sp>
        <p:nvSpPr>
          <p:cNvPr id="19" name="Google Shape;891;p46"/>
          <p:cNvSpPr/>
          <p:nvPr/>
        </p:nvSpPr>
        <p:spPr>
          <a:xfrm>
            <a:off x="2205922" y="2477232"/>
            <a:ext cx="347787" cy="303492"/>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Shape">
            <a:extLst>
              <a:ext uri="{FF2B5EF4-FFF2-40B4-BE49-F238E27FC236}">
                <a16:creationId xmlns:a16="http://schemas.microsoft.com/office/drawing/2014/main" id="{EEA6B946-AFAC-458F-9B1E-DAF9C5720D0F}"/>
              </a:ext>
            </a:extLst>
          </p:cNvPr>
          <p:cNvSpPr/>
          <p:nvPr/>
        </p:nvSpPr>
        <p:spPr>
          <a:xfrm>
            <a:off x="1473074" y="855366"/>
            <a:ext cx="1788073" cy="1815595"/>
          </a:xfrm>
          <a:custGeom>
            <a:avLst/>
            <a:gdLst/>
            <a:ahLst/>
            <a:cxnLst>
              <a:cxn ang="0">
                <a:pos x="wd2" y="hd2"/>
              </a:cxn>
              <a:cxn ang="5400000">
                <a:pos x="wd2" y="hd2"/>
              </a:cxn>
              <a:cxn ang="10800000">
                <a:pos x="wd2" y="hd2"/>
              </a:cxn>
              <a:cxn ang="16200000">
                <a:pos x="wd2" y="hd2"/>
              </a:cxn>
            </a:cxnLst>
            <a:rect l="0" t="0" r="r" b="b"/>
            <a:pathLst>
              <a:path w="21600" h="21600" extrusionOk="0">
                <a:moveTo>
                  <a:pt x="2581" y="21600"/>
                </a:moveTo>
                <a:lnTo>
                  <a:pt x="6774" y="21600"/>
                </a:lnTo>
                <a:lnTo>
                  <a:pt x="6774" y="20910"/>
                </a:lnTo>
                <a:lnTo>
                  <a:pt x="2581" y="20910"/>
                </a:lnTo>
                <a:cubicBezTo>
                  <a:pt x="1627" y="20910"/>
                  <a:pt x="856" y="20278"/>
                  <a:pt x="856" y="19496"/>
                </a:cubicBezTo>
                <a:lnTo>
                  <a:pt x="856" y="5357"/>
                </a:lnTo>
                <a:cubicBezTo>
                  <a:pt x="856" y="4817"/>
                  <a:pt x="1234" y="4322"/>
                  <a:pt x="1823" y="4081"/>
                </a:cubicBezTo>
                <a:lnTo>
                  <a:pt x="10057" y="828"/>
                </a:lnTo>
                <a:cubicBezTo>
                  <a:pt x="10533" y="644"/>
                  <a:pt x="11080" y="644"/>
                  <a:pt x="11557" y="828"/>
                </a:cubicBezTo>
                <a:lnTo>
                  <a:pt x="19791" y="4081"/>
                </a:lnTo>
                <a:cubicBezTo>
                  <a:pt x="20380" y="4311"/>
                  <a:pt x="20758" y="4817"/>
                  <a:pt x="20758" y="5357"/>
                </a:cubicBezTo>
                <a:lnTo>
                  <a:pt x="20758" y="19496"/>
                </a:lnTo>
                <a:cubicBezTo>
                  <a:pt x="20758" y="20278"/>
                  <a:pt x="19987" y="20910"/>
                  <a:pt x="19033" y="20910"/>
                </a:cubicBezTo>
                <a:lnTo>
                  <a:pt x="14840" y="20910"/>
                </a:lnTo>
                <a:lnTo>
                  <a:pt x="14840" y="21600"/>
                </a:lnTo>
                <a:lnTo>
                  <a:pt x="19033" y="21600"/>
                </a:lnTo>
                <a:cubicBezTo>
                  <a:pt x="20450" y="21600"/>
                  <a:pt x="21600" y="20657"/>
                  <a:pt x="21600" y="19496"/>
                </a:cubicBezTo>
                <a:lnTo>
                  <a:pt x="21600" y="5357"/>
                </a:lnTo>
                <a:cubicBezTo>
                  <a:pt x="21600" y="4552"/>
                  <a:pt x="21025" y="3816"/>
                  <a:pt x="20155" y="3460"/>
                </a:cubicBezTo>
                <a:lnTo>
                  <a:pt x="11922" y="207"/>
                </a:lnTo>
                <a:cubicBezTo>
                  <a:pt x="11571" y="69"/>
                  <a:pt x="11193" y="0"/>
                  <a:pt x="10800" y="0"/>
                </a:cubicBezTo>
                <a:cubicBezTo>
                  <a:pt x="10421" y="0"/>
                  <a:pt x="10043" y="69"/>
                  <a:pt x="9678" y="207"/>
                </a:cubicBezTo>
                <a:lnTo>
                  <a:pt x="1445" y="3460"/>
                </a:lnTo>
                <a:cubicBezTo>
                  <a:pt x="561" y="3805"/>
                  <a:pt x="0" y="4552"/>
                  <a:pt x="0" y="5357"/>
                </a:cubicBezTo>
                <a:lnTo>
                  <a:pt x="0" y="19496"/>
                </a:lnTo>
                <a:cubicBezTo>
                  <a:pt x="14" y="20657"/>
                  <a:pt x="1164" y="21600"/>
                  <a:pt x="2581" y="21600"/>
                </a:cubicBezTo>
                <a:close/>
              </a:path>
            </a:pathLst>
          </a:custGeom>
          <a:ln/>
        </p:spPr>
        <p:style>
          <a:lnRef idx="2">
            <a:schemeClr val="accent4"/>
          </a:lnRef>
          <a:fillRef idx="1">
            <a:schemeClr val="lt1"/>
          </a:fillRef>
          <a:effectRef idx="0">
            <a:schemeClr val="accent4"/>
          </a:effectRef>
          <a:fontRef idx="minor">
            <a:schemeClr val="dk1"/>
          </a:fontRef>
        </p:style>
        <p:txBody>
          <a:bodyPr lIns="28575" tIns="28575" rIns="28575" bIns="28575" anchor="ctr"/>
          <a:lstStyle/>
          <a:p>
            <a:pPr>
              <a:defRPr sz="3000">
                <a:solidFill>
                  <a:srgbClr val="FFFFFF"/>
                </a:solidFill>
              </a:defRPr>
            </a:pPr>
            <a:endParaRPr sz="2800"/>
          </a:p>
        </p:txBody>
      </p:sp>
      <p:grpSp>
        <p:nvGrpSpPr>
          <p:cNvPr id="22" name="Group 21"/>
          <p:cNvGrpSpPr/>
          <p:nvPr/>
        </p:nvGrpSpPr>
        <p:grpSpPr>
          <a:xfrm>
            <a:off x="-3" y="0"/>
            <a:ext cx="6096003" cy="6858000"/>
            <a:chOff x="3342500" y="1992289"/>
            <a:chExt cx="6096003" cy="6858000"/>
          </a:xfrm>
          <a:solidFill>
            <a:srgbClr val="FFC000"/>
          </a:solidFill>
        </p:grpSpPr>
        <p:sp>
          <p:nvSpPr>
            <p:cNvPr id="23" name="Rectangle 22"/>
            <p:cNvSpPr/>
            <p:nvPr/>
          </p:nvSpPr>
          <p:spPr>
            <a:xfrm>
              <a:off x="3342502" y="2314663"/>
              <a:ext cx="476249" cy="6535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6133326" y="-798537"/>
              <a:ext cx="514351" cy="6096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hape">
            <a:extLst>
              <a:ext uri="{FF2B5EF4-FFF2-40B4-BE49-F238E27FC236}">
                <a16:creationId xmlns:a16="http://schemas.microsoft.com/office/drawing/2014/main" id="{3B9FD03E-52D0-8188-BA1F-0D2E8A642A13}"/>
              </a:ext>
            </a:extLst>
          </p:cNvPr>
          <p:cNvSpPr/>
          <p:nvPr/>
        </p:nvSpPr>
        <p:spPr>
          <a:xfrm>
            <a:off x="3936566" y="831505"/>
            <a:ext cx="1788073" cy="1815595"/>
          </a:xfrm>
          <a:custGeom>
            <a:avLst/>
            <a:gdLst/>
            <a:ahLst/>
            <a:cxnLst>
              <a:cxn ang="0">
                <a:pos x="wd2" y="hd2"/>
              </a:cxn>
              <a:cxn ang="5400000">
                <a:pos x="wd2" y="hd2"/>
              </a:cxn>
              <a:cxn ang="10800000">
                <a:pos x="wd2" y="hd2"/>
              </a:cxn>
              <a:cxn ang="16200000">
                <a:pos x="wd2" y="hd2"/>
              </a:cxn>
            </a:cxnLst>
            <a:rect l="0" t="0" r="r" b="b"/>
            <a:pathLst>
              <a:path w="21600" h="21600" extrusionOk="0">
                <a:moveTo>
                  <a:pt x="2581" y="21600"/>
                </a:moveTo>
                <a:lnTo>
                  <a:pt x="6774" y="21600"/>
                </a:lnTo>
                <a:lnTo>
                  <a:pt x="6774" y="20910"/>
                </a:lnTo>
                <a:lnTo>
                  <a:pt x="2581" y="20910"/>
                </a:lnTo>
                <a:cubicBezTo>
                  <a:pt x="1627" y="20910"/>
                  <a:pt x="856" y="20278"/>
                  <a:pt x="856" y="19496"/>
                </a:cubicBezTo>
                <a:lnTo>
                  <a:pt x="856" y="5357"/>
                </a:lnTo>
                <a:cubicBezTo>
                  <a:pt x="856" y="4817"/>
                  <a:pt x="1234" y="4322"/>
                  <a:pt x="1823" y="4081"/>
                </a:cubicBezTo>
                <a:lnTo>
                  <a:pt x="10057" y="828"/>
                </a:lnTo>
                <a:cubicBezTo>
                  <a:pt x="10533" y="644"/>
                  <a:pt x="11080" y="644"/>
                  <a:pt x="11557" y="828"/>
                </a:cubicBezTo>
                <a:lnTo>
                  <a:pt x="19791" y="4081"/>
                </a:lnTo>
                <a:cubicBezTo>
                  <a:pt x="20380" y="4311"/>
                  <a:pt x="20758" y="4817"/>
                  <a:pt x="20758" y="5357"/>
                </a:cubicBezTo>
                <a:lnTo>
                  <a:pt x="20758" y="19496"/>
                </a:lnTo>
                <a:cubicBezTo>
                  <a:pt x="20758" y="20278"/>
                  <a:pt x="19987" y="20910"/>
                  <a:pt x="19033" y="20910"/>
                </a:cubicBezTo>
                <a:lnTo>
                  <a:pt x="14840" y="20910"/>
                </a:lnTo>
                <a:lnTo>
                  <a:pt x="14840" y="21600"/>
                </a:lnTo>
                <a:lnTo>
                  <a:pt x="19033" y="21600"/>
                </a:lnTo>
                <a:cubicBezTo>
                  <a:pt x="20450" y="21600"/>
                  <a:pt x="21600" y="20657"/>
                  <a:pt x="21600" y="19496"/>
                </a:cubicBezTo>
                <a:lnTo>
                  <a:pt x="21600" y="5357"/>
                </a:lnTo>
                <a:cubicBezTo>
                  <a:pt x="21600" y="4552"/>
                  <a:pt x="21025" y="3816"/>
                  <a:pt x="20155" y="3460"/>
                </a:cubicBezTo>
                <a:lnTo>
                  <a:pt x="11922" y="207"/>
                </a:lnTo>
                <a:cubicBezTo>
                  <a:pt x="11571" y="69"/>
                  <a:pt x="11193" y="0"/>
                  <a:pt x="10800" y="0"/>
                </a:cubicBezTo>
                <a:cubicBezTo>
                  <a:pt x="10421" y="0"/>
                  <a:pt x="10043" y="69"/>
                  <a:pt x="9678" y="207"/>
                </a:cubicBezTo>
                <a:lnTo>
                  <a:pt x="1445" y="3460"/>
                </a:lnTo>
                <a:cubicBezTo>
                  <a:pt x="561" y="3805"/>
                  <a:pt x="0" y="4552"/>
                  <a:pt x="0" y="5357"/>
                </a:cubicBezTo>
                <a:lnTo>
                  <a:pt x="0" y="19496"/>
                </a:lnTo>
                <a:cubicBezTo>
                  <a:pt x="14" y="20657"/>
                  <a:pt x="1164" y="21600"/>
                  <a:pt x="2581" y="21600"/>
                </a:cubicBezTo>
                <a:close/>
              </a:path>
            </a:pathLst>
          </a:custGeom>
          <a:ln/>
        </p:spPr>
        <p:style>
          <a:lnRef idx="2">
            <a:schemeClr val="accent4"/>
          </a:lnRef>
          <a:fillRef idx="1">
            <a:schemeClr val="lt1"/>
          </a:fillRef>
          <a:effectRef idx="0">
            <a:schemeClr val="accent4"/>
          </a:effectRef>
          <a:fontRef idx="minor">
            <a:schemeClr val="dk1"/>
          </a:fontRef>
        </p:style>
        <p:txBody>
          <a:bodyPr lIns="28575" tIns="28575" rIns="28575" bIns="28575" anchor="ctr"/>
          <a:lstStyle/>
          <a:p>
            <a:pPr>
              <a:defRPr sz="3000">
                <a:solidFill>
                  <a:srgbClr val="FFFFFF"/>
                </a:solidFill>
              </a:defRPr>
            </a:pPr>
            <a:endParaRPr sz="2800"/>
          </a:p>
        </p:txBody>
      </p:sp>
      <p:sp>
        <p:nvSpPr>
          <p:cNvPr id="6" name="Shape">
            <a:extLst>
              <a:ext uri="{FF2B5EF4-FFF2-40B4-BE49-F238E27FC236}">
                <a16:creationId xmlns:a16="http://schemas.microsoft.com/office/drawing/2014/main" id="{BE57D0BD-24E1-37D5-EDE2-560B46867BD9}"/>
              </a:ext>
            </a:extLst>
          </p:cNvPr>
          <p:cNvSpPr/>
          <p:nvPr/>
        </p:nvSpPr>
        <p:spPr>
          <a:xfrm>
            <a:off x="4600678" y="2410981"/>
            <a:ext cx="476249" cy="486772"/>
          </a:xfrm>
          <a:custGeom>
            <a:avLst/>
            <a:gdLst/>
            <a:ahLst/>
            <a:cxnLst>
              <a:cxn ang="0">
                <a:pos x="wd2" y="hd2"/>
              </a:cxn>
              <a:cxn ang="5400000">
                <a:pos x="wd2" y="hd2"/>
              </a:cxn>
              <a:cxn ang="10800000">
                <a:pos x="wd2" y="hd2"/>
              </a:cxn>
              <a:cxn ang="16200000">
                <a:pos x="wd2" y="hd2"/>
              </a:cxn>
            </a:cxnLst>
            <a:rect l="0" t="0" r="r" b="b"/>
            <a:pathLst>
              <a:path w="21600" h="21410" extrusionOk="0">
                <a:moveTo>
                  <a:pt x="17622" y="19356"/>
                </a:moveTo>
                <a:lnTo>
                  <a:pt x="13876" y="20839"/>
                </a:lnTo>
                <a:cubicBezTo>
                  <a:pt x="11933" y="21600"/>
                  <a:pt x="9667" y="21600"/>
                  <a:pt x="7724" y="20839"/>
                </a:cubicBezTo>
                <a:lnTo>
                  <a:pt x="3978" y="19356"/>
                </a:lnTo>
                <a:cubicBezTo>
                  <a:pt x="1526" y="18368"/>
                  <a:pt x="0" y="16352"/>
                  <a:pt x="0" y="14108"/>
                </a:cubicBezTo>
                <a:lnTo>
                  <a:pt x="0" y="5818"/>
                </a:lnTo>
                <a:cubicBezTo>
                  <a:pt x="0" y="2624"/>
                  <a:pt x="3145" y="0"/>
                  <a:pt x="7077" y="0"/>
                </a:cubicBezTo>
                <a:lnTo>
                  <a:pt x="14523" y="0"/>
                </a:lnTo>
                <a:cubicBezTo>
                  <a:pt x="18408" y="0"/>
                  <a:pt x="21600" y="2586"/>
                  <a:pt x="21600" y="5818"/>
                </a:cubicBezTo>
                <a:lnTo>
                  <a:pt x="21600" y="14108"/>
                </a:lnTo>
                <a:cubicBezTo>
                  <a:pt x="21600" y="16352"/>
                  <a:pt x="20074" y="18368"/>
                  <a:pt x="17622" y="19356"/>
                </a:cubicBezTo>
                <a:close/>
              </a:path>
            </a:pathLst>
          </a:custGeom>
          <a:ln/>
        </p:spPr>
        <p:style>
          <a:lnRef idx="2">
            <a:schemeClr val="accent4"/>
          </a:lnRef>
          <a:fillRef idx="1">
            <a:schemeClr val="lt1"/>
          </a:fillRef>
          <a:effectRef idx="0">
            <a:schemeClr val="accent4"/>
          </a:effectRef>
          <a:fontRef idx="minor">
            <a:schemeClr val="dk1"/>
          </a:fontRef>
        </p:style>
        <p:txBody>
          <a:bodyPr lIns="28575" tIns="28575" rIns="28575" bIns="28575" anchor="ctr"/>
          <a:lstStyle/>
          <a:p>
            <a:pPr>
              <a:defRPr sz="3000">
                <a:solidFill>
                  <a:srgbClr val="FFFFFF"/>
                </a:solidFill>
              </a:defRPr>
            </a:pPr>
            <a:endParaRPr sz="2800" dirty="0">
              <a:solidFill>
                <a:schemeClr val="tx1"/>
              </a:solidFill>
            </a:endParaRPr>
          </a:p>
        </p:txBody>
      </p:sp>
      <p:pic>
        <p:nvPicPr>
          <p:cNvPr id="7" name="Picture 6">
            <a:extLst>
              <a:ext uri="{FF2B5EF4-FFF2-40B4-BE49-F238E27FC236}">
                <a16:creationId xmlns:a16="http://schemas.microsoft.com/office/drawing/2014/main" id="{28102F3D-7A5C-D6ED-878C-BEFE2CC29477}"/>
              </a:ext>
            </a:extLst>
          </p:cNvPr>
          <p:cNvPicPr>
            <a:picLocks noChangeAspect="1"/>
          </p:cNvPicPr>
          <p:nvPr/>
        </p:nvPicPr>
        <p:blipFill>
          <a:blip r:embed="rId2"/>
          <a:stretch>
            <a:fillRect/>
          </a:stretch>
        </p:blipFill>
        <p:spPr>
          <a:xfrm>
            <a:off x="1487648" y="3565931"/>
            <a:ext cx="1798476" cy="1822862"/>
          </a:xfrm>
          <a:prstGeom prst="rect">
            <a:avLst/>
          </a:prstGeom>
        </p:spPr>
      </p:pic>
      <p:pic>
        <p:nvPicPr>
          <p:cNvPr id="8" name="Picture 7">
            <a:extLst>
              <a:ext uri="{FF2B5EF4-FFF2-40B4-BE49-F238E27FC236}">
                <a16:creationId xmlns:a16="http://schemas.microsoft.com/office/drawing/2014/main" id="{FA98569F-0ED4-7CBC-FA55-781E4058F4EB}"/>
              </a:ext>
            </a:extLst>
          </p:cNvPr>
          <p:cNvPicPr>
            <a:picLocks noChangeAspect="1"/>
          </p:cNvPicPr>
          <p:nvPr/>
        </p:nvPicPr>
        <p:blipFill>
          <a:blip r:embed="rId2"/>
          <a:stretch>
            <a:fillRect/>
          </a:stretch>
        </p:blipFill>
        <p:spPr>
          <a:xfrm>
            <a:off x="8807630" y="831505"/>
            <a:ext cx="1798476" cy="1822862"/>
          </a:xfrm>
          <a:prstGeom prst="rect">
            <a:avLst/>
          </a:prstGeom>
        </p:spPr>
      </p:pic>
      <p:pic>
        <p:nvPicPr>
          <p:cNvPr id="9" name="Picture 8">
            <a:extLst>
              <a:ext uri="{FF2B5EF4-FFF2-40B4-BE49-F238E27FC236}">
                <a16:creationId xmlns:a16="http://schemas.microsoft.com/office/drawing/2014/main" id="{690CDF92-C56A-62E2-E9F8-E3E40156A689}"/>
              </a:ext>
            </a:extLst>
          </p:cNvPr>
          <p:cNvPicPr>
            <a:picLocks noChangeAspect="1"/>
          </p:cNvPicPr>
          <p:nvPr/>
        </p:nvPicPr>
        <p:blipFill>
          <a:blip r:embed="rId2"/>
          <a:stretch>
            <a:fillRect/>
          </a:stretch>
        </p:blipFill>
        <p:spPr>
          <a:xfrm>
            <a:off x="6344138" y="848099"/>
            <a:ext cx="1798476" cy="1822862"/>
          </a:xfrm>
          <a:prstGeom prst="rect">
            <a:avLst/>
          </a:prstGeom>
        </p:spPr>
      </p:pic>
      <p:pic>
        <p:nvPicPr>
          <p:cNvPr id="11" name="Picture 10">
            <a:extLst>
              <a:ext uri="{FF2B5EF4-FFF2-40B4-BE49-F238E27FC236}">
                <a16:creationId xmlns:a16="http://schemas.microsoft.com/office/drawing/2014/main" id="{30B54528-FADA-626E-970D-1A3983BC3A21}"/>
              </a:ext>
            </a:extLst>
          </p:cNvPr>
          <p:cNvPicPr>
            <a:picLocks noChangeAspect="1"/>
          </p:cNvPicPr>
          <p:nvPr/>
        </p:nvPicPr>
        <p:blipFill>
          <a:blip r:embed="rId2"/>
          <a:stretch>
            <a:fillRect/>
          </a:stretch>
        </p:blipFill>
        <p:spPr>
          <a:xfrm>
            <a:off x="3920251" y="3590187"/>
            <a:ext cx="1798476" cy="1822862"/>
          </a:xfrm>
          <a:prstGeom prst="rect">
            <a:avLst/>
          </a:prstGeom>
        </p:spPr>
      </p:pic>
      <p:pic>
        <p:nvPicPr>
          <p:cNvPr id="12" name="Picture 11">
            <a:extLst>
              <a:ext uri="{FF2B5EF4-FFF2-40B4-BE49-F238E27FC236}">
                <a16:creationId xmlns:a16="http://schemas.microsoft.com/office/drawing/2014/main" id="{4A0A5189-31AB-4FB8-408A-26EFAB30AD98}"/>
              </a:ext>
            </a:extLst>
          </p:cNvPr>
          <p:cNvPicPr>
            <a:picLocks noChangeAspect="1"/>
          </p:cNvPicPr>
          <p:nvPr/>
        </p:nvPicPr>
        <p:blipFill>
          <a:blip r:embed="rId2"/>
          <a:stretch>
            <a:fillRect/>
          </a:stretch>
        </p:blipFill>
        <p:spPr>
          <a:xfrm>
            <a:off x="6344138" y="3590187"/>
            <a:ext cx="1798476" cy="1822862"/>
          </a:xfrm>
          <a:prstGeom prst="rect">
            <a:avLst/>
          </a:prstGeom>
        </p:spPr>
      </p:pic>
      <p:pic>
        <p:nvPicPr>
          <p:cNvPr id="13" name="Picture 12">
            <a:extLst>
              <a:ext uri="{FF2B5EF4-FFF2-40B4-BE49-F238E27FC236}">
                <a16:creationId xmlns:a16="http://schemas.microsoft.com/office/drawing/2014/main" id="{E1FF9C05-77A6-B5EC-DB22-ED00DF72C3D8}"/>
              </a:ext>
            </a:extLst>
          </p:cNvPr>
          <p:cNvPicPr>
            <a:picLocks noChangeAspect="1"/>
          </p:cNvPicPr>
          <p:nvPr/>
        </p:nvPicPr>
        <p:blipFill>
          <a:blip r:embed="rId2"/>
          <a:stretch>
            <a:fillRect/>
          </a:stretch>
        </p:blipFill>
        <p:spPr>
          <a:xfrm>
            <a:off x="8807630" y="3520862"/>
            <a:ext cx="1798476" cy="1822862"/>
          </a:xfrm>
          <a:prstGeom prst="rect">
            <a:avLst/>
          </a:prstGeom>
        </p:spPr>
      </p:pic>
      <p:pic>
        <p:nvPicPr>
          <p:cNvPr id="14" name="Picture 13">
            <a:extLst>
              <a:ext uri="{FF2B5EF4-FFF2-40B4-BE49-F238E27FC236}">
                <a16:creationId xmlns:a16="http://schemas.microsoft.com/office/drawing/2014/main" id="{2F25D470-5AFE-5FC5-6627-100EF97A8C83}"/>
              </a:ext>
            </a:extLst>
          </p:cNvPr>
          <p:cNvPicPr>
            <a:picLocks noChangeAspect="1"/>
          </p:cNvPicPr>
          <p:nvPr/>
        </p:nvPicPr>
        <p:blipFill>
          <a:blip r:embed="rId3"/>
          <a:stretch>
            <a:fillRect/>
          </a:stretch>
        </p:blipFill>
        <p:spPr>
          <a:xfrm>
            <a:off x="9475742" y="2372573"/>
            <a:ext cx="493819" cy="499915"/>
          </a:xfrm>
          <a:prstGeom prst="rect">
            <a:avLst/>
          </a:prstGeom>
        </p:spPr>
      </p:pic>
      <p:pic>
        <p:nvPicPr>
          <p:cNvPr id="15" name="Picture 14">
            <a:extLst>
              <a:ext uri="{FF2B5EF4-FFF2-40B4-BE49-F238E27FC236}">
                <a16:creationId xmlns:a16="http://schemas.microsoft.com/office/drawing/2014/main" id="{2980B690-DAF0-E45D-8122-98B6859B2E85}"/>
              </a:ext>
            </a:extLst>
          </p:cNvPr>
          <p:cNvPicPr>
            <a:picLocks noChangeAspect="1"/>
          </p:cNvPicPr>
          <p:nvPr/>
        </p:nvPicPr>
        <p:blipFill>
          <a:blip r:embed="rId3"/>
          <a:stretch>
            <a:fillRect/>
          </a:stretch>
        </p:blipFill>
        <p:spPr>
          <a:xfrm>
            <a:off x="7012250" y="2421003"/>
            <a:ext cx="493819" cy="499915"/>
          </a:xfrm>
          <a:prstGeom prst="rect">
            <a:avLst/>
          </a:prstGeom>
        </p:spPr>
      </p:pic>
      <p:pic>
        <p:nvPicPr>
          <p:cNvPr id="16" name="Picture 15">
            <a:extLst>
              <a:ext uri="{FF2B5EF4-FFF2-40B4-BE49-F238E27FC236}">
                <a16:creationId xmlns:a16="http://schemas.microsoft.com/office/drawing/2014/main" id="{5771A7BE-6893-A9FA-363A-84C6903C0061}"/>
              </a:ext>
            </a:extLst>
          </p:cNvPr>
          <p:cNvPicPr>
            <a:picLocks noChangeAspect="1"/>
          </p:cNvPicPr>
          <p:nvPr/>
        </p:nvPicPr>
        <p:blipFill>
          <a:blip r:embed="rId3"/>
          <a:stretch>
            <a:fillRect/>
          </a:stretch>
        </p:blipFill>
        <p:spPr>
          <a:xfrm>
            <a:off x="9459958" y="5138834"/>
            <a:ext cx="493819" cy="499915"/>
          </a:xfrm>
          <a:prstGeom prst="rect">
            <a:avLst/>
          </a:prstGeom>
        </p:spPr>
      </p:pic>
      <p:pic>
        <p:nvPicPr>
          <p:cNvPr id="17" name="Picture 16">
            <a:extLst>
              <a:ext uri="{FF2B5EF4-FFF2-40B4-BE49-F238E27FC236}">
                <a16:creationId xmlns:a16="http://schemas.microsoft.com/office/drawing/2014/main" id="{FB823574-FEA1-A824-DD37-71E605913917}"/>
              </a:ext>
            </a:extLst>
          </p:cNvPr>
          <p:cNvPicPr>
            <a:picLocks noChangeAspect="1"/>
          </p:cNvPicPr>
          <p:nvPr/>
        </p:nvPicPr>
        <p:blipFill>
          <a:blip r:embed="rId3"/>
          <a:stretch>
            <a:fillRect/>
          </a:stretch>
        </p:blipFill>
        <p:spPr>
          <a:xfrm>
            <a:off x="7012251" y="5149094"/>
            <a:ext cx="493819" cy="499915"/>
          </a:xfrm>
          <a:prstGeom prst="rect">
            <a:avLst/>
          </a:prstGeom>
        </p:spPr>
      </p:pic>
      <p:pic>
        <p:nvPicPr>
          <p:cNvPr id="18" name="Picture 17">
            <a:extLst>
              <a:ext uri="{FF2B5EF4-FFF2-40B4-BE49-F238E27FC236}">
                <a16:creationId xmlns:a16="http://schemas.microsoft.com/office/drawing/2014/main" id="{4024C3F7-CFF9-9AE6-1C51-79CD1FDA5401}"/>
              </a:ext>
            </a:extLst>
          </p:cNvPr>
          <p:cNvPicPr>
            <a:picLocks noChangeAspect="1"/>
          </p:cNvPicPr>
          <p:nvPr/>
        </p:nvPicPr>
        <p:blipFill>
          <a:blip r:embed="rId3"/>
          <a:stretch>
            <a:fillRect/>
          </a:stretch>
        </p:blipFill>
        <p:spPr>
          <a:xfrm>
            <a:off x="4572579" y="5163091"/>
            <a:ext cx="493819" cy="499915"/>
          </a:xfrm>
          <a:prstGeom prst="rect">
            <a:avLst/>
          </a:prstGeom>
        </p:spPr>
      </p:pic>
      <p:pic>
        <p:nvPicPr>
          <p:cNvPr id="20" name="Picture 19">
            <a:extLst>
              <a:ext uri="{FF2B5EF4-FFF2-40B4-BE49-F238E27FC236}">
                <a16:creationId xmlns:a16="http://schemas.microsoft.com/office/drawing/2014/main" id="{2FE3AC33-D018-4012-85F2-1A4503265975}"/>
              </a:ext>
            </a:extLst>
          </p:cNvPr>
          <p:cNvPicPr>
            <a:picLocks noChangeAspect="1"/>
          </p:cNvPicPr>
          <p:nvPr/>
        </p:nvPicPr>
        <p:blipFill>
          <a:blip r:embed="rId3"/>
          <a:stretch>
            <a:fillRect/>
          </a:stretch>
        </p:blipFill>
        <p:spPr>
          <a:xfrm>
            <a:off x="2132907" y="5138835"/>
            <a:ext cx="493819" cy="499915"/>
          </a:xfrm>
          <a:prstGeom prst="rect">
            <a:avLst/>
          </a:prstGeom>
        </p:spPr>
      </p:pic>
      <p:pic>
        <p:nvPicPr>
          <p:cNvPr id="25" name="Picture 24">
            <a:extLst>
              <a:ext uri="{FF2B5EF4-FFF2-40B4-BE49-F238E27FC236}">
                <a16:creationId xmlns:a16="http://schemas.microsoft.com/office/drawing/2014/main" id="{A00CC981-8CE0-4C42-F8B8-8C0822B18C44}"/>
              </a:ext>
            </a:extLst>
          </p:cNvPr>
          <p:cNvPicPr>
            <a:picLocks noChangeAspect="1"/>
          </p:cNvPicPr>
          <p:nvPr/>
        </p:nvPicPr>
        <p:blipFill>
          <a:blip r:embed="rId4"/>
          <a:stretch>
            <a:fillRect/>
          </a:stretch>
        </p:blipFill>
        <p:spPr>
          <a:xfrm>
            <a:off x="7074094" y="2471922"/>
            <a:ext cx="384081" cy="317019"/>
          </a:xfrm>
          <a:prstGeom prst="rect">
            <a:avLst/>
          </a:prstGeom>
        </p:spPr>
      </p:pic>
      <p:pic>
        <p:nvPicPr>
          <p:cNvPr id="26" name="Picture 25">
            <a:extLst>
              <a:ext uri="{FF2B5EF4-FFF2-40B4-BE49-F238E27FC236}">
                <a16:creationId xmlns:a16="http://schemas.microsoft.com/office/drawing/2014/main" id="{6D5E3577-C62A-0B94-22E9-D0F31D92A62C}"/>
              </a:ext>
            </a:extLst>
          </p:cNvPr>
          <p:cNvPicPr>
            <a:picLocks noChangeAspect="1"/>
          </p:cNvPicPr>
          <p:nvPr/>
        </p:nvPicPr>
        <p:blipFill>
          <a:blip r:embed="rId4"/>
          <a:stretch>
            <a:fillRect/>
          </a:stretch>
        </p:blipFill>
        <p:spPr>
          <a:xfrm>
            <a:off x="7074094" y="5221008"/>
            <a:ext cx="384081" cy="317019"/>
          </a:xfrm>
          <a:prstGeom prst="rect">
            <a:avLst/>
          </a:prstGeom>
        </p:spPr>
      </p:pic>
      <p:pic>
        <p:nvPicPr>
          <p:cNvPr id="27" name="Picture 26">
            <a:extLst>
              <a:ext uri="{FF2B5EF4-FFF2-40B4-BE49-F238E27FC236}">
                <a16:creationId xmlns:a16="http://schemas.microsoft.com/office/drawing/2014/main" id="{96948149-EE6D-6A59-66F8-0738E5D1FC7E}"/>
              </a:ext>
            </a:extLst>
          </p:cNvPr>
          <p:cNvPicPr>
            <a:picLocks noChangeAspect="1"/>
          </p:cNvPicPr>
          <p:nvPr/>
        </p:nvPicPr>
        <p:blipFill>
          <a:blip r:embed="rId4"/>
          <a:stretch>
            <a:fillRect/>
          </a:stretch>
        </p:blipFill>
        <p:spPr>
          <a:xfrm>
            <a:off x="4635800" y="5221008"/>
            <a:ext cx="384081" cy="317019"/>
          </a:xfrm>
          <a:prstGeom prst="rect">
            <a:avLst/>
          </a:prstGeom>
        </p:spPr>
      </p:pic>
      <p:pic>
        <p:nvPicPr>
          <p:cNvPr id="28" name="Picture 27">
            <a:extLst>
              <a:ext uri="{FF2B5EF4-FFF2-40B4-BE49-F238E27FC236}">
                <a16:creationId xmlns:a16="http://schemas.microsoft.com/office/drawing/2014/main" id="{A7A1125E-C94D-2BDE-534B-DD86A5A52906}"/>
              </a:ext>
            </a:extLst>
          </p:cNvPr>
          <p:cNvPicPr>
            <a:picLocks noChangeAspect="1"/>
          </p:cNvPicPr>
          <p:nvPr/>
        </p:nvPicPr>
        <p:blipFill>
          <a:blip r:embed="rId4"/>
          <a:stretch>
            <a:fillRect/>
          </a:stretch>
        </p:blipFill>
        <p:spPr>
          <a:xfrm>
            <a:off x="4658496" y="2455059"/>
            <a:ext cx="384081" cy="317019"/>
          </a:xfrm>
          <a:prstGeom prst="rect">
            <a:avLst/>
          </a:prstGeom>
        </p:spPr>
      </p:pic>
      <p:pic>
        <p:nvPicPr>
          <p:cNvPr id="29" name="Picture 28">
            <a:extLst>
              <a:ext uri="{FF2B5EF4-FFF2-40B4-BE49-F238E27FC236}">
                <a16:creationId xmlns:a16="http://schemas.microsoft.com/office/drawing/2014/main" id="{E6F11AEE-B46C-C31E-BFFC-23CAAE8C24DE}"/>
              </a:ext>
            </a:extLst>
          </p:cNvPr>
          <p:cNvPicPr>
            <a:picLocks noChangeAspect="1"/>
          </p:cNvPicPr>
          <p:nvPr/>
        </p:nvPicPr>
        <p:blipFill>
          <a:blip r:embed="rId4"/>
          <a:stretch>
            <a:fillRect/>
          </a:stretch>
        </p:blipFill>
        <p:spPr>
          <a:xfrm>
            <a:off x="9530609" y="5192506"/>
            <a:ext cx="384081" cy="317019"/>
          </a:xfrm>
          <a:prstGeom prst="rect">
            <a:avLst/>
          </a:prstGeom>
        </p:spPr>
      </p:pic>
      <p:pic>
        <p:nvPicPr>
          <p:cNvPr id="30" name="Picture 29">
            <a:extLst>
              <a:ext uri="{FF2B5EF4-FFF2-40B4-BE49-F238E27FC236}">
                <a16:creationId xmlns:a16="http://schemas.microsoft.com/office/drawing/2014/main" id="{535D3004-C127-2223-E41D-2852DCDA6128}"/>
              </a:ext>
            </a:extLst>
          </p:cNvPr>
          <p:cNvPicPr>
            <a:picLocks noChangeAspect="1"/>
          </p:cNvPicPr>
          <p:nvPr/>
        </p:nvPicPr>
        <p:blipFill>
          <a:blip r:embed="rId4"/>
          <a:stretch>
            <a:fillRect/>
          </a:stretch>
        </p:blipFill>
        <p:spPr>
          <a:xfrm>
            <a:off x="2203030" y="5196752"/>
            <a:ext cx="384081" cy="317019"/>
          </a:xfrm>
          <a:prstGeom prst="rect">
            <a:avLst/>
          </a:prstGeom>
        </p:spPr>
      </p:pic>
      <p:pic>
        <p:nvPicPr>
          <p:cNvPr id="31" name="Picture 30">
            <a:extLst>
              <a:ext uri="{FF2B5EF4-FFF2-40B4-BE49-F238E27FC236}">
                <a16:creationId xmlns:a16="http://schemas.microsoft.com/office/drawing/2014/main" id="{962235AF-B4D5-52FD-BA9E-93AB79CACFAF}"/>
              </a:ext>
            </a:extLst>
          </p:cNvPr>
          <p:cNvPicPr>
            <a:picLocks noChangeAspect="1"/>
          </p:cNvPicPr>
          <p:nvPr/>
        </p:nvPicPr>
        <p:blipFill>
          <a:blip r:embed="rId4"/>
          <a:stretch>
            <a:fillRect/>
          </a:stretch>
        </p:blipFill>
        <p:spPr>
          <a:xfrm>
            <a:off x="9530609" y="2431732"/>
            <a:ext cx="384081" cy="317019"/>
          </a:xfrm>
          <a:prstGeom prst="rect">
            <a:avLst/>
          </a:prstGeom>
        </p:spPr>
      </p:pic>
      <p:pic>
        <p:nvPicPr>
          <p:cNvPr id="33" name="Picture 32">
            <a:extLst>
              <a:ext uri="{FF2B5EF4-FFF2-40B4-BE49-F238E27FC236}">
                <a16:creationId xmlns:a16="http://schemas.microsoft.com/office/drawing/2014/main" id="{ECA1C096-C789-1818-79AB-E6663EAE1A55}"/>
              </a:ext>
            </a:extLst>
          </p:cNvPr>
          <p:cNvPicPr>
            <a:picLocks noChangeAspect="1"/>
          </p:cNvPicPr>
          <p:nvPr/>
        </p:nvPicPr>
        <p:blipFill>
          <a:blip r:embed="rId5"/>
          <a:stretch>
            <a:fillRect/>
          </a:stretch>
        </p:blipFill>
        <p:spPr>
          <a:xfrm>
            <a:off x="4067591" y="1430506"/>
            <a:ext cx="1542422" cy="786452"/>
          </a:xfrm>
          <a:prstGeom prst="rect">
            <a:avLst/>
          </a:prstGeom>
        </p:spPr>
      </p:pic>
      <p:pic>
        <p:nvPicPr>
          <p:cNvPr id="35" name="Picture 34">
            <a:extLst>
              <a:ext uri="{FF2B5EF4-FFF2-40B4-BE49-F238E27FC236}">
                <a16:creationId xmlns:a16="http://schemas.microsoft.com/office/drawing/2014/main" id="{50076D00-FF51-86D2-8B5C-D66731B12529}"/>
              </a:ext>
            </a:extLst>
          </p:cNvPr>
          <p:cNvPicPr>
            <a:picLocks noChangeAspect="1"/>
          </p:cNvPicPr>
          <p:nvPr/>
        </p:nvPicPr>
        <p:blipFill>
          <a:blip r:embed="rId6"/>
          <a:stretch>
            <a:fillRect/>
          </a:stretch>
        </p:blipFill>
        <p:spPr>
          <a:xfrm>
            <a:off x="6423393" y="1501777"/>
            <a:ext cx="1719221" cy="536494"/>
          </a:xfrm>
          <a:prstGeom prst="rect">
            <a:avLst/>
          </a:prstGeom>
        </p:spPr>
      </p:pic>
      <p:pic>
        <p:nvPicPr>
          <p:cNvPr id="37" name="Picture 36">
            <a:extLst>
              <a:ext uri="{FF2B5EF4-FFF2-40B4-BE49-F238E27FC236}">
                <a16:creationId xmlns:a16="http://schemas.microsoft.com/office/drawing/2014/main" id="{8223E2C9-47DC-4AE2-9AF6-100283736543}"/>
              </a:ext>
            </a:extLst>
          </p:cNvPr>
          <p:cNvPicPr>
            <a:picLocks noChangeAspect="1"/>
          </p:cNvPicPr>
          <p:nvPr/>
        </p:nvPicPr>
        <p:blipFill>
          <a:blip r:embed="rId7"/>
          <a:stretch>
            <a:fillRect/>
          </a:stretch>
        </p:blipFill>
        <p:spPr>
          <a:xfrm>
            <a:off x="8892982" y="1471055"/>
            <a:ext cx="1713124" cy="536494"/>
          </a:xfrm>
          <a:prstGeom prst="rect">
            <a:avLst/>
          </a:prstGeom>
        </p:spPr>
      </p:pic>
      <p:pic>
        <p:nvPicPr>
          <p:cNvPr id="39" name="Picture 38">
            <a:extLst>
              <a:ext uri="{FF2B5EF4-FFF2-40B4-BE49-F238E27FC236}">
                <a16:creationId xmlns:a16="http://schemas.microsoft.com/office/drawing/2014/main" id="{7A916BCC-74C7-B21C-07AC-CCFBE0436220}"/>
              </a:ext>
            </a:extLst>
          </p:cNvPr>
          <p:cNvPicPr>
            <a:picLocks noChangeAspect="1"/>
          </p:cNvPicPr>
          <p:nvPr/>
        </p:nvPicPr>
        <p:blipFill>
          <a:blip r:embed="rId8"/>
          <a:stretch>
            <a:fillRect/>
          </a:stretch>
        </p:blipFill>
        <p:spPr>
          <a:xfrm>
            <a:off x="1658598" y="4340190"/>
            <a:ext cx="1524132" cy="493819"/>
          </a:xfrm>
          <a:prstGeom prst="rect">
            <a:avLst/>
          </a:prstGeom>
        </p:spPr>
      </p:pic>
      <p:pic>
        <p:nvPicPr>
          <p:cNvPr id="41" name="Picture 40">
            <a:extLst>
              <a:ext uri="{FF2B5EF4-FFF2-40B4-BE49-F238E27FC236}">
                <a16:creationId xmlns:a16="http://schemas.microsoft.com/office/drawing/2014/main" id="{F3379800-5366-7083-376F-8F03790C8382}"/>
              </a:ext>
            </a:extLst>
          </p:cNvPr>
          <p:cNvPicPr>
            <a:picLocks noChangeAspect="1"/>
          </p:cNvPicPr>
          <p:nvPr/>
        </p:nvPicPr>
        <p:blipFill>
          <a:blip r:embed="rId9"/>
          <a:stretch>
            <a:fillRect/>
          </a:stretch>
        </p:blipFill>
        <p:spPr>
          <a:xfrm>
            <a:off x="4078845" y="4263203"/>
            <a:ext cx="1603387" cy="786452"/>
          </a:xfrm>
          <a:prstGeom prst="rect">
            <a:avLst/>
          </a:prstGeom>
        </p:spPr>
      </p:pic>
      <p:sp>
        <p:nvSpPr>
          <p:cNvPr id="47" name="TextBox 46">
            <a:extLst>
              <a:ext uri="{FF2B5EF4-FFF2-40B4-BE49-F238E27FC236}">
                <a16:creationId xmlns:a16="http://schemas.microsoft.com/office/drawing/2014/main" id="{4B1DC3BE-ECFD-7BA5-3D11-7C60C31B5FBC}"/>
              </a:ext>
            </a:extLst>
          </p:cNvPr>
          <p:cNvSpPr txBox="1"/>
          <p:nvPr/>
        </p:nvSpPr>
        <p:spPr>
          <a:xfrm>
            <a:off x="6732383" y="4139952"/>
            <a:ext cx="3221394" cy="923330"/>
          </a:xfrm>
          <a:prstGeom prst="rect">
            <a:avLst/>
          </a:prstGeom>
          <a:noFill/>
        </p:spPr>
        <p:txBody>
          <a:bodyPr wrap="square">
            <a:spAutoFit/>
          </a:bodyPr>
          <a:lstStyle/>
          <a:p>
            <a:pPr eaLnBrk="1" fontAlgn="auto" hangingPunct="1">
              <a:spcBef>
                <a:spcPts val="0"/>
              </a:spcBef>
              <a:spcAft>
                <a:spcPts val="0"/>
              </a:spcAft>
              <a:defRPr/>
            </a:pPr>
            <a:r>
              <a:rPr lang="en-US" sz="1800" b="1" i="0" u="none" strike="noStrike" baseline="0" dirty="0">
                <a:latin typeface="Times New Roman" panose="02020603050405020304" pitchFamily="18" charset="0"/>
              </a:rPr>
              <a:t>Product      </a:t>
            </a:r>
          </a:p>
          <a:p>
            <a:pPr eaLnBrk="1" fontAlgn="auto" hangingPunct="1">
              <a:spcBef>
                <a:spcPts val="0"/>
              </a:spcBef>
              <a:spcAft>
                <a:spcPts val="0"/>
              </a:spcAft>
              <a:defRPr/>
            </a:pPr>
            <a:r>
              <a:rPr lang="en-US" sz="1800" b="1" i="0" u="none" strike="noStrike" baseline="0" dirty="0">
                <a:latin typeface="Times New Roman" panose="02020603050405020304" pitchFamily="18" charset="0"/>
              </a:rPr>
              <a:t> order         </a:t>
            </a:r>
          </a:p>
          <a:p>
            <a:pPr eaLnBrk="1" fontAlgn="auto" hangingPunct="1">
              <a:spcBef>
                <a:spcPts val="0"/>
              </a:spcBef>
              <a:spcAft>
                <a:spcPts val="0"/>
              </a:spcAft>
              <a:defRPr/>
            </a:pPr>
            <a:r>
              <a:rPr lang="en-US" sz="1800" b="1" i="0" u="none" strike="noStrike" baseline="0" dirty="0">
                <a:latin typeface="Times New Roman" panose="02020603050405020304" pitchFamily="18" charset="0"/>
              </a:rPr>
              <a:t>page</a:t>
            </a:r>
            <a:endParaRPr lang="en-US" sz="1800" b="1" spc="300" dirty="0">
              <a:latin typeface="Kelson Sans" panose="00000800000000000000" pitchFamily="50" charset="0"/>
              <a:ea typeface="Lato Black" panose="020F0502020204030203" pitchFamily="34" charset="0"/>
              <a:cs typeface="Lato Black" panose="020F0502020204030203" pitchFamily="34" charset="0"/>
            </a:endParaRPr>
          </a:p>
        </p:txBody>
      </p:sp>
      <p:sp>
        <p:nvSpPr>
          <p:cNvPr id="51" name="TextBox 50">
            <a:extLst>
              <a:ext uri="{FF2B5EF4-FFF2-40B4-BE49-F238E27FC236}">
                <a16:creationId xmlns:a16="http://schemas.microsoft.com/office/drawing/2014/main" id="{6AA9D444-26C0-05B5-BA16-A658C3A9A097}"/>
              </a:ext>
            </a:extLst>
          </p:cNvPr>
          <p:cNvSpPr txBox="1"/>
          <p:nvPr/>
        </p:nvSpPr>
        <p:spPr>
          <a:xfrm>
            <a:off x="8984904" y="4204101"/>
            <a:ext cx="2255329" cy="646331"/>
          </a:xfrm>
          <a:prstGeom prst="rect">
            <a:avLst/>
          </a:prstGeom>
          <a:noFill/>
        </p:spPr>
        <p:txBody>
          <a:bodyPr wrap="square">
            <a:spAutoFit/>
          </a:bodyPr>
          <a:lstStyle/>
          <a:p>
            <a:pPr eaLnBrk="1" fontAlgn="auto" hangingPunct="1">
              <a:spcBef>
                <a:spcPts val="0"/>
              </a:spcBef>
              <a:spcAft>
                <a:spcPts val="0"/>
              </a:spcAft>
              <a:defRPr/>
            </a:pPr>
            <a:r>
              <a:rPr lang="en-US" sz="1800" b="1" i="0" u="none" strike="noStrike" baseline="0" dirty="0">
                <a:latin typeface="Times New Roman" panose="02020603050405020304" pitchFamily="18" charset="0"/>
              </a:rPr>
              <a:t>Shopping cart </a:t>
            </a:r>
          </a:p>
          <a:p>
            <a:pPr eaLnBrk="1" fontAlgn="auto" hangingPunct="1">
              <a:spcBef>
                <a:spcPts val="0"/>
              </a:spcBef>
              <a:spcAft>
                <a:spcPts val="0"/>
              </a:spcAft>
              <a:defRPr/>
            </a:pPr>
            <a:r>
              <a:rPr lang="en-US" sz="1800" b="1" i="0" u="none" strike="noStrike" baseline="0" dirty="0">
                <a:latin typeface="Times New Roman" panose="02020603050405020304" pitchFamily="18" charset="0"/>
              </a:rPr>
              <a:t>page</a:t>
            </a:r>
            <a:endParaRPr lang="en-US" sz="1800" b="1" spc="300" dirty="0">
              <a:latin typeface="Kelson Sans" panose="00000800000000000000" pitchFamily="50"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59112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1"/>
          <p:cNvSpPr txBox="1">
            <a:spLocks/>
          </p:cNvSpPr>
          <p:nvPr/>
        </p:nvSpPr>
        <p:spPr>
          <a:xfrm>
            <a:off x="0" y="3346704"/>
            <a:ext cx="3858768" cy="3511296"/>
          </a:xfrm>
          <a:prstGeom prst="rect">
            <a:avLst/>
          </a:prstGeom>
          <a:solidFill>
            <a:schemeClr val="bg1">
              <a:lumMod val="95000"/>
            </a:schemeClr>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115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0" name="Rectangle 9"/>
          <p:cNvSpPr/>
          <p:nvPr/>
        </p:nvSpPr>
        <p:spPr>
          <a:xfrm>
            <a:off x="631375" y="4813983"/>
            <a:ext cx="2265057" cy="1243417"/>
          </a:xfrm>
          <a:prstGeom prst="rect">
            <a:avLst/>
          </a:prstGeom>
        </p:spPr>
        <p:txBody>
          <a:bodyPr wrap="square">
            <a:spAutoFit/>
          </a:bodyPr>
          <a:lstStyle/>
          <a:p>
            <a:pPr algn="ctr">
              <a:lnSpc>
                <a:spcPct val="80000"/>
              </a:lnSpc>
            </a:pPr>
            <a:r>
              <a:rPr lang="en-US" sz="8800" dirty="0">
                <a:latin typeface="Kelson Sans" panose="00000800000000000000" pitchFamily="50" charset="0"/>
                <a:ea typeface="Roboto" panose="02000000000000000000" pitchFamily="2" charset="0"/>
                <a:cs typeface="Titillium Light" charset="0"/>
              </a:rPr>
              <a:t>05</a:t>
            </a:r>
          </a:p>
        </p:txBody>
      </p:sp>
      <p:sp>
        <p:nvSpPr>
          <p:cNvPr id="7" name="Title 11"/>
          <p:cNvSpPr txBox="1">
            <a:spLocks/>
          </p:cNvSpPr>
          <p:nvPr/>
        </p:nvSpPr>
        <p:spPr>
          <a:xfrm>
            <a:off x="2896432" y="2107359"/>
            <a:ext cx="4261104" cy="2706624"/>
          </a:xfrm>
          <a:prstGeom prst="rect">
            <a:avLst/>
          </a:prstGeom>
          <a:solidFill>
            <a:srgbClr val="FFC000"/>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3600" b="1"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8" name="Rectangle 7"/>
          <p:cNvSpPr/>
          <p:nvPr/>
        </p:nvSpPr>
        <p:spPr>
          <a:xfrm>
            <a:off x="3105548" y="2906673"/>
            <a:ext cx="3842872" cy="597087"/>
          </a:xfrm>
          <a:prstGeom prst="rect">
            <a:avLst/>
          </a:prstGeom>
        </p:spPr>
        <p:txBody>
          <a:bodyPr wrap="square">
            <a:spAutoFit/>
          </a:bodyPr>
          <a:lstStyle/>
          <a:p>
            <a:pPr algn="ctr">
              <a:lnSpc>
                <a:spcPct val="80000"/>
              </a:lnSpc>
            </a:pPr>
            <a:r>
              <a:rPr lang="en-US" sz="4000" dirty="0">
                <a:latin typeface="Kelson Sans" panose="00000800000000000000" pitchFamily="50" charset="0"/>
                <a:ea typeface="Roboto" panose="02000000000000000000" pitchFamily="2" charset="0"/>
                <a:cs typeface="Titillium Light" charset="0"/>
              </a:rPr>
              <a:t>Testing</a:t>
            </a:r>
          </a:p>
        </p:txBody>
      </p:sp>
      <p:grpSp>
        <p:nvGrpSpPr>
          <p:cNvPr id="9" name="Group 8"/>
          <p:cNvGrpSpPr/>
          <p:nvPr/>
        </p:nvGrpSpPr>
        <p:grpSpPr>
          <a:xfrm flipH="1">
            <a:off x="6267860" y="1663256"/>
            <a:ext cx="1361119" cy="1204064"/>
            <a:chOff x="8210719" y="1992293"/>
            <a:chExt cx="1485901" cy="1314448"/>
          </a:xfrm>
          <a:solidFill>
            <a:srgbClr val="FFC000"/>
          </a:solidFill>
        </p:grpSpPr>
        <p:sp>
          <p:nvSpPr>
            <p:cNvPr id="11" name="Rectangle 10"/>
            <p:cNvSpPr/>
            <p:nvPr/>
          </p:nvSpPr>
          <p:spPr>
            <a:xfrm>
              <a:off x="8210722" y="2314666"/>
              <a:ext cx="358772"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123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C2F70-9933-42A5-9970-6DDEBCB25B09}"/>
              </a:ext>
            </a:extLst>
          </p:cNvPr>
          <p:cNvSpPr txBox="1"/>
          <p:nvPr/>
        </p:nvSpPr>
        <p:spPr bwMode="auto">
          <a:xfrm>
            <a:off x="779469" y="424053"/>
            <a:ext cx="1671103" cy="2616101"/>
          </a:xfrm>
          <a:prstGeom prst="rect">
            <a:avLst/>
          </a:prstGeom>
          <a:noFill/>
        </p:spPr>
        <p:txBody>
          <a:bodyPr wrap="square">
            <a:spAutoFit/>
          </a:bodyPr>
          <a:lstStyle/>
          <a:p>
            <a:pPr algn="l"/>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Test1</a:t>
            </a:r>
            <a:r>
              <a:rPr lang="en-US" sz="1800" b="0" i="0" u="none" strike="noStrike" baseline="0" dirty="0">
                <a:solidFill>
                  <a:srgbClr val="000000"/>
                </a:solidFill>
                <a:latin typeface="Times New Roman" panose="02020603050405020304" pitchFamily="18" charset="0"/>
              </a:rPr>
              <a:t>: Verify the functionality of user registration on the "</a:t>
            </a:r>
            <a:r>
              <a:rPr lang="en-US" sz="1800" b="0" i="0" u="none" strike="noStrike" baseline="0" dirty="0" err="1">
                <a:solidFill>
                  <a:srgbClr val="000000"/>
                </a:solidFill>
                <a:latin typeface="Times New Roman" panose="02020603050405020304" pitchFamily="18" charset="0"/>
              </a:rPr>
              <a:t>Tronix</a:t>
            </a:r>
            <a:r>
              <a:rPr lang="en-US" sz="1800" b="0" i="0" u="none" strike="noStrike" baseline="0" dirty="0">
                <a:solidFill>
                  <a:srgbClr val="000000"/>
                </a:solidFill>
                <a:latin typeface="Times New Roman" panose="02020603050405020304" pitchFamily="18" charset="0"/>
              </a:rPr>
              <a:t> Web Application." </a:t>
            </a:r>
            <a:endParaRPr lang="en-US" sz="1800" b="0" i="0" u="none" strike="noStrike" baseline="0" dirty="0">
              <a:solidFill>
                <a:srgbClr val="000000"/>
              </a:solidFill>
              <a:latin typeface="Wingdings" panose="05000000000000000000" pitchFamily="2" charset="2"/>
            </a:endParaRPr>
          </a:p>
          <a:p>
            <a:pPr eaLnBrk="1" fontAlgn="auto" hangingPunct="1">
              <a:spcBef>
                <a:spcPts val="0"/>
              </a:spcBef>
              <a:spcAft>
                <a:spcPts val="0"/>
              </a:spcAft>
              <a:defRPr/>
            </a:pPr>
            <a:endParaRPr lang="en-US" sz="2000" b="1" spc="300" dirty="0">
              <a:latin typeface="Kelson Sans" panose="00000800000000000000" pitchFamily="50" charset="0"/>
              <a:ea typeface="Lato Black" panose="020F0502020204030203" pitchFamily="34" charset="0"/>
              <a:cs typeface="Lato Black" panose="020F0502020204030203" pitchFamily="34" charset="0"/>
            </a:endParaRPr>
          </a:p>
        </p:txBody>
      </p:sp>
      <p:grpSp>
        <p:nvGrpSpPr>
          <p:cNvPr id="22" name="Group 21"/>
          <p:cNvGrpSpPr/>
          <p:nvPr/>
        </p:nvGrpSpPr>
        <p:grpSpPr>
          <a:xfrm>
            <a:off x="-3" y="0"/>
            <a:ext cx="6096003" cy="6858000"/>
            <a:chOff x="3342500" y="1992289"/>
            <a:chExt cx="6096003" cy="6858000"/>
          </a:xfrm>
          <a:solidFill>
            <a:srgbClr val="FFC000"/>
          </a:solidFill>
        </p:grpSpPr>
        <p:sp>
          <p:nvSpPr>
            <p:cNvPr id="23" name="Rectangle 22"/>
            <p:cNvSpPr/>
            <p:nvPr/>
          </p:nvSpPr>
          <p:spPr>
            <a:xfrm>
              <a:off x="3342502" y="2314663"/>
              <a:ext cx="476249" cy="6535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6133326" y="-798537"/>
              <a:ext cx="514351" cy="6096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E5EFD29E-99B9-1671-F7DE-125FC4EF8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627" y="1547850"/>
            <a:ext cx="8341568" cy="2042337"/>
          </a:xfrm>
          <a:prstGeom prst="rect">
            <a:avLst/>
          </a:prstGeom>
        </p:spPr>
      </p:pic>
      <p:pic>
        <p:nvPicPr>
          <p:cNvPr id="6" name="Picture 5">
            <a:extLst>
              <a:ext uri="{FF2B5EF4-FFF2-40B4-BE49-F238E27FC236}">
                <a16:creationId xmlns:a16="http://schemas.microsoft.com/office/drawing/2014/main" id="{684EB9D3-9D04-0262-906E-144DA6F5B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627" y="3943181"/>
            <a:ext cx="8341568" cy="2088061"/>
          </a:xfrm>
          <a:prstGeom prst="rect">
            <a:avLst/>
          </a:prstGeom>
        </p:spPr>
      </p:pic>
    </p:spTree>
    <p:extLst>
      <p:ext uri="{BB962C8B-B14F-4D97-AF65-F5344CB8AC3E}">
        <p14:creationId xmlns:p14="http://schemas.microsoft.com/office/powerpoint/2010/main" val="294881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C2F70-9933-42A5-9970-6DDEBCB25B09}"/>
              </a:ext>
            </a:extLst>
          </p:cNvPr>
          <p:cNvSpPr txBox="1"/>
          <p:nvPr/>
        </p:nvSpPr>
        <p:spPr bwMode="auto">
          <a:xfrm>
            <a:off x="714154" y="257175"/>
            <a:ext cx="1671103" cy="2893100"/>
          </a:xfrm>
          <a:prstGeom prst="rect">
            <a:avLst/>
          </a:prstGeom>
          <a:noFill/>
        </p:spPr>
        <p:txBody>
          <a:bodyPr wrap="square">
            <a:spAutoFit/>
          </a:bodyPr>
          <a:lstStyle/>
          <a:p>
            <a:pPr algn="l"/>
            <a:endParaRPr lang="en-US" sz="1800" b="0" i="0" u="none" strike="noStrike" baseline="0" dirty="0">
              <a:solidFill>
                <a:srgbClr val="000000"/>
              </a:solidFill>
              <a:latin typeface="Wingdings" panose="05000000000000000000" pitchFamily="2" charset="2"/>
            </a:endParaRPr>
          </a:p>
          <a:p>
            <a:pPr algn="l"/>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Test2: </a:t>
            </a:r>
            <a:r>
              <a:rPr lang="en-US" sz="1800" b="0" i="0" u="none" strike="noStrike" baseline="0" dirty="0">
                <a:solidFill>
                  <a:srgbClr val="000000"/>
                </a:solidFill>
                <a:latin typeface="Times New Roman" panose="02020603050405020304" pitchFamily="18" charset="0"/>
              </a:rPr>
              <a:t>Verify the login functionality for regular users on the "</a:t>
            </a:r>
            <a:r>
              <a:rPr lang="en-US" sz="1800" b="0" i="0" u="none" strike="noStrike" baseline="0" dirty="0" err="1">
                <a:solidFill>
                  <a:srgbClr val="000000"/>
                </a:solidFill>
                <a:latin typeface="Times New Roman" panose="02020603050405020304" pitchFamily="18" charset="0"/>
              </a:rPr>
              <a:t>Tronix</a:t>
            </a:r>
            <a:r>
              <a:rPr lang="en-US" sz="1800" b="0" i="0" u="none" strike="noStrike" baseline="0" dirty="0">
                <a:solidFill>
                  <a:srgbClr val="000000"/>
                </a:solidFill>
                <a:latin typeface="Times New Roman" panose="02020603050405020304" pitchFamily="18" charset="0"/>
              </a:rPr>
              <a:t> Web Application." </a:t>
            </a:r>
            <a:endParaRPr lang="en-US" sz="1800" b="0" i="0" u="none" strike="noStrike" baseline="0" dirty="0">
              <a:solidFill>
                <a:srgbClr val="000000"/>
              </a:solidFill>
              <a:latin typeface="Wingdings" panose="05000000000000000000" pitchFamily="2" charset="2"/>
            </a:endParaRPr>
          </a:p>
          <a:p>
            <a:pPr eaLnBrk="1" fontAlgn="auto" hangingPunct="1">
              <a:spcBef>
                <a:spcPts val="0"/>
              </a:spcBef>
              <a:spcAft>
                <a:spcPts val="0"/>
              </a:spcAft>
              <a:defRPr/>
            </a:pPr>
            <a:endParaRPr lang="en-US" sz="2000" b="1" spc="300" dirty="0">
              <a:latin typeface="Kelson Sans" panose="00000800000000000000" pitchFamily="50" charset="0"/>
              <a:ea typeface="Lato Black" panose="020F0502020204030203" pitchFamily="34" charset="0"/>
              <a:cs typeface="Lato Black" panose="020F0502020204030203" pitchFamily="34" charset="0"/>
            </a:endParaRPr>
          </a:p>
        </p:txBody>
      </p:sp>
      <p:grpSp>
        <p:nvGrpSpPr>
          <p:cNvPr id="22" name="Group 21"/>
          <p:cNvGrpSpPr/>
          <p:nvPr/>
        </p:nvGrpSpPr>
        <p:grpSpPr>
          <a:xfrm>
            <a:off x="-3" y="0"/>
            <a:ext cx="6096003" cy="6858000"/>
            <a:chOff x="3342500" y="1992289"/>
            <a:chExt cx="6096003" cy="6858000"/>
          </a:xfrm>
          <a:solidFill>
            <a:srgbClr val="FFC000"/>
          </a:solidFill>
        </p:grpSpPr>
        <p:sp>
          <p:nvSpPr>
            <p:cNvPr id="23" name="Rectangle 22"/>
            <p:cNvSpPr/>
            <p:nvPr/>
          </p:nvSpPr>
          <p:spPr>
            <a:xfrm>
              <a:off x="3342502" y="2314663"/>
              <a:ext cx="476249" cy="6535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6133326" y="-798537"/>
              <a:ext cx="514351" cy="6096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1D7F76CD-B043-6008-3C58-E7704EEA0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8" y="1480252"/>
            <a:ext cx="8604606" cy="2109935"/>
          </a:xfrm>
          <a:prstGeom prst="rect">
            <a:avLst/>
          </a:prstGeom>
        </p:spPr>
      </p:pic>
      <p:pic>
        <p:nvPicPr>
          <p:cNvPr id="6" name="Picture 5">
            <a:extLst>
              <a:ext uri="{FF2B5EF4-FFF2-40B4-BE49-F238E27FC236}">
                <a16:creationId xmlns:a16="http://schemas.microsoft.com/office/drawing/2014/main" id="{8A7F1D30-2512-CEE5-0181-D450D728C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020" y="4031432"/>
            <a:ext cx="8373482" cy="1902837"/>
          </a:xfrm>
          <a:prstGeom prst="rect">
            <a:avLst/>
          </a:prstGeom>
        </p:spPr>
      </p:pic>
    </p:spTree>
    <p:extLst>
      <p:ext uri="{BB962C8B-B14F-4D97-AF65-F5344CB8AC3E}">
        <p14:creationId xmlns:p14="http://schemas.microsoft.com/office/powerpoint/2010/main" val="199837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C2F70-9933-42A5-9970-6DDEBCB25B09}"/>
              </a:ext>
            </a:extLst>
          </p:cNvPr>
          <p:cNvSpPr txBox="1"/>
          <p:nvPr/>
        </p:nvSpPr>
        <p:spPr bwMode="auto">
          <a:xfrm>
            <a:off x="667501" y="-172033"/>
            <a:ext cx="1671103" cy="4001095"/>
          </a:xfrm>
          <a:prstGeom prst="rect">
            <a:avLst/>
          </a:prstGeom>
          <a:noFill/>
        </p:spPr>
        <p:txBody>
          <a:bodyPr wrap="square">
            <a:spAutoFit/>
          </a:bodyPr>
          <a:lstStyle/>
          <a:p>
            <a:pPr algn="l"/>
            <a:endParaRPr lang="en-US" sz="1800" b="0" i="0" u="none" strike="noStrike" baseline="0" dirty="0">
              <a:solidFill>
                <a:srgbClr val="000000"/>
              </a:solidFill>
              <a:latin typeface="Wingdings" panose="05000000000000000000" pitchFamily="2" charset="2"/>
            </a:endParaRPr>
          </a:p>
          <a:p>
            <a:pPr algn="l"/>
            <a:endParaRPr lang="en-US" sz="1800" b="0" i="0" u="none" strike="noStrike" baseline="0" dirty="0">
              <a:solidFill>
                <a:srgbClr val="000000"/>
              </a:solidFill>
              <a:latin typeface="Wingdings" panose="05000000000000000000" pitchFamily="2" charset="2"/>
            </a:endParaRPr>
          </a:p>
          <a:p>
            <a:pPr algn="l"/>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Test 3: </a:t>
            </a:r>
            <a:r>
              <a:rPr lang="en-US" sz="1800" b="0" i="0" u="none" strike="noStrike" baseline="0" dirty="0">
                <a:solidFill>
                  <a:srgbClr val="000000"/>
                </a:solidFill>
                <a:latin typeface="Times New Roman" panose="02020603050405020304" pitchFamily="18" charset="0"/>
              </a:rPr>
              <a:t>Verify the functionality of the "</a:t>
            </a:r>
            <a:r>
              <a:rPr lang="en-US" sz="1800" b="0" i="0" u="none" strike="noStrike" baseline="0" dirty="0" err="1">
                <a:solidFill>
                  <a:srgbClr val="000000"/>
                </a:solidFill>
                <a:latin typeface="Times New Roman" panose="02020603050405020304" pitchFamily="18" charset="0"/>
              </a:rPr>
              <a:t>Tronix</a:t>
            </a:r>
            <a:r>
              <a:rPr lang="en-US" sz="1800" b="0" i="0" u="none" strike="noStrike" baseline="0" dirty="0">
                <a:solidFill>
                  <a:srgbClr val="000000"/>
                </a:solidFill>
                <a:latin typeface="Times New Roman" panose="02020603050405020304" pitchFamily="18" charset="0"/>
              </a:rPr>
              <a:t> Web Application" for adding products to the cart and checking out. </a:t>
            </a:r>
            <a:endParaRPr lang="en-US" sz="1800" b="0" i="0" u="none" strike="noStrike" baseline="0" dirty="0">
              <a:solidFill>
                <a:srgbClr val="000000"/>
              </a:solidFill>
              <a:latin typeface="Wingdings" panose="05000000000000000000" pitchFamily="2" charset="2"/>
            </a:endParaRPr>
          </a:p>
          <a:p>
            <a:pPr eaLnBrk="1" fontAlgn="auto" hangingPunct="1">
              <a:spcBef>
                <a:spcPts val="0"/>
              </a:spcBef>
              <a:spcAft>
                <a:spcPts val="0"/>
              </a:spcAft>
              <a:defRPr/>
            </a:pPr>
            <a:endParaRPr lang="en-US" sz="2000" b="1" spc="300" dirty="0">
              <a:latin typeface="Kelson Sans" panose="00000800000000000000" pitchFamily="50" charset="0"/>
              <a:ea typeface="Lato Black" panose="020F0502020204030203" pitchFamily="34" charset="0"/>
              <a:cs typeface="Lato Black" panose="020F0502020204030203" pitchFamily="34" charset="0"/>
            </a:endParaRPr>
          </a:p>
        </p:txBody>
      </p:sp>
      <p:grpSp>
        <p:nvGrpSpPr>
          <p:cNvPr id="22" name="Group 21"/>
          <p:cNvGrpSpPr/>
          <p:nvPr/>
        </p:nvGrpSpPr>
        <p:grpSpPr>
          <a:xfrm>
            <a:off x="-3" y="0"/>
            <a:ext cx="6096003" cy="6858000"/>
            <a:chOff x="3342500" y="1992289"/>
            <a:chExt cx="6096003" cy="6858000"/>
          </a:xfrm>
          <a:solidFill>
            <a:srgbClr val="FFC000"/>
          </a:solidFill>
        </p:grpSpPr>
        <p:sp>
          <p:nvSpPr>
            <p:cNvPr id="23" name="Rectangle 22"/>
            <p:cNvSpPr/>
            <p:nvPr/>
          </p:nvSpPr>
          <p:spPr>
            <a:xfrm>
              <a:off x="3342502" y="2314663"/>
              <a:ext cx="476249" cy="6535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6133326" y="-798537"/>
              <a:ext cx="514351" cy="6096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7A4E68A-5AC5-EF8F-8FB2-8715FC7F8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108" y="686385"/>
            <a:ext cx="3895725" cy="2943224"/>
          </a:xfrm>
          <a:prstGeom prst="rect">
            <a:avLst/>
          </a:prstGeom>
        </p:spPr>
      </p:pic>
      <p:pic>
        <p:nvPicPr>
          <p:cNvPr id="6" name="Picture 5">
            <a:extLst>
              <a:ext uri="{FF2B5EF4-FFF2-40B4-BE49-F238E27FC236}">
                <a16:creationId xmlns:a16="http://schemas.microsoft.com/office/drawing/2014/main" id="{E046042F-20CF-FE05-B73E-F900F0203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2" y="686383"/>
            <a:ext cx="4021493" cy="2943225"/>
          </a:xfrm>
          <a:prstGeom prst="rect">
            <a:avLst/>
          </a:prstGeom>
        </p:spPr>
      </p:pic>
      <p:pic>
        <p:nvPicPr>
          <p:cNvPr id="8" name="Picture 7">
            <a:extLst>
              <a:ext uri="{FF2B5EF4-FFF2-40B4-BE49-F238E27FC236}">
                <a16:creationId xmlns:a16="http://schemas.microsoft.com/office/drawing/2014/main" id="{9FDD118C-9263-407F-D7CC-D78FC4B6C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6108" y="3685592"/>
            <a:ext cx="3895725" cy="3043053"/>
          </a:xfrm>
          <a:prstGeom prst="rect">
            <a:avLst/>
          </a:prstGeom>
        </p:spPr>
      </p:pic>
      <p:pic>
        <p:nvPicPr>
          <p:cNvPr id="10" name="Picture 9">
            <a:extLst>
              <a:ext uri="{FF2B5EF4-FFF2-40B4-BE49-F238E27FC236}">
                <a16:creationId xmlns:a16="http://schemas.microsoft.com/office/drawing/2014/main" id="{40685944-20C0-F763-6B2C-0604F5CF58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572" y="3785420"/>
            <a:ext cx="4021493" cy="2943225"/>
          </a:xfrm>
          <a:prstGeom prst="rect">
            <a:avLst/>
          </a:prstGeom>
        </p:spPr>
      </p:pic>
    </p:spTree>
    <p:extLst>
      <p:ext uri="{BB962C8B-B14F-4D97-AF65-F5344CB8AC3E}">
        <p14:creationId xmlns:p14="http://schemas.microsoft.com/office/powerpoint/2010/main" val="192955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C2F70-9933-42A5-9970-6DDEBCB25B09}"/>
              </a:ext>
            </a:extLst>
          </p:cNvPr>
          <p:cNvSpPr txBox="1"/>
          <p:nvPr/>
        </p:nvSpPr>
        <p:spPr bwMode="auto">
          <a:xfrm>
            <a:off x="667501" y="-172033"/>
            <a:ext cx="1671103" cy="3447098"/>
          </a:xfrm>
          <a:prstGeom prst="rect">
            <a:avLst/>
          </a:prstGeom>
          <a:noFill/>
        </p:spPr>
        <p:txBody>
          <a:bodyPr wrap="square">
            <a:spAutoFit/>
          </a:bodyPr>
          <a:lstStyle/>
          <a:p>
            <a:pPr algn="l"/>
            <a:endParaRPr lang="en-US" sz="1800" b="0" i="0" u="none" strike="noStrike" baseline="0" dirty="0">
              <a:solidFill>
                <a:srgbClr val="000000"/>
              </a:solidFill>
              <a:latin typeface="Wingdings" panose="05000000000000000000" pitchFamily="2" charset="2"/>
            </a:endParaRPr>
          </a:p>
          <a:p>
            <a:pPr algn="l"/>
            <a:endParaRPr lang="en-US" sz="1800" b="0" i="0" u="none" strike="noStrike" baseline="0" dirty="0">
              <a:solidFill>
                <a:srgbClr val="000000"/>
              </a:solidFill>
              <a:latin typeface="Wingdings" panose="05000000000000000000" pitchFamily="2" charset="2"/>
            </a:endParaRPr>
          </a:p>
          <a:p>
            <a:pPr algn="l"/>
            <a:endParaRPr lang="en-US" sz="1800" b="0" i="0" u="none" strike="noStrike" baseline="0" dirty="0">
              <a:solidFill>
                <a:srgbClr val="000000"/>
              </a:solidFill>
              <a:latin typeface="Wingdings" panose="05000000000000000000" pitchFamily="2" charset="2"/>
            </a:endParaRPr>
          </a:p>
          <a:p>
            <a:pPr algn="l"/>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Test4: </a:t>
            </a:r>
            <a:r>
              <a:rPr lang="en-US" sz="1800" b="0" i="0" u="none" strike="noStrike" baseline="0" dirty="0">
                <a:solidFill>
                  <a:srgbClr val="000000"/>
                </a:solidFill>
                <a:latin typeface="Times New Roman" panose="02020603050405020304" pitchFamily="18" charset="0"/>
              </a:rPr>
              <a:t>Verify the functionality of the search feature on the "</a:t>
            </a:r>
            <a:r>
              <a:rPr lang="en-US" sz="1800" b="0" i="0" u="none" strike="noStrike" baseline="0" dirty="0" err="1">
                <a:solidFill>
                  <a:srgbClr val="000000"/>
                </a:solidFill>
                <a:latin typeface="Times New Roman" panose="02020603050405020304" pitchFamily="18" charset="0"/>
              </a:rPr>
              <a:t>Tronix</a:t>
            </a:r>
            <a:r>
              <a:rPr lang="en-US" sz="1800" b="0" i="0" u="none" strike="noStrike" baseline="0" dirty="0">
                <a:solidFill>
                  <a:srgbClr val="000000"/>
                </a:solidFill>
                <a:latin typeface="Times New Roman" panose="02020603050405020304" pitchFamily="18" charset="0"/>
              </a:rPr>
              <a:t> Web Application." </a:t>
            </a:r>
            <a:endParaRPr lang="en-US" sz="1800" b="0" i="0" u="none" strike="noStrike" baseline="0" dirty="0">
              <a:solidFill>
                <a:srgbClr val="000000"/>
              </a:solidFill>
              <a:latin typeface="Wingdings" panose="05000000000000000000" pitchFamily="2" charset="2"/>
            </a:endParaRPr>
          </a:p>
          <a:p>
            <a:pPr eaLnBrk="1" fontAlgn="auto" hangingPunct="1">
              <a:spcBef>
                <a:spcPts val="0"/>
              </a:spcBef>
              <a:spcAft>
                <a:spcPts val="0"/>
              </a:spcAft>
              <a:defRPr/>
            </a:pPr>
            <a:endParaRPr lang="en-US" sz="2000" b="1" spc="300" dirty="0">
              <a:latin typeface="Kelson Sans" panose="00000800000000000000" pitchFamily="50" charset="0"/>
              <a:ea typeface="Lato Black" panose="020F0502020204030203" pitchFamily="34" charset="0"/>
              <a:cs typeface="Lato Black" panose="020F0502020204030203" pitchFamily="34" charset="0"/>
            </a:endParaRPr>
          </a:p>
        </p:txBody>
      </p:sp>
      <p:grpSp>
        <p:nvGrpSpPr>
          <p:cNvPr id="22" name="Group 21"/>
          <p:cNvGrpSpPr/>
          <p:nvPr/>
        </p:nvGrpSpPr>
        <p:grpSpPr>
          <a:xfrm>
            <a:off x="-3" y="0"/>
            <a:ext cx="6096003" cy="6858000"/>
            <a:chOff x="3342500" y="1992289"/>
            <a:chExt cx="6096003" cy="6858000"/>
          </a:xfrm>
          <a:solidFill>
            <a:srgbClr val="FFC000"/>
          </a:solidFill>
        </p:grpSpPr>
        <p:sp>
          <p:nvSpPr>
            <p:cNvPr id="23" name="Rectangle 22"/>
            <p:cNvSpPr/>
            <p:nvPr/>
          </p:nvSpPr>
          <p:spPr>
            <a:xfrm>
              <a:off x="3342502" y="2314663"/>
              <a:ext cx="476249" cy="6535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6133326" y="-798537"/>
              <a:ext cx="514351" cy="6096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0546D6A-9F47-F541-DD04-7E7E1A766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1238060"/>
            <a:ext cx="4209299" cy="4381880"/>
          </a:xfrm>
          <a:prstGeom prst="rect">
            <a:avLst/>
          </a:prstGeom>
        </p:spPr>
      </p:pic>
      <p:pic>
        <p:nvPicPr>
          <p:cNvPr id="6" name="Picture 5">
            <a:extLst>
              <a:ext uri="{FF2B5EF4-FFF2-40B4-BE49-F238E27FC236}">
                <a16:creationId xmlns:a16="http://schemas.microsoft.com/office/drawing/2014/main" id="{BA082880-651D-B437-68DE-098DCCBF6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108" y="1238060"/>
            <a:ext cx="3888181" cy="4381880"/>
          </a:xfrm>
          <a:prstGeom prst="rect">
            <a:avLst/>
          </a:prstGeom>
        </p:spPr>
      </p:pic>
    </p:spTree>
    <p:extLst>
      <p:ext uri="{BB962C8B-B14F-4D97-AF65-F5344CB8AC3E}">
        <p14:creationId xmlns:p14="http://schemas.microsoft.com/office/powerpoint/2010/main" val="269782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40988"/>
            <a:ext cx="5562600" cy="12630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9C2F70-9933-42A5-9970-6DDEBCB25B09}"/>
              </a:ext>
            </a:extLst>
          </p:cNvPr>
          <p:cNvSpPr txBox="1"/>
          <p:nvPr/>
        </p:nvSpPr>
        <p:spPr bwMode="auto">
          <a:xfrm>
            <a:off x="816220" y="596295"/>
            <a:ext cx="4656921" cy="830997"/>
          </a:xfrm>
          <a:prstGeom prst="rect">
            <a:avLst/>
          </a:prstGeom>
          <a:noFill/>
        </p:spPr>
        <p:txBody>
          <a:bodyPr wrap="square">
            <a:spAutoFit/>
          </a:bodyPr>
          <a:lstStyle/>
          <a:p>
            <a:pPr>
              <a:defRPr/>
            </a:pPr>
            <a:r>
              <a:rPr lang="en-US" sz="4800" b="1" spc="300" dirty="0">
                <a:latin typeface="Kelson Sans" panose="00000800000000000000" pitchFamily="50" charset="0"/>
                <a:ea typeface="Lato Black" panose="020F0502020204030203" pitchFamily="34" charset="0"/>
                <a:cs typeface="Lato Black" panose="020F0502020204030203" pitchFamily="34" charset="0"/>
              </a:rPr>
              <a:t>Future work</a:t>
            </a:r>
            <a:endParaRPr lang="en-US" sz="4800" b="1" spc="300" dirty="0">
              <a:latin typeface="Kelson Sans Normal" panose="00000500000000000000" pitchFamily="50" charset="0"/>
              <a:ea typeface="Lato Black" panose="020F0502020204030203" pitchFamily="34" charset="0"/>
              <a:cs typeface="Lato Black" panose="020F0502020204030203" pitchFamily="34" charset="0"/>
            </a:endParaRPr>
          </a:p>
        </p:txBody>
      </p:sp>
      <p:grpSp>
        <p:nvGrpSpPr>
          <p:cNvPr id="17" name="Group 16"/>
          <p:cNvGrpSpPr/>
          <p:nvPr/>
        </p:nvGrpSpPr>
        <p:grpSpPr>
          <a:xfrm>
            <a:off x="10690771" y="5244837"/>
            <a:ext cx="1501229" cy="1613163"/>
            <a:chOff x="10690770" y="5244837"/>
            <a:chExt cx="1501229" cy="1613163"/>
          </a:xfrm>
        </p:grpSpPr>
        <p:grpSp>
          <p:nvGrpSpPr>
            <p:cNvPr id="12" name="Group 11"/>
            <p:cNvGrpSpPr/>
            <p:nvPr/>
          </p:nvGrpSpPr>
          <p:grpSpPr>
            <a:xfrm rot="5400000" flipH="1">
              <a:off x="10791824" y="5457826"/>
              <a:ext cx="1485901" cy="1314448"/>
              <a:chOff x="8210719" y="1992293"/>
              <a:chExt cx="1485901" cy="1314448"/>
            </a:xfrm>
            <a:solidFill>
              <a:srgbClr val="FFC000"/>
            </a:solidFill>
          </p:grpSpPr>
          <p:sp>
            <p:nvSpPr>
              <p:cNvPr id="13" name="Rectangle 12"/>
              <p:cNvSpPr/>
              <p:nvPr/>
            </p:nvSpPr>
            <p:spPr>
              <a:xfrm>
                <a:off x="8210722" y="2314666"/>
                <a:ext cx="400048"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10690770" y="524483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 Placeholder 2"/>
          <p:cNvSpPr txBox="1">
            <a:spLocks/>
          </p:cNvSpPr>
          <p:nvPr/>
        </p:nvSpPr>
        <p:spPr>
          <a:xfrm>
            <a:off x="816220" y="3644002"/>
            <a:ext cx="9742324" cy="17280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0" indent="0">
              <a:buFont typeface="Arial" panose="020B0604020202020204" pitchFamily="34" charset="0"/>
              <a:buNone/>
            </a:pPr>
            <a:endParaRPr lang="en-US" sz="2400" dirty="0"/>
          </a:p>
        </p:txBody>
      </p:sp>
      <p:sp>
        <p:nvSpPr>
          <p:cNvPr id="3" name="TextBox 2">
            <a:extLst>
              <a:ext uri="{FF2B5EF4-FFF2-40B4-BE49-F238E27FC236}">
                <a16:creationId xmlns:a16="http://schemas.microsoft.com/office/drawing/2014/main" id="{13FCD896-F00F-7E4A-FE08-479B95D40D8E}"/>
              </a:ext>
            </a:extLst>
          </p:cNvPr>
          <p:cNvSpPr txBox="1"/>
          <p:nvPr/>
        </p:nvSpPr>
        <p:spPr>
          <a:xfrm>
            <a:off x="1194520" y="3617773"/>
            <a:ext cx="8736159" cy="1754326"/>
          </a:xfrm>
          <a:prstGeom prst="rect">
            <a:avLst/>
          </a:prstGeom>
          <a:noFill/>
        </p:spPr>
        <p:txBody>
          <a:bodyPr wrap="square">
            <a:spAutoFit/>
          </a:bodyPr>
          <a:lstStyle/>
          <a:p>
            <a:r>
              <a:rPr lang="en-US" dirty="0"/>
              <a:t>In the future, after creating our web application, we hope to keep it updated by adding new features that help users use it efficiently. Moreover, we may add an online payment </a:t>
            </a:r>
            <a:r>
              <a:rPr lang="en-US" dirty="0" err="1"/>
              <a:t>section,In</a:t>
            </a:r>
            <a:r>
              <a:rPr lang="en-US" dirty="0"/>
              <a:t> the end, we may update the application with another innovative feature, such as chat, to facilitate communication with companies and know the details more precisely. There will also be an annual subscription for every store that registers on the site, so that there will be a small profit return for the site owners.</a:t>
            </a:r>
          </a:p>
        </p:txBody>
      </p:sp>
      <p:pic>
        <p:nvPicPr>
          <p:cNvPr id="4" name="Picture 3">
            <a:extLst>
              <a:ext uri="{FF2B5EF4-FFF2-40B4-BE49-F238E27FC236}">
                <a16:creationId xmlns:a16="http://schemas.microsoft.com/office/drawing/2014/main" id="{B58E9489-C43A-089B-10DF-65B1150D980E}"/>
              </a:ext>
            </a:extLst>
          </p:cNvPr>
          <p:cNvPicPr>
            <a:picLocks noChangeAspect="1"/>
          </p:cNvPicPr>
          <p:nvPr/>
        </p:nvPicPr>
        <p:blipFill>
          <a:blip r:embed="rId2"/>
          <a:stretch>
            <a:fillRect/>
          </a:stretch>
        </p:blipFill>
        <p:spPr>
          <a:xfrm>
            <a:off x="1380931" y="1427292"/>
            <a:ext cx="2284617" cy="1276741"/>
          </a:xfrm>
          <a:prstGeom prst="rect">
            <a:avLst/>
          </a:prstGeom>
        </p:spPr>
      </p:pic>
    </p:spTree>
    <p:extLst>
      <p:ext uri="{BB962C8B-B14F-4D97-AF65-F5344CB8AC3E}">
        <p14:creationId xmlns:p14="http://schemas.microsoft.com/office/powerpoint/2010/main" val="413740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31083"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89;p12"/>
          <p:cNvSpPr txBox="1">
            <a:spLocks/>
          </p:cNvSpPr>
          <p:nvPr/>
        </p:nvSpPr>
        <p:spPr>
          <a:xfrm>
            <a:off x="400498" y="1706838"/>
            <a:ext cx="2430086" cy="7662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dirty="0">
                <a:latin typeface="Kelson Sans"/>
              </a:rPr>
              <a:t>Outline </a:t>
            </a:r>
          </a:p>
        </p:txBody>
      </p:sp>
      <p:graphicFrame>
        <p:nvGraphicFramePr>
          <p:cNvPr id="22" name="Diagram 21"/>
          <p:cNvGraphicFramePr/>
          <p:nvPr>
            <p:extLst>
              <p:ext uri="{D42A27DB-BD31-4B8C-83A1-F6EECF244321}">
                <p14:modId xmlns:p14="http://schemas.microsoft.com/office/powerpoint/2010/main" val="100920981"/>
              </p:ext>
            </p:extLst>
          </p:nvPr>
        </p:nvGraphicFramePr>
        <p:xfrm>
          <a:off x="3509108"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0B135B67-A190-850C-3E15-167615A99D1E}"/>
              </a:ext>
            </a:extLst>
          </p:cNvPr>
          <p:cNvSpPr/>
          <p:nvPr/>
        </p:nvSpPr>
        <p:spPr>
          <a:xfrm>
            <a:off x="3903306" y="3601616"/>
            <a:ext cx="2192694" cy="204340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t>04 </a:t>
            </a:r>
          </a:p>
          <a:p>
            <a:pPr marL="285750" lvl="0" indent="-285750">
              <a:buFont typeface="Arial" panose="020B0604020202020204" pitchFamily="34" charset="0"/>
              <a:buChar char="•"/>
            </a:pPr>
            <a:r>
              <a:rPr lang="en-GB" dirty="0"/>
              <a:t>Implementation</a:t>
            </a:r>
            <a:endParaRPr lang="en-US" dirty="0"/>
          </a:p>
        </p:txBody>
      </p:sp>
      <p:sp>
        <p:nvSpPr>
          <p:cNvPr id="6" name="Rectangle: Rounded Corners 5">
            <a:extLst>
              <a:ext uri="{FF2B5EF4-FFF2-40B4-BE49-F238E27FC236}">
                <a16:creationId xmlns:a16="http://schemas.microsoft.com/office/drawing/2014/main" id="{FC52B068-D3BF-B7B7-B2FE-0BA5105E4786}"/>
              </a:ext>
            </a:extLst>
          </p:cNvPr>
          <p:cNvSpPr/>
          <p:nvPr/>
        </p:nvSpPr>
        <p:spPr>
          <a:xfrm>
            <a:off x="6589884" y="3601616"/>
            <a:ext cx="2192694" cy="204340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05 </a:t>
            </a:r>
          </a:p>
          <a:p>
            <a:pPr marL="285750" indent="-285750">
              <a:buFont typeface="Arial" panose="020B0604020202020204" pitchFamily="34" charset="0"/>
              <a:buChar char="•"/>
            </a:pPr>
            <a:r>
              <a:rPr lang="en-US" sz="2400" dirty="0"/>
              <a:t>Testing</a:t>
            </a:r>
          </a:p>
        </p:txBody>
      </p:sp>
    </p:spTree>
    <p:extLst>
      <p:ext uri="{BB962C8B-B14F-4D97-AF65-F5344CB8AC3E}">
        <p14:creationId xmlns:p14="http://schemas.microsoft.com/office/powerpoint/2010/main" val="3501776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40988"/>
            <a:ext cx="5562600" cy="12630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9C2F70-9933-42A5-9970-6DDEBCB25B09}"/>
              </a:ext>
            </a:extLst>
          </p:cNvPr>
          <p:cNvSpPr txBox="1"/>
          <p:nvPr/>
        </p:nvSpPr>
        <p:spPr bwMode="auto">
          <a:xfrm>
            <a:off x="290859" y="596295"/>
            <a:ext cx="4656921" cy="830997"/>
          </a:xfrm>
          <a:prstGeom prst="rect">
            <a:avLst/>
          </a:prstGeom>
          <a:noFill/>
        </p:spPr>
        <p:txBody>
          <a:bodyPr wrap="square">
            <a:spAutoFit/>
          </a:bodyPr>
          <a:lstStyle/>
          <a:p>
            <a:pPr>
              <a:defRPr/>
            </a:pPr>
            <a:r>
              <a:rPr lang="en-US" sz="4800" spc="300" dirty="0">
                <a:latin typeface="Kelson Sans" panose="00000800000000000000" pitchFamily="50" charset="0"/>
                <a:ea typeface="Lato Black" panose="020F0502020204030203" pitchFamily="34" charset="0"/>
                <a:cs typeface="Lato Black" panose="020F0502020204030203" pitchFamily="34" charset="0"/>
              </a:rPr>
              <a:t>Conclusion</a:t>
            </a:r>
            <a:endParaRPr lang="en-US" sz="4800" b="1" spc="300" dirty="0">
              <a:latin typeface="Kelson Sans Normal" panose="00000500000000000000" pitchFamily="50" charset="0"/>
              <a:ea typeface="Lato Black" panose="020F0502020204030203" pitchFamily="34" charset="0"/>
              <a:cs typeface="Lato Black" panose="020F0502020204030203" pitchFamily="34" charset="0"/>
            </a:endParaRPr>
          </a:p>
        </p:txBody>
      </p:sp>
      <p:grpSp>
        <p:nvGrpSpPr>
          <p:cNvPr id="17" name="Group 16"/>
          <p:cNvGrpSpPr/>
          <p:nvPr/>
        </p:nvGrpSpPr>
        <p:grpSpPr>
          <a:xfrm>
            <a:off x="10690771" y="5244837"/>
            <a:ext cx="1501229" cy="1613163"/>
            <a:chOff x="10690770" y="5244837"/>
            <a:chExt cx="1501229" cy="1613163"/>
          </a:xfrm>
        </p:grpSpPr>
        <p:grpSp>
          <p:nvGrpSpPr>
            <p:cNvPr id="12" name="Group 11"/>
            <p:cNvGrpSpPr/>
            <p:nvPr/>
          </p:nvGrpSpPr>
          <p:grpSpPr>
            <a:xfrm rot="5400000" flipH="1">
              <a:off x="10791824" y="5457826"/>
              <a:ext cx="1485901" cy="1314448"/>
              <a:chOff x="8210719" y="1992293"/>
              <a:chExt cx="1485901" cy="1314448"/>
            </a:xfrm>
            <a:solidFill>
              <a:srgbClr val="FFC000"/>
            </a:solidFill>
          </p:grpSpPr>
          <p:sp>
            <p:nvSpPr>
              <p:cNvPr id="13" name="Rectangle 12"/>
              <p:cNvSpPr/>
              <p:nvPr/>
            </p:nvSpPr>
            <p:spPr>
              <a:xfrm>
                <a:off x="8210722" y="2314666"/>
                <a:ext cx="400048"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10690770" y="524483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 Placeholder 2"/>
          <p:cNvSpPr txBox="1">
            <a:spLocks/>
          </p:cNvSpPr>
          <p:nvPr/>
        </p:nvSpPr>
        <p:spPr>
          <a:xfrm>
            <a:off x="586829" y="3516740"/>
            <a:ext cx="9742324" cy="17280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0" indent="0">
              <a:buFont typeface="Arial" panose="020B0604020202020204" pitchFamily="34" charset="0"/>
              <a:buNone/>
            </a:pPr>
            <a:r>
              <a:rPr lang="en-US" sz="2400" dirty="0"/>
              <a:t>“</a:t>
            </a:r>
            <a:r>
              <a:rPr lang="en-US" sz="2400" dirty="0" err="1"/>
              <a:t>Tronix</a:t>
            </a:r>
            <a:r>
              <a:rPr lang="en-US" sz="2400" dirty="0"/>
              <a:t>” is ​​a web application that helps people here in Palestine shop online in an easy and convenient way to buy the devices they want from various stores and companies in Palestine. Therefore, it will save people time and effort and also help stores advance online.</a:t>
            </a:r>
          </a:p>
        </p:txBody>
      </p:sp>
    </p:spTree>
    <p:extLst>
      <p:ext uri="{BB962C8B-B14F-4D97-AF65-F5344CB8AC3E}">
        <p14:creationId xmlns:p14="http://schemas.microsoft.com/office/powerpoint/2010/main" val="175794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736" y="137160"/>
            <a:ext cx="11814048" cy="6583680"/>
          </a:xfrm>
          <a:prstGeom prst="rect">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rot="5400000" flipH="1">
            <a:off x="10070588" y="4943413"/>
            <a:ext cx="1361119" cy="1204064"/>
            <a:chOff x="8210719" y="1992293"/>
            <a:chExt cx="1485901" cy="1314448"/>
          </a:xfrm>
          <a:solidFill>
            <a:srgbClr val="FFC000"/>
          </a:solidFill>
        </p:grpSpPr>
        <p:sp>
          <p:nvSpPr>
            <p:cNvPr id="13" name="Rectangle 12"/>
            <p:cNvSpPr/>
            <p:nvPr/>
          </p:nvSpPr>
          <p:spPr>
            <a:xfrm>
              <a:off x="8210722" y="2314666"/>
              <a:ext cx="358772"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orizontal Scroll 6"/>
          <p:cNvSpPr/>
          <p:nvPr/>
        </p:nvSpPr>
        <p:spPr>
          <a:xfrm>
            <a:off x="2034540" y="1490749"/>
            <a:ext cx="8092440" cy="3374136"/>
          </a:xfrm>
          <a:prstGeom prst="horizontalScroll">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GB" sz="4000" b="1" dirty="0">
                <a:latin typeface="Kelson Sans" panose="00000800000000000000"/>
              </a:rPr>
              <a:t>Thank you for watching </a:t>
            </a:r>
            <a:endParaRPr lang="ar-SA" sz="4000" b="1" dirty="0">
              <a:latin typeface="Kelson Sans" panose="00000800000000000000"/>
            </a:endParaRPr>
          </a:p>
        </p:txBody>
      </p:sp>
    </p:spTree>
    <p:extLst>
      <p:ext uri="{BB962C8B-B14F-4D97-AF65-F5344CB8AC3E}">
        <p14:creationId xmlns:p14="http://schemas.microsoft.com/office/powerpoint/2010/main" val="266104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1"/>
          <p:cNvSpPr txBox="1">
            <a:spLocks/>
          </p:cNvSpPr>
          <p:nvPr/>
        </p:nvSpPr>
        <p:spPr>
          <a:xfrm>
            <a:off x="0" y="0"/>
            <a:ext cx="3860800" cy="3512456"/>
          </a:xfrm>
          <a:prstGeom prst="rect">
            <a:avLst/>
          </a:prstGeom>
          <a:solidFill>
            <a:schemeClr val="bg1">
              <a:lumMod val="95000"/>
            </a:schemeClr>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115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5" name="Title 11"/>
          <p:cNvSpPr txBox="1">
            <a:spLocks/>
          </p:cNvSpPr>
          <p:nvPr/>
        </p:nvSpPr>
        <p:spPr>
          <a:xfrm>
            <a:off x="2808227" y="2068296"/>
            <a:ext cx="4264592" cy="2707737"/>
          </a:xfrm>
          <a:prstGeom prst="rect">
            <a:avLst/>
          </a:prstGeom>
          <a:solidFill>
            <a:srgbClr val="FFC000"/>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3600" b="1"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6" name="Rectangle 5"/>
          <p:cNvSpPr/>
          <p:nvPr/>
        </p:nvSpPr>
        <p:spPr>
          <a:xfrm>
            <a:off x="3203393" y="3237800"/>
            <a:ext cx="4017077" cy="584775"/>
          </a:xfrm>
          <a:prstGeom prst="rect">
            <a:avLst/>
          </a:prstGeom>
        </p:spPr>
        <p:txBody>
          <a:bodyPr wrap="square">
            <a:spAutoFit/>
          </a:bodyPr>
          <a:lstStyle/>
          <a:p>
            <a:pPr>
              <a:lnSpc>
                <a:spcPct val="80000"/>
              </a:lnSpc>
            </a:pPr>
            <a:r>
              <a:rPr lang="en-US" sz="4000" dirty="0">
                <a:latin typeface="Kelson Sans" panose="00000800000000000000" pitchFamily="50" charset="0"/>
                <a:ea typeface="Roboto" panose="02000000000000000000" pitchFamily="2" charset="0"/>
                <a:cs typeface="Titillium Light" charset="0"/>
              </a:rPr>
              <a:t>INTRODUCTION</a:t>
            </a:r>
          </a:p>
        </p:txBody>
      </p:sp>
      <p:sp>
        <p:nvSpPr>
          <p:cNvPr id="10" name="Rectangle 9"/>
          <p:cNvSpPr/>
          <p:nvPr/>
        </p:nvSpPr>
        <p:spPr>
          <a:xfrm>
            <a:off x="797871" y="1162732"/>
            <a:ext cx="2265057" cy="1186992"/>
          </a:xfrm>
          <a:prstGeom prst="rect">
            <a:avLst/>
          </a:prstGeom>
        </p:spPr>
        <p:txBody>
          <a:bodyPr wrap="square">
            <a:spAutoFit/>
          </a:bodyPr>
          <a:lstStyle/>
          <a:p>
            <a:pPr algn="ctr">
              <a:lnSpc>
                <a:spcPct val="80000"/>
              </a:lnSpc>
            </a:pPr>
            <a:r>
              <a:rPr lang="en-US" sz="8800" dirty="0">
                <a:latin typeface="Kelson Sans" panose="00000800000000000000" pitchFamily="50" charset="0"/>
                <a:ea typeface="Roboto" panose="02000000000000000000" pitchFamily="2" charset="0"/>
                <a:cs typeface="Titillium Light" charset="0"/>
              </a:rPr>
              <a:t>01</a:t>
            </a:r>
          </a:p>
        </p:txBody>
      </p:sp>
      <p:grpSp>
        <p:nvGrpSpPr>
          <p:cNvPr id="12" name="Group 11"/>
          <p:cNvGrpSpPr/>
          <p:nvPr/>
        </p:nvGrpSpPr>
        <p:grpSpPr>
          <a:xfrm rot="5400000" flipH="1">
            <a:off x="6539910" y="4132206"/>
            <a:ext cx="1361119" cy="1204064"/>
            <a:chOff x="8210719" y="1992293"/>
            <a:chExt cx="1485901" cy="1314448"/>
          </a:xfrm>
          <a:solidFill>
            <a:srgbClr val="FFC000"/>
          </a:solidFill>
        </p:grpSpPr>
        <p:sp>
          <p:nvSpPr>
            <p:cNvPr id="13" name="Rectangle 12"/>
            <p:cNvSpPr/>
            <p:nvPr/>
          </p:nvSpPr>
          <p:spPr>
            <a:xfrm>
              <a:off x="8210722" y="2314666"/>
              <a:ext cx="358772"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889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9099" y="457197"/>
            <a:ext cx="11353801" cy="5943599"/>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B08C359-2784-4BAE-B1AD-DCC409A57FB0}"/>
              </a:ext>
            </a:extLst>
          </p:cNvPr>
          <p:cNvSpPr txBox="1"/>
          <p:nvPr/>
        </p:nvSpPr>
        <p:spPr>
          <a:xfrm>
            <a:off x="1602143" y="2760567"/>
            <a:ext cx="8856306" cy="2677656"/>
          </a:xfrm>
          <a:prstGeom prst="rect">
            <a:avLst/>
          </a:prstGeom>
          <a:noFill/>
        </p:spPr>
        <p:txBody>
          <a:bodyPr wrap="square">
            <a:spAutoFit/>
          </a:bodyPr>
          <a:lstStyle/>
          <a:p>
            <a:pPr>
              <a:defRPr/>
            </a:pPr>
            <a:r>
              <a:rPr lang="en-US" sz="2400" spc="300" dirty="0">
                <a:latin typeface="Source Sans Pro" panose="020B0503030403020204" pitchFamily="34" charset="0"/>
                <a:ea typeface="Source Sans Pro Light" panose="020B0403030403020204" pitchFamily="34" charset="0"/>
                <a:cs typeface="Open Sans" panose="020B0606030504020204" pitchFamily="34" charset="0"/>
              </a:rPr>
              <a:t>The  "</a:t>
            </a:r>
            <a:r>
              <a:rPr lang="en-US" sz="2400" spc="300" dirty="0" err="1">
                <a:latin typeface="Source Sans Pro" panose="020B0503030403020204" pitchFamily="34" charset="0"/>
                <a:ea typeface="Source Sans Pro Light" panose="020B0403030403020204" pitchFamily="34" charset="0"/>
                <a:cs typeface="Open Sans" panose="020B0606030504020204" pitchFamily="34" charset="0"/>
              </a:rPr>
              <a:t>Tronix</a:t>
            </a:r>
            <a:r>
              <a:rPr lang="en-US" sz="2400" spc="300" dirty="0">
                <a:latin typeface="Source Sans Pro" panose="020B0503030403020204" pitchFamily="34" charset="0"/>
                <a:ea typeface="Source Sans Pro Light" panose="020B0403030403020204" pitchFamily="34" charset="0"/>
                <a:cs typeface="Open Sans" panose="020B0606030504020204" pitchFamily="34" charset="0"/>
              </a:rPr>
              <a:t>" web application will make it easier for people in Palestine to buy electronic devices. Users can browse, compare prices,  and buy products all in one place.  For business owners, the app helps them reach more customers and sell more products. It also gives small and new stores a chance to show their products and increase their sales.</a:t>
            </a:r>
            <a:endParaRPr lang="en-GB" sz="2400" spc="300" dirty="0">
              <a:latin typeface="Source Sans Pro" panose="020B0503030403020204" pitchFamily="34" charset="0"/>
              <a:ea typeface="Source Sans Pro Light" panose="020B0403030403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4F9C2F70-9933-42A5-9970-6DDEBCB25B09}"/>
              </a:ext>
            </a:extLst>
          </p:cNvPr>
          <p:cNvSpPr txBox="1"/>
          <p:nvPr/>
        </p:nvSpPr>
        <p:spPr bwMode="auto">
          <a:xfrm>
            <a:off x="871717" y="1044159"/>
            <a:ext cx="8323848" cy="1323439"/>
          </a:xfrm>
          <a:prstGeom prst="rect">
            <a:avLst/>
          </a:prstGeom>
          <a:noFill/>
        </p:spPr>
        <p:txBody>
          <a:bodyPr wrap="square">
            <a:spAutoFit/>
          </a:bodyPr>
          <a:lstStyle/>
          <a:p>
            <a:pPr>
              <a:defRPr/>
            </a:pPr>
            <a:r>
              <a:rPr lang="en-US" sz="8000" spc="300" dirty="0">
                <a:latin typeface="Kelson Sans" panose="00000800000000000000" pitchFamily="50" charset="0"/>
                <a:ea typeface="Lato Black" panose="020F0502020204030203" pitchFamily="34" charset="0"/>
                <a:cs typeface="Lato Black" panose="020F0502020204030203" pitchFamily="34" charset="0"/>
              </a:rPr>
              <a:t>Introduction</a:t>
            </a:r>
          </a:p>
        </p:txBody>
      </p:sp>
      <p:grpSp>
        <p:nvGrpSpPr>
          <p:cNvPr id="14" name="Group 13"/>
          <p:cNvGrpSpPr/>
          <p:nvPr/>
        </p:nvGrpSpPr>
        <p:grpSpPr>
          <a:xfrm>
            <a:off x="419099" y="457194"/>
            <a:ext cx="5676902" cy="3810006"/>
            <a:chOff x="3342502" y="1992283"/>
            <a:chExt cx="5676902" cy="3810006"/>
          </a:xfrm>
          <a:solidFill>
            <a:srgbClr val="FFC000"/>
          </a:solidFill>
        </p:grpSpPr>
        <p:sp>
          <p:nvSpPr>
            <p:cNvPr id="9" name="Rectangle 8"/>
            <p:cNvSpPr/>
            <p:nvPr/>
          </p:nvSpPr>
          <p:spPr>
            <a:xfrm>
              <a:off x="3342503" y="2314663"/>
              <a:ext cx="419100" cy="3487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984765" y="-649980"/>
              <a:ext cx="392376" cy="56769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rot="5400000" flipH="1">
            <a:off x="9629775" y="4257674"/>
            <a:ext cx="2971800" cy="1314451"/>
            <a:chOff x="8210718" y="1992290"/>
            <a:chExt cx="2971800" cy="1314451"/>
          </a:xfrm>
          <a:solidFill>
            <a:srgbClr val="FFC000"/>
          </a:solidFill>
        </p:grpSpPr>
        <p:sp>
          <p:nvSpPr>
            <p:cNvPr id="11" name="Rectangle 10"/>
            <p:cNvSpPr/>
            <p:nvPr/>
          </p:nvSpPr>
          <p:spPr>
            <a:xfrm>
              <a:off x="8210722" y="2314666"/>
              <a:ext cx="392368"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9500433" y="702575"/>
              <a:ext cx="392369" cy="2971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780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168FA-D6DF-4F09-8F68-42F82A3F297E}"/>
              </a:ext>
            </a:extLst>
          </p:cNvPr>
          <p:cNvSpPr/>
          <p:nvPr/>
        </p:nvSpPr>
        <p:spPr>
          <a:xfrm>
            <a:off x="421851" y="1381834"/>
            <a:ext cx="1631801" cy="40943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96FC640-2DB6-4C80-9823-A9859A4A9A91}"/>
              </a:ext>
            </a:extLst>
          </p:cNvPr>
          <p:cNvSpPr/>
          <p:nvPr/>
        </p:nvSpPr>
        <p:spPr>
          <a:xfrm>
            <a:off x="1512260" y="1672769"/>
            <a:ext cx="1701098" cy="351245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F9C2F70-9933-42A5-9970-6DDEBCB25B09}"/>
              </a:ext>
            </a:extLst>
          </p:cNvPr>
          <p:cNvSpPr txBox="1"/>
          <p:nvPr/>
        </p:nvSpPr>
        <p:spPr bwMode="auto">
          <a:xfrm>
            <a:off x="410711" y="2720025"/>
            <a:ext cx="3285882" cy="1200329"/>
          </a:xfrm>
          <a:prstGeom prst="rect">
            <a:avLst/>
          </a:prstGeom>
          <a:noFill/>
        </p:spPr>
        <p:txBody>
          <a:bodyPr wrap="square">
            <a:spAutoFit/>
          </a:bodyPr>
          <a:lstStyle/>
          <a:p>
            <a:pPr algn="ctr">
              <a:defRPr/>
            </a:pPr>
            <a:r>
              <a:rPr lang="en-US" sz="2400" spc="300" dirty="0">
                <a:latin typeface="Kelson Sans" panose="00000800000000000000" pitchFamily="50" charset="0"/>
                <a:ea typeface="Lato Black" panose="020F0502020204030203" pitchFamily="34" charset="0"/>
                <a:cs typeface="Lato Black" panose="020F0502020204030203" pitchFamily="34" charset="0"/>
              </a:rPr>
              <a:t>Motivation</a:t>
            </a:r>
            <a:endParaRPr lang="en-US" sz="2400" b="1" spc="300" dirty="0">
              <a:latin typeface="Kelson Sans" panose="00000800000000000000" pitchFamily="50" charset="0"/>
              <a:ea typeface="Lato Black" panose="020F0502020204030203" pitchFamily="34" charset="0"/>
              <a:cs typeface="Lato Black" panose="020F0502020204030203" pitchFamily="34" charset="0"/>
            </a:endParaRPr>
          </a:p>
          <a:p>
            <a:pPr algn="ctr">
              <a:defRPr/>
            </a:pPr>
            <a:r>
              <a:rPr lang="en-US" sz="2400" b="1" spc="300" dirty="0">
                <a:latin typeface="Kelson Sans" panose="00000800000000000000" pitchFamily="50" charset="0"/>
                <a:ea typeface="Lato Black" panose="020F0502020204030203" pitchFamily="34" charset="0"/>
                <a:cs typeface="Lato Black" panose="020F0502020204030203" pitchFamily="34" charset="0"/>
              </a:rPr>
              <a:t>And</a:t>
            </a:r>
          </a:p>
          <a:p>
            <a:pPr algn="ctr">
              <a:defRPr/>
            </a:pPr>
            <a:r>
              <a:rPr lang="en-US" sz="2400" b="1" spc="300" dirty="0">
                <a:latin typeface="Kelson Sans" panose="00000800000000000000" pitchFamily="50" charset="0"/>
                <a:ea typeface="Lato Black" panose="020F0502020204030203" pitchFamily="34" charset="0"/>
                <a:cs typeface="Lato Black" panose="020F0502020204030203" pitchFamily="34" charset="0"/>
              </a:rPr>
              <a:t>Overview</a:t>
            </a:r>
          </a:p>
        </p:txBody>
      </p:sp>
      <p:grpSp>
        <p:nvGrpSpPr>
          <p:cNvPr id="11" name="Group 10"/>
          <p:cNvGrpSpPr/>
          <p:nvPr/>
        </p:nvGrpSpPr>
        <p:grpSpPr>
          <a:xfrm>
            <a:off x="12079944" y="1999676"/>
            <a:ext cx="125704" cy="2858647"/>
            <a:chOff x="12079944" y="1999676"/>
            <a:chExt cx="125704" cy="2858647"/>
          </a:xfrm>
        </p:grpSpPr>
        <p:sp>
          <p:nvSpPr>
            <p:cNvPr id="9" name="Rectangle 8">
              <a:extLst>
                <a:ext uri="{FF2B5EF4-FFF2-40B4-BE49-F238E27FC236}">
                  <a16:creationId xmlns:a16="http://schemas.microsoft.com/office/drawing/2014/main" id="{CA969DF3-FD6A-40E6-B6C9-2F2992C21029}"/>
                </a:ext>
              </a:extLst>
            </p:cNvPr>
            <p:cNvSpPr/>
            <p:nvPr/>
          </p:nvSpPr>
          <p:spPr>
            <a:xfrm>
              <a:off x="12079944" y="1999676"/>
              <a:ext cx="125704" cy="2858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84BC89-0781-43AC-91A4-17DC48C00E51}"/>
                </a:ext>
              </a:extLst>
            </p:cNvPr>
            <p:cNvSpPr/>
            <p:nvPr/>
          </p:nvSpPr>
          <p:spPr>
            <a:xfrm>
              <a:off x="12079944" y="3491143"/>
              <a:ext cx="125704" cy="13671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4581162" y="1598317"/>
            <a:ext cx="2833141" cy="3539430"/>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rtlCol="1">
            <a:spAutoFit/>
          </a:bodyPr>
          <a:lstStyle/>
          <a:p>
            <a:r>
              <a:rPr lang="en-US" sz="1600" dirty="0">
                <a:latin typeface="Source Sans Pro" panose="020B0503030403020204" pitchFamily="34" charset="0"/>
                <a:ea typeface="Source Sans Pro" panose="020B0503030403020204" pitchFamily="34" charset="0"/>
              </a:rPr>
              <a:t>Today in the world everything happens online, electronics stores have become excellent at giving</a:t>
            </a:r>
          </a:p>
          <a:p>
            <a:r>
              <a:rPr lang="en-US" sz="1600" dirty="0">
                <a:latin typeface="Source Sans Pro" panose="020B0503030403020204" pitchFamily="34" charset="0"/>
                <a:ea typeface="Source Sans Pro" panose="020B0503030403020204" pitchFamily="34" charset="0"/>
              </a:rPr>
              <a:t>you all the important details about smart devices. They make it easier for you to choose what you</a:t>
            </a:r>
          </a:p>
          <a:p>
            <a:r>
              <a:rPr lang="en-US" sz="1600" dirty="0">
                <a:latin typeface="Source Sans Pro" panose="020B0503030403020204" pitchFamily="34" charset="0"/>
                <a:ea typeface="Source Sans Pro" panose="020B0503030403020204" pitchFamily="34" charset="0"/>
              </a:rPr>
              <a:t>want by sharing information about many different devices. This helps you choose faster and reduce</a:t>
            </a:r>
          </a:p>
          <a:p>
            <a:r>
              <a:rPr lang="en-US" sz="1600" dirty="0">
                <a:latin typeface="Source Sans Pro" panose="020B0503030403020204" pitchFamily="34" charset="0"/>
                <a:ea typeface="Source Sans Pro" panose="020B0503030403020204" pitchFamily="34" charset="0"/>
              </a:rPr>
              <a:t>mistakes when purchasing electronic devices. </a:t>
            </a:r>
          </a:p>
        </p:txBody>
      </p:sp>
      <p:sp>
        <p:nvSpPr>
          <p:cNvPr id="21" name="TextBox 20"/>
          <p:cNvSpPr txBox="1"/>
          <p:nvPr/>
        </p:nvSpPr>
        <p:spPr>
          <a:xfrm>
            <a:off x="8330553" y="3704158"/>
            <a:ext cx="2833141" cy="2308324"/>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sz="1600" dirty="0">
                <a:latin typeface="Source Sans Pro" panose="020B0503030403020204" pitchFamily="34" charset="0"/>
                <a:ea typeface="Source Sans Pro" panose="020B0503030403020204" pitchFamily="34" charset="0"/>
              </a:rPr>
              <a:t>E-commerce means selling things or providing a service over the Internet. It is an excellent choice</a:t>
            </a:r>
          </a:p>
          <a:p>
            <a:r>
              <a:rPr lang="en-US" sz="1600" dirty="0">
                <a:latin typeface="Source Sans Pro" panose="020B0503030403020204" pitchFamily="34" charset="0"/>
                <a:ea typeface="Source Sans Pro" panose="020B0503030403020204" pitchFamily="34" charset="0"/>
              </a:rPr>
              <a:t>for companies to do business on the Internet. People love it a lot because it saves time and money,</a:t>
            </a:r>
          </a:p>
          <a:p>
            <a:r>
              <a:rPr lang="en-US" sz="1600" dirty="0">
                <a:latin typeface="Source Sans Pro" panose="020B0503030403020204" pitchFamily="34" charset="0"/>
                <a:ea typeface="Source Sans Pro" panose="020B0503030403020204" pitchFamily="34" charset="0"/>
              </a:rPr>
              <a:t>and they can shop anywhere. </a:t>
            </a:r>
          </a:p>
        </p:txBody>
      </p:sp>
    </p:spTree>
    <p:extLst>
      <p:ext uri="{BB962C8B-B14F-4D97-AF65-F5344CB8AC3E}">
        <p14:creationId xmlns:p14="http://schemas.microsoft.com/office/powerpoint/2010/main" val="351680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153775" y="0"/>
            <a:ext cx="1038225" cy="1057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3865" y="914400"/>
            <a:ext cx="6096000" cy="7571303"/>
          </a:xfrm>
          <a:prstGeom prst="rect">
            <a:avLst/>
          </a:prstGeom>
        </p:spPr>
        <p:txBody>
          <a:bodyPr>
            <a:spAutoFit/>
          </a:bodyPr>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Designing a user-friendly interface for easy searching and purchasing.</a:t>
            </a:r>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Reducing the time and effort of the search process and saving customers money through company offers and gifts.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endParaRPr lang="en-US" dirty="0"/>
          </a:p>
          <a:p>
            <a:pPr marL="285750" indent="-285750">
              <a:buFont typeface="Wingdings" panose="05000000000000000000" pitchFamily="2" charset="2"/>
              <a:buChar char="q"/>
            </a:pPr>
            <a:r>
              <a:rPr lang="en-US" dirty="0"/>
              <a:t>Helping suppliers increase sales by providing a platform to display products.</a:t>
            </a:r>
          </a:p>
          <a:p>
            <a:endParaRPr lang="en-GB" dirty="0"/>
          </a:p>
          <a:p>
            <a:endParaRPr lang="en-GB" dirty="0"/>
          </a:p>
          <a:p>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endParaRPr lang="en-GB" dirty="0"/>
          </a:p>
          <a:p>
            <a:endParaRPr lang="en-GB" dirty="0"/>
          </a:p>
        </p:txBody>
      </p:sp>
      <p:sp>
        <p:nvSpPr>
          <p:cNvPr id="13" name="Rectangle 12"/>
          <p:cNvSpPr/>
          <p:nvPr/>
        </p:nvSpPr>
        <p:spPr>
          <a:xfrm>
            <a:off x="7367219" y="2235636"/>
            <a:ext cx="4439018" cy="2585323"/>
          </a:xfrm>
          <a:prstGeom prst="rect">
            <a:avLst/>
          </a:prstGeom>
        </p:spPr>
        <p:txBody>
          <a:bodyPr wrap="square">
            <a:spAutoFit/>
          </a:bodyPr>
          <a:lstStyle/>
          <a:p>
            <a:pPr marL="285750" indent="-285750">
              <a:buFont typeface="Wingdings" panose="05000000000000000000" pitchFamily="2" charset="2"/>
              <a:buChar char="q"/>
            </a:pPr>
            <a:r>
              <a:rPr lang="en-US" dirty="0"/>
              <a:t>Enabling customers to track their sales history and suppliers to monitor sales through reports.</a:t>
            </a:r>
            <a:endParaRPr lang="en-GB" dirty="0"/>
          </a:p>
          <a:p>
            <a:pPr marL="285750" indent="-285750">
              <a:buFont typeface="Wingdings" panose="05000000000000000000" pitchFamily="2" charset="2"/>
              <a:buChar char="q"/>
            </a:pPr>
            <a:endParaRPr lang="en-GB" dirty="0"/>
          </a:p>
          <a:p>
            <a:endParaRPr lang="en-GB" dirty="0"/>
          </a:p>
          <a:p>
            <a:endParaRPr lang="en-GB" dirty="0"/>
          </a:p>
          <a:p>
            <a:pPr marL="285750" indent="-285750">
              <a:buFont typeface="Wingdings" panose="05000000000000000000" pitchFamily="2" charset="2"/>
              <a:buChar char="q"/>
            </a:pPr>
            <a:r>
              <a:rPr lang="en-GB" dirty="0"/>
              <a:t> </a:t>
            </a:r>
            <a:r>
              <a:rPr lang="en-US" dirty="0"/>
              <a:t>Implementing strong security measures to protect customer and companies information “hash function”</a:t>
            </a:r>
            <a:endParaRPr lang="en-GB" dirty="0"/>
          </a:p>
        </p:txBody>
      </p:sp>
      <p:sp>
        <p:nvSpPr>
          <p:cNvPr id="16" name="Rectangle 15"/>
          <p:cNvSpPr/>
          <p:nvPr/>
        </p:nvSpPr>
        <p:spPr>
          <a:xfrm>
            <a:off x="0" y="5800724"/>
            <a:ext cx="1038225" cy="1057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H="1">
            <a:off x="6189404" y="965478"/>
            <a:ext cx="152399" cy="1990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187281" y="3024664"/>
            <a:ext cx="3042319" cy="584775"/>
          </a:xfrm>
          <a:prstGeom prst="rect">
            <a:avLst/>
          </a:prstGeom>
          <a:noFill/>
        </p:spPr>
        <p:txBody>
          <a:bodyPr wrap="square" rtlCol="1">
            <a:spAutoFit/>
          </a:bodyPr>
          <a:lstStyle/>
          <a:p>
            <a:r>
              <a:rPr lang="en-US" sz="3200" dirty="0"/>
              <a:t>Objectives</a:t>
            </a:r>
            <a:endParaRPr lang="ar-SA" sz="3200" b="1" dirty="0">
              <a:latin typeface="Kelson Sans" panose="00000800000000000000"/>
              <a:ea typeface="Source Sans Pro" panose="020B0503030403020204" pitchFamily="34" charset="0"/>
            </a:endParaRPr>
          </a:p>
        </p:txBody>
      </p:sp>
      <p:sp>
        <p:nvSpPr>
          <p:cNvPr id="19" name="Rectangle 18"/>
          <p:cNvSpPr/>
          <p:nvPr/>
        </p:nvSpPr>
        <p:spPr>
          <a:xfrm>
            <a:off x="6197082" y="3530501"/>
            <a:ext cx="152401" cy="24226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03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72168FA-D6DF-4F09-8F68-42F82A3F297E}"/>
              </a:ext>
            </a:extLst>
          </p:cNvPr>
          <p:cNvSpPr/>
          <p:nvPr/>
        </p:nvSpPr>
        <p:spPr>
          <a:xfrm>
            <a:off x="3293373" y="3412429"/>
            <a:ext cx="5571001" cy="34455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2168FA-D6DF-4F09-8F68-42F82A3F297E}"/>
              </a:ext>
            </a:extLst>
          </p:cNvPr>
          <p:cNvSpPr/>
          <p:nvPr/>
        </p:nvSpPr>
        <p:spPr>
          <a:xfrm>
            <a:off x="-12926" y="6289"/>
            <a:ext cx="3327625" cy="34455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11"/>
          <p:cNvSpPr/>
          <p:nvPr/>
        </p:nvSpPr>
        <p:spPr>
          <a:xfrm>
            <a:off x="546388" y="731520"/>
            <a:ext cx="4949190" cy="5394960"/>
          </a:xfrm>
          <a:prstGeom prst="roundRect">
            <a:avLst>
              <a:gd name="adj" fmla="val 1231"/>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a typeface="Source Sans Pro" panose="020B0503030403020204" pitchFamily="34" charset="0"/>
            </a:endParaRPr>
          </a:p>
        </p:txBody>
      </p:sp>
      <p:sp>
        <p:nvSpPr>
          <p:cNvPr id="6" name="TextBox 5"/>
          <p:cNvSpPr txBox="1"/>
          <p:nvPr/>
        </p:nvSpPr>
        <p:spPr>
          <a:xfrm>
            <a:off x="1251377" y="2012086"/>
            <a:ext cx="3111308" cy="201209"/>
          </a:xfrm>
          <a:prstGeom prst="rect">
            <a:avLst/>
          </a:prstGeom>
          <a:noFill/>
        </p:spPr>
        <p:txBody>
          <a:bodyPr wrap="square" lIns="0" tIns="0" rIns="0" bIns="0" rtlCol="0">
            <a:spAutoFit/>
          </a:bodyPr>
          <a:lstStyle/>
          <a:p>
            <a:pPr>
              <a:lnSpc>
                <a:spcPct val="80000"/>
              </a:lnSpc>
            </a:pPr>
            <a:r>
              <a:rPr lang="en-US" sz="1600" b="1" spc="200" dirty="0">
                <a:latin typeface="Source Sans Pro" panose="020B0503030403020204" pitchFamily="34" charset="0"/>
                <a:ea typeface="Source Sans Pro" panose="020B0503030403020204" pitchFamily="34" charset="0"/>
                <a:cs typeface="Titillium" charset="0"/>
              </a:rPr>
              <a:t>Customers-related issues</a:t>
            </a:r>
          </a:p>
        </p:txBody>
      </p:sp>
      <p:sp>
        <p:nvSpPr>
          <p:cNvPr id="7" name="TextBox 6"/>
          <p:cNvSpPr txBox="1"/>
          <p:nvPr/>
        </p:nvSpPr>
        <p:spPr>
          <a:xfrm>
            <a:off x="1251377" y="2396362"/>
            <a:ext cx="3111309" cy="3382273"/>
          </a:xfrm>
          <a:prstGeom prst="rect">
            <a:avLst/>
          </a:prstGeom>
          <a:noFill/>
        </p:spPr>
        <p:txBody>
          <a:bodyPr wrap="square" lIns="0" tIns="0" rIns="91440" bIns="0" rtlCol="0">
            <a:spAutoFit/>
          </a:bodyPr>
          <a:lstStyle/>
          <a:p>
            <a:pPr>
              <a:lnSpc>
                <a:spcPct val="150000"/>
              </a:lnSpc>
            </a:pPr>
            <a:r>
              <a:rPr lang="en-GB" dirty="0">
                <a:solidFill>
                  <a:schemeClr val="tx1">
                    <a:alpha val="60000"/>
                  </a:schemeClr>
                </a:solidFill>
                <a:latin typeface="Source Sans Pro" panose="020B0503030403020204" pitchFamily="34" charset="0"/>
                <a:ea typeface="Source Sans Pro" panose="020B0503030403020204" pitchFamily="34" charset="0"/>
                <a:cs typeface="Titillium" charset="0"/>
              </a:rPr>
              <a:t>•</a:t>
            </a:r>
            <a:r>
              <a:rPr lang="en-GB" sz="1200" dirty="0">
                <a:solidFill>
                  <a:schemeClr val="tx1">
                    <a:alpha val="60000"/>
                  </a:schemeClr>
                </a:solidFill>
                <a:latin typeface="Source Sans Pro" panose="020B0503030403020204" pitchFamily="34" charset="0"/>
                <a:ea typeface="Source Sans Pro" panose="020B0503030403020204" pitchFamily="34" charset="0"/>
                <a:cs typeface="Titillium" charset="0"/>
              </a:rPr>
              <a:t> </a:t>
            </a:r>
            <a:r>
              <a:rPr lang="en-US" sz="1400" dirty="0">
                <a:solidFill>
                  <a:schemeClr val="tx1">
                    <a:alpha val="60000"/>
                  </a:schemeClr>
                </a:solidFill>
                <a:latin typeface="Source Sans Pro" panose="020B0503030403020204" pitchFamily="34" charset="0"/>
                <a:ea typeface="Source Sans Pro" panose="020B0503030403020204" pitchFamily="34" charset="0"/>
                <a:cs typeface="Titillium" charset="0"/>
              </a:rPr>
              <a:t>People suffer from difficulty in purchasing electronic devices due to the multiplicity of stores and their distribution in different places, which requires a large amount of time to move between these stores and companies.</a:t>
            </a:r>
            <a:endParaRPr lang="en-GB" sz="1400" dirty="0">
              <a:solidFill>
                <a:schemeClr val="tx1">
                  <a:alpha val="60000"/>
                </a:schemeClr>
              </a:solidFill>
              <a:latin typeface="Source Sans Pro" panose="020B0503030403020204" pitchFamily="34" charset="0"/>
              <a:ea typeface="Source Sans Pro" panose="020B0503030403020204" pitchFamily="34" charset="0"/>
              <a:cs typeface="Titillium" charset="0"/>
            </a:endParaRPr>
          </a:p>
          <a:p>
            <a:pPr>
              <a:lnSpc>
                <a:spcPct val="150000"/>
              </a:lnSpc>
            </a:pPr>
            <a:r>
              <a:rPr lang="en-GB" dirty="0">
                <a:solidFill>
                  <a:schemeClr val="tx1">
                    <a:alpha val="60000"/>
                  </a:schemeClr>
                </a:solidFill>
                <a:latin typeface="Source Sans Pro" panose="020B0503030403020204" pitchFamily="34" charset="0"/>
                <a:ea typeface="Source Sans Pro" panose="020B0503030403020204" pitchFamily="34" charset="0"/>
                <a:cs typeface="Titillium" charset="0"/>
              </a:rPr>
              <a:t>•</a:t>
            </a:r>
            <a:r>
              <a:rPr lang="en-US" sz="1400" dirty="0">
                <a:solidFill>
                  <a:schemeClr val="tx1">
                    <a:alpha val="60000"/>
                  </a:schemeClr>
                </a:solidFill>
                <a:latin typeface="Source Sans Pro" panose="020B0503030403020204" pitchFamily="34" charset="0"/>
                <a:ea typeface="Source Sans Pro" panose="020B0503030403020204" pitchFamily="34" charset="0"/>
                <a:cs typeface="Titillium" charset="0"/>
              </a:rPr>
              <a:t>The web application helps save customers time and effort by providing all information and comparisons in one place.</a:t>
            </a:r>
            <a:endParaRPr lang="en-GB" sz="1400" dirty="0">
              <a:solidFill>
                <a:schemeClr val="tx1">
                  <a:alpha val="60000"/>
                </a:schemeClr>
              </a:solidFill>
              <a:latin typeface="Source Sans Pro" panose="020B0503030403020204" pitchFamily="34" charset="0"/>
              <a:ea typeface="Source Sans Pro" panose="020B0503030403020204" pitchFamily="34" charset="0"/>
              <a:cs typeface="Titillium" charset="0"/>
            </a:endParaRPr>
          </a:p>
        </p:txBody>
      </p:sp>
      <p:sp>
        <p:nvSpPr>
          <p:cNvPr id="16" name="Rectangle 15">
            <a:extLst>
              <a:ext uri="{FF2B5EF4-FFF2-40B4-BE49-F238E27FC236}">
                <a16:creationId xmlns:a16="http://schemas.microsoft.com/office/drawing/2014/main" id="{172168FA-D6DF-4F09-8F68-42F82A3F297E}"/>
              </a:ext>
            </a:extLst>
          </p:cNvPr>
          <p:cNvSpPr/>
          <p:nvPr/>
        </p:nvSpPr>
        <p:spPr>
          <a:xfrm>
            <a:off x="8864375" y="0"/>
            <a:ext cx="3327625" cy="34455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1"/>
          <p:cNvSpPr/>
          <p:nvPr/>
        </p:nvSpPr>
        <p:spPr>
          <a:xfrm>
            <a:off x="6709413" y="714949"/>
            <a:ext cx="4949190" cy="5394960"/>
          </a:xfrm>
          <a:prstGeom prst="roundRect">
            <a:avLst>
              <a:gd name="adj" fmla="val 1231"/>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a typeface="Source Sans Pro" panose="020B0503030403020204" pitchFamily="34" charset="0"/>
            </a:endParaRPr>
          </a:p>
        </p:txBody>
      </p:sp>
      <p:sp>
        <p:nvSpPr>
          <p:cNvPr id="19" name="TextBox 18"/>
          <p:cNvSpPr txBox="1"/>
          <p:nvPr/>
        </p:nvSpPr>
        <p:spPr>
          <a:xfrm>
            <a:off x="3293374" y="-427"/>
            <a:ext cx="5523036" cy="738664"/>
          </a:xfrm>
          <a:prstGeom prst="rect">
            <a:avLst/>
          </a:prstGeom>
          <a:solidFill>
            <a:schemeClr val="bg1"/>
          </a:solidFill>
        </p:spPr>
        <p:txBody>
          <a:bodyPr wrap="square" rtlCol="1" anchor="ctr">
            <a:spAutoFit/>
          </a:bodyPr>
          <a:lstStyle/>
          <a:p>
            <a:pPr algn="ctr">
              <a:lnSpc>
                <a:spcPct val="150000"/>
              </a:lnSpc>
            </a:pPr>
            <a:r>
              <a:rPr lang="en-US" sz="2800" dirty="0">
                <a:latin typeface="Kelson Sans"/>
              </a:rPr>
              <a:t>Problem Statement</a:t>
            </a:r>
            <a:endParaRPr lang="ar-SA" sz="2800" dirty="0">
              <a:latin typeface="Kelson Sans"/>
            </a:endParaRPr>
          </a:p>
        </p:txBody>
      </p:sp>
      <p:sp>
        <p:nvSpPr>
          <p:cNvPr id="20" name="TextBox 19"/>
          <p:cNvSpPr txBox="1"/>
          <p:nvPr/>
        </p:nvSpPr>
        <p:spPr>
          <a:xfrm>
            <a:off x="7334637" y="2111398"/>
            <a:ext cx="3311591" cy="398186"/>
          </a:xfrm>
          <a:prstGeom prst="rect">
            <a:avLst/>
          </a:prstGeom>
          <a:noFill/>
        </p:spPr>
        <p:txBody>
          <a:bodyPr wrap="square" lIns="0" tIns="0" rIns="0" bIns="0" rtlCol="0">
            <a:spAutoFit/>
          </a:bodyPr>
          <a:lstStyle/>
          <a:p>
            <a:pPr>
              <a:lnSpc>
                <a:spcPct val="80000"/>
              </a:lnSpc>
            </a:pPr>
            <a:r>
              <a:rPr lang="en-US" sz="1600" b="1" spc="200">
                <a:latin typeface="Source Sans Pro" panose="020B0503030403020204" pitchFamily="34" charset="0"/>
                <a:ea typeface="Source Sans Pro" panose="020B0503030403020204" pitchFamily="34" charset="0"/>
                <a:cs typeface="Titillium" charset="0"/>
              </a:rPr>
              <a:t>Companies and stores -related issues</a:t>
            </a:r>
            <a:endParaRPr lang="en-US" sz="1600" b="1" spc="200" dirty="0">
              <a:latin typeface="Source Sans Pro" panose="020B0503030403020204" pitchFamily="34" charset="0"/>
              <a:ea typeface="Source Sans Pro" panose="020B0503030403020204" pitchFamily="34" charset="0"/>
              <a:cs typeface="Titillium" charset="0"/>
            </a:endParaRPr>
          </a:p>
        </p:txBody>
      </p:sp>
      <p:sp>
        <p:nvSpPr>
          <p:cNvPr id="21" name="TextBox 20"/>
          <p:cNvSpPr txBox="1"/>
          <p:nvPr/>
        </p:nvSpPr>
        <p:spPr>
          <a:xfrm>
            <a:off x="7256170" y="2556832"/>
            <a:ext cx="3803557" cy="2412776"/>
          </a:xfrm>
          <a:prstGeom prst="rect">
            <a:avLst/>
          </a:prstGeom>
          <a:noFill/>
        </p:spPr>
        <p:txBody>
          <a:bodyPr wrap="square" lIns="0" tIns="0" rIns="91440" bIns="0" rtlCol="0">
            <a:spAutoFit/>
          </a:bodyPr>
          <a:lstStyle/>
          <a:p>
            <a:pPr>
              <a:lnSpc>
                <a:spcPct val="150000"/>
              </a:lnSpc>
            </a:pPr>
            <a:r>
              <a:rPr lang="en-GB" dirty="0">
                <a:solidFill>
                  <a:schemeClr val="tx1">
                    <a:alpha val="60000"/>
                  </a:schemeClr>
                </a:solidFill>
                <a:latin typeface="Source Sans Pro" panose="020B0503030403020204" pitchFamily="34" charset="0"/>
                <a:ea typeface="Source Sans Pro" panose="020B0503030403020204" pitchFamily="34" charset="0"/>
                <a:cs typeface="Titillium" charset="0"/>
              </a:rPr>
              <a:t>• </a:t>
            </a:r>
            <a:r>
              <a:rPr lang="en-US" sz="1400" dirty="0">
                <a:solidFill>
                  <a:schemeClr val="tx1">
                    <a:alpha val="60000"/>
                  </a:schemeClr>
                </a:solidFill>
                <a:latin typeface="Source Sans Pro" panose="020B0503030403020204" pitchFamily="34" charset="0"/>
                <a:ea typeface="Source Sans Pro" panose="020B0503030403020204" pitchFamily="34" charset="0"/>
                <a:cs typeface="Titillium" charset="0"/>
              </a:rPr>
              <a:t>Small and emerging stores suffer from a lack of ability to reach a large number of customers and increase their sales.</a:t>
            </a:r>
          </a:p>
          <a:p>
            <a:pPr>
              <a:lnSpc>
                <a:spcPct val="150000"/>
              </a:lnSpc>
            </a:pPr>
            <a:endParaRPr lang="en-US" sz="1400" dirty="0">
              <a:solidFill>
                <a:schemeClr val="tx1">
                  <a:alpha val="60000"/>
                </a:schemeClr>
              </a:solidFill>
              <a:latin typeface="Source Sans Pro" panose="020B0503030403020204" pitchFamily="34" charset="0"/>
              <a:ea typeface="Source Sans Pro" panose="020B0503030403020204" pitchFamily="34" charset="0"/>
              <a:cs typeface="Titillium" charset="0"/>
            </a:endParaRPr>
          </a:p>
          <a:p>
            <a:pPr>
              <a:lnSpc>
                <a:spcPct val="150000"/>
              </a:lnSpc>
            </a:pPr>
            <a:r>
              <a:rPr lang="en-GB" dirty="0">
                <a:solidFill>
                  <a:schemeClr val="tx1">
                    <a:alpha val="60000"/>
                  </a:schemeClr>
                </a:solidFill>
                <a:latin typeface="Source Sans Pro" panose="020B0503030403020204" pitchFamily="34" charset="0"/>
                <a:ea typeface="Source Sans Pro" panose="020B0503030403020204" pitchFamily="34" charset="0"/>
                <a:cs typeface="Titillium" charset="0"/>
              </a:rPr>
              <a:t>•</a:t>
            </a:r>
            <a:r>
              <a:rPr lang="en-US" sz="1400" dirty="0">
                <a:solidFill>
                  <a:schemeClr val="tx1">
                    <a:alpha val="60000"/>
                  </a:schemeClr>
                </a:solidFill>
                <a:latin typeface="Source Sans Pro" panose="020B0503030403020204" pitchFamily="34" charset="0"/>
                <a:ea typeface="Source Sans Pro" panose="020B0503030403020204" pitchFamily="34" charset="0"/>
                <a:cs typeface="Titillium" charset="0"/>
              </a:rPr>
              <a:t>Stores need an effective platform to promote their products and reach customers more broadly and effectively.</a:t>
            </a:r>
            <a:endParaRPr lang="en-GB" sz="1400" dirty="0">
              <a:solidFill>
                <a:schemeClr val="tx1">
                  <a:alpha val="60000"/>
                </a:schemeClr>
              </a:solidFill>
              <a:latin typeface="Source Sans Pro" panose="020B0503030403020204" pitchFamily="34" charset="0"/>
              <a:ea typeface="Source Sans Pro" panose="020B0503030403020204" pitchFamily="34" charset="0"/>
              <a:cs typeface="Titillium" charset="0"/>
            </a:endParaRPr>
          </a:p>
        </p:txBody>
      </p:sp>
    </p:spTree>
    <p:extLst>
      <p:ext uri="{BB962C8B-B14F-4D97-AF65-F5344CB8AC3E}">
        <p14:creationId xmlns:p14="http://schemas.microsoft.com/office/powerpoint/2010/main" val="770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1"/>
          <p:cNvSpPr txBox="1">
            <a:spLocks/>
          </p:cNvSpPr>
          <p:nvPr/>
        </p:nvSpPr>
        <p:spPr>
          <a:xfrm>
            <a:off x="8333232" y="0"/>
            <a:ext cx="3858768" cy="3511296"/>
          </a:xfrm>
          <a:prstGeom prst="rect">
            <a:avLst/>
          </a:prstGeom>
          <a:solidFill>
            <a:schemeClr val="bg1">
              <a:lumMod val="95000"/>
            </a:schemeClr>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115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0" name="Rectangle 9"/>
          <p:cNvSpPr/>
          <p:nvPr/>
        </p:nvSpPr>
        <p:spPr>
          <a:xfrm>
            <a:off x="9130087" y="1243468"/>
            <a:ext cx="2265057" cy="1186992"/>
          </a:xfrm>
          <a:prstGeom prst="rect">
            <a:avLst/>
          </a:prstGeom>
        </p:spPr>
        <p:txBody>
          <a:bodyPr wrap="square">
            <a:spAutoFit/>
          </a:bodyPr>
          <a:lstStyle/>
          <a:p>
            <a:pPr algn="ctr">
              <a:lnSpc>
                <a:spcPct val="80000"/>
              </a:lnSpc>
            </a:pPr>
            <a:r>
              <a:rPr lang="en-US" sz="8800" dirty="0">
                <a:latin typeface="Kelson Sans" panose="00000800000000000000" pitchFamily="50" charset="0"/>
                <a:ea typeface="Roboto" panose="02000000000000000000" pitchFamily="2" charset="0"/>
                <a:cs typeface="Titillium Light" charset="0"/>
              </a:rPr>
              <a:t>02</a:t>
            </a:r>
          </a:p>
        </p:txBody>
      </p:sp>
      <p:sp>
        <p:nvSpPr>
          <p:cNvPr id="11" name="Title 11"/>
          <p:cNvSpPr txBox="1">
            <a:spLocks/>
          </p:cNvSpPr>
          <p:nvPr/>
        </p:nvSpPr>
        <p:spPr>
          <a:xfrm>
            <a:off x="4868983" y="2430460"/>
            <a:ext cx="4261104" cy="2706624"/>
          </a:xfrm>
          <a:prstGeom prst="rect">
            <a:avLst/>
          </a:prstGeom>
          <a:solidFill>
            <a:srgbClr val="FFC000"/>
          </a:solidFill>
        </p:spPr>
        <p:txBody>
          <a:bodyPr vert="horz" wrap="square" lIns="91416" tIns="45708" rIns="91416" bIns="45708"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US" sz="3600" b="1"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12" name="Rectangle 11"/>
          <p:cNvSpPr/>
          <p:nvPr/>
        </p:nvSpPr>
        <p:spPr>
          <a:xfrm>
            <a:off x="5766730" y="3229774"/>
            <a:ext cx="2465610" cy="1089529"/>
          </a:xfrm>
          <a:prstGeom prst="rect">
            <a:avLst/>
          </a:prstGeom>
        </p:spPr>
        <p:txBody>
          <a:bodyPr wrap="square">
            <a:spAutoFit/>
          </a:bodyPr>
          <a:lstStyle/>
          <a:p>
            <a:pPr algn="ctr">
              <a:lnSpc>
                <a:spcPct val="80000"/>
              </a:lnSpc>
            </a:pPr>
            <a:r>
              <a:rPr lang="en-US" sz="4000" dirty="0">
                <a:latin typeface="Kelson Sans" panose="00000800000000000000" pitchFamily="50" charset="0"/>
                <a:ea typeface="Roboto" panose="02000000000000000000" pitchFamily="2" charset="0"/>
                <a:cs typeface="Titillium Light" charset="0"/>
              </a:rPr>
              <a:t>Main Feature</a:t>
            </a:r>
          </a:p>
        </p:txBody>
      </p:sp>
      <p:grpSp>
        <p:nvGrpSpPr>
          <p:cNvPr id="13" name="Group 12"/>
          <p:cNvGrpSpPr/>
          <p:nvPr/>
        </p:nvGrpSpPr>
        <p:grpSpPr>
          <a:xfrm rot="10800000" flipH="1">
            <a:off x="4344064" y="4425693"/>
            <a:ext cx="1361119" cy="1204064"/>
            <a:chOff x="8210719" y="1992293"/>
            <a:chExt cx="1485901" cy="1314448"/>
          </a:xfrm>
          <a:solidFill>
            <a:srgbClr val="FFC000"/>
          </a:solidFill>
        </p:grpSpPr>
        <p:sp>
          <p:nvSpPr>
            <p:cNvPr id="14" name="Rectangle 13"/>
            <p:cNvSpPr/>
            <p:nvPr/>
          </p:nvSpPr>
          <p:spPr>
            <a:xfrm>
              <a:off x="8210722" y="2314666"/>
              <a:ext cx="358772" cy="9920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8792483" y="1410529"/>
              <a:ext cx="322374" cy="1485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334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rot="16200000" flipH="1">
            <a:off x="237607" y="527480"/>
            <a:ext cx="1520025" cy="1138553"/>
            <a:chOff x="8210717" y="1992292"/>
            <a:chExt cx="1520025" cy="1138553"/>
          </a:xfrm>
          <a:solidFill>
            <a:srgbClr val="FFC000"/>
          </a:solidFill>
        </p:grpSpPr>
        <p:sp>
          <p:nvSpPr>
            <p:cNvPr id="5" name="Rectangle 4"/>
            <p:cNvSpPr/>
            <p:nvPr/>
          </p:nvSpPr>
          <p:spPr>
            <a:xfrm>
              <a:off x="8210723" y="2314667"/>
              <a:ext cx="392368" cy="816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8774545" y="1428464"/>
              <a:ext cx="392369" cy="15200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1620499" y="0"/>
            <a:ext cx="571501"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22304FD-FC2E-85D6-AEB4-D05DB2BCDACA}"/>
              </a:ext>
            </a:extLst>
          </p:cNvPr>
          <p:cNvSpPr/>
          <p:nvPr/>
        </p:nvSpPr>
        <p:spPr>
          <a:xfrm>
            <a:off x="639160" y="1833240"/>
            <a:ext cx="4085253" cy="374646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559D0B4-081B-6F6B-2B7E-6B6A5F1B5850}"/>
              </a:ext>
            </a:extLst>
          </p:cNvPr>
          <p:cNvSpPr/>
          <p:nvPr/>
        </p:nvSpPr>
        <p:spPr>
          <a:xfrm>
            <a:off x="6749143" y="1842571"/>
            <a:ext cx="4085253" cy="373713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F605EDC-918D-98FC-E86B-3853AC6B8438}"/>
              </a:ext>
            </a:extLst>
          </p:cNvPr>
          <p:cNvSpPr/>
          <p:nvPr/>
        </p:nvSpPr>
        <p:spPr>
          <a:xfrm>
            <a:off x="4030824" y="2043404"/>
            <a:ext cx="3411895" cy="3247053"/>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Symbol" panose="05050102010706020507" pitchFamily="18" charset="2"/>
              <a:buChar char="·"/>
            </a:pPr>
            <a:r>
              <a:rPr lang="en-US" sz="1800" b="0" i="0" u="none" strike="noStrike" baseline="0" dirty="0">
                <a:solidFill>
                  <a:srgbClr val="000000"/>
                </a:solidFill>
                <a:latin typeface="Times New Roman" panose="02020603050405020304" pitchFamily="18" charset="0"/>
              </a:rPr>
              <a:t>Receiving requests for admission to the accounts </a:t>
            </a:r>
          </a:p>
          <a:p>
            <a:pPr algn="l"/>
            <a:endParaRPr lang="en-US" sz="1800" b="0" i="0" u="none" strike="noStrike" baseline="0" dirty="0">
              <a:solidFill>
                <a:srgbClr val="000000"/>
              </a:solidFill>
              <a:latin typeface="Symbol" panose="05050102010706020507" pitchFamily="18" charset="2"/>
            </a:endParaRPr>
          </a:p>
          <a:p>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 New Roman" panose="02020603050405020304" pitchFamily="18" charset="0"/>
              </a:rPr>
              <a:t>The ability to control customers and companies accounts </a:t>
            </a:r>
          </a:p>
          <a:p>
            <a:pPr algn="l"/>
            <a:endParaRPr lang="en-US" sz="1800" b="0" i="0" u="none" strike="noStrike" baseline="0" dirty="0">
              <a:solidFill>
                <a:srgbClr val="000000"/>
              </a:solidFill>
              <a:latin typeface="Symbol" panose="05050102010706020507" pitchFamily="18" charset="2"/>
            </a:endParaRPr>
          </a:p>
          <a:p>
            <a:endParaRPr lang="en-US" sz="1800" b="0" i="0" u="none" strike="noStrike" baseline="0" dirty="0">
              <a:solidFill>
                <a:srgbClr val="000000"/>
              </a:solidFill>
              <a:latin typeface="Symbol" panose="05050102010706020507" pitchFamily="18" charset="2"/>
            </a:endParaRPr>
          </a:p>
          <a:p>
            <a:pPr marL="285750" indent="-285750">
              <a:buFont typeface="Symbol" panose="05050102010706020507" pitchFamily="18" charset="2"/>
              <a:buChar char="·"/>
            </a:pPr>
            <a:endParaRPr lang="en-US" sz="1800" b="0" i="0" u="none" strike="noStrike" baseline="0" dirty="0">
              <a:solidFill>
                <a:srgbClr val="000000"/>
              </a:solidFill>
              <a:latin typeface="Times New Roman" panose="02020603050405020304" pitchFamily="18" charset="0"/>
            </a:endParaRPr>
          </a:p>
        </p:txBody>
      </p:sp>
      <p:sp>
        <p:nvSpPr>
          <p:cNvPr id="12" name="TextBox 11">
            <a:extLst>
              <a:ext uri="{FF2B5EF4-FFF2-40B4-BE49-F238E27FC236}">
                <a16:creationId xmlns:a16="http://schemas.microsoft.com/office/drawing/2014/main" id="{9008B0EC-53C4-F3B5-4B58-DA08510414BC}"/>
              </a:ext>
            </a:extLst>
          </p:cNvPr>
          <p:cNvSpPr txBox="1"/>
          <p:nvPr/>
        </p:nvSpPr>
        <p:spPr>
          <a:xfrm>
            <a:off x="1345165" y="2311222"/>
            <a:ext cx="2474945" cy="369332"/>
          </a:xfrm>
          <a:prstGeom prst="rect">
            <a:avLst/>
          </a:prstGeom>
          <a:noFill/>
        </p:spPr>
        <p:txBody>
          <a:bodyPr wrap="square">
            <a:spAutoFit/>
          </a:bodyPr>
          <a:lstStyle/>
          <a:p>
            <a:r>
              <a:rPr lang="en-US" dirty="0"/>
              <a:t>● Shopping cart</a:t>
            </a:r>
          </a:p>
        </p:txBody>
      </p:sp>
      <p:sp>
        <p:nvSpPr>
          <p:cNvPr id="16" name="TextBox 15">
            <a:extLst>
              <a:ext uri="{FF2B5EF4-FFF2-40B4-BE49-F238E27FC236}">
                <a16:creationId xmlns:a16="http://schemas.microsoft.com/office/drawing/2014/main" id="{3C121693-41DF-1A3A-174F-77D3C31DF092}"/>
              </a:ext>
            </a:extLst>
          </p:cNvPr>
          <p:cNvSpPr txBox="1"/>
          <p:nvPr/>
        </p:nvSpPr>
        <p:spPr>
          <a:xfrm>
            <a:off x="2251025" y="2759403"/>
            <a:ext cx="6097554" cy="369332"/>
          </a:xfrm>
          <a:prstGeom prst="rect">
            <a:avLst/>
          </a:prstGeom>
          <a:noFill/>
        </p:spPr>
        <p:txBody>
          <a:bodyPr wrap="square">
            <a:spAutoFit/>
          </a:bodyPr>
          <a:lstStyle/>
          <a:p>
            <a:r>
              <a:rPr lang="en-US" dirty="0"/>
              <a:t>● Cancel the order</a:t>
            </a:r>
          </a:p>
        </p:txBody>
      </p:sp>
      <p:sp>
        <p:nvSpPr>
          <p:cNvPr id="18" name="TextBox 17">
            <a:extLst>
              <a:ext uri="{FF2B5EF4-FFF2-40B4-BE49-F238E27FC236}">
                <a16:creationId xmlns:a16="http://schemas.microsoft.com/office/drawing/2014/main" id="{38E470F6-3A5E-43CB-9FC7-C019FDD5EC8C}"/>
              </a:ext>
            </a:extLst>
          </p:cNvPr>
          <p:cNvSpPr txBox="1"/>
          <p:nvPr/>
        </p:nvSpPr>
        <p:spPr>
          <a:xfrm>
            <a:off x="2016967" y="4585496"/>
            <a:ext cx="1777482" cy="369332"/>
          </a:xfrm>
          <a:prstGeom prst="rect">
            <a:avLst/>
          </a:prstGeom>
          <a:noFill/>
        </p:spPr>
        <p:txBody>
          <a:bodyPr wrap="square">
            <a:spAutoFit/>
          </a:bodyPr>
          <a:lstStyle/>
          <a:p>
            <a:r>
              <a:rPr lang="en-US"/>
              <a:t>● View orders</a:t>
            </a:r>
            <a:endParaRPr lang="en-US" dirty="0"/>
          </a:p>
        </p:txBody>
      </p:sp>
      <p:sp>
        <p:nvSpPr>
          <p:cNvPr id="22" name="TextBox 21">
            <a:extLst>
              <a:ext uri="{FF2B5EF4-FFF2-40B4-BE49-F238E27FC236}">
                <a16:creationId xmlns:a16="http://schemas.microsoft.com/office/drawing/2014/main" id="{05BFA0FE-DCD8-371F-036D-D233AFD196DF}"/>
              </a:ext>
            </a:extLst>
          </p:cNvPr>
          <p:cNvSpPr txBox="1"/>
          <p:nvPr/>
        </p:nvSpPr>
        <p:spPr>
          <a:xfrm>
            <a:off x="983223" y="3307622"/>
            <a:ext cx="3294482" cy="954107"/>
          </a:xfrm>
          <a:prstGeom prst="rect">
            <a:avLst/>
          </a:prstGeom>
          <a:noFill/>
        </p:spPr>
        <p:txBody>
          <a:bodyPr wrap="square">
            <a:spAutoFit/>
          </a:bodyPr>
          <a:lstStyle/>
          <a:p>
            <a:pPr algn="l"/>
            <a:endParaRPr lang="en-US" sz="20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Track the order status after placing it. </a:t>
            </a:r>
          </a:p>
        </p:txBody>
      </p:sp>
      <p:sp>
        <p:nvSpPr>
          <p:cNvPr id="26" name="TextBox 25">
            <a:extLst>
              <a:ext uri="{FF2B5EF4-FFF2-40B4-BE49-F238E27FC236}">
                <a16:creationId xmlns:a16="http://schemas.microsoft.com/office/drawing/2014/main" id="{1CF86A09-D511-B52B-B849-002FFD4F0955}"/>
              </a:ext>
            </a:extLst>
          </p:cNvPr>
          <p:cNvSpPr txBox="1"/>
          <p:nvPr/>
        </p:nvSpPr>
        <p:spPr>
          <a:xfrm>
            <a:off x="7332308" y="2711933"/>
            <a:ext cx="3502088" cy="954107"/>
          </a:xfrm>
          <a:prstGeom prst="rect">
            <a:avLst/>
          </a:prstGeom>
          <a:noFill/>
        </p:spPr>
        <p:txBody>
          <a:bodyPr wrap="square">
            <a:spAutoFit/>
          </a:bodyPr>
          <a:lstStyle/>
          <a:p>
            <a:pPr algn="l"/>
            <a:endParaRPr lang="en-US" sz="20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The ability to add devices and modify specifications </a:t>
            </a:r>
          </a:p>
        </p:txBody>
      </p:sp>
      <p:sp>
        <p:nvSpPr>
          <p:cNvPr id="28" name="TextBox 27">
            <a:extLst>
              <a:ext uri="{FF2B5EF4-FFF2-40B4-BE49-F238E27FC236}">
                <a16:creationId xmlns:a16="http://schemas.microsoft.com/office/drawing/2014/main" id="{CBAC5172-2D80-477A-02AC-877C6BF1EA4A}"/>
              </a:ext>
            </a:extLst>
          </p:cNvPr>
          <p:cNvSpPr txBox="1"/>
          <p:nvPr/>
        </p:nvSpPr>
        <p:spPr>
          <a:xfrm>
            <a:off x="7344747" y="1980646"/>
            <a:ext cx="6097554" cy="677108"/>
          </a:xfrm>
          <a:prstGeom prst="rect">
            <a:avLst/>
          </a:prstGeom>
          <a:noFill/>
        </p:spPr>
        <p:txBody>
          <a:bodyPr wrap="square">
            <a:spAutoFit/>
          </a:bodyPr>
          <a:lstStyle/>
          <a:p>
            <a:pPr algn="l"/>
            <a:endParaRPr lang="en-US" sz="20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Company reports </a:t>
            </a:r>
          </a:p>
        </p:txBody>
      </p:sp>
      <p:sp>
        <p:nvSpPr>
          <p:cNvPr id="30" name="TextBox 29">
            <a:extLst>
              <a:ext uri="{FF2B5EF4-FFF2-40B4-BE49-F238E27FC236}">
                <a16:creationId xmlns:a16="http://schemas.microsoft.com/office/drawing/2014/main" id="{DCBB07E4-5E7E-3CE2-1BCD-09388F88D8AF}"/>
              </a:ext>
            </a:extLst>
          </p:cNvPr>
          <p:cNvSpPr txBox="1"/>
          <p:nvPr/>
        </p:nvSpPr>
        <p:spPr>
          <a:xfrm>
            <a:off x="9179765" y="3727589"/>
            <a:ext cx="2101720" cy="369332"/>
          </a:xfrm>
          <a:prstGeom prst="rect">
            <a:avLst/>
          </a:prstGeom>
          <a:noFill/>
        </p:spPr>
        <p:txBody>
          <a:bodyPr wrap="square">
            <a:spAutoFit/>
          </a:bodyPr>
          <a:lstStyle/>
          <a:p>
            <a:r>
              <a:rPr lang="en-US" dirty="0"/>
              <a:t>● View orders </a:t>
            </a:r>
          </a:p>
        </p:txBody>
      </p:sp>
      <p:sp>
        <p:nvSpPr>
          <p:cNvPr id="32" name="TextBox 31">
            <a:extLst>
              <a:ext uri="{FF2B5EF4-FFF2-40B4-BE49-F238E27FC236}">
                <a16:creationId xmlns:a16="http://schemas.microsoft.com/office/drawing/2014/main" id="{DF39DAC3-23B2-93DF-2C25-4392FC1054A2}"/>
              </a:ext>
            </a:extLst>
          </p:cNvPr>
          <p:cNvSpPr txBox="1"/>
          <p:nvPr/>
        </p:nvSpPr>
        <p:spPr>
          <a:xfrm>
            <a:off x="7314420" y="3890088"/>
            <a:ext cx="3730690" cy="1231106"/>
          </a:xfrm>
          <a:prstGeom prst="rect">
            <a:avLst/>
          </a:prstGeom>
          <a:noFill/>
        </p:spPr>
        <p:txBody>
          <a:bodyPr wrap="square">
            <a:spAutoFit/>
          </a:bodyPr>
          <a:lstStyle/>
          <a:p>
            <a:pPr algn="l"/>
            <a:endParaRPr lang="en-US" sz="20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Sending notifications to the company when a product is ordered </a:t>
            </a:r>
          </a:p>
        </p:txBody>
      </p:sp>
      <p:sp>
        <p:nvSpPr>
          <p:cNvPr id="34" name="Rectangle 33">
            <a:extLst>
              <a:ext uri="{FF2B5EF4-FFF2-40B4-BE49-F238E27FC236}">
                <a16:creationId xmlns:a16="http://schemas.microsoft.com/office/drawing/2014/main" id="{E127365B-E295-2A47-C246-6943D24F83A3}"/>
              </a:ext>
            </a:extLst>
          </p:cNvPr>
          <p:cNvSpPr/>
          <p:nvPr/>
        </p:nvSpPr>
        <p:spPr>
          <a:xfrm>
            <a:off x="7562070" y="1417791"/>
            <a:ext cx="2248677" cy="26986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Company Features</a:t>
            </a:r>
          </a:p>
        </p:txBody>
      </p:sp>
      <p:sp>
        <p:nvSpPr>
          <p:cNvPr id="36" name="Rectangle 35">
            <a:extLst>
              <a:ext uri="{FF2B5EF4-FFF2-40B4-BE49-F238E27FC236}">
                <a16:creationId xmlns:a16="http://schemas.microsoft.com/office/drawing/2014/main" id="{E3A59E6E-D7F2-25D6-FAC0-591AB95F2A3F}"/>
              </a:ext>
            </a:extLst>
          </p:cNvPr>
          <p:cNvSpPr/>
          <p:nvPr/>
        </p:nvSpPr>
        <p:spPr>
          <a:xfrm>
            <a:off x="1345165" y="1404702"/>
            <a:ext cx="2409637" cy="27945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 features</a:t>
            </a:r>
          </a:p>
        </p:txBody>
      </p:sp>
      <p:sp>
        <p:nvSpPr>
          <p:cNvPr id="37" name="Rectangle 36">
            <a:extLst>
              <a:ext uri="{FF2B5EF4-FFF2-40B4-BE49-F238E27FC236}">
                <a16:creationId xmlns:a16="http://schemas.microsoft.com/office/drawing/2014/main" id="{92DB3164-0771-B59C-B227-D4C37F1C3162}"/>
              </a:ext>
            </a:extLst>
          </p:cNvPr>
          <p:cNvSpPr/>
          <p:nvPr/>
        </p:nvSpPr>
        <p:spPr>
          <a:xfrm>
            <a:off x="4612432" y="1741286"/>
            <a:ext cx="2248677" cy="2698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 Features</a:t>
            </a:r>
          </a:p>
        </p:txBody>
      </p:sp>
      <p:sp>
        <p:nvSpPr>
          <p:cNvPr id="7" name="TextBox 6">
            <a:extLst>
              <a:ext uri="{FF2B5EF4-FFF2-40B4-BE49-F238E27FC236}">
                <a16:creationId xmlns:a16="http://schemas.microsoft.com/office/drawing/2014/main" id="{2388AE34-36E0-E7CE-F4B6-CE18CAC90225}"/>
              </a:ext>
            </a:extLst>
          </p:cNvPr>
          <p:cNvSpPr txBox="1"/>
          <p:nvPr/>
        </p:nvSpPr>
        <p:spPr>
          <a:xfrm>
            <a:off x="4881853" y="4477922"/>
            <a:ext cx="1777482" cy="369332"/>
          </a:xfrm>
          <a:prstGeom prst="rect">
            <a:avLst/>
          </a:prstGeom>
          <a:noFill/>
        </p:spPr>
        <p:txBody>
          <a:bodyPr wrap="square">
            <a:spAutoFit/>
          </a:bodyPr>
          <a:lstStyle/>
          <a:p>
            <a:r>
              <a:rPr lang="en-US" dirty="0"/>
              <a:t>● </a:t>
            </a:r>
            <a:r>
              <a:rPr lang="en-US" dirty="0" err="1"/>
              <a:t>Reporsts</a:t>
            </a:r>
            <a:endParaRPr lang="en-US" dirty="0"/>
          </a:p>
        </p:txBody>
      </p:sp>
    </p:spTree>
    <p:extLst>
      <p:ext uri="{BB962C8B-B14F-4D97-AF65-F5344CB8AC3E}">
        <p14:creationId xmlns:p14="http://schemas.microsoft.com/office/powerpoint/2010/main" val="365930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691</Words>
  <Application>Microsoft Office PowerPoint</Application>
  <PresentationFormat>Widescreen</PresentationFormat>
  <Paragraphs>123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luthfy duana</dc:creator>
  <cp:lastModifiedBy>Hoson Hasqoor</cp:lastModifiedBy>
  <cp:revision>103</cp:revision>
  <dcterms:created xsi:type="dcterms:W3CDTF">2019-11-10T05:40:38Z</dcterms:created>
  <dcterms:modified xsi:type="dcterms:W3CDTF">2025-07-10T19:43:02Z</dcterms:modified>
</cp:coreProperties>
</file>