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8" r:id="rId2"/>
    <p:sldId id="256"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A74D13-3968-47B5-A9F5-4640C9B64B29}" v="1" dt="2022-04-16T10:40:15.903"/>
    <p1510:client id="{6CAB4556-D9EB-C84F-94E8-27A571CBA2F5}" v="614" dt="2022-04-16T07:05:14.768"/>
    <p1510:client id="{F86F55F5-5E38-4C30-9EB3-15F1B48F70AE}" v="13" dt="2022-04-21T14:03:26.12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p:restoredTop sz="94648"/>
  </p:normalViewPr>
  <p:slideViewPr>
    <p:cSldViewPr snapToGrid="0" snapToObjects="1">
      <p:cViewPr varScale="1">
        <p:scale>
          <a:sx n="117" d="100"/>
          <a:sy n="117" d="100"/>
        </p:scale>
        <p:origin x="10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細谷 祐太" userId="22266ed398c2712f" providerId="LiveId" clId="{6CAB4556-D9EB-C84F-94E8-27A571CBA2F5}"/>
    <pc:docChg chg="undo custSel addSld delSld modSld sldOrd">
      <pc:chgData name="細谷 祐太" userId="22266ed398c2712f" providerId="LiveId" clId="{6CAB4556-D9EB-C84F-94E8-27A571CBA2F5}" dt="2022-04-16T10:14:48.539" v="6696" actId="14100"/>
      <pc:docMkLst>
        <pc:docMk/>
      </pc:docMkLst>
      <pc:sldChg chg="addSp delSp modSp mod setBg">
        <pc:chgData name="細谷 祐太" userId="22266ed398c2712f" providerId="LiveId" clId="{6CAB4556-D9EB-C84F-94E8-27A571CBA2F5}" dt="2022-04-16T05:59:23.188" v="4589" actId="20577"/>
        <pc:sldMkLst>
          <pc:docMk/>
          <pc:sldMk cId="71581535" sldId="256"/>
        </pc:sldMkLst>
        <pc:spChg chg="mod">
          <ac:chgData name="細谷 祐太" userId="22266ed398c2712f" providerId="LiveId" clId="{6CAB4556-D9EB-C84F-94E8-27A571CBA2F5}" dt="2022-04-14T12:03:51.740" v="142" actId="242"/>
          <ac:spMkLst>
            <pc:docMk/>
            <pc:sldMk cId="71581535" sldId="256"/>
            <ac:spMk id="3" creationId="{CD011D4D-76DB-502F-4129-64EAAF8F2FB8}"/>
          </ac:spMkLst>
        </pc:spChg>
        <pc:spChg chg="add del mod">
          <ac:chgData name="細谷 祐太" userId="22266ed398c2712f" providerId="LiveId" clId="{6CAB4556-D9EB-C84F-94E8-27A571CBA2F5}" dt="2022-04-14T11:56:24.100" v="95"/>
          <ac:spMkLst>
            <pc:docMk/>
            <pc:sldMk cId="71581535" sldId="256"/>
            <ac:spMk id="6" creationId="{AD4319DC-3F5D-C09F-C9A3-87C7E78C0DF5}"/>
          </ac:spMkLst>
        </pc:spChg>
        <pc:spChg chg="add del mod">
          <ac:chgData name="細谷 祐太" userId="22266ed398c2712f" providerId="LiveId" clId="{6CAB4556-D9EB-C84F-94E8-27A571CBA2F5}" dt="2022-04-14T11:59:19.638" v="108" actId="478"/>
          <ac:spMkLst>
            <pc:docMk/>
            <pc:sldMk cId="71581535" sldId="256"/>
            <ac:spMk id="8" creationId="{D22D302F-AF4D-2904-7CF8-1FCA7B3BFEBB}"/>
          </ac:spMkLst>
        </pc:spChg>
        <pc:spChg chg="add del mod">
          <ac:chgData name="細谷 祐太" userId="22266ed398c2712f" providerId="LiveId" clId="{6CAB4556-D9EB-C84F-94E8-27A571CBA2F5}" dt="2022-04-14T11:59:19.952" v="110"/>
          <ac:spMkLst>
            <pc:docMk/>
            <pc:sldMk cId="71581535" sldId="256"/>
            <ac:spMk id="9" creationId="{BC7152F2-D208-6860-16D5-765942B97A93}"/>
          </ac:spMkLst>
        </pc:spChg>
        <pc:spChg chg="add mod">
          <ac:chgData name="細谷 祐太" userId="22266ed398c2712f" providerId="LiveId" clId="{6CAB4556-D9EB-C84F-94E8-27A571CBA2F5}" dt="2022-04-14T12:10:15.813" v="987" actId="14100"/>
          <ac:spMkLst>
            <pc:docMk/>
            <pc:sldMk cId="71581535" sldId="256"/>
            <ac:spMk id="10" creationId="{40A33C55-8FA3-87EB-8DF0-EA9035412D74}"/>
          </ac:spMkLst>
        </pc:spChg>
        <pc:spChg chg="add mod">
          <ac:chgData name="細谷 祐太" userId="22266ed398c2712f" providerId="LiveId" clId="{6CAB4556-D9EB-C84F-94E8-27A571CBA2F5}" dt="2022-04-16T05:59:23.188" v="4589" actId="20577"/>
          <ac:spMkLst>
            <pc:docMk/>
            <pc:sldMk cId="71581535" sldId="256"/>
            <ac:spMk id="11" creationId="{2044C6EB-97DA-418F-0727-715142932D13}"/>
          </ac:spMkLst>
        </pc:spChg>
        <pc:spChg chg="mod">
          <ac:chgData name="細谷 祐太" userId="22266ed398c2712f" providerId="LiveId" clId="{6CAB4556-D9EB-C84F-94E8-27A571CBA2F5}" dt="2022-04-14T12:11:19.103" v="1005" actId="20577"/>
          <ac:spMkLst>
            <pc:docMk/>
            <pc:sldMk cId="71581535" sldId="256"/>
            <ac:spMk id="14" creationId="{08C46D7E-9985-5BFA-FE47-85B281036363}"/>
          </ac:spMkLst>
        </pc:spChg>
        <pc:spChg chg="mod">
          <ac:chgData name="細谷 祐太" userId="22266ed398c2712f" providerId="LiveId" clId="{6CAB4556-D9EB-C84F-94E8-27A571CBA2F5}" dt="2022-04-14T12:18:58.575" v="2072" actId="20577"/>
          <ac:spMkLst>
            <pc:docMk/>
            <pc:sldMk cId="71581535" sldId="256"/>
            <ac:spMk id="15" creationId="{52521D20-AEB2-1262-C09F-7DB5EEAFB0BF}"/>
          </ac:spMkLst>
        </pc:spChg>
        <pc:grpChg chg="add">
          <ac:chgData name="細谷 祐太" userId="22266ed398c2712f" providerId="LiveId" clId="{6CAB4556-D9EB-C84F-94E8-27A571CBA2F5}" dt="2022-04-14T12:11:03.936" v="988" actId="164"/>
          <ac:grpSpMkLst>
            <pc:docMk/>
            <pc:sldMk cId="71581535" sldId="256"/>
            <ac:grpSpMk id="12" creationId="{764F13D5-08F4-FB75-33EA-924909E1D7A3}"/>
          </ac:grpSpMkLst>
        </pc:grpChg>
        <pc:grpChg chg="add mod">
          <ac:chgData name="細谷 祐太" userId="22266ed398c2712f" providerId="LiveId" clId="{6CAB4556-D9EB-C84F-94E8-27A571CBA2F5}" dt="2022-04-14T12:17:22.001" v="1796" actId="1076"/>
          <ac:grpSpMkLst>
            <pc:docMk/>
            <pc:sldMk cId="71581535" sldId="256"/>
            <ac:grpSpMk id="13" creationId="{6CA9AF58-9F83-54BA-9433-E48B1F384E64}"/>
          </ac:grpSpMkLst>
        </pc:grpChg>
        <pc:cxnChg chg="add del mod">
          <ac:chgData name="細谷 祐太" userId="22266ed398c2712f" providerId="LiveId" clId="{6CAB4556-D9EB-C84F-94E8-27A571CBA2F5}" dt="2022-04-14T12:02:34.356" v="124" actId="478"/>
          <ac:cxnSpMkLst>
            <pc:docMk/>
            <pc:sldMk cId="71581535" sldId="256"/>
            <ac:cxnSpMk id="5" creationId="{70871BF3-4B07-01DF-EF20-A63C6DBA7E40}"/>
          </ac:cxnSpMkLst>
        </pc:cxnChg>
      </pc:sldChg>
      <pc:sldChg chg="delSp new del mod">
        <pc:chgData name="細谷 祐太" userId="22266ed398c2712f" providerId="LiveId" clId="{6CAB4556-D9EB-C84F-94E8-27A571CBA2F5}" dt="2022-04-14T12:20:36.600" v="2077" actId="2696"/>
        <pc:sldMkLst>
          <pc:docMk/>
          <pc:sldMk cId="2614915489" sldId="257"/>
        </pc:sldMkLst>
        <pc:spChg chg="del">
          <ac:chgData name="細谷 祐太" userId="22266ed398c2712f" providerId="LiveId" clId="{6CAB4556-D9EB-C84F-94E8-27A571CBA2F5}" dt="2022-04-14T12:20:29.997" v="2074" actId="478"/>
          <ac:spMkLst>
            <pc:docMk/>
            <pc:sldMk cId="2614915489" sldId="257"/>
            <ac:spMk id="2" creationId="{6A30570D-B935-A2D9-B78A-4B877854A0A2}"/>
          </ac:spMkLst>
        </pc:spChg>
        <pc:spChg chg="del">
          <ac:chgData name="細谷 祐太" userId="22266ed398c2712f" providerId="LiveId" clId="{6CAB4556-D9EB-C84F-94E8-27A571CBA2F5}" dt="2022-04-14T12:20:31.377" v="2075" actId="478"/>
          <ac:spMkLst>
            <pc:docMk/>
            <pc:sldMk cId="2614915489" sldId="257"/>
            <ac:spMk id="3" creationId="{6FAC564A-70E6-90E5-D04C-6285D826E887}"/>
          </ac:spMkLst>
        </pc:spChg>
      </pc:sldChg>
      <pc:sldChg chg="addSp delSp modSp add mod setBg">
        <pc:chgData name="細谷 祐太" userId="22266ed398c2712f" providerId="LiveId" clId="{6CAB4556-D9EB-C84F-94E8-27A571CBA2F5}" dt="2022-04-14T12:43:23.529" v="2292" actId="20577"/>
        <pc:sldMkLst>
          <pc:docMk/>
          <pc:sldMk cId="4041147294" sldId="258"/>
        </pc:sldMkLst>
        <pc:spChg chg="mod">
          <ac:chgData name="細谷 祐太" userId="22266ed398c2712f" providerId="LiveId" clId="{6CAB4556-D9EB-C84F-94E8-27A571CBA2F5}" dt="2022-04-14T12:21:32.392" v="2128" actId="20577"/>
          <ac:spMkLst>
            <pc:docMk/>
            <pc:sldMk cId="4041147294" sldId="258"/>
            <ac:spMk id="3" creationId="{CD011D4D-76DB-502F-4129-64EAAF8F2FB8}"/>
          </ac:spMkLst>
        </pc:spChg>
        <pc:spChg chg="mod topLvl">
          <ac:chgData name="細谷 祐太" userId="22266ed398c2712f" providerId="LiveId" clId="{6CAB4556-D9EB-C84F-94E8-27A571CBA2F5}" dt="2022-04-14T12:22:49.062" v="2170" actId="478"/>
          <ac:spMkLst>
            <pc:docMk/>
            <pc:sldMk cId="4041147294" sldId="258"/>
            <ac:spMk id="10" creationId="{40A33C55-8FA3-87EB-8DF0-EA9035412D74}"/>
          </ac:spMkLst>
        </pc:spChg>
        <pc:spChg chg="add del mod topLvl">
          <ac:chgData name="細谷 祐太" userId="22266ed398c2712f" providerId="LiveId" clId="{6CAB4556-D9EB-C84F-94E8-27A571CBA2F5}" dt="2022-04-14T12:43:23.529" v="2292" actId="20577"/>
          <ac:spMkLst>
            <pc:docMk/>
            <pc:sldMk cId="4041147294" sldId="258"/>
            <ac:spMk id="11" creationId="{2044C6EB-97DA-418F-0727-715142932D13}"/>
          </ac:spMkLst>
        </pc:spChg>
        <pc:grpChg chg="add del">
          <ac:chgData name="細谷 祐太" userId="22266ed398c2712f" providerId="LiveId" clId="{6CAB4556-D9EB-C84F-94E8-27A571CBA2F5}" dt="2022-04-14T12:22:50.397" v="2171" actId="478"/>
          <ac:grpSpMkLst>
            <pc:docMk/>
            <pc:sldMk cId="4041147294" sldId="258"/>
            <ac:grpSpMk id="12" creationId="{764F13D5-08F4-FB75-33EA-924909E1D7A3}"/>
          </ac:grpSpMkLst>
        </pc:grpChg>
        <pc:grpChg chg="del">
          <ac:chgData name="細谷 祐太" userId="22266ed398c2712f" providerId="LiveId" clId="{6CAB4556-D9EB-C84F-94E8-27A571CBA2F5}" dt="2022-04-14T12:21:34.819" v="2129" actId="478"/>
          <ac:grpSpMkLst>
            <pc:docMk/>
            <pc:sldMk cId="4041147294" sldId="258"/>
            <ac:grpSpMk id="13" creationId="{6CA9AF58-9F83-54BA-9433-E48B1F384E64}"/>
          </ac:grpSpMkLst>
        </pc:grpChg>
      </pc:sldChg>
      <pc:sldChg chg="addSp delSp modSp add mod">
        <pc:chgData name="細谷 祐太" userId="22266ed398c2712f" providerId="LiveId" clId="{6CAB4556-D9EB-C84F-94E8-27A571CBA2F5}" dt="2022-04-16T06:02:21.758" v="4832" actId="20577"/>
        <pc:sldMkLst>
          <pc:docMk/>
          <pc:sldMk cId="621187872" sldId="259"/>
        </pc:sldMkLst>
        <pc:spChg chg="mod">
          <ac:chgData name="細谷 祐太" userId="22266ed398c2712f" providerId="LiveId" clId="{6CAB4556-D9EB-C84F-94E8-27A571CBA2F5}" dt="2022-04-14T12:58:53.863" v="2728" actId="20577"/>
          <ac:spMkLst>
            <pc:docMk/>
            <pc:sldMk cId="621187872" sldId="259"/>
            <ac:spMk id="3" creationId="{CD011D4D-76DB-502F-4129-64EAAF8F2FB8}"/>
          </ac:spMkLst>
        </pc:spChg>
        <pc:spChg chg="add del mod">
          <ac:chgData name="細谷 祐太" userId="22266ed398c2712f" providerId="LiveId" clId="{6CAB4556-D9EB-C84F-94E8-27A571CBA2F5}" dt="2022-04-14T12:55:32.204" v="2668"/>
          <ac:spMkLst>
            <pc:docMk/>
            <pc:sldMk cId="621187872" sldId="259"/>
            <ac:spMk id="5" creationId="{7C4D352D-8B68-BA64-D3A1-68F605894BF1}"/>
          </ac:spMkLst>
        </pc:spChg>
        <pc:spChg chg="add del mod">
          <ac:chgData name="細谷 祐太" userId="22266ed398c2712f" providerId="LiveId" clId="{6CAB4556-D9EB-C84F-94E8-27A571CBA2F5}" dt="2022-04-14T12:55:55.067" v="2672" actId="478"/>
          <ac:spMkLst>
            <pc:docMk/>
            <pc:sldMk cId="621187872" sldId="259"/>
            <ac:spMk id="6" creationId="{E79C4863-6848-EFB7-2ABE-CC1ED6249B29}"/>
          </ac:spMkLst>
        </pc:spChg>
        <pc:spChg chg="add del mod">
          <ac:chgData name="細谷 祐太" userId="22266ed398c2712f" providerId="LiveId" clId="{6CAB4556-D9EB-C84F-94E8-27A571CBA2F5}" dt="2022-04-14T12:55:39.695" v="2669" actId="478"/>
          <ac:spMkLst>
            <pc:docMk/>
            <pc:sldMk cId="621187872" sldId="259"/>
            <ac:spMk id="7" creationId="{AB08C949-43C6-A687-530A-5D6572079DC1}"/>
          </ac:spMkLst>
        </pc:spChg>
        <pc:spChg chg="add del mod">
          <ac:chgData name="細谷 祐太" userId="22266ed398c2712f" providerId="LiveId" clId="{6CAB4556-D9EB-C84F-94E8-27A571CBA2F5}" dt="2022-04-14T12:55:52.567" v="2671" actId="478"/>
          <ac:spMkLst>
            <pc:docMk/>
            <pc:sldMk cId="621187872" sldId="259"/>
            <ac:spMk id="8" creationId="{BBE29B72-8676-18DB-02D8-41AF0FF6B729}"/>
          </ac:spMkLst>
        </pc:spChg>
        <pc:spChg chg="add del mod">
          <ac:chgData name="細谷 祐太" userId="22266ed398c2712f" providerId="LiveId" clId="{6CAB4556-D9EB-C84F-94E8-27A571CBA2F5}" dt="2022-04-14T12:55:39.695" v="2669" actId="478"/>
          <ac:spMkLst>
            <pc:docMk/>
            <pc:sldMk cId="621187872" sldId="259"/>
            <ac:spMk id="9" creationId="{5982807D-373B-B72D-D972-13311FAD2EEB}"/>
          </ac:spMkLst>
        </pc:spChg>
        <pc:spChg chg="mod topLvl">
          <ac:chgData name="細谷 祐太" userId="22266ed398c2712f" providerId="LiveId" clId="{6CAB4556-D9EB-C84F-94E8-27A571CBA2F5}" dt="2022-04-16T06:02:21.758" v="4832" actId="20577"/>
          <ac:spMkLst>
            <pc:docMk/>
            <pc:sldMk cId="621187872" sldId="259"/>
            <ac:spMk id="10" creationId="{40A33C55-8FA3-87EB-8DF0-EA9035412D74}"/>
          </ac:spMkLst>
        </pc:spChg>
        <pc:spChg chg="del mod topLvl">
          <ac:chgData name="細谷 祐太" userId="22266ed398c2712f" providerId="LiveId" clId="{6CAB4556-D9EB-C84F-94E8-27A571CBA2F5}" dt="2022-04-14T12:55:58.648" v="2673" actId="478"/>
          <ac:spMkLst>
            <pc:docMk/>
            <pc:sldMk cId="621187872" sldId="259"/>
            <ac:spMk id="11" creationId="{2044C6EB-97DA-418F-0727-715142932D13}"/>
          </ac:spMkLst>
        </pc:spChg>
        <pc:spChg chg="add del mod">
          <ac:chgData name="細谷 祐太" userId="22266ed398c2712f" providerId="LiveId" clId="{6CAB4556-D9EB-C84F-94E8-27A571CBA2F5}" dt="2022-04-14T12:55:21.872" v="2663" actId="478"/>
          <ac:spMkLst>
            <pc:docMk/>
            <pc:sldMk cId="621187872" sldId="259"/>
            <ac:spMk id="13" creationId="{B3574829-CA82-0D1A-3C93-F63F5613F7D1}"/>
          </ac:spMkLst>
        </pc:spChg>
        <pc:spChg chg="add del mod">
          <ac:chgData name="細谷 祐太" userId="22266ed398c2712f" providerId="LiveId" clId="{6CAB4556-D9EB-C84F-94E8-27A571CBA2F5}" dt="2022-04-14T12:55:39.695" v="2669" actId="478"/>
          <ac:spMkLst>
            <pc:docMk/>
            <pc:sldMk cId="621187872" sldId="259"/>
            <ac:spMk id="14" creationId="{0CD1A9D0-CAE0-89DB-7131-5910E01ACCED}"/>
          </ac:spMkLst>
        </pc:spChg>
        <pc:spChg chg="add del mod">
          <ac:chgData name="細谷 祐太" userId="22266ed398c2712f" providerId="LiveId" clId="{6CAB4556-D9EB-C84F-94E8-27A571CBA2F5}" dt="2022-04-14T12:55:21.872" v="2663" actId="478"/>
          <ac:spMkLst>
            <pc:docMk/>
            <pc:sldMk cId="621187872" sldId="259"/>
            <ac:spMk id="15" creationId="{9C835172-C2C1-8B11-592C-20B5BC5ABD07}"/>
          </ac:spMkLst>
        </pc:spChg>
        <pc:grpChg chg="del mod">
          <ac:chgData name="細谷 祐太" userId="22266ed398c2712f" providerId="LiveId" clId="{6CAB4556-D9EB-C84F-94E8-27A571CBA2F5}" dt="2022-04-14T12:55:58.648" v="2673" actId="478"/>
          <ac:grpSpMkLst>
            <pc:docMk/>
            <pc:sldMk cId="621187872" sldId="259"/>
            <ac:grpSpMk id="12" creationId="{764F13D5-08F4-FB75-33EA-924909E1D7A3}"/>
          </ac:grpSpMkLst>
        </pc:grpChg>
        <pc:graphicFrameChg chg="add del mod">
          <ac:chgData name="細谷 祐太" userId="22266ed398c2712f" providerId="LiveId" clId="{6CAB4556-D9EB-C84F-94E8-27A571CBA2F5}" dt="2022-04-14T12:53:05.519" v="2641" actId="478"/>
          <ac:graphicFrameMkLst>
            <pc:docMk/>
            <pc:sldMk cId="621187872" sldId="259"/>
            <ac:graphicFrameMk id="2" creationId="{69E9478F-9869-6303-71A0-74C9FCE30B7A}"/>
          </ac:graphicFrameMkLst>
        </pc:graphicFrameChg>
        <pc:graphicFrameChg chg="add mod modGraphic">
          <ac:chgData name="細谷 祐太" userId="22266ed398c2712f" providerId="LiveId" clId="{6CAB4556-D9EB-C84F-94E8-27A571CBA2F5}" dt="2022-04-14T12:57:33.666" v="2693" actId="14100"/>
          <ac:graphicFrameMkLst>
            <pc:docMk/>
            <pc:sldMk cId="621187872" sldId="259"/>
            <ac:graphicFrameMk id="4" creationId="{FC8B067B-6666-D582-B364-363881B4EC4F}"/>
          </ac:graphicFrameMkLst>
        </pc:graphicFrameChg>
      </pc:sldChg>
      <pc:sldChg chg="addSp delSp modSp add mod">
        <pc:chgData name="細谷 祐太" userId="22266ed398c2712f" providerId="LiveId" clId="{6CAB4556-D9EB-C84F-94E8-27A571CBA2F5}" dt="2022-04-16T06:25:52.926" v="5518" actId="2165"/>
        <pc:sldMkLst>
          <pc:docMk/>
          <pc:sldMk cId="1216622442" sldId="260"/>
        </pc:sldMkLst>
        <pc:spChg chg="mod">
          <ac:chgData name="細谷 祐太" userId="22266ed398c2712f" providerId="LiveId" clId="{6CAB4556-D9EB-C84F-94E8-27A571CBA2F5}" dt="2022-04-14T12:59:01.927" v="2738" actId="20577"/>
          <ac:spMkLst>
            <pc:docMk/>
            <pc:sldMk cId="1216622442" sldId="260"/>
            <ac:spMk id="3" creationId="{CD011D4D-76DB-502F-4129-64EAAF8F2FB8}"/>
          </ac:spMkLst>
        </pc:spChg>
        <pc:spChg chg="mod">
          <ac:chgData name="細谷 祐太" userId="22266ed398c2712f" providerId="LiveId" clId="{6CAB4556-D9EB-C84F-94E8-27A571CBA2F5}" dt="2022-04-16T06:02:18.978" v="4831" actId="20577"/>
          <ac:spMkLst>
            <pc:docMk/>
            <pc:sldMk cId="1216622442" sldId="260"/>
            <ac:spMk id="10" creationId="{40A33C55-8FA3-87EB-8DF0-EA9035412D74}"/>
          </ac:spMkLst>
        </pc:spChg>
        <pc:graphicFrameChg chg="add del mod modGraphic">
          <ac:chgData name="細谷 祐太" userId="22266ed398c2712f" providerId="LiveId" clId="{6CAB4556-D9EB-C84F-94E8-27A571CBA2F5}" dt="2022-04-16T06:25:52.926" v="5518" actId="2165"/>
          <ac:graphicFrameMkLst>
            <pc:docMk/>
            <pc:sldMk cId="1216622442" sldId="260"/>
            <ac:graphicFrameMk id="4" creationId="{FC8B067B-6666-D582-B364-363881B4EC4F}"/>
          </ac:graphicFrameMkLst>
        </pc:graphicFrameChg>
      </pc:sldChg>
      <pc:sldChg chg="add del">
        <pc:chgData name="細谷 祐太" userId="22266ed398c2712f" providerId="LiveId" clId="{6CAB4556-D9EB-C84F-94E8-27A571CBA2F5}" dt="2022-04-14T13:06:00.547" v="3193" actId="2696"/>
        <pc:sldMkLst>
          <pc:docMk/>
          <pc:sldMk cId="1289215512" sldId="261"/>
        </pc:sldMkLst>
      </pc:sldChg>
      <pc:sldChg chg="modSp add mod">
        <pc:chgData name="細谷 祐太" userId="22266ed398c2712f" providerId="LiveId" clId="{6CAB4556-D9EB-C84F-94E8-27A571CBA2F5}" dt="2022-04-16T06:17:28.654" v="5243" actId="20577"/>
        <pc:sldMkLst>
          <pc:docMk/>
          <pc:sldMk cId="4156774441" sldId="261"/>
        </pc:sldMkLst>
        <pc:spChg chg="mod">
          <ac:chgData name="細谷 祐太" userId="22266ed398c2712f" providerId="LiveId" clId="{6CAB4556-D9EB-C84F-94E8-27A571CBA2F5}" dt="2022-04-16T06:02:13.804" v="4829" actId="20577"/>
          <ac:spMkLst>
            <pc:docMk/>
            <pc:sldMk cId="4156774441" sldId="261"/>
            <ac:spMk id="3" creationId="{CD011D4D-76DB-502F-4129-64EAAF8F2FB8}"/>
          </ac:spMkLst>
        </pc:spChg>
        <pc:spChg chg="mod">
          <ac:chgData name="細谷 祐太" userId="22266ed398c2712f" providerId="LiveId" clId="{6CAB4556-D9EB-C84F-94E8-27A571CBA2F5}" dt="2022-04-16T06:02:15.700" v="4830" actId="20577"/>
          <ac:spMkLst>
            <pc:docMk/>
            <pc:sldMk cId="4156774441" sldId="261"/>
            <ac:spMk id="10" creationId="{40A33C55-8FA3-87EB-8DF0-EA9035412D74}"/>
          </ac:spMkLst>
        </pc:spChg>
        <pc:graphicFrameChg chg="mod modGraphic">
          <ac:chgData name="細谷 祐太" userId="22266ed398c2712f" providerId="LiveId" clId="{6CAB4556-D9EB-C84F-94E8-27A571CBA2F5}" dt="2022-04-16T06:17:28.654" v="5243" actId="20577"/>
          <ac:graphicFrameMkLst>
            <pc:docMk/>
            <pc:sldMk cId="4156774441" sldId="261"/>
            <ac:graphicFrameMk id="4" creationId="{FC8B067B-6666-D582-B364-363881B4EC4F}"/>
          </ac:graphicFrameMkLst>
        </pc:graphicFrameChg>
      </pc:sldChg>
      <pc:sldChg chg="addSp delSp modSp add mod">
        <pc:chgData name="細谷 祐太" userId="22266ed398c2712f" providerId="LiveId" clId="{6CAB4556-D9EB-C84F-94E8-27A571CBA2F5}" dt="2022-04-16T06:02:30.292" v="4836" actId="20577"/>
        <pc:sldMkLst>
          <pc:docMk/>
          <pc:sldMk cId="1991249870" sldId="262"/>
        </pc:sldMkLst>
        <pc:spChg chg="mod">
          <ac:chgData name="細谷 祐太" userId="22266ed398c2712f" providerId="LiveId" clId="{6CAB4556-D9EB-C84F-94E8-27A571CBA2F5}" dt="2022-04-16T06:02:28.597" v="4835" actId="20577"/>
          <ac:spMkLst>
            <pc:docMk/>
            <pc:sldMk cId="1991249870" sldId="262"/>
            <ac:spMk id="3" creationId="{CD011D4D-76DB-502F-4129-64EAAF8F2FB8}"/>
          </ac:spMkLst>
        </pc:spChg>
        <pc:spChg chg="add mod">
          <ac:chgData name="細谷 祐太" userId="22266ed398c2712f" providerId="LiveId" clId="{6CAB4556-D9EB-C84F-94E8-27A571CBA2F5}" dt="2022-04-16T05:21:49.447" v="4009" actId="20577"/>
          <ac:spMkLst>
            <pc:docMk/>
            <pc:sldMk cId="1991249870" sldId="262"/>
            <ac:spMk id="5" creationId="{D49BA865-E4C1-1F98-6CBD-0FC21867C2EB}"/>
          </ac:spMkLst>
        </pc:spChg>
        <pc:spChg chg="mod">
          <ac:chgData name="細谷 祐太" userId="22266ed398c2712f" providerId="LiveId" clId="{6CAB4556-D9EB-C84F-94E8-27A571CBA2F5}" dt="2022-04-16T06:02:30.292" v="4836" actId="20577"/>
          <ac:spMkLst>
            <pc:docMk/>
            <pc:sldMk cId="1991249870" sldId="262"/>
            <ac:spMk id="10" creationId="{40A33C55-8FA3-87EB-8DF0-EA9035412D74}"/>
          </ac:spMkLst>
        </pc:spChg>
        <pc:graphicFrameChg chg="del">
          <ac:chgData name="細谷 祐太" userId="22266ed398c2712f" providerId="LiveId" clId="{6CAB4556-D9EB-C84F-94E8-27A571CBA2F5}" dt="2022-04-16T05:19:17.898" v="3726" actId="478"/>
          <ac:graphicFrameMkLst>
            <pc:docMk/>
            <pc:sldMk cId="1991249870" sldId="262"/>
            <ac:graphicFrameMk id="4" creationId="{FC8B067B-6666-D582-B364-363881B4EC4F}"/>
          </ac:graphicFrameMkLst>
        </pc:graphicFrameChg>
      </pc:sldChg>
      <pc:sldChg chg="modSp add del mod">
        <pc:chgData name="細谷 祐太" userId="22266ed398c2712f" providerId="LiveId" clId="{6CAB4556-D9EB-C84F-94E8-27A571CBA2F5}" dt="2022-04-16T06:03:24.900" v="4856" actId="2696"/>
        <pc:sldMkLst>
          <pc:docMk/>
          <pc:sldMk cId="1936762828" sldId="263"/>
        </pc:sldMkLst>
        <pc:spChg chg="mod">
          <ac:chgData name="細谷 祐太" userId="22266ed398c2712f" providerId="LiveId" clId="{6CAB4556-D9EB-C84F-94E8-27A571CBA2F5}" dt="2022-04-16T06:02:35.973" v="4839" actId="20577"/>
          <ac:spMkLst>
            <pc:docMk/>
            <pc:sldMk cId="1936762828" sldId="263"/>
            <ac:spMk id="3" creationId="{CD011D4D-76DB-502F-4129-64EAAF8F2FB8}"/>
          </ac:spMkLst>
        </pc:spChg>
        <pc:spChg chg="mod">
          <ac:chgData name="細谷 祐太" userId="22266ed398c2712f" providerId="LiveId" clId="{6CAB4556-D9EB-C84F-94E8-27A571CBA2F5}" dt="2022-04-16T06:02:39.041" v="4842" actId="20577"/>
          <ac:spMkLst>
            <pc:docMk/>
            <pc:sldMk cId="1936762828" sldId="263"/>
            <ac:spMk id="10" creationId="{40A33C55-8FA3-87EB-8DF0-EA9035412D74}"/>
          </ac:spMkLst>
        </pc:spChg>
      </pc:sldChg>
      <pc:sldChg chg="addSp modSp add mod">
        <pc:chgData name="細谷 祐太" userId="22266ed398c2712f" providerId="LiveId" clId="{6CAB4556-D9EB-C84F-94E8-27A571CBA2F5}" dt="2022-04-16T06:03:57.861" v="4884" actId="20577"/>
        <pc:sldMkLst>
          <pc:docMk/>
          <pc:sldMk cId="1109245302" sldId="264"/>
        </pc:sldMkLst>
        <pc:spChg chg="mod">
          <ac:chgData name="細谷 祐太" userId="22266ed398c2712f" providerId="LiveId" clId="{6CAB4556-D9EB-C84F-94E8-27A571CBA2F5}" dt="2022-04-16T06:03:57.861" v="4884" actId="20577"/>
          <ac:spMkLst>
            <pc:docMk/>
            <pc:sldMk cId="1109245302" sldId="264"/>
            <ac:spMk id="3" creationId="{CD011D4D-76DB-502F-4129-64EAAF8F2FB8}"/>
          </ac:spMkLst>
        </pc:spChg>
        <pc:spChg chg="mod">
          <ac:chgData name="細谷 祐太" userId="22266ed398c2712f" providerId="LiveId" clId="{6CAB4556-D9EB-C84F-94E8-27A571CBA2F5}" dt="2022-04-16T05:36:52.254" v="4397" actId="20577"/>
          <ac:spMkLst>
            <pc:docMk/>
            <pc:sldMk cId="1109245302" sldId="264"/>
            <ac:spMk id="5" creationId="{D49BA865-E4C1-1F98-6CBD-0FC21867C2EB}"/>
          </ac:spMkLst>
        </pc:spChg>
        <pc:spChg chg="mod">
          <ac:chgData name="細谷 祐太" userId="22266ed398c2712f" providerId="LiveId" clId="{6CAB4556-D9EB-C84F-94E8-27A571CBA2F5}" dt="2022-04-16T06:02:51.919" v="4851" actId="20577"/>
          <ac:spMkLst>
            <pc:docMk/>
            <pc:sldMk cId="1109245302" sldId="264"/>
            <ac:spMk id="7" creationId="{413F76D8-5980-B0BF-A1E8-820D09AE4C4F}"/>
          </ac:spMkLst>
        </pc:spChg>
        <pc:spChg chg="mod">
          <ac:chgData name="細谷 祐太" userId="22266ed398c2712f" providerId="LiveId" clId="{6CAB4556-D9EB-C84F-94E8-27A571CBA2F5}" dt="2022-04-16T05:37:07.294" v="4440" actId="20577"/>
          <ac:spMkLst>
            <pc:docMk/>
            <pc:sldMk cId="1109245302" sldId="264"/>
            <ac:spMk id="8" creationId="{56B02C8C-B595-A935-492A-076CF50E3AAC}"/>
          </ac:spMkLst>
        </pc:spChg>
        <pc:spChg chg="mod">
          <ac:chgData name="細谷 祐太" userId="22266ed398c2712f" providerId="LiveId" clId="{6CAB4556-D9EB-C84F-94E8-27A571CBA2F5}" dt="2022-04-16T06:02:50.173" v="4850" actId="20577"/>
          <ac:spMkLst>
            <pc:docMk/>
            <pc:sldMk cId="1109245302" sldId="264"/>
            <ac:spMk id="10" creationId="{40A33C55-8FA3-87EB-8DF0-EA9035412D74}"/>
          </ac:spMkLst>
        </pc:spChg>
        <pc:grpChg chg="add">
          <ac:chgData name="細谷 祐太" userId="22266ed398c2712f" providerId="LiveId" clId="{6CAB4556-D9EB-C84F-94E8-27A571CBA2F5}" dt="2022-04-16T05:34:09.673" v="4234" actId="164"/>
          <ac:grpSpMkLst>
            <pc:docMk/>
            <pc:sldMk cId="1109245302" sldId="264"/>
            <ac:grpSpMk id="2" creationId="{6B4E57CA-DC01-BD2F-8CE8-26F99B15EE08}"/>
          </ac:grpSpMkLst>
        </pc:grpChg>
        <pc:grpChg chg="add mod">
          <ac:chgData name="細谷 祐太" userId="22266ed398c2712f" providerId="LiveId" clId="{6CAB4556-D9EB-C84F-94E8-27A571CBA2F5}" dt="2022-04-16T05:35:34.861" v="4248" actId="1076"/>
          <ac:grpSpMkLst>
            <pc:docMk/>
            <pc:sldMk cId="1109245302" sldId="264"/>
            <ac:grpSpMk id="6" creationId="{1BACAE8A-BE82-DD7E-44BC-9F859FB2D0F7}"/>
          </ac:grpSpMkLst>
        </pc:grpChg>
      </pc:sldChg>
      <pc:sldChg chg="delSp modSp add mod">
        <pc:chgData name="細谷 祐太" userId="22266ed398c2712f" providerId="LiveId" clId="{6CAB4556-D9EB-C84F-94E8-27A571CBA2F5}" dt="2022-04-16T06:03:38.262" v="4867" actId="20577"/>
        <pc:sldMkLst>
          <pc:docMk/>
          <pc:sldMk cId="1444239970" sldId="265"/>
        </pc:sldMkLst>
        <pc:spChg chg="mod">
          <ac:chgData name="細谷 祐太" userId="22266ed398c2712f" providerId="LiveId" clId="{6CAB4556-D9EB-C84F-94E8-27A571CBA2F5}" dt="2022-04-16T06:03:38.262" v="4867" actId="20577"/>
          <ac:spMkLst>
            <pc:docMk/>
            <pc:sldMk cId="1444239970" sldId="265"/>
            <ac:spMk id="3" creationId="{CD011D4D-76DB-502F-4129-64EAAF8F2FB8}"/>
          </ac:spMkLst>
        </pc:spChg>
        <pc:spChg chg="mod">
          <ac:chgData name="細谷 祐太" userId="22266ed398c2712f" providerId="LiveId" clId="{6CAB4556-D9EB-C84F-94E8-27A571CBA2F5}" dt="2022-04-16T06:01:58.796" v="4826" actId="20577"/>
          <ac:spMkLst>
            <pc:docMk/>
            <pc:sldMk cId="1444239970" sldId="265"/>
            <ac:spMk id="5" creationId="{D49BA865-E4C1-1F98-6CBD-0FC21867C2EB}"/>
          </ac:spMkLst>
        </pc:spChg>
        <pc:spChg chg="mod">
          <ac:chgData name="細谷 祐太" userId="22266ed398c2712f" providerId="LiveId" clId="{6CAB4556-D9EB-C84F-94E8-27A571CBA2F5}" dt="2022-04-16T06:02:58.335" v="4855" actId="20577"/>
          <ac:spMkLst>
            <pc:docMk/>
            <pc:sldMk cId="1444239970" sldId="265"/>
            <ac:spMk id="10" creationId="{40A33C55-8FA3-87EB-8DF0-EA9035412D74}"/>
          </ac:spMkLst>
        </pc:spChg>
        <pc:grpChg chg="del">
          <ac:chgData name="細谷 祐太" userId="22266ed398c2712f" providerId="LiveId" clId="{6CAB4556-D9EB-C84F-94E8-27A571CBA2F5}" dt="2022-04-16T05:37:28.061" v="4459" actId="478"/>
          <ac:grpSpMkLst>
            <pc:docMk/>
            <pc:sldMk cId="1444239970" sldId="265"/>
            <ac:grpSpMk id="6" creationId="{1BACAE8A-BE82-DD7E-44BC-9F859FB2D0F7}"/>
          </ac:grpSpMkLst>
        </pc:grpChg>
      </pc:sldChg>
      <pc:sldChg chg="addSp delSp modSp add del mod">
        <pc:chgData name="細谷 祐太" userId="22266ed398c2712f" providerId="LiveId" clId="{6CAB4556-D9EB-C84F-94E8-27A571CBA2F5}" dt="2022-04-16T05:35:16.917" v="4244" actId="2696"/>
        <pc:sldMkLst>
          <pc:docMk/>
          <pc:sldMk cId="3253342050" sldId="265"/>
        </pc:sldMkLst>
        <pc:spChg chg="add del mod">
          <ac:chgData name="細谷 祐太" userId="22266ed398c2712f" providerId="LiveId" clId="{6CAB4556-D9EB-C84F-94E8-27A571CBA2F5}" dt="2022-04-16T05:31:26.523" v="4233"/>
          <ac:spMkLst>
            <pc:docMk/>
            <pc:sldMk cId="3253342050" sldId="265"/>
            <ac:spMk id="2" creationId="{9E157A29-3D3F-9DE7-5FEC-7097E5F0905C}"/>
          </ac:spMkLst>
        </pc:spChg>
        <pc:spChg chg="del">
          <ac:chgData name="細谷 祐太" userId="22266ed398c2712f" providerId="LiveId" clId="{6CAB4556-D9EB-C84F-94E8-27A571CBA2F5}" dt="2022-04-16T05:34:28.937" v="4237" actId="478"/>
          <ac:spMkLst>
            <pc:docMk/>
            <pc:sldMk cId="3253342050" sldId="265"/>
            <ac:spMk id="5" creationId="{D49BA865-E4C1-1F98-6CBD-0FC21867C2EB}"/>
          </ac:spMkLst>
        </pc:spChg>
        <pc:spChg chg="mod">
          <ac:chgData name="細谷 祐太" userId="22266ed398c2712f" providerId="LiveId" clId="{6CAB4556-D9EB-C84F-94E8-27A571CBA2F5}" dt="2022-04-16T05:34:20.277" v="4235"/>
          <ac:spMkLst>
            <pc:docMk/>
            <pc:sldMk cId="3253342050" sldId="265"/>
            <ac:spMk id="7" creationId="{799C5DDA-A6E2-F453-E52C-D9E24FB93A82}"/>
          </ac:spMkLst>
        </pc:spChg>
        <pc:spChg chg="mod">
          <ac:chgData name="細谷 祐太" userId="22266ed398c2712f" providerId="LiveId" clId="{6CAB4556-D9EB-C84F-94E8-27A571CBA2F5}" dt="2022-04-16T05:34:20.277" v="4235"/>
          <ac:spMkLst>
            <pc:docMk/>
            <pc:sldMk cId="3253342050" sldId="265"/>
            <ac:spMk id="8" creationId="{62710140-7E1B-BB58-5098-2468BD9DED96}"/>
          </ac:spMkLst>
        </pc:spChg>
        <pc:spChg chg="del">
          <ac:chgData name="細谷 祐太" userId="22266ed398c2712f" providerId="LiveId" clId="{6CAB4556-D9EB-C84F-94E8-27A571CBA2F5}" dt="2022-04-16T05:34:31.212" v="4238" actId="478"/>
          <ac:spMkLst>
            <pc:docMk/>
            <pc:sldMk cId="3253342050" sldId="265"/>
            <ac:spMk id="10" creationId="{40A33C55-8FA3-87EB-8DF0-EA9035412D74}"/>
          </ac:spMkLst>
        </pc:spChg>
        <pc:grpChg chg="add mod">
          <ac:chgData name="細谷 祐太" userId="22266ed398c2712f" providerId="LiveId" clId="{6CAB4556-D9EB-C84F-94E8-27A571CBA2F5}" dt="2022-04-16T05:35:11.137" v="4243" actId="1076"/>
          <ac:grpSpMkLst>
            <pc:docMk/>
            <pc:sldMk cId="3253342050" sldId="265"/>
            <ac:grpSpMk id="6" creationId="{4DA5AAC0-B56D-C4B8-00ED-E6C1D3998A5E}"/>
          </ac:grpSpMkLst>
        </pc:grpChg>
      </pc:sldChg>
      <pc:sldChg chg="add del">
        <pc:chgData name="細谷 祐太" userId="22266ed398c2712f" providerId="LiveId" clId="{6CAB4556-D9EB-C84F-94E8-27A571CBA2F5}" dt="2022-04-16T05:35:27.810" v="4246" actId="2696"/>
        <pc:sldMkLst>
          <pc:docMk/>
          <pc:sldMk cId="3587984471" sldId="265"/>
        </pc:sldMkLst>
      </pc:sldChg>
      <pc:sldChg chg="addSp delSp modSp add mod">
        <pc:chgData name="細谷 祐太" userId="22266ed398c2712f" providerId="LiveId" clId="{6CAB4556-D9EB-C84F-94E8-27A571CBA2F5}" dt="2022-04-16T06:33:51.650" v="5749" actId="20577"/>
        <pc:sldMkLst>
          <pc:docMk/>
          <pc:sldMk cId="4046307247" sldId="266"/>
        </pc:sldMkLst>
        <pc:spChg chg="mod">
          <ac:chgData name="細谷 祐太" userId="22266ed398c2712f" providerId="LiveId" clId="{6CAB4556-D9EB-C84F-94E8-27A571CBA2F5}" dt="2022-04-16T06:29:11.915" v="5665" actId="20577"/>
          <ac:spMkLst>
            <pc:docMk/>
            <pc:sldMk cId="4046307247" sldId="266"/>
            <ac:spMk id="3" creationId="{CD011D4D-76DB-502F-4129-64EAAF8F2FB8}"/>
          </ac:spMkLst>
        </pc:spChg>
        <pc:spChg chg="add del mod">
          <ac:chgData name="細谷 祐太" userId="22266ed398c2712f" providerId="LiveId" clId="{6CAB4556-D9EB-C84F-94E8-27A571CBA2F5}" dt="2022-04-16T06:28:58.235" v="5662"/>
          <ac:spMkLst>
            <pc:docMk/>
            <pc:sldMk cId="4046307247" sldId="266"/>
            <ac:spMk id="4" creationId="{351FE151-E7D5-C088-5C18-C228687649DB}"/>
          </ac:spMkLst>
        </pc:spChg>
        <pc:spChg chg="mod">
          <ac:chgData name="細谷 祐太" userId="22266ed398c2712f" providerId="LiveId" clId="{6CAB4556-D9EB-C84F-94E8-27A571CBA2F5}" dt="2022-04-16T06:18:10.180" v="5311" actId="20577"/>
          <ac:spMkLst>
            <pc:docMk/>
            <pc:sldMk cId="4046307247" sldId="266"/>
            <ac:spMk id="5" creationId="{D49BA865-E4C1-1F98-6CBD-0FC21867C2EB}"/>
          </ac:spMkLst>
        </pc:spChg>
        <pc:spChg chg="mod">
          <ac:chgData name="細谷 祐太" userId="22266ed398c2712f" providerId="LiveId" clId="{6CAB4556-D9EB-C84F-94E8-27A571CBA2F5}" dt="2022-04-16T06:06:25.733" v="5084" actId="20577"/>
          <ac:spMkLst>
            <pc:docMk/>
            <pc:sldMk cId="4046307247" sldId="266"/>
            <ac:spMk id="10" creationId="{40A33C55-8FA3-87EB-8DF0-EA9035412D74}"/>
          </ac:spMkLst>
        </pc:spChg>
        <pc:spChg chg="mod">
          <ac:chgData name="細谷 祐太" userId="22266ed398c2712f" providerId="LiveId" clId="{6CAB4556-D9EB-C84F-94E8-27A571CBA2F5}" dt="2022-04-16T06:19:15.621" v="5327" actId="20577"/>
          <ac:spMkLst>
            <pc:docMk/>
            <pc:sldMk cId="4046307247" sldId="266"/>
            <ac:spMk id="11" creationId="{D5B78B02-530F-D9EE-0A8C-428E2B4C04BC}"/>
          </ac:spMkLst>
        </pc:spChg>
        <pc:spChg chg="mod">
          <ac:chgData name="細谷 祐太" userId="22266ed398c2712f" providerId="LiveId" clId="{6CAB4556-D9EB-C84F-94E8-27A571CBA2F5}" dt="2022-04-16T06:33:51.650" v="5749" actId="20577"/>
          <ac:spMkLst>
            <pc:docMk/>
            <pc:sldMk cId="4046307247" sldId="266"/>
            <ac:spMk id="12" creationId="{330952FE-D835-4CBA-883A-B2944B7ED19B}"/>
          </ac:spMkLst>
        </pc:spChg>
        <pc:grpChg chg="del">
          <ac:chgData name="細谷 祐太" userId="22266ed398c2712f" providerId="LiveId" clId="{6CAB4556-D9EB-C84F-94E8-27A571CBA2F5}" dt="2022-04-16T06:05:46.071" v="4984" actId="478"/>
          <ac:grpSpMkLst>
            <pc:docMk/>
            <pc:sldMk cId="4046307247" sldId="266"/>
            <ac:grpSpMk id="6" creationId="{1BACAE8A-BE82-DD7E-44BC-9F859FB2D0F7}"/>
          </ac:grpSpMkLst>
        </pc:grpChg>
        <pc:grpChg chg="add mod">
          <ac:chgData name="細谷 祐太" userId="22266ed398c2712f" providerId="LiveId" clId="{6CAB4556-D9EB-C84F-94E8-27A571CBA2F5}" dt="2022-04-16T06:18:52.381" v="5313" actId="1076"/>
          <ac:grpSpMkLst>
            <pc:docMk/>
            <pc:sldMk cId="4046307247" sldId="266"/>
            <ac:grpSpMk id="9" creationId="{BE00E18F-AB13-0F31-1878-7A452A1C435A}"/>
          </ac:grpSpMkLst>
        </pc:grpChg>
      </pc:sldChg>
      <pc:sldChg chg="addSp delSp modSp add mod">
        <pc:chgData name="細谷 祐太" userId="22266ed398c2712f" providerId="LiveId" clId="{6CAB4556-D9EB-C84F-94E8-27A571CBA2F5}" dt="2022-04-16T10:14:48.539" v="6696" actId="14100"/>
        <pc:sldMkLst>
          <pc:docMk/>
          <pc:sldMk cId="876288276" sldId="267"/>
        </pc:sldMkLst>
        <pc:spChg chg="mod">
          <ac:chgData name="細谷 祐太" userId="22266ed398c2712f" providerId="LiveId" clId="{6CAB4556-D9EB-C84F-94E8-27A571CBA2F5}" dt="2022-04-16T10:14:48.539" v="6696" actId="14100"/>
          <ac:spMkLst>
            <pc:docMk/>
            <pc:sldMk cId="876288276" sldId="267"/>
            <ac:spMk id="3" creationId="{CD011D4D-76DB-502F-4129-64EAAF8F2FB8}"/>
          </ac:spMkLst>
        </pc:spChg>
        <pc:grpChg chg="del">
          <ac:chgData name="細谷 祐太" userId="22266ed398c2712f" providerId="LiveId" clId="{6CAB4556-D9EB-C84F-94E8-27A571CBA2F5}" dt="2022-04-16T06:29:22.757" v="5668" actId="478"/>
          <ac:grpSpMkLst>
            <pc:docMk/>
            <pc:sldMk cId="876288276" sldId="267"/>
            <ac:grpSpMk id="2" creationId="{6B4E57CA-DC01-BD2F-8CE8-26F99B15EE08}"/>
          </ac:grpSpMkLst>
        </pc:grpChg>
        <pc:grpChg chg="del">
          <ac:chgData name="細谷 祐太" userId="22266ed398c2712f" providerId="LiveId" clId="{6CAB4556-D9EB-C84F-94E8-27A571CBA2F5}" dt="2022-04-16T06:29:25.841" v="5669" actId="478"/>
          <ac:grpSpMkLst>
            <pc:docMk/>
            <pc:sldMk cId="876288276" sldId="267"/>
            <ac:grpSpMk id="9" creationId="{BE00E18F-AB13-0F31-1878-7A452A1C435A}"/>
          </ac:grpSpMkLst>
        </pc:grpChg>
        <pc:graphicFrameChg chg="add mod modGraphic">
          <ac:chgData name="細谷 祐太" userId="22266ed398c2712f" providerId="LiveId" clId="{6CAB4556-D9EB-C84F-94E8-27A571CBA2F5}" dt="2022-04-16T06:42:32.450" v="6025" actId="20577"/>
          <ac:graphicFrameMkLst>
            <pc:docMk/>
            <pc:sldMk cId="876288276" sldId="267"/>
            <ac:graphicFrameMk id="4" creationId="{847CB6CB-FBB7-357D-DA96-17FAAA361F94}"/>
          </ac:graphicFrameMkLst>
        </pc:graphicFrameChg>
        <pc:graphicFrameChg chg="add del mod">
          <ac:chgData name="細谷 祐太" userId="22266ed398c2712f" providerId="LiveId" clId="{6CAB4556-D9EB-C84F-94E8-27A571CBA2F5}" dt="2022-04-16T06:32:06.595" v="5679" actId="478"/>
          <ac:graphicFrameMkLst>
            <pc:docMk/>
            <pc:sldMk cId="876288276" sldId="267"/>
            <ac:graphicFrameMk id="6" creationId="{822BB325-E921-8710-7F34-1C699FF87A04}"/>
          </ac:graphicFrameMkLst>
        </pc:graphicFrameChg>
      </pc:sldChg>
      <pc:sldChg chg="addSp delSp modSp new mod ord setBg setClrOvrMap delDesignElem">
        <pc:chgData name="細谷 祐太" userId="22266ed398c2712f" providerId="LiveId" clId="{6CAB4556-D9EB-C84F-94E8-27A571CBA2F5}" dt="2022-04-16T07:07:00.603" v="6695" actId="2711"/>
        <pc:sldMkLst>
          <pc:docMk/>
          <pc:sldMk cId="1063465772" sldId="268"/>
        </pc:sldMkLst>
        <pc:spChg chg="del mod">
          <ac:chgData name="細谷 祐太" userId="22266ed398c2712f" providerId="LiveId" clId="{6CAB4556-D9EB-C84F-94E8-27A571CBA2F5}" dt="2022-04-16T07:03:07.974" v="6592" actId="478"/>
          <ac:spMkLst>
            <pc:docMk/>
            <pc:sldMk cId="1063465772" sldId="268"/>
            <ac:spMk id="2" creationId="{EB08717D-4422-3F79-55D4-B055E9831B55}"/>
          </ac:spMkLst>
        </pc:spChg>
        <pc:spChg chg="del">
          <ac:chgData name="細谷 祐太" userId="22266ed398c2712f" providerId="LiveId" clId="{6CAB4556-D9EB-C84F-94E8-27A571CBA2F5}" dt="2022-04-16T06:43:42.115" v="6030" actId="478"/>
          <ac:spMkLst>
            <pc:docMk/>
            <pc:sldMk cId="1063465772" sldId="268"/>
            <ac:spMk id="3" creationId="{CF5806EC-7092-0BC9-CB23-807069462ACD}"/>
          </ac:spMkLst>
        </pc:spChg>
        <pc:spChg chg="add del mod">
          <ac:chgData name="細谷 祐太" userId="22266ed398c2712f" providerId="LiveId" clId="{6CAB4556-D9EB-C84F-94E8-27A571CBA2F5}" dt="2022-04-16T06:48:39.660" v="6079" actId="767"/>
          <ac:spMkLst>
            <pc:docMk/>
            <pc:sldMk cId="1063465772" sldId="268"/>
            <ac:spMk id="4" creationId="{B4EF0CA4-9C78-4C6A-071D-804FDBF56126}"/>
          </ac:spMkLst>
        </pc:spChg>
        <pc:spChg chg="add del mod">
          <ac:chgData name="細谷 祐太" userId="22266ed398c2712f" providerId="LiveId" clId="{6CAB4556-D9EB-C84F-94E8-27A571CBA2F5}" dt="2022-04-16T06:48:37.834" v="6076" actId="767"/>
          <ac:spMkLst>
            <pc:docMk/>
            <pc:sldMk cId="1063465772" sldId="268"/>
            <ac:spMk id="5" creationId="{8E4C8F9B-8516-69F9-8E38-3B770C5C9189}"/>
          </ac:spMkLst>
        </pc:spChg>
        <pc:spChg chg="add del mod">
          <ac:chgData name="細谷 祐太" userId="22266ed398c2712f" providerId="LiveId" clId="{6CAB4556-D9EB-C84F-94E8-27A571CBA2F5}" dt="2022-04-16T06:48:37.390" v="6075" actId="767"/>
          <ac:spMkLst>
            <pc:docMk/>
            <pc:sldMk cId="1063465772" sldId="268"/>
            <ac:spMk id="6" creationId="{D84A72F2-9C2A-12A2-BF2D-C846CBE88079}"/>
          </ac:spMkLst>
        </pc:spChg>
        <pc:spChg chg="add del">
          <ac:chgData name="細谷 祐太" userId="22266ed398c2712f" providerId="LiveId" clId="{6CAB4556-D9EB-C84F-94E8-27A571CBA2F5}" dt="2022-04-16T06:48:42.004" v="6082" actId="26606"/>
          <ac:spMkLst>
            <pc:docMk/>
            <pc:sldMk cId="1063465772" sldId="268"/>
            <ac:spMk id="7" creationId="{DA3C47C2-33A2-44B2-BEAB-FEB679075C24}"/>
          </ac:spMkLst>
        </pc:spChg>
        <pc:spChg chg="add del mod">
          <ac:chgData name="細谷 祐太" userId="22266ed398c2712f" providerId="LiveId" clId="{6CAB4556-D9EB-C84F-94E8-27A571CBA2F5}" dt="2022-04-16T06:53:39.947" v="6437" actId="478"/>
          <ac:spMkLst>
            <pc:docMk/>
            <pc:sldMk cId="1063465772" sldId="268"/>
            <ac:spMk id="8" creationId="{8368E162-44CE-4F5F-18B7-BE5250E06AAE}"/>
          </ac:spMkLst>
        </pc:spChg>
        <pc:spChg chg="add del">
          <ac:chgData name="細谷 祐太" userId="22266ed398c2712f" providerId="LiveId" clId="{6CAB4556-D9EB-C84F-94E8-27A571CBA2F5}" dt="2022-04-16T06:48:42.004" v="6082" actId="26606"/>
          <ac:spMkLst>
            <pc:docMk/>
            <pc:sldMk cId="1063465772" sldId="268"/>
            <ac:spMk id="9" creationId="{AD182BA8-54AD-4D9F-8264-B0FA8BB47D7C}"/>
          </ac:spMkLst>
        </pc:spChg>
        <pc:spChg chg="add del mod">
          <ac:chgData name="細谷 祐太" userId="22266ed398c2712f" providerId="LiveId" clId="{6CAB4556-D9EB-C84F-94E8-27A571CBA2F5}" dt="2022-04-16T06:54:25.750" v="6441" actId="478"/>
          <ac:spMkLst>
            <pc:docMk/>
            <pc:sldMk cId="1063465772" sldId="268"/>
            <ac:spMk id="10" creationId="{A1093AAC-C71E-00DA-3584-F79DF5607537}"/>
          </ac:spMkLst>
        </pc:spChg>
        <pc:spChg chg="add del">
          <ac:chgData name="細谷 祐太" userId="22266ed398c2712f" providerId="LiveId" clId="{6CAB4556-D9EB-C84F-94E8-27A571CBA2F5}" dt="2022-04-16T06:48:42.004" v="6082" actId="26606"/>
          <ac:spMkLst>
            <pc:docMk/>
            <pc:sldMk cId="1063465772" sldId="268"/>
            <ac:spMk id="11" creationId="{4ED83379-0499-45E1-AB78-6AA230F96442}"/>
          </ac:spMkLst>
        </pc:spChg>
        <pc:spChg chg="add mod">
          <ac:chgData name="細谷 祐太" userId="22266ed398c2712f" providerId="LiveId" clId="{6CAB4556-D9EB-C84F-94E8-27A571CBA2F5}" dt="2022-04-16T07:06:56.056" v="6694" actId="2711"/>
          <ac:spMkLst>
            <pc:docMk/>
            <pc:sldMk cId="1063465772" sldId="268"/>
            <ac:spMk id="13" creationId="{41F0BFC8-7A34-F2CF-350C-A04DB0497B40}"/>
          </ac:spMkLst>
        </pc:spChg>
        <pc:spChg chg="add del">
          <ac:chgData name="細谷 祐太" userId="22266ed398c2712f" providerId="LiveId" clId="{6CAB4556-D9EB-C84F-94E8-27A571CBA2F5}" dt="2022-04-16T06:47:25.869" v="6044" actId="26606"/>
          <ac:spMkLst>
            <pc:docMk/>
            <pc:sldMk cId="1063465772" sldId="268"/>
            <ac:spMk id="16" creationId="{C27D7A02-907B-496F-BA7E-AA3780733CA7}"/>
          </ac:spMkLst>
        </pc:spChg>
        <pc:spChg chg="add del">
          <ac:chgData name="細谷 祐太" userId="22266ed398c2712f" providerId="LiveId" clId="{6CAB4556-D9EB-C84F-94E8-27A571CBA2F5}" dt="2022-04-16T06:47:25.869" v="6044" actId="26606"/>
          <ac:spMkLst>
            <pc:docMk/>
            <pc:sldMk cId="1063465772" sldId="268"/>
            <ac:spMk id="18" creationId="{0FBA5268-0AE7-4CAD-9537-D0EB09E76406}"/>
          </ac:spMkLst>
        </pc:spChg>
        <pc:spChg chg="add del">
          <ac:chgData name="細谷 祐太" userId="22266ed398c2712f" providerId="LiveId" clId="{6CAB4556-D9EB-C84F-94E8-27A571CBA2F5}" dt="2022-04-16T06:47:25.869" v="6044" actId="26606"/>
          <ac:spMkLst>
            <pc:docMk/>
            <pc:sldMk cId="1063465772" sldId="268"/>
            <ac:spMk id="20" creationId="{088D065B-39DA-4077-B9CF-E489CE4C0169}"/>
          </ac:spMkLst>
        </pc:spChg>
        <pc:spChg chg="add del">
          <ac:chgData name="細谷 祐太" userId="22266ed398c2712f" providerId="LiveId" clId="{6CAB4556-D9EB-C84F-94E8-27A571CBA2F5}" dt="2022-04-16T06:47:44.827" v="6046" actId="26606"/>
          <ac:spMkLst>
            <pc:docMk/>
            <pc:sldMk cId="1063465772" sldId="268"/>
            <ac:spMk id="22" creationId="{730D8B3B-9B80-4025-B934-26DC7D7CD231}"/>
          </ac:spMkLst>
        </pc:spChg>
        <pc:spChg chg="add del">
          <ac:chgData name="細谷 祐太" userId="22266ed398c2712f" providerId="LiveId" clId="{6CAB4556-D9EB-C84F-94E8-27A571CBA2F5}" dt="2022-04-16T06:47:44.827" v="6046" actId="26606"/>
          <ac:spMkLst>
            <pc:docMk/>
            <pc:sldMk cId="1063465772" sldId="268"/>
            <ac:spMk id="23" creationId="{0E30439A-8A5B-46EC-8283-9B6B031D40D0}"/>
          </ac:spMkLst>
        </pc:spChg>
        <pc:spChg chg="add del">
          <ac:chgData name="細谷 祐太" userId="22266ed398c2712f" providerId="LiveId" clId="{6CAB4556-D9EB-C84F-94E8-27A571CBA2F5}" dt="2022-04-16T06:47:44.827" v="6046" actId="26606"/>
          <ac:spMkLst>
            <pc:docMk/>
            <pc:sldMk cId="1063465772" sldId="268"/>
            <ac:spMk id="24" creationId="{B5A1B09C-1565-46F8-B70F-621C5EB48A09}"/>
          </ac:spMkLst>
        </pc:spChg>
        <pc:spChg chg="add del">
          <ac:chgData name="細谷 祐太" userId="22266ed398c2712f" providerId="LiveId" clId="{6CAB4556-D9EB-C84F-94E8-27A571CBA2F5}" dt="2022-04-16T06:47:44.827" v="6046" actId="26606"/>
          <ac:spMkLst>
            <pc:docMk/>
            <pc:sldMk cId="1063465772" sldId="268"/>
            <ac:spMk id="25" creationId="{5CEAD642-85CF-4750-8432-7C80C901F001}"/>
          </ac:spMkLst>
        </pc:spChg>
        <pc:spChg chg="add del">
          <ac:chgData name="細谷 祐太" userId="22266ed398c2712f" providerId="LiveId" clId="{6CAB4556-D9EB-C84F-94E8-27A571CBA2F5}" dt="2022-04-16T06:47:44.827" v="6046" actId="26606"/>
          <ac:spMkLst>
            <pc:docMk/>
            <pc:sldMk cId="1063465772" sldId="268"/>
            <ac:spMk id="26" creationId="{8C516CC8-80AC-446C-A56E-9F54B7210402}"/>
          </ac:spMkLst>
        </pc:spChg>
        <pc:spChg chg="add del">
          <ac:chgData name="細谷 祐太" userId="22266ed398c2712f" providerId="LiveId" clId="{6CAB4556-D9EB-C84F-94E8-27A571CBA2F5}" dt="2022-04-16T06:47:44.827" v="6046" actId="26606"/>
          <ac:spMkLst>
            <pc:docMk/>
            <pc:sldMk cId="1063465772" sldId="268"/>
            <ac:spMk id="27" creationId="{FA33EEAE-15D5-4119-8C1E-89D943F911EF}"/>
          </ac:spMkLst>
        </pc:spChg>
        <pc:spChg chg="add del">
          <ac:chgData name="細谷 祐太" userId="22266ed398c2712f" providerId="LiveId" clId="{6CAB4556-D9EB-C84F-94E8-27A571CBA2F5}" dt="2022-04-16T06:47:44.827" v="6046" actId="26606"/>
          <ac:spMkLst>
            <pc:docMk/>
            <pc:sldMk cId="1063465772" sldId="268"/>
            <ac:spMk id="28" creationId="{53947E58-F088-49F1-A3D1-DEA690192E84}"/>
          </ac:spMkLst>
        </pc:spChg>
        <pc:spChg chg="add del">
          <ac:chgData name="細谷 祐太" userId="22266ed398c2712f" providerId="LiveId" clId="{6CAB4556-D9EB-C84F-94E8-27A571CBA2F5}" dt="2022-04-16T06:47:48.023" v="6048" actId="26606"/>
          <ac:spMkLst>
            <pc:docMk/>
            <pc:sldMk cId="1063465772" sldId="268"/>
            <ac:spMk id="30" creationId="{A8DB9CD9-59B1-4D73-BC4C-98796A48EF9B}"/>
          </ac:spMkLst>
        </pc:spChg>
        <pc:spChg chg="add del">
          <ac:chgData name="細谷 祐太" userId="22266ed398c2712f" providerId="LiveId" clId="{6CAB4556-D9EB-C84F-94E8-27A571CBA2F5}" dt="2022-04-16T06:47:48.023" v="6048" actId="26606"/>
          <ac:spMkLst>
            <pc:docMk/>
            <pc:sldMk cId="1063465772" sldId="268"/>
            <ac:spMk id="31" creationId="{8874A6A9-41FF-4E33-AFA8-F9F81436A59E}"/>
          </ac:spMkLst>
        </pc:spChg>
        <pc:spChg chg="add del">
          <ac:chgData name="細谷 祐太" userId="22266ed398c2712f" providerId="LiveId" clId="{6CAB4556-D9EB-C84F-94E8-27A571CBA2F5}" dt="2022-04-16T06:47:58.090" v="6062" actId="26606"/>
          <ac:spMkLst>
            <pc:docMk/>
            <pc:sldMk cId="1063465772" sldId="268"/>
            <ac:spMk id="34" creationId="{E07981EA-05A6-437C-88D7-B377B92B031D}"/>
          </ac:spMkLst>
        </pc:spChg>
        <pc:spChg chg="add del">
          <ac:chgData name="細谷 祐太" userId="22266ed398c2712f" providerId="LiveId" clId="{6CAB4556-D9EB-C84F-94E8-27A571CBA2F5}" dt="2022-04-16T06:47:58.090" v="6062" actId="26606"/>
          <ac:spMkLst>
            <pc:docMk/>
            <pc:sldMk cId="1063465772" sldId="268"/>
            <ac:spMk id="36" creationId="{15E3C750-986E-4769-B1AE-49289FBEE757}"/>
          </ac:spMkLst>
        </pc:spChg>
        <pc:spChg chg="add del">
          <ac:chgData name="細谷 祐太" userId="22266ed398c2712f" providerId="LiveId" clId="{6CAB4556-D9EB-C84F-94E8-27A571CBA2F5}" dt="2022-04-16T06:47:52.239" v="6050" actId="26606"/>
          <ac:spMkLst>
            <pc:docMk/>
            <pc:sldMk cId="1063465772" sldId="268"/>
            <ac:spMk id="40" creationId="{D278ADA9-6383-4BDD-80D2-8899A402687B}"/>
          </ac:spMkLst>
        </pc:spChg>
        <pc:spChg chg="add del">
          <ac:chgData name="細谷 祐太" userId="22266ed398c2712f" providerId="LiveId" clId="{6CAB4556-D9EB-C84F-94E8-27A571CBA2F5}" dt="2022-04-16T06:47:52.239" v="6050" actId="26606"/>
          <ac:spMkLst>
            <pc:docMk/>
            <pc:sldMk cId="1063465772" sldId="268"/>
            <ac:spMk id="41" creationId="{484B7147-B0F6-40ED-B5A2-FF72BC8198B6}"/>
          </ac:spMkLst>
        </pc:spChg>
        <pc:spChg chg="add del">
          <ac:chgData name="細谷 祐太" userId="22266ed398c2712f" providerId="LiveId" clId="{6CAB4556-D9EB-C84F-94E8-27A571CBA2F5}" dt="2022-04-16T06:47:52.239" v="6050" actId="26606"/>
          <ac:spMkLst>
            <pc:docMk/>
            <pc:sldMk cId="1063465772" sldId="268"/>
            <ac:spMk id="42" creationId="{B36D2DE0-0628-4A9A-A59D-7BA8B5EB3022}"/>
          </ac:spMkLst>
        </pc:spChg>
        <pc:spChg chg="add del">
          <ac:chgData name="細谷 祐太" userId="22266ed398c2712f" providerId="LiveId" clId="{6CAB4556-D9EB-C84F-94E8-27A571CBA2F5}" dt="2022-04-16T06:47:52.239" v="6050" actId="26606"/>
          <ac:spMkLst>
            <pc:docMk/>
            <pc:sldMk cId="1063465772" sldId="268"/>
            <ac:spMk id="43" creationId="{48E405C9-94BE-41DA-928C-DEC9A8550E9F}"/>
          </ac:spMkLst>
        </pc:spChg>
        <pc:spChg chg="add del">
          <ac:chgData name="細谷 祐太" userId="22266ed398c2712f" providerId="LiveId" clId="{6CAB4556-D9EB-C84F-94E8-27A571CBA2F5}" dt="2022-04-16T06:47:52.239" v="6050" actId="26606"/>
          <ac:spMkLst>
            <pc:docMk/>
            <pc:sldMk cId="1063465772" sldId="268"/>
            <ac:spMk id="44" creationId="{D2091A72-D5BB-42AC-8FD3-F7747D90861E}"/>
          </ac:spMkLst>
        </pc:spChg>
        <pc:spChg chg="add del">
          <ac:chgData name="細谷 祐太" userId="22266ed398c2712f" providerId="LiveId" clId="{6CAB4556-D9EB-C84F-94E8-27A571CBA2F5}" dt="2022-04-16T06:47:52.239" v="6050" actId="26606"/>
          <ac:spMkLst>
            <pc:docMk/>
            <pc:sldMk cId="1063465772" sldId="268"/>
            <ac:spMk id="45" creationId="{6ED12BFC-A737-46AF-8411-481112D54B0C}"/>
          </ac:spMkLst>
        </pc:spChg>
        <pc:spChg chg="add del">
          <ac:chgData name="細谷 祐太" userId="22266ed398c2712f" providerId="LiveId" clId="{6CAB4556-D9EB-C84F-94E8-27A571CBA2F5}" dt="2022-04-16T06:47:52.956" v="6052" actId="26606"/>
          <ac:spMkLst>
            <pc:docMk/>
            <pc:sldMk cId="1063465772" sldId="268"/>
            <ac:spMk id="47" creationId="{DA3C47C2-33A2-44B2-BEAB-FEB679075C24}"/>
          </ac:spMkLst>
        </pc:spChg>
        <pc:spChg chg="add del">
          <ac:chgData name="細谷 祐太" userId="22266ed398c2712f" providerId="LiveId" clId="{6CAB4556-D9EB-C84F-94E8-27A571CBA2F5}" dt="2022-04-16T06:47:52.956" v="6052" actId="26606"/>
          <ac:spMkLst>
            <pc:docMk/>
            <pc:sldMk cId="1063465772" sldId="268"/>
            <ac:spMk id="48" creationId="{AD182BA8-54AD-4D9F-8264-B0FA8BB47D7C}"/>
          </ac:spMkLst>
        </pc:spChg>
        <pc:spChg chg="add del">
          <ac:chgData name="細谷 祐太" userId="22266ed398c2712f" providerId="LiveId" clId="{6CAB4556-D9EB-C84F-94E8-27A571CBA2F5}" dt="2022-04-16T06:47:52.956" v="6052" actId="26606"/>
          <ac:spMkLst>
            <pc:docMk/>
            <pc:sldMk cId="1063465772" sldId="268"/>
            <ac:spMk id="49" creationId="{4ED83379-0499-45E1-AB78-6AA230F96442}"/>
          </ac:spMkLst>
        </pc:spChg>
        <pc:spChg chg="add del">
          <ac:chgData name="細谷 祐太" userId="22266ed398c2712f" providerId="LiveId" clId="{6CAB4556-D9EB-C84F-94E8-27A571CBA2F5}" dt="2022-04-16T06:47:53.658" v="6054" actId="26606"/>
          <ac:spMkLst>
            <pc:docMk/>
            <pc:sldMk cId="1063465772" sldId="268"/>
            <ac:spMk id="51" creationId="{26BDCA6B-3C9C-4213-A0D9-30BD5F0B073E}"/>
          </ac:spMkLst>
        </pc:spChg>
        <pc:spChg chg="add del">
          <ac:chgData name="細谷 祐太" userId="22266ed398c2712f" providerId="LiveId" clId="{6CAB4556-D9EB-C84F-94E8-27A571CBA2F5}" dt="2022-04-16T06:47:53.658" v="6054" actId="26606"/>
          <ac:spMkLst>
            <pc:docMk/>
            <pc:sldMk cId="1063465772" sldId="268"/>
            <ac:spMk id="52" creationId="{FDA12F62-867F-4684-B28B-E085D09DCC06}"/>
          </ac:spMkLst>
        </pc:spChg>
        <pc:spChg chg="add del">
          <ac:chgData name="細谷 祐太" userId="22266ed398c2712f" providerId="LiveId" clId="{6CAB4556-D9EB-C84F-94E8-27A571CBA2F5}" dt="2022-04-16T06:47:54.315" v="6056" actId="26606"/>
          <ac:spMkLst>
            <pc:docMk/>
            <pc:sldMk cId="1063465772" sldId="268"/>
            <ac:spMk id="54" creationId="{66B332A4-D438-4773-A77F-5ED49A448D9D}"/>
          </ac:spMkLst>
        </pc:spChg>
        <pc:spChg chg="add del">
          <ac:chgData name="細谷 祐太" userId="22266ed398c2712f" providerId="LiveId" clId="{6CAB4556-D9EB-C84F-94E8-27A571CBA2F5}" dt="2022-04-16T06:47:54.315" v="6056" actId="26606"/>
          <ac:spMkLst>
            <pc:docMk/>
            <pc:sldMk cId="1063465772" sldId="268"/>
            <ac:spMk id="55" creationId="{DF9AD32D-FF05-44F4-BD4D-9CEE89B71EB9}"/>
          </ac:spMkLst>
        </pc:spChg>
        <pc:spChg chg="add del">
          <ac:chgData name="細谷 祐太" userId="22266ed398c2712f" providerId="LiveId" clId="{6CAB4556-D9EB-C84F-94E8-27A571CBA2F5}" dt="2022-04-16T06:47:56.167" v="6058" actId="26606"/>
          <ac:spMkLst>
            <pc:docMk/>
            <pc:sldMk cId="1063465772" sldId="268"/>
            <ac:spMk id="57" creationId="{D5189306-04D9-4982-9EBE-938B344A1113}"/>
          </ac:spMkLst>
        </pc:spChg>
        <pc:spChg chg="add del">
          <ac:chgData name="細谷 祐太" userId="22266ed398c2712f" providerId="LiveId" clId="{6CAB4556-D9EB-C84F-94E8-27A571CBA2F5}" dt="2022-04-16T06:47:56.167" v="6058" actId="26606"/>
          <ac:spMkLst>
            <pc:docMk/>
            <pc:sldMk cId="1063465772" sldId="268"/>
            <ac:spMk id="58" creationId="{102C4642-2AB4-49A1-89D9-3E5C01E99D58}"/>
          </ac:spMkLst>
        </pc:spChg>
        <pc:spChg chg="add del">
          <ac:chgData name="細谷 祐太" userId="22266ed398c2712f" providerId="LiveId" clId="{6CAB4556-D9EB-C84F-94E8-27A571CBA2F5}" dt="2022-04-16T06:47:56.167" v="6058" actId="26606"/>
          <ac:spMkLst>
            <pc:docMk/>
            <pc:sldMk cId="1063465772" sldId="268"/>
            <ac:spMk id="59" creationId="{82EAAEF9-78E9-4B67-93B4-CD09F7570300}"/>
          </ac:spMkLst>
        </pc:spChg>
        <pc:spChg chg="add del">
          <ac:chgData name="細谷 祐太" userId="22266ed398c2712f" providerId="LiveId" clId="{6CAB4556-D9EB-C84F-94E8-27A571CBA2F5}" dt="2022-04-16T06:47:56.167" v="6058" actId="26606"/>
          <ac:spMkLst>
            <pc:docMk/>
            <pc:sldMk cId="1063465772" sldId="268"/>
            <ac:spMk id="60" creationId="{2CE23D09-8BA3-4FEE-892D-ACE847DC085D}"/>
          </ac:spMkLst>
        </pc:spChg>
        <pc:spChg chg="add del">
          <ac:chgData name="細谷 祐太" userId="22266ed398c2712f" providerId="LiveId" clId="{6CAB4556-D9EB-C84F-94E8-27A571CBA2F5}" dt="2022-04-16T06:47:56.167" v="6058" actId="26606"/>
          <ac:spMkLst>
            <pc:docMk/>
            <pc:sldMk cId="1063465772" sldId="268"/>
            <ac:spMk id="61" creationId="{5707F116-8EC0-4822-9067-186AC8C96EB8}"/>
          </ac:spMkLst>
        </pc:spChg>
        <pc:spChg chg="add del">
          <ac:chgData name="細谷 祐太" userId="22266ed398c2712f" providerId="LiveId" clId="{6CAB4556-D9EB-C84F-94E8-27A571CBA2F5}" dt="2022-04-16T06:47:56.167" v="6058" actId="26606"/>
          <ac:spMkLst>
            <pc:docMk/>
            <pc:sldMk cId="1063465772" sldId="268"/>
            <ac:spMk id="62" creationId="{6BFBE7AA-40DE-4FE5-B385-5CA874501B05}"/>
          </ac:spMkLst>
        </pc:spChg>
        <pc:spChg chg="add del">
          <ac:chgData name="細谷 祐太" userId="22266ed398c2712f" providerId="LiveId" clId="{6CAB4556-D9EB-C84F-94E8-27A571CBA2F5}" dt="2022-04-16T06:47:56.167" v="6058" actId="26606"/>
          <ac:spMkLst>
            <pc:docMk/>
            <pc:sldMk cId="1063465772" sldId="268"/>
            <ac:spMk id="63" creationId="{41ACE746-85D5-45EE-8944-61B542B392FC}"/>
          </ac:spMkLst>
        </pc:spChg>
        <pc:spChg chg="add del">
          <ac:chgData name="細谷 祐太" userId="22266ed398c2712f" providerId="LiveId" clId="{6CAB4556-D9EB-C84F-94E8-27A571CBA2F5}" dt="2022-04-16T06:47:56.167" v="6058" actId="26606"/>
          <ac:spMkLst>
            <pc:docMk/>
            <pc:sldMk cId="1063465772" sldId="268"/>
            <ac:spMk id="64" creationId="{00BB3E03-CC38-4FA6-9A99-701C62D05A5B}"/>
          </ac:spMkLst>
        </pc:spChg>
        <pc:spChg chg="add del">
          <ac:chgData name="細谷 祐太" userId="22266ed398c2712f" providerId="LiveId" clId="{6CAB4556-D9EB-C84F-94E8-27A571CBA2F5}" dt="2022-04-16T06:47:56.906" v="6060" actId="26606"/>
          <ac:spMkLst>
            <pc:docMk/>
            <pc:sldMk cId="1063465772" sldId="268"/>
            <ac:spMk id="66" creationId="{577D6B2E-37A3-429E-A37C-F30ED6487282}"/>
          </ac:spMkLst>
        </pc:spChg>
        <pc:spChg chg="add del">
          <ac:chgData name="細谷 祐太" userId="22266ed398c2712f" providerId="LiveId" clId="{6CAB4556-D9EB-C84F-94E8-27A571CBA2F5}" dt="2022-04-16T06:47:56.906" v="6060" actId="26606"/>
          <ac:spMkLst>
            <pc:docMk/>
            <pc:sldMk cId="1063465772" sldId="268"/>
            <ac:spMk id="67" creationId="{5CEAD642-85CF-4750-8432-7C80C901F001}"/>
          </ac:spMkLst>
        </pc:spChg>
        <pc:spChg chg="add del">
          <ac:chgData name="細谷 祐太" userId="22266ed398c2712f" providerId="LiveId" clId="{6CAB4556-D9EB-C84F-94E8-27A571CBA2F5}" dt="2022-04-16T06:47:56.906" v="6060" actId="26606"/>
          <ac:spMkLst>
            <pc:docMk/>
            <pc:sldMk cId="1063465772" sldId="268"/>
            <ac:spMk id="68" creationId="{FA33EEAE-15D5-4119-8C1E-89D943F911EF}"/>
          </ac:spMkLst>
        </pc:spChg>
        <pc:spChg chg="add del">
          <ac:chgData name="細谷 祐太" userId="22266ed398c2712f" providerId="LiveId" clId="{6CAB4556-D9EB-C84F-94E8-27A571CBA2F5}" dt="2022-04-16T06:47:56.906" v="6060" actId="26606"/>
          <ac:spMkLst>
            <pc:docMk/>
            <pc:sldMk cId="1063465772" sldId="268"/>
            <ac:spMk id="69" creationId="{730D8B3B-9B80-4025-B934-26DC7D7CD231}"/>
          </ac:spMkLst>
        </pc:spChg>
        <pc:spChg chg="add del">
          <ac:chgData name="細谷 祐太" userId="22266ed398c2712f" providerId="LiveId" clId="{6CAB4556-D9EB-C84F-94E8-27A571CBA2F5}" dt="2022-04-16T06:47:56.906" v="6060" actId="26606"/>
          <ac:spMkLst>
            <pc:docMk/>
            <pc:sldMk cId="1063465772" sldId="268"/>
            <ac:spMk id="70" creationId="{1064D5D5-227B-4F66-9AEA-46F570E793BD}"/>
          </ac:spMkLst>
        </pc:spChg>
        <pc:spChg chg="add del">
          <ac:chgData name="細谷 祐太" userId="22266ed398c2712f" providerId="LiveId" clId="{6CAB4556-D9EB-C84F-94E8-27A571CBA2F5}" dt="2022-04-16T06:47:56.906" v="6060" actId="26606"/>
          <ac:spMkLst>
            <pc:docMk/>
            <pc:sldMk cId="1063465772" sldId="268"/>
            <ac:spMk id="71" creationId="{646B67A4-D328-4747-A82B-65E84FA46368}"/>
          </ac:spMkLst>
        </pc:spChg>
        <pc:spChg chg="add del">
          <ac:chgData name="細谷 祐太" userId="22266ed398c2712f" providerId="LiveId" clId="{6CAB4556-D9EB-C84F-94E8-27A571CBA2F5}" dt="2022-04-16T06:47:56.906" v="6060" actId="26606"/>
          <ac:spMkLst>
            <pc:docMk/>
            <pc:sldMk cId="1063465772" sldId="268"/>
            <ac:spMk id="72" creationId="{B5A1B09C-1565-46F8-B70F-621C5EB48A09}"/>
          </ac:spMkLst>
        </pc:spChg>
        <pc:spChg chg="add del">
          <ac:chgData name="細谷 祐太" userId="22266ed398c2712f" providerId="LiveId" clId="{6CAB4556-D9EB-C84F-94E8-27A571CBA2F5}" dt="2022-04-16T06:47:56.906" v="6060" actId="26606"/>
          <ac:spMkLst>
            <pc:docMk/>
            <pc:sldMk cId="1063465772" sldId="268"/>
            <ac:spMk id="73" creationId="{8C516CC8-80AC-446C-A56E-9F54B7210402}"/>
          </ac:spMkLst>
        </pc:spChg>
        <pc:spChg chg="add del">
          <ac:chgData name="細谷 祐太" userId="22266ed398c2712f" providerId="LiveId" clId="{6CAB4556-D9EB-C84F-94E8-27A571CBA2F5}" dt="2022-04-16T06:47:58.090" v="6062" actId="26606"/>
          <ac:spMkLst>
            <pc:docMk/>
            <pc:sldMk cId="1063465772" sldId="268"/>
            <ac:spMk id="75" creationId="{88294908-8B00-4F58-BBBA-20F71A40AA9E}"/>
          </ac:spMkLst>
        </pc:spChg>
        <pc:spChg chg="add del">
          <ac:chgData name="細谷 祐太" userId="22266ed398c2712f" providerId="LiveId" clId="{6CAB4556-D9EB-C84F-94E8-27A571CBA2F5}" dt="2022-04-16T06:47:58.090" v="6062" actId="26606"/>
          <ac:spMkLst>
            <pc:docMk/>
            <pc:sldMk cId="1063465772" sldId="268"/>
            <ac:spMk id="76" creationId="{4364C879-1404-4203-8E9D-CC5DE0A621A2}"/>
          </ac:spMkLst>
        </pc:spChg>
        <pc:spChg chg="add del">
          <ac:chgData name="細谷 祐太" userId="22266ed398c2712f" providerId="LiveId" clId="{6CAB4556-D9EB-C84F-94E8-27A571CBA2F5}" dt="2022-04-16T06:47:58.090" v="6062" actId="26606"/>
          <ac:spMkLst>
            <pc:docMk/>
            <pc:sldMk cId="1063465772" sldId="268"/>
            <ac:spMk id="77" creationId="{84617302-4B0D-4351-A6BB-6F0930D943AC}"/>
          </ac:spMkLst>
        </pc:spChg>
        <pc:spChg chg="add del">
          <ac:chgData name="細谷 祐太" userId="22266ed398c2712f" providerId="LiveId" clId="{6CAB4556-D9EB-C84F-94E8-27A571CBA2F5}" dt="2022-04-16T06:47:58.090" v="6062" actId="26606"/>
          <ac:spMkLst>
            <pc:docMk/>
            <pc:sldMk cId="1063465772" sldId="268"/>
            <ac:spMk id="78" creationId="{DA2C7802-C2E0-4218-8F89-8DD7CCD2CD1C}"/>
          </ac:spMkLst>
        </pc:spChg>
        <pc:spChg chg="add del">
          <ac:chgData name="細谷 祐太" userId="22266ed398c2712f" providerId="LiveId" clId="{6CAB4556-D9EB-C84F-94E8-27A571CBA2F5}" dt="2022-04-16T06:47:58.090" v="6062" actId="26606"/>
          <ac:spMkLst>
            <pc:docMk/>
            <pc:sldMk cId="1063465772" sldId="268"/>
            <ac:spMk id="79" creationId="{A6D7111A-21E5-4EE9-8A78-10E5530F0116}"/>
          </ac:spMkLst>
        </pc:spChg>
        <pc:spChg chg="add del">
          <ac:chgData name="細谷 祐太" userId="22266ed398c2712f" providerId="LiveId" clId="{6CAB4556-D9EB-C84F-94E8-27A571CBA2F5}" dt="2022-04-16T06:47:58.090" v="6062" actId="26606"/>
          <ac:spMkLst>
            <pc:docMk/>
            <pc:sldMk cId="1063465772" sldId="268"/>
            <ac:spMk id="80" creationId="{A3969E80-A77B-49FC-9122-D89AFD5EE118}"/>
          </ac:spMkLst>
        </pc:spChg>
        <pc:spChg chg="add del">
          <ac:chgData name="細谷 祐太" userId="22266ed398c2712f" providerId="LiveId" clId="{6CAB4556-D9EB-C84F-94E8-27A571CBA2F5}" dt="2022-04-16T06:47:58.090" v="6062" actId="26606"/>
          <ac:spMkLst>
            <pc:docMk/>
            <pc:sldMk cId="1063465772" sldId="268"/>
            <ac:spMk id="81" creationId="{1849CA57-76BD-4CF2-80BA-D7A46A01B7B1}"/>
          </ac:spMkLst>
        </pc:spChg>
        <pc:spChg chg="add del">
          <ac:chgData name="細谷 祐太" userId="22266ed398c2712f" providerId="LiveId" clId="{6CAB4556-D9EB-C84F-94E8-27A571CBA2F5}" dt="2022-04-16T06:47:58.090" v="6062" actId="26606"/>
          <ac:spMkLst>
            <pc:docMk/>
            <pc:sldMk cId="1063465772" sldId="268"/>
            <ac:spMk id="82" creationId="{35E9085E-E730-4768-83D4-6CB7E9897153}"/>
          </ac:spMkLst>
        </pc:spChg>
        <pc:spChg chg="add del">
          <ac:chgData name="細谷 祐太" userId="22266ed398c2712f" providerId="LiveId" clId="{6CAB4556-D9EB-C84F-94E8-27A571CBA2F5}" dt="2022-04-16T06:47:58.090" v="6062" actId="26606"/>
          <ac:spMkLst>
            <pc:docMk/>
            <pc:sldMk cId="1063465772" sldId="268"/>
            <ac:spMk id="83" creationId="{973272FE-A474-4CAE-8CA2-BCC8B476C3F4}"/>
          </ac:spMkLst>
        </pc:spChg>
        <pc:spChg chg="add mod">
          <ac:chgData name="細谷 祐太" userId="22266ed398c2712f" providerId="LiveId" clId="{6CAB4556-D9EB-C84F-94E8-27A571CBA2F5}" dt="2022-04-16T07:07:00.603" v="6695" actId="2711"/>
          <ac:spMkLst>
            <pc:docMk/>
            <pc:sldMk cId="1063465772" sldId="268"/>
            <ac:spMk id="84" creationId="{61F8D1CF-6D56-4E43-470E-EE2983ABB91A}"/>
          </ac:spMkLst>
        </pc:spChg>
        <pc:spChg chg="add del">
          <ac:chgData name="細谷 祐太" userId="22266ed398c2712f" providerId="LiveId" clId="{6CAB4556-D9EB-C84F-94E8-27A571CBA2F5}" dt="2022-04-16T06:47:58.842" v="6064" actId="26606"/>
          <ac:spMkLst>
            <pc:docMk/>
            <pc:sldMk cId="1063465772" sldId="268"/>
            <ac:spMk id="85" creationId="{8C790BE2-4E4F-4AAF-81A2-4A6F4885EBE6}"/>
          </ac:spMkLst>
        </pc:spChg>
        <pc:spChg chg="add del">
          <ac:chgData name="細谷 祐太" userId="22266ed398c2712f" providerId="LiveId" clId="{6CAB4556-D9EB-C84F-94E8-27A571CBA2F5}" dt="2022-04-16T06:47:58.842" v="6064" actId="26606"/>
          <ac:spMkLst>
            <pc:docMk/>
            <pc:sldMk cId="1063465772" sldId="268"/>
            <ac:spMk id="86" creationId="{D28B54C3-B57B-472A-B96E-1FCB67093DC2}"/>
          </ac:spMkLst>
        </pc:spChg>
        <pc:spChg chg="add del">
          <ac:chgData name="細谷 祐太" userId="22266ed398c2712f" providerId="LiveId" clId="{6CAB4556-D9EB-C84F-94E8-27A571CBA2F5}" dt="2022-04-16T06:47:58.842" v="6064" actId="26606"/>
          <ac:spMkLst>
            <pc:docMk/>
            <pc:sldMk cId="1063465772" sldId="268"/>
            <ac:spMk id="87" creationId="{7DB3C429-F8DA-49B9-AF84-21996FCF78B5}"/>
          </ac:spMkLst>
        </pc:spChg>
        <pc:spChg chg="add del">
          <ac:chgData name="細谷 祐太" userId="22266ed398c2712f" providerId="LiveId" clId="{6CAB4556-D9EB-C84F-94E8-27A571CBA2F5}" dt="2022-04-16T06:47:58.842" v="6064" actId="26606"/>
          <ac:spMkLst>
            <pc:docMk/>
            <pc:sldMk cId="1063465772" sldId="268"/>
            <ac:spMk id="88" creationId="{E12088DD-B1AD-40E0-8B86-1D87A2CCD9BE}"/>
          </ac:spMkLst>
        </pc:spChg>
        <pc:spChg chg="add del">
          <ac:chgData name="細谷 祐太" userId="22266ed398c2712f" providerId="LiveId" clId="{6CAB4556-D9EB-C84F-94E8-27A571CBA2F5}" dt="2022-04-16T06:47:58.842" v="6064" actId="26606"/>
          <ac:spMkLst>
            <pc:docMk/>
            <pc:sldMk cId="1063465772" sldId="268"/>
            <ac:spMk id="89" creationId="{C4C9F2B0-1044-46EB-8AEB-C3BFFDE6C2CC}"/>
          </ac:spMkLst>
        </pc:spChg>
        <pc:spChg chg="add del">
          <ac:chgData name="細谷 祐太" userId="22266ed398c2712f" providerId="LiveId" clId="{6CAB4556-D9EB-C84F-94E8-27A571CBA2F5}" dt="2022-04-16T06:47:58.842" v="6064" actId="26606"/>
          <ac:spMkLst>
            <pc:docMk/>
            <pc:sldMk cId="1063465772" sldId="268"/>
            <ac:spMk id="90" creationId="{0C395952-4E26-45A2-8756-2ADFD6E53C6E}"/>
          </ac:spMkLst>
        </pc:spChg>
        <pc:spChg chg="add del">
          <ac:chgData name="細谷 祐太" userId="22266ed398c2712f" providerId="LiveId" clId="{6CAB4556-D9EB-C84F-94E8-27A571CBA2F5}" dt="2022-04-16T06:47:58.842" v="6064" actId="26606"/>
          <ac:spMkLst>
            <pc:docMk/>
            <pc:sldMk cId="1063465772" sldId="268"/>
            <ac:spMk id="91" creationId="{4734BADF-9461-4621-B112-2D7BABEA7DD0}"/>
          </ac:spMkLst>
        </pc:spChg>
        <pc:spChg chg="add del mod">
          <ac:chgData name="細谷 祐太" userId="22266ed398c2712f" providerId="LiveId" clId="{6CAB4556-D9EB-C84F-94E8-27A571CBA2F5}" dt="2022-04-16T07:04:28.183" v="6675"/>
          <ac:spMkLst>
            <pc:docMk/>
            <pc:sldMk cId="1063465772" sldId="268"/>
            <ac:spMk id="92" creationId="{337A5412-4AE6-390D-D321-524C5E187981}"/>
          </ac:spMkLst>
        </pc:spChg>
        <pc:spChg chg="add del">
          <ac:chgData name="細谷 祐太" userId="22266ed398c2712f" providerId="LiveId" clId="{6CAB4556-D9EB-C84F-94E8-27A571CBA2F5}" dt="2022-04-16T06:48:40.026" v="6080" actId="26606"/>
          <ac:spMkLst>
            <pc:docMk/>
            <pc:sldMk cId="1063465772" sldId="268"/>
            <ac:spMk id="93" creationId="{16F9E488-0718-4E1E-9D12-26779F606252}"/>
          </ac:spMkLst>
        </pc:spChg>
        <pc:spChg chg="add del">
          <ac:chgData name="細谷 祐太" userId="22266ed398c2712f" providerId="LiveId" clId="{6CAB4556-D9EB-C84F-94E8-27A571CBA2F5}" dt="2022-04-16T06:48:40.026" v="6080" actId="26606"/>
          <ac:spMkLst>
            <pc:docMk/>
            <pc:sldMk cId="1063465772" sldId="268"/>
            <ac:spMk id="94" creationId="{09BE6F6B-19BD-443C-8FB0-FA45F13F9535}"/>
          </ac:spMkLst>
        </pc:spChg>
        <pc:grpChg chg="add del">
          <ac:chgData name="細谷 祐太" userId="22266ed398c2712f" providerId="LiveId" clId="{6CAB4556-D9EB-C84F-94E8-27A571CBA2F5}" dt="2022-04-16T06:47:48.023" v="6048" actId="26606"/>
          <ac:grpSpMkLst>
            <pc:docMk/>
            <pc:sldMk cId="1063465772" sldId="268"/>
            <ac:grpSpMk id="32" creationId="{721D730E-1F97-4071-B143-B05E6D2599BC}"/>
          </ac:grpSpMkLst>
        </pc:grpChg>
        <pc:grpChg chg="add del">
          <ac:chgData name="細谷 祐太" userId="22266ed398c2712f" providerId="LiveId" clId="{6CAB4556-D9EB-C84F-94E8-27A571CBA2F5}" dt="2022-04-16T06:48:40.026" v="6080" actId="26606"/>
          <ac:grpSpMkLst>
            <pc:docMk/>
            <pc:sldMk cId="1063465772" sldId="268"/>
            <ac:grpSpMk id="95" creationId="{92AAE609-C327-4952-BB48-254E9015AD81}"/>
          </ac:grpSpMkLst>
        </pc:grpChg>
        <pc:picChg chg="add mod">
          <ac:chgData name="細谷 祐太" userId="22266ed398c2712f" providerId="LiveId" clId="{6CAB4556-D9EB-C84F-94E8-27A571CBA2F5}" dt="2022-04-16T07:05:14.768" v="6686" actId="1076"/>
          <ac:picMkLst>
            <pc:docMk/>
            <pc:sldMk cId="1063465772" sldId="268"/>
            <ac:picMk id="1026" creationId="{AD836A56-3535-1CC2-C3E0-60D8E7B64398}"/>
          </ac:picMkLst>
        </pc:picChg>
      </pc:sldChg>
      <pc:sldChg chg="add del">
        <pc:chgData name="細谷 祐太" userId="22266ed398c2712f" providerId="LiveId" clId="{6CAB4556-D9EB-C84F-94E8-27A571CBA2F5}" dt="2022-04-16T06:43:23.271" v="6027" actId="2696"/>
        <pc:sldMkLst>
          <pc:docMk/>
          <pc:sldMk cId="2664370568" sldId="268"/>
        </pc:sldMkLst>
      </pc:sldChg>
    </pc:docChg>
  </pc:docChgLst>
  <pc:docChgLst>
    <pc:chgData name="細谷 祐太" userId="22266ed398c2712f" providerId="Windows Live" clId="Web-{F86F55F5-5E38-4C30-9EB3-15F1B48F70AE}"/>
    <pc:docChg chg="modSld">
      <pc:chgData name="細谷 祐太" userId="22266ed398c2712f" providerId="Windows Live" clId="Web-{F86F55F5-5E38-4C30-9EB3-15F1B48F70AE}" dt="2022-04-21T14:03:26.124" v="12"/>
      <pc:docMkLst>
        <pc:docMk/>
      </pc:docMkLst>
      <pc:sldChg chg="modSp">
        <pc:chgData name="細谷 祐太" userId="22266ed398c2712f" providerId="Windows Live" clId="Web-{F86F55F5-5E38-4C30-9EB3-15F1B48F70AE}" dt="2022-04-21T14:03:26.124" v="12"/>
        <pc:sldMkLst>
          <pc:docMk/>
          <pc:sldMk cId="1216622442" sldId="260"/>
        </pc:sldMkLst>
        <pc:graphicFrameChg chg="mod modGraphic">
          <ac:chgData name="細谷 祐太" userId="22266ed398c2712f" providerId="Windows Live" clId="Web-{F86F55F5-5E38-4C30-9EB3-15F1B48F70AE}" dt="2022-04-21T14:03:26.124" v="12"/>
          <ac:graphicFrameMkLst>
            <pc:docMk/>
            <pc:sldMk cId="1216622442" sldId="260"/>
            <ac:graphicFrameMk id="4" creationId="{FC8B067B-6666-D582-B364-363881B4EC4F}"/>
          </ac:graphicFrameMkLst>
        </pc:graphicFrameChg>
      </pc:sldChg>
      <pc:sldChg chg="modSp">
        <pc:chgData name="細谷 祐太" userId="22266ed398c2712f" providerId="Windows Live" clId="Web-{F86F55F5-5E38-4C30-9EB3-15F1B48F70AE}" dt="2022-04-21T12:58:17.553" v="0" actId="14100"/>
        <pc:sldMkLst>
          <pc:docMk/>
          <pc:sldMk cId="4046307247" sldId="266"/>
        </pc:sldMkLst>
        <pc:spChg chg="mod">
          <ac:chgData name="細谷 祐太" userId="22266ed398c2712f" providerId="Windows Live" clId="Web-{F86F55F5-5E38-4C30-9EB3-15F1B48F70AE}" dt="2022-04-21T12:58:17.553" v="0" actId="14100"/>
          <ac:spMkLst>
            <pc:docMk/>
            <pc:sldMk cId="4046307247" sldId="266"/>
            <ac:spMk id="10" creationId="{40A33C55-8FA3-87EB-8DF0-EA9035412D74}"/>
          </ac:spMkLst>
        </pc:spChg>
      </pc:sldChg>
    </pc:docChg>
  </pc:docChgLst>
  <pc:docChgLst>
    <pc:chgData name="細谷 祐太" userId="22266ed398c2712f" providerId="Windows Live" clId="Web-{62A74D13-3968-47B5-A9F5-4640C9B64B29}"/>
    <pc:docChg chg="modSld">
      <pc:chgData name="細谷 祐太" userId="22266ed398c2712f" providerId="Windows Live" clId="Web-{62A74D13-3968-47B5-A9F5-4640C9B64B29}" dt="2022-04-16T10:40:15.903" v="0" actId="14100"/>
      <pc:docMkLst>
        <pc:docMk/>
      </pc:docMkLst>
      <pc:sldChg chg="modSp">
        <pc:chgData name="細谷 祐太" userId="22266ed398c2712f" providerId="Windows Live" clId="Web-{62A74D13-3968-47B5-A9F5-4640C9B64B29}" dt="2022-04-16T10:40:15.903" v="0" actId="14100"/>
        <pc:sldMkLst>
          <pc:docMk/>
          <pc:sldMk cId="1063465772" sldId="268"/>
        </pc:sldMkLst>
        <pc:spChg chg="mod">
          <ac:chgData name="細谷 祐太" userId="22266ed398c2712f" providerId="Windows Live" clId="Web-{62A74D13-3968-47B5-A9F5-4640C9B64B29}" dt="2022-04-16T10:40:15.903" v="0" actId="14100"/>
          <ac:spMkLst>
            <pc:docMk/>
            <pc:sldMk cId="1063465772" sldId="268"/>
            <ac:spMk id="13" creationId="{41F0BFC8-7A34-F2CF-350C-A04DB0497B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C628B-5C31-9E46-9B4C-61072CC1561B}" type="datetimeFigureOut">
              <a:rPr kumimoji="1" lang="ja-JP" altLang="en-US" smtClean="0"/>
              <a:t>2022/5/8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3341D-1C21-CE49-9385-BCBCB8629057}" type="slidenum">
              <a:rPr kumimoji="1" lang="ja-JP" altLang="en-US" smtClean="0"/>
              <a:t>‹#›</a:t>
            </a:fld>
            <a:endParaRPr kumimoji="1" lang="ja-JP" altLang="en-US"/>
          </a:p>
        </p:txBody>
      </p:sp>
    </p:spTree>
    <p:extLst>
      <p:ext uri="{BB962C8B-B14F-4D97-AF65-F5344CB8AC3E}">
        <p14:creationId xmlns:p14="http://schemas.microsoft.com/office/powerpoint/2010/main" val="27537455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B3341D-1C21-CE49-9385-BCBCB8629057}" type="slidenum">
              <a:rPr kumimoji="1" lang="ja-JP" altLang="en-US" smtClean="0"/>
              <a:t>7</a:t>
            </a:fld>
            <a:endParaRPr kumimoji="1" lang="ja-JP" altLang="en-US"/>
          </a:p>
        </p:txBody>
      </p:sp>
    </p:spTree>
    <p:extLst>
      <p:ext uri="{BB962C8B-B14F-4D97-AF65-F5344CB8AC3E}">
        <p14:creationId xmlns:p14="http://schemas.microsoft.com/office/powerpoint/2010/main" val="371875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B3341D-1C21-CE49-9385-BCBCB8629057}" type="slidenum">
              <a:rPr kumimoji="1" lang="ja-JP" altLang="en-US" smtClean="0"/>
              <a:t>8</a:t>
            </a:fld>
            <a:endParaRPr kumimoji="1" lang="ja-JP" altLang="en-US"/>
          </a:p>
        </p:txBody>
      </p:sp>
    </p:spTree>
    <p:extLst>
      <p:ext uri="{BB962C8B-B14F-4D97-AF65-F5344CB8AC3E}">
        <p14:creationId xmlns:p14="http://schemas.microsoft.com/office/powerpoint/2010/main" val="346292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B3341D-1C21-CE49-9385-BCBCB8629057}" type="slidenum">
              <a:rPr kumimoji="1" lang="ja-JP" altLang="en-US" smtClean="0"/>
              <a:t>9</a:t>
            </a:fld>
            <a:endParaRPr kumimoji="1" lang="ja-JP" altLang="en-US"/>
          </a:p>
        </p:txBody>
      </p:sp>
    </p:spTree>
    <p:extLst>
      <p:ext uri="{BB962C8B-B14F-4D97-AF65-F5344CB8AC3E}">
        <p14:creationId xmlns:p14="http://schemas.microsoft.com/office/powerpoint/2010/main" val="358730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B3341D-1C21-CE49-9385-BCBCB8629057}" type="slidenum">
              <a:rPr kumimoji="1" lang="ja-JP" altLang="en-US" smtClean="0"/>
              <a:t>10</a:t>
            </a:fld>
            <a:endParaRPr kumimoji="1" lang="ja-JP" altLang="en-US"/>
          </a:p>
        </p:txBody>
      </p:sp>
    </p:spTree>
    <p:extLst>
      <p:ext uri="{BB962C8B-B14F-4D97-AF65-F5344CB8AC3E}">
        <p14:creationId xmlns:p14="http://schemas.microsoft.com/office/powerpoint/2010/main" val="33166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B3341D-1C21-CE49-9385-BCBCB8629057}" type="slidenum">
              <a:rPr kumimoji="1" lang="ja-JP" altLang="en-US" smtClean="0"/>
              <a:t>11</a:t>
            </a:fld>
            <a:endParaRPr kumimoji="1" lang="ja-JP" altLang="en-US"/>
          </a:p>
        </p:txBody>
      </p:sp>
    </p:spTree>
    <p:extLst>
      <p:ext uri="{BB962C8B-B14F-4D97-AF65-F5344CB8AC3E}">
        <p14:creationId xmlns:p14="http://schemas.microsoft.com/office/powerpoint/2010/main" val="276173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FC3A2-6CDF-0B2F-E1EF-1661C89EE1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00A855-583E-B462-7B31-2DC053A36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96E73B-AE0C-6F74-4F9D-19BD0F161892}"/>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5" name="フッター プレースホルダー 4">
            <a:extLst>
              <a:ext uri="{FF2B5EF4-FFF2-40B4-BE49-F238E27FC236}">
                <a16:creationId xmlns:a16="http://schemas.microsoft.com/office/drawing/2014/main" id="{F8700724-EE1A-8F40-8DD5-683443F741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1D6DFE-EE9E-E91F-6999-631656708B47}"/>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85618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F43A7-8010-8BEA-16BE-31ACA96423D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92173F-A49E-2621-D397-CB92215F260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CDA461-1E99-6617-9B1C-561FD3B043A9}"/>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5" name="フッター プレースホルダー 4">
            <a:extLst>
              <a:ext uri="{FF2B5EF4-FFF2-40B4-BE49-F238E27FC236}">
                <a16:creationId xmlns:a16="http://schemas.microsoft.com/office/drawing/2014/main" id="{C23B5DE5-A380-868A-F894-E9073FEF0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321DD0-8463-C9A3-DA18-0207CED8A3D1}"/>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36567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CE8F8F2-CFF8-9B2D-339C-8C76D68AE9A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2CF205-6D84-EE3E-D376-8230406A4E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ADF853-C22D-716B-4CA6-D02F2EAF6774}"/>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5" name="フッター プレースホルダー 4">
            <a:extLst>
              <a:ext uri="{FF2B5EF4-FFF2-40B4-BE49-F238E27FC236}">
                <a16:creationId xmlns:a16="http://schemas.microsoft.com/office/drawing/2014/main" id="{4472DEEB-30B1-2981-7314-02136A630E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5B3648-5E69-D71B-8B20-FC7E1B1CDA9B}"/>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6014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64D18-D754-F6A8-86F7-E880B2DB96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AE7957-3E3C-325B-0715-22CBD670ECE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1B9BEF-37EE-FA66-1DA3-102134E28156}"/>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5" name="フッター プレースホルダー 4">
            <a:extLst>
              <a:ext uri="{FF2B5EF4-FFF2-40B4-BE49-F238E27FC236}">
                <a16:creationId xmlns:a16="http://schemas.microsoft.com/office/drawing/2014/main" id="{B46960C5-A6D2-D3DA-CFA9-B48ADC32C6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499911-287A-CC02-AB6E-432086BA688F}"/>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81461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7BE475-CC86-C849-D207-B601C2F6886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726FCE-5C95-AD82-8E0A-26B14070B8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CEAC8DC-913D-6A7D-A518-B697D2D83A41}"/>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5" name="フッター プレースホルダー 4">
            <a:extLst>
              <a:ext uri="{FF2B5EF4-FFF2-40B4-BE49-F238E27FC236}">
                <a16:creationId xmlns:a16="http://schemas.microsoft.com/office/drawing/2014/main" id="{DDECDD68-A5F9-2FFD-A7EA-94EA36D1C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02AFCB-1594-45DB-72CB-4191E4CEE90E}"/>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67653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E23D3B-7833-50FF-D97B-F94E3B8900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363420-2142-1853-CA1E-8088BCEC865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CD72C4D-9524-AE88-B69D-E99A17BC5F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AFD863-4B3F-FF8A-24A6-F3ABA6AE7314}"/>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6" name="フッター プレースホルダー 5">
            <a:extLst>
              <a:ext uri="{FF2B5EF4-FFF2-40B4-BE49-F238E27FC236}">
                <a16:creationId xmlns:a16="http://schemas.microsoft.com/office/drawing/2014/main" id="{25698AFB-E00A-B53E-E734-CCD0D1F622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DB4EFA-B23F-5564-6289-3C13A8DDD019}"/>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366593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8E4F3-A686-C214-B881-C142BA16C6F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4E08D6-BF65-D2BF-4AF6-58312B987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8ACB0D-674B-B9CB-2B66-CC3C0182637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DBA48B-9411-91A0-6687-7C2F1B0ED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6A5CFB0-5BD6-F74F-AEC0-48DB15884EC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D22AE-D4CE-6428-322F-97D75ED4AAB3}"/>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8" name="フッター プレースホルダー 7">
            <a:extLst>
              <a:ext uri="{FF2B5EF4-FFF2-40B4-BE49-F238E27FC236}">
                <a16:creationId xmlns:a16="http://schemas.microsoft.com/office/drawing/2014/main" id="{9EB34D1A-00A9-70CA-C605-6A796C0C944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3E79CF-6CD3-F884-890A-DE2F7B51B1EC}"/>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1227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B08CAF-7319-19B1-5D99-5594EC018A3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D22F3FF-57DB-50D0-D4C0-4ED5C17E32DF}"/>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4" name="フッター プレースホルダー 3">
            <a:extLst>
              <a:ext uri="{FF2B5EF4-FFF2-40B4-BE49-F238E27FC236}">
                <a16:creationId xmlns:a16="http://schemas.microsoft.com/office/drawing/2014/main" id="{AD20961D-D200-7BBF-6EE5-9438713A72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72ADC86-0719-6D8C-426D-2A3C224FFD59}"/>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130797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2BB55A2-0442-1AF9-45C1-7C132590CFD8}"/>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3" name="フッター プレースホルダー 2">
            <a:extLst>
              <a:ext uri="{FF2B5EF4-FFF2-40B4-BE49-F238E27FC236}">
                <a16:creationId xmlns:a16="http://schemas.microsoft.com/office/drawing/2014/main" id="{FF96ED5B-807B-FB53-B784-12C172017C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2C91E9-B3A5-C111-F4B6-86EF2B09B327}"/>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193859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98008-51CC-22A6-3A12-2102C09DFA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D84DD4-46D2-AF7F-7CCA-2206D5D927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F3E3049-BCBD-E452-C85C-DBD694220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265CBA7-CC3F-2740-91F8-C8C2032316AD}"/>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6" name="フッター プレースホルダー 5">
            <a:extLst>
              <a:ext uri="{FF2B5EF4-FFF2-40B4-BE49-F238E27FC236}">
                <a16:creationId xmlns:a16="http://schemas.microsoft.com/office/drawing/2014/main" id="{336C07BD-B961-AE05-9A0B-759936B905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06226C-61AA-E22E-2B3C-B645A6594405}"/>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278242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CA2C2-954C-B4D7-BF07-391F0FA1C1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270AC0-3AA9-20B0-6019-B1DEAD452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A68A3BC-A2B7-4ED3-253D-C20404384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E4E4EC-5A1E-C48D-9F8B-D36DB7173336}"/>
              </a:ext>
            </a:extLst>
          </p:cNvPr>
          <p:cNvSpPr>
            <a:spLocks noGrp="1"/>
          </p:cNvSpPr>
          <p:nvPr>
            <p:ph type="dt" sz="half" idx="10"/>
          </p:nvPr>
        </p:nvSpPr>
        <p:spPr/>
        <p:txBody>
          <a:bodyPr/>
          <a:lstStyle/>
          <a:p>
            <a:fld id="{8C5651B6-34CB-A148-AB89-005B19225052}" type="datetimeFigureOut">
              <a:rPr kumimoji="1" lang="ja-JP" altLang="en-US" smtClean="0"/>
              <a:t>2022/5/8</a:t>
            </a:fld>
            <a:endParaRPr kumimoji="1" lang="ja-JP" altLang="en-US"/>
          </a:p>
        </p:txBody>
      </p:sp>
      <p:sp>
        <p:nvSpPr>
          <p:cNvPr id="6" name="フッター プレースホルダー 5">
            <a:extLst>
              <a:ext uri="{FF2B5EF4-FFF2-40B4-BE49-F238E27FC236}">
                <a16:creationId xmlns:a16="http://schemas.microsoft.com/office/drawing/2014/main" id="{457536F9-0BA7-9CE9-F9C7-BCB846EAE1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C01B66-6A12-5AA9-FB6D-DA05FC2BCC11}"/>
              </a:ext>
            </a:extLst>
          </p:cNvPr>
          <p:cNvSpPr>
            <a:spLocks noGrp="1"/>
          </p:cNvSpPr>
          <p:nvPr>
            <p:ph type="sldNum" sz="quarter" idx="12"/>
          </p:nvPr>
        </p:nvSpPr>
        <p:spPr/>
        <p:txBody>
          <a:body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128774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3A441A-17ED-8990-3CEA-96A02556DD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049EF1-D7E7-E1F6-CA1A-5C8D309FA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213D26-A7E6-42F4-C3BF-4FCAAAB3F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651B6-34CB-A148-AB89-005B19225052}" type="datetimeFigureOut">
              <a:rPr kumimoji="1" lang="ja-JP" altLang="en-US" smtClean="0"/>
              <a:t>2022/5/8</a:t>
            </a:fld>
            <a:endParaRPr kumimoji="1" lang="ja-JP" altLang="en-US"/>
          </a:p>
        </p:txBody>
      </p:sp>
      <p:sp>
        <p:nvSpPr>
          <p:cNvPr id="5" name="フッター プレースホルダー 4">
            <a:extLst>
              <a:ext uri="{FF2B5EF4-FFF2-40B4-BE49-F238E27FC236}">
                <a16:creationId xmlns:a16="http://schemas.microsoft.com/office/drawing/2014/main" id="{DA5B0357-1A69-BD41-4516-F9EAD98D0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2D4EF21-1C0D-E787-3BD2-F4DFCD9EA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98767-A8D5-844E-9918-73606E9D3103}" type="slidenum">
              <a:rPr kumimoji="1" lang="ja-JP" altLang="en-US" smtClean="0"/>
              <a:t>‹#›</a:t>
            </a:fld>
            <a:endParaRPr kumimoji="1" lang="ja-JP" altLang="en-US"/>
          </a:p>
        </p:txBody>
      </p:sp>
    </p:spTree>
    <p:extLst>
      <p:ext uri="{BB962C8B-B14F-4D97-AF65-F5344CB8AC3E}">
        <p14:creationId xmlns:p14="http://schemas.microsoft.com/office/powerpoint/2010/main" val="416659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可愛いイラスト無料｜シンプルな背景 三角グラデ 上下 高彩度 緑色 あしらい |【公式】 イラストダウンロード">
            <a:extLst>
              <a:ext uri="{FF2B5EF4-FFF2-40B4-BE49-F238E27FC236}">
                <a16:creationId xmlns:a16="http://schemas.microsoft.com/office/drawing/2014/main" id="{AD836A56-3535-1CC2-C3E0-60D8E7B64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73718"/>
          </a:xfrm>
          <a:prstGeom prst="rect">
            <a:avLst/>
          </a:prstGeom>
          <a:noFill/>
          <a:extLst>
            <a:ext uri="{909E8E84-426E-40DD-AFC4-6F175D3DCCD1}">
              <a14:hiddenFill xmlns:a14="http://schemas.microsoft.com/office/drawing/2010/main">
                <a:solidFill>
                  <a:srgbClr val="FFFFFF"/>
                </a:solidFill>
              </a14:hiddenFill>
            </a:ext>
          </a:extLst>
        </p:spPr>
      </p:pic>
      <p:sp>
        <p:nvSpPr>
          <p:cNvPr id="13" name="タイトル 12">
            <a:extLst>
              <a:ext uri="{FF2B5EF4-FFF2-40B4-BE49-F238E27FC236}">
                <a16:creationId xmlns:a16="http://schemas.microsoft.com/office/drawing/2014/main" id="{41F0BFC8-7A34-F2CF-350C-A04DB0497B40}"/>
              </a:ext>
            </a:extLst>
          </p:cNvPr>
          <p:cNvSpPr>
            <a:spLocks noGrp="1"/>
          </p:cNvSpPr>
          <p:nvPr>
            <p:ph type="title"/>
          </p:nvPr>
        </p:nvSpPr>
        <p:spPr>
          <a:xfrm>
            <a:off x="2476994" y="2241426"/>
            <a:ext cx="3870477" cy="878816"/>
          </a:xfrm>
        </p:spPr>
        <p:txBody>
          <a:bodyPr>
            <a:normAutofit/>
          </a:bodyPr>
          <a:lstStyle/>
          <a:p>
            <a:pPr algn="ctr"/>
            <a:r>
              <a:rPr lang="ja-JP" altLang="en-US" b="1">
                <a:latin typeface="+mn-ea"/>
                <a:ea typeface="+mn-ea"/>
              </a:rPr>
              <a:t>自作</a:t>
            </a:r>
            <a:r>
              <a:rPr lang="en-US" altLang="ja-JP" b="1" dirty="0">
                <a:latin typeface="+mn-ea"/>
                <a:ea typeface="+mn-ea"/>
              </a:rPr>
              <a:t>PHP</a:t>
            </a:r>
            <a:r>
              <a:rPr lang="en-US" altLang="ja-JP" b="1" dirty="0"/>
              <a:t> </a:t>
            </a:r>
            <a:endParaRPr lang="ja-JP" altLang="en-US" b="1"/>
          </a:p>
        </p:txBody>
      </p:sp>
      <p:sp>
        <p:nvSpPr>
          <p:cNvPr id="84" name="タイトル 12">
            <a:extLst>
              <a:ext uri="{FF2B5EF4-FFF2-40B4-BE49-F238E27FC236}">
                <a16:creationId xmlns:a16="http://schemas.microsoft.com/office/drawing/2014/main" id="{61F8D1CF-6D56-4E43-470E-EE2983ABB91A}"/>
              </a:ext>
            </a:extLst>
          </p:cNvPr>
          <p:cNvSpPr txBox="1">
            <a:spLocks/>
          </p:cNvSpPr>
          <p:nvPr/>
        </p:nvSpPr>
        <p:spPr>
          <a:xfrm>
            <a:off x="2476994" y="3298351"/>
            <a:ext cx="6480465" cy="8788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a:latin typeface="+mn-ea"/>
                <a:ea typeface="+mn-ea"/>
              </a:rPr>
              <a:t>企画・要件定義</a:t>
            </a:r>
          </a:p>
        </p:txBody>
      </p:sp>
    </p:spTree>
    <p:extLst>
      <p:ext uri="{BB962C8B-B14F-4D97-AF65-F5344CB8AC3E}">
        <p14:creationId xmlns:p14="http://schemas.microsoft.com/office/powerpoint/2010/main" val="1063465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4</a:t>
            </a:r>
            <a:r>
              <a:rPr lang="ja-JP" altLang="en-US" sz="3200" b="1">
                <a:solidFill>
                  <a:schemeClr val="bg1"/>
                </a:solidFill>
              </a:rPr>
              <a:t>、要件定義ー機能と非機能の定義　ユーザーと機能</a:t>
            </a:r>
            <a:endParaRPr kumimoji="1" lang="ja-JP" altLang="en-US" sz="3200" b="1">
              <a:solidFill>
                <a:schemeClr val="bg1"/>
              </a:solidFill>
            </a:endParaRPr>
          </a:p>
        </p:txBody>
      </p:sp>
      <p:grpSp>
        <p:nvGrpSpPr>
          <p:cNvPr id="2" name="グループ化 1">
            <a:extLst>
              <a:ext uri="{FF2B5EF4-FFF2-40B4-BE49-F238E27FC236}">
                <a16:creationId xmlns:a16="http://schemas.microsoft.com/office/drawing/2014/main" id="{6B4E57CA-DC01-BD2F-8CE8-26F99B15EE08}"/>
              </a:ext>
            </a:extLst>
          </p:cNvPr>
          <p:cNvGrpSpPr/>
          <p:nvPr/>
        </p:nvGrpSpPr>
        <p:grpSpPr>
          <a:xfrm>
            <a:off x="237504" y="1033154"/>
            <a:ext cx="11519067" cy="954107"/>
            <a:chOff x="237504" y="1033154"/>
            <a:chExt cx="11519067" cy="954107"/>
          </a:xfrm>
        </p:grpSpPr>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4" y="1033154"/>
              <a:ext cx="9952761" cy="584775"/>
            </a:xfrm>
            <a:prstGeom prst="rect">
              <a:avLst/>
            </a:prstGeom>
            <a:noFill/>
          </p:spPr>
          <p:txBody>
            <a:bodyPr wrap="square" rtlCol="0">
              <a:spAutoFit/>
            </a:bodyPr>
            <a:lstStyle/>
            <a:p>
              <a:r>
                <a:rPr lang="ja-JP" altLang="en-US" sz="3200" b="1"/>
                <a:t>・どんなユーザーが存在するか洗い出しましょう。</a:t>
              </a:r>
              <a:endParaRPr lang="ja-JP" altLang="en-US" sz="3200" b="1">
                <a:effectLst/>
              </a:endParaRPr>
            </a:p>
          </p:txBody>
        </p:sp>
        <p:sp>
          <p:nvSpPr>
            <p:cNvPr id="5" name="テキスト ボックス 4">
              <a:extLst>
                <a:ext uri="{FF2B5EF4-FFF2-40B4-BE49-F238E27FC236}">
                  <a16:creationId xmlns:a16="http://schemas.microsoft.com/office/drawing/2014/main" id="{D49BA865-E4C1-1F98-6CBD-0FC21867C2EB}"/>
                </a:ext>
              </a:extLst>
            </p:cNvPr>
            <p:cNvSpPr txBox="1"/>
            <p:nvPr/>
          </p:nvSpPr>
          <p:spPr>
            <a:xfrm>
              <a:off x="724395" y="1617929"/>
              <a:ext cx="11032176" cy="369332"/>
            </a:xfrm>
            <a:prstGeom prst="rect">
              <a:avLst/>
            </a:prstGeom>
            <a:noFill/>
          </p:spPr>
          <p:txBody>
            <a:bodyPr wrap="square" rtlCol="0">
              <a:spAutoFit/>
            </a:bodyPr>
            <a:lstStyle/>
            <a:p>
              <a:r>
                <a:rPr lang="ja-JP" altLang="en-US"/>
                <a:t>システム管理者、アカウント保持者、非アカウント保持者</a:t>
              </a:r>
              <a:endParaRPr lang="en-US" altLang="ja-JP" dirty="0"/>
            </a:p>
          </p:txBody>
        </p:sp>
      </p:grpSp>
      <p:grpSp>
        <p:nvGrpSpPr>
          <p:cNvPr id="9" name="グループ化 8">
            <a:extLst>
              <a:ext uri="{FF2B5EF4-FFF2-40B4-BE49-F238E27FC236}">
                <a16:creationId xmlns:a16="http://schemas.microsoft.com/office/drawing/2014/main" id="{BE00E18F-AB13-0F31-1878-7A452A1C435A}"/>
              </a:ext>
            </a:extLst>
          </p:cNvPr>
          <p:cNvGrpSpPr/>
          <p:nvPr/>
        </p:nvGrpSpPr>
        <p:grpSpPr>
          <a:xfrm>
            <a:off x="237504" y="2202704"/>
            <a:ext cx="11519067" cy="2616100"/>
            <a:chOff x="237504" y="1033154"/>
            <a:chExt cx="11519067" cy="2616100"/>
          </a:xfrm>
        </p:grpSpPr>
        <p:sp>
          <p:nvSpPr>
            <p:cNvPr id="11" name="テキスト ボックス 10">
              <a:extLst>
                <a:ext uri="{FF2B5EF4-FFF2-40B4-BE49-F238E27FC236}">
                  <a16:creationId xmlns:a16="http://schemas.microsoft.com/office/drawing/2014/main" id="{D5B78B02-530F-D9EE-0A8C-428E2B4C04BC}"/>
                </a:ext>
              </a:extLst>
            </p:cNvPr>
            <p:cNvSpPr txBox="1"/>
            <p:nvPr/>
          </p:nvSpPr>
          <p:spPr>
            <a:xfrm>
              <a:off x="237504" y="1033154"/>
              <a:ext cx="9476511" cy="584775"/>
            </a:xfrm>
            <a:prstGeom prst="rect">
              <a:avLst/>
            </a:prstGeom>
            <a:noFill/>
          </p:spPr>
          <p:txBody>
            <a:bodyPr wrap="square" rtlCol="0">
              <a:spAutoFit/>
            </a:bodyPr>
            <a:lstStyle/>
            <a:p>
              <a:r>
                <a:rPr lang="ja-JP" altLang="en-US" sz="3200" b="1"/>
                <a:t>・どんな機能が存在するか洗い出しましょう。</a:t>
              </a:r>
              <a:endParaRPr lang="ja-JP" altLang="en-US" sz="3200" b="1">
                <a:effectLst/>
              </a:endParaRPr>
            </a:p>
          </p:txBody>
        </p:sp>
        <p:sp>
          <p:nvSpPr>
            <p:cNvPr id="12" name="テキスト ボックス 11">
              <a:extLst>
                <a:ext uri="{FF2B5EF4-FFF2-40B4-BE49-F238E27FC236}">
                  <a16:creationId xmlns:a16="http://schemas.microsoft.com/office/drawing/2014/main" id="{330952FE-D835-4CBA-883A-B2944B7ED19B}"/>
                </a:ext>
              </a:extLst>
            </p:cNvPr>
            <p:cNvSpPr txBox="1"/>
            <p:nvPr/>
          </p:nvSpPr>
          <p:spPr>
            <a:xfrm>
              <a:off x="724395" y="1617929"/>
              <a:ext cx="11032176" cy="2031325"/>
            </a:xfrm>
            <a:prstGeom prst="rect">
              <a:avLst/>
            </a:prstGeom>
            <a:noFill/>
          </p:spPr>
          <p:txBody>
            <a:bodyPr wrap="square" rtlCol="0">
              <a:spAutoFit/>
            </a:bodyPr>
            <a:lstStyle/>
            <a:p>
              <a:r>
                <a:rPr lang="ja-JP" altLang="en-US"/>
                <a:t>・ログイン、ログアウト</a:t>
              </a:r>
              <a:endParaRPr lang="en-US" altLang="ja-JP" dirty="0"/>
            </a:p>
            <a:p>
              <a:r>
                <a:rPr lang="ja-JP" altLang="en-US"/>
                <a:t>・パスワードリセット</a:t>
              </a:r>
              <a:endParaRPr lang="en-US" altLang="ja-JP" dirty="0"/>
            </a:p>
            <a:p>
              <a:r>
                <a:rPr lang="ja-JP" altLang="en-US"/>
                <a:t>・ユーザー登録</a:t>
              </a:r>
              <a:endParaRPr lang="en-US" altLang="ja-JP" dirty="0"/>
            </a:p>
            <a:p>
              <a:r>
                <a:rPr lang="ja-JP" altLang="en-US"/>
                <a:t>・投稿、編集、削除</a:t>
              </a:r>
              <a:endParaRPr lang="en-US" altLang="ja-JP" dirty="0"/>
            </a:p>
            <a:p>
              <a:r>
                <a:rPr lang="ja-JP" altLang="en-US"/>
                <a:t>・投稿閲覧、検索機能（店名、場所、フリーワード）</a:t>
              </a:r>
              <a:endParaRPr lang="en-US" altLang="ja-JP" dirty="0"/>
            </a:p>
            <a:p>
              <a:r>
                <a:rPr lang="ja-JP" altLang="en-US"/>
                <a:t>・ツイッターでのツイート検索</a:t>
              </a:r>
              <a:endParaRPr lang="en-US" altLang="ja-JP" dirty="0"/>
            </a:p>
            <a:p>
              <a:r>
                <a:rPr lang="ja-JP" altLang="en-US"/>
                <a:t>・自分の投稿履歴</a:t>
              </a:r>
              <a:endParaRPr lang="en-US" altLang="ja-JP" dirty="0"/>
            </a:p>
          </p:txBody>
        </p:sp>
      </p:grpSp>
    </p:spTree>
    <p:extLst>
      <p:ext uri="{BB962C8B-B14F-4D97-AF65-F5344CB8AC3E}">
        <p14:creationId xmlns:p14="http://schemas.microsoft.com/office/powerpoint/2010/main" val="404630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4</a:t>
            </a:r>
            <a:r>
              <a:rPr lang="ja-JP" altLang="en-US" sz="3200" b="1">
                <a:solidFill>
                  <a:schemeClr val="bg1"/>
                </a:solidFill>
              </a:rPr>
              <a:t>、要件定義ー機能と非機能の定義　ユーザーと機能</a:t>
            </a:r>
            <a:endParaRPr kumimoji="1" lang="ja-JP" altLang="en-US" sz="3200" b="1">
              <a:solidFill>
                <a:schemeClr val="bg1"/>
              </a:solidFill>
            </a:endParaRPr>
          </a:p>
        </p:txBody>
      </p:sp>
      <p:graphicFrame>
        <p:nvGraphicFramePr>
          <p:cNvPr id="4" name="表 5">
            <a:extLst>
              <a:ext uri="{FF2B5EF4-FFF2-40B4-BE49-F238E27FC236}">
                <a16:creationId xmlns:a16="http://schemas.microsoft.com/office/drawing/2014/main" id="{847CB6CB-FBB7-357D-DA96-17FAAA361F94}"/>
              </a:ext>
            </a:extLst>
          </p:cNvPr>
          <p:cNvGraphicFramePr>
            <a:graphicFrameLocks noGrp="1"/>
          </p:cNvGraphicFramePr>
          <p:nvPr>
            <p:extLst>
              <p:ext uri="{D42A27DB-BD31-4B8C-83A1-F6EECF244321}">
                <p14:modId xmlns:p14="http://schemas.microsoft.com/office/powerpoint/2010/main" val="1439605968"/>
              </p:ext>
            </p:extLst>
          </p:nvPr>
        </p:nvGraphicFramePr>
        <p:xfrm>
          <a:off x="558138" y="1318767"/>
          <a:ext cx="10379036" cy="4666979"/>
        </p:xfrm>
        <a:graphic>
          <a:graphicData uri="http://schemas.openxmlformats.org/drawingml/2006/table">
            <a:tbl>
              <a:tblPr firstRow="1" bandRow="1">
                <a:tableStyleId>{93296810-A885-4BE3-A3E7-6D5BEEA58F35}</a:tableStyleId>
              </a:tblPr>
              <a:tblGrid>
                <a:gridCol w="4766284">
                  <a:extLst>
                    <a:ext uri="{9D8B030D-6E8A-4147-A177-3AD203B41FA5}">
                      <a16:colId xmlns:a16="http://schemas.microsoft.com/office/drawing/2014/main" val="574581052"/>
                    </a:ext>
                  </a:extLst>
                </a:gridCol>
                <a:gridCol w="1627829">
                  <a:extLst>
                    <a:ext uri="{9D8B030D-6E8A-4147-A177-3AD203B41FA5}">
                      <a16:colId xmlns:a16="http://schemas.microsoft.com/office/drawing/2014/main" val="3893959554"/>
                    </a:ext>
                  </a:extLst>
                </a:gridCol>
                <a:gridCol w="1953393">
                  <a:extLst>
                    <a:ext uri="{9D8B030D-6E8A-4147-A177-3AD203B41FA5}">
                      <a16:colId xmlns:a16="http://schemas.microsoft.com/office/drawing/2014/main" val="3656311572"/>
                    </a:ext>
                  </a:extLst>
                </a:gridCol>
                <a:gridCol w="2031530">
                  <a:extLst>
                    <a:ext uri="{9D8B030D-6E8A-4147-A177-3AD203B41FA5}">
                      <a16:colId xmlns:a16="http://schemas.microsoft.com/office/drawing/2014/main" val="2764485595"/>
                    </a:ext>
                  </a:extLst>
                </a:gridCol>
              </a:tblGrid>
              <a:tr h="770694">
                <a:tc>
                  <a:txBody>
                    <a:bodyPr/>
                    <a:lstStyle/>
                    <a:p>
                      <a:pPr algn="ctr"/>
                      <a:r>
                        <a:rPr kumimoji="1" lang="ja-JP" altLang="en-US"/>
                        <a:t>機能</a:t>
                      </a:r>
                    </a:p>
                  </a:txBody>
                  <a:tcPr anchor="ctr"/>
                </a:tc>
                <a:tc>
                  <a:txBody>
                    <a:bodyPr/>
                    <a:lstStyle/>
                    <a:p>
                      <a:pPr algn="ctr"/>
                      <a:r>
                        <a:rPr kumimoji="1" lang="ja-JP" altLang="en-US"/>
                        <a:t>管理者</a:t>
                      </a:r>
                    </a:p>
                  </a:txBody>
                  <a:tcPr anchor="ctr"/>
                </a:tc>
                <a:tc>
                  <a:txBody>
                    <a:bodyPr/>
                    <a:lstStyle/>
                    <a:p>
                      <a:pPr algn="ctr"/>
                      <a:r>
                        <a:rPr kumimoji="1" lang="ja-JP" altLang="en-US"/>
                        <a:t>アカウント</a:t>
                      </a:r>
                      <a:endParaRPr kumimoji="1" lang="en-US" altLang="ja-JP" dirty="0"/>
                    </a:p>
                    <a:p>
                      <a:pPr algn="ctr"/>
                      <a:r>
                        <a:rPr kumimoji="1" lang="ja-JP" altLang="en-US"/>
                        <a:t>保持者</a:t>
                      </a:r>
                    </a:p>
                  </a:txBody>
                  <a:tcPr anchor="ctr"/>
                </a:tc>
                <a:tc>
                  <a:txBody>
                    <a:bodyPr/>
                    <a:lstStyle/>
                    <a:p>
                      <a:pPr algn="ctr"/>
                      <a:r>
                        <a:rPr kumimoji="1" lang="ja-JP" altLang="en-US"/>
                        <a:t>非アカウント</a:t>
                      </a:r>
                      <a:endParaRPr kumimoji="1" lang="en-US" altLang="ja-JP" dirty="0"/>
                    </a:p>
                    <a:p>
                      <a:pPr algn="ctr"/>
                      <a:r>
                        <a:rPr kumimoji="1" lang="ja-JP" altLang="en-US"/>
                        <a:t>保持者</a:t>
                      </a:r>
                    </a:p>
                  </a:txBody>
                  <a:tcPr anchor="ctr"/>
                </a:tc>
                <a:extLst>
                  <a:ext uri="{0D108BD9-81ED-4DB2-BD59-A6C34878D82A}">
                    <a16:rowId xmlns:a16="http://schemas.microsoft.com/office/drawing/2014/main" val="1972056647"/>
                  </a:ext>
                </a:extLst>
              </a:tr>
              <a:tr h="446513">
                <a:tc>
                  <a:txBody>
                    <a:bodyPr/>
                    <a:lstStyle/>
                    <a:p>
                      <a:pPr algn="ctr"/>
                      <a:r>
                        <a:rPr lang="ja-JP" altLang="en-US"/>
                        <a:t>ログイン、ログアウト</a:t>
                      </a:r>
                      <a:endParaRPr kumimoji="1" lang="ja-JP" altLang="en-US"/>
                    </a:p>
                  </a:txBody>
                  <a:tcPr anchor="ctr"/>
                </a:tc>
                <a:tc>
                  <a:txBody>
                    <a:bodyPr/>
                    <a:lstStyle/>
                    <a:p>
                      <a:pPr algn="ct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algn="ctr"/>
                      <a:r>
                        <a:rPr kumimoji="1" lang="en-US" altLang="ja-JP" dirty="0"/>
                        <a:t>×</a:t>
                      </a:r>
                      <a:endParaRPr kumimoji="1" lang="ja-JP" altLang="en-US"/>
                    </a:p>
                  </a:txBody>
                  <a:tcPr anchor="ctr"/>
                </a:tc>
                <a:extLst>
                  <a:ext uri="{0D108BD9-81ED-4DB2-BD59-A6C34878D82A}">
                    <a16:rowId xmlns:a16="http://schemas.microsoft.com/office/drawing/2014/main" val="38885025"/>
                  </a:ext>
                </a:extLst>
              </a:tr>
              <a:tr h="446513">
                <a:tc>
                  <a:txBody>
                    <a:bodyPr/>
                    <a:lstStyle/>
                    <a:p>
                      <a:pPr algn="ctr"/>
                      <a:r>
                        <a:rPr lang="ja-JP" altLang="en-US"/>
                        <a:t>パスワードリセット</a:t>
                      </a:r>
                      <a:endParaRPr kumimoji="1" lang="ja-JP" alt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a:p>
                  </a:txBody>
                  <a:tcPr anchor="ctr"/>
                </a:tc>
                <a:extLst>
                  <a:ext uri="{0D108BD9-81ED-4DB2-BD59-A6C34878D82A}">
                    <a16:rowId xmlns:a16="http://schemas.microsoft.com/office/drawing/2014/main" val="3999668202"/>
                  </a:ext>
                </a:extLst>
              </a:tr>
              <a:tr h="446513">
                <a:tc>
                  <a:txBody>
                    <a:bodyPr/>
                    <a:lstStyle/>
                    <a:p>
                      <a:pPr algn="ctr"/>
                      <a:r>
                        <a:rPr lang="ja-JP" altLang="en-US"/>
                        <a:t>ユーザー登録</a:t>
                      </a:r>
                      <a:endParaRPr kumimoji="1" lang="ja-JP" alt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extLst>
                  <a:ext uri="{0D108BD9-81ED-4DB2-BD59-A6C34878D82A}">
                    <a16:rowId xmlns:a16="http://schemas.microsoft.com/office/drawing/2014/main" val="4145644685"/>
                  </a:ext>
                </a:extLst>
              </a:tr>
              <a:tr h="446513">
                <a:tc>
                  <a:txBody>
                    <a:bodyPr/>
                    <a:lstStyle/>
                    <a:p>
                      <a:pPr algn="ctr"/>
                      <a:r>
                        <a:rPr lang="ja-JP" altLang="en-US"/>
                        <a:t>投稿、編集、削除</a:t>
                      </a:r>
                      <a:endParaRPr kumimoji="1" lang="ja-JP" alt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a:p>
                  </a:txBody>
                  <a:tcPr anchor="ctr"/>
                </a:tc>
                <a:extLst>
                  <a:ext uri="{0D108BD9-81ED-4DB2-BD59-A6C34878D82A}">
                    <a16:rowId xmlns:a16="http://schemas.microsoft.com/office/drawing/2014/main" val="1042885858"/>
                  </a:ext>
                </a:extLst>
              </a:tr>
              <a:tr h="770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a:t>投稿閲覧、検索機能</a:t>
                      </a:r>
                      <a:endParaRPr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a:t>（店名、場所など）</a:t>
                      </a:r>
                      <a:endParaRPr lang="en-US" altLang="ja-JP"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extLst>
                  <a:ext uri="{0D108BD9-81ED-4DB2-BD59-A6C34878D82A}">
                    <a16:rowId xmlns:a16="http://schemas.microsoft.com/office/drawing/2014/main" val="3923792221"/>
                  </a:ext>
                </a:extLst>
              </a:tr>
              <a:tr h="446513">
                <a:tc>
                  <a:txBody>
                    <a:bodyPr/>
                    <a:lstStyle/>
                    <a:p>
                      <a:pPr algn="ctr"/>
                      <a:r>
                        <a:rPr lang="ja-JP" altLang="en-US"/>
                        <a:t>ツイッターでのツイート検索</a:t>
                      </a:r>
                      <a:endParaRPr kumimoji="1" lang="ja-JP" alt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extLst>
                  <a:ext uri="{0D108BD9-81ED-4DB2-BD59-A6C34878D82A}">
                    <a16:rowId xmlns:a16="http://schemas.microsoft.com/office/drawing/2014/main" val="3915923902"/>
                  </a:ext>
                </a:extLst>
              </a:tr>
              <a:tr h="446513">
                <a:tc>
                  <a:txBody>
                    <a:bodyPr/>
                    <a:lstStyle/>
                    <a:p>
                      <a:pPr algn="ctr"/>
                      <a:r>
                        <a:rPr lang="ja-JP" altLang="en-US"/>
                        <a:t>自分の投稿閲覧</a:t>
                      </a:r>
                      <a:endParaRPr kumimoji="1" lang="ja-JP" alt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a:p>
                  </a:txBody>
                  <a:tcPr anchor="ctr"/>
                </a:tc>
                <a:extLst>
                  <a:ext uri="{0D108BD9-81ED-4DB2-BD59-A6C34878D82A}">
                    <a16:rowId xmlns:a16="http://schemas.microsoft.com/office/drawing/2014/main" val="2458399330"/>
                  </a:ext>
                </a:extLst>
              </a:tr>
              <a:tr h="446513">
                <a:tc>
                  <a:txBody>
                    <a:bodyPr/>
                    <a:lstStyle/>
                    <a:p>
                      <a:pPr algn="ctr"/>
                      <a:r>
                        <a:rPr kumimoji="1" lang="ja-JP" altLang="en-US"/>
                        <a:t>全投稿の編集、削除</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a:p>
                  </a:txBody>
                  <a:tcPr anchor="ctr"/>
                </a:tc>
                <a:extLst>
                  <a:ext uri="{0D108BD9-81ED-4DB2-BD59-A6C34878D82A}">
                    <a16:rowId xmlns:a16="http://schemas.microsoft.com/office/drawing/2014/main" val="4108919173"/>
                  </a:ext>
                </a:extLst>
              </a:tr>
            </a:tbl>
          </a:graphicData>
        </a:graphic>
      </p:graphicFrame>
    </p:spTree>
    <p:extLst>
      <p:ext uri="{BB962C8B-B14F-4D97-AF65-F5344CB8AC3E}">
        <p14:creationId xmlns:p14="http://schemas.microsoft.com/office/powerpoint/2010/main" val="87628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1</a:t>
            </a:r>
            <a:r>
              <a:rPr lang="ja-JP" altLang="en-US" sz="3200" b="1">
                <a:solidFill>
                  <a:schemeClr val="bg1"/>
                </a:solidFill>
              </a:rPr>
              <a:t>、企画ー題材を考える</a:t>
            </a:r>
            <a:endParaRPr kumimoji="1" lang="ja-JP" altLang="en-US" sz="3200" b="1">
              <a:solidFill>
                <a:schemeClr val="bg1"/>
              </a:solidFill>
            </a:endParaRPr>
          </a:p>
        </p:txBody>
      </p:sp>
      <p:grpSp>
        <p:nvGrpSpPr>
          <p:cNvPr id="12" name="グループ化 11">
            <a:extLst>
              <a:ext uri="{FF2B5EF4-FFF2-40B4-BE49-F238E27FC236}">
                <a16:creationId xmlns:a16="http://schemas.microsoft.com/office/drawing/2014/main" id="{764F13D5-08F4-FB75-33EA-924909E1D7A3}"/>
              </a:ext>
            </a:extLst>
          </p:cNvPr>
          <p:cNvGrpSpPr/>
          <p:nvPr/>
        </p:nvGrpSpPr>
        <p:grpSpPr>
          <a:xfrm>
            <a:off x="237505" y="1033154"/>
            <a:ext cx="11519066" cy="2492990"/>
            <a:chOff x="237505" y="1033154"/>
            <a:chExt cx="11519066" cy="2492990"/>
          </a:xfrm>
        </p:grpSpPr>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5" y="1033154"/>
              <a:ext cx="2565071" cy="461665"/>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a:t>目的、背景</a:t>
              </a:r>
            </a:p>
          </p:txBody>
        </p:sp>
        <p:sp>
          <p:nvSpPr>
            <p:cNvPr id="11" name="テキスト ボックス 10">
              <a:extLst>
                <a:ext uri="{FF2B5EF4-FFF2-40B4-BE49-F238E27FC236}">
                  <a16:creationId xmlns:a16="http://schemas.microsoft.com/office/drawing/2014/main" id="{2044C6EB-97DA-418F-0727-715142932D13}"/>
                </a:ext>
              </a:extLst>
            </p:cNvPr>
            <p:cNvSpPr txBox="1"/>
            <p:nvPr/>
          </p:nvSpPr>
          <p:spPr>
            <a:xfrm>
              <a:off x="724395" y="1494819"/>
              <a:ext cx="11032176" cy="2031325"/>
            </a:xfrm>
            <a:prstGeom prst="rect">
              <a:avLst/>
            </a:prstGeom>
            <a:noFill/>
          </p:spPr>
          <p:txBody>
            <a:bodyPr wrap="square" rtlCol="0">
              <a:spAutoFit/>
            </a:bodyPr>
            <a:lstStyle/>
            <a:p>
              <a:r>
                <a:rPr lang="ja-JP" altLang="en-US"/>
                <a:t>　最近サウナブームにあやかりサウナにハマって週</a:t>
              </a:r>
              <a:r>
                <a:rPr lang="en-US" altLang="ja-JP" dirty="0"/>
                <a:t>1</a:t>
              </a:r>
              <a:r>
                <a:rPr lang="ja-JP" altLang="en-US"/>
                <a:t>で行くようになった。さまざまな場所のサウナに行くが事前に必ずどういった条件が揃っているサウナなのか調べている。</a:t>
              </a:r>
              <a:r>
                <a:rPr lang="en-US" altLang="ja-JP" dirty="0"/>
                <a:t>HP</a:t>
              </a:r>
              <a:r>
                <a:rPr lang="ja-JP" altLang="en-US"/>
                <a:t>、口コミなどで調べるがもっと細かな情報が載っていないかなどいろんなサイトをはしごして調べることが多い。そこで細かな情報が載っているサウナのまとめサイトがないかと思い自分でアプリを作るに至った。</a:t>
              </a:r>
              <a:endParaRPr lang="en-US" altLang="ja-JP" dirty="0"/>
            </a:p>
            <a:p>
              <a:r>
                <a:rPr kumimoji="1" lang="ja-JP" altLang="en-US"/>
                <a:t>　また、サウナの利用は人それぞれで多種多様である。サウナ初心者にとっては自分なりの楽しみ方を確立していない時にどんな楽しみ方があるのかなど参考にするものがあればいいと思い、自分のサウナの楽しみ方や体験談などを投稿でき、閲覧できるものがあればいいと思いその機能も実装した。</a:t>
              </a:r>
            </a:p>
          </p:txBody>
        </p:sp>
      </p:grpSp>
      <p:grpSp>
        <p:nvGrpSpPr>
          <p:cNvPr id="13" name="グループ化 12">
            <a:extLst>
              <a:ext uri="{FF2B5EF4-FFF2-40B4-BE49-F238E27FC236}">
                <a16:creationId xmlns:a16="http://schemas.microsoft.com/office/drawing/2014/main" id="{6CA9AF58-9F83-54BA-9433-E48B1F384E64}"/>
              </a:ext>
            </a:extLst>
          </p:cNvPr>
          <p:cNvGrpSpPr/>
          <p:nvPr/>
        </p:nvGrpSpPr>
        <p:grpSpPr>
          <a:xfrm>
            <a:off x="237505" y="3987809"/>
            <a:ext cx="11519066" cy="1384995"/>
            <a:chOff x="237505" y="1033154"/>
            <a:chExt cx="11519066" cy="1384995"/>
          </a:xfrm>
        </p:grpSpPr>
        <p:sp>
          <p:nvSpPr>
            <p:cNvPr id="14" name="テキスト ボックス 13">
              <a:extLst>
                <a:ext uri="{FF2B5EF4-FFF2-40B4-BE49-F238E27FC236}">
                  <a16:creationId xmlns:a16="http://schemas.microsoft.com/office/drawing/2014/main" id="{08C46D7E-9985-5BFA-FE47-85B281036363}"/>
                </a:ext>
              </a:extLst>
            </p:cNvPr>
            <p:cNvSpPr txBox="1"/>
            <p:nvPr/>
          </p:nvSpPr>
          <p:spPr>
            <a:xfrm>
              <a:off x="237505" y="1033154"/>
              <a:ext cx="2565071"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b="1"/>
                <a:t>ターゲット</a:t>
              </a:r>
              <a:endParaRPr kumimoji="1" lang="ja-JP" altLang="en-US" sz="2400" b="1"/>
            </a:p>
          </p:txBody>
        </p:sp>
        <p:sp>
          <p:nvSpPr>
            <p:cNvPr id="15" name="テキスト ボックス 14">
              <a:extLst>
                <a:ext uri="{FF2B5EF4-FFF2-40B4-BE49-F238E27FC236}">
                  <a16:creationId xmlns:a16="http://schemas.microsoft.com/office/drawing/2014/main" id="{52521D20-AEB2-1262-C09F-7DB5EEAFB0BF}"/>
                </a:ext>
              </a:extLst>
            </p:cNvPr>
            <p:cNvSpPr txBox="1"/>
            <p:nvPr/>
          </p:nvSpPr>
          <p:spPr>
            <a:xfrm>
              <a:off x="724395" y="1494819"/>
              <a:ext cx="11032176" cy="923330"/>
            </a:xfrm>
            <a:prstGeom prst="rect">
              <a:avLst/>
            </a:prstGeom>
            <a:noFill/>
          </p:spPr>
          <p:txBody>
            <a:bodyPr wrap="square" rtlCol="0">
              <a:spAutoFit/>
            </a:bodyPr>
            <a:lstStyle/>
            <a:p>
              <a:r>
                <a:rPr kumimoji="1" lang="ja-JP" altLang="en-US"/>
                <a:t>・サウナ初心者、またはサウナを薦めたい人が身近にいるサウナ好きの人</a:t>
              </a:r>
              <a:endParaRPr kumimoji="1" lang="en-US" altLang="ja-JP" dirty="0"/>
            </a:p>
            <a:p>
              <a:r>
                <a:rPr lang="ja-JP" altLang="en-US"/>
                <a:t>・</a:t>
              </a:r>
              <a:r>
                <a:rPr lang="en-US" altLang="ja-JP" dirty="0"/>
                <a:t>HP</a:t>
              </a:r>
              <a:r>
                <a:rPr lang="ja-JP" altLang="en-US"/>
                <a:t>などには載っていない細かな情報を求めている人</a:t>
              </a:r>
              <a:endParaRPr lang="en-US" altLang="ja-JP" dirty="0"/>
            </a:p>
            <a:p>
              <a:r>
                <a:rPr kumimoji="1" lang="ja-JP" altLang="en-US"/>
                <a:t>・サウナの楽しみ方についてもっと知りたい、情報を欲している人</a:t>
              </a:r>
            </a:p>
          </p:txBody>
        </p:sp>
      </p:grpSp>
    </p:spTree>
    <p:extLst>
      <p:ext uri="{BB962C8B-B14F-4D97-AF65-F5344CB8AC3E}">
        <p14:creationId xmlns:p14="http://schemas.microsoft.com/office/powerpoint/2010/main" val="7158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2</a:t>
            </a:r>
            <a:r>
              <a:rPr lang="ja-JP" altLang="en-US" sz="3200" b="1">
                <a:solidFill>
                  <a:schemeClr val="bg1"/>
                </a:solidFill>
              </a:rPr>
              <a:t>、知らない技術に挑戦</a:t>
            </a:r>
            <a:endParaRPr kumimoji="1" lang="ja-JP" altLang="en-US" sz="3200" b="1">
              <a:solidFill>
                <a:schemeClr val="bg1"/>
              </a:solidFill>
            </a:endParaRPr>
          </a:p>
        </p:txBody>
      </p:sp>
      <p:grpSp>
        <p:nvGrpSpPr>
          <p:cNvPr id="12" name="グループ化 11">
            <a:extLst>
              <a:ext uri="{FF2B5EF4-FFF2-40B4-BE49-F238E27FC236}">
                <a16:creationId xmlns:a16="http://schemas.microsoft.com/office/drawing/2014/main" id="{764F13D5-08F4-FB75-33EA-924909E1D7A3}"/>
              </a:ext>
            </a:extLst>
          </p:cNvPr>
          <p:cNvGrpSpPr/>
          <p:nvPr/>
        </p:nvGrpSpPr>
        <p:grpSpPr>
          <a:xfrm>
            <a:off x="237505" y="1033154"/>
            <a:ext cx="11519066" cy="830997"/>
            <a:chOff x="237505" y="1033154"/>
            <a:chExt cx="11519066" cy="830997"/>
          </a:xfrm>
        </p:grpSpPr>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5" y="1033154"/>
              <a:ext cx="3265716" cy="461665"/>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a:t>新たな技術に挑戦</a:t>
              </a:r>
            </a:p>
          </p:txBody>
        </p:sp>
        <p:sp>
          <p:nvSpPr>
            <p:cNvPr id="11" name="テキスト ボックス 10">
              <a:extLst>
                <a:ext uri="{FF2B5EF4-FFF2-40B4-BE49-F238E27FC236}">
                  <a16:creationId xmlns:a16="http://schemas.microsoft.com/office/drawing/2014/main" id="{2044C6EB-97DA-418F-0727-715142932D13}"/>
                </a:ext>
              </a:extLst>
            </p:cNvPr>
            <p:cNvSpPr txBox="1"/>
            <p:nvPr/>
          </p:nvSpPr>
          <p:spPr>
            <a:xfrm>
              <a:off x="724395" y="1494819"/>
              <a:ext cx="11032176" cy="369332"/>
            </a:xfrm>
            <a:prstGeom prst="rect">
              <a:avLst/>
            </a:prstGeom>
            <a:noFill/>
          </p:spPr>
          <p:txBody>
            <a:bodyPr wrap="square" rtlCol="0">
              <a:spAutoFit/>
            </a:bodyPr>
            <a:lstStyle/>
            <a:p>
              <a:r>
                <a:rPr kumimoji="1" lang="en-US" altLang="ja-JP" dirty="0"/>
                <a:t>API</a:t>
              </a:r>
              <a:r>
                <a:rPr kumimoji="1" lang="ja-JP" altLang="en-US"/>
                <a:t>連携によりツイート検索を行えるようにして検索の幅を増やす</a:t>
              </a:r>
            </a:p>
          </p:txBody>
        </p:sp>
      </p:grpSp>
    </p:spTree>
    <p:extLst>
      <p:ext uri="{BB962C8B-B14F-4D97-AF65-F5344CB8AC3E}">
        <p14:creationId xmlns:p14="http://schemas.microsoft.com/office/powerpoint/2010/main" val="40411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3-1</a:t>
            </a:r>
            <a:r>
              <a:rPr lang="ja-JP" altLang="en-US" sz="3200" b="1">
                <a:solidFill>
                  <a:schemeClr val="bg1"/>
                </a:solidFill>
              </a:rPr>
              <a:t>、要件定義ー条件　</a:t>
            </a:r>
            <a:r>
              <a:rPr lang="en-US" altLang="ja-JP" sz="3200" b="1" dirty="0">
                <a:solidFill>
                  <a:schemeClr val="bg1"/>
                </a:solidFill>
              </a:rPr>
              <a:t>CRUD</a:t>
            </a:r>
            <a:endParaRPr kumimoji="1" lang="ja-JP" altLang="en-US" sz="3200" b="1">
              <a:solidFill>
                <a:schemeClr val="bg1"/>
              </a:solidFill>
            </a:endParaRPr>
          </a:p>
        </p:txBody>
      </p:sp>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4" y="1033154"/>
            <a:ext cx="9476511" cy="1077218"/>
          </a:xfrm>
          <a:prstGeom prst="rect">
            <a:avLst/>
          </a:prstGeom>
          <a:noFill/>
        </p:spPr>
        <p:txBody>
          <a:bodyPr wrap="square" rtlCol="0">
            <a:spAutoFit/>
          </a:bodyPr>
          <a:lstStyle/>
          <a:p>
            <a:r>
              <a:rPr lang="en" altLang="ja-JP" sz="3200" b="1" dirty="0"/>
              <a:t>CRUD(</a:t>
            </a:r>
            <a:r>
              <a:rPr lang="ja-JP" altLang="en-US" sz="3200" b="1"/>
              <a:t>一覧表示、登録、編集、削除</a:t>
            </a:r>
            <a:r>
              <a:rPr lang="en-US" altLang="ja-JP" sz="3200" b="1" dirty="0"/>
              <a:t>)</a:t>
            </a:r>
          </a:p>
          <a:p>
            <a:r>
              <a:rPr lang="ja-JP" altLang="en-US" sz="3200" b="1"/>
              <a:t>　機能がそれぞれ</a:t>
            </a:r>
            <a:r>
              <a:rPr lang="en-US" altLang="ja-JP" sz="3200" b="1" dirty="0"/>
              <a:t>1</a:t>
            </a:r>
            <a:r>
              <a:rPr lang="ja-JP" altLang="en-US" sz="3200" b="1"/>
              <a:t>つ以上あること </a:t>
            </a:r>
            <a:endParaRPr lang="ja-JP" altLang="en-US" sz="4000" b="1">
              <a:effectLst/>
            </a:endParaRPr>
          </a:p>
        </p:txBody>
      </p:sp>
      <p:graphicFrame>
        <p:nvGraphicFramePr>
          <p:cNvPr id="4" name="表 4">
            <a:extLst>
              <a:ext uri="{FF2B5EF4-FFF2-40B4-BE49-F238E27FC236}">
                <a16:creationId xmlns:a16="http://schemas.microsoft.com/office/drawing/2014/main" id="{FC8B067B-6666-D582-B364-363881B4EC4F}"/>
              </a:ext>
            </a:extLst>
          </p:cNvPr>
          <p:cNvGraphicFramePr>
            <a:graphicFrameLocks noGrp="1"/>
          </p:cNvGraphicFramePr>
          <p:nvPr>
            <p:extLst>
              <p:ext uri="{D42A27DB-BD31-4B8C-83A1-F6EECF244321}">
                <p14:modId xmlns:p14="http://schemas.microsoft.com/office/powerpoint/2010/main" val="83753024"/>
              </p:ext>
            </p:extLst>
          </p:nvPr>
        </p:nvGraphicFramePr>
        <p:xfrm>
          <a:off x="575296" y="2395381"/>
          <a:ext cx="9340600" cy="3657600"/>
        </p:xfrm>
        <a:graphic>
          <a:graphicData uri="http://schemas.openxmlformats.org/drawingml/2006/table">
            <a:tbl>
              <a:tblPr firstRow="1" bandRow="1">
                <a:tableStyleId>{C4B1156A-380E-4F78-BDF5-A606A8083BF9}</a:tableStyleId>
              </a:tblPr>
              <a:tblGrid>
                <a:gridCol w="9340600">
                  <a:extLst>
                    <a:ext uri="{9D8B030D-6E8A-4147-A177-3AD203B41FA5}">
                      <a16:colId xmlns:a16="http://schemas.microsoft.com/office/drawing/2014/main" val="838583464"/>
                    </a:ext>
                  </a:extLst>
                </a:gridCol>
              </a:tblGrid>
              <a:tr h="440402">
                <a:tc>
                  <a:txBody>
                    <a:bodyPr/>
                    <a:lstStyle/>
                    <a:p>
                      <a:r>
                        <a:rPr kumimoji="1" lang="ja-JP" altLang="en-US" sz="2400"/>
                        <a:t>・一覧表示</a:t>
                      </a:r>
                    </a:p>
                  </a:txBody>
                  <a:tcPr/>
                </a:tc>
                <a:extLst>
                  <a:ext uri="{0D108BD9-81ED-4DB2-BD59-A6C34878D82A}">
                    <a16:rowId xmlns:a16="http://schemas.microsoft.com/office/drawing/2014/main" val="2990216184"/>
                  </a:ext>
                </a:extLst>
              </a:tr>
              <a:tr h="446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⇨投稿一覧を表示</a:t>
                      </a:r>
                    </a:p>
                  </a:txBody>
                  <a:tcPr/>
                </a:tc>
                <a:extLst>
                  <a:ext uri="{0D108BD9-81ED-4DB2-BD59-A6C34878D82A}">
                    <a16:rowId xmlns:a16="http://schemas.microsoft.com/office/drawing/2014/main" val="3095008472"/>
                  </a:ext>
                </a:extLst>
              </a:tr>
              <a:tr h="446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a:t>・登録</a:t>
                      </a:r>
                    </a:p>
                  </a:txBody>
                  <a:tcPr/>
                </a:tc>
                <a:extLst>
                  <a:ext uri="{0D108BD9-81ED-4DB2-BD59-A6C34878D82A}">
                    <a16:rowId xmlns:a16="http://schemas.microsoft.com/office/drawing/2014/main" val="1069431850"/>
                  </a:ext>
                </a:extLst>
              </a:tr>
              <a:tr h="446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⇨ユーザー登録、投稿機能</a:t>
                      </a:r>
                    </a:p>
                  </a:txBody>
                  <a:tcPr/>
                </a:tc>
                <a:extLst>
                  <a:ext uri="{0D108BD9-81ED-4DB2-BD59-A6C34878D82A}">
                    <a16:rowId xmlns:a16="http://schemas.microsoft.com/office/drawing/2014/main" val="738523761"/>
                  </a:ext>
                </a:extLst>
              </a:tr>
              <a:tr h="446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a:t>・編集</a:t>
                      </a:r>
                    </a:p>
                  </a:txBody>
                  <a:tcPr/>
                </a:tc>
                <a:extLst>
                  <a:ext uri="{0D108BD9-81ED-4DB2-BD59-A6C34878D82A}">
                    <a16:rowId xmlns:a16="http://schemas.microsoft.com/office/drawing/2014/main" val="1246601553"/>
                  </a:ext>
                </a:extLst>
              </a:tr>
              <a:tr h="446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⇨投稿の編集機能</a:t>
                      </a:r>
                    </a:p>
                  </a:txBody>
                  <a:tcPr/>
                </a:tc>
                <a:extLst>
                  <a:ext uri="{0D108BD9-81ED-4DB2-BD59-A6C34878D82A}">
                    <a16:rowId xmlns:a16="http://schemas.microsoft.com/office/drawing/2014/main" val="940359172"/>
                  </a:ext>
                </a:extLst>
              </a:tr>
              <a:tr h="446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a:t>・削除</a:t>
                      </a:r>
                    </a:p>
                  </a:txBody>
                  <a:tcPr/>
                </a:tc>
                <a:extLst>
                  <a:ext uri="{0D108BD9-81ED-4DB2-BD59-A6C34878D82A}">
                    <a16:rowId xmlns:a16="http://schemas.microsoft.com/office/drawing/2014/main" val="1210154850"/>
                  </a:ext>
                </a:extLst>
              </a:tr>
              <a:tr h="4465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⇨投稿の削除機能</a:t>
                      </a:r>
                    </a:p>
                  </a:txBody>
                  <a:tcPr/>
                </a:tc>
                <a:extLst>
                  <a:ext uri="{0D108BD9-81ED-4DB2-BD59-A6C34878D82A}">
                    <a16:rowId xmlns:a16="http://schemas.microsoft.com/office/drawing/2014/main" val="600314585"/>
                  </a:ext>
                </a:extLst>
              </a:tr>
            </a:tbl>
          </a:graphicData>
        </a:graphic>
      </p:graphicFrame>
    </p:spTree>
    <p:extLst>
      <p:ext uri="{BB962C8B-B14F-4D97-AF65-F5344CB8AC3E}">
        <p14:creationId xmlns:p14="http://schemas.microsoft.com/office/powerpoint/2010/main" val="62118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3-2</a:t>
            </a:r>
            <a:r>
              <a:rPr lang="ja-JP" altLang="en-US" sz="3200" b="1">
                <a:solidFill>
                  <a:schemeClr val="bg1"/>
                </a:solidFill>
              </a:rPr>
              <a:t>、要件定義ー条件　テーブル</a:t>
            </a:r>
            <a:endParaRPr kumimoji="1" lang="ja-JP" altLang="en-US" sz="3200" b="1">
              <a:solidFill>
                <a:schemeClr val="bg1"/>
              </a:solidFill>
            </a:endParaRPr>
          </a:p>
        </p:txBody>
      </p:sp>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4" y="1033154"/>
            <a:ext cx="9476511" cy="584775"/>
          </a:xfrm>
          <a:prstGeom prst="rect">
            <a:avLst/>
          </a:prstGeom>
          <a:noFill/>
        </p:spPr>
        <p:txBody>
          <a:bodyPr wrap="square" rtlCol="0">
            <a:spAutoFit/>
          </a:bodyPr>
          <a:lstStyle/>
          <a:p>
            <a:r>
              <a:rPr lang="ja-JP" altLang="en-US" sz="3200" b="1"/>
              <a:t>テーブルが</a:t>
            </a:r>
            <a:r>
              <a:rPr lang="en-US" altLang="ja-JP" sz="3200" b="1" dirty="0"/>
              <a:t>3</a:t>
            </a:r>
            <a:r>
              <a:rPr lang="ja-JP" altLang="en-US" sz="3200" b="1"/>
              <a:t>つ以上あること</a:t>
            </a:r>
            <a:endParaRPr lang="ja-JP" altLang="en-US" sz="3200" b="1">
              <a:effectLst/>
            </a:endParaRPr>
          </a:p>
        </p:txBody>
      </p:sp>
      <p:graphicFrame>
        <p:nvGraphicFramePr>
          <p:cNvPr id="4" name="表 4">
            <a:extLst>
              <a:ext uri="{FF2B5EF4-FFF2-40B4-BE49-F238E27FC236}">
                <a16:creationId xmlns:a16="http://schemas.microsoft.com/office/drawing/2014/main" id="{FC8B067B-6666-D582-B364-363881B4EC4F}"/>
              </a:ext>
            </a:extLst>
          </p:cNvPr>
          <p:cNvGraphicFramePr>
            <a:graphicFrameLocks noGrp="1"/>
          </p:cNvGraphicFramePr>
          <p:nvPr>
            <p:extLst>
              <p:ext uri="{D42A27DB-BD31-4B8C-83A1-F6EECF244321}">
                <p14:modId xmlns:p14="http://schemas.microsoft.com/office/powerpoint/2010/main" val="4172521525"/>
              </p:ext>
            </p:extLst>
          </p:nvPr>
        </p:nvGraphicFramePr>
        <p:xfrm>
          <a:off x="765301" y="1617929"/>
          <a:ext cx="9340600" cy="3797220"/>
        </p:xfrm>
        <a:graphic>
          <a:graphicData uri="http://schemas.openxmlformats.org/drawingml/2006/table">
            <a:tbl>
              <a:tblPr firstRow="1" bandRow="1">
                <a:tableStyleId>{C4B1156A-380E-4F78-BDF5-A606A8083BF9}</a:tableStyleId>
              </a:tblPr>
              <a:tblGrid>
                <a:gridCol w="9340600">
                  <a:extLst>
                    <a:ext uri="{9D8B030D-6E8A-4147-A177-3AD203B41FA5}">
                      <a16:colId xmlns:a16="http://schemas.microsoft.com/office/drawing/2014/main" val="838583464"/>
                    </a:ext>
                  </a:extLst>
                </a:gridCol>
              </a:tblGrid>
              <a:tr h="632870">
                <a:tc>
                  <a:txBody>
                    <a:bodyPr/>
                    <a:lstStyle/>
                    <a:p>
                      <a:pPr lvl="0"/>
                      <a:r>
                        <a:rPr kumimoji="1" lang="en-US" altLang="ja-JP" sz="2400" dirty="0"/>
                        <a:t>1</a:t>
                      </a:r>
                      <a:r>
                        <a:rPr kumimoji="1" lang="ja-JP" altLang="en-US" sz="2400"/>
                        <a:t>、ユーザーアカウント</a:t>
                      </a:r>
                    </a:p>
                  </a:txBody>
                  <a:tcPr anchor="ctr"/>
                </a:tc>
                <a:extLst>
                  <a:ext uri="{0D108BD9-81ED-4DB2-BD59-A6C34878D82A}">
                    <a16:rowId xmlns:a16="http://schemas.microsoft.com/office/drawing/2014/main" val="2990216184"/>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⇨ユーザーの登録状況を管理</a:t>
                      </a:r>
                    </a:p>
                  </a:txBody>
                  <a:tcPr anchor="ctr"/>
                </a:tc>
                <a:extLst>
                  <a:ext uri="{0D108BD9-81ED-4DB2-BD59-A6C34878D82A}">
                    <a16:rowId xmlns:a16="http://schemas.microsoft.com/office/drawing/2014/main" val="3095008472"/>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a:t>2</a:t>
                      </a:r>
                      <a:r>
                        <a:rPr kumimoji="1" lang="ja-JP" altLang="en-US" sz="2400" b="1"/>
                        <a:t>、投稿一覧（</a:t>
                      </a:r>
                      <a:r>
                        <a:rPr lang="ja-JP" altLang="en-US" sz="2400" b="1"/>
                        <a:t>店舗口コミ</a:t>
                      </a:r>
                      <a:r>
                        <a:rPr kumimoji="1" lang="ja-JP" altLang="en-US" sz="2400" b="1" dirty="0"/>
                        <a:t>）</a:t>
                      </a:r>
                    </a:p>
                  </a:txBody>
                  <a:tcPr anchor="ctr"/>
                </a:tc>
                <a:extLst>
                  <a:ext uri="{0D108BD9-81ED-4DB2-BD59-A6C34878D82A}">
                    <a16:rowId xmlns:a16="http://schemas.microsoft.com/office/drawing/2014/main" val="1069431850"/>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⇨ユーザーが実際に訪問したサウナ状況の投稿を管理</a:t>
                      </a:r>
                    </a:p>
                  </a:txBody>
                  <a:tcPr anchor="ctr"/>
                </a:tc>
                <a:extLst>
                  <a:ext uri="{0D108BD9-81ED-4DB2-BD59-A6C34878D82A}">
                    <a16:rowId xmlns:a16="http://schemas.microsoft.com/office/drawing/2014/main" val="738523761"/>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t>3</a:t>
                      </a:r>
                      <a:r>
                        <a:rPr kumimoji="1" lang="ja-JP" altLang="en-US" sz="2400" b="1"/>
                        <a:t>、投稿一覧（個人のサウナ楽しみ方）</a:t>
                      </a:r>
                    </a:p>
                  </a:txBody>
                  <a:tcPr anchor="ctr"/>
                </a:tc>
                <a:extLst>
                  <a:ext uri="{0D108BD9-81ED-4DB2-BD59-A6C34878D82A}">
                    <a16:rowId xmlns:a16="http://schemas.microsoft.com/office/drawing/2014/main" val="1246601553"/>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⇨ユーザーのサウナの楽しみ方</a:t>
                      </a:r>
                    </a:p>
                  </a:txBody>
                  <a:tcPr anchor="ctr"/>
                </a:tc>
                <a:extLst>
                  <a:ext uri="{0D108BD9-81ED-4DB2-BD59-A6C34878D82A}">
                    <a16:rowId xmlns:a16="http://schemas.microsoft.com/office/drawing/2014/main" val="940359172"/>
                  </a:ext>
                </a:extLst>
              </a:tr>
            </a:tbl>
          </a:graphicData>
        </a:graphic>
      </p:graphicFrame>
    </p:spTree>
    <p:extLst>
      <p:ext uri="{BB962C8B-B14F-4D97-AF65-F5344CB8AC3E}">
        <p14:creationId xmlns:p14="http://schemas.microsoft.com/office/powerpoint/2010/main" val="121662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3-3</a:t>
            </a:r>
            <a:r>
              <a:rPr lang="ja-JP" altLang="en-US" sz="3200" b="1">
                <a:solidFill>
                  <a:schemeClr val="bg1"/>
                </a:solidFill>
              </a:rPr>
              <a:t>、要件定義ー条件　ユーザー</a:t>
            </a:r>
            <a:endParaRPr kumimoji="1" lang="ja-JP" altLang="en-US" sz="3200" b="1">
              <a:solidFill>
                <a:schemeClr val="bg1"/>
              </a:solidFill>
            </a:endParaRPr>
          </a:p>
        </p:txBody>
      </p:sp>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4" y="1033154"/>
            <a:ext cx="9476511" cy="584775"/>
          </a:xfrm>
          <a:prstGeom prst="rect">
            <a:avLst/>
          </a:prstGeom>
          <a:noFill/>
        </p:spPr>
        <p:txBody>
          <a:bodyPr wrap="square" rtlCol="0">
            <a:spAutoFit/>
          </a:bodyPr>
          <a:lstStyle/>
          <a:p>
            <a:r>
              <a:rPr lang="ja-JP" altLang="en-US" sz="3200" b="1">
                <a:effectLst/>
              </a:rPr>
              <a:t>ユーザーが</a:t>
            </a:r>
            <a:r>
              <a:rPr lang="en-US" altLang="ja-JP" sz="3200" b="1" dirty="0">
                <a:effectLst/>
              </a:rPr>
              <a:t>2</a:t>
            </a:r>
            <a:r>
              <a:rPr lang="ja-JP" altLang="en-US" sz="3200" b="1">
                <a:effectLst/>
              </a:rPr>
              <a:t>種類以上存在すること</a:t>
            </a:r>
          </a:p>
        </p:txBody>
      </p:sp>
      <p:graphicFrame>
        <p:nvGraphicFramePr>
          <p:cNvPr id="4" name="表 4">
            <a:extLst>
              <a:ext uri="{FF2B5EF4-FFF2-40B4-BE49-F238E27FC236}">
                <a16:creationId xmlns:a16="http://schemas.microsoft.com/office/drawing/2014/main" id="{FC8B067B-6666-D582-B364-363881B4EC4F}"/>
              </a:ext>
            </a:extLst>
          </p:cNvPr>
          <p:cNvGraphicFramePr>
            <a:graphicFrameLocks noGrp="1"/>
          </p:cNvGraphicFramePr>
          <p:nvPr>
            <p:extLst>
              <p:ext uri="{D42A27DB-BD31-4B8C-83A1-F6EECF244321}">
                <p14:modId xmlns:p14="http://schemas.microsoft.com/office/powerpoint/2010/main" val="2042839053"/>
              </p:ext>
            </p:extLst>
          </p:nvPr>
        </p:nvGraphicFramePr>
        <p:xfrm>
          <a:off x="765301" y="2163260"/>
          <a:ext cx="9340600" cy="3797220"/>
        </p:xfrm>
        <a:graphic>
          <a:graphicData uri="http://schemas.openxmlformats.org/drawingml/2006/table">
            <a:tbl>
              <a:tblPr firstRow="1" bandRow="1">
                <a:tableStyleId>{C4B1156A-380E-4F78-BDF5-A606A8083BF9}</a:tableStyleId>
              </a:tblPr>
              <a:tblGrid>
                <a:gridCol w="9340600">
                  <a:extLst>
                    <a:ext uri="{9D8B030D-6E8A-4147-A177-3AD203B41FA5}">
                      <a16:colId xmlns:a16="http://schemas.microsoft.com/office/drawing/2014/main" val="838583464"/>
                    </a:ext>
                  </a:extLst>
                </a:gridCol>
              </a:tblGrid>
              <a:tr h="632870">
                <a:tc>
                  <a:txBody>
                    <a:bodyPr/>
                    <a:lstStyle/>
                    <a:p>
                      <a:pPr lvl="0"/>
                      <a:r>
                        <a:rPr kumimoji="1" lang="en-US" altLang="ja-JP" sz="2400" dirty="0"/>
                        <a:t>1</a:t>
                      </a:r>
                      <a:r>
                        <a:rPr kumimoji="1" lang="ja-JP" altLang="en-US" sz="2400"/>
                        <a:t>、システム管理者</a:t>
                      </a:r>
                    </a:p>
                  </a:txBody>
                  <a:tcPr anchor="ctr"/>
                </a:tc>
                <a:extLst>
                  <a:ext uri="{0D108BD9-81ED-4DB2-BD59-A6C34878D82A}">
                    <a16:rowId xmlns:a16="http://schemas.microsoft.com/office/drawing/2014/main" val="2990216184"/>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⇨閲覧、全ての投稿の編集、削除</a:t>
                      </a:r>
                    </a:p>
                  </a:txBody>
                  <a:tcPr anchor="ctr"/>
                </a:tc>
                <a:extLst>
                  <a:ext uri="{0D108BD9-81ED-4DB2-BD59-A6C34878D82A}">
                    <a16:rowId xmlns:a16="http://schemas.microsoft.com/office/drawing/2014/main" val="3095008472"/>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t>2</a:t>
                      </a:r>
                      <a:r>
                        <a:rPr kumimoji="1" lang="ja-JP" altLang="en-US" sz="2400" b="1"/>
                        <a:t>、アカウント保持者</a:t>
                      </a:r>
                    </a:p>
                  </a:txBody>
                  <a:tcPr anchor="ctr"/>
                </a:tc>
                <a:extLst>
                  <a:ext uri="{0D108BD9-81ED-4DB2-BD59-A6C34878D82A}">
                    <a16:rowId xmlns:a16="http://schemas.microsoft.com/office/drawing/2014/main" val="1069431850"/>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⇨閲覧、自分の投稿の編集、削除</a:t>
                      </a:r>
                    </a:p>
                  </a:txBody>
                  <a:tcPr anchor="ctr"/>
                </a:tc>
                <a:extLst>
                  <a:ext uri="{0D108BD9-81ED-4DB2-BD59-A6C34878D82A}">
                    <a16:rowId xmlns:a16="http://schemas.microsoft.com/office/drawing/2014/main" val="738523761"/>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t>3</a:t>
                      </a:r>
                      <a:r>
                        <a:rPr kumimoji="1" lang="ja-JP" altLang="en-US" sz="2400" b="1"/>
                        <a:t>、非アカウント保持者</a:t>
                      </a:r>
                    </a:p>
                  </a:txBody>
                  <a:tcPr anchor="ctr"/>
                </a:tc>
                <a:extLst>
                  <a:ext uri="{0D108BD9-81ED-4DB2-BD59-A6C34878D82A}">
                    <a16:rowId xmlns:a16="http://schemas.microsoft.com/office/drawing/2014/main" val="196922654"/>
                  </a:ext>
                </a:extLst>
              </a:tr>
              <a:tr h="6328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　⇨閲覧</a:t>
                      </a:r>
                    </a:p>
                  </a:txBody>
                  <a:tcPr anchor="ctr"/>
                </a:tc>
                <a:extLst>
                  <a:ext uri="{0D108BD9-81ED-4DB2-BD59-A6C34878D82A}">
                    <a16:rowId xmlns:a16="http://schemas.microsoft.com/office/drawing/2014/main" val="37268461"/>
                  </a:ext>
                </a:extLst>
              </a:tr>
            </a:tbl>
          </a:graphicData>
        </a:graphic>
      </p:graphicFrame>
    </p:spTree>
    <p:extLst>
      <p:ext uri="{BB962C8B-B14F-4D97-AF65-F5344CB8AC3E}">
        <p14:creationId xmlns:p14="http://schemas.microsoft.com/office/powerpoint/2010/main" val="415677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3-4</a:t>
            </a:r>
            <a:r>
              <a:rPr lang="ja-JP" altLang="en-US" sz="3200" b="1">
                <a:solidFill>
                  <a:schemeClr val="bg1"/>
                </a:solidFill>
              </a:rPr>
              <a:t>、要件定義ー条件　ログイン</a:t>
            </a:r>
            <a:endParaRPr kumimoji="1" lang="ja-JP" altLang="en-US" sz="3200" b="1">
              <a:solidFill>
                <a:schemeClr val="bg1"/>
              </a:solidFill>
            </a:endParaRPr>
          </a:p>
        </p:txBody>
      </p:sp>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4" y="1033154"/>
            <a:ext cx="9476511" cy="584775"/>
          </a:xfrm>
          <a:prstGeom prst="rect">
            <a:avLst/>
          </a:prstGeom>
          <a:noFill/>
        </p:spPr>
        <p:txBody>
          <a:bodyPr wrap="square" rtlCol="0">
            <a:spAutoFit/>
          </a:bodyPr>
          <a:lstStyle/>
          <a:p>
            <a:r>
              <a:rPr lang="ja-JP" altLang="en-US" sz="3200" b="1"/>
              <a:t>ログイン機能</a:t>
            </a:r>
            <a:endParaRPr lang="ja-JP" altLang="en-US" sz="3200" b="1">
              <a:effectLst/>
            </a:endParaRPr>
          </a:p>
        </p:txBody>
      </p:sp>
      <p:sp>
        <p:nvSpPr>
          <p:cNvPr id="5" name="テキスト ボックス 4">
            <a:extLst>
              <a:ext uri="{FF2B5EF4-FFF2-40B4-BE49-F238E27FC236}">
                <a16:creationId xmlns:a16="http://schemas.microsoft.com/office/drawing/2014/main" id="{D49BA865-E4C1-1F98-6CBD-0FC21867C2EB}"/>
              </a:ext>
            </a:extLst>
          </p:cNvPr>
          <p:cNvSpPr txBox="1"/>
          <p:nvPr/>
        </p:nvSpPr>
        <p:spPr>
          <a:xfrm>
            <a:off x="724395" y="1617929"/>
            <a:ext cx="11032176" cy="369332"/>
          </a:xfrm>
          <a:prstGeom prst="rect">
            <a:avLst/>
          </a:prstGeom>
          <a:noFill/>
        </p:spPr>
        <p:txBody>
          <a:bodyPr wrap="square" rtlCol="0">
            <a:spAutoFit/>
          </a:bodyPr>
          <a:lstStyle/>
          <a:p>
            <a:r>
              <a:rPr kumimoji="1" lang="ja-JP" altLang="en-US"/>
              <a:t>投稿するのにログインまたはユーザー登録できるようにする</a:t>
            </a:r>
          </a:p>
        </p:txBody>
      </p:sp>
    </p:spTree>
    <p:extLst>
      <p:ext uri="{BB962C8B-B14F-4D97-AF65-F5344CB8AC3E}">
        <p14:creationId xmlns:p14="http://schemas.microsoft.com/office/powerpoint/2010/main" val="199124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3-5</a:t>
            </a:r>
            <a:r>
              <a:rPr lang="ja-JP" altLang="en-US" sz="3200" b="1">
                <a:solidFill>
                  <a:schemeClr val="bg1"/>
                </a:solidFill>
              </a:rPr>
              <a:t>・</a:t>
            </a:r>
            <a:r>
              <a:rPr lang="en-US" altLang="ja-JP" sz="3200" b="1" dirty="0">
                <a:solidFill>
                  <a:schemeClr val="bg1"/>
                </a:solidFill>
              </a:rPr>
              <a:t>3-6</a:t>
            </a:r>
            <a:r>
              <a:rPr lang="ja-JP" altLang="en-US" sz="3200" b="1">
                <a:solidFill>
                  <a:schemeClr val="bg1"/>
                </a:solidFill>
              </a:rPr>
              <a:t>、要件定義ー条件　パスワード</a:t>
            </a:r>
            <a:endParaRPr kumimoji="1" lang="ja-JP" altLang="en-US" sz="3200" b="1">
              <a:solidFill>
                <a:schemeClr val="bg1"/>
              </a:solidFill>
            </a:endParaRPr>
          </a:p>
        </p:txBody>
      </p:sp>
      <p:grpSp>
        <p:nvGrpSpPr>
          <p:cNvPr id="2" name="グループ化 1">
            <a:extLst>
              <a:ext uri="{FF2B5EF4-FFF2-40B4-BE49-F238E27FC236}">
                <a16:creationId xmlns:a16="http://schemas.microsoft.com/office/drawing/2014/main" id="{6B4E57CA-DC01-BD2F-8CE8-26F99B15EE08}"/>
              </a:ext>
            </a:extLst>
          </p:cNvPr>
          <p:cNvGrpSpPr/>
          <p:nvPr/>
        </p:nvGrpSpPr>
        <p:grpSpPr>
          <a:xfrm>
            <a:off x="237504" y="1033154"/>
            <a:ext cx="11519067" cy="954107"/>
            <a:chOff x="237504" y="1033154"/>
            <a:chExt cx="11519067" cy="954107"/>
          </a:xfrm>
        </p:grpSpPr>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4" y="1033154"/>
              <a:ext cx="9476511" cy="584775"/>
            </a:xfrm>
            <a:prstGeom prst="rect">
              <a:avLst/>
            </a:prstGeom>
            <a:noFill/>
          </p:spPr>
          <p:txBody>
            <a:bodyPr wrap="square" rtlCol="0">
              <a:spAutoFit/>
            </a:bodyPr>
            <a:lstStyle/>
            <a:p>
              <a:r>
                <a:rPr lang="ja-JP" altLang="en-US" sz="3200" b="1"/>
                <a:t>パスワードは暗号化すること</a:t>
              </a:r>
              <a:endParaRPr lang="ja-JP" altLang="en-US" sz="3200" b="1">
                <a:effectLst/>
              </a:endParaRPr>
            </a:p>
          </p:txBody>
        </p:sp>
        <p:sp>
          <p:nvSpPr>
            <p:cNvPr id="5" name="テキスト ボックス 4">
              <a:extLst>
                <a:ext uri="{FF2B5EF4-FFF2-40B4-BE49-F238E27FC236}">
                  <a16:creationId xmlns:a16="http://schemas.microsoft.com/office/drawing/2014/main" id="{D49BA865-E4C1-1F98-6CBD-0FC21867C2EB}"/>
                </a:ext>
              </a:extLst>
            </p:cNvPr>
            <p:cNvSpPr txBox="1"/>
            <p:nvPr/>
          </p:nvSpPr>
          <p:spPr>
            <a:xfrm>
              <a:off x="724395" y="1617929"/>
              <a:ext cx="11032176" cy="369332"/>
            </a:xfrm>
            <a:prstGeom prst="rect">
              <a:avLst/>
            </a:prstGeom>
            <a:noFill/>
          </p:spPr>
          <p:txBody>
            <a:bodyPr wrap="square" rtlCol="0">
              <a:spAutoFit/>
            </a:bodyPr>
            <a:lstStyle/>
            <a:p>
              <a:r>
                <a:rPr lang="en-US" altLang="ja-JP" dirty="0" err="1"/>
                <a:t>p</a:t>
              </a:r>
              <a:r>
                <a:rPr kumimoji="1" lang="en-US" altLang="ja-JP" dirty="0" err="1"/>
                <a:t>assword_hash</a:t>
              </a:r>
              <a:r>
                <a:rPr kumimoji="1" lang="en-US" altLang="ja-JP" dirty="0"/>
                <a:t>()</a:t>
              </a:r>
              <a:r>
                <a:rPr lang="ja-JP" altLang="en-US"/>
                <a:t>関数を使って暗号化して登録</a:t>
              </a:r>
              <a:endParaRPr lang="en-US" altLang="ja-JP" dirty="0"/>
            </a:p>
          </p:txBody>
        </p:sp>
      </p:grpSp>
      <p:grpSp>
        <p:nvGrpSpPr>
          <p:cNvPr id="6" name="グループ化 5">
            <a:extLst>
              <a:ext uri="{FF2B5EF4-FFF2-40B4-BE49-F238E27FC236}">
                <a16:creationId xmlns:a16="http://schemas.microsoft.com/office/drawing/2014/main" id="{1BACAE8A-BE82-DD7E-44BC-9F859FB2D0F7}"/>
              </a:ext>
            </a:extLst>
          </p:cNvPr>
          <p:cNvGrpSpPr/>
          <p:nvPr/>
        </p:nvGrpSpPr>
        <p:grpSpPr>
          <a:xfrm>
            <a:off x="237504" y="2094982"/>
            <a:ext cx="11519067" cy="954107"/>
            <a:chOff x="237504" y="1033154"/>
            <a:chExt cx="11519067" cy="954107"/>
          </a:xfrm>
        </p:grpSpPr>
        <p:sp>
          <p:nvSpPr>
            <p:cNvPr id="7" name="テキスト ボックス 6">
              <a:extLst>
                <a:ext uri="{FF2B5EF4-FFF2-40B4-BE49-F238E27FC236}">
                  <a16:creationId xmlns:a16="http://schemas.microsoft.com/office/drawing/2014/main" id="{413F76D8-5980-B0BF-A1E8-820D09AE4C4F}"/>
                </a:ext>
              </a:extLst>
            </p:cNvPr>
            <p:cNvSpPr txBox="1"/>
            <p:nvPr/>
          </p:nvSpPr>
          <p:spPr>
            <a:xfrm>
              <a:off x="237504" y="1033154"/>
              <a:ext cx="9476511" cy="584775"/>
            </a:xfrm>
            <a:prstGeom prst="rect">
              <a:avLst/>
            </a:prstGeom>
            <a:noFill/>
          </p:spPr>
          <p:txBody>
            <a:bodyPr wrap="square" rtlCol="0">
              <a:spAutoFit/>
            </a:bodyPr>
            <a:lstStyle/>
            <a:p>
              <a:r>
                <a:rPr lang="ja-JP" altLang="en-US" sz="3200" b="1"/>
                <a:t>パスワードリセットができること</a:t>
              </a:r>
              <a:endParaRPr lang="ja-JP" altLang="en-US" sz="3200" b="1">
                <a:effectLst/>
              </a:endParaRPr>
            </a:p>
          </p:txBody>
        </p:sp>
        <p:sp>
          <p:nvSpPr>
            <p:cNvPr id="8" name="テキスト ボックス 7">
              <a:extLst>
                <a:ext uri="{FF2B5EF4-FFF2-40B4-BE49-F238E27FC236}">
                  <a16:creationId xmlns:a16="http://schemas.microsoft.com/office/drawing/2014/main" id="{56B02C8C-B595-A935-492A-076CF50E3AAC}"/>
                </a:ext>
              </a:extLst>
            </p:cNvPr>
            <p:cNvSpPr txBox="1"/>
            <p:nvPr/>
          </p:nvSpPr>
          <p:spPr>
            <a:xfrm>
              <a:off x="724395" y="1617929"/>
              <a:ext cx="11032176" cy="369332"/>
            </a:xfrm>
            <a:prstGeom prst="rect">
              <a:avLst/>
            </a:prstGeom>
            <a:noFill/>
          </p:spPr>
          <p:txBody>
            <a:bodyPr wrap="square" rtlCol="0">
              <a:spAutoFit/>
            </a:bodyPr>
            <a:lstStyle/>
            <a:p>
              <a:r>
                <a:rPr lang="ja-JP" altLang="en-US"/>
                <a:t>ログイン画面にパスワードを忘れた方はこちら機能をつける</a:t>
              </a:r>
              <a:endParaRPr lang="en-US" altLang="ja-JP" dirty="0"/>
            </a:p>
          </p:txBody>
        </p:sp>
      </p:grpSp>
    </p:spTree>
    <p:extLst>
      <p:ext uri="{BB962C8B-B14F-4D97-AF65-F5344CB8AC3E}">
        <p14:creationId xmlns:p14="http://schemas.microsoft.com/office/powerpoint/2010/main" val="110924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D011D4D-76DB-502F-4129-64EAAF8F2FB8}"/>
              </a:ext>
            </a:extLst>
          </p:cNvPr>
          <p:cNvSpPr>
            <a:spLocks noGrp="1"/>
          </p:cNvSpPr>
          <p:nvPr>
            <p:ph type="subTitle" idx="1"/>
          </p:nvPr>
        </p:nvSpPr>
        <p:spPr>
          <a:xfrm>
            <a:off x="0" y="0"/>
            <a:ext cx="12192000" cy="748145"/>
          </a:xfr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chor="ctr">
            <a:noAutofit/>
          </a:bodyPr>
          <a:lstStyle/>
          <a:p>
            <a:pPr algn="l"/>
            <a:r>
              <a:rPr lang="en-US" altLang="ja-JP" sz="3200" b="1" dirty="0">
                <a:solidFill>
                  <a:schemeClr val="bg1"/>
                </a:solidFill>
              </a:rPr>
              <a:t>3-7</a:t>
            </a:r>
            <a:r>
              <a:rPr lang="ja-JP" altLang="en-US" sz="3200" b="1">
                <a:solidFill>
                  <a:schemeClr val="bg1"/>
                </a:solidFill>
              </a:rPr>
              <a:t>、要件定義ー条件　オリジナリティ</a:t>
            </a:r>
            <a:endParaRPr kumimoji="1" lang="ja-JP" altLang="en-US" sz="3200" b="1">
              <a:solidFill>
                <a:schemeClr val="bg1"/>
              </a:solidFill>
            </a:endParaRPr>
          </a:p>
        </p:txBody>
      </p:sp>
      <p:grpSp>
        <p:nvGrpSpPr>
          <p:cNvPr id="2" name="グループ化 1">
            <a:extLst>
              <a:ext uri="{FF2B5EF4-FFF2-40B4-BE49-F238E27FC236}">
                <a16:creationId xmlns:a16="http://schemas.microsoft.com/office/drawing/2014/main" id="{6B4E57CA-DC01-BD2F-8CE8-26F99B15EE08}"/>
              </a:ext>
            </a:extLst>
          </p:cNvPr>
          <p:cNvGrpSpPr/>
          <p:nvPr/>
        </p:nvGrpSpPr>
        <p:grpSpPr>
          <a:xfrm>
            <a:off x="237504" y="1033154"/>
            <a:ext cx="11519067" cy="954107"/>
            <a:chOff x="237504" y="1033154"/>
            <a:chExt cx="11519067" cy="954107"/>
          </a:xfrm>
        </p:grpSpPr>
        <p:sp>
          <p:nvSpPr>
            <p:cNvPr id="10" name="テキスト ボックス 9">
              <a:extLst>
                <a:ext uri="{FF2B5EF4-FFF2-40B4-BE49-F238E27FC236}">
                  <a16:creationId xmlns:a16="http://schemas.microsoft.com/office/drawing/2014/main" id="{40A33C55-8FA3-87EB-8DF0-EA9035412D74}"/>
                </a:ext>
              </a:extLst>
            </p:cNvPr>
            <p:cNvSpPr txBox="1"/>
            <p:nvPr/>
          </p:nvSpPr>
          <p:spPr>
            <a:xfrm>
              <a:off x="237504" y="1033154"/>
              <a:ext cx="9476511" cy="584775"/>
            </a:xfrm>
            <a:prstGeom prst="rect">
              <a:avLst/>
            </a:prstGeom>
            <a:noFill/>
          </p:spPr>
          <p:txBody>
            <a:bodyPr wrap="square" rtlCol="0">
              <a:spAutoFit/>
            </a:bodyPr>
            <a:lstStyle/>
            <a:p>
              <a:r>
                <a:rPr lang="en-US" altLang="ja-JP" sz="3200" b="1" dirty="0"/>
                <a:t>1</a:t>
              </a:r>
              <a:r>
                <a:rPr lang="ja-JP" altLang="en-US" sz="3200" b="1"/>
                <a:t>つ売り（オリジナリティ）な機能をつけること</a:t>
              </a:r>
              <a:endParaRPr lang="ja-JP" altLang="en-US" sz="3200" b="1">
                <a:effectLst/>
              </a:endParaRPr>
            </a:p>
          </p:txBody>
        </p:sp>
        <p:sp>
          <p:nvSpPr>
            <p:cNvPr id="5" name="テキスト ボックス 4">
              <a:extLst>
                <a:ext uri="{FF2B5EF4-FFF2-40B4-BE49-F238E27FC236}">
                  <a16:creationId xmlns:a16="http://schemas.microsoft.com/office/drawing/2014/main" id="{D49BA865-E4C1-1F98-6CBD-0FC21867C2EB}"/>
                </a:ext>
              </a:extLst>
            </p:cNvPr>
            <p:cNvSpPr txBox="1"/>
            <p:nvPr/>
          </p:nvSpPr>
          <p:spPr>
            <a:xfrm>
              <a:off x="724395" y="1617929"/>
              <a:ext cx="11032176" cy="369332"/>
            </a:xfrm>
            <a:prstGeom prst="rect">
              <a:avLst/>
            </a:prstGeom>
            <a:noFill/>
          </p:spPr>
          <p:txBody>
            <a:bodyPr wrap="square" rtlCol="0">
              <a:spAutoFit/>
            </a:bodyPr>
            <a:lstStyle/>
            <a:p>
              <a:r>
                <a:rPr lang="en-US" altLang="ja-JP" dirty="0"/>
                <a:t>HP</a:t>
              </a:r>
              <a:r>
                <a:rPr lang="ja-JP" altLang="en-US"/>
                <a:t>に載っていない情報、深く検索しないと出てこないような情報のまとめが掲載されていること</a:t>
              </a:r>
              <a:endParaRPr lang="en-US" altLang="ja-JP" dirty="0"/>
            </a:p>
          </p:txBody>
        </p:sp>
      </p:grpSp>
    </p:spTree>
    <p:extLst>
      <p:ext uri="{BB962C8B-B14F-4D97-AF65-F5344CB8AC3E}">
        <p14:creationId xmlns:p14="http://schemas.microsoft.com/office/powerpoint/2010/main" val="14442399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2790</TotalTime>
  <Words>693</Words>
  <Application>Microsoft Macintosh PowerPoint</Application>
  <PresentationFormat>ワイド画面</PresentationFormat>
  <Paragraphs>107</Paragraphs>
  <Slides>11</Slides>
  <Notes>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自作PHP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細谷 祐太</dc:creator>
  <cp:lastModifiedBy>細谷 祐太</cp:lastModifiedBy>
  <cp:revision>9</cp:revision>
  <dcterms:created xsi:type="dcterms:W3CDTF">2022-04-14T11:47:01Z</dcterms:created>
  <dcterms:modified xsi:type="dcterms:W3CDTF">2022-05-08T05:04:04Z</dcterms:modified>
</cp:coreProperties>
</file>