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61" r:id="rId5"/>
    <p:sldId id="259" r:id="rId6"/>
    <p:sldId id="264" r:id="rId7"/>
    <p:sldId id="262" r:id="rId8"/>
    <p:sldId id="266" r:id="rId9"/>
    <p:sldId id="263" r:id="rId10"/>
    <p:sldId id="265" r:id="rId11"/>
    <p:sldId id="267" r:id="rId12"/>
    <p:sldId id="270" r:id="rId13"/>
    <p:sldId id="271" r:id="rId14"/>
    <p:sldId id="269" r:id="rId15"/>
    <p:sldId id="274" r:id="rId16"/>
    <p:sldId id="275" r:id="rId17"/>
    <p:sldId id="277" r:id="rId18"/>
    <p:sldId id="278" r:id="rId19"/>
    <p:sldId id="280" r:id="rId20"/>
    <p:sldId id="281" r:id="rId21"/>
    <p:sldId id="282" r:id="rId22"/>
    <p:sldId id="283" r:id="rId23"/>
  </p:sldIdLst>
  <p:sldSz cx="10799763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7CAE3-731D-B14C-B65D-5D3B515617E0}" v="117" dt="2022-04-30T13:38:4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0"/>
    <p:restoredTop sz="94650"/>
  </p:normalViewPr>
  <p:slideViewPr>
    <p:cSldViewPr snapToGrid="0" snapToObjects="1">
      <p:cViewPr>
        <p:scale>
          <a:sx n="46" d="100"/>
          <a:sy n="46" d="100"/>
        </p:scale>
        <p:origin x="28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細谷 祐太" userId="22266ed398c2712f" providerId="LiveId" clId="{3187CAE3-731D-B14C-B65D-5D3B515617E0}"/>
    <pc:docChg chg="undo custSel addSld delSld modSld sldOrd modMainMaster">
      <pc:chgData name="細谷 祐太" userId="22266ed398c2712f" providerId="LiveId" clId="{3187CAE3-731D-B14C-B65D-5D3B515617E0}" dt="2022-04-30T13:38:52.163" v="2053" actId="20577"/>
      <pc:docMkLst>
        <pc:docMk/>
      </pc:docMkLst>
      <pc:sldChg chg="addSp delSp modSp mod">
        <pc:chgData name="細谷 祐太" userId="22266ed398c2712f" providerId="LiveId" clId="{3187CAE3-731D-B14C-B65D-5D3B515617E0}" dt="2022-04-30T08:07:25.200" v="170" actId="1076"/>
        <pc:sldMkLst>
          <pc:docMk/>
          <pc:sldMk cId="1855593679" sldId="256"/>
        </pc:sldMkLst>
        <pc:spChg chg="add del mod">
          <ac:chgData name="細谷 祐太" userId="22266ed398c2712f" providerId="LiveId" clId="{3187CAE3-731D-B14C-B65D-5D3B515617E0}" dt="2022-04-30T08:05:55.131" v="158" actId="478"/>
          <ac:spMkLst>
            <pc:docMk/>
            <pc:sldMk cId="1855593679" sldId="256"/>
            <ac:spMk id="6" creationId="{CBD3AB2C-1999-66F4-FDFE-B01376BEDE18}"/>
          </ac:spMkLst>
        </pc:spChg>
        <pc:spChg chg="add del mod">
          <ac:chgData name="細谷 祐太" userId="22266ed398c2712f" providerId="LiveId" clId="{3187CAE3-731D-B14C-B65D-5D3B515617E0}" dt="2022-04-30T07:55:26.841" v="30"/>
          <ac:spMkLst>
            <pc:docMk/>
            <pc:sldMk cId="1855593679" sldId="256"/>
            <ac:spMk id="7" creationId="{146C601D-46DB-0F26-3345-BCD722631797}"/>
          </ac:spMkLst>
        </pc:spChg>
        <pc:spChg chg="add mod">
          <ac:chgData name="細谷 祐太" userId="22266ed398c2712f" providerId="LiveId" clId="{3187CAE3-731D-B14C-B65D-5D3B515617E0}" dt="2022-04-30T08:07:25.200" v="170" actId="1076"/>
          <ac:spMkLst>
            <pc:docMk/>
            <pc:sldMk cId="1855593679" sldId="256"/>
            <ac:spMk id="8" creationId="{2A932436-D77B-3A2C-8E18-8F253F80AC2E}"/>
          </ac:spMkLst>
        </pc:spChg>
        <pc:spChg chg="add del mod">
          <ac:chgData name="細谷 祐太" userId="22266ed398c2712f" providerId="LiveId" clId="{3187CAE3-731D-B14C-B65D-5D3B515617E0}" dt="2022-04-30T07:59:20.544" v="36"/>
          <ac:spMkLst>
            <pc:docMk/>
            <pc:sldMk cId="1855593679" sldId="256"/>
            <ac:spMk id="9" creationId="{8A34F093-E85D-BCA5-5DD5-033D7EAB8719}"/>
          </ac:spMkLst>
        </pc:spChg>
        <pc:spChg chg="add del mod">
          <ac:chgData name="細谷 祐太" userId="22266ed398c2712f" providerId="LiveId" clId="{3187CAE3-731D-B14C-B65D-5D3B515617E0}" dt="2022-04-30T08:00:00.084" v="43"/>
          <ac:spMkLst>
            <pc:docMk/>
            <pc:sldMk cId="1855593679" sldId="256"/>
            <ac:spMk id="10" creationId="{37493C59-E079-9B36-0CAB-7335237C4B6B}"/>
          </ac:spMkLst>
        </pc:spChg>
        <pc:spChg chg="add mod">
          <ac:chgData name="細谷 祐太" userId="22266ed398c2712f" providerId="LiveId" clId="{3187CAE3-731D-B14C-B65D-5D3B515617E0}" dt="2022-04-30T08:07:20.725" v="169" actId="1076"/>
          <ac:spMkLst>
            <pc:docMk/>
            <pc:sldMk cId="1855593679" sldId="256"/>
            <ac:spMk id="11" creationId="{7CCC7ECF-10B6-D9C8-C36D-589FC133BA4E}"/>
          </ac:spMkLst>
        </pc:spChg>
        <pc:spChg chg="add mod">
          <ac:chgData name="細谷 祐太" userId="22266ed398c2712f" providerId="LiveId" clId="{3187CAE3-731D-B14C-B65D-5D3B515617E0}" dt="2022-04-30T08:07:12.301" v="168" actId="1076"/>
          <ac:spMkLst>
            <pc:docMk/>
            <pc:sldMk cId="1855593679" sldId="256"/>
            <ac:spMk id="12" creationId="{EFA2AB78-2AF3-A4F0-7973-B8AFB4EF7BC6}"/>
          </ac:spMkLst>
        </pc:spChg>
        <pc:spChg chg="add mod">
          <ac:chgData name="細谷 祐太" userId="22266ed398c2712f" providerId="LiveId" clId="{3187CAE3-731D-B14C-B65D-5D3B515617E0}" dt="2022-04-30T08:07:08.735" v="167" actId="1076"/>
          <ac:spMkLst>
            <pc:docMk/>
            <pc:sldMk cId="1855593679" sldId="256"/>
            <ac:spMk id="13" creationId="{346129A9-11AD-C97D-E5FA-DEA0DA40339B}"/>
          </ac:spMkLst>
        </pc:spChg>
        <pc:spChg chg="add mod">
          <ac:chgData name="細谷 祐太" userId="22266ed398c2712f" providerId="LiveId" clId="{3187CAE3-731D-B14C-B65D-5D3B515617E0}" dt="2022-04-30T08:07:03.903" v="166" actId="1076"/>
          <ac:spMkLst>
            <pc:docMk/>
            <pc:sldMk cId="1855593679" sldId="256"/>
            <ac:spMk id="14" creationId="{20F5B5BF-123C-466B-702B-BECFCA426CE7}"/>
          </ac:spMkLst>
        </pc:spChg>
        <pc:spChg chg="add mod">
          <ac:chgData name="細谷 祐太" userId="22266ed398c2712f" providerId="LiveId" clId="{3187CAE3-731D-B14C-B65D-5D3B515617E0}" dt="2022-04-30T08:06:59.670" v="165" actId="1076"/>
          <ac:spMkLst>
            <pc:docMk/>
            <pc:sldMk cId="1855593679" sldId="256"/>
            <ac:spMk id="15" creationId="{E1082463-131D-8C09-0E74-D649BB0599E2}"/>
          </ac:spMkLst>
        </pc:spChg>
        <pc:spChg chg="add mod">
          <ac:chgData name="細谷 祐太" userId="22266ed398c2712f" providerId="LiveId" clId="{3187CAE3-731D-B14C-B65D-5D3B515617E0}" dt="2022-04-30T08:06:54.499" v="164" actId="255"/>
          <ac:spMkLst>
            <pc:docMk/>
            <pc:sldMk cId="1855593679" sldId="256"/>
            <ac:spMk id="16" creationId="{C01B5E09-BA62-054E-D361-FDEA180E74FC}"/>
          </ac:spMkLst>
        </pc:spChg>
        <pc:spChg chg="add del mod">
          <ac:chgData name="細谷 祐太" userId="22266ed398c2712f" providerId="LiveId" clId="{3187CAE3-731D-B14C-B65D-5D3B515617E0}" dt="2022-04-30T08:03:46.660" v="139"/>
          <ac:spMkLst>
            <pc:docMk/>
            <pc:sldMk cId="1855593679" sldId="256"/>
            <ac:spMk id="17" creationId="{6F4DDCE5-55DB-2762-D684-FE76B804EAF1}"/>
          </ac:spMkLst>
        </pc:spChg>
        <pc:picChg chg="add del mod">
          <ac:chgData name="細谷 祐太" userId="22266ed398c2712f" providerId="LiveId" clId="{3187CAE3-731D-B14C-B65D-5D3B515617E0}" dt="2022-04-30T07:54:00.759" v="1" actId="478"/>
          <ac:picMkLst>
            <pc:docMk/>
            <pc:sldMk cId="1855593679" sldId="256"/>
            <ac:picMk id="4" creationId="{02D4B7BE-24B0-F753-997E-0CEA08C3E90D}"/>
          </ac:picMkLst>
        </pc:picChg>
        <pc:picChg chg="add del mod">
          <ac:chgData name="細谷 祐太" userId="22266ed398c2712f" providerId="LiveId" clId="{3187CAE3-731D-B14C-B65D-5D3B515617E0}" dt="2022-04-30T07:54:29.547" v="4" actId="478"/>
          <ac:picMkLst>
            <pc:docMk/>
            <pc:sldMk cId="1855593679" sldId="256"/>
            <ac:picMk id="5" creationId="{02D4B7BE-24B0-F753-997E-0CEA08C3E90D}"/>
          </ac:picMkLst>
        </pc:picChg>
      </pc:sldChg>
      <pc:sldChg chg="addSp delSp modSp add mod">
        <pc:chgData name="細谷 祐太" userId="22266ed398c2712f" providerId="LiveId" clId="{3187CAE3-731D-B14C-B65D-5D3B515617E0}" dt="2022-04-30T08:50:00.482" v="609" actId="20577"/>
        <pc:sldMkLst>
          <pc:docMk/>
          <pc:sldMk cId="2793940295" sldId="257"/>
        </pc:sldMkLst>
        <pc:spChg chg="add del mod">
          <ac:chgData name="細谷 祐太" userId="22266ed398c2712f" providerId="LiveId" clId="{3187CAE3-731D-B14C-B65D-5D3B515617E0}" dt="2022-04-30T08:41:36.299" v="185" actId="478"/>
          <ac:spMkLst>
            <pc:docMk/>
            <pc:sldMk cId="2793940295" sldId="257"/>
            <ac:spMk id="2" creationId="{DF15B305-3AEE-BF5A-8DD7-59AF5BC50F84}"/>
          </ac:spMkLst>
        </pc:spChg>
        <pc:spChg chg="add mod">
          <ac:chgData name="細谷 祐太" userId="22266ed398c2712f" providerId="LiveId" clId="{3187CAE3-731D-B14C-B65D-5D3B515617E0}" dt="2022-04-30T08:42:40.891" v="223" actId="1076"/>
          <ac:spMkLst>
            <pc:docMk/>
            <pc:sldMk cId="2793940295" sldId="257"/>
            <ac:spMk id="3" creationId="{5277973A-199A-8D5E-4CFD-FE8A95891BDF}"/>
          </ac:spMkLst>
        </pc:spChg>
        <pc:spChg chg="add mod">
          <ac:chgData name="細谷 祐太" userId="22266ed398c2712f" providerId="LiveId" clId="{3187CAE3-731D-B14C-B65D-5D3B515617E0}" dt="2022-04-30T08:43:31.772" v="268" actId="692"/>
          <ac:spMkLst>
            <pc:docMk/>
            <pc:sldMk cId="2793940295" sldId="257"/>
            <ac:spMk id="4" creationId="{00F49038-D8E6-304E-E3FA-1C712DAFC54B}"/>
          </ac:spMkLst>
        </pc:spChg>
        <pc:spChg chg="add mod">
          <ac:chgData name="細谷 祐太" userId="22266ed398c2712f" providerId="LiveId" clId="{3187CAE3-731D-B14C-B65D-5D3B515617E0}" dt="2022-04-30T08:50:00.482" v="609" actId="20577"/>
          <ac:spMkLst>
            <pc:docMk/>
            <pc:sldMk cId="2793940295" sldId="257"/>
            <ac:spMk id="5" creationId="{3400B888-4D7E-E859-BE64-EA3517D89F95}"/>
          </ac:spMkLst>
        </pc:spChg>
        <pc:spChg chg="add del mod">
          <ac:chgData name="細谷 祐太" userId="22266ed398c2712f" providerId="LiveId" clId="{3187CAE3-731D-B14C-B65D-5D3B515617E0}" dt="2022-04-30T08:48:33.637" v="560" actId="478"/>
          <ac:spMkLst>
            <pc:docMk/>
            <pc:sldMk cId="2793940295" sldId="257"/>
            <ac:spMk id="6" creationId="{6D9FA6EC-3E98-89F7-0A97-B55C3360C34E}"/>
          </ac:spMkLst>
        </pc:spChg>
        <pc:spChg chg="del mod">
          <ac:chgData name="細谷 祐太" userId="22266ed398c2712f" providerId="LiveId" clId="{3187CAE3-731D-B14C-B65D-5D3B515617E0}" dt="2022-04-30T08:40:16.443" v="175" actId="478"/>
          <ac:spMkLst>
            <pc:docMk/>
            <pc:sldMk cId="2793940295" sldId="257"/>
            <ac:spMk id="8" creationId="{2A932436-D77B-3A2C-8E18-8F253F80AC2E}"/>
          </ac:spMkLst>
        </pc:spChg>
        <pc:spChg chg="del">
          <ac:chgData name="細谷 祐太" userId="22266ed398c2712f" providerId="LiveId" clId="{3187CAE3-731D-B14C-B65D-5D3B515617E0}" dt="2022-04-30T08:40:14.775" v="173" actId="478"/>
          <ac:spMkLst>
            <pc:docMk/>
            <pc:sldMk cId="2793940295" sldId="257"/>
            <ac:spMk id="11" creationId="{7CCC7ECF-10B6-D9C8-C36D-589FC133BA4E}"/>
          </ac:spMkLst>
        </pc:spChg>
        <pc:spChg chg="del">
          <ac:chgData name="細谷 祐太" userId="22266ed398c2712f" providerId="LiveId" clId="{3187CAE3-731D-B14C-B65D-5D3B515617E0}" dt="2022-04-30T08:40:13.688" v="172" actId="478"/>
          <ac:spMkLst>
            <pc:docMk/>
            <pc:sldMk cId="2793940295" sldId="257"/>
            <ac:spMk id="12" creationId="{EFA2AB78-2AF3-A4F0-7973-B8AFB4EF7BC6}"/>
          </ac:spMkLst>
        </pc:spChg>
        <pc:spChg chg="del">
          <ac:chgData name="細谷 祐太" userId="22266ed398c2712f" providerId="LiveId" clId="{3187CAE3-731D-B14C-B65D-5D3B515617E0}" dt="2022-04-30T08:40:17.937" v="176" actId="478"/>
          <ac:spMkLst>
            <pc:docMk/>
            <pc:sldMk cId="2793940295" sldId="257"/>
            <ac:spMk id="13" creationId="{346129A9-11AD-C97D-E5FA-DEA0DA40339B}"/>
          </ac:spMkLst>
        </pc:spChg>
        <pc:spChg chg="del">
          <ac:chgData name="細谷 祐太" userId="22266ed398c2712f" providerId="LiveId" clId="{3187CAE3-731D-B14C-B65D-5D3B515617E0}" dt="2022-04-30T08:40:19.242" v="177" actId="478"/>
          <ac:spMkLst>
            <pc:docMk/>
            <pc:sldMk cId="2793940295" sldId="257"/>
            <ac:spMk id="14" creationId="{20F5B5BF-123C-466B-702B-BECFCA426CE7}"/>
          </ac:spMkLst>
        </pc:spChg>
        <pc:spChg chg="del">
          <ac:chgData name="細谷 祐太" userId="22266ed398c2712f" providerId="LiveId" clId="{3187CAE3-731D-B14C-B65D-5D3B515617E0}" dt="2022-04-30T08:40:21.334" v="178" actId="478"/>
          <ac:spMkLst>
            <pc:docMk/>
            <pc:sldMk cId="2793940295" sldId="257"/>
            <ac:spMk id="15" creationId="{E1082463-131D-8C09-0E74-D649BB0599E2}"/>
          </ac:spMkLst>
        </pc:spChg>
        <pc:spChg chg="del">
          <ac:chgData name="細谷 祐太" userId="22266ed398c2712f" providerId="LiveId" clId="{3187CAE3-731D-B14C-B65D-5D3B515617E0}" dt="2022-04-30T08:40:22.865" v="179" actId="478"/>
          <ac:spMkLst>
            <pc:docMk/>
            <pc:sldMk cId="2793940295" sldId="257"/>
            <ac:spMk id="16" creationId="{C01B5E09-BA62-054E-D361-FDEA180E74FC}"/>
          </ac:spMkLst>
        </pc:spChg>
        <pc:spChg chg="add mod">
          <ac:chgData name="細谷 祐太" userId="22266ed398c2712f" providerId="LiveId" clId="{3187CAE3-731D-B14C-B65D-5D3B515617E0}" dt="2022-04-30T08:40:39.640" v="181"/>
          <ac:spMkLst>
            <pc:docMk/>
            <pc:sldMk cId="2793940295" sldId="257"/>
            <ac:spMk id="18" creationId="{F1219350-FE62-5C87-C72E-7CEDD7664705}"/>
          </ac:spMkLst>
        </pc:spChg>
        <pc:spChg chg="add mod">
          <ac:chgData name="細谷 祐太" userId="22266ed398c2712f" providerId="LiveId" clId="{3187CAE3-731D-B14C-B65D-5D3B515617E0}" dt="2022-04-30T08:40:39.640" v="181"/>
          <ac:spMkLst>
            <pc:docMk/>
            <pc:sldMk cId="2793940295" sldId="257"/>
            <ac:spMk id="19" creationId="{E429B20F-EFDD-3E4C-ABB6-BB91F09F05D4}"/>
          </ac:spMkLst>
        </pc:spChg>
        <pc:spChg chg="add del mod">
          <ac:chgData name="細谷 祐太" userId="22266ed398c2712f" providerId="LiveId" clId="{3187CAE3-731D-B14C-B65D-5D3B515617E0}" dt="2022-04-30T08:41:37.901" v="186" actId="478"/>
          <ac:spMkLst>
            <pc:docMk/>
            <pc:sldMk cId="2793940295" sldId="257"/>
            <ac:spMk id="20" creationId="{EAF50F69-CAB7-A644-BFB4-4E8EAA1BA8E8}"/>
          </ac:spMkLst>
        </pc:spChg>
        <pc:spChg chg="add mod">
          <ac:chgData name="細谷 祐太" userId="22266ed398c2712f" providerId="LiveId" clId="{3187CAE3-731D-B14C-B65D-5D3B515617E0}" dt="2022-04-30T08:43:01.603" v="263" actId="1076"/>
          <ac:spMkLst>
            <pc:docMk/>
            <pc:sldMk cId="2793940295" sldId="257"/>
            <ac:spMk id="21" creationId="{5D4D2F41-501A-82CF-734B-5DDE3EAD5CA0}"/>
          </ac:spMkLst>
        </pc:spChg>
        <pc:spChg chg="add mod">
          <ac:chgData name="細谷 祐太" userId="22266ed398c2712f" providerId="LiveId" clId="{3187CAE3-731D-B14C-B65D-5D3B515617E0}" dt="2022-04-30T08:43:38.605" v="270" actId="1076"/>
          <ac:spMkLst>
            <pc:docMk/>
            <pc:sldMk cId="2793940295" sldId="257"/>
            <ac:spMk id="22" creationId="{F8E7388E-5481-7BF1-A931-5BFEB71137C8}"/>
          </ac:spMkLst>
        </pc:spChg>
        <pc:spChg chg="add del mod">
          <ac:chgData name="細谷 祐太" userId="22266ed398c2712f" providerId="LiveId" clId="{3187CAE3-731D-B14C-B65D-5D3B515617E0}" dt="2022-04-30T08:43:49.641" v="273" actId="478"/>
          <ac:spMkLst>
            <pc:docMk/>
            <pc:sldMk cId="2793940295" sldId="257"/>
            <ac:spMk id="23" creationId="{EACBBC8F-2F47-AC84-3F49-D3181BA89ADF}"/>
          </ac:spMkLst>
        </pc:spChg>
        <pc:spChg chg="add del mod">
          <ac:chgData name="細谷 祐太" userId="22266ed398c2712f" providerId="LiveId" clId="{3187CAE3-731D-B14C-B65D-5D3B515617E0}" dt="2022-04-30T08:44:12.539" v="318" actId="478"/>
          <ac:spMkLst>
            <pc:docMk/>
            <pc:sldMk cId="2793940295" sldId="257"/>
            <ac:spMk id="24" creationId="{CCDB8C2B-70FD-3E66-4C18-7199F08F314C}"/>
          </ac:spMkLst>
        </pc:spChg>
        <pc:spChg chg="add mod">
          <ac:chgData name="細谷 祐太" userId="22266ed398c2712f" providerId="LiveId" clId="{3187CAE3-731D-B14C-B65D-5D3B515617E0}" dt="2022-04-30T08:45:37.073" v="355" actId="242"/>
          <ac:spMkLst>
            <pc:docMk/>
            <pc:sldMk cId="2793940295" sldId="257"/>
            <ac:spMk id="25" creationId="{2FE4F8CA-41BE-55CE-0FBE-2433EAECEF66}"/>
          </ac:spMkLst>
        </pc:spChg>
        <pc:spChg chg="add del mod">
          <ac:chgData name="細谷 祐太" userId="22266ed398c2712f" providerId="LiveId" clId="{3187CAE3-731D-B14C-B65D-5D3B515617E0}" dt="2022-04-30T08:45:26.383" v="353" actId="478"/>
          <ac:spMkLst>
            <pc:docMk/>
            <pc:sldMk cId="2793940295" sldId="257"/>
            <ac:spMk id="26" creationId="{F7D19060-B2C4-EF16-3708-5FB9CDA3BD0F}"/>
          </ac:spMkLst>
        </pc:spChg>
        <pc:spChg chg="add mod">
          <ac:chgData name="細谷 祐太" userId="22266ed398c2712f" providerId="LiveId" clId="{3187CAE3-731D-B14C-B65D-5D3B515617E0}" dt="2022-04-30T08:46:00.338" v="376" actId="20577"/>
          <ac:spMkLst>
            <pc:docMk/>
            <pc:sldMk cId="2793940295" sldId="257"/>
            <ac:spMk id="27" creationId="{283DAB91-534A-8A9E-5D49-EC808CB4BCFA}"/>
          </ac:spMkLst>
        </pc:spChg>
        <pc:spChg chg="add mod">
          <ac:chgData name="細谷 祐太" userId="22266ed398c2712f" providerId="LiveId" clId="{3187CAE3-731D-B14C-B65D-5D3B515617E0}" dt="2022-04-30T08:46:53.443" v="412" actId="1076"/>
          <ac:spMkLst>
            <pc:docMk/>
            <pc:sldMk cId="2793940295" sldId="257"/>
            <ac:spMk id="28" creationId="{E4195073-B295-632C-017D-D128059DBEE6}"/>
          </ac:spMkLst>
        </pc:spChg>
        <pc:grpChg chg="add del mod">
          <ac:chgData name="細谷 祐太" userId="22266ed398c2712f" providerId="LiveId" clId="{3187CAE3-731D-B14C-B65D-5D3B515617E0}" dt="2022-04-30T08:40:42.356" v="182" actId="478"/>
          <ac:grpSpMkLst>
            <pc:docMk/>
            <pc:sldMk cId="2793940295" sldId="257"/>
            <ac:grpSpMk id="9" creationId="{A43C637E-5221-0D44-9449-D8BD79F9CC17}"/>
          </ac:grpSpMkLst>
        </pc:grpChg>
        <pc:grpChg chg="add mod">
          <ac:chgData name="細谷 祐太" userId="22266ed398c2712f" providerId="LiveId" clId="{3187CAE3-731D-B14C-B65D-5D3B515617E0}" dt="2022-04-30T08:40:39.640" v="181"/>
          <ac:grpSpMkLst>
            <pc:docMk/>
            <pc:sldMk cId="2793940295" sldId="257"/>
            <ac:grpSpMk id="17" creationId="{5524A87E-950A-0D0C-1660-BFB8AFF38EF9}"/>
          </ac:grpSpMkLst>
        </pc:grpChg>
        <pc:picChg chg="add mod">
          <ac:chgData name="細谷 祐太" userId="22266ed398c2712f" providerId="LiveId" clId="{3187CAE3-731D-B14C-B65D-5D3B515617E0}" dt="2022-04-30T08:40:39.640" v="181"/>
          <ac:picMkLst>
            <pc:docMk/>
            <pc:sldMk cId="2793940295" sldId="257"/>
            <ac:picMk id="10" creationId="{90FB3959-D155-8579-2BF5-B4D62173AB55}"/>
          </ac:picMkLst>
        </pc:picChg>
      </pc:sldChg>
      <pc:sldChg chg="addSp modSp add mod">
        <pc:chgData name="細谷 祐太" userId="22266ed398c2712f" providerId="LiveId" clId="{3187CAE3-731D-B14C-B65D-5D3B515617E0}" dt="2022-04-30T12:27:59.657" v="815" actId="113"/>
        <pc:sldMkLst>
          <pc:docMk/>
          <pc:sldMk cId="2586043648" sldId="258"/>
        </pc:sldMkLst>
        <pc:spChg chg="add mod">
          <ac:chgData name="細谷 祐太" userId="22266ed398c2712f" providerId="LiveId" clId="{3187CAE3-731D-B14C-B65D-5D3B515617E0}" dt="2022-04-30T12:21:36.457" v="613" actId="14100"/>
          <ac:spMkLst>
            <pc:docMk/>
            <pc:sldMk cId="2586043648" sldId="258"/>
            <ac:spMk id="5" creationId="{66104824-4089-08C2-BA7A-21C72B98B397}"/>
          </ac:spMkLst>
        </pc:spChg>
        <pc:spChg chg="add mod">
          <ac:chgData name="細谷 祐太" userId="22266ed398c2712f" providerId="LiveId" clId="{3187CAE3-731D-B14C-B65D-5D3B515617E0}" dt="2022-04-30T12:21:36.457" v="613" actId="14100"/>
          <ac:spMkLst>
            <pc:docMk/>
            <pc:sldMk cId="2586043648" sldId="258"/>
            <ac:spMk id="6" creationId="{EBDE9AF0-DA17-4F33-1BFD-2921DC2AA366}"/>
          </ac:spMkLst>
        </pc:spChg>
        <pc:spChg chg="add mod">
          <ac:chgData name="細谷 祐太" userId="22266ed398c2712f" providerId="LiveId" clId="{3187CAE3-731D-B14C-B65D-5D3B515617E0}" dt="2022-04-30T12:23:25.473" v="765" actId="255"/>
          <ac:spMkLst>
            <pc:docMk/>
            <pc:sldMk cId="2586043648" sldId="258"/>
            <ac:spMk id="7" creationId="{BE1C1499-AD64-6CF0-202E-672714FB399D}"/>
          </ac:spMkLst>
        </pc:spChg>
        <pc:spChg chg="add mod">
          <ac:chgData name="細谷 祐太" userId="22266ed398c2712f" providerId="LiveId" clId="{3187CAE3-731D-B14C-B65D-5D3B515617E0}" dt="2022-04-30T12:27:59.657" v="815" actId="113"/>
          <ac:spMkLst>
            <pc:docMk/>
            <pc:sldMk cId="2586043648" sldId="258"/>
            <ac:spMk id="8" creationId="{4F9EDEFA-1611-2A23-C8E2-FE38B860D394}"/>
          </ac:spMkLst>
        </pc:spChg>
        <pc:spChg chg="add mod">
          <ac:chgData name="細谷 祐太" userId="22266ed398c2712f" providerId="LiveId" clId="{3187CAE3-731D-B14C-B65D-5D3B515617E0}" dt="2022-04-30T12:24:00.685" v="791" actId="1076"/>
          <ac:spMkLst>
            <pc:docMk/>
            <pc:sldMk cId="2586043648" sldId="258"/>
            <ac:spMk id="9" creationId="{05913FE2-376A-817C-8336-05F6FDC4F274}"/>
          </ac:spMkLst>
        </pc:spChg>
        <pc:grpChg chg="add mod">
          <ac:chgData name="細谷 祐太" userId="22266ed398c2712f" providerId="LiveId" clId="{3187CAE3-731D-B14C-B65D-5D3B515617E0}" dt="2022-04-30T12:21:36.457" v="613" actId="14100"/>
          <ac:grpSpMkLst>
            <pc:docMk/>
            <pc:sldMk cId="2586043648" sldId="258"/>
            <ac:grpSpMk id="2" creationId="{57AE7A47-4FCF-1A44-B919-3701F3F83320}"/>
          </ac:grpSpMkLst>
        </pc:grpChg>
        <pc:grpChg chg="add mod">
          <ac:chgData name="細谷 祐太" userId="22266ed398c2712f" providerId="LiveId" clId="{3187CAE3-731D-B14C-B65D-5D3B515617E0}" dt="2022-04-30T12:21:36.457" v="613" actId="14100"/>
          <ac:grpSpMkLst>
            <pc:docMk/>
            <pc:sldMk cId="2586043648" sldId="258"/>
            <ac:grpSpMk id="4" creationId="{5596F8C9-859E-5467-1A53-F563A3423B52}"/>
          </ac:grpSpMkLst>
        </pc:grpChg>
        <pc:picChg chg="add mod">
          <ac:chgData name="細谷 祐太" userId="22266ed398c2712f" providerId="LiveId" clId="{3187CAE3-731D-B14C-B65D-5D3B515617E0}" dt="2022-04-30T12:21:36.457" v="613" actId="14100"/>
          <ac:picMkLst>
            <pc:docMk/>
            <pc:sldMk cId="2586043648" sldId="258"/>
            <ac:picMk id="3" creationId="{663FA3CC-81BB-D00F-D893-2EB7AE6CE975}"/>
          </ac:picMkLst>
        </pc:picChg>
      </pc:sldChg>
      <pc:sldChg chg="addSp delSp modSp add mod">
        <pc:chgData name="細谷 祐太" userId="22266ed398c2712f" providerId="LiveId" clId="{3187CAE3-731D-B14C-B65D-5D3B515617E0}" dt="2022-04-30T13:26:16.825" v="1593" actId="478"/>
        <pc:sldMkLst>
          <pc:docMk/>
          <pc:sldMk cId="678366071" sldId="259"/>
        </pc:sldMkLst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5" creationId="{008A27B2-E157-4745-B6D3-D661509EFBD5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6" creationId="{80DD4BD6-DD23-F229-0E37-EDA91EFA6605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7" creationId="{F67E8AD0-AA09-124B-94CC-A265303D032D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8" creationId="{2502A71A-2D01-6147-BC39-D9EE2410AB50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9" creationId="{CA9CD4AF-EA8A-804E-9D43-0A2DB86C1D09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10" creationId="{2CD0CC9E-5D31-1E4F-A7A6-CE6771FCAFBC}"/>
          </ac:spMkLst>
        </pc:spChg>
        <pc:spChg chg="add mod">
          <ac:chgData name="細谷 祐太" userId="22266ed398c2712f" providerId="LiveId" clId="{3187CAE3-731D-B14C-B65D-5D3B515617E0}" dt="2022-04-30T12:35:17.783" v="840" actId="14100"/>
          <ac:spMkLst>
            <pc:docMk/>
            <pc:sldMk cId="678366071" sldId="259"/>
            <ac:spMk id="11" creationId="{0DF54B05-6EC0-E2AB-51E8-902F1B5CBCBE}"/>
          </ac:spMkLst>
        </pc:spChg>
        <pc:spChg chg="add mod">
          <ac:chgData name="細谷 祐太" userId="22266ed398c2712f" providerId="LiveId" clId="{3187CAE3-731D-B14C-B65D-5D3B515617E0}" dt="2022-04-30T12:43:23.344" v="1065" actId="1076"/>
          <ac:spMkLst>
            <pc:docMk/>
            <pc:sldMk cId="678366071" sldId="259"/>
            <ac:spMk id="12" creationId="{66663C63-21CC-EBBF-1305-00D03F58090E}"/>
          </ac:spMkLst>
        </pc:spChg>
        <pc:spChg chg="add mod">
          <ac:chgData name="細谷 祐太" userId="22266ed398c2712f" providerId="LiveId" clId="{3187CAE3-731D-B14C-B65D-5D3B515617E0}" dt="2022-04-30T12:41:30.796" v="1013" actId="207"/>
          <ac:spMkLst>
            <pc:docMk/>
            <pc:sldMk cId="678366071" sldId="259"/>
            <ac:spMk id="13" creationId="{8DFAE902-A7ED-3F11-EE20-3612FDB2DE96}"/>
          </ac:spMkLst>
        </pc:spChg>
        <pc:spChg chg="add mod">
          <ac:chgData name="細谷 祐太" userId="22266ed398c2712f" providerId="LiveId" clId="{3187CAE3-731D-B14C-B65D-5D3B515617E0}" dt="2022-04-30T12:38:34.676" v="928" actId="1076"/>
          <ac:spMkLst>
            <pc:docMk/>
            <pc:sldMk cId="678366071" sldId="259"/>
            <ac:spMk id="14" creationId="{313CFE7A-80EA-BEDA-4DC8-A89A5E3EBA5F}"/>
          </ac:spMkLst>
        </pc:spChg>
        <pc:spChg chg="add del mod">
          <ac:chgData name="細谷 祐太" userId="22266ed398c2712f" providerId="LiveId" clId="{3187CAE3-731D-B14C-B65D-5D3B515617E0}" dt="2022-04-30T12:42:20.490" v="1038" actId="478"/>
          <ac:spMkLst>
            <pc:docMk/>
            <pc:sldMk cId="678366071" sldId="259"/>
            <ac:spMk id="15" creationId="{A27D19BB-095E-4182-903F-B7490EEE5E46}"/>
          </ac:spMkLst>
        </pc:spChg>
        <pc:spChg chg="mod">
          <ac:chgData name="細谷 祐太" userId="22266ed398c2712f" providerId="LiveId" clId="{3187CAE3-731D-B14C-B65D-5D3B515617E0}" dt="2022-04-30T12:42:47.083" v="1049" actId="20577"/>
          <ac:spMkLst>
            <pc:docMk/>
            <pc:sldMk cId="678366071" sldId="259"/>
            <ac:spMk id="18" creationId="{188FD098-A3BE-F769-8847-4E6FE0FE9FE3}"/>
          </ac:spMkLst>
        </pc:spChg>
        <pc:spChg chg="mod">
          <ac:chgData name="細谷 祐太" userId="22266ed398c2712f" providerId="LiveId" clId="{3187CAE3-731D-B14C-B65D-5D3B515617E0}" dt="2022-04-30T12:47:21.350" v="1190" actId="14100"/>
          <ac:spMkLst>
            <pc:docMk/>
            <pc:sldMk cId="678366071" sldId="259"/>
            <ac:spMk id="19" creationId="{5F207363-AD2E-2A04-FE2A-79DAFD0DB438}"/>
          </ac:spMkLst>
        </pc:spChg>
        <pc:spChg chg="del mod">
          <ac:chgData name="細谷 祐太" userId="22266ed398c2712f" providerId="LiveId" clId="{3187CAE3-731D-B14C-B65D-5D3B515617E0}" dt="2022-04-30T12:42:18.137" v="1037" actId="478"/>
          <ac:spMkLst>
            <pc:docMk/>
            <pc:sldMk cId="678366071" sldId="259"/>
            <ac:spMk id="20" creationId="{757BDD24-D3C2-0DB9-6A3C-2850EB1B54DF}"/>
          </ac:spMkLst>
        </pc:spChg>
        <pc:spChg chg="mod">
          <ac:chgData name="細谷 祐太" userId="22266ed398c2712f" providerId="LiveId" clId="{3187CAE3-731D-B14C-B65D-5D3B515617E0}" dt="2022-04-30T12:46:40.776" v="1172" actId="1076"/>
          <ac:spMkLst>
            <pc:docMk/>
            <pc:sldMk cId="678366071" sldId="259"/>
            <ac:spMk id="22" creationId="{CE1EE380-BBB4-5A95-7084-0FF30252340F}"/>
          </ac:spMkLst>
        </pc:spChg>
        <pc:spChg chg="mod">
          <ac:chgData name="細谷 祐太" userId="22266ed398c2712f" providerId="LiveId" clId="{3187CAE3-731D-B14C-B65D-5D3B515617E0}" dt="2022-04-30T12:46:36.859" v="1171" actId="1076"/>
          <ac:spMkLst>
            <pc:docMk/>
            <pc:sldMk cId="678366071" sldId="259"/>
            <ac:spMk id="23" creationId="{5770E78B-35E2-C9D0-6454-926A8DBA4FCF}"/>
          </ac:spMkLst>
        </pc:spChg>
        <pc:spChg chg="mod">
          <ac:chgData name="細谷 祐太" userId="22266ed398c2712f" providerId="LiveId" clId="{3187CAE3-731D-B14C-B65D-5D3B515617E0}" dt="2022-04-30T12:46:31.544" v="1170" actId="1076"/>
          <ac:spMkLst>
            <pc:docMk/>
            <pc:sldMk cId="678366071" sldId="259"/>
            <ac:spMk id="25" creationId="{2D3A87D3-84E8-25A5-7888-CD5415AA9964}"/>
          </ac:spMkLst>
        </pc:spChg>
        <pc:spChg chg="mod">
          <ac:chgData name="細谷 祐太" userId="22266ed398c2712f" providerId="LiveId" clId="{3187CAE3-731D-B14C-B65D-5D3B515617E0}" dt="2022-04-30T12:46:28.560" v="1169" actId="1076"/>
          <ac:spMkLst>
            <pc:docMk/>
            <pc:sldMk cId="678366071" sldId="259"/>
            <ac:spMk id="26" creationId="{AE2FC8F4-8027-9864-A846-540CF2A9F9C6}"/>
          </ac:spMkLst>
        </pc:spChg>
        <pc:spChg chg="add del mod">
          <ac:chgData name="細谷 祐太" userId="22266ed398c2712f" providerId="LiveId" clId="{3187CAE3-731D-B14C-B65D-5D3B515617E0}" dt="2022-04-30T12:43:33.706" v="1069"/>
          <ac:spMkLst>
            <pc:docMk/>
            <pc:sldMk cId="678366071" sldId="259"/>
            <ac:spMk id="28" creationId="{656394EF-1184-F4A0-A601-544885DCA4ED}"/>
          </ac:spMkLst>
        </pc:spChg>
        <pc:spChg chg="add del mod">
          <ac:chgData name="細谷 祐太" userId="22266ed398c2712f" providerId="LiveId" clId="{3187CAE3-731D-B14C-B65D-5D3B515617E0}" dt="2022-04-30T12:43:48.385" v="1073" actId="478"/>
          <ac:spMkLst>
            <pc:docMk/>
            <pc:sldMk cId="678366071" sldId="259"/>
            <ac:spMk id="29" creationId="{868955E9-41B8-2F3B-D695-52874F0E544F}"/>
          </ac:spMkLst>
        </pc:spChg>
        <pc:spChg chg="add del mod">
          <ac:chgData name="細谷 祐太" userId="22266ed398c2712f" providerId="LiveId" clId="{3187CAE3-731D-B14C-B65D-5D3B515617E0}" dt="2022-04-30T12:43:55.608" v="1076" actId="478"/>
          <ac:spMkLst>
            <pc:docMk/>
            <pc:sldMk cId="678366071" sldId="259"/>
            <ac:spMk id="30" creationId="{95F96480-66ED-2686-148C-F62C1AFA9786}"/>
          </ac:spMkLst>
        </pc:spChg>
        <pc:spChg chg="add mod">
          <ac:chgData name="細谷 祐太" userId="22266ed398c2712f" providerId="LiveId" clId="{3187CAE3-731D-B14C-B65D-5D3B515617E0}" dt="2022-04-30T12:51:30.956" v="1591" actId="1076"/>
          <ac:spMkLst>
            <pc:docMk/>
            <pc:sldMk cId="678366071" sldId="259"/>
            <ac:spMk id="31" creationId="{ECD18A50-4091-2977-8048-065EEAC63CD2}"/>
          </ac:spMkLst>
        </pc:spChg>
        <pc:spChg chg="add mod">
          <ac:chgData name="細谷 祐太" userId="22266ed398c2712f" providerId="LiveId" clId="{3187CAE3-731D-B14C-B65D-5D3B515617E0}" dt="2022-04-30T12:47:26.519" v="1191" actId="1076"/>
          <ac:spMkLst>
            <pc:docMk/>
            <pc:sldMk cId="678366071" sldId="259"/>
            <ac:spMk id="32" creationId="{582E9536-34E8-0C04-118D-7D1A0DD0A115}"/>
          </ac:spMkLst>
        </pc:spChg>
        <pc:spChg chg="add del mod">
          <ac:chgData name="細谷 祐太" userId="22266ed398c2712f" providerId="LiveId" clId="{3187CAE3-731D-B14C-B65D-5D3B515617E0}" dt="2022-04-30T12:45:49.991" v="1152"/>
          <ac:spMkLst>
            <pc:docMk/>
            <pc:sldMk cId="678366071" sldId="259"/>
            <ac:spMk id="33" creationId="{CE35E6F0-BE33-C61B-293E-71203B4D3B59}"/>
          </ac:spMkLst>
        </pc:spChg>
        <pc:spChg chg="add del mod">
          <ac:chgData name="細谷 祐太" userId="22266ed398c2712f" providerId="LiveId" clId="{3187CAE3-731D-B14C-B65D-5D3B515617E0}" dt="2022-04-30T12:46:15.796" v="1167" actId="478"/>
          <ac:spMkLst>
            <pc:docMk/>
            <pc:sldMk cId="678366071" sldId="259"/>
            <ac:spMk id="34" creationId="{EA262DD3-6B9E-A252-EE27-0353EB5270EE}"/>
          </ac:spMkLst>
        </pc:spChg>
        <pc:spChg chg="add mod">
          <ac:chgData name="細谷 祐太" userId="22266ed398c2712f" providerId="LiveId" clId="{3187CAE3-731D-B14C-B65D-5D3B515617E0}" dt="2022-04-30T12:47:29.967" v="1192" actId="14100"/>
          <ac:spMkLst>
            <pc:docMk/>
            <pc:sldMk cId="678366071" sldId="259"/>
            <ac:spMk id="35" creationId="{1D67BAEB-E3B5-4A44-3ED3-C0E8C48E900F}"/>
          </ac:spMkLst>
        </pc:spChg>
        <pc:spChg chg="add del mod">
          <ac:chgData name="細谷 祐太" userId="22266ed398c2712f" providerId="LiveId" clId="{3187CAE3-731D-B14C-B65D-5D3B515617E0}" dt="2022-04-30T12:46:54.807" v="1176" actId="478"/>
          <ac:spMkLst>
            <pc:docMk/>
            <pc:sldMk cId="678366071" sldId="259"/>
            <ac:spMk id="36" creationId="{0B246130-365D-8E03-E51F-49FBC42E8578}"/>
          </ac:spMkLst>
        </pc:spChg>
        <pc:spChg chg="add del mod">
          <ac:chgData name="細谷 祐太" userId="22266ed398c2712f" providerId="LiveId" clId="{3187CAE3-731D-B14C-B65D-5D3B515617E0}" dt="2022-04-30T12:47:12.324" v="1189"/>
          <ac:spMkLst>
            <pc:docMk/>
            <pc:sldMk cId="678366071" sldId="259"/>
            <ac:spMk id="37" creationId="{64C7F71D-E012-2406-7280-03852DCCEEA3}"/>
          </ac:spMkLst>
        </pc:spChg>
        <pc:spChg chg="add mod">
          <ac:chgData name="細谷 祐太" userId="22266ed398c2712f" providerId="LiveId" clId="{3187CAE3-731D-B14C-B65D-5D3B515617E0}" dt="2022-04-30T12:48:01.799" v="1225" actId="1076"/>
          <ac:spMkLst>
            <pc:docMk/>
            <pc:sldMk cId="678366071" sldId="259"/>
            <ac:spMk id="38" creationId="{225E797D-07CC-C8F1-5570-9588B775D470}"/>
          </ac:spMkLst>
        </pc:spChg>
        <pc:spChg chg="add mod">
          <ac:chgData name="細谷 祐太" userId="22266ed398c2712f" providerId="LiveId" clId="{3187CAE3-731D-B14C-B65D-5D3B515617E0}" dt="2022-04-30T12:51:16.842" v="1590" actId="2085"/>
          <ac:spMkLst>
            <pc:docMk/>
            <pc:sldMk cId="678366071" sldId="259"/>
            <ac:spMk id="39" creationId="{8AC334F2-F87F-51E4-5D54-B841ABC62BD3}"/>
          </ac:spMkLst>
        </pc:spChg>
        <pc:grpChg chg="add del mod">
          <ac:chgData name="細谷 祐太" userId="22266ed398c2712f" providerId="LiveId" clId="{3187CAE3-731D-B14C-B65D-5D3B515617E0}" dt="2022-04-30T13:26:16.825" v="1593" actId="478"/>
          <ac:grpSpMkLst>
            <pc:docMk/>
            <pc:sldMk cId="678366071" sldId="259"/>
            <ac:grpSpMk id="2" creationId="{DC78DE6F-48E9-A3CB-5F39-9BEA4335ECD9}"/>
          </ac:grpSpMkLst>
        </pc:grpChg>
        <pc:grpChg chg="add mod">
          <ac:chgData name="細谷 祐太" userId="22266ed398c2712f" providerId="LiveId" clId="{3187CAE3-731D-B14C-B65D-5D3B515617E0}" dt="2022-04-30T12:35:17.783" v="840" actId="14100"/>
          <ac:grpSpMkLst>
            <pc:docMk/>
            <pc:sldMk cId="678366071" sldId="259"/>
            <ac:grpSpMk id="4" creationId="{BC004E63-9A7B-8CB7-D8AF-F1FB631D1ED8}"/>
          </ac:grpSpMkLst>
        </pc:grpChg>
        <pc:grpChg chg="add">
          <ac:chgData name="細谷 祐太" userId="22266ed398c2712f" providerId="LiveId" clId="{3187CAE3-731D-B14C-B65D-5D3B515617E0}" dt="2022-04-30T12:41:57.104" v="1015" actId="164"/>
          <ac:grpSpMkLst>
            <pc:docMk/>
            <pc:sldMk cId="678366071" sldId="259"/>
            <ac:grpSpMk id="16" creationId="{95F2CE50-49C3-7440-5B7D-32B3662B635C}"/>
          </ac:grpSpMkLst>
        </pc:grpChg>
        <pc:grpChg chg="add mod">
          <ac:chgData name="細谷 祐太" userId="22266ed398c2712f" providerId="LiveId" clId="{3187CAE3-731D-B14C-B65D-5D3B515617E0}" dt="2022-04-30T12:42:04.012" v="1017" actId="1076"/>
          <ac:grpSpMkLst>
            <pc:docMk/>
            <pc:sldMk cId="678366071" sldId="259"/>
            <ac:grpSpMk id="17" creationId="{21BB565C-D084-8F64-F4CA-3AA1A7687A45}"/>
          </ac:grpSpMkLst>
        </pc:grpChg>
        <pc:grpChg chg="add mod">
          <ac:chgData name="細谷 祐太" userId="22266ed398c2712f" providerId="LiveId" clId="{3187CAE3-731D-B14C-B65D-5D3B515617E0}" dt="2022-04-30T12:42:43.076" v="1040" actId="1076"/>
          <ac:grpSpMkLst>
            <pc:docMk/>
            <pc:sldMk cId="678366071" sldId="259"/>
            <ac:grpSpMk id="21" creationId="{13369D60-42A1-0817-787D-109E7D666237}"/>
          </ac:grpSpMkLst>
        </pc:grpChg>
        <pc:grpChg chg="add mod">
          <ac:chgData name="細谷 祐太" userId="22266ed398c2712f" providerId="LiveId" clId="{3187CAE3-731D-B14C-B65D-5D3B515617E0}" dt="2022-04-30T12:43:03.406" v="1051" actId="1076"/>
          <ac:grpSpMkLst>
            <pc:docMk/>
            <pc:sldMk cId="678366071" sldId="259"/>
            <ac:grpSpMk id="24" creationId="{07AB4DDD-820E-DDA6-5668-5160029A982D}"/>
          </ac:grpSpMkLst>
        </pc:grpChg>
        <pc:grpChg chg="add mod">
          <ac:chgData name="細谷 祐太" userId="22266ed398c2712f" providerId="LiveId" clId="{3187CAE3-731D-B14C-B65D-5D3B515617E0}" dt="2022-04-30T12:43:37.583" v="1070" actId="1076"/>
          <ac:grpSpMkLst>
            <pc:docMk/>
            <pc:sldMk cId="678366071" sldId="259"/>
            <ac:grpSpMk id="27" creationId="{61C8A3E0-17E9-76D1-A8CB-EB02B0BFABC5}"/>
          </ac:grpSpMkLst>
        </pc:grpChg>
        <pc:picChg chg="add mod">
          <ac:chgData name="細谷 祐太" userId="22266ed398c2712f" providerId="LiveId" clId="{3187CAE3-731D-B14C-B65D-5D3B515617E0}" dt="2022-04-30T12:35:17.783" v="840" actId="14100"/>
          <ac:picMkLst>
            <pc:docMk/>
            <pc:sldMk cId="678366071" sldId="259"/>
            <ac:picMk id="3" creationId="{EE1E426E-003D-434D-AA89-78F3C70CA744}"/>
          </ac:picMkLst>
        </pc:picChg>
      </pc:sldChg>
      <pc:sldChg chg="addSp modSp add del ord">
        <pc:chgData name="細谷 祐太" userId="22266ed398c2712f" providerId="LiveId" clId="{3187CAE3-731D-B14C-B65D-5D3B515617E0}" dt="2022-04-30T12:27:15.268" v="798" actId="2696"/>
        <pc:sldMkLst>
          <pc:docMk/>
          <pc:sldMk cId="1449318974" sldId="260"/>
        </pc:sldMkLst>
        <pc:spChg chg="add mod">
          <ac:chgData name="細谷 祐太" userId="22266ed398c2712f" providerId="LiveId" clId="{3187CAE3-731D-B14C-B65D-5D3B515617E0}" dt="2022-04-30T12:27:11.344" v="796" actId="1076"/>
          <ac:spMkLst>
            <pc:docMk/>
            <pc:sldMk cId="1449318974" sldId="260"/>
            <ac:spMk id="5" creationId="{FE53B707-0394-F180-7B17-2D052D1D9701}"/>
          </ac:spMkLst>
        </pc:spChg>
        <pc:spChg chg="add mod">
          <ac:chgData name="細谷 祐太" userId="22266ed398c2712f" providerId="LiveId" clId="{3187CAE3-731D-B14C-B65D-5D3B515617E0}" dt="2022-04-30T12:27:11.344" v="796" actId="1076"/>
          <ac:spMkLst>
            <pc:docMk/>
            <pc:sldMk cId="1449318974" sldId="260"/>
            <ac:spMk id="6" creationId="{D1E1F5D9-4D35-08CA-DCF6-E83AAD0B8C1E}"/>
          </ac:spMkLst>
        </pc:spChg>
        <pc:grpChg chg="add mod">
          <ac:chgData name="細谷 祐太" userId="22266ed398c2712f" providerId="LiveId" clId="{3187CAE3-731D-B14C-B65D-5D3B515617E0}" dt="2022-04-30T12:27:11.344" v="796" actId="1076"/>
          <ac:grpSpMkLst>
            <pc:docMk/>
            <pc:sldMk cId="1449318974" sldId="260"/>
            <ac:grpSpMk id="2" creationId="{3D968164-FB58-4747-A69E-3929C22DCF02}"/>
          </ac:grpSpMkLst>
        </pc:grpChg>
        <pc:grpChg chg="add mod">
          <ac:chgData name="細谷 祐太" userId="22266ed398c2712f" providerId="LiveId" clId="{3187CAE3-731D-B14C-B65D-5D3B515617E0}" dt="2022-04-30T12:27:11.344" v="796" actId="1076"/>
          <ac:grpSpMkLst>
            <pc:docMk/>
            <pc:sldMk cId="1449318974" sldId="260"/>
            <ac:grpSpMk id="4" creationId="{7C7C2605-C72F-C165-EADD-EBA61CF120DC}"/>
          </ac:grpSpMkLst>
        </pc:grpChg>
        <pc:picChg chg="add mod">
          <ac:chgData name="細谷 祐太" userId="22266ed398c2712f" providerId="LiveId" clId="{3187CAE3-731D-B14C-B65D-5D3B515617E0}" dt="2022-04-30T12:27:11.344" v="796" actId="1076"/>
          <ac:picMkLst>
            <pc:docMk/>
            <pc:sldMk cId="1449318974" sldId="260"/>
            <ac:picMk id="3" creationId="{EB2A370C-1561-8B7E-3944-0A6C345CC9C1}"/>
          </ac:picMkLst>
        </pc:picChg>
      </pc:sldChg>
      <pc:sldChg chg="delSp modSp add mod">
        <pc:chgData name="細谷 祐太" userId="22266ed398c2712f" providerId="LiveId" clId="{3187CAE3-731D-B14C-B65D-5D3B515617E0}" dt="2022-04-30T12:28:11.487" v="835" actId="20577"/>
        <pc:sldMkLst>
          <pc:docMk/>
          <pc:sldMk cId="371767689" sldId="261"/>
        </pc:sldMkLst>
        <pc:spChg chg="mod">
          <ac:chgData name="細谷 祐太" userId="22266ed398c2712f" providerId="LiveId" clId="{3187CAE3-731D-B14C-B65D-5D3B515617E0}" dt="2022-04-30T12:27:21.881" v="810" actId="20577"/>
          <ac:spMkLst>
            <pc:docMk/>
            <pc:sldMk cId="371767689" sldId="261"/>
            <ac:spMk id="7" creationId="{BE1C1499-AD64-6CF0-202E-672714FB399D}"/>
          </ac:spMkLst>
        </pc:spChg>
        <pc:spChg chg="mod">
          <ac:chgData name="細谷 祐太" userId="22266ed398c2712f" providerId="LiveId" clId="{3187CAE3-731D-B14C-B65D-5D3B515617E0}" dt="2022-04-30T12:27:47.661" v="814" actId="20577"/>
          <ac:spMkLst>
            <pc:docMk/>
            <pc:sldMk cId="371767689" sldId="261"/>
            <ac:spMk id="8" creationId="{4F9EDEFA-1611-2A23-C8E2-FE38B860D394}"/>
          </ac:spMkLst>
        </pc:spChg>
        <pc:spChg chg="mod">
          <ac:chgData name="細谷 祐太" userId="22266ed398c2712f" providerId="LiveId" clId="{3187CAE3-731D-B14C-B65D-5D3B515617E0}" dt="2022-04-30T12:28:11.487" v="835" actId="20577"/>
          <ac:spMkLst>
            <pc:docMk/>
            <pc:sldMk cId="371767689" sldId="261"/>
            <ac:spMk id="9" creationId="{05913FE2-376A-817C-8336-05F6FDC4F274}"/>
          </ac:spMkLst>
        </pc:spChg>
        <pc:grpChg chg="del">
          <ac:chgData name="細谷 祐太" userId="22266ed398c2712f" providerId="LiveId" clId="{3187CAE3-731D-B14C-B65D-5D3B515617E0}" dt="2022-04-30T12:27:26.969" v="811" actId="478"/>
          <ac:grpSpMkLst>
            <pc:docMk/>
            <pc:sldMk cId="371767689" sldId="261"/>
            <ac:grpSpMk id="2" creationId="{57AE7A47-4FCF-1A44-B919-3701F3F83320}"/>
          </ac:grpSpMkLst>
        </pc:grpChg>
      </pc:sldChg>
      <pc:sldChg chg="add">
        <pc:chgData name="細谷 祐太" userId="22266ed398c2712f" providerId="LiveId" clId="{3187CAE3-731D-B14C-B65D-5D3B515617E0}" dt="2022-04-30T12:34:53.332" v="836"/>
        <pc:sldMkLst>
          <pc:docMk/>
          <pc:sldMk cId="1234376112" sldId="262"/>
        </pc:sldMkLst>
      </pc:sldChg>
      <pc:sldChg chg="add">
        <pc:chgData name="細谷 祐太" userId="22266ed398c2712f" providerId="LiveId" clId="{3187CAE3-731D-B14C-B65D-5D3B515617E0}" dt="2022-04-30T13:22:59.968" v="1592"/>
        <pc:sldMkLst>
          <pc:docMk/>
          <pc:sldMk cId="2572714999" sldId="263"/>
        </pc:sldMkLst>
      </pc:sldChg>
      <pc:sldChg chg="addSp delSp modSp add del mod ord setBg">
        <pc:chgData name="細谷 祐太" userId="22266ed398c2712f" providerId="LiveId" clId="{3187CAE3-731D-B14C-B65D-5D3B515617E0}" dt="2022-04-30T13:38:52.163" v="2053" actId="20577"/>
        <pc:sldMkLst>
          <pc:docMk/>
          <pc:sldMk cId="919132472" sldId="264"/>
        </pc:sldMkLst>
        <pc:spChg chg="add mod">
          <ac:chgData name="細谷 祐太" userId="22266ed398c2712f" providerId="LiveId" clId="{3187CAE3-731D-B14C-B65D-5D3B515617E0}" dt="2022-04-30T13:34:46.867" v="1950" actId="1076"/>
          <ac:spMkLst>
            <pc:docMk/>
            <pc:sldMk cId="919132472" sldId="264"/>
            <ac:spMk id="2" creationId="{86378902-DDE3-EA70-80C6-FC8FECBBD510}"/>
          </ac:spMkLst>
        </pc:spChg>
        <pc:spChg chg="mod">
          <ac:chgData name="細谷 祐太" userId="22266ed398c2712f" providerId="LiveId" clId="{3187CAE3-731D-B14C-B65D-5D3B515617E0}" dt="2022-04-30T13:26:49.739" v="1646" actId="20577"/>
          <ac:spMkLst>
            <pc:docMk/>
            <pc:sldMk cId="919132472" sldId="264"/>
            <ac:spMk id="12" creationId="{66663C63-21CC-EBBF-1305-00D03F58090E}"/>
          </ac:spMkLst>
        </pc:spChg>
        <pc:spChg chg="del mod">
          <ac:chgData name="細谷 祐太" userId="22266ed398c2712f" providerId="LiveId" clId="{3187CAE3-731D-B14C-B65D-5D3B515617E0}" dt="2022-04-30T13:34:28.236" v="1947" actId="478"/>
          <ac:spMkLst>
            <pc:docMk/>
            <pc:sldMk cId="919132472" sldId="264"/>
            <ac:spMk id="13" creationId="{8DFAE902-A7ED-3F11-EE20-3612FDB2DE96}"/>
          </ac:spMkLst>
        </pc:spChg>
        <pc:spChg chg="del">
          <ac:chgData name="細谷 祐太" userId="22266ed398c2712f" providerId="LiveId" clId="{3187CAE3-731D-B14C-B65D-5D3B515617E0}" dt="2022-04-30T13:30:12.843" v="1739" actId="478"/>
          <ac:spMkLst>
            <pc:docMk/>
            <pc:sldMk cId="919132472" sldId="264"/>
            <ac:spMk id="14" creationId="{313CFE7A-80EA-BEDA-4DC8-A89A5E3EBA5F}"/>
          </ac:spMkLst>
        </pc:spChg>
        <pc:spChg chg="del mod">
          <ac:chgData name="細谷 祐太" userId="22266ed398c2712f" providerId="LiveId" clId="{3187CAE3-731D-B14C-B65D-5D3B515617E0}" dt="2022-04-30T13:34:59.465" v="1951" actId="478"/>
          <ac:spMkLst>
            <pc:docMk/>
            <pc:sldMk cId="919132472" sldId="264"/>
            <ac:spMk id="18" creationId="{188FD098-A3BE-F769-8847-4E6FE0FE9FE3}"/>
          </ac:spMkLst>
        </pc:spChg>
        <pc:spChg chg="del">
          <ac:chgData name="細谷 祐太" userId="22266ed398c2712f" providerId="LiveId" clId="{3187CAE3-731D-B14C-B65D-5D3B515617E0}" dt="2022-04-30T13:30:52.829" v="1756" actId="478"/>
          <ac:spMkLst>
            <pc:docMk/>
            <pc:sldMk cId="919132472" sldId="264"/>
            <ac:spMk id="19" creationId="{5F207363-AD2E-2A04-FE2A-79DAFD0DB438}"/>
          </ac:spMkLst>
        </pc:spChg>
        <pc:spChg chg="del mod topLvl">
          <ac:chgData name="細谷 祐太" userId="22266ed398c2712f" providerId="LiveId" clId="{3187CAE3-731D-B14C-B65D-5D3B515617E0}" dt="2022-04-30T13:35:01.811" v="1952" actId="478"/>
          <ac:spMkLst>
            <pc:docMk/>
            <pc:sldMk cId="919132472" sldId="264"/>
            <ac:spMk id="22" creationId="{CE1EE380-BBB4-5A95-7084-0FF30252340F}"/>
          </ac:spMkLst>
        </pc:spChg>
        <pc:spChg chg="del">
          <ac:chgData name="細谷 祐太" userId="22266ed398c2712f" providerId="LiveId" clId="{3187CAE3-731D-B14C-B65D-5D3B515617E0}" dt="2022-04-30T13:32:17.522" v="1814" actId="478"/>
          <ac:spMkLst>
            <pc:docMk/>
            <pc:sldMk cId="919132472" sldId="264"/>
            <ac:spMk id="23" creationId="{5770E78B-35E2-C9D0-6454-926A8DBA4FCF}"/>
          </ac:spMkLst>
        </pc:spChg>
        <pc:spChg chg="del mod topLvl">
          <ac:chgData name="細谷 祐太" userId="22266ed398c2712f" providerId="LiveId" clId="{3187CAE3-731D-B14C-B65D-5D3B515617E0}" dt="2022-04-30T13:35:04.324" v="1953" actId="478"/>
          <ac:spMkLst>
            <pc:docMk/>
            <pc:sldMk cId="919132472" sldId="264"/>
            <ac:spMk id="25" creationId="{2D3A87D3-84E8-25A5-7888-CD5415AA9964}"/>
          </ac:spMkLst>
        </pc:spChg>
        <pc:spChg chg="del">
          <ac:chgData name="細谷 祐太" userId="22266ed398c2712f" providerId="LiveId" clId="{3187CAE3-731D-B14C-B65D-5D3B515617E0}" dt="2022-04-30T13:32:44.963" v="1817" actId="478"/>
          <ac:spMkLst>
            <pc:docMk/>
            <pc:sldMk cId="919132472" sldId="264"/>
            <ac:spMk id="26" creationId="{AE2FC8F4-8027-9864-A846-540CF2A9F9C6}"/>
          </ac:spMkLst>
        </pc:spChg>
        <pc:spChg chg="add mod">
          <ac:chgData name="細谷 祐太" userId="22266ed398c2712f" providerId="LiveId" clId="{3187CAE3-731D-B14C-B65D-5D3B515617E0}" dt="2022-04-30T13:36:00.514" v="2004" actId="1076"/>
          <ac:spMkLst>
            <pc:docMk/>
            <pc:sldMk cId="919132472" sldId="264"/>
            <ac:spMk id="28" creationId="{393220D8-42B3-C6FC-600F-1482D2E07987}"/>
          </ac:spMkLst>
        </pc:spChg>
        <pc:spChg chg="add mod">
          <ac:chgData name="細谷 祐太" userId="22266ed398c2712f" providerId="LiveId" clId="{3187CAE3-731D-B14C-B65D-5D3B515617E0}" dt="2022-04-30T13:36:47.374" v="2013" actId="1076"/>
          <ac:spMkLst>
            <pc:docMk/>
            <pc:sldMk cId="919132472" sldId="264"/>
            <ac:spMk id="29" creationId="{85EA15D3-3127-71A5-BBED-3754322EE967}"/>
          </ac:spMkLst>
        </pc:spChg>
        <pc:spChg chg="add mod">
          <ac:chgData name="細谷 祐太" userId="22266ed398c2712f" providerId="LiveId" clId="{3187CAE3-731D-B14C-B65D-5D3B515617E0}" dt="2022-04-30T13:37:17.205" v="2023" actId="1076"/>
          <ac:spMkLst>
            <pc:docMk/>
            <pc:sldMk cId="919132472" sldId="264"/>
            <ac:spMk id="30" creationId="{E59D950E-FD3E-0927-775C-B7517BC3EB2D}"/>
          </ac:spMkLst>
        </pc:spChg>
        <pc:spChg chg="mod">
          <ac:chgData name="細谷 祐太" userId="22266ed398c2712f" providerId="LiveId" clId="{3187CAE3-731D-B14C-B65D-5D3B515617E0}" dt="2022-04-30T13:27:37.098" v="1717" actId="1076"/>
          <ac:spMkLst>
            <pc:docMk/>
            <pc:sldMk cId="919132472" sldId="264"/>
            <ac:spMk id="31" creationId="{ECD18A50-4091-2977-8048-065EEAC63CD2}"/>
          </ac:spMkLst>
        </pc:spChg>
        <pc:spChg chg="del">
          <ac:chgData name="細谷 祐太" userId="22266ed398c2712f" providerId="LiveId" clId="{3187CAE3-731D-B14C-B65D-5D3B515617E0}" dt="2022-04-30T13:30:56.831" v="1758" actId="478"/>
          <ac:spMkLst>
            <pc:docMk/>
            <pc:sldMk cId="919132472" sldId="264"/>
            <ac:spMk id="32" creationId="{582E9536-34E8-0C04-118D-7D1A0DD0A115}"/>
          </ac:spMkLst>
        </pc:spChg>
        <pc:spChg chg="add mod">
          <ac:chgData name="細谷 祐太" userId="22266ed398c2712f" providerId="LiveId" clId="{3187CAE3-731D-B14C-B65D-5D3B515617E0}" dt="2022-04-30T13:37:28.602" v="2025" actId="1076"/>
          <ac:spMkLst>
            <pc:docMk/>
            <pc:sldMk cId="919132472" sldId="264"/>
            <ac:spMk id="33" creationId="{A98882B7-2ECD-87CA-D5E9-9EF0582BE372}"/>
          </ac:spMkLst>
        </pc:spChg>
        <pc:spChg chg="add del mod">
          <ac:chgData name="細谷 祐太" userId="22266ed398c2712f" providerId="LiveId" clId="{3187CAE3-731D-B14C-B65D-5D3B515617E0}" dt="2022-04-30T13:33:22.405" v="1922"/>
          <ac:spMkLst>
            <pc:docMk/>
            <pc:sldMk cId="919132472" sldId="264"/>
            <ac:spMk id="34" creationId="{16A3A103-9CB6-FD1E-F32E-3B09A214B8D4}"/>
          </ac:spMkLst>
        </pc:spChg>
        <pc:spChg chg="del">
          <ac:chgData name="細谷 祐太" userId="22266ed398c2712f" providerId="LiveId" clId="{3187CAE3-731D-B14C-B65D-5D3B515617E0}" dt="2022-04-30T13:30:54.581" v="1757" actId="478"/>
          <ac:spMkLst>
            <pc:docMk/>
            <pc:sldMk cId="919132472" sldId="264"/>
            <ac:spMk id="35" creationId="{1D67BAEB-E3B5-4A44-3ED3-C0E8C48E900F}"/>
          </ac:spMkLst>
        </pc:spChg>
        <pc:spChg chg="add del mod">
          <ac:chgData name="細谷 祐太" userId="22266ed398c2712f" providerId="LiveId" clId="{3187CAE3-731D-B14C-B65D-5D3B515617E0}" dt="2022-04-30T13:33:21.865" v="1921"/>
          <ac:spMkLst>
            <pc:docMk/>
            <pc:sldMk cId="919132472" sldId="264"/>
            <ac:spMk id="36" creationId="{5A9DCEFF-48A7-15D5-1906-CC309BFF9988}"/>
          </ac:spMkLst>
        </pc:spChg>
        <pc:spChg chg="add mod">
          <ac:chgData name="細谷 祐太" userId="22266ed398c2712f" providerId="LiveId" clId="{3187CAE3-731D-B14C-B65D-5D3B515617E0}" dt="2022-04-30T13:36:41.458" v="2012" actId="1076"/>
          <ac:spMkLst>
            <pc:docMk/>
            <pc:sldMk cId="919132472" sldId="264"/>
            <ac:spMk id="37" creationId="{A7639872-79DD-2CCF-98A6-E844419DC017}"/>
          </ac:spMkLst>
        </pc:spChg>
        <pc:spChg chg="mod">
          <ac:chgData name="細谷 祐太" userId="22266ed398c2712f" providerId="LiveId" clId="{3187CAE3-731D-B14C-B65D-5D3B515617E0}" dt="2022-04-30T13:38:41.563" v="2043" actId="1076"/>
          <ac:spMkLst>
            <pc:docMk/>
            <pc:sldMk cId="919132472" sldId="264"/>
            <ac:spMk id="38" creationId="{225E797D-07CC-C8F1-5570-9588B775D470}"/>
          </ac:spMkLst>
        </pc:spChg>
        <pc:spChg chg="del">
          <ac:chgData name="細谷 祐太" userId="22266ed398c2712f" providerId="LiveId" clId="{3187CAE3-731D-B14C-B65D-5D3B515617E0}" dt="2022-04-30T13:26:31.211" v="1598" actId="478"/>
          <ac:spMkLst>
            <pc:docMk/>
            <pc:sldMk cId="919132472" sldId="264"/>
            <ac:spMk id="39" creationId="{8AC334F2-F87F-51E4-5D54-B841ABC62BD3}"/>
          </ac:spMkLst>
        </pc:spChg>
        <pc:spChg chg="add mod">
          <ac:chgData name="細谷 祐太" userId="22266ed398c2712f" providerId="LiveId" clId="{3187CAE3-731D-B14C-B65D-5D3B515617E0}" dt="2022-04-30T13:36:51.805" v="2014" actId="1076"/>
          <ac:spMkLst>
            <pc:docMk/>
            <pc:sldMk cId="919132472" sldId="264"/>
            <ac:spMk id="40" creationId="{F16D5A15-6F4A-FE0F-BE74-7DE761991FCA}"/>
          </ac:spMkLst>
        </pc:spChg>
        <pc:spChg chg="add mod">
          <ac:chgData name="細谷 祐太" userId="22266ed398c2712f" providerId="LiveId" clId="{3187CAE3-731D-B14C-B65D-5D3B515617E0}" dt="2022-04-30T13:37:23.254" v="2024" actId="1076"/>
          <ac:spMkLst>
            <pc:docMk/>
            <pc:sldMk cId="919132472" sldId="264"/>
            <ac:spMk id="41" creationId="{715FDC47-1271-0A45-66DE-DA9F836BD123}"/>
          </ac:spMkLst>
        </pc:spChg>
        <pc:spChg chg="add mod">
          <ac:chgData name="細谷 祐太" userId="22266ed398c2712f" providerId="LiveId" clId="{3187CAE3-731D-B14C-B65D-5D3B515617E0}" dt="2022-04-30T13:38:52.163" v="2053" actId="20577"/>
          <ac:spMkLst>
            <pc:docMk/>
            <pc:sldMk cId="919132472" sldId="264"/>
            <ac:spMk id="42" creationId="{C582A20C-EC04-EF93-8B7E-4F0D094C1B8C}"/>
          </ac:spMkLst>
        </pc:spChg>
        <pc:grpChg chg="del">
          <ac:chgData name="細谷 祐太" userId="22266ed398c2712f" providerId="LiveId" clId="{3187CAE3-731D-B14C-B65D-5D3B515617E0}" dt="2022-04-30T13:30:12.843" v="1739" actId="478"/>
          <ac:grpSpMkLst>
            <pc:docMk/>
            <pc:sldMk cId="919132472" sldId="264"/>
            <ac:grpSpMk id="16" creationId="{95F2CE50-49C3-7440-5B7D-32B3662B635C}"/>
          </ac:grpSpMkLst>
        </pc:grpChg>
        <pc:grpChg chg="del">
          <ac:chgData name="細谷 祐太" userId="22266ed398c2712f" providerId="LiveId" clId="{3187CAE3-731D-B14C-B65D-5D3B515617E0}" dt="2022-04-30T13:30:52.829" v="1756" actId="478"/>
          <ac:grpSpMkLst>
            <pc:docMk/>
            <pc:sldMk cId="919132472" sldId="264"/>
            <ac:grpSpMk id="17" creationId="{21BB565C-D084-8F64-F4CA-3AA1A7687A45}"/>
          </ac:grpSpMkLst>
        </pc:grpChg>
        <pc:grpChg chg="del">
          <ac:chgData name="細谷 祐太" userId="22266ed398c2712f" providerId="LiveId" clId="{3187CAE3-731D-B14C-B65D-5D3B515617E0}" dt="2022-04-30T13:32:17.522" v="1814" actId="478"/>
          <ac:grpSpMkLst>
            <pc:docMk/>
            <pc:sldMk cId="919132472" sldId="264"/>
            <ac:grpSpMk id="21" creationId="{13369D60-42A1-0817-787D-109E7D666237}"/>
          </ac:grpSpMkLst>
        </pc:grpChg>
        <pc:grpChg chg="del">
          <ac:chgData name="細谷 祐太" userId="22266ed398c2712f" providerId="LiveId" clId="{3187CAE3-731D-B14C-B65D-5D3B515617E0}" dt="2022-04-30T13:32:44.963" v="1817" actId="478"/>
          <ac:grpSpMkLst>
            <pc:docMk/>
            <pc:sldMk cId="919132472" sldId="264"/>
            <ac:grpSpMk id="24" creationId="{07AB4DDD-820E-DDA6-5668-5160029A982D}"/>
          </ac:grpSpMkLst>
        </pc:grpChg>
        <pc:grpChg chg="del">
          <ac:chgData name="細谷 祐太" userId="22266ed398c2712f" providerId="LiveId" clId="{3187CAE3-731D-B14C-B65D-5D3B515617E0}" dt="2022-04-30T13:35:01.811" v="1952" actId="478"/>
          <ac:grpSpMkLst>
            <pc:docMk/>
            <pc:sldMk cId="919132472" sldId="264"/>
            <ac:grpSpMk id="27" creationId="{61C8A3E0-17E9-76D1-A8CB-EB02B0BFABC5}"/>
          </ac:grpSpMkLst>
        </pc:grpChg>
      </pc:sldChg>
      <pc:sldChg chg="add del">
        <pc:chgData name="細谷 祐太" userId="22266ed398c2712f" providerId="LiveId" clId="{3187CAE3-731D-B14C-B65D-5D3B515617E0}" dt="2022-04-30T13:26:21.079" v="1595" actId="2696"/>
        <pc:sldMkLst>
          <pc:docMk/>
          <pc:sldMk cId="1770794668" sldId="264"/>
        </pc:sldMkLst>
      </pc:sldChg>
      <pc:sldMasterChg chg="modSp modSldLayout">
        <pc:chgData name="細谷 祐太" userId="22266ed398c2712f" providerId="LiveId" clId="{3187CAE3-731D-B14C-B65D-5D3B515617E0}" dt="2022-04-30T07:57:49.670" v="31"/>
        <pc:sldMasterMkLst>
          <pc:docMk/>
          <pc:sldMasterMk cId="4237083775" sldId="2147483648"/>
        </pc:sldMasterMkLst>
        <pc:spChg chg="mod">
          <ac:chgData name="細谷 祐太" userId="22266ed398c2712f" providerId="LiveId" clId="{3187CAE3-731D-B14C-B65D-5D3B515617E0}" dt="2022-04-30T07:57:49.670" v="31"/>
          <ac:spMkLst>
            <pc:docMk/>
            <pc:sldMasterMk cId="4237083775" sldId="2147483648"/>
            <ac:spMk id="2" creationId="{83807BDF-DAAC-5B8B-0A93-9848AC9FFEC5}"/>
          </ac:spMkLst>
        </pc:spChg>
        <pc:spChg chg="mod">
          <ac:chgData name="細谷 祐太" userId="22266ed398c2712f" providerId="LiveId" clId="{3187CAE3-731D-B14C-B65D-5D3B515617E0}" dt="2022-04-30T07:57:49.670" v="31"/>
          <ac:spMkLst>
            <pc:docMk/>
            <pc:sldMasterMk cId="4237083775" sldId="2147483648"/>
            <ac:spMk id="3" creationId="{14F2939A-738C-DA9C-8F3C-B3E12798994D}"/>
          </ac:spMkLst>
        </pc:spChg>
        <pc:spChg chg="mod">
          <ac:chgData name="細谷 祐太" userId="22266ed398c2712f" providerId="LiveId" clId="{3187CAE3-731D-B14C-B65D-5D3B515617E0}" dt="2022-04-30T07:57:49.670" v="31"/>
          <ac:spMkLst>
            <pc:docMk/>
            <pc:sldMasterMk cId="4237083775" sldId="2147483648"/>
            <ac:spMk id="4" creationId="{D7EB4C13-177C-DA43-8656-A28FF78B65FF}"/>
          </ac:spMkLst>
        </pc:spChg>
        <pc:spChg chg="mod">
          <ac:chgData name="細谷 祐太" userId="22266ed398c2712f" providerId="LiveId" clId="{3187CAE3-731D-B14C-B65D-5D3B515617E0}" dt="2022-04-30T07:57:49.670" v="31"/>
          <ac:spMkLst>
            <pc:docMk/>
            <pc:sldMasterMk cId="4237083775" sldId="2147483648"/>
            <ac:spMk id="5" creationId="{E98E97CB-0903-4C27-21EF-C412B959B545}"/>
          </ac:spMkLst>
        </pc:spChg>
        <pc:spChg chg="mod">
          <ac:chgData name="細谷 祐太" userId="22266ed398c2712f" providerId="LiveId" clId="{3187CAE3-731D-B14C-B65D-5D3B515617E0}" dt="2022-04-30T07:57:49.670" v="31"/>
          <ac:spMkLst>
            <pc:docMk/>
            <pc:sldMasterMk cId="4237083775" sldId="2147483648"/>
            <ac:spMk id="6" creationId="{AB517387-6D0A-70CD-05BF-EA5D48B864D2}"/>
          </ac:spMkLst>
        </pc:sp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3437116480" sldId="2147483649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3437116480" sldId="2147483649"/>
              <ac:spMk id="2" creationId="{56A12181-A7EB-18DD-5FB7-506B91FFA921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3437116480" sldId="2147483649"/>
              <ac:spMk id="3" creationId="{FA4F9416-63B0-F9BF-E2EC-910CC4677F0B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943482025" sldId="2147483651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943482025" sldId="2147483651"/>
              <ac:spMk id="2" creationId="{5398A8A0-C351-68EF-A42D-C10AD252E564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943482025" sldId="2147483651"/>
              <ac:spMk id="3" creationId="{1DFF6B42-131E-882D-47F3-98D3E10F9038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1149977575" sldId="2147483652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49977575" sldId="2147483652"/>
              <ac:spMk id="3" creationId="{6463D8DC-B7D7-166D-9FC3-CE23CAC6DCDA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49977575" sldId="2147483652"/>
              <ac:spMk id="4" creationId="{3397E192-5FBC-EAD3-1982-A5690AF46975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1163942045" sldId="2147483653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63942045" sldId="2147483653"/>
              <ac:spMk id="2" creationId="{C0096B5C-B148-5778-36A5-3622718DEE13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63942045" sldId="2147483653"/>
              <ac:spMk id="3" creationId="{2D577E65-3E56-1EFD-A727-48FE30EE8372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63942045" sldId="2147483653"/>
              <ac:spMk id="4" creationId="{5324BB1A-E8C0-1E4F-71B5-C45BB9058DA7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63942045" sldId="2147483653"/>
              <ac:spMk id="5" creationId="{FBA4D989-56C1-EBDB-4EB0-8A452A7D0DCE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163942045" sldId="2147483653"/>
              <ac:spMk id="6" creationId="{1D4CE428-79FB-8931-686A-671A8167CCBA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1340716148" sldId="2147483656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340716148" sldId="2147483656"/>
              <ac:spMk id="2" creationId="{9BE00172-5154-9E6C-56F7-7D230CEC6154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340716148" sldId="2147483656"/>
              <ac:spMk id="3" creationId="{9515DB02-4DB4-A4A1-9915-2A3C8A3D67C2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340716148" sldId="2147483656"/>
              <ac:spMk id="4" creationId="{71D1C5F6-5402-C4CA-7C1E-A656E891CB1C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1068115009" sldId="2147483657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068115009" sldId="2147483657"/>
              <ac:spMk id="2" creationId="{7BEC4CFE-581B-93A2-5D2E-FE7B76BE1157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068115009" sldId="2147483657"/>
              <ac:spMk id="3" creationId="{6AAF0562-795C-BAF8-D28F-8FEE6F603832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068115009" sldId="2147483657"/>
              <ac:spMk id="4" creationId="{82BCAAFC-4DA1-665C-FDFB-66F56C5041CF}"/>
            </ac:spMkLst>
          </pc:spChg>
        </pc:sldLayoutChg>
        <pc:sldLayoutChg chg="modSp">
          <pc:chgData name="細谷 祐太" userId="22266ed398c2712f" providerId="LiveId" clId="{3187CAE3-731D-B14C-B65D-5D3B515617E0}" dt="2022-04-30T07:57:49.670" v="31"/>
          <pc:sldLayoutMkLst>
            <pc:docMk/>
            <pc:sldMasterMk cId="4237083775" sldId="2147483648"/>
            <pc:sldLayoutMk cId="1930407900" sldId="2147483659"/>
          </pc:sldLayoutMkLst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930407900" sldId="2147483659"/>
              <ac:spMk id="2" creationId="{6EB100E1-E738-6785-1284-002A22678B44}"/>
            </ac:spMkLst>
          </pc:spChg>
          <pc:spChg chg="mod">
            <ac:chgData name="細谷 祐太" userId="22266ed398c2712f" providerId="LiveId" clId="{3187CAE3-731D-B14C-B65D-5D3B515617E0}" dt="2022-04-30T07:57:49.670" v="31"/>
            <ac:spMkLst>
              <pc:docMk/>
              <pc:sldMasterMk cId="4237083775" sldId="2147483648"/>
              <pc:sldLayoutMk cId="1930407900" sldId="2147483659"/>
              <ac:spMk id="3" creationId="{3D1A8AB5-4520-F9BB-2930-EE3526A5B903}"/>
            </ac:spMkLst>
          </pc:spChg>
        </pc:sldLayoutChg>
      </pc:sldMasterChg>
      <pc:sldMasterChg chg="modSp modSldLayout">
        <pc:chgData name="細谷 祐太" userId="22266ed398c2712f" providerId="LiveId" clId="{3187CAE3-731D-B14C-B65D-5D3B515617E0}" dt="2022-04-30T07:58:17.504" v="32"/>
        <pc:sldMasterMkLst>
          <pc:docMk/>
          <pc:sldMasterMk cId="94086919" sldId="2147483660"/>
        </pc:sldMasterMkLst>
        <pc:spChg chg="mod">
          <ac:chgData name="細谷 祐太" userId="22266ed398c2712f" providerId="LiveId" clId="{3187CAE3-731D-B14C-B65D-5D3B515617E0}" dt="2022-04-30T07:58:17.504" v="32"/>
          <ac:spMkLst>
            <pc:docMk/>
            <pc:sldMasterMk cId="94086919" sldId="2147483660"/>
            <ac:spMk id="2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7:58:17.504" v="32"/>
          <ac:spMkLst>
            <pc:docMk/>
            <pc:sldMasterMk cId="94086919" sldId="2147483660"/>
            <ac:spMk id="3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7:58:17.504" v="32"/>
          <ac:spMkLst>
            <pc:docMk/>
            <pc:sldMasterMk cId="94086919" sldId="2147483660"/>
            <ac:spMk id="4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7:58:17.504" v="32"/>
          <ac:spMkLst>
            <pc:docMk/>
            <pc:sldMasterMk cId="94086919" sldId="2147483660"/>
            <ac:spMk id="5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7:58:17.504" v="32"/>
          <ac:spMkLst>
            <pc:docMk/>
            <pc:sldMasterMk cId="94086919" sldId="2147483660"/>
            <ac:spMk id="6" creationId="{00000000-0000-0000-0000-000000000000}"/>
          </ac:spMkLst>
        </pc:sp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3857976568" sldId="2147483661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857976568" sldId="2147483661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857976568" sldId="2147483661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434312997" sldId="2147483663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434312997" sldId="2147483663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434312997" sldId="2147483663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1799076475" sldId="2147483664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799076475" sldId="2147483664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799076475" sldId="2147483664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1264155473" sldId="2147483665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264155473" sldId="2147483665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264155473" sldId="2147483665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264155473" sldId="2147483665"/>
              <ac:spMk id="4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264155473" sldId="2147483665"/>
              <ac:spMk id="5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264155473" sldId="2147483665"/>
              <ac:spMk id="6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3620704913" sldId="2147483668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620704913" sldId="2147483668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620704913" sldId="2147483668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620704913" sldId="2147483668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1905603710" sldId="2147483669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905603710" sldId="2147483669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905603710" sldId="2147483669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1905603710" sldId="2147483669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7:58:17.504" v="32"/>
          <pc:sldLayoutMkLst>
            <pc:docMk/>
            <pc:sldMasterMk cId="94086919" sldId="2147483660"/>
            <pc:sldLayoutMk cId="33952037" sldId="2147483671"/>
          </pc:sldLayoutMkLst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3952037" sldId="2147483671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7:58:17.504" v="32"/>
            <ac:spMkLst>
              <pc:docMk/>
              <pc:sldMasterMk cId="94086919" sldId="2147483660"/>
              <pc:sldLayoutMk cId="3395203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細谷 祐太" userId="22266ed398c2712f" providerId="LiveId" clId="{3187CAE3-731D-B14C-B65D-5D3B515617E0}" dt="2022-04-30T08:04:54.942" v="153"/>
        <pc:sldMasterMkLst>
          <pc:docMk/>
          <pc:sldMasterMk cId="3152038281" sldId="2147483672"/>
        </pc:sldMasterMkLst>
        <pc:spChg chg="mod">
          <ac:chgData name="細谷 祐太" userId="22266ed398c2712f" providerId="LiveId" clId="{3187CAE3-731D-B14C-B65D-5D3B515617E0}" dt="2022-04-30T08:04:54.942" v="153"/>
          <ac:spMkLst>
            <pc:docMk/>
            <pc:sldMasterMk cId="3152038281" sldId="2147483672"/>
            <ac:spMk id="2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4:54.942" v="153"/>
          <ac:spMkLst>
            <pc:docMk/>
            <pc:sldMasterMk cId="3152038281" sldId="2147483672"/>
            <ac:spMk id="3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4:54.942" v="153"/>
          <ac:spMkLst>
            <pc:docMk/>
            <pc:sldMasterMk cId="3152038281" sldId="2147483672"/>
            <ac:spMk id="4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4:54.942" v="153"/>
          <ac:spMkLst>
            <pc:docMk/>
            <pc:sldMasterMk cId="3152038281" sldId="2147483672"/>
            <ac:spMk id="5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4:54.942" v="153"/>
          <ac:spMkLst>
            <pc:docMk/>
            <pc:sldMasterMk cId="3152038281" sldId="2147483672"/>
            <ac:spMk id="6" creationId="{00000000-0000-0000-0000-000000000000}"/>
          </ac:spMkLst>
        </pc:sp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3084334145" sldId="2147483673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3084334145" sldId="2147483673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3084334145" sldId="2147483673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3330674674" sldId="2147483675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3330674674" sldId="2147483675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3330674674" sldId="2147483675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1662773423" sldId="2147483676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1662773423" sldId="2147483676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1662773423" sldId="2147483676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4115667060" sldId="2147483677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4115667060" sldId="2147483677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4115667060" sldId="2147483677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4115667060" sldId="2147483677"/>
              <ac:spMk id="4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4115667060" sldId="2147483677"/>
              <ac:spMk id="5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4115667060" sldId="2147483677"/>
              <ac:spMk id="6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2495431416" sldId="2147483680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2495431416" sldId="2147483680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2495431416" sldId="2147483680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2495431416" sldId="2147483680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726314249" sldId="2147483681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726314249" sldId="2147483681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726314249" sldId="2147483681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726314249" sldId="2147483681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4:54.942" v="153"/>
          <pc:sldLayoutMkLst>
            <pc:docMk/>
            <pc:sldMasterMk cId="3152038281" sldId="2147483672"/>
            <pc:sldLayoutMk cId="264626234" sldId="2147483683"/>
          </pc:sldLayoutMkLst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264626234" sldId="2147483683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4:54.942" v="153"/>
            <ac:spMkLst>
              <pc:docMk/>
              <pc:sldMasterMk cId="3152038281" sldId="2147483672"/>
              <pc:sldLayoutMk cId="264626234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細谷 祐太" userId="22266ed398c2712f" providerId="LiveId" clId="{3187CAE3-731D-B14C-B65D-5D3B515617E0}" dt="2022-04-30T08:06:13.795" v="159"/>
        <pc:sldMasterMkLst>
          <pc:docMk/>
          <pc:sldMasterMk cId="4168152402" sldId="2147483684"/>
        </pc:sldMasterMkLst>
        <pc:spChg chg="mod">
          <ac:chgData name="細谷 祐太" userId="22266ed398c2712f" providerId="LiveId" clId="{3187CAE3-731D-B14C-B65D-5D3B515617E0}" dt="2022-04-30T08:06:13.795" v="159"/>
          <ac:spMkLst>
            <pc:docMk/>
            <pc:sldMasterMk cId="4168152402" sldId="2147483684"/>
            <ac:spMk id="2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13.795" v="159"/>
          <ac:spMkLst>
            <pc:docMk/>
            <pc:sldMasterMk cId="4168152402" sldId="2147483684"/>
            <ac:spMk id="3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13.795" v="159"/>
          <ac:spMkLst>
            <pc:docMk/>
            <pc:sldMasterMk cId="4168152402" sldId="2147483684"/>
            <ac:spMk id="4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13.795" v="159"/>
          <ac:spMkLst>
            <pc:docMk/>
            <pc:sldMasterMk cId="4168152402" sldId="2147483684"/>
            <ac:spMk id="5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13.795" v="159"/>
          <ac:spMkLst>
            <pc:docMk/>
            <pc:sldMasterMk cId="4168152402" sldId="2147483684"/>
            <ac:spMk id="6" creationId="{00000000-0000-0000-0000-000000000000}"/>
          </ac:spMkLst>
        </pc:sp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1617079868" sldId="2147483685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1617079868" sldId="2147483685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1617079868" sldId="2147483685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951947074" sldId="2147483687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951947074" sldId="2147483687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951947074" sldId="2147483687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2946720629" sldId="2147483688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46720629" sldId="2147483688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46720629" sldId="2147483688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2984501614" sldId="2147483689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84501614" sldId="2147483689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84501614" sldId="2147483689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84501614" sldId="2147483689"/>
              <ac:spMk id="4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84501614" sldId="2147483689"/>
              <ac:spMk id="5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984501614" sldId="2147483689"/>
              <ac:spMk id="6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3403015926" sldId="2147483692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3403015926" sldId="2147483692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3403015926" sldId="2147483692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3403015926" sldId="2147483692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1016299300" sldId="2147483693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1016299300" sldId="2147483693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1016299300" sldId="2147483693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1016299300" sldId="2147483693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13.795" v="159"/>
          <pc:sldLayoutMkLst>
            <pc:docMk/>
            <pc:sldMasterMk cId="4168152402" sldId="2147483684"/>
            <pc:sldLayoutMk cId="2130028369" sldId="2147483695"/>
          </pc:sldLayoutMkLst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130028369" sldId="2147483695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13.795" v="159"/>
            <ac:spMkLst>
              <pc:docMk/>
              <pc:sldMasterMk cId="4168152402" sldId="2147483684"/>
              <pc:sldLayoutMk cId="2130028369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細谷 祐太" userId="22266ed398c2712f" providerId="LiveId" clId="{3187CAE3-731D-B14C-B65D-5D3B515617E0}" dt="2022-04-30T08:06:33.949" v="161"/>
        <pc:sldMasterMkLst>
          <pc:docMk/>
          <pc:sldMasterMk cId="3241812132" sldId="2147483696"/>
        </pc:sldMasterMkLst>
        <pc:spChg chg="mod">
          <ac:chgData name="細谷 祐太" userId="22266ed398c2712f" providerId="LiveId" clId="{3187CAE3-731D-B14C-B65D-5D3B515617E0}" dt="2022-04-30T08:06:33.949" v="161"/>
          <ac:spMkLst>
            <pc:docMk/>
            <pc:sldMasterMk cId="3241812132" sldId="2147483696"/>
            <ac:spMk id="2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33.949" v="161"/>
          <ac:spMkLst>
            <pc:docMk/>
            <pc:sldMasterMk cId="3241812132" sldId="2147483696"/>
            <ac:spMk id="3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33.949" v="161"/>
          <ac:spMkLst>
            <pc:docMk/>
            <pc:sldMasterMk cId="3241812132" sldId="2147483696"/>
            <ac:spMk id="4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33.949" v="161"/>
          <ac:spMkLst>
            <pc:docMk/>
            <pc:sldMasterMk cId="3241812132" sldId="2147483696"/>
            <ac:spMk id="5" creationId="{00000000-0000-0000-0000-000000000000}"/>
          </ac:spMkLst>
        </pc:spChg>
        <pc:spChg chg="mod">
          <ac:chgData name="細谷 祐太" userId="22266ed398c2712f" providerId="LiveId" clId="{3187CAE3-731D-B14C-B65D-5D3B515617E0}" dt="2022-04-30T08:06:33.949" v="161"/>
          <ac:spMkLst>
            <pc:docMk/>
            <pc:sldMasterMk cId="3241812132" sldId="2147483696"/>
            <ac:spMk id="6" creationId="{00000000-0000-0000-0000-000000000000}"/>
          </ac:spMkLst>
        </pc:sp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2646506611" sldId="2147483697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2646506611" sldId="2147483697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2646506611" sldId="2147483697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1156505373" sldId="2147483699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1156505373" sldId="2147483699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1156505373" sldId="2147483699"/>
              <ac:spMk id="3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2762690508" sldId="2147483700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2762690508" sldId="2147483700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2762690508" sldId="2147483700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3805285982" sldId="2147483701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3805285982" sldId="2147483701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3805285982" sldId="2147483701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3805285982" sldId="2147483701"/>
              <ac:spMk id="4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3805285982" sldId="2147483701"/>
              <ac:spMk id="5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3805285982" sldId="2147483701"/>
              <ac:spMk id="6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1280799699" sldId="2147483704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1280799699" sldId="2147483704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1280799699" sldId="2147483704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1280799699" sldId="2147483704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4003464750" sldId="2147483705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4003464750" sldId="2147483705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4003464750" sldId="2147483705"/>
              <ac:spMk id="3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4003464750" sldId="2147483705"/>
              <ac:spMk id="4" creationId="{00000000-0000-0000-0000-000000000000}"/>
            </ac:spMkLst>
          </pc:spChg>
        </pc:sldLayoutChg>
        <pc:sldLayoutChg chg="modSp">
          <pc:chgData name="細谷 祐太" userId="22266ed398c2712f" providerId="LiveId" clId="{3187CAE3-731D-B14C-B65D-5D3B515617E0}" dt="2022-04-30T08:06:33.949" v="161"/>
          <pc:sldLayoutMkLst>
            <pc:docMk/>
            <pc:sldMasterMk cId="3241812132" sldId="2147483696"/>
            <pc:sldLayoutMk cId="609525459" sldId="2147483707"/>
          </pc:sldLayoutMkLst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609525459" sldId="2147483707"/>
              <ac:spMk id="2" creationId="{00000000-0000-0000-0000-000000000000}"/>
            </ac:spMkLst>
          </pc:spChg>
          <pc:spChg chg="mod">
            <ac:chgData name="細谷 祐太" userId="22266ed398c2712f" providerId="LiveId" clId="{3187CAE3-731D-B14C-B65D-5D3B515617E0}" dt="2022-04-30T08:06:33.949" v="161"/>
            <ac:spMkLst>
              <pc:docMk/>
              <pc:sldMasterMk cId="3241812132" sldId="2147483696"/>
              <pc:sldLayoutMk cId="609525459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651323"/>
            <a:ext cx="9179799" cy="564015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8508981"/>
            <a:ext cx="8099822" cy="391135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4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06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862524"/>
            <a:ext cx="2328699" cy="13729122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862524"/>
            <a:ext cx="6851100" cy="13729122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1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78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038864"/>
            <a:ext cx="9314796" cy="673893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0841548"/>
            <a:ext cx="9314796" cy="354384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67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312617"/>
            <a:ext cx="4589899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312617"/>
            <a:ext cx="4589899" cy="102790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33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62527"/>
            <a:ext cx="9314796" cy="3131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971359"/>
            <a:ext cx="4568805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917660"/>
            <a:ext cx="4568805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971359"/>
            <a:ext cx="4591306" cy="194630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917660"/>
            <a:ext cx="4591306" cy="870398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60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86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664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332567"/>
            <a:ext cx="5467380" cy="11512811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74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080029"/>
            <a:ext cx="3483205" cy="378010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332567"/>
            <a:ext cx="5467380" cy="11512811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860131"/>
            <a:ext cx="3483205" cy="9003995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6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862527"/>
            <a:ext cx="93147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312617"/>
            <a:ext cx="93147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5719-F2C0-0548-B46F-B1BFFC2D4E92}" type="datetimeFigureOut">
              <a:rPr kumimoji="1" lang="ja-JP" altLang="en-US" smtClean="0"/>
              <a:t>2022/4/30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5015410"/>
            <a:ext cx="364492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5015410"/>
            <a:ext cx="2429947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FB504-1741-2E48-B59F-CFE2AF034B3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65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932436-D77B-3A2C-8E18-8F253F80AC2E}"/>
              </a:ext>
            </a:extLst>
          </p:cNvPr>
          <p:cNvSpPr txBox="1"/>
          <p:nvPr/>
        </p:nvSpPr>
        <p:spPr>
          <a:xfrm>
            <a:off x="2292756" y="2557414"/>
            <a:ext cx="621423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/>
              <a:t>初心者も玄人も快適なサ活に</a:t>
            </a:r>
            <a:endParaRPr lang="en-US" altLang="ja-JP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CC7ECF-10B6-D9C8-C36D-589FC133BA4E}"/>
              </a:ext>
            </a:extLst>
          </p:cNvPr>
          <p:cNvSpPr txBox="1"/>
          <p:nvPr/>
        </p:nvSpPr>
        <p:spPr>
          <a:xfrm>
            <a:off x="1439159" y="3559254"/>
            <a:ext cx="79214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/>
              <a:t>サウナ好きのための情報共有サイト</a:t>
            </a:r>
            <a:endParaRPr lang="en-US" altLang="ja-JP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FA2AB78-2AF3-A4F0-7973-B8AFB4EF7BC6}"/>
              </a:ext>
            </a:extLst>
          </p:cNvPr>
          <p:cNvSpPr txBox="1"/>
          <p:nvPr/>
        </p:nvSpPr>
        <p:spPr>
          <a:xfrm>
            <a:off x="-192658" y="4916602"/>
            <a:ext cx="11185067" cy="17544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0801" b="1"/>
              <a:t>サウナココカラ</a:t>
            </a:r>
            <a:endParaRPr lang="en-US" altLang="ja-JP" sz="10801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46129A9-11AD-C97D-E5FA-DEA0DA40339B}"/>
              </a:ext>
            </a:extLst>
          </p:cNvPr>
          <p:cNvSpPr txBox="1"/>
          <p:nvPr/>
        </p:nvSpPr>
        <p:spPr>
          <a:xfrm>
            <a:off x="3134556" y="9153077"/>
            <a:ext cx="4530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/>
              <a:t>ログイン</a:t>
            </a:r>
            <a:endParaRPr lang="en-US" altLang="ja-JP" sz="3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F5B5BF-123C-466B-702B-BECFCA426CE7}"/>
              </a:ext>
            </a:extLst>
          </p:cNvPr>
          <p:cNvSpPr txBox="1"/>
          <p:nvPr/>
        </p:nvSpPr>
        <p:spPr>
          <a:xfrm>
            <a:off x="3134561" y="10918485"/>
            <a:ext cx="4530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/>
              <a:t>新規登録</a:t>
            </a:r>
            <a:endParaRPr lang="en-US" altLang="ja-JP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082463-131D-8C09-0E74-D649BB0599E2}"/>
              </a:ext>
            </a:extLst>
          </p:cNvPr>
          <p:cNvSpPr txBox="1"/>
          <p:nvPr/>
        </p:nvSpPr>
        <p:spPr>
          <a:xfrm>
            <a:off x="3134561" y="12683893"/>
            <a:ext cx="45306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/>
              <a:t>ログインせずに使用</a:t>
            </a:r>
            <a:endParaRPr lang="en-US" altLang="ja-JP" sz="36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1B5E09-BA62-054E-D361-FDEA180E74FC}"/>
              </a:ext>
            </a:extLst>
          </p:cNvPr>
          <p:cNvSpPr txBox="1"/>
          <p:nvPr/>
        </p:nvSpPr>
        <p:spPr>
          <a:xfrm>
            <a:off x="0" y="13633182"/>
            <a:ext cx="1118506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 dirty="0"/>
              <a:t>※</a:t>
            </a:r>
            <a:r>
              <a:rPr lang="ja-JP" altLang="en-US" sz="2400"/>
              <a:t>アカウント登録すると投稿もできるようになります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185559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CE8D91-DD7C-7BE8-0B5D-96E59C626B1F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店舗口コミ　検索結果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35867A-CAB7-E951-9B66-3FAC2BA53D25}"/>
              </a:ext>
            </a:extLst>
          </p:cNvPr>
          <p:cNvSpPr/>
          <p:nvPr/>
        </p:nvSpPr>
        <p:spPr>
          <a:xfrm>
            <a:off x="717550" y="4107426"/>
            <a:ext cx="936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店舗名</a:t>
            </a:r>
            <a:r>
              <a:rPr kumimoji="1" lang="en-US" altLang="ja-JP" sz="3200" dirty="0"/>
              <a:t>or</a:t>
            </a:r>
            <a:r>
              <a:rPr kumimoji="1" lang="ja-JP" altLang="en-US" sz="3200"/>
              <a:t>場所　〇〇○で検索した結果</a:t>
            </a:r>
            <a:endParaRPr kumimoji="1"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A82539-9E3D-BBAB-7BE6-510A08B56C0D}"/>
              </a:ext>
            </a:extLst>
          </p:cNvPr>
          <p:cNvSpPr/>
          <p:nvPr/>
        </p:nvSpPr>
        <p:spPr>
          <a:xfrm>
            <a:off x="1176169" y="5556053"/>
            <a:ext cx="1622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店舗名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23FD53-8BE6-56FA-68E7-3C321ABC5793}"/>
              </a:ext>
            </a:extLst>
          </p:cNvPr>
          <p:cNvSpPr/>
          <p:nvPr/>
        </p:nvSpPr>
        <p:spPr>
          <a:xfrm>
            <a:off x="4704840" y="5554438"/>
            <a:ext cx="1622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場所名</a:t>
            </a:r>
            <a:endParaRPr kumimoji="1" lang="en-US" altLang="ja-JP" sz="32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801852B-40C5-44A3-92CC-211324DF4B88}"/>
              </a:ext>
            </a:extLst>
          </p:cNvPr>
          <p:cNvGrpSpPr/>
          <p:nvPr/>
        </p:nvGrpSpPr>
        <p:grpSpPr>
          <a:xfrm>
            <a:off x="1128425" y="6110130"/>
            <a:ext cx="8542912" cy="4550620"/>
            <a:chOff x="1128425" y="3665230"/>
            <a:chExt cx="8542912" cy="455062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0F48219-DF14-8BE0-8712-4F2FAE64B6A0}"/>
                </a:ext>
              </a:extLst>
            </p:cNvPr>
            <p:cNvGrpSpPr/>
            <p:nvPr/>
          </p:nvGrpSpPr>
          <p:grpSpPr>
            <a:xfrm>
              <a:off x="1140106" y="3665230"/>
              <a:ext cx="8531231" cy="616405"/>
              <a:chOff x="1134266" y="3643004"/>
              <a:chExt cx="8531231" cy="616405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F3FC4892-9FF6-FF82-6662-755FBA7800D8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92959605-E281-98E1-6B57-6F218465744C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D2403B3-F0CB-31DC-6AC0-B31C67035C10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E8D7667-E604-4CBC-3EA8-11B57D8605D7}"/>
                </a:ext>
              </a:extLst>
            </p:cNvPr>
            <p:cNvGrpSpPr/>
            <p:nvPr/>
          </p:nvGrpSpPr>
          <p:grpSpPr>
            <a:xfrm>
              <a:off x="1140106" y="4298747"/>
              <a:ext cx="8531231" cy="616405"/>
              <a:chOff x="1134266" y="3643004"/>
              <a:chExt cx="8531231" cy="616405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B531984-C605-617E-F371-A0CA61C339C2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D131E69A-ACC7-4E01-2819-20352827D1B1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1C61C1-7E38-5A75-B450-1EDC8C8A1684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5E02D78-C759-BCE0-264E-2ACADD0D3391}"/>
                </a:ext>
              </a:extLst>
            </p:cNvPr>
            <p:cNvGrpSpPr/>
            <p:nvPr/>
          </p:nvGrpSpPr>
          <p:grpSpPr>
            <a:xfrm>
              <a:off x="1128425" y="6181540"/>
              <a:ext cx="8531231" cy="616405"/>
              <a:chOff x="1134266" y="3643004"/>
              <a:chExt cx="8531231" cy="616405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FF23B9E-88B9-C61F-189D-2EB876CE684C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973016D-CD16-464E-148A-2DC3F98E5EF9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EEB152E-1AB1-9F02-08A1-A23DBD87E969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5CAD89-48DB-7E8E-33C8-F0270E5C36C0}"/>
                </a:ext>
              </a:extLst>
            </p:cNvPr>
            <p:cNvGrpSpPr/>
            <p:nvPr/>
          </p:nvGrpSpPr>
          <p:grpSpPr>
            <a:xfrm>
              <a:off x="1140106" y="4960255"/>
              <a:ext cx="8531231" cy="616405"/>
              <a:chOff x="1134266" y="3643004"/>
              <a:chExt cx="8531231" cy="616405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44ED817-2F8B-2276-0C4E-0D6E0A92C634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2F7EF78-9254-E2AB-F47E-D86FCF0E54CA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26DCCE2-98AB-7FFF-5BFB-4B155C91EF66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7B0E93F-F7CA-E43B-3E99-B0CA8B9C0EC3}"/>
                </a:ext>
              </a:extLst>
            </p:cNvPr>
            <p:cNvGrpSpPr/>
            <p:nvPr/>
          </p:nvGrpSpPr>
          <p:grpSpPr>
            <a:xfrm>
              <a:off x="1140106" y="5539268"/>
              <a:ext cx="8531231" cy="616405"/>
              <a:chOff x="1134266" y="3643004"/>
              <a:chExt cx="8531231" cy="61640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BDAE0BAA-26EF-2029-BAF7-42B134A6C73A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125A79F-4053-E760-FB8E-5B0EBB0B8450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C366FA50-2FEB-7909-20F0-4EA7A52A7172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393AE9B-2DA6-F422-BCF8-DBEFF24D6B67}"/>
                </a:ext>
              </a:extLst>
            </p:cNvPr>
            <p:cNvGrpSpPr/>
            <p:nvPr/>
          </p:nvGrpSpPr>
          <p:grpSpPr>
            <a:xfrm>
              <a:off x="1140106" y="6874678"/>
              <a:ext cx="8531231" cy="616405"/>
              <a:chOff x="1134266" y="3643004"/>
              <a:chExt cx="8531231" cy="616405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4A3B317-8BE8-C619-939A-84CA24A4A804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B7831AE-72EE-7FB4-C7CE-1AE3943678CE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7592E79-C663-D42F-89F7-E1723C3553ED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A4A40BD-7C1A-80E2-6E65-5724485CB05B}"/>
                </a:ext>
              </a:extLst>
            </p:cNvPr>
            <p:cNvGrpSpPr/>
            <p:nvPr/>
          </p:nvGrpSpPr>
          <p:grpSpPr>
            <a:xfrm>
              <a:off x="1128425" y="7599445"/>
              <a:ext cx="8531231" cy="616405"/>
              <a:chOff x="1134266" y="3643004"/>
              <a:chExt cx="8531231" cy="61640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AB0842A-08DB-3510-3407-4B687FCB4009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37375EE-2BE0-30BE-4EF3-D529F59CCFC3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B08972F-1A47-1A43-6B5A-1C86F1651C34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9B76346-6768-DCF9-FB4B-33121B95948C}"/>
              </a:ext>
            </a:extLst>
          </p:cNvPr>
          <p:cNvSpPr/>
          <p:nvPr/>
        </p:nvSpPr>
        <p:spPr>
          <a:xfrm>
            <a:off x="4574038" y="11981679"/>
            <a:ext cx="16516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42944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9388FA-AD27-E9FE-7A13-680A359DA75A}"/>
              </a:ext>
            </a:extLst>
          </p:cNvPr>
          <p:cNvSpPr txBox="1"/>
          <p:nvPr/>
        </p:nvSpPr>
        <p:spPr>
          <a:xfrm>
            <a:off x="3558381" y="889474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/>
              <a:t>投稿詳細</a:t>
            </a:r>
          </a:p>
        </p:txBody>
      </p:sp>
      <p:graphicFrame>
        <p:nvGraphicFramePr>
          <p:cNvPr id="74" name="表 74">
            <a:extLst>
              <a:ext uri="{FF2B5EF4-FFF2-40B4-BE49-F238E27FC236}">
                <a16:creationId xmlns:a16="http://schemas.microsoft.com/office/drawing/2014/main" id="{E738415D-6E90-C956-57FD-7DBCBE76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202506"/>
              </p:ext>
            </p:extLst>
          </p:nvPr>
        </p:nvGraphicFramePr>
        <p:xfrm>
          <a:off x="693028" y="2459810"/>
          <a:ext cx="9230394" cy="1133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993">
                  <a:extLst>
                    <a:ext uri="{9D8B030D-6E8A-4147-A177-3AD203B41FA5}">
                      <a16:colId xmlns:a16="http://schemas.microsoft.com/office/drawing/2014/main" val="750237739"/>
                    </a:ext>
                  </a:extLst>
                </a:gridCol>
                <a:gridCol w="6507401">
                  <a:extLst>
                    <a:ext uri="{9D8B030D-6E8A-4147-A177-3AD203B41FA5}">
                      <a16:colId xmlns:a16="http://schemas.microsoft.com/office/drawing/2014/main" val="182201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更新日時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</a:t>
                      </a:r>
                      <a:r>
                        <a:rPr kumimoji="1" lang="ja-JP" altLang="en-US" sz="2400"/>
                        <a:t>年</a:t>
                      </a:r>
                      <a:r>
                        <a:rPr kumimoji="1" lang="en-US" altLang="ja-JP" sz="2400" dirty="0"/>
                        <a:t>××</a:t>
                      </a:r>
                      <a:r>
                        <a:rPr kumimoji="1" lang="ja-JP" altLang="en-US" sz="2400"/>
                        <a:t>月</a:t>
                      </a:r>
                      <a:r>
                        <a:rPr kumimoji="1" lang="en-US" altLang="ja-JP" sz="2400" dirty="0"/>
                        <a:t>××</a:t>
                      </a:r>
                      <a:r>
                        <a:rPr kumimoji="1" lang="ja-JP" altLang="en-US" sz="2400"/>
                        <a:t>日</a:t>
                      </a:r>
                      <a:endParaRPr kumimoji="1" lang="en-US" altLang="ja-JP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953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店舗名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6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07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常連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テレビ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03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室内温度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水風呂温度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9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広さ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6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臭い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8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混雑度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01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外気浴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6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音楽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サウナマット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7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清潔度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8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年齢層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1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口コミ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33353"/>
                  </a:ext>
                </a:extLst>
              </a:tr>
            </a:tbl>
          </a:graphicData>
        </a:graphic>
      </p:graphicFrame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780012-C06B-8CC8-1403-F3514F411A23}"/>
              </a:ext>
            </a:extLst>
          </p:cNvPr>
          <p:cNvSpPr/>
          <p:nvPr/>
        </p:nvSpPr>
        <p:spPr>
          <a:xfrm>
            <a:off x="3596156" y="14081646"/>
            <a:ext cx="3645231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投稿一覧へ戻る</a:t>
            </a:r>
          </a:p>
        </p:txBody>
      </p:sp>
    </p:spTree>
    <p:extLst>
      <p:ext uri="{BB962C8B-B14F-4D97-AF65-F5344CB8AC3E}">
        <p14:creationId xmlns:p14="http://schemas.microsoft.com/office/powerpoint/2010/main" val="427372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1CE8D91-DD7C-7BE8-0B5D-96E59C626B1F}"/>
              </a:ext>
            </a:extLst>
          </p:cNvPr>
          <p:cNvSpPr txBox="1"/>
          <p:nvPr/>
        </p:nvSpPr>
        <p:spPr>
          <a:xfrm>
            <a:off x="203206" y="2350936"/>
            <a:ext cx="10393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俺流サウナの楽しみ方　検索結果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C35867A-CAB7-E951-9B66-3FAC2BA53D25}"/>
              </a:ext>
            </a:extLst>
          </p:cNvPr>
          <p:cNvSpPr/>
          <p:nvPr/>
        </p:nvSpPr>
        <p:spPr>
          <a:xfrm>
            <a:off x="717550" y="4107426"/>
            <a:ext cx="93646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難易度</a:t>
            </a:r>
            <a:r>
              <a:rPr kumimoji="1" lang="en-US" altLang="ja-JP" sz="3200" dirty="0"/>
              <a:t>or</a:t>
            </a:r>
            <a:r>
              <a:rPr kumimoji="1" lang="ja-JP" altLang="en-US" sz="3200"/>
              <a:t>所要時間　〇〇○で検索した結果</a:t>
            </a:r>
            <a:endParaRPr kumimoji="1"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A82539-9E3D-BBAB-7BE6-510A08B56C0D}"/>
              </a:ext>
            </a:extLst>
          </p:cNvPr>
          <p:cNvSpPr/>
          <p:nvPr/>
        </p:nvSpPr>
        <p:spPr>
          <a:xfrm>
            <a:off x="1176169" y="5556053"/>
            <a:ext cx="1622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難易度</a:t>
            </a:r>
            <a:endParaRPr kumimoji="1" lang="en-US" altLang="ja-JP" sz="32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23FD53-8BE6-56FA-68E7-3C321ABC5793}"/>
              </a:ext>
            </a:extLst>
          </p:cNvPr>
          <p:cNvSpPr/>
          <p:nvPr/>
        </p:nvSpPr>
        <p:spPr>
          <a:xfrm>
            <a:off x="4704840" y="5554438"/>
            <a:ext cx="23055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所要時間</a:t>
            </a:r>
            <a:endParaRPr kumimoji="1" lang="en-US" altLang="ja-JP" sz="32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801852B-40C5-44A3-92CC-211324DF4B88}"/>
              </a:ext>
            </a:extLst>
          </p:cNvPr>
          <p:cNvGrpSpPr/>
          <p:nvPr/>
        </p:nvGrpSpPr>
        <p:grpSpPr>
          <a:xfrm>
            <a:off x="1128425" y="6110130"/>
            <a:ext cx="8542912" cy="4550620"/>
            <a:chOff x="1128425" y="3665230"/>
            <a:chExt cx="8542912" cy="4550620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A0F48219-DF14-8BE0-8712-4F2FAE64B6A0}"/>
                </a:ext>
              </a:extLst>
            </p:cNvPr>
            <p:cNvGrpSpPr/>
            <p:nvPr/>
          </p:nvGrpSpPr>
          <p:grpSpPr>
            <a:xfrm>
              <a:off x="1140106" y="3665230"/>
              <a:ext cx="8531231" cy="616405"/>
              <a:chOff x="1134266" y="3643004"/>
              <a:chExt cx="8531231" cy="616405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F3FC4892-9FF6-FF82-6662-755FBA7800D8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92959605-E281-98E1-6B57-6F218465744C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7D2403B3-F0CB-31DC-6AC0-B31C67035C10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CE8D7667-E604-4CBC-3EA8-11B57D8605D7}"/>
                </a:ext>
              </a:extLst>
            </p:cNvPr>
            <p:cNvGrpSpPr/>
            <p:nvPr/>
          </p:nvGrpSpPr>
          <p:grpSpPr>
            <a:xfrm>
              <a:off x="1140106" y="4298747"/>
              <a:ext cx="8531231" cy="616405"/>
              <a:chOff x="1134266" y="3643004"/>
              <a:chExt cx="8531231" cy="616405"/>
            </a:xfrm>
          </p:grpSpPr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B531984-C605-617E-F371-A0CA61C339C2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D131E69A-ACC7-4E01-2819-20352827D1B1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DF1C61C1-7E38-5A75-B450-1EDC8C8A1684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B5E02D78-C759-BCE0-264E-2ACADD0D3391}"/>
                </a:ext>
              </a:extLst>
            </p:cNvPr>
            <p:cNvGrpSpPr/>
            <p:nvPr/>
          </p:nvGrpSpPr>
          <p:grpSpPr>
            <a:xfrm>
              <a:off x="1128425" y="6181540"/>
              <a:ext cx="8531231" cy="616405"/>
              <a:chOff x="1134266" y="3643004"/>
              <a:chExt cx="8531231" cy="616405"/>
            </a:xfrm>
          </p:grpSpPr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4FF23B9E-88B9-C61F-189D-2EB876CE684C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7973016D-CD16-464E-148A-2DC3F98E5EF9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EEEB152E-1AB1-9F02-08A1-A23DBD87E969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755CAD89-48DB-7E8E-33C8-F0270E5C36C0}"/>
                </a:ext>
              </a:extLst>
            </p:cNvPr>
            <p:cNvGrpSpPr/>
            <p:nvPr/>
          </p:nvGrpSpPr>
          <p:grpSpPr>
            <a:xfrm>
              <a:off x="1140106" y="4960255"/>
              <a:ext cx="8531231" cy="616405"/>
              <a:chOff x="1134266" y="3643004"/>
              <a:chExt cx="8531231" cy="616405"/>
            </a:xfrm>
          </p:grpSpPr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444ED817-2F8B-2276-0C4E-0D6E0A92C634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22F7EF78-9254-E2AB-F47E-D86FCF0E54CA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726DCCE2-98AB-7FFF-5BFB-4B155C91EF66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57B0E93F-F7CA-E43B-3E99-B0CA8B9C0EC3}"/>
                </a:ext>
              </a:extLst>
            </p:cNvPr>
            <p:cNvGrpSpPr/>
            <p:nvPr/>
          </p:nvGrpSpPr>
          <p:grpSpPr>
            <a:xfrm>
              <a:off x="1140106" y="5539268"/>
              <a:ext cx="8531231" cy="616405"/>
              <a:chOff x="1134266" y="3643004"/>
              <a:chExt cx="8531231" cy="61640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BDAE0BAA-26EF-2029-BAF7-42B134A6C73A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9125A79F-4053-E760-FB8E-5B0EBB0B8450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C366FA50-2FEB-7909-20F0-4EA7A52A7172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393AE9B-2DA6-F422-BCF8-DBEFF24D6B67}"/>
                </a:ext>
              </a:extLst>
            </p:cNvPr>
            <p:cNvGrpSpPr/>
            <p:nvPr/>
          </p:nvGrpSpPr>
          <p:grpSpPr>
            <a:xfrm>
              <a:off x="1140106" y="6874678"/>
              <a:ext cx="8531231" cy="616405"/>
              <a:chOff x="1134266" y="3643004"/>
              <a:chExt cx="8531231" cy="616405"/>
            </a:xfrm>
          </p:grpSpPr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F4A3B317-8BE8-C619-939A-84CA24A4A804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9B7831AE-72EE-7FB4-C7CE-1AE3943678CE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B7592E79-C663-D42F-89F7-E1723C3553ED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A4A40BD-7C1A-80E2-6E65-5724485CB05B}"/>
                </a:ext>
              </a:extLst>
            </p:cNvPr>
            <p:cNvGrpSpPr/>
            <p:nvPr/>
          </p:nvGrpSpPr>
          <p:grpSpPr>
            <a:xfrm>
              <a:off x="1128425" y="7599445"/>
              <a:ext cx="8531231" cy="616405"/>
              <a:chOff x="1134266" y="3643004"/>
              <a:chExt cx="8531231" cy="616405"/>
            </a:xfrm>
          </p:grpSpPr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8AB0842A-08DB-3510-3407-4B687FCB4009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E37375EE-2BE0-30BE-4EF3-D529F59CCFC3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4B08972F-1A47-1A43-6B5A-1C86F1651C34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</p:grp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9B76346-6768-DCF9-FB4B-33121B95948C}"/>
              </a:ext>
            </a:extLst>
          </p:cNvPr>
          <p:cNvSpPr/>
          <p:nvPr/>
        </p:nvSpPr>
        <p:spPr>
          <a:xfrm>
            <a:off x="4574038" y="11981679"/>
            <a:ext cx="16516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10671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9388FA-AD27-E9FE-7A13-680A359DA75A}"/>
              </a:ext>
            </a:extLst>
          </p:cNvPr>
          <p:cNvSpPr txBox="1"/>
          <p:nvPr/>
        </p:nvSpPr>
        <p:spPr>
          <a:xfrm>
            <a:off x="3558380" y="1785212"/>
            <a:ext cx="368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/>
              <a:t>投稿詳細</a:t>
            </a:r>
          </a:p>
        </p:txBody>
      </p:sp>
      <p:graphicFrame>
        <p:nvGraphicFramePr>
          <p:cNvPr id="74" name="表 74">
            <a:extLst>
              <a:ext uri="{FF2B5EF4-FFF2-40B4-BE49-F238E27FC236}">
                <a16:creationId xmlns:a16="http://schemas.microsoft.com/office/drawing/2014/main" id="{E738415D-6E90-C956-57FD-7DBCBE76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815119"/>
              </p:ext>
            </p:extLst>
          </p:nvPr>
        </p:nvGraphicFramePr>
        <p:xfrm>
          <a:off x="945201" y="3564296"/>
          <a:ext cx="9220756" cy="72457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3355">
                  <a:extLst>
                    <a:ext uri="{9D8B030D-6E8A-4147-A177-3AD203B41FA5}">
                      <a16:colId xmlns:a16="http://schemas.microsoft.com/office/drawing/2014/main" val="750237739"/>
                    </a:ext>
                  </a:extLst>
                </a:gridCol>
                <a:gridCol w="6507401">
                  <a:extLst>
                    <a:ext uri="{9D8B030D-6E8A-4147-A177-3AD203B41FA5}">
                      <a16:colId xmlns:a16="http://schemas.microsoft.com/office/drawing/2014/main" val="1822012195"/>
                    </a:ext>
                  </a:extLst>
                </a:gridCol>
              </a:tblGrid>
              <a:tr h="833933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難易度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89904"/>
                  </a:ext>
                </a:extLst>
              </a:tr>
              <a:tr h="833933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所要時間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12712"/>
                  </a:ext>
                </a:extLst>
              </a:tr>
              <a:tr h="3818535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楽しみ方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33353"/>
                  </a:ext>
                </a:extLst>
              </a:tr>
            </a:tbl>
          </a:graphicData>
        </a:graphic>
      </p:graphicFrame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780012-C06B-8CC8-1403-F3514F411A23}"/>
              </a:ext>
            </a:extLst>
          </p:cNvPr>
          <p:cNvSpPr/>
          <p:nvPr/>
        </p:nvSpPr>
        <p:spPr>
          <a:xfrm>
            <a:off x="3577271" y="12142932"/>
            <a:ext cx="3645231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投稿一覧へ戻る</a:t>
            </a:r>
          </a:p>
        </p:txBody>
      </p:sp>
    </p:spTree>
    <p:extLst>
      <p:ext uri="{BB962C8B-B14F-4D97-AF65-F5344CB8AC3E}">
        <p14:creationId xmlns:p14="http://schemas.microsoft.com/office/powerpoint/2010/main" val="393917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8B052A-726B-E080-80C7-2C0702411E64}"/>
              </a:ext>
            </a:extLst>
          </p:cNvPr>
          <p:cNvSpPr txBox="1"/>
          <p:nvPr/>
        </p:nvSpPr>
        <p:spPr>
          <a:xfrm>
            <a:off x="203204" y="-2301771"/>
            <a:ext cx="1039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店舗口コミ　</a:t>
            </a:r>
            <a:endParaRPr kumimoji="1" lang="en-US" altLang="ja-JP" sz="5400" b="1" dirty="0"/>
          </a:p>
          <a:p>
            <a:pPr algn="ctr"/>
            <a:r>
              <a:rPr kumimoji="1" lang="ja-JP" altLang="en-US" sz="5400" b="1"/>
              <a:t>新規投稿入力フォーム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5ED6872-A9F8-1B89-D8FE-F8C632F49CD3}"/>
              </a:ext>
            </a:extLst>
          </p:cNvPr>
          <p:cNvGrpSpPr/>
          <p:nvPr/>
        </p:nvGrpSpPr>
        <p:grpSpPr>
          <a:xfrm>
            <a:off x="810414" y="-76446"/>
            <a:ext cx="8058753" cy="461665"/>
            <a:chOff x="810409" y="2623095"/>
            <a:chExt cx="8058753" cy="4616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B420EF7-D693-D61F-A70D-53E6D7722252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店舗名</a:t>
              </a:r>
              <a:endParaRPr kumimoji="1" lang="en-US" altLang="ja-JP" sz="2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6D11458-E197-464D-8BFA-F0C9B9FAC8AF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5DCA49-B5E1-F838-1097-3EF14A9CC843}"/>
              </a:ext>
            </a:extLst>
          </p:cNvPr>
          <p:cNvGrpSpPr/>
          <p:nvPr/>
        </p:nvGrpSpPr>
        <p:grpSpPr>
          <a:xfrm>
            <a:off x="810414" y="755581"/>
            <a:ext cx="8058753" cy="461665"/>
            <a:chOff x="810409" y="2623095"/>
            <a:chExt cx="8058753" cy="461665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79306F1-785C-E99A-88BF-9E7E82F3388D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場所</a:t>
              </a:r>
              <a:endParaRPr kumimoji="1" lang="en-US" altLang="ja-JP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93189DD-9410-E942-024F-DB137BF4486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E9AD2A5-6EC8-7D4A-B333-EF957D6945F8}"/>
              </a:ext>
            </a:extLst>
          </p:cNvPr>
          <p:cNvGrpSpPr/>
          <p:nvPr/>
        </p:nvGrpSpPr>
        <p:grpSpPr>
          <a:xfrm>
            <a:off x="810414" y="1587605"/>
            <a:ext cx="8058753" cy="461665"/>
            <a:chOff x="810409" y="2623095"/>
            <a:chExt cx="8058753" cy="46166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63EA1D6-19E7-0E13-5092-DDB4A4315FC5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常連</a:t>
              </a:r>
              <a:endParaRPr kumimoji="1" lang="en-US" altLang="ja-JP" sz="24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3F7B986-6997-88D2-70FB-4CAFE6AA1408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F4D62F97-2178-4858-D923-35E36174197F}"/>
              </a:ext>
            </a:extLst>
          </p:cNvPr>
          <p:cNvGrpSpPr/>
          <p:nvPr/>
        </p:nvGrpSpPr>
        <p:grpSpPr>
          <a:xfrm>
            <a:off x="810414" y="2419629"/>
            <a:ext cx="8058753" cy="461665"/>
            <a:chOff x="810409" y="2623095"/>
            <a:chExt cx="8058753" cy="461665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3BD886A-1697-765B-D7B0-730F6B815674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テレビ</a:t>
              </a:r>
              <a:endParaRPr kumimoji="1" lang="en-US" altLang="ja-JP" sz="24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62D38C7-CA7C-3CB8-F4CB-93A851F51BE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5E3E74E-4587-186E-629C-6771FF3D5280}"/>
              </a:ext>
            </a:extLst>
          </p:cNvPr>
          <p:cNvGrpSpPr/>
          <p:nvPr/>
        </p:nvGrpSpPr>
        <p:grpSpPr>
          <a:xfrm>
            <a:off x="810414" y="3251653"/>
            <a:ext cx="8058753" cy="461665"/>
            <a:chOff x="810409" y="2623095"/>
            <a:chExt cx="8058753" cy="461665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60E2C68-587C-AFBA-4F71-A5D47B774D28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室内温度</a:t>
              </a:r>
              <a:endParaRPr kumimoji="1" lang="en-US" altLang="ja-JP" sz="2400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C3F1556-73DF-0563-0BFF-43D50CA2A631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587B885-5E36-C91F-7026-AF665FFA4DD5}"/>
              </a:ext>
            </a:extLst>
          </p:cNvPr>
          <p:cNvGrpSpPr/>
          <p:nvPr/>
        </p:nvGrpSpPr>
        <p:grpSpPr>
          <a:xfrm>
            <a:off x="810408" y="4083677"/>
            <a:ext cx="8058754" cy="461665"/>
            <a:chOff x="810408" y="2623095"/>
            <a:chExt cx="8058754" cy="46166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0D999B28-D187-6F7C-83D6-29A38CC94D72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水風呂温度</a:t>
              </a:r>
              <a:endParaRPr kumimoji="1" lang="en-US" altLang="ja-JP" sz="24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2F55736-2188-ECB6-10AC-F41B475B2516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03C6F92-CD2C-A87B-FBE7-02EA3BD08206}"/>
              </a:ext>
            </a:extLst>
          </p:cNvPr>
          <p:cNvGrpSpPr/>
          <p:nvPr/>
        </p:nvGrpSpPr>
        <p:grpSpPr>
          <a:xfrm>
            <a:off x="810408" y="4915701"/>
            <a:ext cx="8058754" cy="461665"/>
            <a:chOff x="810408" y="2623095"/>
            <a:chExt cx="8058754" cy="461665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195DF55-78A9-18C3-0F02-305A56511F7C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広さ</a:t>
              </a:r>
              <a:endParaRPr kumimoji="1" lang="en-US" altLang="ja-JP" sz="24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EE51278-02EE-2155-829A-19A455070C57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09D8357-CE36-3F16-8A34-34569D0426C5}"/>
              </a:ext>
            </a:extLst>
          </p:cNvPr>
          <p:cNvGrpSpPr/>
          <p:nvPr/>
        </p:nvGrpSpPr>
        <p:grpSpPr>
          <a:xfrm>
            <a:off x="810408" y="5747070"/>
            <a:ext cx="8058754" cy="461665"/>
            <a:chOff x="810408" y="2623095"/>
            <a:chExt cx="8058754" cy="461665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2B65011-29B4-EE1A-C1E8-9F81AC56B1AF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匂い</a:t>
              </a:r>
              <a:endParaRPr kumimoji="1" lang="en-US" altLang="ja-JP" sz="2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A287955-93CE-450A-6C43-B8D5C8579A9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8559ADB-4545-D8E1-B5D6-7D6A0882764D}"/>
              </a:ext>
            </a:extLst>
          </p:cNvPr>
          <p:cNvGrpSpPr/>
          <p:nvPr/>
        </p:nvGrpSpPr>
        <p:grpSpPr>
          <a:xfrm>
            <a:off x="810408" y="6576620"/>
            <a:ext cx="8058754" cy="461665"/>
            <a:chOff x="810408" y="2623095"/>
            <a:chExt cx="8058754" cy="461665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1949A3C7-F371-E45C-0805-B0A57FA7EBCA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混雑度</a:t>
              </a:r>
              <a:endParaRPr kumimoji="1" lang="en-US" altLang="ja-JP" sz="2400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9B51CDB-B92C-5AB7-CCE6-C5A81929AC70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0D7B224-5C9B-4847-237B-27D83D958D6B}"/>
              </a:ext>
            </a:extLst>
          </p:cNvPr>
          <p:cNvGrpSpPr/>
          <p:nvPr/>
        </p:nvGrpSpPr>
        <p:grpSpPr>
          <a:xfrm>
            <a:off x="810408" y="7409196"/>
            <a:ext cx="8058754" cy="461665"/>
            <a:chOff x="810408" y="2623095"/>
            <a:chExt cx="8058754" cy="461665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B89F49C-E3D6-B4FC-B3DE-9D80310340D3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外気浴</a:t>
              </a:r>
              <a:endParaRPr kumimoji="1" lang="en-US" altLang="ja-JP" sz="2400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74936D1-9B0C-2F58-D049-5C0039C0CB71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81218099-B7DD-D407-C021-93A280708B73}"/>
              </a:ext>
            </a:extLst>
          </p:cNvPr>
          <p:cNvGrpSpPr/>
          <p:nvPr/>
        </p:nvGrpSpPr>
        <p:grpSpPr>
          <a:xfrm>
            <a:off x="810408" y="8241772"/>
            <a:ext cx="8058754" cy="461665"/>
            <a:chOff x="810408" y="2623095"/>
            <a:chExt cx="8058754" cy="461665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4D6C943-8447-C0AD-5CAF-A965477152FE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音楽</a:t>
              </a:r>
              <a:endParaRPr kumimoji="1" lang="en-US" altLang="ja-JP" sz="2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30EBF3D3-DAC1-2FEB-8358-4CED5F5AD58E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A0F8B12-6928-716B-2128-6E06D53F6C01}"/>
              </a:ext>
            </a:extLst>
          </p:cNvPr>
          <p:cNvGrpSpPr/>
          <p:nvPr/>
        </p:nvGrpSpPr>
        <p:grpSpPr>
          <a:xfrm>
            <a:off x="810408" y="9074348"/>
            <a:ext cx="8058754" cy="461665"/>
            <a:chOff x="810408" y="2623095"/>
            <a:chExt cx="8058754" cy="461665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D3AEC05-1B2C-8114-9E6E-28A4B6E47F31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サウナマット</a:t>
              </a:r>
              <a:endParaRPr kumimoji="1" lang="en-US" altLang="ja-JP" sz="2400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4711CE1-C91E-93C4-97C3-90A9FF6BD9F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D167FB7-CA67-5C59-1462-C6C1849F481F}"/>
              </a:ext>
            </a:extLst>
          </p:cNvPr>
          <p:cNvGrpSpPr/>
          <p:nvPr/>
        </p:nvGrpSpPr>
        <p:grpSpPr>
          <a:xfrm>
            <a:off x="810408" y="9903898"/>
            <a:ext cx="8058754" cy="461665"/>
            <a:chOff x="810408" y="2623095"/>
            <a:chExt cx="8058754" cy="461665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1EA509B0-6810-27B0-A97A-A85F79761EA9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清潔度</a:t>
              </a:r>
              <a:endParaRPr kumimoji="1" lang="en-US" altLang="ja-JP" sz="2400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067B2605-87AA-9074-EA1D-DACA75D2C1A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69AA8B0-3DC7-6DDD-D7B1-41532029BA95}"/>
              </a:ext>
            </a:extLst>
          </p:cNvPr>
          <p:cNvGrpSpPr/>
          <p:nvPr/>
        </p:nvGrpSpPr>
        <p:grpSpPr>
          <a:xfrm>
            <a:off x="836080" y="10733448"/>
            <a:ext cx="8058754" cy="461665"/>
            <a:chOff x="810408" y="2623095"/>
            <a:chExt cx="8058754" cy="461665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8ECF99B-EFEC-876C-353E-5DC9D8F06A42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年齢層</a:t>
              </a:r>
              <a:endParaRPr kumimoji="1" lang="en-US" altLang="ja-JP" sz="2400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99C37917-E199-8182-15F2-D0CBF48B974A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AD1DA12-DAEB-38DE-E6F6-65A7CC900795}"/>
              </a:ext>
            </a:extLst>
          </p:cNvPr>
          <p:cNvGrpSpPr/>
          <p:nvPr/>
        </p:nvGrpSpPr>
        <p:grpSpPr>
          <a:xfrm>
            <a:off x="836080" y="11562993"/>
            <a:ext cx="8058754" cy="4427800"/>
            <a:chOff x="810408" y="2623095"/>
            <a:chExt cx="8058754" cy="44278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5823B65-F5C2-7B0C-E6B4-010A8DADCD65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口コミ</a:t>
              </a:r>
              <a:endParaRPr kumimoji="1" lang="en-US" altLang="ja-JP" sz="2400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C103267-47DC-9643-17B5-A2863A85E8BF}"/>
                </a:ext>
              </a:extLst>
            </p:cNvPr>
            <p:cNvSpPr/>
            <p:nvPr/>
          </p:nvSpPr>
          <p:spPr>
            <a:xfrm>
              <a:off x="2907274" y="2623095"/>
              <a:ext cx="5961888" cy="442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E5F5266-A5F4-CC6A-3ABC-C006A3FAC086}"/>
              </a:ext>
            </a:extLst>
          </p:cNvPr>
          <p:cNvSpPr/>
          <p:nvPr/>
        </p:nvSpPr>
        <p:spPr>
          <a:xfrm>
            <a:off x="6519426" y="17024151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投稿する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2BEA31D-EA84-6986-F4CA-EBC5ED48D63E}"/>
              </a:ext>
            </a:extLst>
          </p:cNvPr>
          <p:cNvSpPr/>
          <p:nvPr/>
        </p:nvSpPr>
        <p:spPr>
          <a:xfrm>
            <a:off x="3227312" y="17024150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333BF5EA-BF95-9149-0E5D-61D6654B8AD9}"/>
              </a:ext>
            </a:extLst>
          </p:cNvPr>
          <p:cNvSpPr/>
          <p:nvPr/>
        </p:nvSpPr>
        <p:spPr>
          <a:xfrm>
            <a:off x="-38265" y="-2699543"/>
            <a:ext cx="10799763" cy="458724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25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</a:rPr>
              <a:t>必須項目を入力ください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・店舗名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・場所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・室内温度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・水風呂温度</a:t>
            </a:r>
          </a:p>
        </p:txBody>
      </p:sp>
    </p:spTree>
    <p:extLst>
      <p:ext uri="{BB962C8B-B14F-4D97-AF65-F5344CB8AC3E}">
        <p14:creationId xmlns:p14="http://schemas.microsoft.com/office/powerpoint/2010/main" val="118392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F7C0EB-86D9-6C70-97B6-82CA1D005A12}"/>
              </a:ext>
            </a:extLst>
          </p:cNvPr>
          <p:cNvSpPr/>
          <p:nvPr/>
        </p:nvSpPr>
        <p:spPr>
          <a:xfrm>
            <a:off x="717549" y="6034377"/>
            <a:ext cx="9364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/>
              <a:t>投稿ありがとうございました。</a:t>
            </a:r>
            <a:endParaRPr kumimoji="1" lang="en-US" altLang="ja-JP" sz="3200" b="1" dirty="0"/>
          </a:p>
          <a:p>
            <a:pPr algn="ctr"/>
            <a:r>
              <a:rPr kumimoji="1" lang="ja-JP" altLang="en-US" sz="3200" b="1"/>
              <a:t>引き続き当サイトをお楽しみください。</a:t>
            </a:r>
            <a:endParaRPr kumimoji="1" lang="en-US" altLang="ja-JP" sz="3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EF6CB-1CA3-088C-38A8-6B699FE4203A}"/>
              </a:ext>
            </a:extLst>
          </p:cNvPr>
          <p:cNvSpPr/>
          <p:nvPr/>
        </p:nvSpPr>
        <p:spPr>
          <a:xfrm>
            <a:off x="3318098" y="10948935"/>
            <a:ext cx="4163564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投稿一覧へ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3F84D9-D3E3-ECA1-A930-C1C09AC73596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新規投稿完了！</a:t>
            </a:r>
          </a:p>
        </p:txBody>
      </p:sp>
    </p:spTree>
    <p:extLst>
      <p:ext uri="{BB962C8B-B14F-4D97-AF65-F5344CB8AC3E}">
        <p14:creationId xmlns:p14="http://schemas.microsoft.com/office/powerpoint/2010/main" val="3156061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8B052A-726B-E080-80C7-2C0702411E64}"/>
              </a:ext>
            </a:extLst>
          </p:cNvPr>
          <p:cNvSpPr txBox="1"/>
          <p:nvPr/>
        </p:nvSpPr>
        <p:spPr>
          <a:xfrm>
            <a:off x="203203" y="1630887"/>
            <a:ext cx="1039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俺流サウナの楽しみ方</a:t>
            </a:r>
            <a:endParaRPr kumimoji="1" lang="en-US" altLang="ja-JP" sz="5400" b="1" dirty="0"/>
          </a:p>
          <a:p>
            <a:pPr algn="ctr"/>
            <a:r>
              <a:rPr kumimoji="1" lang="ja-JP" altLang="en-US" sz="5400" b="1"/>
              <a:t>新規投稿入力フォーム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5ED6872-A9F8-1B89-D8FE-F8C632F49CD3}"/>
              </a:ext>
            </a:extLst>
          </p:cNvPr>
          <p:cNvGrpSpPr/>
          <p:nvPr/>
        </p:nvGrpSpPr>
        <p:grpSpPr>
          <a:xfrm>
            <a:off x="804638" y="4452995"/>
            <a:ext cx="8058753" cy="461665"/>
            <a:chOff x="810409" y="2623095"/>
            <a:chExt cx="8058753" cy="4616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B420EF7-D693-D61F-A70D-53E6D7722252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難易度</a:t>
              </a:r>
              <a:endParaRPr kumimoji="1" lang="en-US" altLang="ja-JP" sz="2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6D11458-E197-464D-8BFA-F0C9B9FAC8AF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5DCA49-B5E1-F838-1097-3EF14A9CC843}"/>
              </a:ext>
            </a:extLst>
          </p:cNvPr>
          <p:cNvGrpSpPr/>
          <p:nvPr/>
        </p:nvGrpSpPr>
        <p:grpSpPr>
          <a:xfrm>
            <a:off x="804638" y="5751605"/>
            <a:ext cx="8058753" cy="461665"/>
            <a:chOff x="810409" y="2623095"/>
            <a:chExt cx="8058753" cy="461665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79306F1-785C-E99A-88BF-9E7E82F3388D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所要時間</a:t>
              </a:r>
              <a:endParaRPr kumimoji="1" lang="en-US" altLang="ja-JP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93189DD-9410-E942-024F-DB137BF4486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AD1DA12-DAEB-38DE-E6F6-65A7CC900795}"/>
              </a:ext>
            </a:extLst>
          </p:cNvPr>
          <p:cNvGrpSpPr/>
          <p:nvPr/>
        </p:nvGrpSpPr>
        <p:grpSpPr>
          <a:xfrm>
            <a:off x="804634" y="7009601"/>
            <a:ext cx="8058754" cy="4427800"/>
            <a:chOff x="810408" y="2623095"/>
            <a:chExt cx="8058754" cy="44278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5823B65-F5C2-7B0C-E6B4-010A8DADCD65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楽しみ方</a:t>
              </a:r>
              <a:endParaRPr kumimoji="1" lang="en-US" altLang="ja-JP" sz="2400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C103267-47DC-9643-17B5-A2863A85E8BF}"/>
                </a:ext>
              </a:extLst>
            </p:cNvPr>
            <p:cNvSpPr/>
            <p:nvPr/>
          </p:nvSpPr>
          <p:spPr>
            <a:xfrm>
              <a:off x="2907274" y="2623095"/>
              <a:ext cx="5961888" cy="442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E5F5266-A5F4-CC6A-3ABC-C006A3FAC086}"/>
              </a:ext>
            </a:extLst>
          </p:cNvPr>
          <p:cNvSpPr/>
          <p:nvPr/>
        </p:nvSpPr>
        <p:spPr>
          <a:xfrm>
            <a:off x="6142908" y="13173288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投稿する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2BEA31D-EA84-6986-F4CA-EBC5ED48D63E}"/>
              </a:ext>
            </a:extLst>
          </p:cNvPr>
          <p:cNvSpPr/>
          <p:nvPr/>
        </p:nvSpPr>
        <p:spPr>
          <a:xfrm>
            <a:off x="2756938" y="13173288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333BF5EA-BF95-9149-0E5D-61D6654B8AD9}"/>
              </a:ext>
            </a:extLst>
          </p:cNvPr>
          <p:cNvSpPr/>
          <p:nvPr/>
        </p:nvSpPr>
        <p:spPr>
          <a:xfrm>
            <a:off x="4" y="0"/>
            <a:ext cx="10799763" cy="336980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25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</a:rPr>
              <a:t>必須項目を入力ください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・難易度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・楽しみ方</a:t>
            </a:r>
          </a:p>
        </p:txBody>
      </p:sp>
    </p:spTree>
    <p:extLst>
      <p:ext uri="{BB962C8B-B14F-4D97-AF65-F5344CB8AC3E}">
        <p14:creationId xmlns:p14="http://schemas.microsoft.com/office/powerpoint/2010/main" val="3863000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A1D3F-42C5-251F-3024-C4E5F1A68F66}"/>
              </a:ext>
            </a:extLst>
          </p:cNvPr>
          <p:cNvSpPr txBox="1"/>
          <p:nvPr/>
        </p:nvSpPr>
        <p:spPr>
          <a:xfrm>
            <a:off x="2055975" y="-1263283"/>
            <a:ext cx="6687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自分の投稿一覧画面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7E74F8E-A3E6-CBEA-4A78-5A531837DB67}"/>
              </a:ext>
            </a:extLst>
          </p:cNvPr>
          <p:cNvGrpSpPr/>
          <p:nvPr/>
        </p:nvGrpSpPr>
        <p:grpSpPr>
          <a:xfrm>
            <a:off x="1116746" y="1155820"/>
            <a:ext cx="8219409" cy="6372684"/>
            <a:chOff x="1116743" y="4916827"/>
            <a:chExt cx="8219409" cy="6372684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3B6514F-DCC7-3B1C-1FB3-51D1979A10A5}"/>
                </a:ext>
              </a:extLst>
            </p:cNvPr>
            <p:cNvSpPr/>
            <p:nvPr/>
          </p:nvSpPr>
          <p:spPr>
            <a:xfrm>
              <a:off x="3592615" y="4916827"/>
              <a:ext cx="324485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3200" b="1" dirty="0"/>
                <a:t>〜</a:t>
              </a:r>
              <a:r>
                <a:rPr kumimoji="1" lang="ja-JP" altLang="en-US" sz="3200" b="1"/>
                <a:t>店舗口コミ</a:t>
              </a:r>
              <a:r>
                <a:rPr kumimoji="1" lang="en-US" altLang="ja-JP" sz="3200" b="1" dirty="0"/>
                <a:t>〜</a:t>
              </a: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A198906-87B1-0E3C-517D-B205CEB39270}"/>
                </a:ext>
              </a:extLst>
            </p:cNvPr>
            <p:cNvSpPr/>
            <p:nvPr/>
          </p:nvSpPr>
          <p:spPr>
            <a:xfrm>
              <a:off x="1140105" y="6088298"/>
              <a:ext cx="16224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200"/>
                <a:t>店舗名</a:t>
              </a:r>
              <a:endParaRPr kumimoji="1" lang="en-US" altLang="ja-JP" sz="3200" dirty="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37AF84B-F949-F8EC-CA19-125A9A2DE144}"/>
                </a:ext>
              </a:extLst>
            </p:cNvPr>
            <p:cNvSpPr/>
            <p:nvPr/>
          </p:nvSpPr>
          <p:spPr>
            <a:xfrm>
              <a:off x="4681477" y="6068306"/>
              <a:ext cx="16224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3200"/>
                <a:t>場所</a:t>
              </a:r>
              <a:endParaRPr kumimoji="1" lang="en-US" altLang="ja-JP" sz="3200" dirty="0"/>
            </a:p>
          </p:txBody>
        </p: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7B958C92-4D47-5F86-4882-74A6F11FA81B}"/>
                </a:ext>
              </a:extLst>
            </p:cNvPr>
            <p:cNvGrpSpPr/>
            <p:nvPr/>
          </p:nvGrpSpPr>
          <p:grpSpPr>
            <a:xfrm>
              <a:off x="1116743" y="6691222"/>
              <a:ext cx="8219409" cy="4598289"/>
              <a:chOff x="1128425" y="3617561"/>
              <a:chExt cx="8219409" cy="4598289"/>
            </a:xfrm>
          </p:grpSpPr>
          <p:grpSp>
            <p:nvGrpSpPr>
              <p:cNvPr id="10" name="グループ化 9">
                <a:extLst>
                  <a:ext uri="{FF2B5EF4-FFF2-40B4-BE49-F238E27FC236}">
                    <a16:creationId xmlns:a16="http://schemas.microsoft.com/office/drawing/2014/main" id="{E363F6B5-66A2-8355-FED2-6E7D86A14A40}"/>
                  </a:ext>
                </a:extLst>
              </p:cNvPr>
              <p:cNvGrpSpPr/>
              <p:nvPr/>
            </p:nvGrpSpPr>
            <p:grpSpPr>
              <a:xfrm>
                <a:off x="1140106" y="3617561"/>
                <a:ext cx="8207728" cy="664074"/>
                <a:chOff x="1134266" y="3595335"/>
                <a:chExt cx="8207728" cy="664074"/>
              </a:xfrm>
            </p:grpSpPr>
            <p:sp>
              <p:nvSpPr>
                <p:cNvPr id="7" name="正方形/長方形 6">
                  <a:extLst>
                    <a:ext uri="{FF2B5EF4-FFF2-40B4-BE49-F238E27FC236}">
                      <a16:creationId xmlns:a16="http://schemas.microsoft.com/office/drawing/2014/main" id="{FCD7B756-A25A-E83B-AAA8-9E9755A36989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8" name="正方形/長方形 7">
                  <a:extLst>
                    <a:ext uri="{FF2B5EF4-FFF2-40B4-BE49-F238E27FC236}">
                      <a16:creationId xmlns:a16="http://schemas.microsoft.com/office/drawing/2014/main" id="{4B50675E-79AF-F1A4-58A9-02BA1DBECA16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70F6C98F-9BF8-2AE8-3D93-3C554CA78B1E}"/>
                    </a:ext>
                  </a:extLst>
                </p:cNvPr>
                <p:cNvSpPr/>
                <p:nvPr/>
              </p:nvSpPr>
              <p:spPr>
                <a:xfrm>
                  <a:off x="8263734" y="3595335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11" name="グループ化 10">
                <a:extLst>
                  <a:ext uri="{FF2B5EF4-FFF2-40B4-BE49-F238E27FC236}">
                    <a16:creationId xmlns:a16="http://schemas.microsoft.com/office/drawing/2014/main" id="{B9FBE438-94B9-47E4-103D-A3AC55949E21}"/>
                  </a:ext>
                </a:extLst>
              </p:cNvPr>
              <p:cNvGrpSpPr/>
              <p:nvPr/>
            </p:nvGrpSpPr>
            <p:grpSpPr>
              <a:xfrm>
                <a:off x="1140106" y="4298748"/>
                <a:ext cx="8207728" cy="616404"/>
                <a:chOff x="1134266" y="3643005"/>
                <a:chExt cx="8207728" cy="616404"/>
              </a:xfrm>
            </p:grpSpPr>
            <p:sp>
              <p:nvSpPr>
                <p:cNvPr id="12" name="正方形/長方形 11">
                  <a:extLst>
                    <a:ext uri="{FF2B5EF4-FFF2-40B4-BE49-F238E27FC236}">
                      <a16:creationId xmlns:a16="http://schemas.microsoft.com/office/drawing/2014/main" id="{568D31D6-C3ED-FCBE-D1E9-D7F2F84265C7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13" name="正方形/長方形 12">
                  <a:extLst>
                    <a:ext uri="{FF2B5EF4-FFF2-40B4-BE49-F238E27FC236}">
                      <a16:creationId xmlns:a16="http://schemas.microsoft.com/office/drawing/2014/main" id="{01400531-AAA5-38E2-C445-855AF195F1A7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14" name="正方形/長方形 13">
                  <a:extLst>
                    <a:ext uri="{FF2B5EF4-FFF2-40B4-BE49-F238E27FC236}">
                      <a16:creationId xmlns:a16="http://schemas.microsoft.com/office/drawing/2014/main" id="{D7F3C5E3-0475-6C86-47AA-B3EF632C2030}"/>
                    </a:ext>
                  </a:extLst>
                </p:cNvPr>
                <p:cNvSpPr/>
                <p:nvPr/>
              </p:nvSpPr>
              <p:spPr>
                <a:xfrm>
                  <a:off x="8263734" y="3665555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15" name="グループ化 14">
                <a:extLst>
                  <a:ext uri="{FF2B5EF4-FFF2-40B4-BE49-F238E27FC236}">
                    <a16:creationId xmlns:a16="http://schemas.microsoft.com/office/drawing/2014/main" id="{E0F06B0F-19E9-20CE-D26F-B5674DB294FE}"/>
                  </a:ext>
                </a:extLst>
              </p:cNvPr>
              <p:cNvGrpSpPr/>
              <p:nvPr/>
            </p:nvGrpSpPr>
            <p:grpSpPr>
              <a:xfrm>
                <a:off x="1128425" y="6181541"/>
                <a:ext cx="8202136" cy="616404"/>
                <a:chOff x="1134266" y="3643005"/>
                <a:chExt cx="8202136" cy="616404"/>
              </a:xfrm>
            </p:grpSpPr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D8945E51-4619-7F45-7E05-B5EF55F126BE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2A887351-8D2A-F657-7C82-A662DF4D54CF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EA2D2DA8-3BC6-3569-9535-8FBC45B214FE}"/>
                    </a:ext>
                  </a:extLst>
                </p:cNvPr>
                <p:cNvSpPr/>
                <p:nvPr/>
              </p:nvSpPr>
              <p:spPr>
                <a:xfrm>
                  <a:off x="8258142" y="3666371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54A8F770-B689-377C-8BEF-49852A804D17}"/>
                  </a:ext>
                </a:extLst>
              </p:cNvPr>
              <p:cNvGrpSpPr/>
              <p:nvPr/>
            </p:nvGrpSpPr>
            <p:grpSpPr>
              <a:xfrm>
                <a:off x="1140106" y="4960255"/>
                <a:ext cx="8204932" cy="616405"/>
                <a:chOff x="1134266" y="3643004"/>
                <a:chExt cx="8204932" cy="616405"/>
              </a:xfrm>
            </p:grpSpPr>
            <p:sp>
              <p:nvSpPr>
                <p:cNvPr id="20" name="正方形/長方形 19">
                  <a:extLst>
                    <a:ext uri="{FF2B5EF4-FFF2-40B4-BE49-F238E27FC236}">
                      <a16:creationId xmlns:a16="http://schemas.microsoft.com/office/drawing/2014/main" id="{E0758CA9-577A-B9C6-D6AF-4FB5FF4C490D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C7B3C0CC-7627-6B0D-8432-E7E7068CBA74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22" name="正方形/長方形 21">
                  <a:extLst>
                    <a:ext uri="{FF2B5EF4-FFF2-40B4-BE49-F238E27FC236}">
                      <a16:creationId xmlns:a16="http://schemas.microsoft.com/office/drawing/2014/main" id="{5FA3EA50-E36D-41BD-DB07-01078D07E033}"/>
                    </a:ext>
                  </a:extLst>
                </p:cNvPr>
                <p:cNvSpPr/>
                <p:nvPr/>
              </p:nvSpPr>
              <p:spPr>
                <a:xfrm>
                  <a:off x="8260938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E2992D02-D589-BF65-6685-611762BC6470}"/>
                  </a:ext>
                </a:extLst>
              </p:cNvPr>
              <p:cNvGrpSpPr/>
              <p:nvPr/>
            </p:nvGrpSpPr>
            <p:grpSpPr>
              <a:xfrm>
                <a:off x="1140106" y="5539269"/>
                <a:ext cx="8204932" cy="633517"/>
                <a:chOff x="1134266" y="3643005"/>
                <a:chExt cx="8204932" cy="633517"/>
              </a:xfrm>
            </p:grpSpPr>
            <p:sp>
              <p:nvSpPr>
                <p:cNvPr id="24" name="正方形/長方形 23">
                  <a:extLst>
                    <a:ext uri="{FF2B5EF4-FFF2-40B4-BE49-F238E27FC236}">
                      <a16:creationId xmlns:a16="http://schemas.microsoft.com/office/drawing/2014/main" id="{8616CC07-E188-1355-8AEA-EBBF81FBE6F6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25" name="正方形/長方形 24">
                  <a:extLst>
                    <a:ext uri="{FF2B5EF4-FFF2-40B4-BE49-F238E27FC236}">
                      <a16:creationId xmlns:a16="http://schemas.microsoft.com/office/drawing/2014/main" id="{8C4AD90B-8D1B-3AE0-8B2D-7467FB161FCA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AC939BB6-B4B5-4CB2-BA19-7E8916DB47ED}"/>
                    </a:ext>
                  </a:extLst>
                </p:cNvPr>
                <p:cNvSpPr/>
                <p:nvPr/>
              </p:nvSpPr>
              <p:spPr>
                <a:xfrm>
                  <a:off x="8260938" y="3691747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FDB30D8C-432C-7B50-CC58-37BFBBB69058}"/>
                  </a:ext>
                </a:extLst>
              </p:cNvPr>
              <p:cNvGrpSpPr/>
              <p:nvPr/>
            </p:nvGrpSpPr>
            <p:grpSpPr>
              <a:xfrm>
                <a:off x="1140106" y="6853916"/>
                <a:ext cx="8204932" cy="637167"/>
                <a:chOff x="1134266" y="3622242"/>
                <a:chExt cx="8204932" cy="637167"/>
              </a:xfrm>
            </p:grpSpPr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54FA42F5-A554-ADBE-EF9E-6CB22AB5ED07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B7E79B56-1A6F-FE63-04F9-A2D0B7325165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789C43DF-A7E0-ADDB-CCAC-1CEB8022283F}"/>
                    </a:ext>
                  </a:extLst>
                </p:cNvPr>
                <p:cNvSpPr/>
                <p:nvPr/>
              </p:nvSpPr>
              <p:spPr>
                <a:xfrm>
                  <a:off x="8260938" y="3622242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C970119E-1F99-789A-6922-9E35E18D386D}"/>
                  </a:ext>
                </a:extLst>
              </p:cNvPr>
              <p:cNvGrpSpPr/>
              <p:nvPr/>
            </p:nvGrpSpPr>
            <p:grpSpPr>
              <a:xfrm>
                <a:off x="1128425" y="7527626"/>
                <a:ext cx="8202136" cy="688224"/>
                <a:chOff x="1134266" y="3571185"/>
                <a:chExt cx="8202136" cy="688224"/>
              </a:xfrm>
            </p:grpSpPr>
            <p:sp>
              <p:nvSpPr>
                <p:cNvPr id="32" name="正方形/長方形 31">
                  <a:extLst>
                    <a:ext uri="{FF2B5EF4-FFF2-40B4-BE49-F238E27FC236}">
                      <a16:creationId xmlns:a16="http://schemas.microsoft.com/office/drawing/2014/main" id="{CC8ACA20-82E8-EDEA-7AF5-8EDC28B2D4BC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39428A39-56FB-4833-3D1D-F920D7E48D5E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34" name="正方形/長方形 33">
                  <a:extLst>
                    <a:ext uri="{FF2B5EF4-FFF2-40B4-BE49-F238E27FC236}">
                      <a16:creationId xmlns:a16="http://schemas.microsoft.com/office/drawing/2014/main" id="{520F6C06-620C-96FC-34B4-FF36FF71B2D1}"/>
                    </a:ext>
                  </a:extLst>
                </p:cNvPr>
                <p:cNvSpPr/>
                <p:nvPr/>
              </p:nvSpPr>
              <p:spPr>
                <a:xfrm>
                  <a:off x="8258142" y="3571185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</p:grp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4D6D4B8-5F15-AE1F-40D2-644140272F9F}"/>
              </a:ext>
            </a:extLst>
          </p:cNvPr>
          <p:cNvGrpSpPr/>
          <p:nvPr/>
        </p:nvGrpSpPr>
        <p:grpSpPr>
          <a:xfrm>
            <a:off x="1179706" y="8793995"/>
            <a:ext cx="8219409" cy="6341055"/>
            <a:chOff x="1128424" y="12587529"/>
            <a:chExt cx="8219409" cy="634105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D1541AA-E88F-2402-C336-05621500EE3A}"/>
                </a:ext>
              </a:extLst>
            </p:cNvPr>
            <p:cNvSpPr/>
            <p:nvPr/>
          </p:nvSpPr>
          <p:spPr>
            <a:xfrm>
              <a:off x="2379413" y="12587529"/>
              <a:ext cx="52452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3200" b="1" dirty="0"/>
                <a:t>〜</a:t>
              </a:r>
              <a:r>
                <a:rPr kumimoji="1" lang="ja-JP" altLang="en-US" sz="3200" b="1"/>
                <a:t>俺流サウナの楽しみ方</a:t>
              </a:r>
              <a:r>
                <a:rPr kumimoji="1" lang="en-US" altLang="ja-JP" sz="3200" b="1" dirty="0"/>
                <a:t>〜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130A243-B775-0F1B-8B3F-BC90BD929A7F}"/>
                </a:ext>
              </a:extLst>
            </p:cNvPr>
            <p:cNvSpPr/>
            <p:nvPr/>
          </p:nvSpPr>
          <p:spPr>
            <a:xfrm>
              <a:off x="1128424" y="13653197"/>
              <a:ext cx="16224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200"/>
                <a:t>難易度</a:t>
              </a:r>
              <a:endParaRPr kumimoji="1" lang="en-US" altLang="ja-JP" sz="32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D120A27-AF5C-C450-DD65-C8BC3AD16439}"/>
                </a:ext>
              </a:extLst>
            </p:cNvPr>
            <p:cNvSpPr/>
            <p:nvPr/>
          </p:nvSpPr>
          <p:spPr>
            <a:xfrm>
              <a:off x="4692894" y="13653198"/>
              <a:ext cx="21445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200"/>
                <a:t>所要時間</a:t>
              </a:r>
              <a:endParaRPr kumimoji="1" lang="en-US" altLang="ja-JP" sz="3200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DB805C1-5AB0-5CCE-BA70-BC648BFC1E14}"/>
                </a:ext>
              </a:extLst>
            </p:cNvPr>
            <p:cNvGrpSpPr/>
            <p:nvPr/>
          </p:nvGrpSpPr>
          <p:grpSpPr>
            <a:xfrm>
              <a:off x="1128424" y="14355414"/>
              <a:ext cx="8219409" cy="4573170"/>
              <a:chOff x="1128425" y="3642680"/>
              <a:chExt cx="8219409" cy="4573170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2276F42-EAE8-FF60-EB84-196D118A0D4D}"/>
                  </a:ext>
                </a:extLst>
              </p:cNvPr>
              <p:cNvGrpSpPr/>
              <p:nvPr/>
            </p:nvGrpSpPr>
            <p:grpSpPr>
              <a:xfrm>
                <a:off x="1140106" y="3642680"/>
                <a:ext cx="8144421" cy="638955"/>
                <a:chOff x="1134266" y="3620454"/>
                <a:chExt cx="8144421" cy="638955"/>
              </a:xfrm>
            </p:grpSpPr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01042FB1-BD72-B4D5-71C1-90D510598056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A3229742-495B-0435-9027-F9F298B8CD57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DBA3EEE-BC1F-D219-A707-F6B4D94E94C9}"/>
                    </a:ext>
                  </a:extLst>
                </p:cNvPr>
                <p:cNvSpPr/>
                <p:nvPr/>
              </p:nvSpPr>
              <p:spPr>
                <a:xfrm>
                  <a:off x="8200427" y="362045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2214D029-EDC1-73E8-245F-AB0531036635}"/>
                  </a:ext>
                </a:extLst>
              </p:cNvPr>
              <p:cNvGrpSpPr/>
              <p:nvPr/>
            </p:nvGrpSpPr>
            <p:grpSpPr>
              <a:xfrm>
                <a:off x="1140106" y="4274522"/>
                <a:ext cx="8141972" cy="640630"/>
                <a:chOff x="1134266" y="3618779"/>
                <a:chExt cx="8141972" cy="640630"/>
              </a:xfrm>
            </p:grpSpPr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33ABA86A-8F0B-4ED7-BD29-E5D8591D239F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55A2DA44-101F-F80A-11D2-6C05FF124649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1FF9C490-1B34-F92D-8C29-E0280EF1DA5E}"/>
                    </a:ext>
                  </a:extLst>
                </p:cNvPr>
                <p:cNvSpPr/>
                <p:nvPr/>
              </p:nvSpPr>
              <p:spPr>
                <a:xfrm>
                  <a:off x="8197978" y="3618779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6ABE35EC-D618-175B-00FD-A28E08D408F7}"/>
                  </a:ext>
                </a:extLst>
              </p:cNvPr>
              <p:cNvGrpSpPr/>
              <p:nvPr/>
            </p:nvGrpSpPr>
            <p:grpSpPr>
              <a:xfrm>
                <a:off x="1128425" y="6171348"/>
                <a:ext cx="8175366" cy="626597"/>
                <a:chOff x="1134266" y="3632812"/>
                <a:chExt cx="8175366" cy="626597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4A5038AA-B864-11B5-5A8B-BDD5982C8785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828A45AF-79CC-7153-34F6-7286B731BA03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7BC45C6A-3F76-CFFA-5A3F-14F1844B0443}"/>
                    </a:ext>
                  </a:extLst>
                </p:cNvPr>
                <p:cNvSpPr/>
                <p:nvPr/>
              </p:nvSpPr>
              <p:spPr>
                <a:xfrm>
                  <a:off x="8231372" y="3632812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D0254A1F-9D95-CF50-3AD1-787EC3CA8437}"/>
                  </a:ext>
                </a:extLst>
              </p:cNvPr>
              <p:cNvGrpSpPr/>
              <p:nvPr/>
            </p:nvGrpSpPr>
            <p:grpSpPr>
              <a:xfrm>
                <a:off x="1140106" y="4902927"/>
                <a:ext cx="8143705" cy="673733"/>
                <a:chOff x="1134266" y="3585676"/>
                <a:chExt cx="8143705" cy="673733"/>
              </a:xfrm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BECB19DD-F0D2-BFFF-DD10-0FC1307BE32A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BBD224EB-FCA5-2B87-37CD-A38A3F3C047B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5A63B36-D52B-65B5-1711-8240010BC8E6}"/>
                    </a:ext>
                  </a:extLst>
                </p:cNvPr>
                <p:cNvSpPr/>
                <p:nvPr/>
              </p:nvSpPr>
              <p:spPr>
                <a:xfrm>
                  <a:off x="8199711" y="3585676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0EDDAAD5-F590-3E66-31F7-009753064EA2}"/>
                  </a:ext>
                </a:extLst>
              </p:cNvPr>
              <p:cNvGrpSpPr/>
              <p:nvPr/>
            </p:nvGrpSpPr>
            <p:grpSpPr>
              <a:xfrm>
                <a:off x="1140106" y="5539269"/>
                <a:ext cx="8163685" cy="616404"/>
                <a:chOff x="1134266" y="3643005"/>
                <a:chExt cx="8163685" cy="616404"/>
              </a:xfrm>
            </p:grpSpPr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4A4DA58-A153-0B4A-E558-6E57431909C6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81CB42E0-1F83-19DB-C2DC-2B1E7F003E3E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DFF0CB22-9930-CFD7-0355-30B0A9E7408F}"/>
                    </a:ext>
                  </a:extLst>
                </p:cNvPr>
                <p:cNvSpPr/>
                <p:nvPr/>
              </p:nvSpPr>
              <p:spPr>
                <a:xfrm>
                  <a:off x="8219691" y="3643242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E73726D7-5746-DC26-9D8F-FA2B99F54F6C}"/>
                  </a:ext>
                </a:extLst>
              </p:cNvPr>
              <p:cNvGrpSpPr/>
              <p:nvPr/>
            </p:nvGrpSpPr>
            <p:grpSpPr>
              <a:xfrm>
                <a:off x="1140106" y="6850593"/>
                <a:ext cx="8184015" cy="640490"/>
                <a:chOff x="1134266" y="3618919"/>
                <a:chExt cx="8184015" cy="640490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1AD1FBF1-3B87-2430-E761-3C3CDA2E7ABB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DC21F013-9AA8-99F5-7E3E-A45FD41C9849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23D27FA4-D869-272F-A5D5-9CE0B49F9828}"/>
                    </a:ext>
                  </a:extLst>
                </p:cNvPr>
                <p:cNvSpPr/>
                <p:nvPr/>
              </p:nvSpPr>
              <p:spPr>
                <a:xfrm>
                  <a:off x="8240021" y="3618919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5DF0228A-84FA-F508-B339-DBB6AC2F675F}"/>
                  </a:ext>
                </a:extLst>
              </p:cNvPr>
              <p:cNvGrpSpPr/>
              <p:nvPr/>
            </p:nvGrpSpPr>
            <p:grpSpPr>
              <a:xfrm>
                <a:off x="1128425" y="7542077"/>
                <a:ext cx="8219409" cy="673773"/>
                <a:chOff x="1134266" y="3585636"/>
                <a:chExt cx="8219409" cy="673773"/>
              </a:xfrm>
            </p:grpSpPr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4E46DC72-829F-C3EA-604C-3A2F1CB03240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AA0FD1D-F3D7-D9B5-7A4A-6664C366D82B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41FBF9CB-9E70-4A8A-B39C-48E986C23CC3}"/>
                    </a:ext>
                  </a:extLst>
                </p:cNvPr>
                <p:cNvSpPr/>
                <p:nvPr/>
              </p:nvSpPr>
              <p:spPr>
                <a:xfrm>
                  <a:off x="8275415" y="3585636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</p:grpSp>
      </p:grp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02FF319-4F8C-BDEA-96A9-A85F415F0F1C}"/>
              </a:ext>
            </a:extLst>
          </p:cNvPr>
          <p:cNvSpPr/>
          <p:nvPr/>
        </p:nvSpPr>
        <p:spPr>
          <a:xfrm>
            <a:off x="3432673" y="16499200"/>
            <a:ext cx="3564734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投稿一覧へ戻る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3179005-E02A-0403-10FC-47B8A622035C}"/>
              </a:ext>
            </a:extLst>
          </p:cNvPr>
          <p:cNvSpPr/>
          <p:nvPr/>
        </p:nvSpPr>
        <p:spPr>
          <a:xfrm>
            <a:off x="9530744" y="2918266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5012C8F7-5B85-0C9D-FA42-3083FC02FF2B}"/>
              </a:ext>
            </a:extLst>
          </p:cNvPr>
          <p:cNvSpPr/>
          <p:nvPr/>
        </p:nvSpPr>
        <p:spPr>
          <a:xfrm>
            <a:off x="9530744" y="3611404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BC723768-8A43-311B-88E7-D5A3F593C58E}"/>
              </a:ext>
            </a:extLst>
          </p:cNvPr>
          <p:cNvSpPr/>
          <p:nvPr/>
        </p:nvSpPr>
        <p:spPr>
          <a:xfrm>
            <a:off x="9530744" y="4272912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AB4FDA01-509F-4369-6E3B-48D7EE07F92C}"/>
              </a:ext>
            </a:extLst>
          </p:cNvPr>
          <p:cNvSpPr/>
          <p:nvPr/>
        </p:nvSpPr>
        <p:spPr>
          <a:xfrm>
            <a:off x="9530744" y="4915184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1475B042-A62A-2EFE-CD9C-0AFE858BA767}"/>
              </a:ext>
            </a:extLst>
          </p:cNvPr>
          <p:cNvSpPr/>
          <p:nvPr/>
        </p:nvSpPr>
        <p:spPr>
          <a:xfrm>
            <a:off x="9530744" y="5581798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D2DCEEF-DC6D-FB8D-1CD4-FACF3BB3293F}"/>
              </a:ext>
            </a:extLst>
          </p:cNvPr>
          <p:cNvSpPr/>
          <p:nvPr/>
        </p:nvSpPr>
        <p:spPr>
          <a:xfrm>
            <a:off x="9530744" y="6178409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1B18038-4A36-415B-3DEA-F0F4B160C34B}"/>
              </a:ext>
            </a:extLst>
          </p:cNvPr>
          <p:cNvSpPr/>
          <p:nvPr/>
        </p:nvSpPr>
        <p:spPr>
          <a:xfrm>
            <a:off x="9530744" y="6846719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A6CC344-6973-0C65-30BD-9947C9B10F5B}"/>
              </a:ext>
            </a:extLst>
          </p:cNvPr>
          <p:cNvSpPr/>
          <p:nvPr/>
        </p:nvSpPr>
        <p:spPr>
          <a:xfrm>
            <a:off x="9479769" y="10565318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98C81D7-9336-1402-89B2-BB020669497B}"/>
              </a:ext>
            </a:extLst>
          </p:cNvPr>
          <p:cNvSpPr/>
          <p:nvPr/>
        </p:nvSpPr>
        <p:spPr>
          <a:xfrm>
            <a:off x="9506680" y="11187438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0F96507A-6522-A598-709A-10229614A68E}"/>
              </a:ext>
            </a:extLst>
          </p:cNvPr>
          <p:cNvSpPr/>
          <p:nvPr/>
        </p:nvSpPr>
        <p:spPr>
          <a:xfrm>
            <a:off x="9506680" y="11869098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1C36FE7A-2EB5-52A9-9160-880D5980BE69}"/>
              </a:ext>
            </a:extLst>
          </p:cNvPr>
          <p:cNvSpPr/>
          <p:nvPr/>
        </p:nvSpPr>
        <p:spPr>
          <a:xfrm>
            <a:off x="9530744" y="12464231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E6BF21B6-485F-8FBC-32F4-1D7DF5AF3DFC}"/>
              </a:ext>
            </a:extLst>
          </p:cNvPr>
          <p:cNvSpPr/>
          <p:nvPr/>
        </p:nvSpPr>
        <p:spPr>
          <a:xfrm>
            <a:off x="9530744" y="13097516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D6D3FEF-CB26-D600-B32C-41B04064F80D}"/>
              </a:ext>
            </a:extLst>
          </p:cNvPr>
          <p:cNvSpPr/>
          <p:nvPr/>
        </p:nvSpPr>
        <p:spPr>
          <a:xfrm>
            <a:off x="9530744" y="13741024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A1036C2-8519-8439-BF52-1D0E85C49C8E}"/>
              </a:ext>
            </a:extLst>
          </p:cNvPr>
          <p:cNvSpPr/>
          <p:nvPr/>
        </p:nvSpPr>
        <p:spPr>
          <a:xfrm>
            <a:off x="9530744" y="14422499"/>
            <a:ext cx="10782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</a:t>
            </a:r>
          </a:p>
        </p:txBody>
      </p:sp>
    </p:spTree>
    <p:extLst>
      <p:ext uri="{BB962C8B-B14F-4D97-AF65-F5344CB8AC3E}">
        <p14:creationId xmlns:p14="http://schemas.microsoft.com/office/powerpoint/2010/main" val="308904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9388FA-AD27-E9FE-7A13-680A359DA75A}"/>
              </a:ext>
            </a:extLst>
          </p:cNvPr>
          <p:cNvSpPr txBox="1"/>
          <p:nvPr/>
        </p:nvSpPr>
        <p:spPr>
          <a:xfrm>
            <a:off x="902964" y="889530"/>
            <a:ext cx="8993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/>
              <a:t>本当にこの口コミを削除しますか？</a:t>
            </a:r>
          </a:p>
        </p:txBody>
      </p:sp>
      <p:graphicFrame>
        <p:nvGraphicFramePr>
          <p:cNvPr id="74" name="表 74">
            <a:extLst>
              <a:ext uri="{FF2B5EF4-FFF2-40B4-BE49-F238E27FC236}">
                <a16:creationId xmlns:a16="http://schemas.microsoft.com/office/drawing/2014/main" id="{E738415D-6E90-C956-57FD-7DBCBE763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467007"/>
              </p:ext>
            </p:extLst>
          </p:nvPr>
        </p:nvGraphicFramePr>
        <p:xfrm>
          <a:off x="666407" y="1999743"/>
          <a:ext cx="9230394" cy="1133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993">
                  <a:extLst>
                    <a:ext uri="{9D8B030D-6E8A-4147-A177-3AD203B41FA5}">
                      <a16:colId xmlns:a16="http://schemas.microsoft.com/office/drawing/2014/main" val="750237739"/>
                    </a:ext>
                  </a:extLst>
                </a:gridCol>
                <a:gridCol w="6507401">
                  <a:extLst>
                    <a:ext uri="{9D8B030D-6E8A-4147-A177-3AD203B41FA5}">
                      <a16:colId xmlns:a16="http://schemas.microsoft.com/office/drawing/2014/main" val="182201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更新日時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</a:t>
                      </a:r>
                      <a:r>
                        <a:rPr kumimoji="1" lang="ja-JP" altLang="en-US" sz="2400"/>
                        <a:t>年</a:t>
                      </a:r>
                      <a:r>
                        <a:rPr kumimoji="1" lang="en-US" altLang="ja-JP" sz="2400" dirty="0"/>
                        <a:t>××</a:t>
                      </a:r>
                      <a:r>
                        <a:rPr kumimoji="1" lang="ja-JP" altLang="en-US" sz="2400"/>
                        <a:t>月</a:t>
                      </a:r>
                      <a:r>
                        <a:rPr kumimoji="1" lang="en-US" altLang="ja-JP" sz="2400" dirty="0"/>
                        <a:t>××</a:t>
                      </a:r>
                      <a:r>
                        <a:rPr kumimoji="1" lang="ja-JP" altLang="en-US" sz="2400"/>
                        <a:t>日</a:t>
                      </a:r>
                      <a:endParaRPr kumimoji="1" lang="en-US" altLang="ja-JP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743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店舗名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6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場所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07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常連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79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テレビ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03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室内温度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74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水風呂温度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954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広さ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76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臭い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88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混雑度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014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外気浴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665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音楽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17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サウナマット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07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清潔度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58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3200"/>
                        <a:t>年齢層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012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3200"/>
                        <a:t>口コミ</a:t>
                      </a:r>
                      <a:endParaRPr kumimoji="1" lang="en-US" altLang="ja-JP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  <a:p>
                      <a:pPr marL="0" marR="0" lvl="0" indent="0" algn="l" defTabSz="10799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/>
                        <a:t>××××××××××××××××××××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533353"/>
                  </a:ext>
                </a:extLst>
              </a:tr>
            </a:tbl>
          </a:graphicData>
        </a:graphic>
      </p:graphicFrame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780012-C06B-8CC8-1403-F3514F411A23}"/>
              </a:ext>
            </a:extLst>
          </p:cNvPr>
          <p:cNvSpPr/>
          <p:nvPr/>
        </p:nvSpPr>
        <p:spPr>
          <a:xfrm>
            <a:off x="4108395" y="13740630"/>
            <a:ext cx="2582973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削除する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35C1E6-F233-A844-7100-EEC2793D04F8}"/>
              </a:ext>
            </a:extLst>
          </p:cNvPr>
          <p:cNvSpPr/>
          <p:nvPr/>
        </p:nvSpPr>
        <p:spPr>
          <a:xfrm>
            <a:off x="4108395" y="14980131"/>
            <a:ext cx="2582973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F5FE8EA-CEF2-E5E6-A107-C7CEF88CDD61}"/>
              </a:ext>
            </a:extLst>
          </p:cNvPr>
          <p:cNvSpPr txBox="1"/>
          <p:nvPr/>
        </p:nvSpPr>
        <p:spPr>
          <a:xfrm>
            <a:off x="-3020291" y="106957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919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F7C0EB-86D9-6C70-97B6-82CA1D005A12}"/>
              </a:ext>
            </a:extLst>
          </p:cNvPr>
          <p:cNvSpPr/>
          <p:nvPr/>
        </p:nvSpPr>
        <p:spPr>
          <a:xfrm>
            <a:off x="717549" y="5250420"/>
            <a:ext cx="9364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/>
              <a:t>この投稿は削除されました。</a:t>
            </a:r>
            <a:endParaRPr kumimoji="1" lang="en-US" altLang="ja-JP" sz="3200" b="1" dirty="0"/>
          </a:p>
          <a:p>
            <a:pPr algn="ctr"/>
            <a:endParaRPr kumimoji="1" lang="en-US" altLang="ja-JP" sz="3200" b="1" dirty="0"/>
          </a:p>
          <a:p>
            <a:pPr algn="ctr"/>
            <a:r>
              <a:rPr kumimoji="1" lang="ja-JP" altLang="en-US" sz="3200" b="1"/>
              <a:t>新しい投稿をお待ちしております。</a:t>
            </a:r>
            <a:endParaRPr kumimoji="1" lang="en-US" altLang="ja-JP" sz="3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EF6CB-1CA3-088C-38A8-6B699FE4203A}"/>
              </a:ext>
            </a:extLst>
          </p:cNvPr>
          <p:cNvSpPr/>
          <p:nvPr/>
        </p:nvSpPr>
        <p:spPr>
          <a:xfrm>
            <a:off x="3110387" y="8368117"/>
            <a:ext cx="4578991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自分の投稿一覧へ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3F84D9-D3E3-ECA1-A930-C1C09AC73596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削除完了！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11A440-F27C-5555-CA7E-1EB592F2F40E}"/>
              </a:ext>
            </a:extLst>
          </p:cNvPr>
          <p:cNvSpPr/>
          <p:nvPr/>
        </p:nvSpPr>
        <p:spPr>
          <a:xfrm>
            <a:off x="3110385" y="9592814"/>
            <a:ext cx="4578992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みんなのの投稿一覧へ</a:t>
            </a:r>
          </a:p>
        </p:txBody>
      </p:sp>
    </p:spTree>
    <p:extLst>
      <p:ext uri="{BB962C8B-B14F-4D97-AF65-F5344CB8AC3E}">
        <p14:creationId xmlns:p14="http://schemas.microsoft.com/office/powerpoint/2010/main" val="2458505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77973A-199A-8D5E-4CFD-FE8A95891BDF}"/>
              </a:ext>
            </a:extLst>
          </p:cNvPr>
          <p:cNvSpPr txBox="1"/>
          <p:nvPr/>
        </p:nvSpPr>
        <p:spPr>
          <a:xfrm>
            <a:off x="3659981" y="3048009"/>
            <a:ext cx="347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メールアドレス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4D2F41-501A-82CF-734B-5DDE3EAD5CA0}"/>
              </a:ext>
            </a:extLst>
          </p:cNvPr>
          <p:cNvSpPr txBox="1"/>
          <p:nvPr/>
        </p:nvSpPr>
        <p:spPr>
          <a:xfrm>
            <a:off x="3927879" y="6667796"/>
            <a:ext cx="2944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パスワード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F49038-D8E6-304E-E3FA-1C712DAFC54B}"/>
              </a:ext>
            </a:extLst>
          </p:cNvPr>
          <p:cNvSpPr/>
          <p:nvPr/>
        </p:nvSpPr>
        <p:spPr>
          <a:xfrm>
            <a:off x="2301081" y="4013775"/>
            <a:ext cx="6197600" cy="93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8E7388E-5481-7BF1-A931-5BFEB71137C8}"/>
              </a:ext>
            </a:extLst>
          </p:cNvPr>
          <p:cNvSpPr/>
          <p:nvPr/>
        </p:nvSpPr>
        <p:spPr>
          <a:xfrm>
            <a:off x="2301080" y="7856251"/>
            <a:ext cx="6197600" cy="939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00B888-4D7E-E859-BE64-EA3517D89F95}"/>
              </a:ext>
            </a:extLst>
          </p:cNvPr>
          <p:cNvSpPr txBox="1"/>
          <p:nvPr/>
        </p:nvSpPr>
        <p:spPr>
          <a:xfrm>
            <a:off x="2794036" y="9462559"/>
            <a:ext cx="55707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kumimoji="1" lang="en-US" altLang="ja-JP" sz="2800" dirty="0">
                <a:solidFill>
                  <a:srgbClr val="7030A0"/>
                </a:solidFill>
              </a:rPr>
              <a:t>※</a:t>
            </a:r>
            <a:r>
              <a:rPr kumimoji="1" lang="ja-JP" altLang="en-US" sz="2800">
                <a:solidFill>
                  <a:srgbClr val="7030A0"/>
                </a:solidFill>
              </a:rPr>
              <a:t>パスワードを忘れた方はこちら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E4F8CA-41BE-55CE-0FBE-2433EAECEF66}"/>
              </a:ext>
            </a:extLst>
          </p:cNvPr>
          <p:cNvSpPr txBox="1"/>
          <p:nvPr/>
        </p:nvSpPr>
        <p:spPr>
          <a:xfrm>
            <a:off x="4076440" y="11698735"/>
            <a:ext cx="264687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/>
              <a:t>ログインする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83DAB91-534A-8A9E-5D49-EC808CB4BCFA}"/>
              </a:ext>
            </a:extLst>
          </p:cNvPr>
          <p:cNvSpPr txBox="1"/>
          <p:nvPr/>
        </p:nvSpPr>
        <p:spPr>
          <a:xfrm>
            <a:off x="4076449" y="12860057"/>
            <a:ext cx="264687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/>
              <a:t>トップへ戻る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4195073-B295-632C-017D-D128059DBEE6}"/>
              </a:ext>
            </a:extLst>
          </p:cNvPr>
          <p:cNvSpPr txBox="1"/>
          <p:nvPr/>
        </p:nvSpPr>
        <p:spPr>
          <a:xfrm>
            <a:off x="2835676" y="1514403"/>
            <a:ext cx="5128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/>
              <a:t>ログイン入力画面</a:t>
            </a:r>
          </a:p>
        </p:txBody>
      </p:sp>
    </p:spTree>
    <p:extLst>
      <p:ext uri="{BB962C8B-B14F-4D97-AF65-F5344CB8AC3E}">
        <p14:creationId xmlns:p14="http://schemas.microsoft.com/office/powerpoint/2010/main" val="279394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8B052A-726B-E080-80C7-2C0702411E64}"/>
              </a:ext>
            </a:extLst>
          </p:cNvPr>
          <p:cNvSpPr txBox="1"/>
          <p:nvPr/>
        </p:nvSpPr>
        <p:spPr>
          <a:xfrm>
            <a:off x="203200" y="-2248359"/>
            <a:ext cx="1039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自分の投稿</a:t>
            </a:r>
            <a:endParaRPr kumimoji="1" lang="en-US" altLang="ja-JP" sz="5400" b="1" dirty="0"/>
          </a:p>
          <a:p>
            <a:pPr algn="ctr"/>
            <a:r>
              <a:rPr kumimoji="1" lang="ja-JP" altLang="en-US" sz="5400" b="1"/>
              <a:t>編集フォーム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5ED6872-A9F8-1B89-D8FE-F8C632F49CD3}"/>
              </a:ext>
            </a:extLst>
          </p:cNvPr>
          <p:cNvGrpSpPr/>
          <p:nvPr/>
        </p:nvGrpSpPr>
        <p:grpSpPr>
          <a:xfrm>
            <a:off x="810414" y="-76446"/>
            <a:ext cx="8058753" cy="461665"/>
            <a:chOff x="810409" y="2623095"/>
            <a:chExt cx="8058753" cy="4616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B420EF7-D693-D61F-A70D-53E6D7722252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店舗名</a:t>
              </a:r>
              <a:endParaRPr kumimoji="1" lang="en-US" altLang="ja-JP" sz="2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6D11458-E197-464D-8BFA-F0C9B9FAC8AF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5DCA49-B5E1-F838-1097-3EF14A9CC843}"/>
              </a:ext>
            </a:extLst>
          </p:cNvPr>
          <p:cNvGrpSpPr/>
          <p:nvPr/>
        </p:nvGrpSpPr>
        <p:grpSpPr>
          <a:xfrm>
            <a:off x="810414" y="755581"/>
            <a:ext cx="8058753" cy="461665"/>
            <a:chOff x="810409" y="2623095"/>
            <a:chExt cx="8058753" cy="461665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79306F1-785C-E99A-88BF-9E7E82F3388D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場所</a:t>
              </a:r>
              <a:endParaRPr kumimoji="1" lang="en-US" altLang="ja-JP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93189DD-9410-E942-024F-DB137BF4486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AE9AD2A5-6EC8-7D4A-B333-EF957D6945F8}"/>
              </a:ext>
            </a:extLst>
          </p:cNvPr>
          <p:cNvGrpSpPr/>
          <p:nvPr/>
        </p:nvGrpSpPr>
        <p:grpSpPr>
          <a:xfrm>
            <a:off x="810414" y="1587605"/>
            <a:ext cx="8058753" cy="461665"/>
            <a:chOff x="810409" y="2623095"/>
            <a:chExt cx="8058753" cy="461665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463EA1D6-19E7-0E13-5092-DDB4A4315FC5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常連</a:t>
              </a:r>
              <a:endParaRPr kumimoji="1" lang="en-US" altLang="ja-JP" sz="2400" dirty="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3F7B986-6997-88D2-70FB-4CAFE6AA1408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F4D62F97-2178-4858-D923-35E36174197F}"/>
              </a:ext>
            </a:extLst>
          </p:cNvPr>
          <p:cNvGrpSpPr/>
          <p:nvPr/>
        </p:nvGrpSpPr>
        <p:grpSpPr>
          <a:xfrm>
            <a:off x="810414" y="2419629"/>
            <a:ext cx="8058753" cy="461665"/>
            <a:chOff x="810409" y="2623095"/>
            <a:chExt cx="8058753" cy="461665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D3BD886A-1697-765B-D7B0-730F6B815674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テレビ</a:t>
              </a:r>
              <a:endParaRPr kumimoji="1" lang="en-US" altLang="ja-JP" sz="2400" dirty="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662D38C7-CA7C-3CB8-F4CB-93A851F51BE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A5E3E74E-4587-186E-629C-6771FF3D5280}"/>
              </a:ext>
            </a:extLst>
          </p:cNvPr>
          <p:cNvGrpSpPr/>
          <p:nvPr/>
        </p:nvGrpSpPr>
        <p:grpSpPr>
          <a:xfrm>
            <a:off x="810414" y="3251653"/>
            <a:ext cx="8058753" cy="461665"/>
            <a:chOff x="810409" y="2623095"/>
            <a:chExt cx="8058753" cy="461665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60E2C68-587C-AFBA-4F71-A5D47B774D28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室内温度</a:t>
              </a:r>
              <a:endParaRPr kumimoji="1" lang="en-US" altLang="ja-JP" sz="2400" dirty="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BC3F1556-73DF-0563-0BFF-43D50CA2A631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587B885-5E36-C91F-7026-AF665FFA4DD5}"/>
              </a:ext>
            </a:extLst>
          </p:cNvPr>
          <p:cNvGrpSpPr/>
          <p:nvPr/>
        </p:nvGrpSpPr>
        <p:grpSpPr>
          <a:xfrm>
            <a:off x="810408" y="4083677"/>
            <a:ext cx="8058754" cy="461665"/>
            <a:chOff x="810408" y="2623095"/>
            <a:chExt cx="8058754" cy="461665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0D999B28-D187-6F7C-83D6-29A38CC94D72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水風呂温度</a:t>
              </a:r>
              <a:endParaRPr kumimoji="1" lang="en-US" altLang="ja-JP" sz="2400" dirty="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2F55736-2188-ECB6-10AC-F41B475B2516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03C6F92-CD2C-A87B-FBE7-02EA3BD08206}"/>
              </a:ext>
            </a:extLst>
          </p:cNvPr>
          <p:cNvGrpSpPr/>
          <p:nvPr/>
        </p:nvGrpSpPr>
        <p:grpSpPr>
          <a:xfrm>
            <a:off x="810408" y="4915701"/>
            <a:ext cx="8058754" cy="461665"/>
            <a:chOff x="810408" y="2623095"/>
            <a:chExt cx="8058754" cy="461665"/>
          </a:xfrm>
        </p:grpSpPr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B195DF55-78A9-18C3-0F02-305A56511F7C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広さ</a:t>
              </a:r>
              <a:endParaRPr kumimoji="1" lang="en-US" altLang="ja-JP" sz="2400" dirty="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EE51278-02EE-2155-829A-19A455070C57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09D8357-CE36-3F16-8A34-34569D0426C5}"/>
              </a:ext>
            </a:extLst>
          </p:cNvPr>
          <p:cNvGrpSpPr/>
          <p:nvPr/>
        </p:nvGrpSpPr>
        <p:grpSpPr>
          <a:xfrm>
            <a:off x="810408" y="5747070"/>
            <a:ext cx="8058754" cy="461665"/>
            <a:chOff x="810408" y="2623095"/>
            <a:chExt cx="8058754" cy="461665"/>
          </a:xfrm>
        </p:grpSpPr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2B65011-29B4-EE1A-C1E8-9F81AC56B1AF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匂い</a:t>
              </a:r>
              <a:endParaRPr kumimoji="1" lang="en-US" altLang="ja-JP" sz="2400" dirty="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1A287955-93CE-450A-6C43-B8D5C8579A9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8559ADB-4545-D8E1-B5D6-7D6A0882764D}"/>
              </a:ext>
            </a:extLst>
          </p:cNvPr>
          <p:cNvGrpSpPr/>
          <p:nvPr/>
        </p:nvGrpSpPr>
        <p:grpSpPr>
          <a:xfrm>
            <a:off x="810408" y="6576620"/>
            <a:ext cx="8058754" cy="461665"/>
            <a:chOff x="810408" y="2623095"/>
            <a:chExt cx="8058754" cy="461665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1949A3C7-F371-E45C-0805-B0A57FA7EBCA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混雑度</a:t>
              </a:r>
              <a:endParaRPr kumimoji="1" lang="en-US" altLang="ja-JP" sz="2400" dirty="0"/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99B51CDB-B92C-5AB7-CCE6-C5A81929AC70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A0D7B224-5C9B-4847-237B-27D83D958D6B}"/>
              </a:ext>
            </a:extLst>
          </p:cNvPr>
          <p:cNvGrpSpPr/>
          <p:nvPr/>
        </p:nvGrpSpPr>
        <p:grpSpPr>
          <a:xfrm>
            <a:off x="810408" y="7409196"/>
            <a:ext cx="8058754" cy="461665"/>
            <a:chOff x="810408" y="2623095"/>
            <a:chExt cx="8058754" cy="461665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9B89F49C-E3D6-B4FC-B3DE-9D80310340D3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外気浴</a:t>
              </a:r>
              <a:endParaRPr kumimoji="1" lang="en-US" altLang="ja-JP" sz="2400" dirty="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E74936D1-9B0C-2F58-D049-5C0039C0CB71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70" name="グループ化 69">
            <a:extLst>
              <a:ext uri="{FF2B5EF4-FFF2-40B4-BE49-F238E27FC236}">
                <a16:creationId xmlns:a16="http://schemas.microsoft.com/office/drawing/2014/main" id="{81218099-B7DD-D407-C021-93A280708B73}"/>
              </a:ext>
            </a:extLst>
          </p:cNvPr>
          <p:cNvGrpSpPr/>
          <p:nvPr/>
        </p:nvGrpSpPr>
        <p:grpSpPr>
          <a:xfrm>
            <a:off x="810408" y="8241772"/>
            <a:ext cx="8058754" cy="461665"/>
            <a:chOff x="810408" y="2623095"/>
            <a:chExt cx="8058754" cy="461665"/>
          </a:xfrm>
        </p:grpSpPr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4D6C943-8447-C0AD-5CAF-A965477152FE}"/>
                </a:ext>
              </a:extLst>
            </p:cNvPr>
            <p:cNvSpPr/>
            <p:nvPr/>
          </p:nvSpPr>
          <p:spPr>
            <a:xfrm>
              <a:off x="810408" y="2623095"/>
              <a:ext cx="187792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音楽</a:t>
              </a:r>
              <a:endParaRPr kumimoji="1" lang="en-US" altLang="ja-JP" sz="2400" dirty="0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30EBF3D3-DAC1-2FEB-8358-4CED5F5AD58E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4A0F8B12-6928-716B-2128-6E06D53F6C01}"/>
              </a:ext>
            </a:extLst>
          </p:cNvPr>
          <p:cNvGrpSpPr/>
          <p:nvPr/>
        </p:nvGrpSpPr>
        <p:grpSpPr>
          <a:xfrm>
            <a:off x="810408" y="9074348"/>
            <a:ext cx="8058754" cy="461665"/>
            <a:chOff x="810408" y="2623095"/>
            <a:chExt cx="8058754" cy="461665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D3AEC05-1B2C-8114-9E6E-28A4B6E47F31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サウナマット</a:t>
              </a:r>
              <a:endParaRPr kumimoji="1" lang="en-US" altLang="ja-JP" sz="2400" dirty="0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14711CE1-C91E-93C4-97C3-90A9FF6BD9F4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DD167FB7-CA67-5C59-1462-C6C1849F481F}"/>
              </a:ext>
            </a:extLst>
          </p:cNvPr>
          <p:cNvGrpSpPr/>
          <p:nvPr/>
        </p:nvGrpSpPr>
        <p:grpSpPr>
          <a:xfrm>
            <a:off x="810408" y="9903898"/>
            <a:ext cx="8058754" cy="461665"/>
            <a:chOff x="810408" y="2623095"/>
            <a:chExt cx="8058754" cy="461665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1EA509B0-6810-27B0-A97A-A85F79761EA9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清潔度</a:t>
              </a:r>
              <a:endParaRPr kumimoji="1" lang="en-US" altLang="ja-JP" sz="2400" dirty="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067B2605-87AA-9074-EA1D-DACA75D2C1A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069AA8B0-3DC7-6DDD-D7B1-41532029BA95}"/>
              </a:ext>
            </a:extLst>
          </p:cNvPr>
          <p:cNvGrpSpPr/>
          <p:nvPr/>
        </p:nvGrpSpPr>
        <p:grpSpPr>
          <a:xfrm>
            <a:off x="836080" y="10733448"/>
            <a:ext cx="8058754" cy="461665"/>
            <a:chOff x="810408" y="2623095"/>
            <a:chExt cx="8058754" cy="461665"/>
          </a:xfrm>
        </p:grpSpPr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8ECF99B-EFEC-876C-353E-5DC9D8F06A42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年齢層</a:t>
              </a:r>
              <a:endParaRPr kumimoji="1" lang="en-US" altLang="ja-JP" sz="2400" dirty="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99C37917-E199-8182-15F2-D0CBF48B974A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AD1DA12-DAEB-38DE-E6F6-65A7CC900795}"/>
              </a:ext>
            </a:extLst>
          </p:cNvPr>
          <p:cNvGrpSpPr/>
          <p:nvPr/>
        </p:nvGrpSpPr>
        <p:grpSpPr>
          <a:xfrm>
            <a:off x="836080" y="11562993"/>
            <a:ext cx="8058754" cy="4427800"/>
            <a:chOff x="810408" y="2623095"/>
            <a:chExt cx="8058754" cy="44278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5823B65-F5C2-7B0C-E6B4-010A8DADCD65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口コミ</a:t>
              </a:r>
              <a:endParaRPr kumimoji="1" lang="en-US" altLang="ja-JP" sz="2400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C103267-47DC-9643-17B5-A2863A85E8BF}"/>
                </a:ext>
              </a:extLst>
            </p:cNvPr>
            <p:cNvSpPr/>
            <p:nvPr/>
          </p:nvSpPr>
          <p:spPr>
            <a:xfrm>
              <a:off x="2907274" y="2623095"/>
              <a:ext cx="5961888" cy="442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E5F5266-A5F4-CC6A-3ABC-C006A3FAC086}"/>
              </a:ext>
            </a:extLst>
          </p:cNvPr>
          <p:cNvSpPr/>
          <p:nvPr/>
        </p:nvSpPr>
        <p:spPr>
          <a:xfrm>
            <a:off x="5966894" y="17139121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編集する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2BEA31D-EA84-6986-F4CA-EBC5ED48D63E}"/>
              </a:ext>
            </a:extLst>
          </p:cNvPr>
          <p:cNvSpPr/>
          <p:nvPr/>
        </p:nvSpPr>
        <p:spPr>
          <a:xfrm>
            <a:off x="2688336" y="17139120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333BF5EA-BF95-9149-0E5D-61D6654B8AD9}"/>
              </a:ext>
            </a:extLst>
          </p:cNvPr>
          <p:cNvSpPr/>
          <p:nvPr/>
        </p:nvSpPr>
        <p:spPr>
          <a:xfrm>
            <a:off x="-2" y="-2699543"/>
            <a:ext cx="10799763" cy="458724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25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</a:rPr>
              <a:t>必須項目を入力ください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・店舗名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・場所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・室内温度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・水風呂温度</a:t>
            </a:r>
          </a:p>
        </p:txBody>
      </p:sp>
    </p:spTree>
    <p:extLst>
      <p:ext uri="{BB962C8B-B14F-4D97-AF65-F5344CB8AC3E}">
        <p14:creationId xmlns:p14="http://schemas.microsoft.com/office/powerpoint/2010/main" val="317004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F7C0EB-86D9-6C70-97B6-82CA1D005A12}"/>
              </a:ext>
            </a:extLst>
          </p:cNvPr>
          <p:cNvSpPr/>
          <p:nvPr/>
        </p:nvSpPr>
        <p:spPr>
          <a:xfrm>
            <a:off x="717549" y="5250420"/>
            <a:ext cx="93646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/>
              <a:t>この投稿を編集しました。</a:t>
            </a:r>
            <a:endParaRPr kumimoji="1" lang="en-US" altLang="ja-JP" sz="3200" b="1" dirty="0"/>
          </a:p>
          <a:p>
            <a:pPr algn="ctr"/>
            <a:endParaRPr kumimoji="1" lang="en-US" altLang="ja-JP" sz="3200" b="1" dirty="0"/>
          </a:p>
          <a:p>
            <a:pPr algn="ctr"/>
            <a:r>
              <a:rPr kumimoji="1" lang="ja-JP" altLang="en-US" sz="3200" b="1"/>
              <a:t>新しい投稿もお待ちしております。</a:t>
            </a:r>
            <a:endParaRPr kumimoji="1" lang="en-US" altLang="ja-JP" sz="3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EF6CB-1CA3-088C-38A8-6B699FE4203A}"/>
              </a:ext>
            </a:extLst>
          </p:cNvPr>
          <p:cNvSpPr/>
          <p:nvPr/>
        </p:nvSpPr>
        <p:spPr>
          <a:xfrm>
            <a:off x="3110387" y="8368117"/>
            <a:ext cx="4578991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自分の投稿一覧へ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3F84D9-D3E3-ECA1-A930-C1C09AC73596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編集完了！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811A440-F27C-5555-CA7E-1EB592F2F40E}"/>
              </a:ext>
            </a:extLst>
          </p:cNvPr>
          <p:cNvSpPr/>
          <p:nvPr/>
        </p:nvSpPr>
        <p:spPr>
          <a:xfrm>
            <a:off x="3110385" y="9592814"/>
            <a:ext cx="4578992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みんなのの投稿一覧へ</a:t>
            </a:r>
          </a:p>
        </p:txBody>
      </p:sp>
    </p:spTree>
    <p:extLst>
      <p:ext uri="{BB962C8B-B14F-4D97-AF65-F5344CB8AC3E}">
        <p14:creationId xmlns:p14="http://schemas.microsoft.com/office/powerpoint/2010/main" val="184872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58B052A-726B-E080-80C7-2C0702411E64}"/>
              </a:ext>
            </a:extLst>
          </p:cNvPr>
          <p:cNvSpPr txBox="1"/>
          <p:nvPr/>
        </p:nvSpPr>
        <p:spPr>
          <a:xfrm>
            <a:off x="203203" y="1630887"/>
            <a:ext cx="103933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自分の投稿</a:t>
            </a:r>
            <a:endParaRPr kumimoji="1" lang="en-US" altLang="ja-JP" sz="5400" b="1" dirty="0"/>
          </a:p>
          <a:p>
            <a:pPr algn="ctr"/>
            <a:r>
              <a:rPr kumimoji="1" lang="ja-JP" altLang="en-US" sz="5400" b="1"/>
              <a:t>編集フォーム</a:t>
            </a: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5ED6872-A9F8-1B89-D8FE-F8C632F49CD3}"/>
              </a:ext>
            </a:extLst>
          </p:cNvPr>
          <p:cNvGrpSpPr/>
          <p:nvPr/>
        </p:nvGrpSpPr>
        <p:grpSpPr>
          <a:xfrm>
            <a:off x="804638" y="4452995"/>
            <a:ext cx="8058753" cy="461665"/>
            <a:chOff x="810409" y="2623095"/>
            <a:chExt cx="8058753" cy="461665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1B420EF7-D693-D61F-A70D-53E6D7722252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所要時間</a:t>
              </a:r>
              <a:endParaRPr kumimoji="1" lang="en-US" altLang="ja-JP" sz="2400" dirty="0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36D11458-E197-464D-8BFA-F0C9B9FAC8AF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B5DCA49-B5E1-F838-1097-3EF14A9CC843}"/>
              </a:ext>
            </a:extLst>
          </p:cNvPr>
          <p:cNvGrpSpPr/>
          <p:nvPr/>
        </p:nvGrpSpPr>
        <p:grpSpPr>
          <a:xfrm>
            <a:off x="804638" y="5751605"/>
            <a:ext cx="8058753" cy="461665"/>
            <a:chOff x="810409" y="2623095"/>
            <a:chExt cx="8058753" cy="461665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79306F1-785C-E99A-88BF-9E7E82F3388D}"/>
                </a:ext>
              </a:extLst>
            </p:cNvPr>
            <p:cNvSpPr/>
            <p:nvPr/>
          </p:nvSpPr>
          <p:spPr>
            <a:xfrm>
              <a:off x="810409" y="2623095"/>
              <a:ext cx="162242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場所</a:t>
              </a:r>
              <a:endParaRPr kumimoji="1" lang="en-US" altLang="ja-JP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E93189DD-9410-E942-024F-DB137BF4486D}"/>
                </a:ext>
              </a:extLst>
            </p:cNvPr>
            <p:cNvSpPr/>
            <p:nvPr/>
          </p:nvSpPr>
          <p:spPr>
            <a:xfrm>
              <a:off x="2907274" y="2623095"/>
              <a:ext cx="596188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</a:t>
              </a:r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4AD1DA12-DAEB-38DE-E6F6-65A7CC900795}"/>
              </a:ext>
            </a:extLst>
          </p:cNvPr>
          <p:cNvGrpSpPr/>
          <p:nvPr/>
        </p:nvGrpSpPr>
        <p:grpSpPr>
          <a:xfrm>
            <a:off x="804634" y="7009601"/>
            <a:ext cx="8058754" cy="4427800"/>
            <a:chOff x="810408" y="2623095"/>
            <a:chExt cx="8058754" cy="4427800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5823B65-F5C2-7B0C-E6B4-010A8DADCD65}"/>
                </a:ext>
              </a:extLst>
            </p:cNvPr>
            <p:cNvSpPr/>
            <p:nvPr/>
          </p:nvSpPr>
          <p:spPr>
            <a:xfrm>
              <a:off x="810408" y="2623095"/>
              <a:ext cx="209686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ja-JP" altLang="en-US" sz="2400"/>
                <a:t>楽しみ方</a:t>
              </a:r>
              <a:endParaRPr kumimoji="1" lang="en-US" altLang="ja-JP" sz="2400" dirty="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C103267-47DC-9643-17B5-A2863A85E8BF}"/>
                </a:ext>
              </a:extLst>
            </p:cNvPr>
            <p:cNvSpPr/>
            <p:nvPr/>
          </p:nvSpPr>
          <p:spPr>
            <a:xfrm>
              <a:off x="2907274" y="2623095"/>
              <a:ext cx="5961888" cy="4427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r>
                <a:rPr kumimoji="1" lang="ja-JP" altLang="en-US">
                  <a:solidFill>
                    <a:schemeClr val="tx1"/>
                  </a:solidFill>
                </a:rPr>
                <a:t>＊＊＊＊＊＊＊＊＊＊＊＊＊＊＊＊＊＊＊＊＊＊＊＊</a:t>
              </a:r>
            </a:p>
            <a:p>
              <a:pPr algn="ctr"/>
              <a:endParaRPr kumimoji="1" lang="ja-JP" altLang="en-US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4E5F5266-A5F4-CC6A-3ABC-C006A3FAC086}"/>
              </a:ext>
            </a:extLst>
          </p:cNvPr>
          <p:cNvSpPr/>
          <p:nvPr/>
        </p:nvSpPr>
        <p:spPr>
          <a:xfrm>
            <a:off x="6142908" y="13173288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投稿する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02BEA31D-EA84-6986-F4CA-EBC5ED48D63E}"/>
              </a:ext>
            </a:extLst>
          </p:cNvPr>
          <p:cNvSpPr/>
          <p:nvPr/>
        </p:nvSpPr>
        <p:spPr>
          <a:xfrm>
            <a:off x="2756938" y="13173288"/>
            <a:ext cx="1899925" cy="71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  <p:sp>
        <p:nvSpPr>
          <p:cNvPr id="87" name="角丸四角形 86">
            <a:extLst>
              <a:ext uri="{FF2B5EF4-FFF2-40B4-BE49-F238E27FC236}">
                <a16:creationId xmlns:a16="http://schemas.microsoft.com/office/drawing/2014/main" id="{333BF5EA-BF95-9149-0E5D-61D6654B8AD9}"/>
              </a:ext>
            </a:extLst>
          </p:cNvPr>
          <p:cNvSpPr/>
          <p:nvPr/>
        </p:nvSpPr>
        <p:spPr>
          <a:xfrm>
            <a:off x="0" y="0"/>
            <a:ext cx="10799763" cy="3369802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25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</a:rPr>
              <a:t>必須項目を入力ください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・難易度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ja-JP" altLang="en-US" sz="4400">
                <a:solidFill>
                  <a:schemeClr val="tx1"/>
                </a:solidFill>
              </a:rPr>
              <a:t>・楽しみ方</a:t>
            </a:r>
          </a:p>
        </p:txBody>
      </p:sp>
    </p:spTree>
    <p:extLst>
      <p:ext uri="{BB962C8B-B14F-4D97-AF65-F5344CB8AC3E}">
        <p14:creationId xmlns:p14="http://schemas.microsoft.com/office/powerpoint/2010/main" val="50600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C1499-AD64-6CF0-202E-672714FB399D}"/>
              </a:ext>
            </a:extLst>
          </p:cNvPr>
          <p:cNvSpPr txBox="1"/>
          <p:nvPr/>
        </p:nvSpPr>
        <p:spPr>
          <a:xfrm>
            <a:off x="2835676" y="1514395"/>
            <a:ext cx="512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ログイン失敗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EDEFA-1611-2A23-C8E2-FE38B860D394}"/>
              </a:ext>
            </a:extLst>
          </p:cNvPr>
          <p:cNvSpPr txBox="1"/>
          <p:nvPr/>
        </p:nvSpPr>
        <p:spPr>
          <a:xfrm>
            <a:off x="650078" y="4751157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/>
              <a:t>メールアドレスもしくはパスワードが</a:t>
            </a:r>
            <a:endParaRPr kumimoji="1" lang="en-US" altLang="ja-JP" sz="3600" b="1" dirty="0"/>
          </a:p>
          <a:p>
            <a:pPr algn="ctr"/>
            <a:r>
              <a:rPr kumimoji="1" lang="ja-JP" altLang="en-US" sz="3600" b="1"/>
              <a:t>間違っているためログインできませんでした。</a:t>
            </a:r>
            <a:endParaRPr kumimoji="1" lang="en-US" altLang="ja-JP" sz="3600" b="1" dirty="0"/>
          </a:p>
          <a:p>
            <a:pPr algn="ctr"/>
            <a:endParaRPr kumimoji="1" lang="en-US" altLang="ja-JP" sz="3600" b="1" dirty="0"/>
          </a:p>
          <a:p>
            <a:pPr algn="ctr"/>
            <a:r>
              <a:rPr kumimoji="1" lang="ja-JP" altLang="en-US" sz="3600" b="1"/>
              <a:t>再度ログインしてください。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913FE2-376A-817C-8336-05F6FDC4F274}"/>
              </a:ext>
            </a:extLst>
          </p:cNvPr>
          <p:cNvSpPr txBox="1"/>
          <p:nvPr/>
        </p:nvSpPr>
        <p:spPr>
          <a:xfrm>
            <a:off x="3460893" y="9880608"/>
            <a:ext cx="387798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/>
              <a:t>ログイン画面へ戻る</a:t>
            </a:r>
          </a:p>
        </p:txBody>
      </p:sp>
    </p:spTree>
    <p:extLst>
      <p:ext uri="{BB962C8B-B14F-4D97-AF65-F5344CB8AC3E}">
        <p14:creationId xmlns:p14="http://schemas.microsoft.com/office/powerpoint/2010/main" val="258604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1C1499-AD64-6CF0-202E-672714FB399D}"/>
              </a:ext>
            </a:extLst>
          </p:cNvPr>
          <p:cNvSpPr txBox="1"/>
          <p:nvPr/>
        </p:nvSpPr>
        <p:spPr>
          <a:xfrm>
            <a:off x="2835676" y="1514395"/>
            <a:ext cx="512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ログイン成功！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9EDEFA-1611-2A23-C8E2-FE38B860D394}"/>
              </a:ext>
            </a:extLst>
          </p:cNvPr>
          <p:cNvSpPr txBox="1"/>
          <p:nvPr/>
        </p:nvSpPr>
        <p:spPr>
          <a:xfrm>
            <a:off x="650078" y="4751157"/>
            <a:ext cx="949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/>
              <a:t>ログインありがとうございます。</a:t>
            </a:r>
            <a:endParaRPr kumimoji="1" lang="en-US" altLang="ja-JP" sz="3600" b="1" dirty="0"/>
          </a:p>
          <a:p>
            <a:pPr algn="ctr"/>
            <a:endParaRPr kumimoji="1" lang="en-US" altLang="ja-JP" sz="3600" b="1" dirty="0"/>
          </a:p>
          <a:p>
            <a:pPr algn="ctr"/>
            <a:r>
              <a:rPr kumimoji="1" lang="ja-JP" altLang="en-US" sz="3600" b="1"/>
              <a:t>投稿機能や自分の投稿が</a:t>
            </a:r>
            <a:endParaRPr kumimoji="1" lang="en-US" altLang="ja-JP" sz="3600" b="1" dirty="0"/>
          </a:p>
          <a:p>
            <a:pPr algn="ctr"/>
            <a:r>
              <a:rPr kumimoji="1" lang="ja-JP" altLang="en-US" sz="3600" b="1"/>
              <a:t>編集できるようになりました</a:t>
            </a:r>
            <a:endParaRPr kumimoji="1" lang="en-US" altLang="ja-JP" sz="36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913FE2-376A-817C-8336-05F6FDC4F274}"/>
              </a:ext>
            </a:extLst>
          </p:cNvPr>
          <p:cNvSpPr txBox="1"/>
          <p:nvPr/>
        </p:nvSpPr>
        <p:spPr>
          <a:xfrm>
            <a:off x="4281623" y="9880608"/>
            <a:ext cx="22365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/>
              <a:t>投稿一覧へ</a:t>
            </a:r>
          </a:p>
        </p:txBody>
      </p:sp>
    </p:spTree>
    <p:extLst>
      <p:ext uri="{BB962C8B-B14F-4D97-AF65-F5344CB8AC3E}">
        <p14:creationId xmlns:p14="http://schemas.microsoft.com/office/powerpoint/2010/main" val="37176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663C63-21CC-EBBF-1305-00D03F58090E}"/>
              </a:ext>
            </a:extLst>
          </p:cNvPr>
          <p:cNvSpPr txBox="1"/>
          <p:nvPr/>
        </p:nvSpPr>
        <p:spPr>
          <a:xfrm>
            <a:off x="203207" y="1895395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新規アカウント登録フォーム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61C8A3E0-17E9-76D1-A8CB-EB02B0BFABC5}"/>
              </a:ext>
            </a:extLst>
          </p:cNvPr>
          <p:cNvGrpSpPr/>
          <p:nvPr/>
        </p:nvGrpSpPr>
        <p:grpSpPr>
          <a:xfrm>
            <a:off x="2359427" y="5825488"/>
            <a:ext cx="6080921" cy="8080949"/>
            <a:chOff x="2359418" y="3556001"/>
            <a:chExt cx="6080921" cy="8080949"/>
          </a:xfrm>
        </p:grpSpPr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95F2CE50-49C3-7440-5B7D-32B3662B635C}"/>
                </a:ext>
              </a:extLst>
            </p:cNvPr>
            <p:cNvGrpSpPr/>
            <p:nvPr/>
          </p:nvGrpSpPr>
          <p:grpSpPr>
            <a:xfrm>
              <a:off x="2359420" y="3556001"/>
              <a:ext cx="6080919" cy="1374103"/>
              <a:chOff x="2359420" y="3556001"/>
              <a:chExt cx="6080919" cy="1374103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FAE902-A7ED-3F11-EE20-3612FDB2DE96}"/>
                  </a:ext>
                </a:extLst>
              </p:cNvPr>
              <p:cNvSpPr txBox="1"/>
              <p:nvPr/>
            </p:nvSpPr>
            <p:spPr>
              <a:xfrm>
                <a:off x="2359420" y="3556001"/>
                <a:ext cx="2730500" cy="5795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/>
                  <a:t>名前　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313CFE7A-80EA-BEDA-4DC8-A89A5E3EBA5F}"/>
                  </a:ext>
                </a:extLst>
              </p:cNvPr>
              <p:cNvSpPr/>
              <p:nvPr/>
            </p:nvSpPr>
            <p:spPr>
              <a:xfrm>
                <a:off x="2359420" y="4345329"/>
                <a:ext cx="608091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1BB565C-D084-8F64-F4CA-3AA1A7687A45}"/>
                </a:ext>
              </a:extLst>
            </p:cNvPr>
            <p:cNvGrpSpPr/>
            <p:nvPr/>
          </p:nvGrpSpPr>
          <p:grpSpPr>
            <a:xfrm>
              <a:off x="2359420" y="5329932"/>
              <a:ext cx="3330180" cy="1374103"/>
              <a:chOff x="2359420" y="3556001"/>
              <a:chExt cx="3330180" cy="1374103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88FD098-A3BE-F769-8847-4E6FE0FE9FE3}"/>
                  </a:ext>
                </a:extLst>
              </p:cNvPr>
              <p:cNvSpPr txBox="1"/>
              <p:nvPr/>
            </p:nvSpPr>
            <p:spPr>
              <a:xfrm>
                <a:off x="2359420" y="3556001"/>
                <a:ext cx="33301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/>
                  <a:t>性別</a:t>
                </a: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5F207363-AD2E-2A04-FE2A-79DAFD0DB438}"/>
                  </a:ext>
                </a:extLst>
              </p:cNvPr>
              <p:cNvSpPr/>
              <p:nvPr/>
            </p:nvSpPr>
            <p:spPr>
              <a:xfrm>
                <a:off x="2359421" y="4345329"/>
                <a:ext cx="2574086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ja-JP" altLang="en-US" sz="3200">
                    <a:solidFill>
                      <a:schemeClr val="tx1"/>
                    </a:solidFill>
                  </a:rPr>
                  <a:t>男性</a:t>
                </a:r>
              </a:p>
            </p:txBody>
          </p:sp>
        </p:grp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13369D60-42A1-0817-787D-109E7D666237}"/>
                </a:ext>
              </a:extLst>
            </p:cNvPr>
            <p:cNvGrpSpPr/>
            <p:nvPr/>
          </p:nvGrpSpPr>
          <p:grpSpPr>
            <a:xfrm>
              <a:off x="2359418" y="8219428"/>
              <a:ext cx="6080919" cy="1647356"/>
              <a:chOff x="2359419" y="4663811"/>
              <a:chExt cx="6080919" cy="1647356"/>
            </a:xfrm>
          </p:grpSpPr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E1EE380-BBB4-5A95-7084-0FF30252340F}"/>
                  </a:ext>
                </a:extLst>
              </p:cNvPr>
              <p:cNvSpPr txBox="1"/>
              <p:nvPr/>
            </p:nvSpPr>
            <p:spPr>
              <a:xfrm>
                <a:off x="2359419" y="4663811"/>
                <a:ext cx="33301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/>
                  <a:t>メールアドレス　</a:t>
                </a:r>
              </a:p>
            </p:txBody>
          </p: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5770E78B-35E2-C9D0-6454-926A8DBA4FCF}"/>
                  </a:ext>
                </a:extLst>
              </p:cNvPr>
              <p:cNvSpPr/>
              <p:nvPr/>
            </p:nvSpPr>
            <p:spPr>
              <a:xfrm>
                <a:off x="2359419" y="5726392"/>
                <a:ext cx="608091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7AB4DDD-820E-DDA6-5668-5160029A982D}"/>
                </a:ext>
              </a:extLst>
            </p:cNvPr>
            <p:cNvGrpSpPr/>
            <p:nvPr/>
          </p:nvGrpSpPr>
          <p:grpSpPr>
            <a:xfrm>
              <a:off x="2359418" y="10257585"/>
              <a:ext cx="6080919" cy="1379365"/>
              <a:chOff x="2359419" y="4920282"/>
              <a:chExt cx="6080919" cy="1379365"/>
            </a:xfrm>
          </p:grpSpPr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D3A87D3-84E8-25A5-7888-CD5415AA9964}"/>
                  </a:ext>
                </a:extLst>
              </p:cNvPr>
              <p:cNvSpPr txBox="1"/>
              <p:nvPr/>
            </p:nvSpPr>
            <p:spPr>
              <a:xfrm>
                <a:off x="2359420" y="4920282"/>
                <a:ext cx="3330180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/>
                  <a:t>パスワード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AE2FC8F4-8027-9864-A846-540CF2A9F9C6}"/>
                  </a:ext>
                </a:extLst>
              </p:cNvPr>
              <p:cNvSpPr/>
              <p:nvPr/>
            </p:nvSpPr>
            <p:spPr>
              <a:xfrm>
                <a:off x="2359419" y="5714872"/>
                <a:ext cx="6080919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CD18A50-4091-2977-8048-065EEAC63CD2}"/>
              </a:ext>
            </a:extLst>
          </p:cNvPr>
          <p:cNvSpPr txBox="1"/>
          <p:nvPr/>
        </p:nvSpPr>
        <p:spPr>
          <a:xfrm>
            <a:off x="2359427" y="4226929"/>
            <a:ext cx="6080919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※</a:t>
            </a:r>
            <a:r>
              <a:rPr kumimoji="1" lang="ja-JP" altLang="en-US" sz="3200">
                <a:solidFill>
                  <a:srgbClr val="FF0000"/>
                </a:solidFill>
              </a:rPr>
              <a:t>全て必須入力となっています　</a:t>
            </a:r>
          </a:p>
        </p:txBody>
      </p:sp>
      <p:sp>
        <p:nvSpPr>
          <p:cNvPr id="32" name="三角形 31">
            <a:extLst>
              <a:ext uri="{FF2B5EF4-FFF2-40B4-BE49-F238E27FC236}">
                <a16:creationId xmlns:a16="http://schemas.microsoft.com/office/drawing/2014/main" id="{582E9536-34E8-0C04-118D-7D1A0DD0A115}"/>
              </a:ext>
            </a:extLst>
          </p:cNvPr>
          <p:cNvSpPr/>
          <p:nvPr/>
        </p:nvSpPr>
        <p:spPr>
          <a:xfrm rot="10800000">
            <a:off x="4262370" y="8507629"/>
            <a:ext cx="510362" cy="388327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D67BAEB-E3B5-4A44-3ED3-C0E8C48E900F}"/>
              </a:ext>
            </a:extLst>
          </p:cNvPr>
          <p:cNvSpPr/>
          <p:nvPr/>
        </p:nvSpPr>
        <p:spPr>
          <a:xfrm>
            <a:off x="2359419" y="9000864"/>
            <a:ext cx="25740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女性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5E797D-07CC-C8F1-5570-9588B775D470}"/>
              </a:ext>
            </a:extLst>
          </p:cNvPr>
          <p:cNvSpPr/>
          <p:nvPr/>
        </p:nvSpPr>
        <p:spPr>
          <a:xfrm>
            <a:off x="3884258" y="14799440"/>
            <a:ext cx="30312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内容を確認する</a:t>
            </a:r>
          </a:p>
        </p:txBody>
      </p:sp>
      <p:sp>
        <p:nvSpPr>
          <p:cNvPr id="39" name="角丸四角形 38">
            <a:extLst>
              <a:ext uri="{FF2B5EF4-FFF2-40B4-BE49-F238E27FC236}">
                <a16:creationId xmlns:a16="http://schemas.microsoft.com/office/drawing/2014/main" id="{8AC334F2-F87F-51E4-5D54-B841ABC62BD3}"/>
              </a:ext>
            </a:extLst>
          </p:cNvPr>
          <p:cNvSpPr/>
          <p:nvPr/>
        </p:nvSpPr>
        <p:spPr>
          <a:xfrm>
            <a:off x="8" y="0"/>
            <a:ext cx="10799763" cy="458724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825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>
                <a:solidFill>
                  <a:schemeClr val="tx1"/>
                </a:solidFill>
              </a:rPr>
              <a:t>入力内容に誤りがあります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endParaRPr kumimoji="1" lang="en-US" altLang="ja-JP" sz="4400" dirty="0">
              <a:solidFill>
                <a:schemeClr val="tx1"/>
              </a:solidFill>
            </a:endParaRPr>
          </a:p>
          <a:p>
            <a:r>
              <a:rPr kumimoji="1" lang="en-US" altLang="ja-JP" sz="4400" dirty="0">
                <a:solidFill>
                  <a:schemeClr val="tx1"/>
                </a:solidFill>
              </a:rPr>
              <a:t>※</a:t>
            </a:r>
            <a:r>
              <a:rPr kumimoji="1" lang="ja-JP" altLang="en-US" sz="4400">
                <a:solidFill>
                  <a:schemeClr val="tx1"/>
                </a:solidFill>
              </a:rPr>
              <a:t>全て必須入力です</a:t>
            </a:r>
            <a:endParaRPr kumimoji="1"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4400" dirty="0">
                <a:solidFill>
                  <a:schemeClr val="tx1"/>
                </a:solidFill>
              </a:rPr>
              <a:t>※</a:t>
            </a:r>
            <a:r>
              <a:rPr kumimoji="1" lang="ja-JP" altLang="en-US" sz="4400">
                <a:solidFill>
                  <a:schemeClr val="tx1"/>
                </a:solidFill>
              </a:rPr>
              <a:t>メールアドレスは正しく入力ください</a:t>
            </a:r>
          </a:p>
        </p:txBody>
      </p:sp>
    </p:spTree>
    <p:extLst>
      <p:ext uri="{BB962C8B-B14F-4D97-AF65-F5344CB8AC3E}">
        <p14:creationId xmlns:p14="http://schemas.microsoft.com/office/powerpoint/2010/main" val="67836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663C63-21CC-EBBF-1305-00D03F58090E}"/>
              </a:ext>
            </a:extLst>
          </p:cNvPr>
          <p:cNvSpPr txBox="1"/>
          <p:nvPr/>
        </p:nvSpPr>
        <p:spPr>
          <a:xfrm>
            <a:off x="203207" y="1895395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入力内容　確認画面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CD18A50-4091-2977-8048-065EEAC63CD2}"/>
              </a:ext>
            </a:extLst>
          </p:cNvPr>
          <p:cNvSpPr txBox="1"/>
          <p:nvPr/>
        </p:nvSpPr>
        <p:spPr>
          <a:xfrm>
            <a:off x="1812620" y="3805366"/>
            <a:ext cx="71745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/>
              <a:t>下記内容で登録してよろしいですか？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25E797D-07CC-C8F1-5570-9588B775D470}"/>
              </a:ext>
            </a:extLst>
          </p:cNvPr>
          <p:cNvSpPr/>
          <p:nvPr/>
        </p:nvSpPr>
        <p:spPr>
          <a:xfrm>
            <a:off x="5951973" y="13413826"/>
            <a:ext cx="1109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3220D8-42B3-C6FC-600F-1482D2E07987}"/>
              </a:ext>
            </a:extLst>
          </p:cNvPr>
          <p:cNvSpPr txBox="1"/>
          <p:nvPr/>
        </p:nvSpPr>
        <p:spPr>
          <a:xfrm>
            <a:off x="2349103" y="5953632"/>
            <a:ext cx="19029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山田太郎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EA15D3-3127-71A5-BBED-3754322EE967}"/>
              </a:ext>
            </a:extLst>
          </p:cNvPr>
          <p:cNvSpPr txBox="1"/>
          <p:nvPr/>
        </p:nvSpPr>
        <p:spPr>
          <a:xfrm>
            <a:off x="2349102" y="7859412"/>
            <a:ext cx="190295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男性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59D950E-FD3E-0927-775C-B7517BC3EB2D}"/>
              </a:ext>
            </a:extLst>
          </p:cNvPr>
          <p:cNvSpPr txBox="1"/>
          <p:nvPr/>
        </p:nvSpPr>
        <p:spPr>
          <a:xfrm>
            <a:off x="2349102" y="9808346"/>
            <a:ext cx="65604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 × × × × × × × @ × ×.com</a:t>
            </a:r>
            <a:endParaRPr kumimoji="1" lang="ja-JP" altLang="en-US" sz="3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98882B7-2ECD-87CA-D5E9-9EF0582BE372}"/>
              </a:ext>
            </a:extLst>
          </p:cNvPr>
          <p:cNvSpPr txBox="1"/>
          <p:nvPr/>
        </p:nvSpPr>
        <p:spPr>
          <a:xfrm>
            <a:off x="2349101" y="11757280"/>
            <a:ext cx="6560411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×××××××××××</a:t>
            </a:r>
            <a:endParaRPr kumimoji="1" lang="ja-JP" altLang="en-US" sz="32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6378902-DDE3-EA70-80C6-FC8FECBBD510}"/>
              </a:ext>
            </a:extLst>
          </p:cNvPr>
          <p:cNvSpPr/>
          <p:nvPr/>
        </p:nvSpPr>
        <p:spPr>
          <a:xfrm>
            <a:off x="2359426" y="5022319"/>
            <a:ext cx="1604629" cy="541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名前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7639872-79DD-2CCF-98A6-E844419DC017}"/>
              </a:ext>
            </a:extLst>
          </p:cNvPr>
          <p:cNvSpPr/>
          <p:nvPr/>
        </p:nvSpPr>
        <p:spPr>
          <a:xfrm>
            <a:off x="2374503" y="6928099"/>
            <a:ext cx="1604629" cy="5416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性別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16D5A15-6F4A-FE0F-BE74-7DE761991FCA}"/>
              </a:ext>
            </a:extLst>
          </p:cNvPr>
          <p:cNvSpPr/>
          <p:nvPr/>
        </p:nvSpPr>
        <p:spPr>
          <a:xfrm>
            <a:off x="2374503" y="8833879"/>
            <a:ext cx="32643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メールアドレス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15FDC47-1271-0A45-66DE-DA9F836BD123}"/>
              </a:ext>
            </a:extLst>
          </p:cNvPr>
          <p:cNvSpPr/>
          <p:nvPr/>
        </p:nvSpPr>
        <p:spPr>
          <a:xfrm>
            <a:off x="2374503" y="10782813"/>
            <a:ext cx="2578505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パスワード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C582A20C-EC04-EF93-8B7E-4F0D094C1B8C}"/>
              </a:ext>
            </a:extLst>
          </p:cNvPr>
          <p:cNvSpPr/>
          <p:nvPr/>
        </p:nvSpPr>
        <p:spPr>
          <a:xfrm>
            <a:off x="3738562" y="13437976"/>
            <a:ext cx="1109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91913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F7C0EB-86D9-6C70-97B6-82CA1D005A12}"/>
              </a:ext>
            </a:extLst>
          </p:cNvPr>
          <p:cNvSpPr/>
          <p:nvPr/>
        </p:nvSpPr>
        <p:spPr>
          <a:xfrm>
            <a:off x="717549" y="5250420"/>
            <a:ext cx="9364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/>
              <a:t>ご入力いただいたメールアドレスに</a:t>
            </a:r>
            <a:endParaRPr kumimoji="1" lang="en-US" altLang="ja-JP" sz="3200" b="1" dirty="0"/>
          </a:p>
          <a:p>
            <a:pPr algn="ctr"/>
            <a:r>
              <a:rPr kumimoji="1" lang="ja-JP" altLang="en-US" sz="3200" b="1"/>
              <a:t>パスワードを送信します。</a:t>
            </a:r>
            <a:endParaRPr kumimoji="1" lang="en-US" altLang="ja-JP" sz="3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EF6CB-1CA3-088C-38A8-6B699FE4203A}"/>
              </a:ext>
            </a:extLst>
          </p:cNvPr>
          <p:cNvSpPr/>
          <p:nvPr/>
        </p:nvSpPr>
        <p:spPr>
          <a:xfrm>
            <a:off x="6352037" y="10340118"/>
            <a:ext cx="16516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送信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1D2EDDB-85AB-1E01-D90E-7C7204B1C5A5}"/>
              </a:ext>
            </a:extLst>
          </p:cNvPr>
          <p:cNvSpPr/>
          <p:nvPr/>
        </p:nvSpPr>
        <p:spPr>
          <a:xfrm>
            <a:off x="1805445" y="7329063"/>
            <a:ext cx="718888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3F84D9-D3E3-ECA1-A930-C1C09AC73596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パスワード再発行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96C522-A72B-D662-531B-B40F4F3DCA26}"/>
              </a:ext>
            </a:extLst>
          </p:cNvPr>
          <p:cNvSpPr/>
          <p:nvPr/>
        </p:nvSpPr>
        <p:spPr>
          <a:xfrm>
            <a:off x="2796040" y="10340117"/>
            <a:ext cx="16516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123437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F7C0EB-86D9-6C70-97B6-82CA1D005A12}"/>
              </a:ext>
            </a:extLst>
          </p:cNvPr>
          <p:cNvSpPr/>
          <p:nvPr/>
        </p:nvSpPr>
        <p:spPr>
          <a:xfrm>
            <a:off x="717549" y="5250420"/>
            <a:ext cx="93646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 b="1"/>
              <a:t>ご入力いただいたメールアドレスに</a:t>
            </a:r>
            <a:endParaRPr kumimoji="1" lang="en-US" altLang="ja-JP" sz="3200" b="1" dirty="0"/>
          </a:p>
          <a:p>
            <a:pPr algn="ctr"/>
            <a:r>
              <a:rPr kumimoji="1" lang="ja-JP" altLang="en-US" sz="3200" b="1"/>
              <a:t>パスワードを送信しました。</a:t>
            </a:r>
            <a:endParaRPr kumimoji="1" lang="en-US" altLang="ja-JP" sz="3200" b="1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A7EF6CB-1CA3-088C-38A8-6B699FE4203A}"/>
              </a:ext>
            </a:extLst>
          </p:cNvPr>
          <p:cNvSpPr/>
          <p:nvPr/>
        </p:nvSpPr>
        <p:spPr>
          <a:xfrm>
            <a:off x="3318099" y="8100227"/>
            <a:ext cx="4163564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ログイン画面へ戻る</a:t>
            </a:r>
            <a:r>
              <a:rPr kumimoji="1" lang="en-US" altLang="ja-JP" sz="3200" dirty="0">
                <a:solidFill>
                  <a:schemeClr val="tx1"/>
                </a:solidFill>
              </a:rPr>
              <a:t>C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3F84D9-D3E3-ECA1-A930-C1C09AC73596}"/>
              </a:ext>
            </a:extLst>
          </p:cNvPr>
          <p:cNvSpPr txBox="1"/>
          <p:nvPr/>
        </p:nvSpPr>
        <p:spPr>
          <a:xfrm>
            <a:off x="203206" y="2350930"/>
            <a:ext cx="10393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パスワード再発行完了！</a:t>
            </a:r>
          </a:p>
        </p:txBody>
      </p:sp>
    </p:spTree>
    <p:extLst>
      <p:ext uri="{BB962C8B-B14F-4D97-AF65-F5344CB8AC3E}">
        <p14:creationId xmlns:p14="http://schemas.microsoft.com/office/powerpoint/2010/main" val="386611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48A1D3F-42C5-251F-3024-C4E5F1A68F66}"/>
              </a:ext>
            </a:extLst>
          </p:cNvPr>
          <p:cNvSpPr txBox="1"/>
          <p:nvPr/>
        </p:nvSpPr>
        <p:spPr>
          <a:xfrm>
            <a:off x="3094319" y="-7504270"/>
            <a:ext cx="46228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/>
              <a:t>投稿一覧画面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3B6514F-DCC7-3B1C-1FB3-51D1979A10A5}"/>
              </a:ext>
            </a:extLst>
          </p:cNvPr>
          <p:cNvSpPr/>
          <p:nvPr/>
        </p:nvSpPr>
        <p:spPr>
          <a:xfrm>
            <a:off x="3783302" y="-6077978"/>
            <a:ext cx="32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3200" b="1" dirty="0"/>
              <a:t>〜</a:t>
            </a:r>
            <a:r>
              <a:rPr kumimoji="1" lang="ja-JP" altLang="en-US" sz="3200" b="1"/>
              <a:t>店舗口コミ</a:t>
            </a:r>
            <a:r>
              <a:rPr kumimoji="1" lang="en-US" altLang="ja-JP" sz="3200" b="1" dirty="0"/>
              <a:t>〜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A198906-87B1-0E3C-517D-B205CEB39270}"/>
              </a:ext>
            </a:extLst>
          </p:cNvPr>
          <p:cNvSpPr/>
          <p:nvPr/>
        </p:nvSpPr>
        <p:spPr>
          <a:xfrm>
            <a:off x="1140106" y="-5282630"/>
            <a:ext cx="1622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店舗名</a:t>
            </a:r>
            <a:endParaRPr kumimoji="1" lang="en-US" altLang="ja-JP" sz="3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37AF84B-F949-F8EC-CA19-125A9A2DE144}"/>
              </a:ext>
            </a:extLst>
          </p:cNvPr>
          <p:cNvSpPr/>
          <p:nvPr/>
        </p:nvSpPr>
        <p:spPr>
          <a:xfrm>
            <a:off x="4594506" y="-5256086"/>
            <a:ext cx="1622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3200"/>
              <a:t>場所</a:t>
            </a:r>
            <a:endParaRPr kumimoji="1" lang="en-US" altLang="ja-JP" sz="3200" dirty="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B958C92-4D47-5F86-4882-74A6F11FA81B}"/>
              </a:ext>
            </a:extLst>
          </p:cNvPr>
          <p:cNvGrpSpPr/>
          <p:nvPr/>
        </p:nvGrpSpPr>
        <p:grpSpPr>
          <a:xfrm>
            <a:off x="1128425" y="-4434195"/>
            <a:ext cx="8542912" cy="4550620"/>
            <a:chOff x="1128425" y="3665230"/>
            <a:chExt cx="8542912" cy="4550620"/>
          </a:xfrm>
        </p:grpSpPr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E363F6B5-66A2-8355-FED2-6E7D86A14A40}"/>
                </a:ext>
              </a:extLst>
            </p:cNvPr>
            <p:cNvGrpSpPr/>
            <p:nvPr/>
          </p:nvGrpSpPr>
          <p:grpSpPr>
            <a:xfrm>
              <a:off x="1140106" y="3665230"/>
              <a:ext cx="8531231" cy="616405"/>
              <a:chOff x="1134266" y="3643004"/>
              <a:chExt cx="8531231" cy="616405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FCD7B756-A25A-E83B-AAA8-9E9755A36989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B50675E-79AF-F1A4-58A9-02BA1DBECA16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70F6C98F-9BF8-2AE8-3D93-3C554CA78B1E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B9FBE438-94B9-47E4-103D-A3AC55949E21}"/>
                </a:ext>
              </a:extLst>
            </p:cNvPr>
            <p:cNvGrpSpPr/>
            <p:nvPr/>
          </p:nvGrpSpPr>
          <p:grpSpPr>
            <a:xfrm>
              <a:off x="1140106" y="4298747"/>
              <a:ext cx="8531231" cy="616405"/>
              <a:chOff x="1134266" y="3643004"/>
              <a:chExt cx="8531231" cy="616405"/>
            </a:xfrm>
          </p:grpSpPr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8D31D6-C3ED-FCBE-D1E9-D7F2F84265C7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01400531-AAA5-38E2-C445-855AF195F1A7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7F3C5E3-0475-6C86-47AA-B3EF632C2030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0F06B0F-19E9-20CE-D26F-B5674DB294FE}"/>
                </a:ext>
              </a:extLst>
            </p:cNvPr>
            <p:cNvGrpSpPr/>
            <p:nvPr/>
          </p:nvGrpSpPr>
          <p:grpSpPr>
            <a:xfrm>
              <a:off x="1128425" y="6181540"/>
              <a:ext cx="8531231" cy="616405"/>
              <a:chOff x="1134266" y="3643004"/>
              <a:chExt cx="8531231" cy="616405"/>
            </a:xfrm>
          </p:grpSpPr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D8945E51-4619-7F45-7E05-B5EF55F126BE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2A887351-8D2A-F657-7C82-A662DF4D54CF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EA2D2DA8-3BC6-3569-9535-8FBC45B214FE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54A8F770-B689-377C-8BEF-49852A804D17}"/>
                </a:ext>
              </a:extLst>
            </p:cNvPr>
            <p:cNvGrpSpPr/>
            <p:nvPr/>
          </p:nvGrpSpPr>
          <p:grpSpPr>
            <a:xfrm>
              <a:off x="1140106" y="4960255"/>
              <a:ext cx="8531231" cy="616405"/>
              <a:chOff x="1134266" y="3643004"/>
              <a:chExt cx="8531231" cy="616405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E0758CA9-577A-B9C6-D6AF-4FB5FF4C490D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B3C0CC-7627-6B0D-8432-E7E7068CBA74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5FA3EA50-E36D-41BD-DB07-01078D07E033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E2992D02-D589-BF65-6685-611762BC6470}"/>
                </a:ext>
              </a:extLst>
            </p:cNvPr>
            <p:cNvGrpSpPr/>
            <p:nvPr/>
          </p:nvGrpSpPr>
          <p:grpSpPr>
            <a:xfrm>
              <a:off x="1140106" y="5539268"/>
              <a:ext cx="8531231" cy="616405"/>
              <a:chOff x="1134266" y="3643004"/>
              <a:chExt cx="8531231" cy="616405"/>
            </a:xfrm>
          </p:grpSpPr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616CC07-E188-1355-8AEA-EBBF81FBE6F6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8C4AD90B-8D1B-3AE0-8B2D-7467FB161FCA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6" name="正方形/長方形 25">
                <a:extLst>
                  <a:ext uri="{FF2B5EF4-FFF2-40B4-BE49-F238E27FC236}">
                    <a16:creationId xmlns:a16="http://schemas.microsoft.com/office/drawing/2014/main" id="{AC939BB6-B4B5-4CB2-BA19-7E8916DB47ED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DB30D8C-432C-7B50-CC58-37BFBBB69058}"/>
                </a:ext>
              </a:extLst>
            </p:cNvPr>
            <p:cNvGrpSpPr/>
            <p:nvPr/>
          </p:nvGrpSpPr>
          <p:grpSpPr>
            <a:xfrm>
              <a:off x="1140106" y="6874678"/>
              <a:ext cx="8531231" cy="616405"/>
              <a:chOff x="1134266" y="3643004"/>
              <a:chExt cx="8531231" cy="616405"/>
            </a:xfrm>
          </p:grpSpPr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54FA42F5-A554-ADBE-EF9E-6CB22AB5ED07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B7E79B56-1A6F-FE63-04F9-A2D0B7325165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789C43DF-A7E0-ADDB-CCAC-1CEB8022283F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C970119E-1F99-789A-6922-9E35E18D386D}"/>
                </a:ext>
              </a:extLst>
            </p:cNvPr>
            <p:cNvGrpSpPr/>
            <p:nvPr/>
          </p:nvGrpSpPr>
          <p:grpSpPr>
            <a:xfrm>
              <a:off x="1128425" y="7599445"/>
              <a:ext cx="8531231" cy="616405"/>
              <a:chOff x="1134266" y="3643004"/>
              <a:chExt cx="8531231" cy="616405"/>
            </a:xfrm>
          </p:grpSpPr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CC8ACA20-82E8-EDEA-7AF5-8EDC28B2D4BC}"/>
                  </a:ext>
                </a:extLst>
              </p:cNvPr>
              <p:cNvSpPr/>
              <p:nvPr/>
            </p:nvSpPr>
            <p:spPr>
              <a:xfrm>
                <a:off x="1134266" y="3674634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39428A39-56FB-4833-3D1D-F920D7E48D5E}"/>
                  </a:ext>
                </a:extLst>
              </p:cNvPr>
              <p:cNvSpPr/>
              <p:nvPr/>
            </p:nvSpPr>
            <p:spPr>
              <a:xfrm>
                <a:off x="4699000" y="3643005"/>
                <a:ext cx="356473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3200" dirty="0"/>
                  <a:t>××××××××</a:t>
                </a:r>
              </a:p>
            </p:txBody>
          </p:sp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520F6C06-620C-96FC-34B4-FF36FF71B2D1}"/>
                  </a:ext>
                </a:extLst>
              </p:cNvPr>
              <p:cNvSpPr/>
              <p:nvPr/>
            </p:nvSpPr>
            <p:spPr>
              <a:xfrm>
                <a:off x="8587237" y="3643004"/>
                <a:ext cx="1078260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詳細</a:t>
                </a:r>
              </a:p>
            </p:txBody>
          </p:sp>
        </p:grp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504F663-9242-7D9A-FDD9-20F898D8B59D}"/>
              </a:ext>
            </a:extLst>
          </p:cNvPr>
          <p:cNvGrpSpPr/>
          <p:nvPr/>
        </p:nvGrpSpPr>
        <p:grpSpPr>
          <a:xfrm>
            <a:off x="901633" y="944632"/>
            <a:ext cx="9166466" cy="3629931"/>
            <a:chOff x="901633" y="9044050"/>
            <a:chExt cx="9166466" cy="3629931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B3D1E737-60EF-E39B-36F8-C1E517AC2CB8}"/>
                </a:ext>
              </a:extLst>
            </p:cNvPr>
            <p:cNvSpPr/>
            <p:nvPr/>
          </p:nvSpPr>
          <p:spPr>
            <a:xfrm>
              <a:off x="921991" y="9044050"/>
              <a:ext cx="4980615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17C9F49-AEA2-F0AB-E544-738A6311525E}"/>
                </a:ext>
              </a:extLst>
            </p:cNvPr>
            <p:cNvSpPr/>
            <p:nvPr/>
          </p:nvSpPr>
          <p:spPr>
            <a:xfrm>
              <a:off x="6446613" y="9073764"/>
              <a:ext cx="3564734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店舗名で検索する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9CD7290D-4C01-C1D2-006B-D138E9954630}"/>
                </a:ext>
              </a:extLst>
            </p:cNvPr>
            <p:cNvSpPr/>
            <p:nvPr/>
          </p:nvSpPr>
          <p:spPr>
            <a:xfrm>
              <a:off x="6446613" y="9873392"/>
              <a:ext cx="3564734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場所で検索する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940A55C-A83B-B82D-A846-53195D473F3F}"/>
                </a:ext>
              </a:extLst>
            </p:cNvPr>
            <p:cNvSpPr/>
            <p:nvPr/>
          </p:nvSpPr>
          <p:spPr>
            <a:xfrm>
              <a:off x="921990" y="9933574"/>
              <a:ext cx="4980615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B4F4F68-E0CA-B5EE-F230-4085ABA6BB2D}"/>
                </a:ext>
              </a:extLst>
            </p:cNvPr>
            <p:cNvSpPr/>
            <p:nvPr/>
          </p:nvSpPr>
          <p:spPr>
            <a:xfrm>
              <a:off x="901633" y="10823098"/>
              <a:ext cx="4980615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80D2EC73-68EF-351D-05AB-A277414D7426}"/>
                </a:ext>
              </a:extLst>
            </p:cNvPr>
            <p:cNvSpPr/>
            <p:nvPr/>
          </p:nvSpPr>
          <p:spPr>
            <a:xfrm>
              <a:off x="6503365" y="10823097"/>
              <a:ext cx="3564734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Twitter</a:t>
              </a:r>
              <a:r>
                <a:rPr kumimoji="1" lang="ja-JP" altLang="en-US" sz="3200">
                  <a:solidFill>
                    <a:schemeClr val="tx1"/>
                  </a:solidFill>
                </a:rPr>
                <a:t>で検索する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C2B0AED-0FF5-E43B-ECD5-8FBA522531C2}"/>
                </a:ext>
              </a:extLst>
            </p:cNvPr>
            <p:cNvSpPr/>
            <p:nvPr/>
          </p:nvSpPr>
          <p:spPr>
            <a:xfrm>
              <a:off x="3255309" y="12138200"/>
              <a:ext cx="4289143" cy="5357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>
                  <a:solidFill>
                    <a:schemeClr val="tx1"/>
                  </a:solidFill>
                </a:rPr>
                <a:t>店舗口コミを投稿する</a:t>
              </a:r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00DC3311-D1C6-14D6-6465-4BA7D82AB8C9}"/>
              </a:ext>
            </a:extLst>
          </p:cNvPr>
          <p:cNvGrpSpPr/>
          <p:nvPr/>
        </p:nvGrpSpPr>
        <p:grpSpPr>
          <a:xfrm>
            <a:off x="768632" y="6960180"/>
            <a:ext cx="9519108" cy="9708608"/>
            <a:chOff x="837004" y="13797186"/>
            <a:chExt cx="9519108" cy="9708608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ED1541AA-E88F-2402-C336-05621500EE3A}"/>
                </a:ext>
              </a:extLst>
            </p:cNvPr>
            <p:cNvSpPr/>
            <p:nvPr/>
          </p:nvSpPr>
          <p:spPr>
            <a:xfrm>
              <a:off x="2845612" y="13797186"/>
              <a:ext cx="52452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ja-JP" sz="3200" b="1" dirty="0"/>
                <a:t>〜</a:t>
              </a:r>
              <a:r>
                <a:rPr kumimoji="1" lang="ja-JP" altLang="en-US" sz="3200" b="1"/>
                <a:t>俺流サウナの楽しみ方</a:t>
              </a:r>
              <a:r>
                <a:rPr kumimoji="1" lang="en-US" altLang="ja-JP" sz="3200" b="1" dirty="0"/>
                <a:t>〜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130A243-B775-0F1B-8B3F-BC90BD929A7F}"/>
                </a:ext>
              </a:extLst>
            </p:cNvPr>
            <p:cNvSpPr/>
            <p:nvPr/>
          </p:nvSpPr>
          <p:spPr>
            <a:xfrm>
              <a:off x="1128425" y="15136349"/>
              <a:ext cx="1622426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200"/>
                <a:t>難易度</a:t>
              </a:r>
              <a:endParaRPr kumimoji="1" lang="en-US" altLang="ja-JP" sz="3200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D120A27-AF5C-C450-DD65-C8BC3AD16439}"/>
                </a:ext>
              </a:extLst>
            </p:cNvPr>
            <p:cNvSpPr/>
            <p:nvPr/>
          </p:nvSpPr>
          <p:spPr>
            <a:xfrm>
              <a:off x="4638979" y="15110481"/>
              <a:ext cx="2144572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ja-JP" altLang="en-US" sz="3200"/>
                <a:t>所要時間</a:t>
              </a:r>
              <a:endParaRPr kumimoji="1" lang="en-US" altLang="ja-JP" sz="3200" dirty="0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DB805C1-5AB0-5CCE-BA70-BC648BFC1E14}"/>
                </a:ext>
              </a:extLst>
            </p:cNvPr>
            <p:cNvGrpSpPr/>
            <p:nvPr/>
          </p:nvGrpSpPr>
          <p:grpSpPr>
            <a:xfrm>
              <a:off x="1140106" y="15829486"/>
              <a:ext cx="8542912" cy="4550620"/>
              <a:chOff x="1128425" y="3665230"/>
              <a:chExt cx="8542912" cy="4550620"/>
            </a:xfrm>
          </p:grpSpPr>
          <p:grpSp>
            <p:nvGrpSpPr>
              <p:cNvPr id="53" name="グループ化 52">
                <a:extLst>
                  <a:ext uri="{FF2B5EF4-FFF2-40B4-BE49-F238E27FC236}">
                    <a16:creationId xmlns:a16="http://schemas.microsoft.com/office/drawing/2014/main" id="{52276F42-EAE8-FF60-EB84-196D118A0D4D}"/>
                  </a:ext>
                </a:extLst>
              </p:cNvPr>
              <p:cNvGrpSpPr/>
              <p:nvPr/>
            </p:nvGrpSpPr>
            <p:grpSpPr>
              <a:xfrm>
                <a:off x="1140106" y="3665230"/>
                <a:ext cx="8531231" cy="616405"/>
                <a:chOff x="1134266" y="3643004"/>
                <a:chExt cx="8531231" cy="616405"/>
              </a:xfrm>
            </p:grpSpPr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01042FB1-BD72-B4D5-71C1-90D510598056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A3229742-495B-0435-9027-F9F298B8CD57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DBA3EEE-BC1F-D219-A707-F6B4D94E94C9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4" name="グループ化 53">
                <a:extLst>
                  <a:ext uri="{FF2B5EF4-FFF2-40B4-BE49-F238E27FC236}">
                    <a16:creationId xmlns:a16="http://schemas.microsoft.com/office/drawing/2014/main" id="{2214D029-EDC1-73E8-245F-AB0531036635}"/>
                  </a:ext>
                </a:extLst>
              </p:cNvPr>
              <p:cNvGrpSpPr/>
              <p:nvPr/>
            </p:nvGrpSpPr>
            <p:grpSpPr>
              <a:xfrm>
                <a:off x="1140106" y="4298747"/>
                <a:ext cx="8531231" cy="616405"/>
                <a:chOff x="1134266" y="3643004"/>
                <a:chExt cx="8531231" cy="616405"/>
              </a:xfrm>
            </p:grpSpPr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33ABA86A-8F0B-4ED7-BD29-E5D8591D239F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6" name="正方形/長方形 75">
                  <a:extLst>
                    <a:ext uri="{FF2B5EF4-FFF2-40B4-BE49-F238E27FC236}">
                      <a16:creationId xmlns:a16="http://schemas.microsoft.com/office/drawing/2014/main" id="{55A2DA44-101F-F80A-11D2-6C05FF124649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7" name="正方形/長方形 76">
                  <a:extLst>
                    <a:ext uri="{FF2B5EF4-FFF2-40B4-BE49-F238E27FC236}">
                      <a16:creationId xmlns:a16="http://schemas.microsoft.com/office/drawing/2014/main" id="{1FF9C490-1B34-F92D-8C29-E0280EF1DA5E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6ABE35EC-D618-175B-00FD-A28E08D408F7}"/>
                  </a:ext>
                </a:extLst>
              </p:cNvPr>
              <p:cNvGrpSpPr/>
              <p:nvPr/>
            </p:nvGrpSpPr>
            <p:grpSpPr>
              <a:xfrm>
                <a:off x="1128425" y="6181540"/>
                <a:ext cx="8531231" cy="616405"/>
                <a:chOff x="1134266" y="3643004"/>
                <a:chExt cx="8531231" cy="616405"/>
              </a:xfrm>
            </p:grpSpPr>
            <p:sp>
              <p:nvSpPr>
                <p:cNvPr id="72" name="正方形/長方形 71">
                  <a:extLst>
                    <a:ext uri="{FF2B5EF4-FFF2-40B4-BE49-F238E27FC236}">
                      <a16:creationId xmlns:a16="http://schemas.microsoft.com/office/drawing/2014/main" id="{4A5038AA-B864-11B5-5A8B-BDD5982C8785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828A45AF-79CC-7153-34F6-7286B731BA03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7BC45C6A-3F76-CFFA-5A3F-14F1844B0443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D0254A1F-9D95-CF50-3AD1-787EC3CA8437}"/>
                  </a:ext>
                </a:extLst>
              </p:cNvPr>
              <p:cNvGrpSpPr/>
              <p:nvPr/>
            </p:nvGrpSpPr>
            <p:grpSpPr>
              <a:xfrm>
                <a:off x="1140106" y="4960255"/>
                <a:ext cx="8531231" cy="616405"/>
                <a:chOff x="1134266" y="3643004"/>
                <a:chExt cx="8531231" cy="616405"/>
              </a:xfrm>
            </p:grpSpPr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BECB19DD-F0D2-BFFF-DD10-0FC1307BE32A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0" name="正方形/長方形 69">
                  <a:extLst>
                    <a:ext uri="{FF2B5EF4-FFF2-40B4-BE49-F238E27FC236}">
                      <a16:creationId xmlns:a16="http://schemas.microsoft.com/office/drawing/2014/main" id="{BBD224EB-FCA5-2B87-37CD-A38A3F3C047B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75A63B36-D52B-65B5-1711-8240010BC8E6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0EDDAAD5-F590-3E66-31F7-009753064EA2}"/>
                  </a:ext>
                </a:extLst>
              </p:cNvPr>
              <p:cNvGrpSpPr/>
              <p:nvPr/>
            </p:nvGrpSpPr>
            <p:grpSpPr>
              <a:xfrm>
                <a:off x="1140106" y="5539268"/>
                <a:ext cx="8531231" cy="616405"/>
                <a:chOff x="1134266" y="3643004"/>
                <a:chExt cx="8531231" cy="616405"/>
              </a:xfrm>
            </p:grpSpPr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C4A4DA58-A153-0B4A-E558-6E57431909C6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7" name="正方形/長方形 66">
                  <a:extLst>
                    <a:ext uri="{FF2B5EF4-FFF2-40B4-BE49-F238E27FC236}">
                      <a16:creationId xmlns:a16="http://schemas.microsoft.com/office/drawing/2014/main" id="{81CB42E0-1F83-19DB-C2DC-2B1E7F003E3E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DFF0CB22-9930-CFD7-0355-30B0A9E7408F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8" name="グループ化 57">
                <a:extLst>
                  <a:ext uri="{FF2B5EF4-FFF2-40B4-BE49-F238E27FC236}">
                    <a16:creationId xmlns:a16="http://schemas.microsoft.com/office/drawing/2014/main" id="{E73726D7-5746-DC26-9D8F-FA2B99F54F6C}"/>
                  </a:ext>
                </a:extLst>
              </p:cNvPr>
              <p:cNvGrpSpPr/>
              <p:nvPr/>
            </p:nvGrpSpPr>
            <p:grpSpPr>
              <a:xfrm>
                <a:off x="1140106" y="6874678"/>
                <a:ext cx="8531231" cy="616405"/>
                <a:chOff x="1134266" y="3643004"/>
                <a:chExt cx="8531231" cy="616405"/>
              </a:xfrm>
            </p:grpSpPr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1AD1FBF1-3B87-2430-E761-3C3CDA2E7ABB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DC21F013-9AA8-99F5-7E3E-A45FD41C9849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23D27FA4-D869-272F-A5D5-9CE0B49F9828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  <p:grpSp>
            <p:nvGrpSpPr>
              <p:cNvPr id="59" name="グループ化 58">
                <a:extLst>
                  <a:ext uri="{FF2B5EF4-FFF2-40B4-BE49-F238E27FC236}">
                    <a16:creationId xmlns:a16="http://schemas.microsoft.com/office/drawing/2014/main" id="{5DF0228A-84FA-F508-B339-DBB6AC2F675F}"/>
                  </a:ext>
                </a:extLst>
              </p:cNvPr>
              <p:cNvGrpSpPr/>
              <p:nvPr/>
            </p:nvGrpSpPr>
            <p:grpSpPr>
              <a:xfrm>
                <a:off x="1128425" y="7599445"/>
                <a:ext cx="8531231" cy="616405"/>
                <a:chOff x="1134266" y="3643004"/>
                <a:chExt cx="8531231" cy="616405"/>
              </a:xfrm>
            </p:grpSpPr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4E46DC72-829F-C3EA-604C-3A2F1CB03240}"/>
                    </a:ext>
                  </a:extLst>
                </p:cNvPr>
                <p:cNvSpPr/>
                <p:nvPr/>
              </p:nvSpPr>
              <p:spPr>
                <a:xfrm>
                  <a:off x="1134266" y="3674634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EAA0FD1D-F3D7-D9B5-7A4A-6664C366D82B}"/>
                    </a:ext>
                  </a:extLst>
                </p:cNvPr>
                <p:cNvSpPr/>
                <p:nvPr/>
              </p:nvSpPr>
              <p:spPr>
                <a:xfrm>
                  <a:off x="4699000" y="3643005"/>
                  <a:ext cx="3564734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3200" dirty="0"/>
                    <a:t>××××××××</a:t>
                  </a:r>
                </a:p>
              </p:txBody>
            </p:sp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41FBF9CB-9E70-4A8A-B39C-48E986C23CC3}"/>
                    </a:ext>
                  </a:extLst>
                </p:cNvPr>
                <p:cNvSpPr/>
                <p:nvPr/>
              </p:nvSpPr>
              <p:spPr>
                <a:xfrm>
                  <a:off x="8587237" y="3643004"/>
                  <a:ext cx="1078260" cy="5847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>
                      <a:solidFill>
                        <a:schemeClr val="tx1"/>
                      </a:solidFill>
                    </a:rPr>
                    <a:t>詳細</a:t>
                  </a:r>
                </a:p>
              </p:txBody>
            </p:sp>
          </p:grp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71886AA-A839-28F1-A501-4AD7AB2133DD}"/>
                </a:ext>
              </a:extLst>
            </p:cNvPr>
            <p:cNvGrpSpPr/>
            <p:nvPr/>
          </p:nvGrpSpPr>
          <p:grpSpPr>
            <a:xfrm>
              <a:off x="837004" y="20884869"/>
              <a:ext cx="9519108" cy="2620925"/>
              <a:chOff x="921990" y="9044050"/>
              <a:chExt cx="9519108" cy="2620925"/>
            </a:xfrm>
          </p:grpSpPr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0E7EE3D8-D7CA-5BFE-28E5-40EA40424590}"/>
                  </a:ext>
                </a:extLst>
              </p:cNvPr>
              <p:cNvSpPr/>
              <p:nvPr/>
            </p:nvSpPr>
            <p:spPr>
              <a:xfrm>
                <a:off x="921991" y="9044050"/>
                <a:ext cx="4980615" cy="535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97C53B38-14EB-FBC1-BD57-09313C94B2C7}"/>
                  </a:ext>
                </a:extLst>
              </p:cNvPr>
              <p:cNvSpPr/>
              <p:nvPr/>
            </p:nvSpPr>
            <p:spPr>
              <a:xfrm>
                <a:off x="6446612" y="9073764"/>
                <a:ext cx="3994485" cy="535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難易度で検索する</a:t>
                </a:r>
              </a:p>
            </p:txBody>
          </p:sp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3C871C1B-1603-70D0-3521-70A753B0D11E}"/>
                  </a:ext>
                </a:extLst>
              </p:cNvPr>
              <p:cNvSpPr/>
              <p:nvPr/>
            </p:nvSpPr>
            <p:spPr>
              <a:xfrm>
                <a:off x="6446613" y="9955888"/>
                <a:ext cx="3994485" cy="535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所要時間で検索する</a:t>
                </a:r>
              </a:p>
            </p:txBody>
          </p:sp>
          <p:sp>
            <p:nvSpPr>
              <p:cNvPr id="86" name="正方形/長方形 85">
                <a:extLst>
                  <a:ext uri="{FF2B5EF4-FFF2-40B4-BE49-F238E27FC236}">
                    <a16:creationId xmlns:a16="http://schemas.microsoft.com/office/drawing/2014/main" id="{CDD65961-2F01-7239-26D3-597E751913B0}"/>
                  </a:ext>
                </a:extLst>
              </p:cNvPr>
              <p:cNvSpPr/>
              <p:nvPr/>
            </p:nvSpPr>
            <p:spPr>
              <a:xfrm>
                <a:off x="921990" y="9933574"/>
                <a:ext cx="4980615" cy="535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32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834D093A-7DBF-95A7-A68A-B125841E08A1}"/>
                  </a:ext>
                </a:extLst>
              </p:cNvPr>
              <p:cNvSpPr/>
              <p:nvPr/>
            </p:nvSpPr>
            <p:spPr>
              <a:xfrm>
                <a:off x="2835837" y="11129194"/>
                <a:ext cx="6292654" cy="5357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>
                    <a:solidFill>
                      <a:schemeClr val="tx1"/>
                    </a:solidFill>
                  </a:rPr>
                  <a:t>俺流サウナの楽しみ方を投稿する</a:t>
                </a:r>
              </a:p>
            </p:txBody>
          </p:sp>
        </p:grpSp>
      </p:grp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02FF319-4F8C-BDEA-96A9-A85F415F0F1C}"/>
              </a:ext>
            </a:extLst>
          </p:cNvPr>
          <p:cNvSpPr/>
          <p:nvPr/>
        </p:nvSpPr>
        <p:spPr>
          <a:xfrm>
            <a:off x="2667549" y="19587162"/>
            <a:ext cx="6292654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自分の投稿を編集・削除する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2252959-030F-6225-3A41-F9183A2F52B8}"/>
              </a:ext>
            </a:extLst>
          </p:cNvPr>
          <p:cNvSpPr/>
          <p:nvPr/>
        </p:nvSpPr>
        <p:spPr>
          <a:xfrm>
            <a:off x="4182781" y="22082171"/>
            <a:ext cx="3092231" cy="535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ログアウトする</a:t>
            </a:r>
          </a:p>
        </p:txBody>
      </p:sp>
    </p:spTree>
    <p:extLst>
      <p:ext uri="{BB962C8B-B14F-4D97-AF65-F5344CB8AC3E}">
        <p14:creationId xmlns:p14="http://schemas.microsoft.com/office/powerpoint/2010/main" val="2572714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11252</TotalTime>
  <Words>1475</Words>
  <Application>Microsoft Macintosh PowerPoint</Application>
  <PresentationFormat>ユーザー設定</PresentationFormat>
  <Paragraphs>460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細谷 祐太</dc:creator>
  <cp:lastModifiedBy>細谷 祐太</cp:lastModifiedBy>
  <cp:revision>8</cp:revision>
  <dcterms:created xsi:type="dcterms:W3CDTF">2022-04-30T07:50:15Z</dcterms:created>
  <dcterms:modified xsi:type="dcterms:W3CDTF">2022-05-08T04:20:39Z</dcterms:modified>
</cp:coreProperties>
</file>