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4"/>
  </p:sldMasterIdLst>
  <p:notesMasterIdLst>
    <p:notesMasterId r:id="rId37"/>
  </p:notesMasterIdLst>
  <p:handoutMasterIdLst>
    <p:handoutMasterId r:id="rId38"/>
  </p:handoutMasterIdLst>
  <p:sldIdLst>
    <p:sldId id="4138" r:id="rId5"/>
    <p:sldId id="4141" r:id="rId6"/>
    <p:sldId id="4180" r:id="rId7"/>
    <p:sldId id="4179" r:id="rId8"/>
    <p:sldId id="4198" r:id="rId9"/>
    <p:sldId id="4206" r:id="rId10"/>
    <p:sldId id="4142" r:id="rId11"/>
    <p:sldId id="4211" r:id="rId12"/>
    <p:sldId id="4212" r:id="rId13"/>
    <p:sldId id="4213" r:id="rId14"/>
    <p:sldId id="4165" r:id="rId15"/>
    <p:sldId id="4168" r:id="rId16"/>
    <p:sldId id="4169" r:id="rId17"/>
    <p:sldId id="4166" r:id="rId18"/>
    <p:sldId id="4200" r:id="rId19"/>
    <p:sldId id="4217" r:id="rId20"/>
    <p:sldId id="4170" r:id="rId21"/>
    <p:sldId id="4196" r:id="rId22"/>
    <p:sldId id="4189" r:id="rId23"/>
    <p:sldId id="4167" r:id="rId24"/>
    <p:sldId id="4186" r:id="rId25"/>
    <p:sldId id="4207" r:id="rId26"/>
    <p:sldId id="4216" r:id="rId27"/>
    <p:sldId id="4187" r:id="rId28"/>
    <p:sldId id="4208" r:id="rId29"/>
    <p:sldId id="4209" r:id="rId30"/>
    <p:sldId id="4188" r:id="rId31"/>
    <p:sldId id="4210" r:id="rId32"/>
    <p:sldId id="4218" r:id="rId33"/>
    <p:sldId id="295" r:id="rId34"/>
    <p:sldId id="4162" r:id="rId35"/>
    <p:sldId id="27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436AE8-C3EA-43D1-9238-02EF3AE0F75B}">
          <p14:sldIdLst/>
        </p14:section>
        <p14:section name="Slides" id="{1A4767EF-E511-4F65-BC00-A4EF7296E87D}">
          <p14:sldIdLst>
            <p14:sldId id="4138"/>
            <p14:sldId id="4141"/>
            <p14:sldId id="4180"/>
            <p14:sldId id="4179"/>
            <p14:sldId id="4198"/>
            <p14:sldId id="4206"/>
            <p14:sldId id="4142"/>
            <p14:sldId id="4211"/>
            <p14:sldId id="4212"/>
            <p14:sldId id="4213"/>
            <p14:sldId id="4165"/>
            <p14:sldId id="4168"/>
            <p14:sldId id="4169"/>
            <p14:sldId id="4166"/>
            <p14:sldId id="4200"/>
            <p14:sldId id="4217"/>
            <p14:sldId id="4170"/>
            <p14:sldId id="4196"/>
          </p14:sldIdLst>
        </p14:section>
        <p14:section name="Untitled Section" id="{F7F39400-DBD1-46E6-8B5F-0CDBFB01733B}">
          <p14:sldIdLst>
            <p14:sldId id="4189"/>
            <p14:sldId id="4167"/>
            <p14:sldId id="4186"/>
            <p14:sldId id="4207"/>
            <p14:sldId id="4216"/>
            <p14:sldId id="4187"/>
            <p14:sldId id="4208"/>
            <p14:sldId id="4209"/>
            <p14:sldId id="4188"/>
            <p14:sldId id="4210"/>
            <p14:sldId id="4218"/>
            <p14:sldId id="295"/>
            <p14:sldId id="4162"/>
            <p14:sldId id="271"/>
          </p14:sldIdLst>
        </p14:section>
        <p14:section name="Elementos Gráficos" id="{70B0BBBD-7B5B-4E89-A981-1BC86728EFB1}">
          <p14:sldIdLst/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8" orient="horz" pos="1304" userDrawn="1">
          <p15:clr>
            <a:srgbClr val="A4A3A4"/>
          </p15:clr>
        </p15:guide>
        <p15:guide id="9" pos="57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93E"/>
    <a:srgbClr val="FFB300"/>
    <a:srgbClr val="FFDF7F"/>
    <a:srgbClr val="FFFFFF"/>
    <a:srgbClr val="006FA8"/>
    <a:srgbClr val="00B7F0"/>
    <a:srgbClr val="2F2680"/>
    <a:srgbClr val="006592"/>
    <a:srgbClr val="DBEE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DC8298-7C39-4A79-BFAC-A9D8C6A5A268}" v="474" dt="2024-07-11T09:29:52.871"/>
    <p1510:client id="{DD3497A5-3C8F-E44C-9ED4-E472A1FE8E5F}" v="1603" dt="2024-07-11T10:24:05.425"/>
    <p1510:client id="{E029FEB9-613C-438A-2A43-26D2306E3118}" v="89" dt="2024-07-10T22:52:08.874"/>
    <p1510:client id="{ED6B9F66-F841-402B-8CD1-CAEA0D533C00}" v="4761" dt="2024-07-11T09:42:34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>
        <p:guide pos="3840"/>
        <p:guide orient="horz" pos="1304"/>
        <p:guide pos="5779"/>
      </p:guideLst>
    </p:cSldViewPr>
  </p:slide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ês Maria Águas Mendes Proença Duarte" userId="S::s-imamduarte@ucp.pt::48e05b29-5e84-4eb1-8f5c-abd0f3188949" providerId="AD" clId="Web-{E029FEB9-613C-438A-2A43-26D2306E3118}"/>
    <pc:docChg chg="addSld delSld modSld modSection">
      <pc:chgData name="Inês Maria Águas Mendes Proença Duarte" userId="S::s-imamduarte@ucp.pt::48e05b29-5e84-4eb1-8f5c-abd0f3188949" providerId="AD" clId="Web-{E029FEB9-613C-438A-2A43-26D2306E3118}" dt="2024-07-10T22:52:08.874" v="86" actId="1076"/>
      <pc:docMkLst>
        <pc:docMk/>
      </pc:docMkLst>
      <pc:sldChg chg="new del">
        <pc:chgData name="Inês Maria Águas Mendes Proença Duarte" userId="S::s-imamduarte@ucp.pt::48e05b29-5e84-4eb1-8f5c-abd0f3188949" providerId="AD" clId="Web-{E029FEB9-613C-438A-2A43-26D2306E3118}" dt="2024-07-10T22:45:12.762" v="4"/>
        <pc:sldMkLst>
          <pc:docMk/>
          <pc:sldMk cId="2202791480" sldId="4202"/>
        </pc:sldMkLst>
      </pc:sldChg>
      <pc:sldChg chg="addSp delSp modSp add del replId">
        <pc:chgData name="Inês Maria Águas Mendes Proença Duarte" userId="S::s-imamduarte@ucp.pt::48e05b29-5e84-4eb1-8f5c-abd0f3188949" providerId="AD" clId="Web-{E029FEB9-613C-438A-2A43-26D2306E3118}" dt="2024-07-10T22:52:08.874" v="86" actId="1076"/>
        <pc:sldMkLst>
          <pc:docMk/>
          <pc:sldMk cId="798013007" sldId="4203"/>
        </pc:sldMkLst>
        <pc:spChg chg="mod">
          <ac:chgData name="Inês Maria Águas Mendes Proença Duarte" userId="S::s-imamduarte@ucp.pt::48e05b29-5e84-4eb1-8f5c-abd0f3188949" providerId="AD" clId="Web-{E029FEB9-613C-438A-2A43-26D2306E3118}" dt="2024-07-10T22:52:05.561" v="85" actId="1076"/>
          <ac:spMkLst>
            <pc:docMk/>
            <pc:sldMk cId="798013007" sldId="4203"/>
            <ac:spMk id="2" creationId="{E149B325-1CDC-A466-333D-E25FF8A8CBFB}"/>
          </ac:spMkLst>
        </pc:spChg>
        <pc:spChg chg="mod">
          <ac:chgData name="Inês Maria Águas Mendes Proença Duarte" userId="S::s-imamduarte@ucp.pt::48e05b29-5e84-4eb1-8f5c-abd0f3188949" providerId="AD" clId="Web-{E029FEB9-613C-438A-2A43-26D2306E3118}" dt="2024-07-10T22:45:45.154" v="18" actId="20577"/>
          <ac:spMkLst>
            <pc:docMk/>
            <pc:sldMk cId="798013007" sldId="4203"/>
            <ac:spMk id="3" creationId="{C07BE748-8066-E666-1185-5CABAAE67B97}"/>
          </ac:spMkLst>
        </pc:spChg>
        <pc:spChg chg="add del mod">
          <ac:chgData name="Inês Maria Águas Mendes Proença Duarte" userId="S::s-imamduarte@ucp.pt::48e05b29-5e84-4eb1-8f5c-abd0f3188949" providerId="AD" clId="Web-{E029FEB9-613C-438A-2A43-26D2306E3118}" dt="2024-07-10T22:48:12.865" v="39"/>
          <ac:spMkLst>
            <pc:docMk/>
            <pc:sldMk cId="798013007" sldId="4203"/>
            <ac:spMk id="16" creationId="{ACF57E3D-BEAC-AE0B-2FB8-B90733ADD656}"/>
          </ac:spMkLst>
        </pc:spChg>
        <pc:spChg chg="add del mod">
          <ac:chgData name="Inês Maria Águas Mendes Proença Duarte" userId="S::s-imamduarte@ucp.pt::48e05b29-5e84-4eb1-8f5c-abd0f3188949" providerId="AD" clId="Web-{E029FEB9-613C-438A-2A43-26D2306E3118}" dt="2024-07-10T22:48:11.834" v="38"/>
          <ac:spMkLst>
            <pc:docMk/>
            <pc:sldMk cId="798013007" sldId="4203"/>
            <ac:spMk id="18" creationId="{9659AF70-A3B7-2D84-34DA-1AF367608AD9}"/>
          </ac:spMkLst>
        </pc:spChg>
        <pc:spChg chg="add del mod">
          <ac:chgData name="Inês Maria Águas Mendes Proença Duarte" userId="S::s-imamduarte@ucp.pt::48e05b29-5e84-4eb1-8f5c-abd0f3188949" providerId="AD" clId="Web-{E029FEB9-613C-438A-2A43-26D2306E3118}" dt="2024-07-10T22:48:10.756" v="37"/>
          <ac:spMkLst>
            <pc:docMk/>
            <pc:sldMk cId="798013007" sldId="4203"/>
            <ac:spMk id="20" creationId="{69B752EF-8CC8-3B06-015B-2DCED9933A76}"/>
          </ac:spMkLst>
        </pc:spChg>
        <pc:spChg chg="add del mod">
          <ac:chgData name="Inês Maria Águas Mendes Proença Duarte" userId="S::s-imamduarte@ucp.pt::48e05b29-5e84-4eb1-8f5c-abd0f3188949" providerId="AD" clId="Web-{E029FEB9-613C-438A-2A43-26D2306E3118}" dt="2024-07-10T22:48:14.725" v="41"/>
          <ac:spMkLst>
            <pc:docMk/>
            <pc:sldMk cId="798013007" sldId="4203"/>
            <ac:spMk id="22" creationId="{7E16A2A9-5EB6-56CE-8CB8-1C43184EE68D}"/>
          </ac:spMkLst>
        </pc:spChg>
        <pc:spChg chg="add del mod">
          <ac:chgData name="Inês Maria Águas Mendes Proença Duarte" userId="S::s-imamduarte@ucp.pt::48e05b29-5e84-4eb1-8f5c-abd0f3188949" providerId="AD" clId="Web-{E029FEB9-613C-438A-2A43-26D2306E3118}" dt="2024-07-10T22:48:13.819" v="40"/>
          <ac:spMkLst>
            <pc:docMk/>
            <pc:sldMk cId="798013007" sldId="4203"/>
            <ac:spMk id="24" creationId="{8AD30544-B6D3-5033-989B-672180F6057A}"/>
          </ac:spMkLst>
        </pc:spChg>
        <pc:spChg chg="add del mod ord">
          <ac:chgData name="Inês Maria Águas Mendes Proença Duarte" userId="S::s-imamduarte@ucp.pt::48e05b29-5e84-4eb1-8f5c-abd0f3188949" providerId="AD" clId="Web-{E029FEB9-613C-438A-2A43-26D2306E3118}" dt="2024-07-10T22:48:15.553" v="42"/>
          <ac:spMkLst>
            <pc:docMk/>
            <pc:sldMk cId="798013007" sldId="4203"/>
            <ac:spMk id="25" creationId="{7C290526-C424-25FC-3F8B-C236CD9C9D86}"/>
          </ac:spMkLst>
        </pc:spChg>
        <pc:spChg chg="add del">
          <ac:chgData name="Inês Maria Águas Mendes Proença Duarte" userId="S::s-imamduarte@ucp.pt::48e05b29-5e84-4eb1-8f5c-abd0f3188949" providerId="AD" clId="Web-{E029FEB9-613C-438A-2A43-26D2306E3118}" dt="2024-07-10T22:49:20.805" v="44"/>
          <ac:spMkLst>
            <pc:docMk/>
            <pc:sldMk cId="798013007" sldId="4203"/>
            <ac:spMk id="26" creationId="{ACF57E3D-BEAC-AE0B-2FB8-B90733ADD656}"/>
          </ac:spMkLst>
        </pc:spChg>
        <pc:spChg chg="add mod">
          <ac:chgData name="Inês Maria Águas Mendes Proença Duarte" userId="S::s-imamduarte@ucp.pt::48e05b29-5e84-4eb1-8f5c-abd0f3188949" providerId="AD" clId="Web-{E029FEB9-613C-438A-2A43-26D2306E3118}" dt="2024-07-10T22:49:42.931" v="46" actId="1076"/>
          <ac:spMkLst>
            <pc:docMk/>
            <pc:sldMk cId="798013007" sldId="4203"/>
            <ac:spMk id="28" creationId="{21EA3FCF-7D2F-2BF8-8149-B848D91A8FB2}"/>
          </ac:spMkLst>
        </pc:spChg>
        <pc:spChg chg="add mod">
          <ac:chgData name="Inês Maria Águas Mendes Proença Duarte" userId="S::s-imamduarte@ucp.pt::48e05b29-5e84-4eb1-8f5c-abd0f3188949" providerId="AD" clId="Web-{E029FEB9-613C-438A-2A43-26D2306E3118}" dt="2024-07-10T22:49:51.338" v="48" actId="1076"/>
          <ac:spMkLst>
            <pc:docMk/>
            <pc:sldMk cId="798013007" sldId="4203"/>
            <ac:spMk id="30" creationId="{684AC3EE-B1B9-061E-982A-1D2743872843}"/>
          </ac:spMkLst>
        </pc:spChg>
        <pc:spChg chg="add del">
          <ac:chgData name="Inês Maria Águas Mendes Proença Duarte" userId="S::s-imamduarte@ucp.pt::48e05b29-5e84-4eb1-8f5c-abd0f3188949" providerId="AD" clId="Web-{E029FEB9-613C-438A-2A43-26D2306E3118}" dt="2024-07-10T22:50:05.323" v="50"/>
          <ac:spMkLst>
            <pc:docMk/>
            <pc:sldMk cId="798013007" sldId="4203"/>
            <ac:spMk id="31" creationId="{F152AB3F-291E-C50C-EA8A-455DAAF5BBF6}"/>
          </ac:spMkLst>
        </pc:spChg>
        <pc:spChg chg="add mod">
          <ac:chgData name="Inês Maria Águas Mendes Proença Duarte" userId="S::s-imamduarte@ucp.pt::48e05b29-5e84-4eb1-8f5c-abd0f3188949" providerId="AD" clId="Web-{E029FEB9-613C-438A-2A43-26D2306E3118}" dt="2024-07-10T22:52:08.874" v="86" actId="1076"/>
          <ac:spMkLst>
            <pc:docMk/>
            <pc:sldMk cId="798013007" sldId="4203"/>
            <ac:spMk id="33" creationId="{ED81547A-D7D1-AC11-04F0-9319EBF7D521}"/>
          </ac:spMkLst>
        </pc:spChg>
      </pc:sldChg>
    </pc:docChg>
  </pc:docChgLst>
  <pc:docChgLst>
    <pc:chgData name="Inês Maria Águas Mendes Proença Duarte" userId="48e05b29-5e84-4eb1-8f5c-abd0f3188949" providerId="ADAL" clId="{CFDC8298-7C39-4A79-BFAC-A9D8C6A5A268}"/>
    <pc:docChg chg="undo custSel addSld delSld modSld sldOrd modSection">
      <pc:chgData name="Inês Maria Águas Mendes Proença Duarte" userId="48e05b29-5e84-4eb1-8f5c-abd0f3188949" providerId="ADAL" clId="{CFDC8298-7C39-4A79-BFAC-A9D8C6A5A268}" dt="2024-07-11T09:29:52.872" v="469" actId="1076"/>
      <pc:docMkLst>
        <pc:docMk/>
      </pc:docMkLst>
      <pc:sldChg chg="delSp mod">
        <pc:chgData name="Inês Maria Águas Mendes Proença Duarte" userId="48e05b29-5e84-4eb1-8f5c-abd0f3188949" providerId="ADAL" clId="{CFDC8298-7C39-4A79-BFAC-A9D8C6A5A268}" dt="2024-07-11T09:29:44.746" v="468" actId="478"/>
        <pc:sldMkLst>
          <pc:docMk/>
          <pc:sldMk cId="1956722836" sldId="4186"/>
        </pc:sldMkLst>
        <pc:spChg chg="del">
          <ac:chgData name="Inês Maria Águas Mendes Proença Duarte" userId="48e05b29-5e84-4eb1-8f5c-abd0f3188949" providerId="ADAL" clId="{CFDC8298-7C39-4A79-BFAC-A9D8C6A5A268}" dt="2024-07-11T09:29:44.746" v="468" actId="478"/>
          <ac:spMkLst>
            <pc:docMk/>
            <pc:sldMk cId="1956722836" sldId="4186"/>
            <ac:spMk id="2" creationId="{E149B325-1CDC-A466-333D-E25FF8A8CBFB}"/>
          </ac:spMkLst>
        </pc:spChg>
      </pc:sldChg>
      <pc:sldChg chg="addSp delSp modSp mod">
        <pc:chgData name="Inês Maria Águas Mendes Proença Duarte" userId="48e05b29-5e84-4eb1-8f5c-abd0f3188949" providerId="ADAL" clId="{CFDC8298-7C39-4A79-BFAC-A9D8C6A5A268}" dt="2024-07-11T02:12:23.959" v="349" actId="20577"/>
        <pc:sldMkLst>
          <pc:docMk/>
          <pc:sldMk cId="1061817848" sldId="4187"/>
        </pc:sldMkLst>
        <pc:spChg chg="add del mod">
          <ac:chgData name="Inês Maria Águas Mendes Proença Duarte" userId="48e05b29-5e84-4eb1-8f5c-abd0f3188949" providerId="ADAL" clId="{CFDC8298-7C39-4A79-BFAC-A9D8C6A5A268}" dt="2024-07-11T02:12:23.959" v="349" actId="20577"/>
          <ac:spMkLst>
            <pc:docMk/>
            <pc:sldMk cId="1061817848" sldId="4187"/>
            <ac:spMk id="2" creationId="{E149B325-1CDC-A466-333D-E25FF8A8CBFB}"/>
          </ac:spMkLst>
        </pc:spChg>
        <pc:spChg chg="mod">
          <ac:chgData name="Inês Maria Águas Mendes Proença Duarte" userId="48e05b29-5e84-4eb1-8f5c-abd0f3188949" providerId="ADAL" clId="{CFDC8298-7C39-4A79-BFAC-A9D8C6A5A268}" dt="2024-07-11T02:11:51.900" v="254" actId="1076"/>
          <ac:spMkLst>
            <pc:docMk/>
            <pc:sldMk cId="1061817848" sldId="4187"/>
            <ac:spMk id="3" creationId="{C07BE748-8066-E666-1185-5CABAAE67B97}"/>
          </ac:spMkLst>
        </pc:spChg>
        <pc:picChg chg="mod">
          <ac:chgData name="Inês Maria Águas Mendes Proença Duarte" userId="48e05b29-5e84-4eb1-8f5c-abd0f3188949" providerId="ADAL" clId="{CFDC8298-7C39-4A79-BFAC-A9D8C6A5A268}" dt="2024-07-11T02:11:19.219" v="249" actId="14100"/>
          <ac:picMkLst>
            <pc:docMk/>
            <pc:sldMk cId="1061817848" sldId="4187"/>
            <ac:picMk id="9218" creationId="{6B9A8967-E682-4FD1-25E5-CF0E8189DFEF}"/>
          </ac:picMkLst>
        </pc:picChg>
      </pc:sldChg>
      <pc:sldChg chg="delSp mod">
        <pc:chgData name="Inês Maria Águas Mendes Proença Duarte" userId="48e05b29-5e84-4eb1-8f5c-abd0f3188949" providerId="ADAL" clId="{CFDC8298-7C39-4A79-BFAC-A9D8C6A5A268}" dt="2024-07-11T09:29:30.445" v="467" actId="478"/>
        <pc:sldMkLst>
          <pc:docMk/>
          <pc:sldMk cId="1700487503" sldId="4188"/>
        </pc:sldMkLst>
        <pc:spChg chg="del">
          <ac:chgData name="Inês Maria Águas Mendes Proença Duarte" userId="48e05b29-5e84-4eb1-8f5c-abd0f3188949" providerId="ADAL" clId="{CFDC8298-7C39-4A79-BFAC-A9D8C6A5A268}" dt="2024-07-11T09:29:30.445" v="467" actId="478"/>
          <ac:spMkLst>
            <pc:docMk/>
            <pc:sldMk cId="1700487503" sldId="4188"/>
            <ac:spMk id="2" creationId="{E149B325-1CDC-A466-333D-E25FF8A8CBFB}"/>
          </ac:spMkLst>
        </pc:spChg>
      </pc:sldChg>
      <pc:sldChg chg="addSp delSp modSp mod">
        <pc:chgData name="Inês Maria Águas Mendes Proença Duarte" userId="48e05b29-5e84-4eb1-8f5c-abd0f3188949" providerId="ADAL" clId="{CFDC8298-7C39-4A79-BFAC-A9D8C6A5A268}" dt="2024-07-11T00:00:26.135" v="224" actId="1076"/>
        <pc:sldMkLst>
          <pc:docMk/>
          <pc:sldMk cId="798013007" sldId="4203"/>
        </pc:sldMkLst>
        <pc:spChg chg="del mod">
          <ac:chgData name="Inês Maria Águas Mendes Proença Duarte" userId="48e05b29-5e84-4eb1-8f5c-abd0f3188949" providerId="ADAL" clId="{CFDC8298-7C39-4A79-BFAC-A9D8C6A5A268}" dt="2024-07-10T23:56:22.110" v="179" actId="478"/>
          <ac:spMkLst>
            <pc:docMk/>
            <pc:sldMk cId="798013007" sldId="4203"/>
            <ac:spMk id="2" creationId="{E149B325-1CDC-A466-333D-E25FF8A8CBFB}"/>
          </ac:spMkLst>
        </pc:spChg>
        <pc:spChg chg="add mod">
          <ac:chgData name="Inês Maria Águas Mendes Proença Duarte" userId="48e05b29-5e84-4eb1-8f5c-abd0f3188949" providerId="ADAL" clId="{CFDC8298-7C39-4A79-BFAC-A9D8C6A5A268}" dt="2024-07-10T23:56:26.988" v="181" actId="1076"/>
          <ac:spMkLst>
            <pc:docMk/>
            <pc:sldMk cId="798013007" sldId="4203"/>
            <ac:spMk id="21" creationId="{1D40B003-BE91-9807-CB83-8BE10DC3F217}"/>
          </ac:spMkLst>
        </pc:spChg>
        <pc:spChg chg="add mod">
          <ac:chgData name="Inês Maria Águas Mendes Proença Duarte" userId="48e05b29-5e84-4eb1-8f5c-abd0f3188949" providerId="ADAL" clId="{CFDC8298-7C39-4A79-BFAC-A9D8C6A5A268}" dt="2024-07-10T23:56:35.925" v="183"/>
          <ac:spMkLst>
            <pc:docMk/>
            <pc:sldMk cId="798013007" sldId="4203"/>
            <ac:spMk id="23" creationId="{4B015A83-7323-61D1-8215-16CDC4617684}"/>
          </ac:spMkLst>
        </pc:spChg>
        <pc:spChg chg="add mod">
          <ac:chgData name="Inês Maria Águas Mendes Proença Duarte" userId="48e05b29-5e84-4eb1-8f5c-abd0f3188949" providerId="ADAL" clId="{CFDC8298-7C39-4A79-BFAC-A9D8C6A5A268}" dt="2024-07-10T23:56:59.046" v="186"/>
          <ac:spMkLst>
            <pc:docMk/>
            <pc:sldMk cId="798013007" sldId="4203"/>
            <ac:spMk id="26" creationId="{9B3255A6-1839-F4FD-0E50-4251FA24B675}"/>
          </ac:spMkLst>
        </pc:spChg>
        <pc:spChg chg="add mod">
          <ac:chgData name="Inês Maria Águas Mendes Proença Duarte" userId="48e05b29-5e84-4eb1-8f5c-abd0f3188949" providerId="ADAL" clId="{CFDC8298-7C39-4A79-BFAC-A9D8C6A5A268}" dt="2024-07-10T23:57:08.104" v="188"/>
          <ac:spMkLst>
            <pc:docMk/>
            <pc:sldMk cId="798013007" sldId="4203"/>
            <ac:spMk id="27" creationId="{4121554C-786D-3B80-0C6A-CCDB533DB938}"/>
          </ac:spMkLst>
        </pc:spChg>
        <pc:spChg chg="del mod">
          <ac:chgData name="Inês Maria Águas Mendes Proença Duarte" userId="48e05b29-5e84-4eb1-8f5c-abd0f3188949" providerId="ADAL" clId="{CFDC8298-7C39-4A79-BFAC-A9D8C6A5A268}" dt="2024-07-10T22:57:20.630" v="49" actId="478"/>
          <ac:spMkLst>
            <pc:docMk/>
            <pc:sldMk cId="798013007" sldId="4203"/>
            <ac:spMk id="28" creationId="{21EA3FCF-7D2F-2BF8-8149-B848D91A8FB2}"/>
          </ac:spMkLst>
        </pc:spChg>
        <pc:spChg chg="del mod">
          <ac:chgData name="Inês Maria Águas Mendes Proença Duarte" userId="48e05b29-5e84-4eb1-8f5c-abd0f3188949" providerId="ADAL" clId="{CFDC8298-7C39-4A79-BFAC-A9D8C6A5A268}" dt="2024-07-10T22:57:29.329" v="51" actId="478"/>
          <ac:spMkLst>
            <pc:docMk/>
            <pc:sldMk cId="798013007" sldId="4203"/>
            <ac:spMk id="30" creationId="{684AC3EE-B1B9-061E-982A-1D2743872843}"/>
          </ac:spMkLst>
        </pc:spChg>
        <pc:spChg chg="add mod">
          <ac:chgData name="Inês Maria Águas Mendes Proença Duarte" userId="48e05b29-5e84-4eb1-8f5c-abd0f3188949" providerId="ADAL" clId="{CFDC8298-7C39-4A79-BFAC-A9D8C6A5A268}" dt="2024-07-10T23:57:40.417" v="195"/>
          <ac:spMkLst>
            <pc:docMk/>
            <pc:sldMk cId="798013007" sldId="4203"/>
            <ac:spMk id="31" creationId="{66CEA66E-BEE4-23DC-9F6C-DEA87B6538A8}"/>
          </ac:spMkLst>
        </pc:spChg>
        <pc:spChg chg="add mod">
          <ac:chgData name="Inês Maria Águas Mendes Proença Duarte" userId="48e05b29-5e84-4eb1-8f5c-abd0f3188949" providerId="ADAL" clId="{CFDC8298-7C39-4A79-BFAC-A9D8C6A5A268}" dt="2024-07-10T23:58:15.799" v="206" actId="1076"/>
          <ac:spMkLst>
            <pc:docMk/>
            <pc:sldMk cId="798013007" sldId="4203"/>
            <ac:spMk id="32" creationId="{91DB9BE0-084C-3F77-D02A-53C7D0D2CDF6}"/>
          </ac:spMkLst>
        </pc:spChg>
        <pc:spChg chg="del mod">
          <ac:chgData name="Inês Maria Águas Mendes Proença Duarte" userId="48e05b29-5e84-4eb1-8f5c-abd0f3188949" providerId="ADAL" clId="{CFDC8298-7C39-4A79-BFAC-A9D8C6A5A268}" dt="2024-07-10T22:59:59.686" v="63" actId="478"/>
          <ac:spMkLst>
            <pc:docMk/>
            <pc:sldMk cId="798013007" sldId="4203"/>
            <ac:spMk id="33" creationId="{ED81547A-D7D1-AC11-04F0-9319EBF7D521}"/>
          </ac:spMkLst>
        </pc:spChg>
        <pc:spChg chg="add mod">
          <ac:chgData name="Inês Maria Águas Mendes Proença Duarte" userId="48e05b29-5e84-4eb1-8f5c-abd0f3188949" providerId="ADAL" clId="{CFDC8298-7C39-4A79-BFAC-A9D8C6A5A268}" dt="2024-07-11T00:00:26.135" v="224" actId="1076"/>
          <ac:spMkLst>
            <pc:docMk/>
            <pc:sldMk cId="798013007" sldId="4203"/>
            <ac:spMk id="35" creationId="{2A31B8E0-63D9-7FF4-D274-8238F3592E57}"/>
          </ac:spMkLst>
        </pc:spChg>
        <pc:picChg chg="add mod">
          <ac:chgData name="Inês Maria Águas Mendes Proença Duarte" userId="48e05b29-5e84-4eb1-8f5c-abd0f3188949" providerId="ADAL" clId="{CFDC8298-7C39-4A79-BFAC-A9D8C6A5A268}" dt="2024-07-10T23:57:28.476" v="194" actId="1076"/>
          <ac:picMkLst>
            <pc:docMk/>
            <pc:sldMk cId="798013007" sldId="4203"/>
            <ac:picMk id="25" creationId="{34D5CEBD-D402-6861-30B7-1BF5EED5F963}"/>
          </ac:picMkLst>
        </pc:picChg>
        <pc:picChg chg="add mod">
          <ac:chgData name="Inês Maria Águas Mendes Proença Duarte" userId="48e05b29-5e84-4eb1-8f5c-abd0f3188949" providerId="ADAL" clId="{CFDC8298-7C39-4A79-BFAC-A9D8C6A5A268}" dt="2024-07-10T23:57:24.180" v="193" actId="1076"/>
          <ac:picMkLst>
            <pc:docMk/>
            <pc:sldMk cId="798013007" sldId="4203"/>
            <ac:picMk id="29" creationId="{6AA8A4A4-C884-68C1-3CFA-9E339D98CB48}"/>
          </ac:picMkLst>
        </pc:picChg>
        <pc:cxnChg chg="add del mod">
          <ac:chgData name="Inês Maria Águas Mendes Proença Duarte" userId="48e05b29-5e84-4eb1-8f5c-abd0f3188949" providerId="ADAL" clId="{CFDC8298-7C39-4A79-BFAC-A9D8C6A5A268}" dt="2024-07-10T22:59:55.466" v="62" actId="478"/>
          <ac:cxnSpMkLst>
            <pc:docMk/>
            <pc:sldMk cId="798013007" sldId="4203"/>
            <ac:cxnSpMk id="7" creationId="{20874CC8-5086-4974-D101-12BF11FFED15}"/>
          </ac:cxnSpMkLst>
        </pc:cxnChg>
        <pc:cxnChg chg="add mod">
          <ac:chgData name="Inês Maria Águas Mendes Proença Duarte" userId="48e05b29-5e84-4eb1-8f5c-abd0f3188949" providerId="ADAL" clId="{CFDC8298-7C39-4A79-BFAC-A9D8C6A5A268}" dt="2024-07-11T00:00:20.314" v="223" actId="1076"/>
          <ac:cxnSpMkLst>
            <pc:docMk/>
            <pc:sldMk cId="798013007" sldId="4203"/>
            <ac:cxnSpMk id="36" creationId="{C74BB8FD-8553-638E-CD11-6090B2F8A102}"/>
          </ac:cxnSpMkLst>
        </pc:cxnChg>
      </pc:sldChg>
      <pc:sldChg chg="modSp add del mod">
        <pc:chgData name="Inês Maria Águas Mendes Proença Duarte" userId="48e05b29-5e84-4eb1-8f5c-abd0f3188949" providerId="ADAL" clId="{CFDC8298-7C39-4A79-BFAC-A9D8C6A5A268}" dt="2024-07-11T00:01:55.074" v="228" actId="47"/>
        <pc:sldMkLst>
          <pc:docMk/>
          <pc:sldMk cId="1704884312" sldId="4204"/>
        </pc:sldMkLst>
        <pc:spChg chg="mod">
          <ac:chgData name="Inês Maria Águas Mendes Proença Duarte" userId="48e05b29-5e84-4eb1-8f5c-abd0f3188949" providerId="ADAL" clId="{CFDC8298-7C39-4A79-BFAC-A9D8C6A5A268}" dt="2024-07-10T23:01:20.204" v="68" actId="1076"/>
          <ac:spMkLst>
            <pc:docMk/>
            <pc:sldMk cId="1704884312" sldId="4204"/>
            <ac:spMk id="2" creationId="{E149B325-1CDC-A466-333D-E25FF8A8CBFB}"/>
          </ac:spMkLst>
        </pc:spChg>
      </pc:sldChg>
      <pc:sldChg chg="new del">
        <pc:chgData name="Inês Maria Águas Mendes Proença Duarte" userId="48e05b29-5e84-4eb1-8f5c-abd0f3188949" providerId="ADAL" clId="{CFDC8298-7C39-4A79-BFAC-A9D8C6A5A268}" dt="2024-07-10T23:01:52.921" v="71" actId="47"/>
        <pc:sldMkLst>
          <pc:docMk/>
          <pc:sldMk cId="2754586304" sldId="4205"/>
        </pc:sldMkLst>
      </pc:sldChg>
      <pc:sldChg chg="addSp delSp modSp add del mod">
        <pc:chgData name="Inês Maria Águas Mendes Proença Duarte" userId="48e05b29-5e84-4eb1-8f5c-abd0f3188949" providerId="ADAL" clId="{CFDC8298-7C39-4A79-BFAC-A9D8C6A5A268}" dt="2024-07-11T00:01:53.849" v="227" actId="47"/>
        <pc:sldMkLst>
          <pc:docMk/>
          <pc:sldMk cId="1745596617" sldId="4206"/>
        </pc:sldMkLst>
        <pc:spChg chg="mod">
          <ac:chgData name="Inês Maria Águas Mendes Proença Duarte" userId="48e05b29-5e84-4eb1-8f5c-abd0f3188949" providerId="ADAL" clId="{CFDC8298-7C39-4A79-BFAC-A9D8C6A5A268}" dt="2024-07-10T23:02:00.435" v="85" actId="20577"/>
          <ac:spMkLst>
            <pc:docMk/>
            <pc:sldMk cId="1745596617" sldId="4206"/>
            <ac:spMk id="2" creationId="{2203642D-40FA-718F-A1FF-E5FD0A3791C6}"/>
          </ac:spMkLst>
        </pc:spChg>
        <pc:spChg chg="mod">
          <ac:chgData name="Inês Maria Águas Mendes Proença Duarte" userId="48e05b29-5e84-4eb1-8f5c-abd0f3188949" providerId="ADAL" clId="{CFDC8298-7C39-4A79-BFAC-A9D8C6A5A268}" dt="2024-07-10T23:53:54.374" v="151" actId="1076"/>
          <ac:spMkLst>
            <pc:docMk/>
            <pc:sldMk cId="1745596617" sldId="4206"/>
            <ac:spMk id="3" creationId="{2CA4828D-D83D-34FF-5C8C-1D6013079DAA}"/>
          </ac:spMkLst>
        </pc:spChg>
        <pc:spChg chg="mod">
          <ac:chgData name="Inês Maria Águas Mendes Proença Duarte" userId="48e05b29-5e84-4eb1-8f5c-abd0f3188949" providerId="ADAL" clId="{CFDC8298-7C39-4A79-BFAC-A9D8C6A5A268}" dt="2024-07-10T23:55:50.701" v="175" actId="108"/>
          <ac:spMkLst>
            <pc:docMk/>
            <pc:sldMk cId="1745596617" sldId="4206"/>
            <ac:spMk id="4" creationId="{E7D0A24E-E46C-1037-4372-0B05B5918A2D}"/>
          </ac:spMkLst>
        </pc:spChg>
        <pc:spChg chg="add mod">
          <ac:chgData name="Inês Maria Águas Mendes Proença Duarte" userId="48e05b29-5e84-4eb1-8f5c-abd0f3188949" providerId="ADAL" clId="{CFDC8298-7C39-4A79-BFAC-A9D8C6A5A268}" dt="2024-07-10T23:54:08.919" v="155" actId="1076"/>
          <ac:spMkLst>
            <pc:docMk/>
            <pc:sldMk cId="1745596617" sldId="4206"/>
            <ac:spMk id="5" creationId="{456C1B3C-24B2-A76F-F172-874D986B9F48}"/>
          </ac:spMkLst>
        </pc:spChg>
        <pc:spChg chg="add del mod">
          <ac:chgData name="Inês Maria Águas Mendes Proença Duarte" userId="48e05b29-5e84-4eb1-8f5c-abd0f3188949" providerId="ADAL" clId="{CFDC8298-7C39-4A79-BFAC-A9D8C6A5A268}" dt="2024-07-10T23:53:39.210" v="148" actId="478"/>
          <ac:spMkLst>
            <pc:docMk/>
            <pc:sldMk cId="1745596617" sldId="4206"/>
            <ac:spMk id="7" creationId="{EF053DA1-8376-9038-430B-C8966EE07392}"/>
          </ac:spMkLst>
        </pc:spChg>
        <pc:spChg chg="add del mod">
          <ac:chgData name="Inês Maria Águas Mendes Proença Duarte" userId="48e05b29-5e84-4eb1-8f5c-abd0f3188949" providerId="ADAL" clId="{CFDC8298-7C39-4A79-BFAC-A9D8C6A5A268}" dt="2024-07-10T23:54:02.337" v="154" actId="478"/>
          <ac:spMkLst>
            <pc:docMk/>
            <pc:sldMk cId="1745596617" sldId="4206"/>
            <ac:spMk id="10" creationId="{244338C3-9C64-B419-9341-01791DE56FD4}"/>
          </ac:spMkLst>
        </pc:spChg>
        <pc:spChg chg="mod">
          <ac:chgData name="Inês Maria Águas Mendes Proença Duarte" userId="48e05b29-5e84-4eb1-8f5c-abd0f3188949" providerId="ADAL" clId="{CFDC8298-7C39-4A79-BFAC-A9D8C6A5A268}" dt="2024-07-10T23:56:10.918" v="178" actId="6549"/>
          <ac:spMkLst>
            <pc:docMk/>
            <pc:sldMk cId="1745596617" sldId="4206"/>
            <ac:spMk id="17" creationId="{DEDECAC8-5120-7797-29C5-F57D7D0848A3}"/>
          </ac:spMkLst>
        </pc:spChg>
        <pc:graphicFrameChg chg="del">
          <ac:chgData name="Inês Maria Águas Mendes Proença Duarte" userId="48e05b29-5e84-4eb1-8f5c-abd0f3188949" providerId="ADAL" clId="{CFDC8298-7C39-4A79-BFAC-A9D8C6A5A268}" dt="2024-07-10T23:53:36.014" v="147" actId="478"/>
          <ac:graphicFrameMkLst>
            <pc:docMk/>
            <pc:sldMk cId="1745596617" sldId="4206"/>
            <ac:graphicFrameMk id="9" creationId="{DB9A0B56-180E-2EC1-9311-069906C28A3E}"/>
          </ac:graphicFrameMkLst>
        </pc:graphicFrameChg>
        <pc:graphicFrameChg chg="del">
          <ac:chgData name="Inês Maria Águas Mendes Proença Duarte" userId="48e05b29-5e84-4eb1-8f5c-abd0f3188949" providerId="ADAL" clId="{CFDC8298-7C39-4A79-BFAC-A9D8C6A5A268}" dt="2024-07-10T23:54:01.128" v="153" actId="478"/>
          <ac:graphicFrameMkLst>
            <pc:docMk/>
            <pc:sldMk cId="1745596617" sldId="4206"/>
            <ac:graphicFrameMk id="12" creationId="{CA6FFC6A-DACA-49A0-314A-0B77BDA888E5}"/>
          </ac:graphicFrameMkLst>
        </pc:graphicFrameChg>
      </pc:sldChg>
      <pc:sldChg chg="addSp delSp modSp mod">
        <pc:chgData name="Inês Maria Águas Mendes Proença Duarte" userId="48e05b29-5e84-4eb1-8f5c-abd0f3188949" providerId="ADAL" clId="{CFDC8298-7C39-4A79-BFAC-A9D8C6A5A268}" dt="2024-07-11T09:29:52.872" v="469" actId="1076"/>
        <pc:sldMkLst>
          <pc:docMk/>
          <pc:sldMk cId="3765730209" sldId="4207"/>
        </pc:sldMkLst>
        <pc:spChg chg="del">
          <ac:chgData name="Inês Maria Águas Mendes Proença Duarte" userId="48e05b29-5e84-4eb1-8f5c-abd0f3188949" providerId="ADAL" clId="{CFDC8298-7C39-4A79-BFAC-A9D8C6A5A268}" dt="2024-07-11T02:09:56.100" v="246" actId="478"/>
          <ac:spMkLst>
            <pc:docMk/>
            <pc:sldMk cId="3765730209" sldId="4207"/>
            <ac:spMk id="2" creationId="{E149B325-1CDC-A466-333D-E25FF8A8CBFB}"/>
          </ac:spMkLst>
        </pc:spChg>
        <pc:spChg chg="mod">
          <ac:chgData name="Inês Maria Águas Mendes Proença Duarte" userId="48e05b29-5e84-4eb1-8f5c-abd0f3188949" providerId="ADAL" clId="{CFDC8298-7C39-4A79-BFAC-A9D8C6A5A268}" dt="2024-07-11T09:29:52.872" v="469" actId="1076"/>
          <ac:spMkLst>
            <pc:docMk/>
            <pc:sldMk cId="3765730209" sldId="4207"/>
            <ac:spMk id="3" creationId="{C07BE748-8066-E666-1185-5CABAAE67B97}"/>
          </ac:spMkLst>
        </pc:spChg>
        <pc:spChg chg="mod">
          <ac:chgData name="Inês Maria Águas Mendes Proença Duarte" userId="48e05b29-5e84-4eb1-8f5c-abd0f3188949" providerId="ADAL" clId="{CFDC8298-7C39-4A79-BFAC-A9D8C6A5A268}" dt="2024-07-11T02:08:18.842" v="245" actId="20577"/>
          <ac:spMkLst>
            <pc:docMk/>
            <pc:sldMk cId="3765730209" sldId="4207"/>
            <ac:spMk id="7" creationId="{684BFD6D-7247-1EAB-C852-75B3DAEEB367}"/>
          </ac:spMkLst>
        </pc:spChg>
        <pc:picChg chg="add del">
          <ac:chgData name="Inês Maria Águas Mendes Proença Duarte" userId="48e05b29-5e84-4eb1-8f5c-abd0f3188949" providerId="ADAL" clId="{CFDC8298-7C39-4A79-BFAC-A9D8C6A5A268}" dt="2024-07-11T02:07:35.690" v="231" actId="22"/>
          <ac:picMkLst>
            <pc:docMk/>
            <pc:sldMk cId="3765730209" sldId="4207"/>
            <ac:picMk id="18" creationId="{901CCD66-CC15-8278-9D35-45EA7A669BCF}"/>
          </ac:picMkLst>
        </pc:picChg>
        <pc:picChg chg="add mod">
          <ac:chgData name="Inês Maria Águas Mendes Proença Duarte" userId="48e05b29-5e84-4eb1-8f5c-abd0f3188949" providerId="ADAL" clId="{CFDC8298-7C39-4A79-BFAC-A9D8C6A5A268}" dt="2024-07-11T02:07:42.771" v="233" actId="1076"/>
          <ac:picMkLst>
            <pc:docMk/>
            <pc:sldMk cId="3765730209" sldId="4207"/>
            <ac:picMk id="1026" creationId="{65E82136-3E09-3379-F359-3006A75438F5}"/>
          </ac:picMkLst>
        </pc:picChg>
        <pc:picChg chg="del">
          <ac:chgData name="Inês Maria Águas Mendes Proença Duarte" userId="48e05b29-5e84-4eb1-8f5c-abd0f3188949" providerId="ADAL" clId="{CFDC8298-7C39-4A79-BFAC-A9D8C6A5A268}" dt="2024-07-11T02:07:32.113" v="229" actId="478"/>
          <ac:picMkLst>
            <pc:docMk/>
            <pc:sldMk cId="3765730209" sldId="4207"/>
            <ac:picMk id="10242" creationId="{870D1248-692F-726D-466D-88470E6C62C0}"/>
          </ac:picMkLst>
        </pc:picChg>
      </pc:sldChg>
      <pc:sldChg chg="addSp delSp modSp mod">
        <pc:chgData name="Inês Maria Águas Mendes Proença Duarte" userId="48e05b29-5e84-4eb1-8f5c-abd0f3188949" providerId="ADAL" clId="{CFDC8298-7C39-4A79-BFAC-A9D8C6A5A268}" dt="2024-07-11T02:15:23.796" v="451" actId="20577"/>
        <pc:sldMkLst>
          <pc:docMk/>
          <pc:sldMk cId="3263054254" sldId="4208"/>
        </pc:sldMkLst>
        <pc:spChg chg="mod">
          <ac:chgData name="Inês Maria Águas Mendes Proença Duarte" userId="48e05b29-5e84-4eb1-8f5c-abd0f3188949" providerId="ADAL" clId="{CFDC8298-7C39-4A79-BFAC-A9D8C6A5A268}" dt="2024-07-11T02:15:23.796" v="451" actId="20577"/>
          <ac:spMkLst>
            <pc:docMk/>
            <pc:sldMk cId="3263054254" sldId="4208"/>
            <ac:spMk id="2" creationId="{E149B325-1CDC-A466-333D-E25FF8A8CBFB}"/>
          </ac:spMkLst>
        </pc:spChg>
        <pc:picChg chg="add mod">
          <ac:chgData name="Inês Maria Águas Mendes Proença Duarte" userId="48e05b29-5e84-4eb1-8f5c-abd0f3188949" providerId="ADAL" clId="{CFDC8298-7C39-4A79-BFAC-A9D8C6A5A268}" dt="2024-07-11T02:15:19.288" v="445" actId="14100"/>
          <ac:picMkLst>
            <pc:docMk/>
            <pc:sldMk cId="3263054254" sldId="4208"/>
            <ac:picMk id="3074" creationId="{4410E6DC-D1BC-BE22-DFDE-255942A927FB}"/>
          </ac:picMkLst>
        </pc:picChg>
        <pc:picChg chg="del">
          <ac:chgData name="Inês Maria Águas Mendes Proença Duarte" userId="48e05b29-5e84-4eb1-8f5c-abd0f3188949" providerId="ADAL" clId="{CFDC8298-7C39-4A79-BFAC-A9D8C6A5A268}" dt="2024-07-11T02:13:35.742" v="376" actId="478"/>
          <ac:picMkLst>
            <pc:docMk/>
            <pc:sldMk cId="3263054254" sldId="4208"/>
            <ac:picMk id="11266" creationId="{1FE28A33-A202-D0C0-CFBF-04649A3D42B5}"/>
          </ac:picMkLst>
        </pc:picChg>
      </pc:sldChg>
      <pc:sldChg chg="modSp mod">
        <pc:chgData name="Inês Maria Águas Mendes Proença Duarte" userId="48e05b29-5e84-4eb1-8f5c-abd0f3188949" providerId="ADAL" clId="{CFDC8298-7C39-4A79-BFAC-A9D8C6A5A268}" dt="2024-07-11T02:15:54.321" v="466" actId="20577"/>
        <pc:sldMkLst>
          <pc:docMk/>
          <pc:sldMk cId="1805610983" sldId="4209"/>
        </pc:sldMkLst>
        <pc:spChg chg="mod">
          <ac:chgData name="Inês Maria Águas Mendes Proença Duarte" userId="48e05b29-5e84-4eb1-8f5c-abd0f3188949" providerId="ADAL" clId="{CFDC8298-7C39-4A79-BFAC-A9D8C6A5A268}" dt="2024-07-11T02:15:54.321" v="466" actId="20577"/>
          <ac:spMkLst>
            <pc:docMk/>
            <pc:sldMk cId="1805610983" sldId="4209"/>
            <ac:spMk id="2" creationId="{E149B325-1CDC-A466-333D-E25FF8A8CBFB}"/>
          </ac:spMkLst>
        </pc:spChg>
      </pc:sldChg>
      <pc:sldChg chg="addSp delSp modSp add mod ord">
        <pc:chgData name="Inês Maria Águas Mendes Proença Duarte" userId="48e05b29-5e84-4eb1-8f5c-abd0f3188949" providerId="ADAL" clId="{CFDC8298-7C39-4A79-BFAC-A9D8C6A5A268}" dt="2024-07-11T02:13:23.591" v="375"/>
        <pc:sldMkLst>
          <pc:docMk/>
          <pc:sldMk cId="2608029141" sldId="4216"/>
        </pc:sldMkLst>
        <pc:spChg chg="mod">
          <ac:chgData name="Inês Maria Águas Mendes Proença Duarte" userId="48e05b29-5e84-4eb1-8f5c-abd0f3188949" providerId="ADAL" clId="{CFDC8298-7C39-4A79-BFAC-A9D8C6A5A268}" dt="2024-07-11T02:12:44.759" v="367" actId="20577"/>
          <ac:spMkLst>
            <pc:docMk/>
            <pc:sldMk cId="2608029141" sldId="4216"/>
            <ac:spMk id="2" creationId="{E149B325-1CDC-A466-333D-E25FF8A8CBFB}"/>
          </ac:spMkLst>
        </pc:spChg>
        <pc:picChg chg="add mod">
          <ac:chgData name="Inês Maria Águas Mendes Proença Duarte" userId="48e05b29-5e84-4eb1-8f5c-abd0f3188949" providerId="ADAL" clId="{CFDC8298-7C39-4A79-BFAC-A9D8C6A5A268}" dt="2024-07-11T02:12:59.364" v="373" actId="1076"/>
          <ac:picMkLst>
            <pc:docMk/>
            <pc:sldMk cId="2608029141" sldId="4216"/>
            <ac:picMk id="2050" creationId="{DDFABEBF-CB37-2A77-95BF-3363C6103035}"/>
          </ac:picMkLst>
        </pc:picChg>
        <pc:picChg chg="del">
          <ac:chgData name="Inês Maria Águas Mendes Proença Duarte" userId="48e05b29-5e84-4eb1-8f5c-abd0f3188949" providerId="ADAL" clId="{CFDC8298-7C39-4A79-BFAC-A9D8C6A5A268}" dt="2024-07-11T02:12:47.448" v="368" actId="478"/>
          <ac:picMkLst>
            <pc:docMk/>
            <pc:sldMk cId="2608029141" sldId="4216"/>
            <ac:picMk id="9218" creationId="{6B9A8967-E682-4FD1-25E5-CF0E8189DFEF}"/>
          </ac:picMkLst>
        </pc:picChg>
      </pc:sldChg>
    </pc:docChg>
  </pc:docChgLst>
  <pc:docChgLst>
    <pc:chgData name="Mariana Ribeiro do Nascimento Santos" userId="6d7bcd89-bb79-4248-8db2-3d5cd8f5cdc9" providerId="ADAL" clId="{DD3497A5-3C8F-E44C-9ED4-E472A1FE8E5F}"/>
    <pc:docChg chg="undo redo custSel addSld delSld modSld sldOrd modSection">
      <pc:chgData name="Mariana Ribeiro do Nascimento Santos" userId="6d7bcd89-bb79-4248-8db2-3d5cd8f5cdc9" providerId="ADAL" clId="{DD3497A5-3C8F-E44C-9ED4-E472A1FE8E5F}" dt="2024-07-11T10:24:05.425" v="1613" actId="1035"/>
      <pc:docMkLst>
        <pc:docMk/>
      </pc:docMkLst>
      <pc:sldChg chg="modSp mod">
        <pc:chgData name="Mariana Ribeiro do Nascimento Santos" userId="6d7bcd89-bb79-4248-8db2-3d5cd8f5cdc9" providerId="ADAL" clId="{DD3497A5-3C8F-E44C-9ED4-E472A1FE8E5F}" dt="2024-07-11T09:43:40.449" v="1543" actId="1076"/>
        <pc:sldMkLst>
          <pc:docMk/>
          <pc:sldMk cId="2413737775" sldId="271"/>
        </pc:sldMkLst>
        <pc:spChg chg="mod">
          <ac:chgData name="Mariana Ribeiro do Nascimento Santos" userId="6d7bcd89-bb79-4248-8db2-3d5cd8f5cdc9" providerId="ADAL" clId="{DD3497A5-3C8F-E44C-9ED4-E472A1FE8E5F}" dt="2024-07-09T21:30:55.323" v="182" actId="20577"/>
          <ac:spMkLst>
            <pc:docMk/>
            <pc:sldMk cId="2413737775" sldId="271"/>
            <ac:spMk id="3" creationId="{18EF84A2-19E2-4D72-B574-0E5F656827FA}"/>
          </ac:spMkLst>
        </pc:spChg>
        <pc:spChg chg="mod">
          <ac:chgData name="Mariana Ribeiro do Nascimento Santos" userId="6d7bcd89-bb79-4248-8db2-3d5cd8f5cdc9" providerId="ADAL" clId="{DD3497A5-3C8F-E44C-9ED4-E472A1FE8E5F}" dt="2024-07-11T01:51:44.351" v="1289" actId="20577"/>
          <ac:spMkLst>
            <pc:docMk/>
            <pc:sldMk cId="2413737775" sldId="271"/>
            <ac:spMk id="5" creationId="{A5F27971-747E-42A0-A860-BD24B0EFB104}"/>
          </ac:spMkLst>
        </pc:spChg>
        <pc:spChg chg="mod">
          <ac:chgData name="Mariana Ribeiro do Nascimento Santos" userId="6d7bcd89-bb79-4248-8db2-3d5cd8f5cdc9" providerId="ADAL" clId="{DD3497A5-3C8F-E44C-9ED4-E472A1FE8E5F}" dt="2024-07-11T01:51:58.886" v="1295" actId="1036"/>
          <ac:spMkLst>
            <pc:docMk/>
            <pc:sldMk cId="2413737775" sldId="271"/>
            <ac:spMk id="29" creationId="{3B09D3BB-556A-A083-4D42-BF137CF67B39}"/>
          </ac:spMkLst>
        </pc:spChg>
        <pc:spChg chg="mod">
          <ac:chgData name="Mariana Ribeiro do Nascimento Santos" userId="6d7bcd89-bb79-4248-8db2-3d5cd8f5cdc9" providerId="ADAL" clId="{DD3497A5-3C8F-E44C-9ED4-E472A1FE8E5F}" dt="2024-07-11T01:52:24.412" v="1354" actId="1037"/>
          <ac:spMkLst>
            <pc:docMk/>
            <pc:sldMk cId="2413737775" sldId="271"/>
            <ac:spMk id="30" creationId="{DC830A61-4F83-DD99-B1C8-2E8E3D7164A2}"/>
          </ac:spMkLst>
        </pc:spChg>
        <pc:spChg chg="mod">
          <ac:chgData name="Mariana Ribeiro do Nascimento Santos" userId="6d7bcd89-bb79-4248-8db2-3d5cd8f5cdc9" providerId="ADAL" clId="{DD3497A5-3C8F-E44C-9ED4-E472A1FE8E5F}" dt="2024-07-11T01:52:06.537" v="1312" actId="1038"/>
          <ac:spMkLst>
            <pc:docMk/>
            <pc:sldMk cId="2413737775" sldId="271"/>
            <ac:spMk id="32" creationId="{5EA53702-9E66-A122-6D47-43FF1E817E35}"/>
          </ac:spMkLst>
        </pc:spChg>
        <pc:spChg chg="mod">
          <ac:chgData name="Mariana Ribeiro do Nascimento Santos" userId="6d7bcd89-bb79-4248-8db2-3d5cd8f5cdc9" providerId="ADAL" clId="{DD3497A5-3C8F-E44C-9ED4-E472A1FE8E5F}" dt="2024-07-11T01:52:17.898" v="1333" actId="1035"/>
          <ac:spMkLst>
            <pc:docMk/>
            <pc:sldMk cId="2413737775" sldId="271"/>
            <ac:spMk id="33" creationId="{9CD85DFF-2C38-1664-3490-229CCE3F1F30}"/>
          </ac:spMkLst>
        </pc:spChg>
        <pc:picChg chg="mod">
          <ac:chgData name="Mariana Ribeiro do Nascimento Santos" userId="6d7bcd89-bb79-4248-8db2-3d5cd8f5cdc9" providerId="ADAL" clId="{DD3497A5-3C8F-E44C-9ED4-E472A1FE8E5F}" dt="2024-07-11T09:43:40.449" v="1543" actId="1076"/>
          <ac:picMkLst>
            <pc:docMk/>
            <pc:sldMk cId="2413737775" sldId="271"/>
            <ac:picMk id="8194" creationId="{4A76F8FC-9A7A-4077-1A48-347A0B6A4999}"/>
          </ac:picMkLst>
        </pc:picChg>
      </pc:sldChg>
      <pc:sldChg chg="delSp modSp del mod">
        <pc:chgData name="Mariana Ribeiro do Nascimento Santos" userId="6d7bcd89-bb79-4248-8db2-3d5cd8f5cdc9" providerId="ADAL" clId="{DD3497A5-3C8F-E44C-9ED4-E472A1FE8E5F}" dt="2024-07-11T01:20:23.070" v="905" actId="2696"/>
        <pc:sldMkLst>
          <pc:docMk/>
          <pc:sldMk cId="3387540965" sldId="280"/>
        </pc:sldMkLst>
        <pc:spChg chg="del">
          <ac:chgData name="Mariana Ribeiro do Nascimento Santos" userId="6d7bcd89-bb79-4248-8db2-3d5cd8f5cdc9" providerId="ADAL" clId="{DD3497A5-3C8F-E44C-9ED4-E472A1FE8E5F}" dt="2024-07-11T01:18:26.694" v="862" actId="478"/>
          <ac:spMkLst>
            <pc:docMk/>
            <pc:sldMk cId="3387540965" sldId="280"/>
            <ac:spMk id="7" creationId="{61E66525-96C2-4B1A-AF39-A4B064A69AB7}"/>
          </ac:spMkLst>
        </pc:spChg>
        <pc:picChg chg="mod">
          <ac:chgData name="Mariana Ribeiro do Nascimento Santos" userId="6d7bcd89-bb79-4248-8db2-3d5cd8f5cdc9" providerId="ADAL" clId="{DD3497A5-3C8F-E44C-9ED4-E472A1FE8E5F}" dt="2024-07-11T00:31:52.806" v="724" actId="1076"/>
          <ac:picMkLst>
            <pc:docMk/>
            <pc:sldMk cId="3387540965" sldId="280"/>
            <ac:picMk id="16" creationId="{A4AFB530-67C5-F848-CA1C-56399FAEE8A1}"/>
          </ac:picMkLst>
        </pc:picChg>
      </pc:sldChg>
      <pc:sldChg chg="del">
        <pc:chgData name="Mariana Ribeiro do Nascimento Santos" userId="6d7bcd89-bb79-4248-8db2-3d5cd8f5cdc9" providerId="ADAL" clId="{DD3497A5-3C8F-E44C-9ED4-E472A1FE8E5F}" dt="2024-07-11T01:45:33.824" v="1240" actId="2696"/>
        <pc:sldMkLst>
          <pc:docMk/>
          <pc:sldMk cId="446974068" sldId="1483"/>
        </pc:sldMkLst>
      </pc:sldChg>
      <pc:sldChg chg="modSp mod">
        <pc:chgData name="Mariana Ribeiro do Nascimento Santos" userId="6d7bcd89-bb79-4248-8db2-3d5cd8f5cdc9" providerId="ADAL" clId="{DD3497A5-3C8F-E44C-9ED4-E472A1FE8E5F}" dt="2024-07-09T20:48:53.785" v="153" actId="122"/>
        <pc:sldMkLst>
          <pc:docMk/>
          <pc:sldMk cId="731606957" sldId="4138"/>
        </pc:sldMkLst>
        <pc:spChg chg="mod">
          <ac:chgData name="Mariana Ribeiro do Nascimento Santos" userId="6d7bcd89-bb79-4248-8db2-3d5cd8f5cdc9" providerId="ADAL" clId="{DD3497A5-3C8F-E44C-9ED4-E472A1FE8E5F}" dt="2024-07-09T20:48:48.604" v="152" actId="1076"/>
          <ac:spMkLst>
            <pc:docMk/>
            <pc:sldMk cId="731606957" sldId="4138"/>
            <ac:spMk id="3" creationId="{29D8E7A1-AA08-E875-4F16-5894BD34C0C3}"/>
          </ac:spMkLst>
        </pc:spChg>
        <pc:spChg chg="mod">
          <ac:chgData name="Mariana Ribeiro do Nascimento Santos" userId="6d7bcd89-bb79-4248-8db2-3d5cd8f5cdc9" providerId="ADAL" clId="{DD3497A5-3C8F-E44C-9ED4-E472A1FE8E5F}" dt="2024-07-09T20:48:53.785" v="153" actId="122"/>
          <ac:spMkLst>
            <pc:docMk/>
            <pc:sldMk cId="731606957" sldId="4138"/>
            <ac:spMk id="4" creationId="{1312F797-FC13-12DF-08C0-44EE9AAE3283}"/>
          </ac:spMkLst>
        </pc:spChg>
      </pc:sldChg>
      <pc:sldChg chg="addSp delSp modSp mod">
        <pc:chgData name="Mariana Ribeiro do Nascimento Santos" userId="6d7bcd89-bb79-4248-8db2-3d5cd8f5cdc9" providerId="ADAL" clId="{DD3497A5-3C8F-E44C-9ED4-E472A1FE8E5F}" dt="2024-07-10T20:07:16.715" v="219" actId="14100"/>
        <pc:sldMkLst>
          <pc:docMk/>
          <pc:sldMk cId="817290518" sldId="4140"/>
        </pc:sldMkLst>
        <pc:spChg chg="add del mod">
          <ac:chgData name="Mariana Ribeiro do Nascimento Santos" userId="6d7bcd89-bb79-4248-8db2-3d5cd8f5cdc9" providerId="ADAL" clId="{DD3497A5-3C8F-E44C-9ED4-E472A1FE8E5F}" dt="2024-07-10T20:07:16.715" v="219" actId="14100"/>
          <ac:spMkLst>
            <pc:docMk/>
            <pc:sldMk cId="817290518" sldId="4140"/>
            <ac:spMk id="3" creationId="{F37FDA0F-5274-5FB9-F9A1-48CD890E6483}"/>
          </ac:spMkLst>
        </pc:spChg>
        <pc:spChg chg="add del mod">
          <ac:chgData name="Mariana Ribeiro do Nascimento Santos" userId="6d7bcd89-bb79-4248-8db2-3d5cd8f5cdc9" providerId="ADAL" clId="{DD3497A5-3C8F-E44C-9ED4-E472A1FE8E5F}" dt="2024-07-10T20:07:11.931" v="217" actId="478"/>
          <ac:spMkLst>
            <pc:docMk/>
            <pc:sldMk cId="817290518" sldId="4140"/>
            <ac:spMk id="20" creationId="{9AA5A6A9-A2D6-8524-E454-FF0AAEE0B2B6}"/>
          </ac:spMkLst>
        </pc:spChg>
        <pc:picChg chg="del">
          <ac:chgData name="Mariana Ribeiro do Nascimento Santos" userId="6d7bcd89-bb79-4248-8db2-3d5cd8f5cdc9" providerId="ADAL" clId="{DD3497A5-3C8F-E44C-9ED4-E472A1FE8E5F}" dt="2024-07-10T20:07:03.357" v="211" actId="478"/>
          <ac:picMkLst>
            <pc:docMk/>
            <pc:sldMk cId="817290518" sldId="4140"/>
            <ac:picMk id="7" creationId="{7AE10690-72EA-071B-7B78-6759592F2378}"/>
          </ac:picMkLst>
        </pc:picChg>
        <pc:picChg chg="del">
          <ac:chgData name="Mariana Ribeiro do Nascimento Santos" userId="6d7bcd89-bb79-4248-8db2-3d5cd8f5cdc9" providerId="ADAL" clId="{DD3497A5-3C8F-E44C-9ED4-E472A1FE8E5F}" dt="2024-07-10T20:07:10.618" v="216" actId="478"/>
          <ac:picMkLst>
            <pc:docMk/>
            <pc:sldMk cId="817290518" sldId="4140"/>
            <ac:picMk id="9" creationId="{6A77BC63-C752-83F6-B1FE-2F1CD9A9F32B}"/>
          </ac:picMkLst>
        </pc:picChg>
      </pc:sldChg>
      <pc:sldChg chg="addSp delSp modSp mod ord">
        <pc:chgData name="Mariana Ribeiro do Nascimento Santos" userId="6d7bcd89-bb79-4248-8db2-3d5cd8f5cdc9" providerId="ADAL" clId="{DD3497A5-3C8F-E44C-9ED4-E472A1FE8E5F}" dt="2024-07-11T00:28:31.528" v="709" actId="1076"/>
        <pc:sldMkLst>
          <pc:docMk/>
          <pc:sldMk cId="4223608342" sldId="4142"/>
        </pc:sldMkLst>
        <pc:spChg chg="del mod">
          <ac:chgData name="Mariana Ribeiro do Nascimento Santos" userId="6d7bcd89-bb79-4248-8db2-3d5cd8f5cdc9" providerId="ADAL" clId="{DD3497A5-3C8F-E44C-9ED4-E472A1FE8E5F}" dt="2024-07-10T23:59:43.330" v="251" actId="478"/>
          <ac:spMkLst>
            <pc:docMk/>
            <pc:sldMk cId="4223608342" sldId="4142"/>
            <ac:spMk id="2" creationId="{C3FBD129-F478-6D55-7C18-2970B6B9A33F}"/>
          </ac:spMkLst>
        </pc:spChg>
        <pc:spChg chg="del mod">
          <ac:chgData name="Mariana Ribeiro do Nascimento Santos" userId="6d7bcd89-bb79-4248-8db2-3d5cd8f5cdc9" providerId="ADAL" clId="{DD3497A5-3C8F-E44C-9ED4-E472A1FE8E5F}" dt="2024-07-11T00:15:46.519" v="522" actId="478"/>
          <ac:spMkLst>
            <pc:docMk/>
            <pc:sldMk cId="4223608342" sldId="4142"/>
            <ac:spMk id="3" creationId="{87492A85-B5A5-FEF1-1C63-7DC270029EA3}"/>
          </ac:spMkLst>
        </pc:spChg>
        <pc:spChg chg="del mod">
          <ac:chgData name="Mariana Ribeiro do Nascimento Santos" userId="6d7bcd89-bb79-4248-8db2-3d5cd8f5cdc9" providerId="ADAL" clId="{DD3497A5-3C8F-E44C-9ED4-E472A1FE8E5F}" dt="2024-07-11T00:06:16.112" v="318" actId="478"/>
          <ac:spMkLst>
            <pc:docMk/>
            <pc:sldMk cId="4223608342" sldId="4142"/>
            <ac:spMk id="5" creationId="{92D06AE5-DE9C-3487-7A5D-B4A47419C8D7}"/>
          </ac:spMkLst>
        </pc:spChg>
        <pc:spChg chg="del">
          <ac:chgData name="Mariana Ribeiro do Nascimento Santos" userId="6d7bcd89-bb79-4248-8db2-3d5cd8f5cdc9" providerId="ADAL" clId="{DD3497A5-3C8F-E44C-9ED4-E472A1FE8E5F}" dt="2024-07-11T00:16:26.645" v="528" actId="478"/>
          <ac:spMkLst>
            <pc:docMk/>
            <pc:sldMk cId="4223608342" sldId="4142"/>
            <ac:spMk id="6" creationId="{17BEA1AE-CDD9-2B66-902A-3772C153E657}"/>
          </ac:spMkLst>
        </pc:spChg>
        <pc:spChg chg="add del mod">
          <ac:chgData name="Mariana Ribeiro do Nascimento Santos" userId="6d7bcd89-bb79-4248-8db2-3d5cd8f5cdc9" providerId="ADAL" clId="{DD3497A5-3C8F-E44C-9ED4-E472A1FE8E5F}" dt="2024-07-10T23:59:45.494" v="252" actId="478"/>
          <ac:spMkLst>
            <pc:docMk/>
            <pc:sldMk cId="4223608342" sldId="4142"/>
            <ac:spMk id="15" creationId="{3A745D20-E7F5-019F-9917-3F7E4DBDE034}"/>
          </ac:spMkLst>
        </pc:spChg>
        <pc:spChg chg="add mod">
          <ac:chgData name="Mariana Ribeiro do Nascimento Santos" userId="6d7bcd89-bb79-4248-8db2-3d5cd8f5cdc9" providerId="ADAL" clId="{DD3497A5-3C8F-E44C-9ED4-E472A1FE8E5F}" dt="2024-07-11T00:16:46.402" v="534" actId="207"/>
          <ac:spMkLst>
            <pc:docMk/>
            <pc:sldMk cId="4223608342" sldId="4142"/>
            <ac:spMk id="17" creationId="{1268870B-AEFA-1B34-DD8E-E4106AE2E9AE}"/>
          </ac:spMkLst>
        </pc:spChg>
        <pc:spChg chg="add mod">
          <ac:chgData name="Mariana Ribeiro do Nascimento Santos" userId="6d7bcd89-bb79-4248-8db2-3d5cd8f5cdc9" providerId="ADAL" clId="{DD3497A5-3C8F-E44C-9ED4-E472A1FE8E5F}" dt="2024-07-11T00:17:01.680" v="539" actId="1076"/>
          <ac:spMkLst>
            <pc:docMk/>
            <pc:sldMk cId="4223608342" sldId="4142"/>
            <ac:spMk id="18" creationId="{31E9CFF2-B86C-23B9-FD43-9C49A20F75B0}"/>
          </ac:spMkLst>
        </pc:spChg>
        <pc:spChg chg="add del mod">
          <ac:chgData name="Mariana Ribeiro do Nascimento Santos" userId="6d7bcd89-bb79-4248-8db2-3d5cd8f5cdc9" providerId="ADAL" clId="{DD3497A5-3C8F-E44C-9ED4-E472A1FE8E5F}" dt="2024-07-11T00:06:19.928" v="319" actId="478"/>
          <ac:spMkLst>
            <pc:docMk/>
            <pc:sldMk cId="4223608342" sldId="4142"/>
            <ac:spMk id="20" creationId="{A3D72C7E-45A2-B186-E45F-B4127E0E7B06}"/>
          </ac:spMkLst>
        </pc:spChg>
        <pc:spChg chg="add del mod">
          <ac:chgData name="Mariana Ribeiro do Nascimento Santos" userId="6d7bcd89-bb79-4248-8db2-3d5cd8f5cdc9" providerId="ADAL" clId="{DD3497A5-3C8F-E44C-9ED4-E472A1FE8E5F}" dt="2024-07-11T00:13:44.017" v="430" actId="478"/>
          <ac:spMkLst>
            <pc:docMk/>
            <pc:sldMk cId="4223608342" sldId="4142"/>
            <ac:spMk id="21" creationId="{C10AB0E5-CE4A-4E2E-12D9-69B4E1608260}"/>
          </ac:spMkLst>
        </pc:spChg>
        <pc:spChg chg="add del mod">
          <ac:chgData name="Mariana Ribeiro do Nascimento Santos" userId="6d7bcd89-bb79-4248-8db2-3d5cd8f5cdc9" providerId="ADAL" clId="{DD3497A5-3C8F-E44C-9ED4-E472A1FE8E5F}" dt="2024-07-11T00:13:45.782" v="431" actId="478"/>
          <ac:spMkLst>
            <pc:docMk/>
            <pc:sldMk cId="4223608342" sldId="4142"/>
            <ac:spMk id="22" creationId="{B445BBBA-1188-E5CC-C476-55F5FD3D4C6A}"/>
          </ac:spMkLst>
        </pc:spChg>
        <pc:spChg chg="add del mod">
          <ac:chgData name="Mariana Ribeiro do Nascimento Santos" userId="6d7bcd89-bb79-4248-8db2-3d5cd8f5cdc9" providerId="ADAL" clId="{DD3497A5-3C8F-E44C-9ED4-E472A1FE8E5F}" dt="2024-07-11T00:08:38.594" v="351"/>
          <ac:spMkLst>
            <pc:docMk/>
            <pc:sldMk cId="4223608342" sldId="4142"/>
            <ac:spMk id="23" creationId="{407892C3-FDD3-F0E4-53FE-171641E3A391}"/>
          </ac:spMkLst>
        </pc:spChg>
        <pc:spChg chg="add del mod">
          <ac:chgData name="Mariana Ribeiro do Nascimento Santos" userId="6d7bcd89-bb79-4248-8db2-3d5cd8f5cdc9" providerId="ADAL" clId="{DD3497A5-3C8F-E44C-9ED4-E472A1FE8E5F}" dt="2024-07-11T00:08:42.069" v="355"/>
          <ac:spMkLst>
            <pc:docMk/>
            <pc:sldMk cId="4223608342" sldId="4142"/>
            <ac:spMk id="24" creationId="{A20BB6B2-7931-C0FC-F832-53A8353E3AF0}"/>
          </ac:spMkLst>
        </pc:spChg>
        <pc:spChg chg="add del mod">
          <ac:chgData name="Mariana Ribeiro do Nascimento Santos" userId="6d7bcd89-bb79-4248-8db2-3d5cd8f5cdc9" providerId="ADAL" clId="{DD3497A5-3C8F-E44C-9ED4-E472A1FE8E5F}" dt="2024-07-11T00:08:42.620" v="357"/>
          <ac:spMkLst>
            <pc:docMk/>
            <pc:sldMk cId="4223608342" sldId="4142"/>
            <ac:spMk id="25" creationId="{F8AC2A10-3838-24CB-C572-392F0E41873F}"/>
          </ac:spMkLst>
        </pc:spChg>
        <pc:spChg chg="add del mod">
          <ac:chgData name="Mariana Ribeiro do Nascimento Santos" userId="6d7bcd89-bb79-4248-8db2-3d5cd8f5cdc9" providerId="ADAL" clId="{DD3497A5-3C8F-E44C-9ED4-E472A1FE8E5F}" dt="2024-07-11T00:16:36.932" v="530" actId="478"/>
          <ac:spMkLst>
            <pc:docMk/>
            <pc:sldMk cId="4223608342" sldId="4142"/>
            <ac:spMk id="41" creationId="{EC18AB51-8D15-1AB1-F0C4-31925276D2E5}"/>
          </ac:spMkLst>
        </pc:spChg>
        <pc:spChg chg="add del mod">
          <ac:chgData name="Mariana Ribeiro do Nascimento Santos" userId="6d7bcd89-bb79-4248-8db2-3d5cd8f5cdc9" providerId="ADAL" clId="{DD3497A5-3C8F-E44C-9ED4-E472A1FE8E5F}" dt="2024-07-11T00:16:28.016" v="529" actId="478"/>
          <ac:spMkLst>
            <pc:docMk/>
            <pc:sldMk cId="4223608342" sldId="4142"/>
            <ac:spMk id="43" creationId="{388C5B61-D4FD-985A-521A-7FD387042F2B}"/>
          </ac:spMkLst>
        </pc:spChg>
        <pc:spChg chg="del">
          <ac:chgData name="Mariana Ribeiro do Nascimento Santos" userId="6d7bcd89-bb79-4248-8db2-3d5cd8f5cdc9" providerId="ADAL" clId="{DD3497A5-3C8F-E44C-9ED4-E472A1FE8E5F}" dt="2024-07-10T23:59:47.826" v="253" actId="478"/>
          <ac:spMkLst>
            <pc:docMk/>
            <pc:sldMk cId="4223608342" sldId="4142"/>
            <ac:spMk id="45" creationId="{9EEE64C9-EC8E-8B41-0573-734337C96C8C}"/>
          </ac:spMkLst>
        </pc:spChg>
        <pc:grpChg chg="del">
          <ac:chgData name="Mariana Ribeiro do Nascimento Santos" userId="6d7bcd89-bb79-4248-8db2-3d5cd8f5cdc9" providerId="ADAL" clId="{DD3497A5-3C8F-E44C-9ED4-E472A1FE8E5F}" dt="2024-07-11T00:04:46.765" v="297" actId="478"/>
          <ac:grpSpMkLst>
            <pc:docMk/>
            <pc:sldMk cId="4223608342" sldId="4142"/>
            <ac:grpSpMk id="27" creationId="{A671BD38-C7F0-CED6-890B-465EC4DD158E}"/>
          </ac:grpSpMkLst>
        </pc:grpChg>
        <pc:picChg chg="mod modCrop">
          <ac:chgData name="Mariana Ribeiro do Nascimento Santos" userId="6d7bcd89-bb79-4248-8db2-3d5cd8f5cdc9" providerId="ADAL" clId="{DD3497A5-3C8F-E44C-9ED4-E472A1FE8E5F}" dt="2024-07-11T00:28:31.528" v="709" actId="1076"/>
          <ac:picMkLst>
            <pc:docMk/>
            <pc:sldMk cId="4223608342" sldId="4142"/>
            <ac:picMk id="44" creationId="{9F4616B5-7410-03B3-7846-E1ADDD2C3633}"/>
          </ac:picMkLst>
        </pc:picChg>
      </pc:sldChg>
      <pc:sldChg chg="addSp delSp modSp mod">
        <pc:chgData name="Mariana Ribeiro do Nascimento Santos" userId="6d7bcd89-bb79-4248-8db2-3d5cd8f5cdc9" providerId="ADAL" clId="{DD3497A5-3C8F-E44C-9ED4-E472A1FE8E5F}" dt="2024-07-10T23:53:16.626" v="229" actId="14100"/>
        <pc:sldMkLst>
          <pc:docMk/>
          <pc:sldMk cId="1578448937" sldId="4161"/>
        </pc:sldMkLst>
        <pc:spChg chg="add mod">
          <ac:chgData name="Mariana Ribeiro do Nascimento Santos" userId="6d7bcd89-bb79-4248-8db2-3d5cd8f5cdc9" providerId="ADAL" clId="{DD3497A5-3C8F-E44C-9ED4-E472A1FE8E5F}" dt="2024-07-10T20:07:27.117" v="223" actId="14100"/>
          <ac:spMkLst>
            <pc:docMk/>
            <pc:sldMk cId="1578448937" sldId="4161"/>
            <ac:spMk id="3" creationId="{53186E50-B09C-8A52-399E-3D9CAF2514E5}"/>
          </ac:spMkLst>
        </pc:spChg>
        <pc:spChg chg="add mod">
          <ac:chgData name="Mariana Ribeiro do Nascimento Santos" userId="6d7bcd89-bb79-4248-8db2-3d5cd8f5cdc9" providerId="ADAL" clId="{DD3497A5-3C8F-E44C-9ED4-E472A1FE8E5F}" dt="2024-07-10T23:53:16.626" v="229" actId="14100"/>
          <ac:spMkLst>
            <pc:docMk/>
            <pc:sldMk cId="1578448937" sldId="4161"/>
            <ac:spMk id="3" creationId="{657998F6-C1F4-F2DE-FCB1-DEA5A702BF2E}"/>
          </ac:spMkLst>
        </pc:spChg>
        <pc:spChg chg="add del mod">
          <ac:chgData name="Mariana Ribeiro do Nascimento Santos" userId="6d7bcd89-bb79-4248-8db2-3d5cd8f5cdc9" providerId="ADAL" clId="{DD3497A5-3C8F-E44C-9ED4-E472A1FE8E5F}" dt="2024-07-10T20:07:28.784" v="225" actId="478"/>
          <ac:spMkLst>
            <pc:docMk/>
            <pc:sldMk cId="1578448937" sldId="4161"/>
            <ac:spMk id="20" creationId="{183A81C0-4053-B202-6090-BFD43797830A}"/>
          </ac:spMkLst>
        </pc:spChg>
        <pc:picChg chg="del mod">
          <ac:chgData name="Mariana Ribeiro do Nascimento Santos" userId="6d7bcd89-bb79-4248-8db2-3d5cd8f5cdc9" providerId="ADAL" clId="{DD3497A5-3C8F-E44C-9ED4-E472A1FE8E5F}" dt="2024-07-10T20:07:24.498" v="222" actId="478"/>
          <ac:picMkLst>
            <pc:docMk/>
            <pc:sldMk cId="1578448937" sldId="4161"/>
            <ac:picMk id="7" creationId="{7AE10690-72EA-071B-7B78-6759592F2378}"/>
          </ac:picMkLst>
        </pc:picChg>
        <pc:picChg chg="del">
          <ac:chgData name="Mariana Ribeiro do Nascimento Santos" userId="6d7bcd89-bb79-4248-8db2-3d5cd8f5cdc9" providerId="ADAL" clId="{DD3497A5-3C8F-E44C-9ED4-E472A1FE8E5F}" dt="2024-07-10T23:53:12.932" v="228" actId="478"/>
          <ac:picMkLst>
            <pc:docMk/>
            <pc:sldMk cId="1578448937" sldId="4161"/>
            <ac:picMk id="7" creationId="{E626118F-4626-EC00-6E34-0464EFB80157}"/>
          </ac:picMkLst>
        </pc:picChg>
        <pc:picChg chg="del mod">
          <ac:chgData name="Mariana Ribeiro do Nascimento Santos" userId="6d7bcd89-bb79-4248-8db2-3d5cd8f5cdc9" providerId="ADAL" clId="{DD3497A5-3C8F-E44C-9ED4-E472A1FE8E5F}" dt="2024-07-10T20:07:27.799" v="224" actId="478"/>
          <ac:picMkLst>
            <pc:docMk/>
            <pc:sldMk cId="1578448937" sldId="4161"/>
            <ac:picMk id="9" creationId="{6A77BC63-C752-83F6-B1FE-2F1CD9A9F32B}"/>
          </ac:picMkLst>
        </pc:picChg>
      </pc:sldChg>
      <pc:sldChg chg="modSp mod">
        <pc:chgData name="Mariana Ribeiro do Nascimento Santos" userId="6d7bcd89-bb79-4248-8db2-3d5cd8f5cdc9" providerId="ADAL" clId="{DD3497A5-3C8F-E44C-9ED4-E472A1FE8E5F}" dt="2024-07-11T09:26:33.024" v="1497" actId="1076"/>
        <pc:sldMkLst>
          <pc:docMk/>
          <pc:sldMk cId="1240519203" sldId="4162"/>
        </pc:sldMkLst>
        <pc:spChg chg="mod">
          <ac:chgData name="Mariana Ribeiro do Nascimento Santos" userId="6d7bcd89-bb79-4248-8db2-3d5cd8f5cdc9" providerId="ADAL" clId="{DD3497A5-3C8F-E44C-9ED4-E472A1FE8E5F}" dt="2024-07-11T09:26:24.924" v="1495" actId="14100"/>
          <ac:spMkLst>
            <pc:docMk/>
            <pc:sldMk cId="1240519203" sldId="4162"/>
            <ac:spMk id="38" creationId="{441F772E-BB39-7516-997C-47A5A5E962FB}"/>
          </ac:spMkLst>
        </pc:spChg>
        <pc:spChg chg="mod">
          <ac:chgData name="Mariana Ribeiro do Nascimento Santos" userId="6d7bcd89-bb79-4248-8db2-3d5cd8f5cdc9" providerId="ADAL" clId="{DD3497A5-3C8F-E44C-9ED4-E472A1FE8E5F}" dt="2024-07-11T09:26:33.024" v="1497" actId="1076"/>
          <ac:spMkLst>
            <pc:docMk/>
            <pc:sldMk cId="1240519203" sldId="4162"/>
            <ac:spMk id="52" creationId="{6081E8C2-D7A9-B40B-88EE-A92924500744}"/>
          </ac:spMkLst>
        </pc:spChg>
      </pc:sldChg>
      <pc:sldChg chg="modSp del mod ord">
        <pc:chgData name="Mariana Ribeiro do Nascimento Santos" userId="6d7bcd89-bb79-4248-8db2-3d5cd8f5cdc9" providerId="ADAL" clId="{DD3497A5-3C8F-E44C-9ED4-E472A1FE8E5F}" dt="2024-07-11T00:35:07.150" v="737" actId="2696"/>
        <pc:sldMkLst>
          <pc:docMk/>
          <pc:sldMk cId="2030632077" sldId="4164"/>
        </pc:sldMkLst>
        <pc:spChg chg="mod">
          <ac:chgData name="Mariana Ribeiro do Nascimento Santos" userId="6d7bcd89-bb79-4248-8db2-3d5cd8f5cdc9" providerId="ADAL" clId="{DD3497A5-3C8F-E44C-9ED4-E472A1FE8E5F}" dt="2024-07-11T00:22:49.901" v="581" actId="14100"/>
          <ac:spMkLst>
            <pc:docMk/>
            <pc:sldMk cId="2030632077" sldId="4164"/>
            <ac:spMk id="7" creationId="{C9FE1257-443D-157E-9359-401C962FBBAC}"/>
          </ac:spMkLst>
        </pc:spChg>
      </pc:sldChg>
      <pc:sldChg chg="addSp delSp modSp mod modAnim">
        <pc:chgData name="Mariana Ribeiro do Nascimento Santos" userId="6d7bcd89-bb79-4248-8db2-3d5cd8f5cdc9" providerId="ADAL" clId="{DD3497A5-3C8F-E44C-9ED4-E472A1FE8E5F}" dt="2024-07-11T01:44:36.921" v="1209"/>
        <pc:sldMkLst>
          <pc:docMk/>
          <pc:sldMk cId="2519952836" sldId="4165"/>
        </pc:sldMkLst>
        <pc:spChg chg="del">
          <ac:chgData name="Mariana Ribeiro do Nascimento Santos" userId="6d7bcd89-bb79-4248-8db2-3d5cd8f5cdc9" providerId="ADAL" clId="{DD3497A5-3C8F-E44C-9ED4-E472A1FE8E5F}" dt="2024-07-11T01:15:25.869" v="843" actId="478"/>
          <ac:spMkLst>
            <pc:docMk/>
            <pc:sldMk cId="2519952836" sldId="4165"/>
            <ac:spMk id="2" creationId="{E149B325-1CDC-A466-333D-E25FF8A8CBFB}"/>
          </ac:spMkLst>
        </pc:spChg>
        <pc:spChg chg="mod">
          <ac:chgData name="Mariana Ribeiro do Nascimento Santos" userId="6d7bcd89-bb79-4248-8db2-3d5cd8f5cdc9" providerId="ADAL" clId="{DD3497A5-3C8F-E44C-9ED4-E472A1FE8E5F}" dt="2024-07-11T01:15:29.887" v="844" actId="1076"/>
          <ac:spMkLst>
            <pc:docMk/>
            <pc:sldMk cId="2519952836" sldId="4165"/>
            <ac:spMk id="3" creationId="{C07BE748-8066-E666-1185-5CABAAE67B97}"/>
          </ac:spMkLst>
        </pc:spChg>
        <pc:spChg chg="add mod">
          <ac:chgData name="Mariana Ribeiro do Nascimento Santos" userId="6d7bcd89-bb79-4248-8db2-3d5cd8f5cdc9" providerId="ADAL" clId="{DD3497A5-3C8F-E44C-9ED4-E472A1FE8E5F}" dt="2024-07-11T01:27:04.281" v="980" actId="20577"/>
          <ac:spMkLst>
            <pc:docMk/>
            <pc:sldMk cId="2519952836" sldId="4165"/>
            <ac:spMk id="18" creationId="{89ED4255-13B9-8445-FFA2-729F3217EEAE}"/>
          </ac:spMkLst>
        </pc:spChg>
        <pc:picChg chg="del mod">
          <ac:chgData name="Mariana Ribeiro do Nascimento Santos" userId="6d7bcd89-bb79-4248-8db2-3d5cd8f5cdc9" providerId="ADAL" clId="{DD3497A5-3C8F-E44C-9ED4-E472A1FE8E5F}" dt="2024-07-11T01:18:51.823" v="864" actId="478"/>
          <ac:picMkLst>
            <pc:docMk/>
            <pc:sldMk cId="2519952836" sldId="4165"/>
            <ac:picMk id="16" creationId="{BF545ECF-9B10-CD92-104C-1EF0A8A4DA81}"/>
          </ac:picMkLst>
        </pc:picChg>
        <pc:picChg chg="add del mod modCrop">
          <ac:chgData name="Mariana Ribeiro do Nascimento Santos" userId="6d7bcd89-bb79-4248-8db2-3d5cd8f5cdc9" providerId="ADAL" clId="{DD3497A5-3C8F-E44C-9ED4-E472A1FE8E5F}" dt="2024-07-11T01:18:52.860" v="865" actId="478"/>
          <ac:picMkLst>
            <pc:docMk/>
            <pc:sldMk cId="2519952836" sldId="4165"/>
            <ac:picMk id="17" creationId="{C200AA11-7CDC-BF4B-3A5E-0FB1D704504B}"/>
          </ac:picMkLst>
        </pc:picChg>
        <pc:picChg chg="add mod">
          <ac:chgData name="Mariana Ribeiro do Nascimento Santos" userId="6d7bcd89-bb79-4248-8db2-3d5cd8f5cdc9" providerId="ADAL" clId="{DD3497A5-3C8F-E44C-9ED4-E472A1FE8E5F}" dt="2024-07-11T01:44:36.921" v="1209"/>
          <ac:picMkLst>
            <pc:docMk/>
            <pc:sldMk cId="2519952836" sldId="4165"/>
            <ac:picMk id="19" creationId="{406939E2-32FF-9568-DBC2-62BF15403E51}"/>
          </ac:picMkLst>
        </pc:picChg>
      </pc:sldChg>
      <pc:sldChg chg="addSp delSp modSp mod modAnim">
        <pc:chgData name="Mariana Ribeiro do Nascimento Santos" userId="6d7bcd89-bb79-4248-8db2-3d5cd8f5cdc9" providerId="ADAL" clId="{DD3497A5-3C8F-E44C-9ED4-E472A1FE8E5F}" dt="2024-07-11T01:41:14.033" v="1154" actId="1076"/>
        <pc:sldMkLst>
          <pc:docMk/>
          <pc:sldMk cId="337952109" sldId="4166"/>
        </pc:sldMkLst>
        <pc:spChg chg="del">
          <ac:chgData name="Mariana Ribeiro do Nascimento Santos" userId="6d7bcd89-bb79-4248-8db2-3d5cd8f5cdc9" providerId="ADAL" clId="{DD3497A5-3C8F-E44C-9ED4-E472A1FE8E5F}" dt="2024-07-11T01:31:15.871" v="981" actId="478"/>
          <ac:spMkLst>
            <pc:docMk/>
            <pc:sldMk cId="337952109" sldId="4166"/>
            <ac:spMk id="2" creationId="{E149B325-1CDC-A466-333D-E25FF8A8CBFB}"/>
          </ac:spMkLst>
        </pc:spChg>
        <pc:spChg chg="mod">
          <ac:chgData name="Mariana Ribeiro do Nascimento Santos" userId="6d7bcd89-bb79-4248-8db2-3d5cd8f5cdc9" providerId="ADAL" clId="{DD3497A5-3C8F-E44C-9ED4-E472A1FE8E5F}" dt="2024-07-11T01:39:02.116" v="1059" actId="20577"/>
          <ac:spMkLst>
            <pc:docMk/>
            <pc:sldMk cId="337952109" sldId="4166"/>
            <ac:spMk id="3" creationId="{C07BE748-8066-E666-1185-5CABAAE67B97}"/>
          </ac:spMkLst>
        </pc:spChg>
        <pc:spChg chg="add mod">
          <ac:chgData name="Mariana Ribeiro do Nascimento Santos" userId="6d7bcd89-bb79-4248-8db2-3d5cd8f5cdc9" providerId="ADAL" clId="{DD3497A5-3C8F-E44C-9ED4-E472A1FE8E5F}" dt="2024-07-11T01:41:14.033" v="1154" actId="1076"/>
          <ac:spMkLst>
            <pc:docMk/>
            <pc:sldMk cId="337952109" sldId="4166"/>
            <ac:spMk id="16" creationId="{C0FFCB7D-45D6-8EA4-8250-54154EDA6E4D}"/>
          </ac:spMkLst>
        </pc:spChg>
        <pc:picChg chg="add mod">
          <ac:chgData name="Mariana Ribeiro do Nascimento Santos" userId="6d7bcd89-bb79-4248-8db2-3d5cd8f5cdc9" providerId="ADAL" clId="{DD3497A5-3C8F-E44C-9ED4-E472A1FE8E5F}" dt="2024-07-11T01:41:08.895" v="1153" actId="1076"/>
          <ac:picMkLst>
            <pc:docMk/>
            <pc:sldMk cId="337952109" sldId="4166"/>
            <ac:picMk id="7" creationId="{70693844-D9FB-98ED-93E5-2AFD910CB1C0}"/>
          </ac:picMkLst>
        </pc:picChg>
      </pc:sldChg>
      <pc:sldChg chg="modSp mod">
        <pc:chgData name="Mariana Ribeiro do Nascimento Santos" userId="6d7bcd89-bb79-4248-8db2-3d5cd8f5cdc9" providerId="ADAL" clId="{DD3497A5-3C8F-E44C-9ED4-E472A1FE8E5F}" dt="2024-07-09T21:30:11.161" v="160" actId="1035"/>
        <pc:sldMkLst>
          <pc:docMk/>
          <pc:sldMk cId="2413975569" sldId="4167"/>
        </pc:sldMkLst>
        <pc:picChg chg="mod">
          <ac:chgData name="Mariana Ribeiro do Nascimento Santos" userId="6d7bcd89-bb79-4248-8db2-3d5cd8f5cdc9" providerId="ADAL" clId="{DD3497A5-3C8F-E44C-9ED4-E472A1FE8E5F}" dt="2024-07-09T21:30:11.161" v="160" actId="1035"/>
          <ac:picMkLst>
            <pc:docMk/>
            <pc:sldMk cId="2413975569" sldId="4167"/>
            <ac:picMk id="3" creationId="{896F6BE7-4DB2-1F41-3E48-388517C674F3}"/>
          </ac:picMkLst>
        </pc:picChg>
      </pc:sldChg>
      <pc:sldChg chg="addSp delSp modSp mod ord modClrScheme chgLayout">
        <pc:chgData name="Mariana Ribeiro do Nascimento Santos" userId="6d7bcd89-bb79-4248-8db2-3d5cd8f5cdc9" providerId="ADAL" clId="{DD3497A5-3C8F-E44C-9ED4-E472A1FE8E5F}" dt="2024-07-11T10:24:05.425" v="1613" actId="1035"/>
        <pc:sldMkLst>
          <pc:docMk/>
          <pc:sldMk cId="3376460458" sldId="4168"/>
        </pc:sldMkLst>
        <pc:spChg chg="add del mod ord">
          <ac:chgData name="Mariana Ribeiro do Nascimento Santos" userId="6d7bcd89-bb79-4248-8db2-3d5cd8f5cdc9" providerId="ADAL" clId="{DD3497A5-3C8F-E44C-9ED4-E472A1FE8E5F}" dt="2024-07-11T01:37:10.605" v="1012" actId="478"/>
          <ac:spMkLst>
            <pc:docMk/>
            <pc:sldMk cId="3376460458" sldId="4168"/>
            <ac:spMk id="2" creationId="{4D3AF12F-CAC7-7C18-C9A1-28D515629E2E}"/>
          </ac:spMkLst>
        </pc:spChg>
        <pc:spChg chg="add del mod">
          <ac:chgData name="Mariana Ribeiro do Nascimento Santos" userId="6d7bcd89-bb79-4248-8db2-3d5cd8f5cdc9" providerId="ADAL" clId="{DD3497A5-3C8F-E44C-9ED4-E472A1FE8E5F}" dt="2024-07-11T10:24:05.425" v="1613" actId="1035"/>
          <ac:spMkLst>
            <pc:docMk/>
            <pc:sldMk cId="3376460458" sldId="4168"/>
            <ac:spMk id="5" creationId="{CAFB06EB-6504-778C-DCB7-40B9FFD6FCFE}"/>
          </ac:spMkLst>
        </pc:spChg>
        <pc:spChg chg="add del mod">
          <ac:chgData name="Mariana Ribeiro do Nascimento Santos" userId="6d7bcd89-bb79-4248-8db2-3d5cd8f5cdc9" providerId="ADAL" clId="{DD3497A5-3C8F-E44C-9ED4-E472A1FE8E5F}" dt="2024-07-11T10:24:05.425" v="1613" actId="1035"/>
          <ac:spMkLst>
            <pc:docMk/>
            <pc:sldMk cId="3376460458" sldId="4168"/>
            <ac:spMk id="6" creationId="{6ABF17CA-5D94-70C4-26B2-192D89636D02}"/>
          </ac:spMkLst>
        </pc:spChg>
        <pc:spChg chg="add del mod">
          <ac:chgData name="Mariana Ribeiro do Nascimento Santos" userId="6d7bcd89-bb79-4248-8db2-3d5cd8f5cdc9" providerId="ADAL" clId="{DD3497A5-3C8F-E44C-9ED4-E472A1FE8E5F}" dt="2024-07-11T10:24:05.425" v="1613" actId="1035"/>
          <ac:spMkLst>
            <pc:docMk/>
            <pc:sldMk cId="3376460458" sldId="4168"/>
            <ac:spMk id="11" creationId="{C5113656-C87E-B31E-0BED-0B04FD270E96}"/>
          </ac:spMkLst>
        </pc:spChg>
        <pc:spChg chg="add del mod">
          <ac:chgData name="Mariana Ribeiro do Nascimento Santos" userId="6d7bcd89-bb79-4248-8db2-3d5cd8f5cdc9" providerId="ADAL" clId="{DD3497A5-3C8F-E44C-9ED4-E472A1FE8E5F}" dt="2024-07-11T10:24:05.425" v="1613" actId="1035"/>
          <ac:spMkLst>
            <pc:docMk/>
            <pc:sldMk cId="3376460458" sldId="4168"/>
            <ac:spMk id="14" creationId="{FC2F8A3E-1283-B18F-23A3-8994D20352DD}"/>
          </ac:spMkLst>
        </pc:spChg>
        <pc:spChg chg="add del mod">
          <ac:chgData name="Mariana Ribeiro do Nascimento Santos" userId="6d7bcd89-bb79-4248-8db2-3d5cd8f5cdc9" providerId="ADAL" clId="{DD3497A5-3C8F-E44C-9ED4-E472A1FE8E5F}" dt="2024-07-11T10:24:05.425" v="1613" actId="1035"/>
          <ac:spMkLst>
            <pc:docMk/>
            <pc:sldMk cId="3376460458" sldId="4168"/>
            <ac:spMk id="15" creationId="{99B25A34-D40B-2248-5040-7C482F6318E4}"/>
          </ac:spMkLst>
        </pc:spChg>
        <pc:spChg chg="add mod ord">
          <ac:chgData name="Mariana Ribeiro do Nascimento Santos" userId="6d7bcd89-bb79-4248-8db2-3d5cd8f5cdc9" providerId="ADAL" clId="{DD3497A5-3C8F-E44C-9ED4-E472A1FE8E5F}" dt="2024-07-11T10:22:54.202" v="1555" actId="1076"/>
          <ac:spMkLst>
            <pc:docMk/>
            <pc:sldMk cId="3376460458" sldId="4168"/>
            <ac:spMk id="16" creationId="{CF47B19B-38D3-F975-8DBD-172813A818F0}"/>
          </ac:spMkLst>
        </pc:spChg>
        <pc:spChg chg="add del mod ord">
          <ac:chgData name="Mariana Ribeiro do Nascimento Santos" userId="6d7bcd89-bb79-4248-8db2-3d5cd8f5cdc9" providerId="ADAL" clId="{DD3497A5-3C8F-E44C-9ED4-E472A1FE8E5F}" dt="2024-07-11T01:37:28.043" v="1038" actId="478"/>
          <ac:spMkLst>
            <pc:docMk/>
            <pc:sldMk cId="3376460458" sldId="4168"/>
            <ac:spMk id="17" creationId="{D072ECB3-0C0C-1471-F2D7-63B7367AD8B2}"/>
          </ac:spMkLst>
        </pc:spChg>
        <pc:picChg chg="add del mod">
          <ac:chgData name="Mariana Ribeiro do Nascimento Santos" userId="6d7bcd89-bb79-4248-8db2-3d5cd8f5cdc9" providerId="ADAL" clId="{DD3497A5-3C8F-E44C-9ED4-E472A1FE8E5F}" dt="2024-07-11T10:24:05.425" v="1613" actId="1035"/>
          <ac:picMkLst>
            <pc:docMk/>
            <pc:sldMk cId="3376460458" sldId="4168"/>
            <ac:picMk id="3" creationId="{68061DB2-1856-943A-DEBB-6A68632C63CB}"/>
          </ac:picMkLst>
        </pc:picChg>
        <pc:picChg chg="add del mod">
          <ac:chgData name="Mariana Ribeiro do Nascimento Santos" userId="6d7bcd89-bb79-4248-8db2-3d5cd8f5cdc9" providerId="ADAL" clId="{DD3497A5-3C8F-E44C-9ED4-E472A1FE8E5F}" dt="2024-07-11T10:24:05.425" v="1613" actId="1035"/>
          <ac:picMkLst>
            <pc:docMk/>
            <pc:sldMk cId="3376460458" sldId="4168"/>
            <ac:picMk id="18" creationId="{F94F7BBA-60CC-395A-42EC-5A9BEA30BBB7}"/>
          </ac:picMkLst>
        </pc:picChg>
        <pc:picChg chg="add del mod">
          <ac:chgData name="Mariana Ribeiro do Nascimento Santos" userId="6d7bcd89-bb79-4248-8db2-3d5cd8f5cdc9" providerId="ADAL" clId="{DD3497A5-3C8F-E44C-9ED4-E472A1FE8E5F}" dt="2024-07-11T10:24:05.425" v="1613" actId="1035"/>
          <ac:picMkLst>
            <pc:docMk/>
            <pc:sldMk cId="3376460458" sldId="4168"/>
            <ac:picMk id="20" creationId="{A9AAF4D2-68DE-515B-ECF3-43FCB9E518C0}"/>
          </ac:picMkLst>
        </pc:picChg>
        <pc:picChg chg="add del mod">
          <ac:chgData name="Mariana Ribeiro do Nascimento Santos" userId="6d7bcd89-bb79-4248-8db2-3d5cd8f5cdc9" providerId="ADAL" clId="{DD3497A5-3C8F-E44C-9ED4-E472A1FE8E5F}" dt="2024-07-11T10:24:05.425" v="1613" actId="1035"/>
          <ac:picMkLst>
            <pc:docMk/>
            <pc:sldMk cId="3376460458" sldId="4168"/>
            <ac:picMk id="22" creationId="{57EDB58A-2721-00F8-EDB2-1ECE5C8FDA0B}"/>
          </ac:picMkLst>
        </pc:picChg>
        <pc:picChg chg="add del mod">
          <ac:chgData name="Mariana Ribeiro do Nascimento Santos" userId="6d7bcd89-bb79-4248-8db2-3d5cd8f5cdc9" providerId="ADAL" clId="{DD3497A5-3C8F-E44C-9ED4-E472A1FE8E5F}" dt="2024-07-11T10:24:05.425" v="1613" actId="1035"/>
          <ac:picMkLst>
            <pc:docMk/>
            <pc:sldMk cId="3376460458" sldId="4168"/>
            <ac:picMk id="24" creationId="{9B441740-D44A-C962-33A9-801CF4B0FEFA}"/>
          </ac:picMkLst>
        </pc:picChg>
        <pc:picChg chg="add del mod">
          <ac:chgData name="Mariana Ribeiro do Nascimento Santos" userId="6d7bcd89-bb79-4248-8db2-3d5cd8f5cdc9" providerId="ADAL" clId="{DD3497A5-3C8F-E44C-9ED4-E472A1FE8E5F}" dt="2024-07-11T10:24:05.425" v="1613" actId="1035"/>
          <ac:picMkLst>
            <pc:docMk/>
            <pc:sldMk cId="3376460458" sldId="4168"/>
            <ac:picMk id="26" creationId="{6F36303F-1A64-D624-2E49-6A0DFB71F029}"/>
          </ac:picMkLst>
        </pc:picChg>
        <pc:picChg chg="add del mod">
          <ac:chgData name="Mariana Ribeiro do Nascimento Santos" userId="6d7bcd89-bb79-4248-8db2-3d5cd8f5cdc9" providerId="ADAL" clId="{DD3497A5-3C8F-E44C-9ED4-E472A1FE8E5F}" dt="2024-07-11T10:24:05.425" v="1613" actId="1035"/>
          <ac:picMkLst>
            <pc:docMk/>
            <pc:sldMk cId="3376460458" sldId="4168"/>
            <ac:picMk id="28" creationId="{C3B7D6A0-8C99-1795-8865-053E430076E0}"/>
          </ac:picMkLst>
        </pc:picChg>
        <pc:picChg chg="add del mod">
          <ac:chgData name="Mariana Ribeiro do Nascimento Santos" userId="6d7bcd89-bb79-4248-8db2-3d5cd8f5cdc9" providerId="ADAL" clId="{DD3497A5-3C8F-E44C-9ED4-E472A1FE8E5F}" dt="2024-07-11T10:22:16.802" v="1544" actId="478"/>
          <ac:picMkLst>
            <pc:docMk/>
            <pc:sldMk cId="3376460458" sldId="4168"/>
            <ac:picMk id="30" creationId="{1954ADE3-9EA4-D59A-48D5-4B4851780011}"/>
          </ac:picMkLst>
        </pc:picChg>
      </pc:sldChg>
      <pc:sldChg chg="addSp delSp modSp mod ord modClrScheme chgLayout">
        <pc:chgData name="Mariana Ribeiro do Nascimento Santos" userId="6d7bcd89-bb79-4248-8db2-3d5cd8f5cdc9" providerId="ADAL" clId="{DD3497A5-3C8F-E44C-9ED4-E472A1FE8E5F}" dt="2024-07-11T01:41:00.529" v="1152" actId="1038"/>
        <pc:sldMkLst>
          <pc:docMk/>
          <pc:sldMk cId="1057813380" sldId="4169"/>
        </pc:sldMkLst>
        <pc:spChg chg="add del mod ord">
          <ac:chgData name="Mariana Ribeiro do Nascimento Santos" userId="6d7bcd89-bb79-4248-8db2-3d5cd8f5cdc9" providerId="ADAL" clId="{DD3497A5-3C8F-E44C-9ED4-E472A1FE8E5F}" dt="2024-07-11T01:39:15.704" v="1063" actId="478"/>
          <ac:spMkLst>
            <pc:docMk/>
            <pc:sldMk cId="1057813380" sldId="4169"/>
            <ac:spMk id="2" creationId="{E6DA8090-0333-BF50-A56D-3AFD148862FD}"/>
          </ac:spMkLst>
        </pc:spChg>
        <pc:spChg chg="add mod ord">
          <ac:chgData name="Mariana Ribeiro do Nascimento Santos" userId="6d7bcd89-bb79-4248-8db2-3d5cd8f5cdc9" providerId="ADAL" clId="{DD3497A5-3C8F-E44C-9ED4-E472A1FE8E5F}" dt="2024-07-11T01:39:21.477" v="1065" actId="20577"/>
          <ac:spMkLst>
            <pc:docMk/>
            <pc:sldMk cId="1057813380" sldId="4169"/>
            <ac:spMk id="3" creationId="{BFF59CB8-7FB5-A97C-98CD-D665229B9B75}"/>
          </ac:spMkLst>
        </pc:spChg>
        <pc:spChg chg="mod">
          <ac:chgData name="Mariana Ribeiro do Nascimento Santos" userId="6d7bcd89-bb79-4248-8db2-3d5cd8f5cdc9" providerId="ADAL" clId="{DD3497A5-3C8F-E44C-9ED4-E472A1FE8E5F}" dt="2024-07-11T01:41:00.529" v="1152" actId="1038"/>
          <ac:spMkLst>
            <pc:docMk/>
            <pc:sldMk cId="1057813380" sldId="4169"/>
            <ac:spMk id="5" creationId="{CAFB06EB-6504-778C-DCB7-40B9FFD6FCFE}"/>
          </ac:spMkLst>
        </pc:spChg>
        <pc:spChg chg="mod">
          <ac:chgData name="Mariana Ribeiro do Nascimento Santos" userId="6d7bcd89-bb79-4248-8db2-3d5cd8f5cdc9" providerId="ADAL" clId="{DD3497A5-3C8F-E44C-9ED4-E472A1FE8E5F}" dt="2024-07-11T01:41:00.529" v="1152" actId="1038"/>
          <ac:spMkLst>
            <pc:docMk/>
            <pc:sldMk cId="1057813380" sldId="4169"/>
            <ac:spMk id="6" creationId="{6ABF17CA-5D94-70C4-26B2-192D89636D02}"/>
          </ac:spMkLst>
        </pc:spChg>
        <pc:spChg chg="mod">
          <ac:chgData name="Mariana Ribeiro do Nascimento Santos" userId="6d7bcd89-bb79-4248-8db2-3d5cd8f5cdc9" providerId="ADAL" clId="{DD3497A5-3C8F-E44C-9ED4-E472A1FE8E5F}" dt="2024-07-11T01:41:00.529" v="1152" actId="1038"/>
          <ac:spMkLst>
            <pc:docMk/>
            <pc:sldMk cId="1057813380" sldId="4169"/>
            <ac:spMk id="11" creationId="{C5113656-C87E-B31E-0BED-0B04FD270E96}"/>
          </ac:spMkLst>
        </pc:spChg>
        <pc:spChg chg="mod">
          <ac:chgData name="Mariana Ribeiro do Nascimento Santos" userId="6d7bcd89-bb79-4248-8db2-3d5cd8f5cdc9" providerId="ADAL" clId="{DD3497A5-3C8F-E44C-9ED4-E472A1FE8E5F}" dt="2024-07-11T01:41:00.529" v="1152" actId="1038"/>
          <ac:spMkLst>
            <pc:docMk/>
            <pc:sldMk cId="1057813380" sldId="4169"/>
            <ac:spMk id="14" creationId="{FC2F8A3E-1283-B18F-23A3-8994D20352DD}"/>
          </ac:spMkLst>
        </pc:spChg>
        <pc:spChg chg="mod">
          <ac:chgData name="Mariana Ribeiro do Nascimento Santos" userId="6d7bcd89-bb79-4248-8db2-3d5cd8f5cdc9" providerId="ADAL" clId="{DD3497A5-3C8F-E44C-9ED4-E472A1FE8E5F}" dt="2024-07-11T01:41:00.529" v="1152" actId="1038"/>
          <ac:spMkLst>
            <pc:docMk/>
            <pc:sldMk cId="1057813380" sldId="4169"/>
            <ac:spMk id="15" creationId="{99B25A34-D40B-2248-5040-7C482F6318E4}"/>
          </ac:spMkLst>
        </pc:spChg>
        <pc:spChg chg="add del mod ord">
          <ac:chgData name="Mariana Ribeiro do Nascimento Santos" userId="6d7bcd89-bb79-4248-8db2-3d5cd8f5cdc9" providerId="ADAL" clId="{DD3497A5-3C8F-E44C-9ED4-E472A1FE8E5F}" dt="2024-07-11T01:39:24.250" v="1066" actId="478"/>
          <ac:spMkLst>
            <pc:docMk/>
            <pc:sldMk cId="1057813380" sldId="4169"/>
            <ac:spMk id="16" creationId="{96CE3622-AEC2-89E6-3289-E34F61D169BE}"/>
          </ac:spMkLst>
        </pc:spChg>
        <pc:picChg chg="mod">
          <ac:chgData name="Mariana Ribeiro do Nascimento Santos" userId="6d7bcd89-bb79-4248-8db2-3d5cd8f5cdc9" providerId="ADAL" clId="{DD3497A5-3C8F-E44C-9ED4-E472A1FE8E5F}" dt="2024-07-11T01:41:00.529" v="1152" actId="1038"/>
          <ac:picMkLst>
            <pc:docMk/>
            <pc:sldMk cId="1057813380" sldId="4169"/>
            <ac:picMk id="29" creationId="{A4316056-596A-1CB1-EDAF-4DDBF400F6CB}"/>
          </ac:picMkLst>
        </pc:picChg>
        <pc:picChg chg="mod">
          <ac:chgData name="Mariana Ribeiro do Nascimento Santos" userId="6d7bcd89-bb79-4248-8db2-3d5cd8f5cdc9" providerId="ADAL" clId="{DD3497A5-3C8F-E44C-9ED4-E472A1FE8E5F}" dt="2024-07-11T01:41:00.529" v="1152" actId="1038"/>
          <ac:picMkLst>
            <pc:docMk/>
            <pc:sldMk cId="1057813380" sldId="4169"/>
            <ac:picMk id="30" creationId="{1954ADE3-9EA4-D59A-48D5-4B4851780011}"/>
          </ac:picMkLst>
        </pc:picChg>
        <pc:picChg chg="mod">
          <ac:chgData name="Mariana Ribeiro do Nascimento Santos" userId="6d7bcd89-bb79-4248-8db2-3d5cd8f5cdc9" providerId="ADAL" clId="{DD3497A5-3C8F-E44C-9ED4-E472A1FE8E5F}" dt="2024-07-11T01:41:00.529" v="1152" actId="1038"/>
          <ac:picMkLst>
            <pc:docMk/>
            <pc:sldMk cId="1057813380" sldId="4169"/>
            <ac:picMk id="32" creationId="{2199EB43-69C1-1ADF-15EC-BD4412515448}"/>
          </ac:picMkLst>
        </pc:picChg>
        <pc:picChg chg="mod">
          <ac:chgData name="Mariana Ribeiro do Nascimento Santos" userId="6d7bcd89-bb79-4248-8db2-3d5cd8f5cdc9" providerId="ADAL" clId="{DD3497A5-3C8F-E44C-9ED4-E472A1FE8E5F}" dt="2024-07-11T01:41:00.529" v="1152" actId="1038"/>
          <ac:picMkLst>
            <pc:docMk/>
            <pc:sldMk cId="1057813380" sldId="4169"/>
            <ac:picMk id="34" creationId="{1CA0E714-7E35-EDF6-C9AB-B2035F36F711}"/>
          </ac:picMkLst>
        </pc:picChg>
        <pc:picChg chg="mod">
          <ac:chgData name="Mariana Ribeiro do Nascimento Santos" userId="6d7bcd89-bb79-4248-8db2-3d5cd8f5cdc9" providerId="ADAL" clId="{DD3497A5-3C8F-E44C-9ED4-E472A1FE8E5F}" dt="2024-07-11T01:41:00.529" v="1152" actId="1038"/>
          <ac:picMkLst>
            <pc:docMk/>
            <pc:sldMk cId="1057813380" sldId="4169"/>
            <ac:picMk id="36" creationId="{E178D06C-70E4-91F9-13F6-0070231D356E}"/>
          </ac:picMkLst>
        </pc:picChg>
        <pc:picChg chg="mod">
          <ac:chgData name="Mariana Ribeiro do Nascimento Santos" userId="6d7bcd89-bb79-4248-8db2-3d5cd8f5cdc9" providerId="ADAL" clId="{DD3497A5-3C8F-E44C-9ED4-E472A1FE8E5F}" dt="2024-07-11T01:41:00.529" v="1152" actId="1038"/>
          <ac:picMkLst>
            <pc:docMk/>
            <pc:sldMk cId="1057813380" sldId="4169"/>
            <ac:picMk id="38" creationId="{1501BF7B-1123-8F22-DDA8-A9360301319B}"/>
          </ac:picMkLst>
        </pc:picChg>
        <pc:picChg chg="mod">
          <ac:chgData name="Mariana Ribeiro do Nascimento Santos" userId="6d7bcd89-bb79-4248-8db2-3d5cd8f5cdc9" providerId="ADAL" clId="{DD3497A5-3C8F-E44C-9ED4-E472A1FE8E5F}" dt="2024-07-11T01:41:00.529" v="1152" actId="1038"/>
          <ac:picMkLst>
            <pc:docMk/>
            <pc:sldMk cId="1057813380" sldId="4169"/>
            <ac:picMk id="40" creationId="{A74E2C1B-515A-AFF2-EE34-1293656F78EE}"/>
          </ac:picMkLst>
        </pc:picChg>
        <pc:picChg chg="mod">
          <ac:chgData name="Mariana Ribeiro do Nascimento Santos" userId="6d7bcd89-bb79-4248-8db2-3d5cd8f5cdc9" providerId="ADAL" clId="{DD3497A5-3C8F-E44C-9ED4-E472A1FE8E5F}" dt="2024-07-11T01:41:00.529" v="1152" actId="1038"/>
          <ac:picMkLst>
            <pc:docMk/>
            <pc:sldMk cId="1057813380" sldId="4169"/>
            <ac:picMk id="42" creationId="{E6E5BF29-8025-793C-7B3F-F4B84283DF89}"/>
          </ac:picMkLst>
        </pc:picChg>
        <pc:picChg chg="mod">
          <ac:chgData name="Mariana Ribeiro do Nascimento Santos" userId="6d7bcd89-bb79-4248-8db2-3d5cd8f5cdc9" providerId="ADAL" clId="{DD3497A5-3C8F-E44C-9ED4-E472A1FE8E5F}" dt="2024-07-11T01:41:00.529" v="1152" actId="1038"/>
          <ac:picMkLst>
            <pc:docMk/>
            <pc:sldMk cId="1057813380" sldId="4169"/>
            <ac:picMk id="44" creationId="{0910C581-ABCE-2D72-5D83-E9F92A0A968C}"/>
          </ac:picMkLst>
        </pc:picChg>
      </pc:sldChg>
      <pc:sldChg chg="addSp modSp mod">
        <pc:chgData name="Mariana Ribeiro do Nascimento Santos" userId="6d7bcd89-bb79-4248-8db2-3d5cd8f5cdc9" providerId="ADAL" clId="{DD3497A5-3C8F-E44C-9ED4-E472A1FE8E5F}" dt="2024-07-11T09:11:09.513" v="1461" actId="1076"/>
        <pc:sldMkLst>
          <pc:docMk/>
          <pc:sldMk cId="4143324530" sldId="4179"/>
        </pc:sldMkLst>
        <pc:spChg chg="add mod">
          <ac:chgData name="Mariana Ribeiro do Nascimento Santos" userId="6d7bcd89-bb79-4248-8db2-3d5cd8f5cdc9" providerId="ADAL" clId="{DD3497A5-3C8F-E44C-9ED4-E472A1FE8E5F}" dt="2024-07-11T09:11:09.513" v="1461" actId="1076"/>
          <ac:spMkLst>
            <pc:docMk/>
            <pc:sldMk cId="4143324530" sldId="4179"/>
            <ac:spMk id="7" creationId="{DF1C3B40-A095-EFF3-0211-927382752D62}"/>
          </ac:spMkLst>
        </pc:spChg>
      </pc:sldChg>
      <pc:sldChg chg="modSp mod">
        <pc:chgData name="Mariana Ribeiro do Nascimento Santos" userId="6d7bcd89-bb79-4248-8db2-3d5cd8f5cdc9" providerId="ADAL" clId="{DD3497A5-3C8F-E44C-9ED4-E472A1FE8E5F}" dt="2024-07-11T09:10:08.777" v="1454" actId="1076"/>
        <pc:sldMkLst>
          <pc:docMk/>
          <pc:sldMk cId="761579483" sldId="4180"/>
        </pc:sldMkLst>
        <pc:spChg chg="mod">
          <ac:chgData name="Mariana Ribeiro do Nascimento Santos" userId="6d7bcd89-bb79-4248-8db2-3d5cd8f5cdc9" providerId="ADAL" clId="{DD3497A5-3C8F-E44C-9ED4-E472A1FE8E5F}" dt="2024-07-11T09:10:08.777" v="1454" actId="1076"/>
          <ac:spMkLst>
            <pc:docMk/>
            <pc:sldMk cId="761579483" sldId="4180"/>
            <ac:spMk id="16" creationId="{BEDEBEBD-A739-FB56-984F-BBF9BF94B782}"/>
          </ac:spMkLst>
        </pc:spChg>
      </pc:sldChg>
      <pc:sldChg chg="addSp delSp modSp mod">
        <pc:chgData name="Mariana Ribeiro do Nascimento Santos" userId="6d7bcd89-bb79-4248-8db2-3d5cd8f5cdc9" providerId="ADAL" clId="{DD3497A5-3C8F-E44C-9ED4-E472A1FE8E5F}" dt="2024-07-10T20:06:58.149" v="210" actId="1076"/>
        <pc:sldMkLst>
          <pc:docMk/>
          <pc:sldMk cId="3984554964" sldId="4182"/>
        </pc:sldMkLst>
        <pc:spChg chg="add mod">
          <ac:chgData name="Mariana Ribeiro do Nascimento Santos" userId="6d7bcd89-bb79-4248-8db2-3d5cd8f5cdc9" providerId="ADAL" clId="{DD3497A5-3C8F-E44C-9ED4-E472A1FE8E5F}" dt="2024-07-10T20:06:58.149" v="210" actId="1076"/>
          <ac:spMkLst>
            <pc:docMk/>
            <pc:sldMk cId="3984554964" sldId="4182"/>
            <ac:spMk id="3" creationId="{66E51FEE-676B-4DF5-08B6-EEA5CA7ECA8C}"/>
          </ac:spMkLst>
        </pc:spChg>
        <pc:spChg chg="add del mod">
          <ac:chgData name="Mariana Ribeiro do Nascimento Santos" userId="6d7bcd89-bb79-4248-8db2-3d5cd8f5cdc9" providerId="ADAL" clId="{DD3497A5-3C8F-E44C-9ED4-E472A1FE8E5F}" dt="2024-07-10T20:06:55.905" v="209" actId="478"/>
          <ac:spMkLst>
            <pc:docMk/>
            <pc:sldMk cId="3984554964" sldId="4182"/>
            <ac:spMk id="20" creationId="{66F61DFC-B2B4-22F3-6E00-6C032332018B}"/>
          </ac:spMkLst>
        </pc:spChg>
        <pc:picChg chg="del">
          <ac:chgData name="Mariana Ribeiro do Nascimento Santos" userId="6d7bcd89-bb79-4248-8db2-3d5cd8f5cdc9" providerId="ADAL" clId="{DD3497A5-3C8F-E44C-9ED4-E472A1FE8E5F}" dt="2024-07-10T20:06:46.053" v="205" actId="478"/>
          <ac:picMkLst>
            <pc:docMk/>
            <pc:sldMk cId="3984554964" sldId="4182"/>
            <ac:picMk id="7" creationId="{7AE10690-72EA-071B-7B78-6759592F2378}"/>
          </ac:picMkLst>
        </pc:picChg>
        <pc:picChg chg="del">
          <ac:chgData name="Mariana Ribeiro do Nascimento Santos" userId="6d7bcd89-bb79-4248-8db2-3d5cd8f5cdc9" providerId="ADAL" clId="{DD3497A5-3C8F-E44C-9ED4-E472A1FE8E5F}" dt="2024-07-10T20:06:53.919" v="208" actId="478"/>
          <ac:picMkLst>
            <pc:docMk/>
            <pc:sldMk cId="3984554964" sldId="4182"/>
            <ac:picMk id="9" creationId="{6A77BC63-C752-83F6-B1FE-2F1CD9A9F32B}"/>
          </ac:picMkLst>
        </pc:picChg>
      </pc:sldChg>
      <pc:sldChg chg="addSp delSp modSp mod">
        <pc:chgData name="Mariana Ribeiro do Nascimento Santos" userId="6d7bcd89-bb79-4248-8db2-3d5cd8f5cdc9" providerId="ADAL" clId="{DD3497A5-3C8F-E44C-9ED4-E472A1FE8E5F}" dt="2024-07-10T20:06:37.999" v="204" actId="14100"/>
        <pc:sldMkLst>
          <pc:docMk/>
          <pc:sldMk cId="1396597741" sldId="4184"/>
        </pc:sldMkLst>
        <pc:spChg chg="add del mod">
          <ac:chgData name="Mariana Ribeiro do Nascimento Santos" userId="6d7bcd89-bb79-4248-8db2-3d5cd8f5cdc9" providerId="ADAL" clId="{DD3497A5-3C8F-E44C-9ED4-E472A1FE8E5F}" dt="2024-07-10T20:06:09.076" v="190" actId="478"/>
          <ac:spMkLst>
            <pc:docMk/>
            <pc:sldMk cId="1396597741" sldId="4184"/>
            <ac:spMk id="19" creationId="{6E788A20-4668-5EC1-36B0-7174CE1855F9}"/>
          </ac:spMkLst>
        </pc:spChg>
        <pc:spChg chg="add del mod">
          <ac:chgData name="Mariana Ribeiro do Nascimento Santos" userId="6d7bcd89-bb79-4248-8db2-3d5cd8f5cdc9" providerId="ADAL" clId="{DD3497A5-3C8F-E44C-9ED4-E472A1FE8E5F}" dt="2024-07-10T20:06:26.577" v="200" actId="478"/>
          <ac:spMkLst>
            <pc:docMk/>
            <pc:sldMk cId="1396597741" sldId="4184"/>
            <ac:spMk id="21" creationId="{DC38713D-2BE8-FE5B-13EC-94B2A4CAB0D2}"/>
          </ac:spMkLst>
        </pc:spChg>
        <pc:spChg chg="add del mod">
          <ac:chgData name="Mariana Ribeiro do Nascimento Santos" userId="6d7bcd89-bb79-4248-8db2-3d5cd8f5cdc9" providerId="ADAL" clId="{DD3497A5-3C8F-E44C-9ED4-E472A1FE8E5F}" dt="2024-07-10T20:06:26.160" v="199" actId="478"/>
          <ac:spMkLst>
            <pc:docMk/>
            <pc:sldMk cId="1396597741" sldId="4184"/>
            <ac:spMk id="23" creationId="{B7D6E57F-23B6-09BE-6AAF-BCB92E1B6C42}"/>
          </ac:spMkLst>
        </pc:spChg>
        <pc:spChg chg="add del mod">
          <ac:chgData name="Mariana Ribeiro do Nascimento Santos" userId="6d7bcd89-bb79-4248-8db2-3d5cd8f5cdc9" providerId="ADAL" clId="{DD3497A5-3C8F-E44C-9ED4-E472A1FE8E5F}" dt="2024-07-10T20:06:33.084" v="202" actId="478"/>
          <ac:spMkLst>
            <pc:docMk/>
            <pc:sldMk cId="1396597741" sldId="4184"/>
            <ac:spMk id="25" creationId="{B77AF472-5CFB-4AC9-332D-B884DD5A9F32}"/>
          </ac:spMkLst>
        </pc:spChg>
        <pc:spChg chg="add mod">
          <ac:chgData name="Mariana Ribeiro do Nascimento Santos" userId="6d7bcd89-bb79-4248-8db2-3d5cd8f5cdc9" providerId="ADAL" clId="{DD3497A5-3C8F-E44C-9ED4-E472A1FE8E5F}" dt="2024-07-10T20:06:37.999" v="204" actId="14100"/>
          <ac:spMkLst>
            <pc:docMk/>
            <pc:sldMk cId="1396597741" sldId="4184"/>
            <ac:spMk id="27" creationId="{147876BE-9753-8E4F-412C-CE171D29D522}"/>
          </ac:spMkLst>
        </pc:spChg>
        <pc:picChg chg="add del mod">
          <ac:chgData name="Mariana Ribeiro do Nascimento Santos" userId="6d7bcd89-bb79-4248-8db2-3d5cd8f5cdc9" providerId="ADAL" clId="{DD3497A5-3C8F-E44C-9ED4-E472A1FE8E5F}" dt="2024-07-10T20:06:34.480" v="203" actId="478"/>
          <ac:picMkLst>
            <pc:docMk/>
            <pc:sldMk cId="1396597741" sldId="4184"/>
            <ac:picMk id="7" creationId="{7AE10690-72EA-071B-7B78-6759592F2378}"/>
          </ac:picMkLst>
        </pc:picChg>
        <pc:picChg chg="add del mod">
          <ac:chgData name="Mariana Ribeiro do Nascimento Santos" userId="6d7bcd89-bb79-4248-8db2-3d5cd8f5cdc9" providerId="ADAL" clId="{DD3497A5-3C8F-E44C-9ED4-E472A1FE8E5F}" dt="2024-07-10T20:06:31.368" v="201" actId="478"/>
          <ac:picMkLst>
            <pc:docMk/>
            <pc:sldMk cId="1396597741" sldId="4184"/>
            <ac:picMk id="9" creationId="{6A77BC63-C752-83F6-B1FE-2F1CD9A9F32B}"/>
          </ac:picMkLst>
        </pc:picChg>
      </pc:sldChg>
      <pc:sldChg chg="modSp mod">
        <pc:chgData name="Mariana Ribeiro do Nascimento Santos" userId="6d7bcd89-bb79-4248-8db2-3d5cd8f5cdc9" providerId="ADAL" clId="{DD3497A5-3C8F-E44C-9ED4-E472A1FE8E5F}" dt="2024-07-11T01:54:08.453" v="1364" actId="1076"/>
        <pc:sldMkLst>
          <pc:docMk/>
          <pc:sldMk cId="4202754220" sldId="4189"/>
        </pc:sldMkLst>
        <pc:spChg chg="mod">
          <ac:chgData name="Mariana Ribeiro do Nascimento Santos" userId="6d7bcd89-bb79-4248-8db2-3d5cd8f5cdc9" providerId="ADAL" clId="{DD3497A5-3C8F-E44C-9ED4-E472A1FE8E5F}" dt="2024-07-11T01:50:07.131" v="1256" actId="1076"/>
          <ac:spMkLst>
            <pc:docMk/>
            <pc:sldMk cId="4202754220" sldId="4189"/>
            <ac:spMk id="2" creationId="{E149B325-1CDC-A466-333D-E25FF8A8CBFB}"/>
          </ac:spMkLst>
        </pc:spChg>
        <pc:spChg chg="mod">
          <ac:chgData name="Mariana Ribeiro do Nascimento Santos" userId="6d7bcd89-bb79-4248-8db2-3d5cd8f5cdc9" providerId="ADAL" clId="{DD3497A5-3C8F-E44C-9ED4-E472A1FE8E5F}" dt="2024-07-11T01:49:59.994" v="1254" actId="1037"/>
          <ac:spMkLst>
            <pc:docMk/>
            <pc:sldMk cId="4202754220" sldId="4189"/>
            <ac:spMk id="5" creationId="{2D0DC39B-1C42-4705-1FFA-AF8BF29867DD}"/>
          </ac:spMkLst>
        </pc:spChg>
        <pc:spChg chg="mod">
          <ac:chgData name="Mariana Ribeiro do Nascimento Santos" userId="6d7bcd89-bb79-4248-8db2-3d5cd8f5cdc9" providerId="ADAL" clId="{DD3497A5-3C8F-E44C-9ED4-E472A1FE8E5F}" dt="2024-07-11T01:49:59.994" v="1254" actId="1037"/>
          <ac:spMkLst>
            <pc:docMk/>
            <pc:sldMk cId="4202754220" sldId="4189"/>
            <ac:spMk id="6" creationId="{B1EB6DF8-A934-A983-34A4-B8C03FCF32B0}"/>
          </ac:spMkLst>
        </pc:spChg>
        <pc:spChg chg="mod">
          <ac:chgData name="Mariana Ribeiro do Nascimento Santos" userId="6d7bcd89-bb79-4248-8db2-3d5cd8f5cdc9" providerId="ADAL" clId="{DD3497A5-3C8F-E44C-9ED4-E472A1FE8E5F}" dt="2024-07-11T01:49:59.994" v="1254" actId="1037"/>
          <ac:spMkLst>
            <pc:docMk/>
            <pc:sldMk cId="4202754220" sldId="4189"/>
            <ac:spMk id="11" creationId="{C992FFAF-B814-BF62-5185-3C77BEF124E7}"/>
          </ac:spMkLst>
        </pc:spChg>
        <pc:spChg chg="mod">
          <ac:chgData name="Mariana Ribeiro do Nascimento Santos" userId="6d7bcd89-bb79-4248-8db2-3d5cd8f5cdc9" providerId="ADAL" clId="{DD3497A5-3C8F-E44C-9ED4-E472A1FE8E5F}" dt="2024-07-11T01:49:59.994" v="1254" actId="1037"/>
          <ac:spMkLst>
            <pc:docMk/>
            <pc:sldMk cId="4202754220" sldId="4189"/>
            <ac:spMk id="14" creationId="{40A2268D-BA68-006A-B1C9-895A9D5E10F4}"/>
          </ac:spMkLst>
        </pc:spChg>
        <pc:spChg chg="mod">
          <ac:chgData name="Mariana Ribeiro do Nascimento Santos" userId="6d7bcd89-bb79-4248-8db2-3d5cd8f5cdc9" providerId="ADAL" clId="{DD3497A5-3C8F-E44C-9ED4-E472A1FE8E5F}" dt="2024-07-11T01:49:59.994" v="1254" actId="1037"/>
          <ac:spMkLst>
            <pc:docMk/>
            <pc:sldMk cId="4202754220" sldId="4189"/>
            <ac:spMk id="15" creationId="{EF6B7217-5A00-5CC6-5BB1-C8E89C575731}"/>
          </ac:spMkLst>
        </pc:spChg>
        <pc:spChg chg="mod">
          <ac:chgData name="Mariana Ribeiro do Nascimento Santos" userId="6d7bcd89-bb79-4248-8db2-3d5cd8f5cdc9" providerId="ADAL" clId="{DD3497A5-3C8F-E44C-9ED4-E472A1FE8E5F}" dt="2024-07-11T01:54:08.453" v="1364" actId="1076"/>
          <ac:spMkLst>
            <pc:docMk/>
            <pc:sldMk cId="4202754220" sldId="4189"/>
            <ac:spMk id="18" creationId="{A0A9D44C-CC00-288B-749E-CD59E82BC61E}"/>
          </ac:spMkLst>
        </pc:spChg>
        <pc:picChg chg="mod">
          <ac:chgData name="Mariana Ribeiro do Nascimento Santos" userId="6d7bcd89-bb79-4248-8db2-3d5cd8f5cdc9" providerId="ADAL" clId="{DD3497A5-3C8F-E44C-9ED4-E472A1FE8E5F}" dt="2024-07-11T01:50:42.888" v="1279" actId="1037"/>
          <ac:picMkLst>
            <pc:docMk/>
            <pc:sldMk cId="4202754220" sldId="4189"/>
            <ac:picMk id="7" creationId="{0E653CC1-15A0-F2FF-2F24-C9B36CEC86A1}"/>
          </ac:picMkLst>
        </pc:picChg>
        <pc:picChg chg="mod">
          <ac:chgData name="Mariana Ribeiro do Nascimento Santos" userId="6d7bcd89-bb79-4248-8db2-3d5cd8f5cdc9" providerId="ADAL" clId="{DD3497A5-3C8F-E44C-9ED4-E472A1FE8E5F}" dt="2024-07-11T01:50:32.483" v="1267" actId="1037"/>
          <ac:picMkLst>
            <pc:docMk/>
            <pc:sldMk cId="4202754220" sldId="4189"/>
            <ac:picMk id="17" creationId="{55D1FD56-DFAE-7E08-8E52-0D27A7B99EE0}"/>
          </ac:picMkLst>
        </pc:picChg>
        <pc:picChg chg="mod">
          <ac:chgData name="Mariana Ribeiro do Nascimento Santos" userId="6d7bcd89-bb79-4248-8db2-3d5cd8f5cdc9" providerId="ADAL" clId="{DD3497A5-3C8F-E44C-9ED4-E472A1FE8E5F}" dt="2024-07-11T01:50:36.167" v="1270" actId="1038"/>
          <ac:picMkLst>
            <pc:docMk/>
            <pc:sldMk cId="4202754220" sldId="4189"/>
            <ac:picMk id="21" creationId="{3273F5B0-079A-F298-8EFB-1BE02675C6EF}"/>
          </ac:picMkLst>
        </pc:picChg>
        <pc:picChg chg="mod">
          <ac:chgData name="Mariana Ribeiro do Nascimento Santos" userId="6d7bcd89-bb79-4248-8db2-3d5cd8f5cdc9" providerId="ADAL" clId="{DD3497A5-3C8F-E44C-9ED4-E472A1FE8E5F}" dt="2024-07-11T01:49:59.994" v="1254" actId="1037"/>
          <ac:picMkLst>
            <pc:docMk/>
            <pc:sldMk cId="4202754220" sldId="4189"/>
            <ac:picMk id="10242" creationId="{79B0FE66-3499-016D-5B56-9A5A065192BB}"/>
          </ac:picMkLst>
        </pc:picChg>
      </pc:sldChg>
      <pc:sldChg chg="new">
        <pc:chgData name="Mariana Ribeiro do Nascimento Santos" userId="6d7bcd89-bb79-4248-8db2-3d5cd8f5cdc9" providerId="ADAL" clId="{DD3497A5-3C8F-E44C-9ED4-E472A1FE8E5F}" dt="2024-07-10T14:07:43.993" v="183" actId="680"/>
        <pc:sldMkLst>
          <pc:docMk/>
          <pc:sldMk cId="993211059" sldId="4192"/>
        </pc:sldMkLst>
      </pc:sldChg>
      <pc:sldChg chg="new">
        <pc:chgData name="Mariana Ribeiro do Nascimento Santos" userId="6d7bcd89-bb79-4248-8db2-3d5cd8f5cdc9" providerId="ADAL" clId="{DD3497A5-3C8F-E44C-9ED4-E472A1FE8E5F}" dt="2024-07-10T14:07:44.007" v="184" actId="680"/>
        <pc:sldMkLst>
          <pc:docMk/>
          <pc:sldMk cId="3954484447" sldId="4193"/>
        </pc:sldMkLst>
      </pc:sldChg>
      <pc:sldChg chg="new">
        <pc:chgData name="Mariana Ribeiro do Nascimento Santos" userId="6d7bcd89-bb79-4248-8db2-3d5cd8f5cdc9" providerId="ADAL" clId="{DD3497A5-3C8F-E44C-9ED4-E472A1FE8E5F}" dt="2024-07-10T14:07:44.202" v="185" actId="680"/>
        <pc:sldMkLst>
          <pc:docMk/>
          <pc:sldMk cId="2957544288" sldId="4194"/>
        </pc:sldMkLst>
      </pc:sldChg>
      <pc:sldChg chg="new">
        <pc:chgData name="Mariana Ribeiro do Nascimento Santos" userId="6d7bcd89-bb79-4248-8db2-3d5cd8f5cdc9" providerId="ADAL" clId="{DD3497A5-3C8F-E44C-9ED4-E472A1FE8E5F}" dt="2024-07-10T14:07:44.311" v="186" actId="680"/>
        <pc:sldMkLst>
          <pc:docMk/>
          <pc:sldMk cId="3371328453" sldId="4195"/>
        </pc:sldMkLst>
      </pc:sldChg>
      <pc:sldChg chg="modSp mod">
        <pc:chgData name="Mariana Ribeiro do Nascimento Santos" userId="6d7bcd89-bb79-4248-8db2-3d5cd8f5cdc9" providerId="ADAL" clId="{DD3497A5-3C8F-E44C-9ED4-E472A1FE8E5F}" dt="2024-07-11T09:42:53.467" v="1540" actId="20577"/>
        <pc:sldMkLst>
          <pc:docMk/>
          <pc:sldMk cId="1143363056" sldId="4198"/>
        </pc:sldMkLst>
        <pc:spChg chg="mod">
          <ac:chgData name="Mariana Ribeiro do Nascimento Santos" userId="6d7bcd89-bb79-4248-8db2-3d5cd8f5cdc9" providerId="ADAL" clId="{DD3497A5-3C8F-E44C-9ED4-E472A1FE8E5F}" dt="2024-07-11T09:42:53.467" v="1540" actId="20577"/>
          <ac:spMkLst>
            <pc:docMk/>
            <pc:sldMk cId="1143363056" sldId="4198"/>
            <ac:spMk id="41" creationId="{A852DE87-7D1A-C188-CDE4-E195D7C97A72}"/>
          </ac:spMkLst>
        </pc:spChg>
      </pc:sldChg>
      <pc:sldChg chg="del">
        <pc:chgData name="Mariana Ribeiro do Nascimento Santos" userId="6d7bcd89-bb79-4248-8db2-3d5cd8f5cdc9" providerId="ADAL" clId="{DD3497A5-3C8F-E44C-9ED4-E472A1FE8E5F}" dt="2024-07-11T01:32:23.771" v="1010" actId="2696"/>
        <pc:sldMkLst>
          <pc:docMk/>
          <pc:sldMk cId="4058790202" sldId="4199"/>
        </pc:sldMkLst>
      </pc:sldChg>
      <pc:sldChg chg="addSp delSp modSp mod modAnim">
        <pc:chgData name="Mariana Ribeiro do Nascimento Santos" userId="6d7bcd89-bb79-4248-8db2-3d5cd8f5cdc9" providerId="ADAL" clId="{DD3497A5-3C8F-E44C-9ED4-E472A1FE8E5F}" dt="2024-07-11T07:14:44.929" v="1447" actId="1035"/>
        <pc:sldMkLst>
          <pc:docMk/>
          <pc:sldMk cId="3086681347" sldId="4200"/>
        </pc:sldMkLst>
        <pc:spChg chg="del">
          <ac:chgData name="Mariana Ribeiro do Nascimento Santos" userId="6d7bcd89-bb79-4248-8db2-3d5cd8f5cdc9" providerId="ADAL" clId="{DD3497A5-3C8F-E44C-9ED4-E472A1FE8E5F}" dt="2024-07-11T01:41:46.009" v="1176" actId="478"/>
          <ac:spMkLst>
            <pc:docMk/>
            <pc:sldMk cId="3086681347" sldId="4200"/>
            <ac:spMk id="2" creationId="{E149B325-1CDC-A466-333D-E25FF8A8CBFB}"/>
          </ac:spMkLst>
        </pc:spChg>
        <pc:spChg chg="mod">
          <ac:chgData name="Mariana Ribeiro do Nascimento Santos" userId="6d7bcd89-bb79-4248-8db2-3d5cd8f5cdc9" providerId="ADAL" clId="{DD3497A5-3C8F-E44C-9ED4-E472A1FE8E5F}" dt="2024-07-11T01:41:49.745" v="1177" actId="1076"/>
          <ac:spMkLst>
            <pc:docMk/>
            <pc:sldMk cId="3086681347" sldId="4200"/>
            <ac:spMk id="3" creationId="{C07BE748-8066-E666-1185-5CABAAE67B97}"/>
          </ac:spMkLst>
        </pc:spChg>
        <pc:spChg chg="add mod">
          <ac:chgData name="Mariana Ribeiro do Nascimento Santos" userId="6d7bcd89-bb79-4248-8db2-3d5cd8f5cdc9" providerId="ADAL" clId="{DD3497A5-3C8F-E44C-9ED4-E472A1FE8E5F}" dt="2024-07-11T01:45:25.987" v="1238" actId="1076"/>
          <ac:spMkLst>
            <pc:docMk/>
            <pc:sldMk cId="3086681347" sldId="4200"/>
            <ac:spMk id="19" creationId="{E1535B78-E380-8531-BABA-DC3D2DBC97FF}"/>
          </ac:spMkLst>
        </pc:spChg>
        <pc:picChg chg="add del mod">
          <ac:chgData name="Mariana Ribeiro do Nascimento Santos" userId="6d7bcd89-bb79-4248-8db2-3d5cd8f5cdc9" providerId="ADAL" clId="{DD3497A5-3C8F-E44C-9ED4-E472A1FE8E5F}" dt="2024-07-11T01:42:20.642" v="1187" actId="478"/>
          <ac:picMkLst>
            <pc:docMk/>
            <pc:sldMk cId="3086681347" sldId="4200"/>
            <ac:picMk id="16" creationId="{60D2931E-AE78-09D4-0A0F-F95E9952128F}"/>
          </ac:picMkLst>
        </pc:picChg>
        <pc:picChg chg="add mod modCrop">
          <ac:chgData name="Mariana Ribeiro do Nascimento Santos" userId="6d7bcd89-bb79-4248-8db2-3d5cd8f5cdc9" providerId="ADAL" clId="{DD3497A5-3C8F-E44C-9ED4-E472A1FE8E5F}" dt="2024-07-11T07:14:44.929" v="1447" actId="1035"/>
          <ac:picMkLst>
            <pc:docMk/>
            <pc:sldMk cId="3086681347" sldId="4200"/>
            <ac:picMk id="18" creationId="{19AF5D54-FF81-A7D3-55F6-AB794B43BBE3}"/>
          </ac:picMkLst>
        </pc:picChg>
        <pc:picChg chg="mod">
          <ac:chgData name="Mariana Ribeiro do Nascimento Santos" userId="6d7bcd89-bb79-4248-8db2-3d5cd8f5cdc9" providerId="ADAL" clId="{DD3497A5-3C8F-E44C-9ED4-E472A1FE8E5F}" dt="2024-07-11T01:44:02.556" v="1205" actId="14100"/>
          <ac:picMkLst>
            <pc:docMk/>
            <pc:sldMk cId="3086681347" sldId="4200"/>
            <ac:picMk id="5122" creationId="{C2C788F0-D3FC-7F58-2C50-0EC9F33E5F90}"/>
          </ac:picMkLst>
        </pc:picChg>
      </pc:sldChg>
      <pc:sldChg chg="del">
        <pc:chgData name="Mariana Ribeiro do Nascimento Santos" userId="6d7bcd89-bb79-4248-8db2-3d5cd8f5cdc9" providerId="ADAL" clId="{DD3497A5-3C8F-E44C-9ED4-E472A1FE8E5F}" dt="2024-07-11T01:45:31.952" v="1239" actId="2696"/>
        <pc:sldMkLst>
          <pc:docMk/>
          <pc:sldMk cId="2435048014" sldId="4201"/>
        </pc:sldMkLst>
      </pc:sldChg>
      <pc:sldChg chg="addSp delSp modSp del mod">
        <pc:chgData name="Mariana Ribeiro do Nascimento Santos" userId="6d7bcd89-bb79-4248-8db2-3d5cd8f5cdc9" providerId="ADAL" clId="{DD3497A5-3C8F-E44C-9ED4-E472A1FE8E5F}" dt="2024-07-11T00:34:58.549" v="736" actId="2696"/>
        <pc:sldMkLst>
          <pc:docMk/>
          <pc:sldMk cId="798013007" sldId="4203"/>
        </pc:sldMkLst>
        <pc:spChg chg="add mod">
          <ac:chgData name="Mariana Ribeiro do Nascimento Santos" userId="6d7bcd89-bb79-4248-8db2-3d5cd8f5cdc9" providerId="ADAL" clId="{DD3497A5-3C8F-E44C-9ED4-E472A1FE8E5F}" dt="2024-07-11T00:03:43.078" v="284"/>
          <ac:spMkLst>
            <pc:docMk/>
            <pc:sldMk cId="798013007" sldId="4203"/>
            <ac:spMk id="7" creationId="{BC8791E3-7921-E320-E7BC-B028B74C6204}"/>
          </ac:spMkLst>
        </pc:spChg>
        <pc:spChg chg="add mod">
          <ac:chgData name="Mariana Ribeiro do Nascimento Santos" userId="6d7bcd89-bb79-4248-8db2-3d5cd8f5cdc9" providerId="ADAL" clId="{DD3497A5-3C8F-E44C-9ED4-E472A1FE8E5F}" dt="2024-07-11T00:03:49.114" v="286"/>
          <ac:spMkLst>
            <pc:docMk/>
            <pc:sldMk cId="798013007" sldId="4203"/>
            <ac:spMk id="16" creationId="{50EB5D0C-0C4E-D390-E985-074B2035C307}"/>
          </ac:spMkLst>
        </pc:spChg>
        <pc:spChg chg="add del">
          <ac:chgData name="Mariana Ribeiro do Nascimento Santos" userId="6d7bcd89-bb79-4248-8db2-3d5cd8f5cdc9" providerId="ADAL" clId="{DD3497A5-3C8F-E44C-9ED4-E472A1FE8E5F}" dt="2024-07-11T00:04:03.941" v="291" actId="478"/>
          <ac:spMkLst>
            <pc:docMk/>
            <pc:sldMk cId="798013007" sldId="4203"/>
            <ac:spMk id="18" creationId="{8F7A9FC5-550C-1856-5382-C5A50230AC25}"/>
          </ac:spMkLst>
        </pc:spChg>
      </pc:sldChg>
      <pc:sldChg chg="del">
        <pc:chgData name="Mariana Ribeiro do Nascimento Santos" userId="6d7bcd89-bb79-4248-8db2-3d5cd8f5cdc9" providerId="ADAL" clId="{DD3497A5-3C8F-E44C-9ED4-E472A1FE8E5F}" dt="2024-07-11T00:35:09.502" v="738" actId="2696"/>
        <pc:sldMkLst>
          <pc:docMk/>
          <pc:sldMk cId="1704884312" sldId="4204"/>
        </pc:sldMkLst>
      </pc:sldChg>
      <pc:sldChg chg="addSp modSp mod ord modNotesTx">
        <pc:chgData name="Mariana Ribeiro do Nascimento Santos" userId="6d7bcd89-bb79-4248-8db2-3d5cd8f5cdc9" providerId="ADAL" clId="{DD3497A5-3C8F-E44C-9ED4-E472A1FE8E5F}" dt="2024-07-11T09:12:09.679" v="1470" actId="20577"/>
        <pc:sldMkLst>
          <pc:docMk/>
          <pc:sldMk cId="1745596617" sldId="4206"/>
        </pc:sldMkLst>
        <pc:spChg chg="mod">
          <ac:chgData name="Mariana Ribeiro do Nascimento Santos" userId="6d7bcd89-bb79-4248-8db2-3d5cd8f5cdc9" providerId="ADAL" clId="{DD3497A5-3C8F-E44C-9ED4-E472A1FE8E5F}" dt="2024-07-11T00:13:20.796" v="428" actId="14100"/>
          <ac:spMkLst>
            <pc:docMk/>
            <pc:sldMk cId="1745596617" sldId="4206"/>
            <ac:spMk id="3" creationId="{2CA4828D-D83D-34FF-5C8C-1D6013079DAA}"/>
          </ac:spMkLst>
        </pc:spChg>
        <pc:spChg chg="mod">
          <ac:chgData name="Mariana Ribeiro do Nascimento Santos" userId="6d7bcd89-bb79-4248-8db2-3d5cd8f5cdc9" providerId="ADAL" clId="{DD3497A5-3C8F-E44C-9ED4-E472A1FE8E5F}" dt="2024-07-11T00:11:38.450" v="411" actId="14100"/>
          <ac:spMkLst>
            <pc:docMk/>
            <pc:sldMk cId="1745596617" sldId="4206"/>
            <ac:spMk id="4" creationId="{E7D0A24E-E46C-1037-4372-0B05B5918A2D}"/>
          </ac:spMkLst>
        </pc:spChg>
        <pc:spChg chg="mod">
          <ac:chgData name="Mariana Ribeiro do Nascimento Santos" userId="6d7bcd89-bb79-4248-8db2-3d5cd8f5cdc9" providerId="ADAL" clId="{DD3497A5-3C8F-E44C-9ED4-E472A1FE8E5F}" dt="2024-07-11T00:11:31.428" v="410" actId="1035"/>
          <ac:spMkLst>
            <pc:docMk/>
            <pc:sldMk cId="1745596617" sldId="4206"/>
            <ac:spMk id="5" creationId="{456C1B3C-24B2-A76F-F172-874D986B9F48}"/>
          </ac:spMkLst>
        </pc:spChg>
        <pc:spChg chg="add mod">
          <ac:chgData name="Mariana Ribeiro do Nascimento Santos" userId="6d7bcd89-bb79-4248-8db2-3d5cd8f5cdc9" providerId="ADAL" clId="{DD3497A5-3C8F-E44C-9ED4-E472A1FE8E5F}" dt="2024-07-11T00:11:31.428" v="410" actId="1035"/>
          <ac:spMkLst>
            <pc:docMk/>
            <pc:sldMk cId="1745596617" sldId="4206"/>
            <ac:spMk id="6" creationId="{E6F2DABA-7469-182C-6EB5-5789B10C74C0}"/>
          </ac:spMkLst>
        </pc:spChg>
        <pc:spChg chg="mod">
          <ac:chgData name="Mariana Ribeiro do Nascimento Santos" userId="6d7bcd89-bb79-4248-8db2-3d5cd8f5cdc9" providerId="ADAL" clId="{DD3497A5-3C8F-E44C-9ED4-E472A1FE8E5F}" dt="2024-07-10T23:58:42.342" v="238"/>
          <ac:spMkLst>
            <pc:docMk/>
            <pc:sldMk cId="1745596617" sldId="4206"/>
            <ac:spMk id="8" creationId="{9D47D015-FCC7-4FB3-1939-9951C531932B}"/>
          </ac:spMkLst>
        </pc:spChg>
        <pc:spChg chg="mod">
          <ac:chgData name="Mariana Ribeiro do Nascimento Santos" userId="6d7bcd89-bb79-4248-8db2-3d5cd8f5cdc9" providerId="ADAL" clId="{DD3497A5-3C8F-E44C-9ED4-E472A1FE8E5F}" dt="2024-07-10T23:58:42.342" v="238"/>
          <ac:spMkLst>
            <pc:docMk/>
            <pc:sldMk cId="1745596617" sldId="4206"/>
            <ac:spMk id="9" creationId="{CD437E26-6C97-CAEC-1503-A72350D45D29}"/>
          </ac:spMkLst>
        </pc:spChg>
        <pc:spChg chg="mod">
          <ac:chgData name="Mariana Ribeiro do Nascimento Santos" userId="6d7bcd89-bb79-4248-8db2-3d5cd8f5cdc9" providerId="ADAL" clId="{DD3497A5-3C8F-E44C-9ED4-E472A1FE8E5F}" dt="2024-07-10T23:58:42.342" v="238"/>
          <ac:spMkLst>
            <pc:docMk/>
            <pc:sldMk cId="1745596617" sldId="4206"/>
            <ac:spMk id="10" creationId="{B5BD0C3C-7FAF-5117-5FC8-03C06AE8636E}"/>
          </ac:spMkLst>
        </pc:spChg>
        <pc:spChg chg="mod">
          <ac:chgData name="Mariana Ribeiro do Nascimento Santos" userId="6d7bcd89-bb79-4248-8db2-3d5cd8f5cdc9" providerId="ADAL" clId="{DD3497A5-3C8F-E44C-9ED4-E472A1FE8E5F}" dt="2024-07-10T23:58:42.342" v="238"/>
          <ac:spMkLst>
            <pc:docMk/>
            <pc:sldMk cId="1745596617" sldId="4206"/>
            <ac:spMk id="11" creationId="{7F312582-1A59-73B8-7DA0-5BFF81CFDDD1}"/>
          </ac:spMkLst>
        </pc:spChg>
        <pc:spChg chg="add mod">
          <ac:chgData name="Mariana Ribeiro do Nascimento Santos" userId="6d7bcd89-bb79-4248-8db2-3d5cd8f5cdc9" providerId="ADAL" clId="{DD3497A5-3C8F-E44C-9ED4-E472A1FE8E5F}" dt="2024-07-11T00:02:47.348" v="279"/>
          <ac:spMkLst>
            <pc:docMk/>
            <pc:sldMk cId="1745596617" sldId="4206"/>
            <ac:spMk id="12" creationId="{9A675C9A-5981-AAF2-9094-38844E64EF5C}"/>
          </ac:spMkLst>
        </pc:spChg>
        <pc:spChg chg="mod">
          <ac:chgData name="Mariana Ribeiro do Nascimento Santos" userId="6d7bcd89-bb79-4248-8db2-3d5cd8f5cdc9" providerId="ADAL" clId="{DD3497A5-3C8F-E44C-9ED4-E472A1FE8E5F}" dt="2024-07-10T23:58:42.342" v="238"/>
          <ac:spMkLst>
            <pc:docMk/>
            <pc:sldMk cId="1745596617" sldId="4206"/>
            <ac:spMk id="27" creationId="{AB19FAD6-F905-6E1B-F4E3-1A863ADE42A4}"/>
          </ac:spMkLst>
        </pc:spChg>
        <pc:spChg chg="mod">
          <ac:chgData name="Mariana Ribeiro do Nascimento Santos" userId="6d7bcd89-bb79-4248-8db2-3d5cd8f5cdc9" providerId="ADAL" clId="{DD3497A5-3C8F-E44C-9ED4-E472A1FE8E5F}" dt="2024-07-10T23:58:42.342" v="238"/>
          <ac:spMkLst>
            <pc:docMk/>
            <pc:sldMk cId="1745596617" sldId="4206"/>
            <ac:spMk id="28" creationId="{A921D57D-86D7-7928-754C-210AA2E99242}"/>
          </ac:spMkLst>
        </pc:spChg>
        <pc:spChg chg="mod">
          <ac:chgData name="Mariana Ribeiro do Nascimento Santos" userId="6d7bcd89-bb79-4248-8db2-3d5cd8f5cdc9" providerId="ADAL" clId="{DD3497A5-3C8F-E44C-9ED4-E472A1FE8E5F}" dt="2024-07-10T23:58:42.342" v="238"/>
          <ac:spMkLst>
            <pc:docMk/>
            <pc:sldMk cId="1745596617" sldId="4206"/>
            <ac:spMk id="29" creationId="{35F2B348-6AC1-4E0C-C284-DC8C29B74458}"/>
          </ac:spMkLst>
        </pc:spChg>
        <pc:spChg chg="mod">
          <ac:chgData name="Mariana Ribeiro do Nascimento Santos" userId="6d7bcd89-bb79-4248-8db2-3d5cd8f5cdc9" providerId="ADAL" clId="{DD3497A5-3C8F-E44C-9ED4-E472A1FE8E5F}" dt="2024-07-10T23:58:42.342" v="238"/>
          <ac:spMkLst>
            <pc:docMk/>
            <pc:sldMk cId="1745596617" sldId="4206"/>
            <ac:spMk id="30" creationId="{2A5DE557-D4A2-A612-80B5-2D63C20389BF}"/>
          </ac:spMkLst>
        </pc:spChg>
        <pc:grpChg chg="add mod">
          <ac:chgData name="Mariana Ribeiro do Nascimento Santos" userId="6d7bcd89-bb79-4248-8db2-3d5cd8f5cdc9" providerId="ADAL" clId="{DD3497A5-3C8F-E44C-9ED4-E472A1FE8E5F}" dt="2024-07-11T00:02:57.020" v="282" actId="1076"/>
          <ac:grpSpMkLst>
            <pc:docMk/>
            <pc:sldMk cId="1745596617" sldId="4206"/>
            <ac:grpSpMk id="7" creationId="{3CAC8E0D-2777-8AD4-8A0D-40E1C190D079}"/>
          </ac:grpSpMkLst>
        </pc:grpChg>
      </pc:sldChg>
      <pc:sldChg chg="addSp delSp modSp new mod ord modAnim">
        <pc:chgData name="Mariana Ribeiro do Nascimento Santos" userId="6d7bcd89-bb79-4248-8db2-3d5cd8f5cdc9" providerId="ADAL" clId="{DD3497A5-3C8F-E44C-9ED4-E472A1FE8E5F}" dt="2024-07-11T00:30:26.785" v="720"/>
        <pc:sldMkLst>
          <pc:docMk/>
          <pc:sldMk cId="1268598471" sldId="4211"/>
        </pc:sldMkLst>
        <pc:spChg chg="mod">
          <ac:chgData name="Mariana Ribeiro do Nascimento Santos" userId="6d7bcd89-bb79-4248-8db2-3d5cd8f5cdc9" providerId="ADAL" clId="{DD3497A5-3C8F-E44C-9ED4-E472A1FE8E5F}" dt="2024-07-11T00:26:19.144" v="670" actId="1035"/>
          <ac:spMkLst>
            <pc:docMk/>
            <pc:sldMk cId="1268598471" sldId="4211"/>
            <ac:spMk id="2" creationId="{631C69A4-A804-6736-020A-B4E90D92BECB}"/>
          </ac:spMkLst>
        </pc:spChg>
        <pc:spChg chg="del">
          <ac:chgData name="Mariana Ribeiro do Nascimento Santos" userId="6d7bcd89-bb79-4248-8db2-3d5cd8f5cdc9" providerId="ADAL" clId="{DD3497A5-3C8F-E44C-9ED4-E472A1FE8E5F}" dt="2024-07-11T00:22:42.906" v="580" actId="478"/>
          <ac:spMkLst>
            <pc:docMk/>
            <pc:sldMk cId="1268598471" sldId="4211"/>
            <ac:spMk id="3" creationId="{3F1FF83D-B482-8CBB-3642-16F808BE7381}"/>
          </ac:spMkLst>
        </pc:spChg>
        <pc:spChg chg="del">
          <ac:chgData name="Mariana Ribeiro do Nascimento Santos" userId="6d7bcd89-bb79-4248-8db2-3d5cd8f5cdc9" providerId="ADAL" clId="{DD3497A5-3C8F-E44C-9ED4-E472A1FE8E5F}" dt="2024-07-11T00:21:50.800" v="569" actId="478"/>
          <ac:spMkLst>
            <pc:docMk/>
            <pc:sldMk cId="1268598471" sldId="4211"/>
            <ac:spMk id="4" creationId="{05515DD5-BBBC-AB51-2700-9AB228EF18BC}"/>
          </ac:spMkLst>
        </pc:spChg>
        <pc:spChg chg="del">
          <ac:chgData name="Mariana Ribeiro do Nascimento Santos" userId="6d7bcd89-bb79-4248-8db2-3d5cd8f5cdc9" providerId="ADAL" clId="{DD3497A5-3C8F-E44C-9ED4-E472A1FE8E5F}" dt="2024-07-11T00:23:42.118" v="599" actId="478"/>
          <ac:spMkLst>
            <pc:docMk/>
            <pc:sldMk cId="1268598471" sldId="4211"/>
            <ac:spMk id="5" creationId="{BA676C0A-219B-9F2F-59F2-3CB08677A1AE}"/>
          </ac:spMkLst>
        </pc:spChg>
        <pc:spChg chg="del">
          <ac:chgData name="Mariana Ribeiro do Nascimento Santos" userId="6d7bcd89-bb79-4248-8db2-3d5cd8f5cdc9" providerId="ADAL" clId="{DD3497A5-3C8F-E44C-9ED4-E472A1FE8E5F}" dt="2024-07-11T00:20:53.039" v="565" actId="478"/>
          <ac:spMkLst>
            <pc:docMk/>
            <pc:sldMk cId="1268598471" sldId="4211"/>
            <ac:spMk id="6" creationId="{19BE419B-984D-99D4-EF8F-64F44C9C778C}"/>
          </ac:spMkLst>
        </pc:spChg>
        <pc:spChg chg="mod">
          <ac:chgData name="Mariana Ribeiro do Nascimento Santos" userId="6d7bcd89-bb79-4248-8db2-3d5cd8f5cdc9" providerId="ADAL" clId="{DD3497A5-3C8F-E44C-9ED4-E472A1FE8E5F}" dt="2024-07-11T00:20:50.404" v="564" actId="20577"/>
          <ac:spMkLst>
            <pc:docMk/>
            <pc:sldMk cId="1268598471" sldId="4211"/>
            <ac:spMk id="7" creationId="{B98FA2A7-ACD2-6F50-32BD-B8EDB8E2F976}"/>
          </ac:spMkLst>
        </pc:spChg>
        <pc:spChg chg="add mod">
          <ac:chgData name="Mariana Ribeiro do Nascimento Santos" userId="6d7bcd89-bb79-4248-8db2-3d5cd8f5cdc9" providerId="ADAL" clId="{DD3497A5-3C8F-E44C-9ED4-E472A1FE8E5F}" dt="2024-07-11T00:22:21.080" v="577" actId="14100"/>
          <ac:spMkLst>
            <pc:docMk/>
            <pc:sldMk cId="1268598471" sldId="4211"/>
            <ac:spMk id="9" creationId="{12DDF8F2-21B3-8C4D-E1AC-73020F354800}"/>
          </ac:spMkLst>
        </pc:spChg>
        <pc:spChg chg="add mod">
          <ac:chgData name="Mariana Ribeiro do Nascimento Santos" userId="6d7bcd89-bb79-4248-8db2-3d5cd8f5cdc9" providerId="ADAL" clId="{DD3497A5-3C8F-E44C-9ED4-E472A1FE8E5F}" dt="2024-07-11T00:26:56.641" v="706" actId="20577"/>
          <ac:spMkLst>
            <pc:docMk/>
            <pc:sldMk cId="1268598471" sldId="4211"/>
            <ac:spMk id="12" creationId="{9E4896BC-1642-47DF-2376-4FEBCF2A2ECB}"/>
          </ac:spMkLst>
        </pc:spChg>
        <pc:spChg chg="add mod">
          <ac:chgData name="Mariana Ribeiro do Nascimento Santos" userId="6d7bcd89-bb79-4248-8db2-3d5cd8f5cdc9" providerId="ADAL" clId="{DD3497A5-3C8F-E44C-9ED4-E472A1FE8E5F}" dt="2024-07-11T00:26:28.253" v="675" actId="1035"/>
          <ac:spMkLst>
            <pc:docMk/>
            <pc:sldMk cId="1268598471" sldId="4211"/>
            <ac:spMk id="14" creationId="{65ADC313-4CC4-3ED3-1FE5-80FACBC474B3}"/>
          </ac:spMkLst>
        </pc:spChg>
        <pc:spChg chg="add mod">
          <ac:chgData name="Mariana Ribeiro do Nascimento Santos" userId="6d7bcd89-bb79-4248-8db2-3d5cd8f5cdc9" providerId="ADAL" clId="{DD3497A5-3C8F-E44C-9ED4-E472A1FE8E5F}" dt="2024-07-11T00:26:08.802" v="663" actId="1076"/>
          <ac:spMkLst>
            <pc:docMk/>
            <pc:sldMk cId="1268598471" sldId="4211"/>
            <ac:spMk id="17" creationId="{74670E2E-3164-2FB0-EA8B-388FE3D96372}"/>
          </ac:spMkLst>
        </pc:spChg>
        <pc:picChg chg="add mod">
          <ac:chgData name="Mariana Ribeiro do Nascimento Santos" userId="6d7bcd89-bb79-4248-8db2-3d5cd8f5cdc9" providerId="ADAL" clId="{DD3497A5-3C8F-E44C-9ED4-E472A1FE8E5F}" dt="2024-07-11T00:22:12.435" v="575" actId="1076"/>
          <ac:picMkLst>
            <pc:docMk/>
            <pc:sldMk cId="1268598471" sldId="4211"/>
            <ac:picMk id="8" creationId="{E15DE76B-CDA5-40F0-1684-62DEB31B4A6F}"/>
          </ac:picMkLst>
        </pc:picChg>
        <pc:picChg chg="add mod">
          <ac:chgData name="Mariana Ribeiro do Nascimento Santos" userId="6d7bcd89-bb79-4248-8db2-3d5cd8f5cdc9" providerId="ADAL" clId="{DD3497A5-3C8F-E44C-9ED4-E472A1FE8E5F}" dt="2024-07-11T00:26:19.144" v="670" actId="1035"/>
          <ac:picMkLst>
            <pc:docMk/>
            <pc:sldMk cId="1268598471" sldId="4211"/>
            <ac:picMk id="10" creationId="{68C43807-7D71-1B45-9318-7433CD73F541}"/>
          </ac:picMkLst>
        </pc:picChg>
        <pc:picChg chg="add mod">
          <ac:chgData name="Mariana Ribeiro do Nascimento Santos" userId="6d7bcd89-bb79-4248-8db2-3d5cd8f5cdc9" providerId="ADAL" clId="{DD3497A5-3C8F-E44C-9ED4-E472A1FE8E5F}" dt="2024-07-11T00:26:28.253" v="675" actId="1035"/>
          <ac:picMkLst>
            <pc:docMk/>
            <pc:sldMk cId="1268598471" sldId="4211"/>
            <ac:picMk id="15" creationId="{67D42708-F609-56CD-05D4-E98EE55F0CFB}"/>
          </ac:picMkLst>
        </pc:picChg>
      </pc:sldChg>
      <pc:sldChg chg="new del">
        <pc:chgData name="Mariana Ribeiro do Nascimento Santos" userId="6d7bcd89-bb79-4248-8db2-3d5cd8f5cdc9" providerId="ADAL" clId="{DD3497A5-3C8F-E44C-9ED4-E472A1FE8E5F}" dt="2024-07-10T23:36:33.306" v="227" actId="680"/>
        <pc:sldMkLst>
          <pc:docMk/>
          <pc:sldMk cId="2026363835" sldId="4211"/>
        </pc:sldMkLst>
      </pc:sldChg>
      <pc:sldChg chg="addSp delSp modSp new mod modAnim">
        <pc:chgData name="Mariana Ribeiro do Nascimento Santos" userId="6d7bcd89-bb79-4248-8db2-3d5cd8f5cdc9" providerId="ADAL" clId="{DD3497A5-3C8F-E44C-9ED4-E472A1FE8E5F}" dt="2024-07-11T09:30:58.990" v="1531" actId="1076"/>
        <pc:sldMkLst>
          <pc:docMk/>
          <pc:sldMk cId="290661161" sldId="4212"/>
        </pc:sldMkLst>
        <pc:spChg chg="del">
          <ac:chgData name="Mariana Ribeiro do Nascimento Santos" userId="6d7bcd89-bb79-4248-8db2-3d5cd8f5cdc9" providerId="ADAL" clId="{DD3497A5-3C8F-E44C-9ED4-E472A1FE8E5F}" dt="2024-07-11T00:38:32.386" v="778" actId="478"/>
          <ac:spMkLst>
            <pc:docMk/>
            <pc:sldMk cId="290661161" sldId="4212"/>
            <ac:spMk id="2" creationId="{938B63CE-89BA-CF42-46D3-23CC82704C75}"/>
          </ac:spMkLst>
        </pc:spChg>
        <pc:spChg chg="add mod">
          <ac:chgData name="Mariana Ribeiro do Nascimento Santos" userId="6d7bcd89-bb79-4248-8db2-3d5cd8f5cdc9" providerId="ADAL" clId="{DD3497A5-3C8F-E44C-9ED4-E472A1FE8E5F}" dt="2024-07-11T09:29:37.458" v="1505" actId="1076"/>
          <ac:spMkLst>
            <pc:docMk/>
            <pc:sldMk cId="290661161" sldId="4212"/>
            <ac:spMk id="2" creationId="{BD8CECD4-A23D-20BC-F96E-95BD8E9AB4DA}"/>
          </ac:spMkLst>
        </pc:spChg>
        <pc:spChg chg="mod">
          <ac:chgData name="Mariana Ribeiro do Nascimento Santos" userId="6d7bcd89-bb79-4248-8db2-3d5cd8f5cdc9" providerId="ADAL" clId="{DD3497A5-3C8F-E44C-9ED4-E472A1FE8E5F}" dt="2024-07-11T01:13:14.146" v="823" actId="1076"/>
          <ac:spMkLst>
            <pc:docMk/>
            <pc:sldMk cId="290661161" sldId="4212"/>
            <ac:spMk id="3" creationId="{991E4DA2-39B4-CF27-DFBE-BDFB56A5D6EA}"/>
          </ac:spMkLst>
        </pc:spChg>
        <pc:spChg chg="del">
          <ac:chgData name="Mariana Ribeiro do Nascimento Santos" userId="6d7bcd89-bb79-4248-8db2-3d5cd8f5cdc9" providerId="ADAL" clId="{DD3497A5-3C8F-E44C-9ED4-E472A1FE8E5F}" dt="2024-07-11T01:07:58.073" v="780" actId="478"/>
          <ac:spMkLst>
            <pc:docMk/>
            <pc:sldMk cId="290661161" sldId="4212"/>
            <ac:spMk id="4" creationId="{1F9FD443-DC27-E912-B410-84BF63358B85}"/>
          </ac:spMkLst>
        </pc:spChg>
        <pc:spChg chg="add mod">
          <ac:chgData name="Mariana Ribeiro do Nascimento Santos" userId="6d7bcd89-bb79-4248-8db2-3d5cd8f5cdc9" providerId="ADAL" clId="{DD3497A5-3C8F-E44C-9ED4-E472A1FE8E5F}" dt="2024-07-11T09:29:25.491" v="1502" actId="14100"/>
          <ac:spMkLst>
            <pc:docMk/>
            <pc:sldMk cId="290661161" sldId="4212"/>
            <ac:spMk id="5" creationId="{0CF411DD-3A47-F346-D30C-F2869EA19081}"/>
          </ac:spMkLst>
        </pc:spChg>
        <pc:spChg chg="add mod">
          <ac:chgData name="Mariana Ribeiro do Nascimento Santos" userId="6d7bcd89-bb79-4248-8db2-3d5cd8f5cdc9" providerId="ADAL" clId="{DD3497A5-3C8F-E44C-9ED4-E472A1FE8E5F}" dt="2024-07-11T09:30:58.990" v="1531" actId="1076"/>
          <ac:spMkLst>
            <pc:docMk/>
            <pc:sldMk cId="290661161" sldId="4212"/>
            <ac:spMk id="7" creationId="{5377FD0F-5EBB-F3FB-83C7-D3941F1FC8A3}"/>
          </ac:spMkLst>
        </pc:spChg>
        <pc:spChg chg="add mod">
          <ac:chgData name="Mariana Ribeiro do Nascimento Santos" userId="6d7bcd89-bb79-4248-8db2-3d5cd8f5cdc9" providerId="ADAL" clId="{DD3497A5-3C8F-E44C-9ED4-E472A1FE8E5F}" dt="2024-07-11T09:30:53.339" v="1530" actId="1076"/>
          <ac:spMkLst>
            <pc:docMk/>
            <pc:sldMk cId="290661161" sldId="4212"/>
            <ac:spMk id="8" creationId="{614D9BD2-6888-89E4-2C70-DC7557BC593A}"/>
          </ac:spMkLst>
        </pc:spChg>
        <pc:spChg chg="add mod">
          <ac:chgData name="Mariana Ribeiro do Nascimento Santos" userId="6d7bcd89-bb79-4248-8db2-3d5cd8f5cdc9" providerId="ADAL" clId="{DD3497A5-3C8F-E44C-9ED4-E472A1FE8E5F}" dt="2024-07-11T06:52:09.667" v="1412" actId="1037"/>
          <ac:spMkLst>
            <pc:docMk/>
            <pc:sldMk cId="290661161" sldId="4212"/>
            <ac:spMk id="9" creationId="{75F96939-74DD-EC3C-417A-D0840C905971}"/>
          </ac:spMkLst>
        </pc:spChg>
        <pc:spChg chg="add mod">
          <ac:chgData name="Mariana Ribeiro do Nascimento Santos" userId="6d7bcd89-bb79-4248-8db2-3d5cd8f5cdc9" providerId="ADAL" clId="{DD3497A5-3C8F-E44C-9ED4-E472A1FE8E5F}" dt="2024-07-11T06:52:09.667" v="1412" actId="1037"/>
          <ac:spMkLst>
            <pc:docMk/>
            <pc:sldMk cId="290661161" sldId="4212"/>
            <ac:spMk id="10" creationId="{9C9564E2-AD84-2162-2598-263ED109CC7A}"/>
          </ac:spMkLst>
        </pc:spChg>
        <pc:picChg chg="mod">
          <ac:chgData name="Mariana Ribeiro do Nascimento Santos" userId="6d7bcd89-bb79-4248-8db2-3d5cd8f5cdc9" providerId="ADAL" clId="{DD3497A5-3C8F-E44C-9ED4-E472A1FE8E5F}" dt="2024-07-11T07:11:02.072" v="1426" actId="14100"/>
          <ac:picMkLst>
            <pc:docMk/>
            <pc:sldMk cId="290661161" sldId="4212"/>
            <ac:picMk id="4" creationId="{15CA0DAA-63B0-E968-A8A0-9C3CE2FE10F0}"/>
          </ac:picMkLst>
        </pc:picChg>
        <pc:picChg chg="add mod modCrop">
          <ac:chgData name="Mariana Ribeiro do Nascimento Santos" userId="6d7bcd89-bb79-4248-8db2-3d5cd8f5cdc9" providerId="ADAL" clId="{DD3497A5-3C8F-E44C-9ED4-E472A1FE8E5F}" dt="2024-07-11T06:52:09.667" v="1412" actId="1037"/>
          <ac:picMkLst>
            <pc:docMk/>
            <pc:sldMk cId="290661161" sldId="4212"/>
            <ac:picMk id="6" creationId="{33FFFE71-D60F-DE3D-DFF3-75E2EBC0BB03}"/>
          </ac:picMkLst>
        </pc:picChg>
        <pc:picChg chg="add mod">
          <ac:chgData name="Mariana Ribeiro do Nascimento Santos" userId="6d7bcd89-bb79-4248-8db2-3d5cd8f5cdc9" providerId="ADAL" clId="{DD3497A5-3C8F-E44C-9ED4-E472A1FE8E5F}" dt="2024-07-11T06:52:09.667" v="1412" actId="1037"/>
          <ac:picMkLst>
            <pc:docMk/>
            <pc:sldMk cId="290661161" sldId="4212"/>
            <ac:picMk id="12" creationId="{E149991C-B78A-F158-B7BC-8D0BC28C60C3}"/>
          </ac:picMkLst>
        </pc:picChg>
        <pc:picChg chg="add mod modCrop">
          <ac:chgData name="Mariana Ribeiro do Nascimento Santos" userId="6d7bcd89-bb79-4248-8db2-3d5cd8f5cdc9" providerId="ADAL" clId="{DD3497A5-3C8F-E44C-9ED4-E472A1FE8E5F}" dt="2024-07-11T06:52:09.667" v="1412" actId="1037"/>
          <ac:picMkLst>
            <pc:docMk/>
            <pc:sldMk cId="290661161" sldId="4212"/>
            <ac:picMk id="13" creationId="{BEEB37E2-EAC5-D4D5-02AF-0D1AA01643E9}"/>
          </ac:picMkLst>
        </pc:picChg>
        <pc:cxnChg chg="add del">
          <ac:chgData name="Mariana Ribeiro do Nascimento Santos" userId="6d7bcd89-bb79-4248-8db2-3d5cd8f5cdc9" providerId="ADAL" clId="{DD3497A5-3C8F-E44C-9ED4-E472A1FE8E5F}" dt="2024-07-11T01:10:03.674" v="793" actId="478"/>
          <ac:cxnSpMkLst>
            <pc:docMk/>
            <pc:sldMk cId="290661161" sldId="4212"/>
            <ac:cxnSpMk id="8" creationId="{7ECF7969-EA67-623B-D8C6-B1584CA768FB}"/>
          </ac:cxnSpMkLst>
        </pc:cxnChg>
      </pc:sldChg>
      <pc:sldChg chg="addSp delSp modSp new del mod">
        <pc:chgData name="Mariana Ribeiro do Nascimento Santos" userId="6d7bcd89-bb79-4248-8db2-3d5cd8f5cdc9" providerId="ADAL" clId="{DD3497A5-3C8F-E44C-9ED4-E472A1FE8E5F}" dt="2024-07-11T00:32:29.019" v="735" actId="2696"/>
        <pc:sldMkLst>
          <pc:docMk/>
          <pc:sldMk cId="580010814" sldId="4212"/>
        </pc:sldMkLst>
        <pc:spChg chg="del">
          <ac:chgData name="Mariana Ribeiro do Nascimento Santos" userId="6d7bcd89-bb79-4248-8db2-3d5cd8f5cdc9" providerId="ADAL" clId="{DD3497A5-3C8F-E44C-9ED4-E472A1FE8E5F}" dt="2024-07-11T00:32:08.978" v="726" actId="478"/>
          <ac:spMkLst>
            <pc:docMk/>
            <pc:sldMk cId="580010814" sldId="4212"/>
            <ac:spMk id="2" creationId="{082D8A7E-63BF-0EE8-F757-E0ADB224DE10}"/>
          </ac:spMkLst>
        </pc:spChg>
        <pc:spChg chg="del">
          <ac:chgData name="Mariana Ribeiro do Nascimento Santos" userId="6d7bcd89-bb79-4248-8db2-3d5cd8f5cdc9" providerId="ADAL" clId="{DD3497A5-3C8F-E44C-9ED4-E472A1FE8E5F}" dt="2024-07-11T00:32:08.978" v="726" actId="478"/>
          <ac:spMkLst>
            <pc:docMk/>
            <pc:sldMk cId="580010814" sldId="4212"/>
            <ac:spMk id="3" creationId="{4E93F1AA-2DC4-9591-3F36-49AE5930A7F8}"/>
          </ac:spMkLst>
        </pc:spChg>
        <pc:spChg chg="del">
          <ac:chgData name="Mariana Ribeiro do Nascimento Santos" userId="6d7bcd89-bb79-4248-8db2-3d5cd8f5cdc9" providerId="ADAL" clId="{DD3497A5-3C8F-E44C-9ED4-E472A1FE8E5F}" dt="2024-07-11T00:32:08.978" v="726" actId="478"/>
          <ac:spMkLst>
            <pc:docMk/>
            <pc:sldMk cId="580010814" sldId="4212"/>
            <ac:spMk id="4" creationId="{82E1167F-0C49-F8D7-7454-CBB699A45944}"/>
          </ac:spMkLst>
        </pc:spChg>
        <pc:spChg chg="del">
          <ac:chgData name="Mariana Ribeiro do Nascimento Santos" userId="6d7bcd89-bb79-4248-8db2-3d5cd8f5cdc9" providerId="ADAL" clId="{DD3497A5-3C8F-E44C-9ED4-E472A1FE8E5F}" dt="2024-07-11T00:32:08.978" v="726" actId="478"/>
          <ac:spMkLst>
            <pc:docMk/>
            <pc:sldMk cId="580010814" sldId="4212"/>
            <ac:spMk id="5" creationId="{24406A87-4D9B-92E2-0E4C-5ED61167CAA4}"/>
          </ac:spMkLst>
        </pc:spChg>
        <pc:spChg chg="del">
          <ac:chgData name="Mariana Ribeiro do Nascimento Santos" userId="6d7bcd89-bb79-4248-8db2-3d5cd8f5cdc9" providerId="ADAL" clId="{DD3497A5-3C8F-E44C-9ED4-E472A1FE8E5F}" dt="2024-07-11T00:32:08.978" v="726" actId="478"/>
          <ac:spMkLst>
            <pc:docMk/>
            <pc:sldMk cId="580010814" sldId="4212"/>
            <ac:spMk id="7" creationId="{9D3605AA-713D-4E84-349E-C1049500CAF2}"/>
          </ac:spMkLst>
        </pc:spChg>
        <pc:spChg chg="del">
          <ac:chgData name="Mariana Ribeiro do Nascimento Santos" userId="6d7bcd89-bb79-4248-8db2-3d5cd8f5cdc9" providerId="ADAL" clId="{DD3497A5-3C8F-E44C-9ED4-E472A1FE8E5F}" dt="2024-07-11T00:32:08.978" v="726" actId="478"/>
          <ac:spMkLst>
            <pc:docMk/>
            <pc:sldMk cId="580010814" sldId="4212"/>
            <ac:spMk id="8" creationId="{1516B382-9E58-471D-F8F2-B8C80005F41E}"/>
          </ac:spMkLst>
        </pc:spChg>
        <pc:spChg chg="del">
          <ac:chgData name="Mariana Ribeiro do Nascimento Santos" userId="6d7bcd89-bb79-4248-8db2-3d5cd8f5cdc9" providerId="ADAL" clId="{DD3497A5-3C8F-E44C-9ED4-E472A1FE8E5F}" dt="2024-07-11T00:32:10.475" v="727" actId="478"/>
          <ac:spMkLst>
            <pc:docMk/>
            <pc:sldMk cId="580010814" sldId="4212"/>
            <ac:spMk id="9" creationId="{4623BCEE-67A1-7F85-A73F-11572FF0E5C5}"/>
          </ac:spMkLst>
        </pc:spChg>
        <pc:spChg chg="del">
          <ac:chgData name="Mariana Ribeiro do Nascimento Santos" userId="6d7bcd89-bb79-4248-8db2-3d5cd8f5cdc9" providerId="ADAL" clId="{DD3497A5-3C8F-E44C-9ED4-E472A1FE8E5F}" dt="2024-07-11T00:32:08.978" v="726" actId="478"/>
          <ac:spMkLst>
            <pc:docMk/>
            <pc:sldMk cId="580010814" sldId="4212"/>
            <ac:spMk id="10" creationId="{67F70B16-B9C5-8FAC-16FD-39050C6FB9D0}"/>
          </ac:spMkLst>
        </pc:spChg>
        <pc:spChg chg="del">
          <ac:chgData name="Mariana Ribeiro do Nascimento Santos" userId="6d7bcd89-bb79-4248-8db2-3d5cd8f5cdc9" providerId="ADAL" clId="{DD3497A5-3C8F-E44C-9ED4-E472A1FE8E5F}" dt="2024-07-11T00:32:08.978" v="726" actId="478"/>
          <ac:spMkLst>
            <pc:docMk/>
            <pc:sldMk cId="580010814" sldId="4212"/>
            <ac:spMk id="11" creationId="{DDC9225B-A578-38DE-0AD5-45B62F1425EB}"/>
          </ac:spMkLst>
        </pc:spChg>
        <pc:spChg chg="del">
          <ac:chgData name="Mariana Ribeiro do Nascimento Santos" userId="6d7bcd89-bb79-4248-8db2-3d5cd8f5cdc9" providerId="ADAL" clId="{DD3497A5-3C8F-E44C-9ED4-E472A1FE8E5F}" dt="2024-07-11T00:32:08.978" v="726" actId="478"/>
          <ac:spMkLst>
            <pc:docMk/>
            <pc:sldMk cId="580010814" sldId="4212"/>
            <ac:spMk id="12" creationId="{81787D39-B3AF-BFB7-96E5-098361D8137C}"/>
          </ac:spMkLst>
        </pc:spChg>
        <pc:spChg chg="del">
          <ac:chgData name="Mariana Ribeiro do Nascimento Santos" userId="6d7bcd89-bb79-4248-8db2-3d5cd8f5cdc9" providerId="ADAL" clId="{DD3497A5-3C8F-E44C-9ED4-E472A1FE8E5F}" dt="2024-07-11T00:32:08.978" v="726" actId="478"/>
          <ac:spMkLst>
            <pc:docMk/>
            <pc:sldMk cId="580010814" sldId="4212"/>
            <ac:spMk id="13" creationId="{4E558F8B-D354-D4F4-09E3-0D1107F70137}"/>
          </ac:spMkLst>
        </pc:spChg>
        <pc:spChg chg="del">
          <ac:chgData name="Mariana Ribeiro do Nascimento Santos" userId="6d7bcd89-bb79-4248-8db2-3d5cd8f5cdc9" providerId="ADAL" clId="{DD3497A5-3C8F-E44C-9ED4-E472A1FE8E5F}" dt="2024-07-11T00:32:08.978" v="726" actId="478"/>
          <ac:spMkLst>
            <pc:docMk/>
            <pc:sldMk cId="580010814" sldId="4212"/>
            <ac:spMk id="14" creationId="{C8073609-728D-D5AD-B4E0-4FF7D02D5CC3}"/>
          </ac:spMkLst>
        </pc:spChg>
        <pc:spChg chg="add mod">
          <ac:chgData name="Mariana Ribeiro do Nascimento Santos" userId="6d7bcd89-bb79-4248-8db2-3d5cd8f5cdc9" providerId="ADAL" clId="{DD3497A5-3C8F-E44C-9ED4-E472A1FE8E5F}" dt="2024-07-11T00:32:23.640" v="733" actId="767"/>
          <ac:spMkLst>
            <pc:docMk/>
            <pc:sldMk cId="580010814" sldId="4212"/>
            <ac:spMk id="16" creationId="{91D94095-5DDB-0F42-5D08-CCA2EAE9B17A}"/>
          </ac:spMkLst>
        </pc:spChg>
        <pc:picChg chg="add mod">
          <ac:chgData name="Mariana Ribeiro do Nascimento Santos" userId="6d7bcd89-bb79-4248-8db2-3d5cd8f5cdc9" providerId="ADAL" clId="{DD3497A5-3C8F-E44C-9ED4-E472A1FE8E5F}" dt="2024-07-11T00:32:27.290" v="734" actId="1076"/>
          <ac:picMkLst>
            <pc:docMk/>
            <pc:sldMk cId="580010814" sldId="4212"/>
            <ac:picMk id="15" creationId="{BFB2086E-74AF-4A95-D3D9-2AE3F071A678}"/>
          </ac:picMkLst>
        </pc:picChg>
      </pc:sldChg>
      <pc:sldChg chg="addSp delSp modSp add mod ord modAnim">
        <pc:chgData name="Mariana Ribeiro do Nascimento Santos" userId="6d7bcd89-bb79-4248-8db2-3d5cd8f5cdc9" providerId="ADAL" clId="{DD3497A5-3C8F-E44C-9ED4-E472A1FE8E5F}" dt="2024-07-11T07:04:24.739" v="1420"/>
        <pc:sldMkLst>
          <pc:docMk/>
          <pc:sldMk cId="409962736" sldId="4213"/>
        </pc:sldMkLst>
        <pc:spChg chg="mod">
          <ac:chgData name="Mariana Ribeiro do Nascimento Santos" userId="6d7bcd89-bb79-4248-8db2-3d5cd8f5cdc9" providerId="ADAL" clId="{DD3497A5-3C8F-E44C-9ED4-E472A1FE8E5F}" dt="2024-07-11T01:32:11.193" v="996" actId="20577"/>
          <ac:spMkLst>
            <pc:docMk/>
            <pc:sldMk cId="409962736" sldId="4213"/>
            <ac:spMk id="3" creationId="{C07BE748-8066-E666-1185-5CABAAE67B97}"/>
          </ac:spMkLst>
        </pc:spChg>
        <pc:spChg chg="mod">
          <ac:chgData name="Mariana Ribeiro do Nascimento Santos" userId="6d7bcd89-bb79-4248-8db2-3d5cd8f5cdc9" providerId="ADAL" clId="{DD3497A5-3C8F-E44C-9ED4-E472A1FE8E5F}" dt="2024-07-11T01:23:34.017" v="928" actId="20577"/>
          <ac:spMkLst>
            <pc:docMk/>
            <pc:sldMk cId="409962736" sldId="4213"/>
            <ac:spMk id="18" creationId="{89ED4255-13B9-8445-FFA2-729F3217EEAE}"/>
          </ac:spMkLst>
        </pc:spChg>
        <pc:picChg chg="add mod modCrop">
          <ac:chgData name="Mariana Ribeiro do Nascimento Santos" userId="6d7bcd89-bb79-4248-8db2-3d5cd8f5cdc9" providerId="ADAL" clId="{DD3497A5-3C8F-E44C-9ED4-E472A1FE8E5F}" dt="2024-07-11T01:23:16.007" v="916" actId="1035"/>
          <ac:picMkLst>
            <pc:docMk/>
            <pc:sldMk cId="409962736" sldId="4213"/>
            <ac:picMk id="2" creationId="{AF522FEC-96B6-82BD-4546-9B0F2FB16B26}"/>
          </ac:picMkLst>
        </pc:picChg>
        <pc:picChg chg="del mod">
          <ac:chgData name="Mariana Ribeiro do Nascimento Santos" userId="6d7bcd89-bb79-4248-8db2-3d5cd8f5cdc9" providerId="ADAL" clId="{DD3497A5-3C8F-E44C-9ED4-E472A1FE8E5F}" dt="2024-07-11T01:22:39.038" v="906" actId="478"/>
          <ac:picMkLst>
            <pc:docMk/>
            <pc:sldMk cId="409962736" sldId="4213"/>
            <ac:picMk id="17" creationId="{C200AA11-7CDC-BF4B-3A5E-0FB1D704504B}"/>
          </ac:picMkLst>
        </pc:picChg>
      </pc:sldChg>
      <pc:sldChg chg="add del">
        <pc:chgData name="Mariana Ribeiro do Nascimento Santos" userId="6d7bcd89-bb79-4248-8db2-3d5cd8f5cdc9" providerId="ADAL" clId="{DD3497A5-3C8F-E44C-9ED4-E472A1FE8E5F}" dt="2024-07-11T01:18:56.629" v="867"/>
        <pc:sldMkLst>
          <pc:docMk/>
          <pc:sldMk cId="3919913272" sldId="4214"/>
        </pc:sldMkLst>
      </pc:sldChg>
      <pc:sldChg chg="modSp mod">
        <pc:chgData name="Mariana Ribeiro do Nascimento Santos" userId="6d7bcd89-bb79-4248-8db2-3d5cd8f5cdc9" providerId="ADAL" clId="{DD3497A5-3C8F-E44C-9ED4-E472A1FE8E5F}" dt="2024-07-11T06:57:13.092" v="1413" actId="20577"/>
        <pc:sldMkLst>
          <pc:docMk/>
          <pc:sldMk cId="4281814641" sldId="4214"/>
        </pc:sldMkLst>
        <pc:spChg chg="mod">
          <ac:chgData name="Mariana Ribeiro do Nascimento Santos" userId="6d7bcd89-bb79-4248-8db2-3d5cd8f5cdc9" providerId="ADAL" clId="{DD3497A5-3C8F-E44C-9ED4-E472A1FE8E5F}" dt="2024-07-11T06:57:13.092" v="1413" actId="20577"/>
          <ac:spMkLst>
            <pc:docMk/>
            <pc:sldMk cId="4281814641" sldId="4214"/>
            <ac:spMk id="3" creationId="{CA639030-526F-18AE-B090-1B0BE1EB1E1C}"/>
          </ac:spMkLst>
        </pc:spChg>
      </pc:sldChg>
      <pc:sldChg chg="modSp del mod">
        <pc:chgData name="Mariana Ribeiro do Nascimento Santos" userId="6d7bcd89-bb79-4248-8db2-3d5cd8f5cdc9" providerId="ADAL" clId="{DD3497A5-3C8F-E44C-9ED4-E472A1FE8E5F}" dt="2024-07-11T07:11:09.102" v="1427" actId="2696"/>
        <pc:sldMkLst>
          <pc:docMk/>
          <pc:sldMk cId="3792310273" sldId="4217"/>
        </pc:sldMkLst>
        <pc:spChg chg="mod">
          <ac:chgData name="Mariana Ribeiro do Nascimento Santos" userId="6d7bcd89-bb79-4248-8db2-3d5cd8f5cdc9" providerId="ADAL" clId="{DD3497A5-3C8F-E44C-9ED4-E472A1FE8E5F}" dt="2024-07-11T07:02:13.574" v="1416" actId="20577"/>
          <ac:spMkLst>
            <pc:docMk/>
            <pc:sldMk cId="3792310273" sldId="4217"/>
            <ac:spMk id="4" creationId="{D5970377-5BE4-ED0C-B45B-7EF20F9225B1}"/>
          </ac:spMkLst>
        </pc:spChg>
      </pc:sldChg>
    </pc:docChg>
  </pc:docChgLst>
  <pc:docChgLst>
    <pc:chgData name="André Manuel Gomes Gaspar" userId="68e5906b-e508-424b-803e-010e8809f698" providerId="ADAL" clId="{ED6B9F66-F841-402B-8CD1-CAEA0D533C00}"/>
    <pc:docChg chg="undo redo custSel addSld delSld modSld sldOrd modMainMaster addSection modSection">
      <pc:chgData name="André Manuel Gomes Gaspar" userId="68e5906b-e508-424b-803e-010e8809f698" providerId="ADAL" clId="{ED6B9F66-F841-402B-8CD1-CAEA0D533C00}" dt="2024-07-11T09:42:34.411" v="5829" actId="20577"/>
      <pc:docMkLst>
        <pc:docMk/>
      </pc:docMkLst>
      <pc:sldChg chg="addSp delSp modSp mod ord">
        <pc:chgData name="André Manuel Gomes Gaspar" userId="68e5906b-e508-424b-803e-010e8809f698" providerId="ADAL" clId="{ED6B9F66-F841-402B-8CD1-CAEA0D533C00}" dt="2024-07-11T09:11:40.359" v="5821" actId="14100"/>
        <pc:sldMkLst>
          <pc:docMk/>
          <pc:sldMk cId="2413737775" sldId="271"/>
        </pc:sldMkLst>
        <pc:spChg chg="del mod">
          <ac:chgData name="André Manuel Gomes Gaspar" userId="68e5906b-e508-424b-803e-010e8809f698" providerId="ADAL" clId="{ED6B9F66-F841-402B-8CD1-CAEA0D533C00}" dt="2024-07-09T21:04:07.730" v="1725" actId="478"/>
          <ac:spMkLst>
            <pc:docMk/>
            <pc:sldMk cId="2413737775" sldId="271"/>
            <ac:spMk id="2" creationId="{EB7075E7-3F96-492A-B885-A97FEA31B646}"/>
          </ac:spMkLst>
        </pc:spChg>
        <pc:spChg chg="mod">
          <ac:chgData name="André Manuel Gomes Gaspar" userId="68e5906b-e508-424b-803e-010e8809f698" providerId="ADAL" clId="{ED6B9F66-F841-402B-8CD1-CAEA0D533C00}" dt="2024-07-10T13:52:13.156" v="2421" actId="20577"/>
          <ac:spMkLst>
            <pc:docMk/>
            <pc:sldMk cId="2413737775" sldId="271"/>
            <ac:spMk id="3" creationId="{18EF84A2-19E2-4D72-B574-0E5F656827FA}"/>
          </ac:spMkLst>
        </pc:spChg>
        <pc:spChg chg="del mod">
          <ac:chgData name="André Manuel Gomes Gaspar" userId="68e5906b-e508-424b-803e-010e8809f698" providerId="ADAL" clId="{ED6B9F66-F841-402B-8CD1-CAEA0D533C00}" dt="2024-07-09T21:06:16.066" v="1834"/>
          <ac:spMkLst>
            <pc:docMk/>
            <pc:sldMk cId="2413737775" sldId="271"/>
            <ac:spMk id="4" creationId="{4F160A75-1843-4BBB-9C08-043D925F1D87}"/>
          </ac:spMkLst>
        </pc:spChg>
        <pc:spChg chg="mod">
          <ac:chgData name="André Manuel Gomes Gaspar" userId="68e5906b-e508-424b-803e-010e8809f698" providerId="ADAL" clId="{ED6B9F66-F841-402B-8CD1-CAEA0D533C00}" dt="2024-07-11T09:09:47.719" v="5809" actId="1076"/>
          <ac:spMkLst>
            <pc:docMk/>
            <pc:sldMk cId="2413737775" sldId="271"/>
            <ac:spMk id="5" creationId="{A5F27971-747E-42A0-A860-BD24B0EFB104}"/>
          </ac:spMkLst>
        </pc:spChg>
        <pc:spChg chg="del">
          <ac:chgData name="André Manuel Gomes Gaspar" userId="68e5906b-e508-424b-803e-010e8809f698" providerId="ADAL" clId="{ED6B9F66-F841-402B-8CD1-CAEA0D533C00}" dt="2024-07-09T21:07:44.699" v="1915" actId="478"/>
          <ac:spMkLst>
            <pc:docMk/>
            <pc:sldMk cId="2413737775" sldId="271"/>
            <ac:spMk id="9" creationId="{FBAF8C8A-4247-401E-8AC5-D8C7CECC58E9}"/>
          </ac:spMkLst>
        </pc:spChg>
        <pc:spChg chg="del">
          <ac:chgData name="André Manuel Gomes Gaspar" userId="68e5906b-e508-424b-803e-010e8809f698" providerId="ADAL" clId="{ED6B9F66-F841-402B-8CD1-CAEA0D533C00}" dt="2024-07-09T21:04:04.248" v="1723" actId="478"/>
          <ac:spMkLst>
            <pc:docMk/>
            <pc:sldMk cId="2413737775" sldId="271"/>
            <ac:spMk id="10" creationId="{6C9E28F4-33BB-479A-94B3-694F3D63810A}"/>
          </ac:spMkLst>
        </pc:spChg>
        <pc:spChg chg="mod">
          <ac:chgData name="André Manuel Gomes Gaspar" userId="68e5906b-e508-424b-803e-010e8809f698" providerId="ADAL" clId="{ED6B9F66-F841-402B-8CD1-CAEA0D533C00}" dt="2024-07-09T21:04:38.564" v="1743" actId="1076"/>
          <ac:spMkLst>
            <pc:docMk/>
            <pc:sldMk cId="2413737775" sldId="271"/>
            <ac:spMk id="11" creationId="{E0550A1D-AD13-475D-885B-A8FF0B2CAA50}"/>
          </ac:spMkLst>
        </pc:spChg>
        <pc:spChg chg="mod">
          <ac:chgData name="André Manuel Gomes Gaspar" userId="68e5906b-e508-424b-803e-010e8809f698" providerId="ADAL" clId="{ED6B9F66-F841-402B-8CD1-CAEA0D533C00}" dt="2024-07-11T09:09:50.856" v="5810" actId="1076"/>
          <ac:spMkLst>
            <pc:docMk/>
            <pc:sldMk cId="2413737775" sldId="271"/>
            <ac:spMk id="14" creationId="{8E4EA652-85FE-491C-AB8F-9D9C0036C261}"/>
          </ac:spMkLst>
        </pc:spChg>
        <pc:spChg chg="del">
          <ac:chgData name="André Manuel Gomes Gaspar" userId="68e5906b-e508-424b-803e-010e8809f698" providerId="ADAL" clId="{ED6B9F66-F841-402B-8CD1-CAEA0D533C00}" dt="2024-07-09T21:08:02.283" v="1916" actId="478"/>
          <ac:spMkLst>
            <pc:docMk/>
            <pc:sldMk cId="2413737775" sldId="271"/>
            <ac:spMk id="15" creationId="{08C1E287-F7A6-495B-A995-E2040BE0736B}"/>
          </ac:spMkLst>
        </pc:spChg>
        <pc:spChg chg="del mod">
          <ac:chgData name="André Manuel Gomes Gaspar" userId="68e5906b-e508-424b-803e-010e8809f698" providerId="ADAL" clId="{ED6B9F66-F841-402B-8CD1-CAEA0D533C00}" dt="2024-07-09T21:09:05.991" v="1991" actId="478"/>
          <ac:spMkLst>
            <pc:docMk/>
            <pc:sldMk cId="2413737775" sldId="271"/>
            <ac:spMk id="16" creationId="{AEA319FF-F5F8-482B-A985-271C55ED8057}"/>
          </ac:spMkLst>
        </pc:spChg>
        <pc:spChg chg="del">
          <ac:chgData name="André Manuel Gomes Gaspar" userId="68e5906b-e508-424b-803e-010e8809f698" providerId="ADAL" clId="{ED6B9F66-F841-402B-8CD1-CAEA0D533C00}" dt="2024-07-09T21:08:04.135" v="1917" actId="478"/>
          <ac:spMkLst>
            <pc:docMk/>
            <pc:sldMk cId="2413737775" sldId="271"/>
            <ac:spMk id="17" creationId="{A591ACAA-9FD5-4A47-97FA-3C708A925E01}"/>
          </ac:spMkLst>
        </pc:spChg>
        <pc:spChg chg="add mod">
          <ac:chgData name="André Manuel Gomes Gaspar" userId="68e5906b-e508-424b-803e-010e8809f698" providerId="ADAL" clId="{ED6B9F66-F841-402B-8CD1-CAEA0D533C00}" dt="2024-07-11T09:09:57.151" v="5812" actId="1076"/>
          <ac:spMkLst>
            <pc:docMk/>
            <pc:sldMk cId="2413737775" sldId="271"/>
            <ac:spMk id="29" creationId="{3B09D3BB-556A-A083-4D42-BF137CF67B39}"/>
          </ac:spMkLst>
        </pc:spChg>
        <pc:spChg chg="add mod">
          <ac:chgData name="André Manuel Gomes Gaspar" userId="68e5906b-e508-424b-803e-010e8809f698" providerId="ADAL" clId="{ED6B9F66-F841-402B-8CD1-CAEA0D533C00}" dt="2024-07-11T09:10:05.904" v="5814" actId="1076"/>
          <ac:spMkLst>
            <pc:docMk/>
            <pc:sldMk cId="2413737775" sldId="271"/>
            <ac:spMk id="30" creationId="{DC830A61-4F83-DD99-B1C8-2E8E3D7164A2}"/>
          </ac:spMkLst>
        </pc:spChg>
        <pc:spChg chg="add del mod">
          <ac:chgData name="André Manuel Gomes Gaspar" userId="68e5906b-e508-424b-803e-010e8809f698" providerId="ADAL" clId="{ED6B9F66-F841-402B-8CD1-CAEA0D533C00}" dt="2024-07-09T21:11:18.474" v="2048"/>
          <ac:spMkLst>
            <pc:docMk/>
            <pc:sldMk cId="2413737775" sldId="271"/>
            <ac:spMk id="31" creationId="{55AA25BA-038A-BC13-AE06-EAC16E19432E}"/>
          </ac:spMkLst>
        </pc:spChg>
        <pc:spChg chg="add mod">
          <ac:chgData name="André Manuel Gomes Gaspar" userId="68e5906b-e508-424b-803e-010e8809f698" providerId="ADAL" clId="{ED6B9F66-F841-402B-8CD1-CAEA0D533C00}" dt="2024-07-11T09:10:13.345" v="5815" actId="1076"/>
          <ac:spMkLst>
            <pc:docMk/>
            <pc:sldMk cId="2413737775" sldId="271"/>
            <ac:spMk id="32" creationId="{5EA53702-9E66-A122-6D47-43FF1E817E35}"/>
          </ac:spMkLst>
        </pc:spChg>
        <pc:spChg chg="add mod">
          <ac:chgData name="André Manuel Gomes Gaspar" userId="68e5906b-e508-424b-803e-010e8809f698" providerId="ADAL" clId="{ED6B9F66-F841-402B-8CD1-CAEA0D533C00}" dt="2024-07-11T09:10:02.195" v="5813" actId="1076"/>
          <ac:spMkLst>
            <pc:docMk/>
            <pc:sldMk cId="2413737775" sldId="271"/>
            <ac:spMk id="33" creationId="{9CD85DFF-2C38-1664-3490-229CCE3F1F30}"/>
          </ac:spMkLst>
        </pc:spChg>
        <pc:grpChg chg="del">
          <ac:chgData name="André Manuel Gomes Gaspar" userId="68e5906b-e508-424b-803e-010e8809f698" providerId="ADAL" clId="{ED6B9F66-F841-402B-8CD1-CAEA0D533C00}" dt="2024-07-09T21:06:16.062" v="1832" actId="478"/>
          <ac:grpSpMkLst>
            <pc:docMk/>
            <pc:sldMk cId="2413737775" sldId="271"/>
            <ac:grpSpMk id="8" creationId="{DB1F5FC4-8298-4E24-AC2A-336EB596CA80}"/>
          </ac:grpSpMkLst>
        </pc:grpChg>
        <pc:picChg chg="add mod">
          <ac:chgData name="André Manuel Gomes Gaspar" userId="68e5906b-e508-424b-803e-010e8809f698" providerId="ADAL" clId="{ED6B9F66-F841-402B-8CD1-CAEA0D533C00}" dt="2024-07-11T09:11:40.359" v="5821" actId="14100"/>
          <ac:picMkLst>
            <pc:docMk/>
            <pc:sldMk cId="2413737775" sldId="271"/>
            <ac:picMk id="4" creationId="{7C278F9F-6F80-0BD2-F2AA-C7D10C21D53C}"/>
          </ac:picMkLst>
        </pc:picChg>
        <pc:picChg chg="add mod">
          <ac:chgData name="André Manuel Gomes Gaspar" userId="68e5906b-e508-424b-803e-010e8809f698" providerId="ADAL" clId="{ED6B9F66-F841-402B-8CD1-CAEA0D533C00}" dt="2024-07-09T21:36:31.086" v="2075" actId="14100"/>
          <ac:picMkLst>
            <pc:docMk/>
            <pc:sldMk cId="2413737775" sldId="271"/>
            <ac:picMk id="8194" creationId="{4A76F8FC-9A7A-4077-1A48-347A0B6A4999}"/>
          </ac:picMkLst>
        </pc:picChg>
      </pc:sldChg>
      <pc:sldChg chg="addSp modSp mod ord">
        <pc:chgData name="André Manuel Gomes Gaspar" userId="68e5906b-e508-424b-803e-010e8809f698" providerId="ADAL" clId="{ED6B9F66-F841-402B-8CD1-CAEA0D533C00}" dt="2024-07-09T15:25:58.432" v="921" actId="732"/>
        <pc:sldMkLst>
          <pc:docMk/>
          <pc:sldMk cId="3387540965" sldId="280"/>
        </pc:sldMkLst>
        <pc:picChg chg="add mod modCrop">
          <ac:chgData name="André Manuel Gomes Gaspar" userId="68e5906b-e508-424b-803e-010e8809f698" providerId="ADAL" clId="{ED6B9F66-F841-402B-8CD1-CAEA0D533C00}" dt="2024-07-09T15:25:58.432" v="921" actId="732"/>
          <ac:picMkLst>
            <pc:docMk/>
            <pc:sldMk cId="3387540965" sldId="280"/>
            <ac:picMk id="16" creationId="{A4AFB530-67C5-F848-CA1C-56399FAEE8A1}"/>
          </ac:picMkLst>
        </pc:picChg>
      </pc:sldChg>
      <pc:sldChg chg="del">
        <pc:chgData name="André Manuel Gomes Gaspar" userId="68e5906b-e508-424b-803e-010e8809f698" providerId="ADAL" clId="{ED6B9F66-F841-402B-8CD1-CAEA0D533C00}" dt="2024-07-11T01:17:03.951" v="3933" actId="47"/>
        <pc:sldMkLst>
          <pc:docMk/>
          <pc:sldMk cId="2899913432" sldId="284"/>
        </pc:sldMkLst>
      </pc:sldChg>
      <pc:sldChg chg="del">
        <pc:chgData name="André Manuel Gomes Gaspar" userId="68e5906b-e508-424b-803e-010e8809f698" providerId="ADAL" clId="{ED6B9F66-F841-402B-8CD1-CAEA0D533C00}" dt="2024-07-11T01:15:08.152" v="3917" actId="2696"/>
        <pc:sldMkLst>
          <pc:docMk/>
          <pc:sldMk cId="2727677844" sldId="288"/>
        </pc:sldMkLst>
      </pc:sldChg>
      <pc:sldChg chg="del">
        <pc:chgData name="André Manuel Gomes Gaspar" userId="68e5906b-e508-424b-803e-010e8809f698" providerId="ADAL" clId="{ED6B9F66-F841-402B-8CD1-CAEA0D533C00}" dt="2024-07-11T01:15:22.320" v="3920" actId="2696"/>
        <pc:sldMkLst>
          <pc:docMk/>
          <pc:sldMk cId="1777867051" sldId="289"/>
        </pc:sldMkLst>
      </pc:sldChg>
      <pc:sldChg chg="del">
        <pc:chgData name="André Manuel Gomes Gaspar" userId="68e5906b-e508-424b-803e-010e8809f698" providerId="ADAL" clId="{ED6B9F66-F841-402B-8CD1-CAEA0D533C00}" dt="2024-07-11T01:17:07.946" v="3934" actId="2696"/>
        <pc:sldMkLst>
          <pc:docMk/>
          <pc:sldMk cId="1622868626" sldId="290"/>
        </pc:sldMkLst>
      </pc:sldChg>
      <pc:sldChg chg="del">
        <pc:chgData name="André Manuel Gomes Gaspar" userId="68e5906b-e508-424b-803e-010e8809f698" providerId="ADAL" clId="{ED6B9F66-F841-402B-8CD1-CAEA0D533C00}" dt="2024-07-11T01:17:03.951" v="3933" actId="47"/>
        <pc:sldMkLst>
          <pc:docMk/>
          <pc:sldMk cId="1051086123" sldId="291"/>
        </pc:sldMkLst>
      </pc:sldChg>
      <pc:sldChg chg="modSp del mod">
        <pc:chgData name="André Manuel Gomes Gaspar" userId="68e5906b-e508-424b-803e-010e8809f698" providerId="ADAL" clId="{ED6B9F66-F841-402B-8CD1-CAEA0D533C00}" dt="2024-07-11T01:16:44.046" v="3930" actId="2696"/>
        <pc:sldMkLst>
          <pc:docMk/>
          <pc:sldMk cId="1670533535" sldId="293"/>
        </pc:sldMkLst>
        <pc:spChg chg="mod">
          <ac:chgData name="André Manuel Gomes Gaspar" userId="68e5906b-e508-424b-803e-010e8809f698" providerId="ADAL" clId="{ED6B9F66-F841-402B-8CD1-CAEA0D533C00}" dt="2024-07-10T21:59:38.519" v="2855" actId="1076"/>
          <ac:spMkLst>
            <pc:docMk/>
            <pc:sldMk cId="1670533535" sldId="293"/>
            <ac:spMk id="4" creationId="{4FE3596D-CD3B-4987-946A-201BF75CC519}"/>
          </ac:spMkLst>
        </pc:spChg>
      </pc:sldChg>
      <pc:sldChg chg="del">
        <pc:chgData name="André Manuel Gomes Gaspar" userId="68e5906b-e508-424b-803e-010e8809f698" providerId="ADAL" clId="{ED6B9F66-F841-402B-8CD1-CAEA0D533C00}" dt="2024-07-11T01:15:56.274" v="3923" actId="2696"/>
        <pc:sldMkLst>
          <pc:docMk/>
          <pc:sldMk cId="3492077617" sldId="294"/>
        </pc:sldMkLst>
      </pc:sldChg>
      <pc:sldChg chg="addSp delSp modSp mod ord">
        <pc:chgData name="André Manuel Gomes Gaspar" userId="68e5906b-e508-424b-803e-010e8809f698" providerId="ADAL" clId="{ED6B9F66-F841-402B-8CD1-CAEA0D533C00}" dt="2024-07-11T08:37:14.848" v="4894" actId="113"/>
        <pc:sldMkLst>
          <pc:docMk/>
          <pc:sldMk cId="81316726" sldId="295"/>
        </pc:sldMkLst>
        <pc:spChg chg="add mod">
          <ac:chgData name="André Manuel Gomes Gaspar" userId="68e5906b-e508-424b-803e-010e8809f698" providerId="ADAL" clId="{ED6B9F66-F841-402B-8CD1-CAEA0D533C00}" dt="2024-07-11T07:21:36.617" v="4473"/>
          <ac:spMkLst>
            <pc:docMk/>
            <pc:sldMk cId="81316726" sldId="295"/>
            <ac:spMk id="5" creationId="{4A8D46EE-34E7-B4E6-39AE-9C30AC4D6AF1}"/>
          </ac:spMkLst>
        </pc:spChg>
        <pc:spChg chg="add mod">
          <ac:chgData name="André Manuel Gomes Gaspar" userId="68e5906b-e508-424b-803e-010e8809f698" providerId="ADAL" clId="{ED6B9F66-F841-402B-8CD1-CAEA0D533C00}" dt="2024-07-11T07:21:30.165" v="4471" actId="1076"/>
          <ac:spMkLst>
            <pc:docMk/>
            <pc:sldMk cId="81316726" sldId="295"/>
            <ac:spMk id="7" creationId="{82B7A714-D867-2594-5E52-027E8D7F8135}"/>
          </ac:spMkLst>
        </pc:spChg>
        <pc:spChg chg="add mod">
          <ac:chgData name="André Manuel Gomes Gaspar" userId="68e5906b-e508-424b-803e-010e8809f698" providerId="ADAL" clId="{ED6B9F66-F841-402B-8CD1-CAEA0D533C00}" dt="2024-07-11T07:21:25.044" v="4470" actId="20577"/>
          <ac:spMkLst>
            <pc:docMk/>
            <pc:sldMk cId="81316726" sldId="295"/>
            <ac:spMk id="9" creationId="{F008BD4D-28BA-9B36-1E36-AD5F0A5961CA}"/>
          </ac:spMkLst>
        </pc:spChg>
        <pc:spChg chg="add mod">
          <ac:chgData name="André Manuel Gomes Gaspar" userId="68e5906b-e508-424b-803e-010e8809f698" providerId="ADAL" clId="{ED6B9F66-F841-402B-8CD1-CAEA0D533C00}" dt="2024-07-11T08:37:14.848" v="4894" actId="113"/>
          <ac:spMkLst>
            <pc:docMk/>
            <pc:sldMk cId="81316726" sldId="295"/>
            <ac:spMk id="10" creationId="{67F2F3D9-6CB1-B23D-AD94-12DD5C332DEA}"/>
          </ac:spMkLst>
        </pc:spChg>
        <pc:grpChg chg="del mod">
          <ac:chgData name="André Manuel Gomes Gaspar" userId="68e5906b-e508-424b-803e-010e8809f698" providerId="ADAL" clId="{ED6B9F66-F841-402B-8CD1-CAEA0D533C00}" dt="2024-07-11T07:17:55.720" v="4349" actId="478"/>
          <ac:grpSpMkLst>
            <pc:docMk/>
            <pc:sldMk cId="81316726" sldId="295"/>
            <ac:grpSpMk id="27" creationId="{4D4ED249-1BFD-4D6A-A35F-531B7A0623D0}"/>
          </ac:grpSpMkLst>
        </pc:grpChg>
        <pc:grpChg chg="del">
          <ac:chgData name="André Manuel Gomes Gaspar" userId="68e5906b-e508-424b-803e-010e8809f698" providerId="ADAL" clId="{ED6B9F66-F841-402B-8CD1-CAEA0D533C00}" dt="2024-07-11T07:18:00.976" v="4350" actId="478"/>
          <ac:grpSpMkLst>
            <pc:docMk/>
            <pc:sldMk cId="81316726" sldId="295"/>
            <ac:grpSpMk id="34" creationId="{F7C4E775-EA2E-4DB8-A620-668AD03A778B}"/>
          </ac:grpSpMkLst>
        </pc:grpChg>
        <pc:grpChg chg="del">
          <ac:chgData name="André Manuel Gomes Gaspar" userId="68e5906b-e508-424b-803e-010e8809f698" providerId="ADAL" clId="{ED6B9F66-F841-402B-8CD1-CAEA0D533C00}" dt="2024-07-11T07:18:00.976" v="4350" actId="478"/>
          <ac:grpSpMkLst>
            <pc:docMk/>
            <pc:sldMk cId="81316726" sldId="295"/>
            <ac:grpSpMk id="40" creationId="{5AC21FFF-9E19-4FAE-B1D9-30FA7468022D}"/>
          </ac:grpSpMkLst>
        </pc:grpChg>
        <pc:grpChg chg="del">
          <ac:chgData name="André Manuel Gomes Gaspar" userId="68e5906b-e508-424b-803e-010e8809f698" providerId="ADAL" clId="{ED6B9F66-F841-402B-8CD1-CAEA0D533C00}" dt="2024-07-11T07:18:00.976" v="4350" actId="478"/>
          <ac:grpSpMkLst>
            <pc:docMk/>
            <pc:sldMk cId="81316726" sldId="295"/>
            <ac:grpSpMk id="46" creationId="{2D410FA4-03F6-407B-B6A0-0BDFD7B7BE19}"/>
          </ac:grpSpMkLst>
        </pc:grpChg>
        <pc:grpChg chg="del">
          <ac:chgData name="André Manuel Gomes Gaspar" userId="68e5906b-e508-424b-803e-010e8809f698" providerId="ADAL" clId="{ED6B9F66-F841-402B-8CD1-CAEA0D533C00}" dt="2024-07-11T07:18:00.976" v="4350" actId="478"/>
          <ac:grpSpMkLst>
            <pc:docMk/>
            <pc:sldMk cId="81316726" sldId="295"/>
            <ac:grpSpMk id="52" creationId="{822D1109-7F4E-485D-B34C-C722403BB0C1}"/>
          </ac:grpSpMkLst>
        </pc:grpChg>
        <pc:grpChg chg="del">
          <ac:chgData name="André Manuel Gomes Gaspar" userId="68e5906b-e508-424b-803e-010e8809f698" providerId="ADAL" clId="{ED6B9F66-F841-402B-8CD1-CAEA0D533C00}" dt="2024-07-11T07:18:00.976" v="4350" actId="478"/>
          <ac:grpSpMkLst>
            <pc:docMk/>
            <pc:sldMk cId="81316726" sldId="295"/>
            <ac:grpSpMk id="58" creationId="{96BB369E-4FE8-48A7-A19D-2F0C4E56364C}"/>
          </ac:grpSpMkLst>
        </pc:grpChg>
        <pc:grpChg chg="del">
          <ac:chgData name="André Manuel Gomes Gaspar" userId="68e5906b-e508-424b-803e-010e8809f698" providerId="ADAL" clId="{ED6B9F66-F841-402B-8CD1-CAEA0D533C00}" dt="2024-07-11T07:18:03.488" v="4351" actId="478"/>
          <ac:grpSpMkLst>
            <pc:docMk/>
            <pc:sldMk cId="81316726" sldId="295"/>
            <ac:grpSpMk id="65" creationId="{2CCA202F-F66F-443F-8BE5-2308DC52E9A9}"/>
          </ac:grpSpMkLst>
        </pc:grpChg>
        <pc:picChg chg="add mod">
          <ac:chgData name="André Manuel Gomes Gaspar" userId="68e5906b-e508-424b-803e-010e8809f698" providerId="ADAL" clId="{ED6B9F66-F841-402B-8CD1-CAEA0D533C00}" dt="2024-07-11T07:20:45.218" v="4433" actId="14100"/>
          <ac:picMkLst>
            <pc:docMk/>
            <pc:sldMk cId="81316726" sldId="295"/>
            <ac:picMk id="2" creationId="{3FC69591-CA55-6FD2-38CB-C88F6B80D5B5}"/>
          </ac:picMkLst>
        </pc:picChg>
        <pc:picChg chg="add mod">
          <ac:chgData name="André Manuel Gomes Gaspar" userId="68e5906b-e508-424b-803e-010e8809f698" providerId="ADAL" clId="{ED6B9F66-F841-402B-8CD1-CAEA0D533C00}" dt="2024-07-11T07:20:48.347" v="4434" actId="1076"/>
          <ac:picMkLst>
            <pc:docMk/>
            <pc:sldMk cId="81316726" sldId="295"/>
            <ac:picMk id="6" creationId="{8E6834B9-A41D-59FA-829A-9D9144122DBF}"/>
          </ac:picMkLst>
        </pc:picChg>
        <pc:picChg chg="add mod">
          <ac:chgData name="André Manuel Gomes Gaspar" userId="68e5906b-e508-424b-803e-010e8809f698" providerId="ADAL" clId="{ED6B9F66-F841-402B-8CD1-CAEA0D533C00}" dt="2024-07-11T07:20:59.674" v="4437" actId="1076"/>
          <ac:picMkLst>
            <pc:docMk/>
            <pc:sldMk cId="81316726" sldId="295"/>
            <ac:picMk id="8" creationId="{3FB56705-3A9A-ABEB-99CD-2FAC0061970D}"/>
          </ac:picMkLst>
        </pc:picChg>
      </pc:sldChg>
      <pc:sldChg chg="del">
        <pc:chgData name="André Manuel Gomes Gaspar" userId="68e5906b-e508-424b-803e-010e8809f698" providerId="ADAL" clId="{ED6B9F66-F841-402B-8CD1-CAEA0D533C00}" dt="2024-07-11T01:16:06.195" v="3925" actId="2696"/>
        <pc:sldMkLst>
          <pc:docMk/>
          <pc:sldMk cId="3018226557" sldId="600"/>
        </pc:sldMkLst>
      </pc:sldChg>
      <pc:sldChg chg="del">
        <pc:chgData name="André Manuel Gomes Gaspar" userId="68e5906b-e508-424b-803e-010e8809f698" providerId="ADAL" clId="{ED6B9F66-F841-402B-8CD1-CAEA0D533C00}" dt="2024-07-11T01:15:59.997" v="3924" actId="2696"/>
        <pc:sldMkLst>
          <pc:docMk/>
          <pc:sldMk cId="3138112970" sldId="620"/>
        </pc:sldMkLst>
      </pc:sldChg>
      <pc:sldChg chg="del">
        <pc:chgData name="André Manuel Gomes Gaspar" userId="68e5906b-e508-424b-803e-010e8809f698" providerId="ADAL" clId="{ED6B9F66-F841-402B-8CD1-CAEA0D533C00}" dt="2024-07-11T01:15:16.302" v="3919" actId="2696"/>
        <pc:sldMkLst>
          <pc:docMk/>
          <pc:sldMk cId="3438107270" sldId="1482"/>
        </pc:sldMkLst>
      </pc:sldChg>
      <pc:sldChg chg="addSp modSp ord">
        <pc:chgData name="André Manuel Gomes Gaspar" userId="68e5906b-e508-424b-803e-010e8809f698" providerId="ADAL" clId="{ED6B9F66-F841-402B-8CD1-CAEA0D533C00}" dt="2024-07-10T22:36:15.155" v="3396"/>
        <pc:sldMkLst>
          <pc:docMk/>
          <pc:sldMk cId="446974068" sldId="1483"/>
        </pc:sldMkLst>
        <pc:spChg chg="mod">
          <ac:chgData name="André Manuel Gomes Gaspar" userId="68e5906b-e508-424b-803e-010e8809f698" providerId="ADAL" clId="{ED6B9F66-F841-402B-8CD1-CAEA0D533C00}" dt="2024-07-10T17:03:25.499" v="2797" actId="14100"/>
          <ac:spMkLst>
            <pc:docMk/>
            <pc:sldMk cId="446974068" sldId="1483"/>
            <ac:spMk id="2" creationId="{588090A9-9BD4-40FE-BA3A-0255F0BAB246}"/>
          </ac:spMkLst>
        </pc:spChg>
        <pc:picChg chg="add mod">
          <ac:chgData name="André Manuel Gomes Gaspar" userId="68e5906b-e508-424b-803e-010e8809f698" providerId="ADAL" clId="{ED6B9F66-F841-402B-8CD1-CAEA0D533C00}" dt="2024-07-10T17:03:33.028" v="2799" actId="1076"/>
          <ac:picMkLst>
            <pc:docMk/>
            <pc:sldMk cId="446974068" sldId="1483"/>
            <ac:picMk id="2050" creationId="{1ECC9978-1333-A445-BDB0-B6A9CD8CE312}"/>
          </ac:picMkLst>
        </pc:picChg>
      </pc:sldChg>
      <pc:sldChg chg="del">
        <pc:chgData name="André Manuel Gomes Gaspar" userId="68e5906b-e508-424b-803e-010e8809f698" providerId="ADAL" clId="{ED6B9F66-F841-402B-8CD1-CAEA0D533C00}" dt="2024-07-11T01:13:43" v="3912" actId="2696"/>
        <pc:sldMkLst>
          <pc:docMk/>
          <pc:sldMk cId="1967740550" sldId="2569"/>
        </pc:sldMkLst>
      </pc:sldChg>
      <pc:sldChg chg="addSp delSp modSp mod">
        <pc:chgData name="André Manuel Gomes Gaspar" userId="68e5906b-e508-424b-803e-010e8809f698" providerId="ADAL" clId="{ED6B9F66-F841-402B-8CD1-CAEA0D533C00}" dt="2024-07-10T21:58:06.074" v="2846" actId="962"/>
        <pc:sldMkLst>
          <pc:docMk/>
          <pc:sldMk cId="731606957" sldId="4138"/>
        </pc:sldMkLst>
        <pc:spChg chg="mod">
          <ac:chgData name="André Manuel Gomes Gaspar" userId="68e5906b-e508-424b-803e-010e8809f698" providerId="ADAL" clId="{ED6B9F66-F841-402B-8CD1-CAEA0D533C00}" dt="2024-07-10T13:30:35.853" v="2400" actId="113"/>
          <ac:spMkLst>
            <pc:docMk/>
            <pc:sldMk cId="731606957" sldId="4138"/>
            <ac:spMk id="3" creationId="{29D8E7A1-AA08-E875-4F16-5894BD34C0C3}"/>
          </ac:spMkLst>
        </pc:spChg>
        <pc:spChg chg="add del mod">
          <ac:chgData name="André Manuel Gomes Gaspar" userId="68e5906b-e508-424b-803e-010e8809f698" providerId="ADAL" clId="{ED6B9F66-F841-402B-8CD1-CAEA0D533C00}" dt="2024-07-10T21:56:32.159" v="2838" actId="478"/>
          <ac:spMkLst>
            <pc:docMk/>
            <pc:sldMk cId="731606957" sldId="4138"/>
            <ac:spMk id="16" creationId="{CBA74873-DE4C-8917-2887-05F0042AD757}"/>
          </ac:spMkLst>
        </pc:spChg>
        <pc:spChg chg="add del mod">
          <ac:chgData name="André Manuel Gomes Gaspar" userId="68e5906b-e508-424b-803e-010e8809f698" providerId="ADAL" clId="{ED6B9F66-F841-402B-8CD1-CAEA0D533C00}" dt="2024-07-09T20:29:03.145" v="1191" actId="931"/>
          <ac:spMkLst>
            <pc:docMk/>
            <pc:sldMk cId="731606957" sldId="4138"/>
            <ac:spMk id="17" creationId="{7523CE23-3368-6D4E-C636-DB3426D01671}"/>
          </ac:spMkLst>
        </pc:spChg>
        <pc:spChg chg="add del mod">
          <ac:chgData name="André Manuel Gomes Gaspar" userId="68e5906b-e508-424b-803e-010e8809f698" providerId="ADAL" clId="{ED6B9F66-F841-402B-8CD1-CAEA0D533C00}" dt="2024-07-10T21:56:51.366" v="2840" actId="931"/>
          <ac:spMkLst>
            <pc:docMk/>
            <pc:sldMk cId="731606957" sldId="4138"/>
            <ac:spMk id="21" creationId="{D83A4F22-2B5B-0E56-890A-707892386667}"/>
          </ac:spMkLst>
        </pc:spChg>
        <pc:spChg chg="add del mod">
          <ac:chgData name="André Manuel Gomes Gaspar" userId="68e5906b-e508-424b-803e-010e8809f698" providerId="ADAL" clId="{ED6B9F66-F841-402B-8CD1-CAEA0D533C00}" dt="2024-07-10T21:58:05.267" v="2844" actId="931"/>
          <ac:spMkLst>
            <pc:docMk/>
            <pc:sldMk cId="731606957" sldId="4138"/>
            <ac:spMk id="25" creationId="{5DA49902-AFE3-A206-CFC7-EF71B7E8E7D8}"/>
          </ac:spMkLst>
        </pc:spChg>
        <pc:picChg chg="del">
          <ac:chgData name="André Manuel Gomes Gaspar" userId="68e5906b-e508-424b-803e-010e8809f698" providerId="ADAL" clId="{ED6B9F66-F841-402B-8CD1-CAEA0D533C00}" dt="2024-07-09T20:27:03.059" v="1174" actId="478"/>
          <ac:picMkLst>
            <pc:docMk/>
            <pc:sldMk cId="731606957" sldId="4138"/>
            <ac:picMk id="6" creationId="{D825F212-89AA-263C-19D5-4ED7E8A56B1B}"/>
          </ac:picMkLst>
        </pc:picChg>
        <pc:picChg chg="add mod">
          <ac:chgData name="André Manuel Gomes Gaspar" userId="68e5906b-e508-424b-803e-010e8809f698" providerId="ADAL" clId="{ED6B9F66-F841-402B-8CD1-CAEA0D533C00}" dt="2024-07-10T21:56:31.796" v="2837" actId="931"/>
          <ac:picMkLst>
            <pc:docMk/>
            <pc:sldMk cId="731606957" sldId="4138"/>
            <ac:picMk id="18" creationId="{C6196535-2937-93AC-8575-1B40AE733E76}"/>
          </ac:picMkLst>
        </pc:picChg>
        <pc:picChg chg="add del mod modCrop">
          <ac:chgData name="André Manuel Gomes Gaspar" userId="68e5906b-e508-424b-803e-010e8809f698" providerId="ADAL" clId="{ED6B9F66-F841-402B-8CD1-CAEA0D533C00}" dt="2024-07-10T21:56:46.149" v="2839" actId="478"/>
          <ac:picMkLst>
            <pc:docMk/>
            <pc:sldMk cId="731606957" sldId="4138"/>
            <ac:picMk id="19" creationId="{23B73952-6F77-42FC-B2D1-CA0F5D0D028A}"/>
          </ac:picMkLst>
        </pc:picChg>
        <pc:picChg chg="add del mod">
          <ac:chgData name="André Manuel Gomes Gaspar" userId="68e5906b-e508-424b-803e-010e8809f698" providerId="ADAL" clId="{ED6B9F66-F841-402B-8CD1-CAEA0D533C00}" dt="2024-07-10T21:57:59.743" v="2843" actId="478"/>
          <ac:picMkLst>
            <pc:docMk/>
            <pc:sldMk cId="731606957" sldId="4138"/>
            <ac:picMk id="23" creationId="{87CD091B-8E2F-DE76-71DD-FBD1C5B9B064}"/>
          </ac:picMkLst>
        </pc:picChg>
        <pc:picChg chg="add mod">
          <ac:chgData name="André Manuel Gomes Gaspar" userId="68e5906b-e508-424b-803e-010e8809f698" providerId="ADAL" clId="{ED6B9F66-F841-402B-8CD1-CAEA0D533C00}" dt="2024-07-10T21:58:06.074" v="2846" actId="962"/>
          <ac:picMkLst>
            <pc:docMk/>
            <pc:sldMk cId="731606957" sldId="4138"/>
            <ac:picMk id="27" creationId="{5B11EE66-A5E1-C47F-988B-CB36AE323FD5}"/>
          </ac:picMkLst>
        </pc:picChg>
        <pc:picChg chg="add del mod">
          <ac:chgData name="André Manuel Gomes Gaspar" userId="68e5906b-e508-424b-803e-010e8809f698" providerId="ADAL" clId="{ED6B9F66-F841-402B-8CD1-CAEA0D533C00}" dt="2024-07-09T20:28:55.079" v="1190" actId="478"/>
          <ac:picMkLst>
            <pc:docMk/>
            <pc:sldMk cId="731606957" sldId="4138"/>
            <ac:picMk id="5122" creationId="{6C40DC03-245C-65ED-29D4-40DBA015704C}"/>
          </ac:picMkLst>
        </pc:picChg>
      </pc:sldChg>
      <pc:sldChg chg="modSp del">
        <pc:chgData name="André Manuel Gomes Gaspar" userId="68e5906b-e508-424b-803e-010e8809f698" providerId="ADAL" clId="{ED6B9F66-F841-402B-8CD1-CAEA0D533C00}" dt="2024-07-11T01:13:36.935" v="3911" actId="2696"/>
        <pc:sldMkLst>
          <pc:docMk/>
          <pc:sldMk cId="4075850433" sldId="4139"/>
        </pc:sldMkLst>
        <pc:spChg chg="mod">
          <ac:chgData name="André Manuel Gomes Gaspar" userId="68e5906b-e508-424b-803e-010e8809f698" providerId="ADAL" clId="{ED6B9F66-F841-402B-8CD1-CAEA0D533C00}" dt="2024-07-06T18:51:12.391" v="2"/>
          <ac:spMkLst>
            <pc:docMk/>
            <pc:sldMk cId="4075850433" sldId="4139"/>
            <ac:spMk id="42" creationId="{C03AE750-EFB3-A79A-4EED-B550877501B6}"/>
          </ac:spMkLst>
        </pc:spChg>
        <pc:spChg chg="mod">
          <ac:chgData name="André Manuel Gomes Gaspar" userId="68e5906b-e508-424b-803e-010e8809f698" providerId="ADAL" clId="{ED6B9F66-F841-402B-8CD1-CAEA0D533C00}" dt="2024-07-06T18:51:12.391" v="2"/>
          <ac:spMkLst>
            <pc:docMk/>
            <pc:sldMk cId="4075850433" sldId="4139"/>
            <ac:spMk id="43" creationId="{D4F2490C-61E6-A4DB-9A31-2EC603DBC6C6}"/>
          </ac:spMkLst>
        </pc:spChg>
        <pc:spChg chg="mod">
          <ac:chgData name="André Manuel Gomes Gaspar" userId="68e5906b-e508-424b-803e-010e8809f698" providerId="ADAL" clId="{ED6B9F66-F841-402B-8CD1-CAEA0D533C00}" dt="2024-07-06T18:51:12.391" v="2"/>
          <ac:spMkLst>
            <pc:docMk/>
            <pc:sldMk cId="4075850433" sldId="4139"/>
            <ac:spMk id="44" creationId="{983ECC8A-E1DD-25BF-6742-CFE7638FF91F}"/>
          </ac:spMkLst>
        </pc:spChg>
        <pc:spChg chg="mod">
          <ac:chgData name="André Manuel Gomes Gaspar" userId="68e5906b-e508-424b-803e-010e8809f698" providerId="ADAL" clId="{ED6B9F66-F841-402B-8CD1-CAEA0D533C00}" dt="2024-07-06T18:51:12.391" v="2"/>
          <ac:spMkLst>
            <pc:docMk/>
            <pc:sldMk cId="4075850433" sldId="4139"/>
            <ac:spMk id="45" creationId="{5EE3A41C-0D45-C8BF-3273-7CD54087FA1A}"/>
          </ac:spMkLst>
        </pc:spChg>
        <pc:picChg chg="mod">
          <ac:chgData name="André Manuel Gomes Gaspar" userId="68e5906b-e508-424b-803e-010e8809f698" providerId="ADAL" clId="{ED6B9F66-F841-402B-8CD1-CAEA0D533C00}" dt="2024-07-06T18:51:12.391" v="2"/>
          <ac:picMkLst>
            <pc:docMk/>
            <pc:sldMk cId="4075850433" sldId="4139"/>
            <ac:picMk id="7" creationId="{91B2EC1C-AD50-1EFD-6ECD-F7969591E927}"/>
          </ac:picMkLst>
        </pc:picChg>
        <pc:picChg chg="mod">
          <ac:chgData name="André Manuel Gomes Gaspar" userId="68e5906b-e508-424b-803e-010e8809f698" providerId="ADAL" clId="{ED6B9F66-F841-402B-8CD1-CAEA0D533C00}" dt="2024-07-06T18:51:12.391" v="2"/>
          <ac:picMkLst>
            <pc:docMk/>
            <pc:sldMk cId="4075850433" sldId="4139"/>
            <ac:picMk id="9" creationId="{3A7C748B-849C-4129-BD0C-BEF2C3E7E6C8}"/>
          </ac:picMkLst>
        </pc:picChg>
      </pc:sldChg>
      <pc:sldChg chg="addSp delSp modSp del mod">
        <pc:chgData name="André Manuel Gomes Gaspar" userId="68e5906b-e508-424b-803e-010e8809f698" providerId="ADAL" clId="{ED6B9F66-F841-402B-8CD1-CAEA0D533C00}" dt="2024-07-11T01:13:53.627" v="3915" actId="2696"/>
        <pc:sldMkLst>
          <pc:docMk/>
          <pc:sldMk cId="817290518" sldId="4140"/>
        </pc:sldMkLst>
        <pc:spChg chg="del">
          <ac:chgData name="André Manuel Gomes Gaspar" userId="68e5906b-e508-424b-803e-010e8809f698" providerId="ADAL" clId="{ED6B9F66-F841-402B-8CD1-CAEA0D533C00}" dt="2024-07-10T21:58:30.915" v="2851" actId="931"/>
          <ac:spMkLst>
            <pc:docMk/>
            <pc:sldMk cId="817290518" sldId="4140"/>
            <ac:spMk id="3" creationId="{F37FDA0F-5274-5FB9-F9A1-48CD890E6483}"/>
          </ac:spMkLst>
        </pc:spChg>
        <pc:spChg chg="mod">
          <ac:chgData name="André Manuel Gomes Gaspar" userId="68e5906b-e508-424b-803e-010e8809f698" providerId="ADAL" clId="{ED6B9F66-F841-402B-8CD1-CAEA0D533C00}" dt="2024-07-10T22:05:32.114" v="2898"/>
          <ac:spMkLst>
            <pc:docMk/>
            <pc:sldMk cId="817290518" sldId="4140"/>
            <ac:spMk id="4" creationId="{4B60CFB8-1AD9-3174-AA18-4B7784BD7CB2}"/>
          </ac:spMkLst>
        </pc:spChg>
        <pc:spChg chg="mod">
          <ac:chgData name="André Manuel Gomes Gaspar" userId="68e5906b-e508-424b-803e-010e8809f698" providerId="ADAL" clId="{ED6B9F66-F841-402B-8CD1-CAEA0D533C00}" dt="2024-07-10T22:27:24.653" v="3320" actId="1076"/>
          <ac:spMkLst>
            <pc:docMk/>
            <pc:sldMk cId="817290518" sldId="4140"/>
            <ac:spMk id="5" creationId="{127E8E68-9009-734E-440D-991EB106B6E1}"/>
          </ac:spMkLst>
        </pc:spChg>
        <pc:spChg chg="add del mod">
          <ac:chgData name="André Manuel Gomes Gaspar" userId="68e5906b-e508-424b-803e-010e8809f698" providerId="ADAL" clId="{ED6B9F66-F841-402B-8CD1-CAEA0D533C00}" dt="2024-07-10T22:05:04.886" v="2891" actId="478"/>
          <ac:spMkLst>
            <pc:docMk/>
            <pc:sldMk cId="817290518" sldId="4140"/>
            <ac:spMk id="19" creationId="{D9F8E2A0-5D71-E09B-C335-1BA1E1E33991}"/>
          </ac:spMkLst>
        </pc:spChg>
        <pc:picChg chg="add del mod">
          <ac:chgData name="André Manuel Gomes Gaspar" userId="68e5906b-e508-424b-803e-010e8809f698" providerId="ADAL" clId="{ED6B9F66-F841-402B-8CD1-CAEA0D533C00}" dt="2024-07-10T21:58:38.130" v="2853" actId="478"/>
          <ac:picMkLst>
            <pc:docMk/>
            <pc:sldMk cId="817290518" sldId="4140"/>
            <ac:picMk id="7" creationId="{1F3902E6-DDAF-39BD-5F2B-F3CC811ED536}"/>
          </ac:picMkLst>
        </pc:picChg>
        <pc:picChg chg="mod">
          <ac:chgData name="André Manuel Gomes Gaspar" userId="68e5906b-e508-424b-803e-010e8809f698" providerId="ADAL" clId="{ED6B9F66-F841-402B-8CD1-CAEA0D533C00}" dt="2024-07-06T18:51:12.391" v="2"/>
          <ac:picMkLst>
            <pc:docMk/>
            <pc:sldMk cId="817290518" sldId="4140"/>
            <ac:picMk id="9" creationId="{6A77BC63-C752-83F6-B1FE-2F1CD9A9F32B}"/>
          </ac:picMkLst>
        </pc:picChg>
      </pc:sldChg>
      <pc:sldChg chg="addSp delSp modSp mod">
        <pc:chgData name="André Manuel Gomes Gaspar" userId="68e5906b-e508-424b-803e-010e8809f698" providerId="ADAL" clId="{ED6B9F66-F841-402B-8CD1-CAEA0D533C00}" dt="2024-07-11T00:12:57.511" v="3651" actId="20577"/>
        <pc:sldMkLst>
          <pc:docMk/>
          <pc:sldMk cId="3236188971" sldId="4141"/>
        </pc:sldMkLst>
        <pc:spChg chg="mod">
          <ac:chgData name="André Manuel Gomes Gaspar" userId="68e5906b-e508-424b-803e-010e8809f698" providerId="ADAL" clId="{ED6B9F66-F841-402B-8CD1-CAEA0D533C00}" dt="2024-07-09T14:43:14.892" v="120" actId="20577"/>
          <ac:spMkLst>
            <pc:docMk/>
            <pc:sldMk cId="3236188971" sldId="4141"/>
            <ac:spMk id="2" creationId="{E149B325-1CDC-A466-333D-E25FF8A8CBFB}"/>
          </ac:spMkLst>
        </pc:spChg>
        <pc:spChg chg="mod">
          <ac:chgData name="André Manuel Gomes Gaspar" userId="68e5906b-e508-424b-803e-010e8809f698" providerId="ADAL" clId="{ED6B9F66-F841-402B-8CD1-CAEA0D533C00}" dt="2024-07-09T14:43:00.792" v="88" actId="20577"/>
          <ac:spMkLst>
            <pc:docMk/>
            <pc:sldMk cId="3236188971" sldId="4141"/>
            <ac:spMk id="3" creationId="{C07BE748-8066-E666-1185-5CABAAE67B97}"/>
          </ac:spMkLst>
        </pc:spChg>
        <pc:spChg chg="del mod">
          <ac:chgData name="André Manuel Gomes Gaspar" userId="68e5906b-e508-424b-803e-010e8809f698" providerId="ADAL" clId="{ED6B9F66-F841-402B-8CD1-CAEA0D533C00}" dt="2024-07-09T20:04:20.388" v="983" actId="478"/>
          <ac:spMkLst>
            <pc:docMk/>
            <pc:sldMk cId="3236188971" sldId="4141"/>
            <ac:spMk id="7" creationId="{C9FE1257-443D-157E-9359-401C962FBBAC}"/>
          </ac:spMkLst>
        </pc:spChg>
        <pc:spChg chg="add del mod">
          <ac:chgData name="André Manuel Gomes Gaspar" userId="68e5906b-e508-424b-803e-010e8809f698" providerId="ADAL" clId="{ED6B9F66-F841-402B-8CD1-CAEA0D533C00}" dt="2024-07-09T20:15:51.409" v="1063" actId="478"/>
          <ac:spMkLst>
            <pc:docMk/>
            <pc:sldMk cId="3236188971" sldId="4141"/>
            <ac:spMk id="17" creationId="{9C605FAC-0B7A-068B-BD96-56EFB3451A35}"/>
          </ac:spMkLst>
        </pc:spChg>
        <pc:spChg chg="add mod">
          <ac:chgData name="André Manuel Gomes Gaspar" userId="68e5906b-e508-424b-803e-010e8809f698" providerId="ADAL" clId="{ED6B9F66-F841-402B-8CD1-CAEA0D533C00}" dt="2024-07-11T00:12:57.511" v="3651" actId="20577"/>
          <ac:spMkLst>
            <pc:docMk/>
            <pc:sldMk cId="3236188971" sldId="4141"/>
            <ac:spMk id="19" creationId="{0A1AD888-28E4-05BC-1C0E-84A54B70AE84}"/>
          </ac:spMkLst>
        </pc:spChg>
        <pc:picChg chg="add mod">
          <ac:chgData name="André Manuel Gomes Gaspar" userId="68e5906b-e508-424b-803e-010e8809f698" providerId="ADAL" clId="{ED6B9F66-F841-402B-8CD1-CAEA0D533C00}" dt="2024-07-11T00:12:06.205" v="3645" actId="1076"/>
          <ac:picMkLst>
            <pc:docMk/>
            <pc:sldMk cId="3236188971" sldId="4141"/>
            <ac:picMk id="2050" creationId="{B8868814-B338-96EC-667C-71FB89E5F418}"/>
          </ac:picMkLst>
        </pc:picChg>
        <pc:picChg chg="add del">
          <ac:chgData name="André Manuel Gomes Gaspar" userId="68e5906b-e508-424b-803e-010e8809f698" providerId="ADAL" clId="{ED6B9F66-F841-402B-8CD1-CAEA0D533C00}" dt="2024-07-09T20:15:51.409" v="1063" actId="478"/>
          <ac:picMkLst>
            <pc:docMk/>
            <pc:sldMk cId="3236188971" sldId="4141"/>
            <ac:picMk id="2052" creationId="{832354C9-B586-7316-2EEB-31E02BF7F355}"/>
          </ac:picMkLst>
        </pc:picChg>
      </pc:sldChg>
      <pc:sldChg chg="addSp delSp modSp mod ord">
        <pc:chgData name="André Manuel Gomes Gaspar" userId="68e5906b-e508-424b-803e-010e8809f698" providerId="ADAL" clId="{ED6B9F66-F841-402B-8CD1-CAEA0D533C00}" dt="2024-07-10T14:40:44.530" v="2792" actId="478"/>
        <pc:sldMkLst>
          <pc:docMk/>
          <pc:sldMk cId="4223608342" sldId="4142"/>
        </pc:sldMkLst>
        <pc:spChg chg="mod">
          <ac:chgData name="André Manuel Gomes Gaspar" userId="68e5906b-e508-424b-803e-010e8809f698" providerId="ADAL" clId="{ED6B9F66-F841-402B-8CD1-CAEA0D533C00}" dt="2024-07-09T16:16:14.106" v="938" actId="20577"/>
          <ac:spMkLst>
            <pc:docMk/>
            <pc:sldMk cId="4223608342" sldId="4142"/>
            <ac:spMk id="2" creationId="{C3FBD129-F478-6D55-7C18-2970B6B9A33F}"/>
          </ac:spMkLst>
        </pc:spChg>
        <pc:spChg chg="mod">
          <ac:chgData name="André Manuel Gomes Gaspar" userId="68e5906b-e508-424b-803e-010e8809f698" providerId="ADAL" clId="{ED6B9F66-F841-402B-8CD1-CAEA0D533C00}" dt="2024-07-10T14:40:38.689" v="2791" actId="1076"/>
          <ac:spMkLst>
            <pc:docMk/>
            <pc:sldMk cId="4223608342" sldId="4142"/>
            <ac:spMk id="3" creationId="{87492A85-B5A5-FEF1-1C63-7DC270029EA3}"/>
          </ac:spMkLst>
        </pc:spChg>
        <pc:spChg chg="mod">
          <ac:chgData name="André Manuel Gomes Gaspar" userId="68e5906b-e508-424b-803e-010e8809f698" providerId="ADAL" clId="{ED6B9F66-F841-402B-8CD1-CAEA0D533C00}" dt="2024-07-09T20:37:10.646" v="1343" actId="1076"/>
          <ac:spMkLst>
            <pc:docMk/>
            <pc:sldMk cId="4223608342" sldId="4142"/>
            <ac:spMk id="5" creationId="{92D06AE5-DE9C-3487-7A5D-B4A47419C8D7}"/>
          </ac:spMkLst>
        </pc:spChg>
        <pc:spChg chg="mod">
          <ac:chgData name="André Manuel Gomes Gaspar" userId="68e5906b-e508-424b-803e-010e8809f698" providerId="ADAL" clId="{ED6B9F66-F841-402B-8CD1-CAEA0D533C00}" dt="2024-07-06T18:51:12.391" v="2"/>
          <ac:spMkLst>
            <pc:docMk/>
            <pc:sldMk cId="4223608342" sldId="4142"/>
            <ac:spMk id="6" creationId="{17BEA1AE-CDD9-2B66-902A-3772C153E657}"/>
          </ac:spMkLst>
        </pc:spChg>
        <pc:spChg chg="mod">
          <ac:chgData name="André Manuel Gomes Gaspar" userId="68e5906b-e508-424b-803e-010e8809f698" providerId="ADAL" clId="{ED6B9F66-F841-402B-8CD1-CAEA0D533C00}" dt="2024-07-09T14:58:19.569" v="235" actId="20577"/>
          <ac:spMkLst>
            <pc:docMk/>
            <pc:sldMk cId="4223608342" sldId="4142"/>
            <ac:spMk id="7" creationId="{F1A1E222-2448-F35A-B28A-11B22FFE9A9D}"/>
          </ac:spMkLst>
        </pc:spChg>
        <pc:spChg chg="add del mod">
          <ac:chgData name="André Manuel Gomes Gaspar" userId="68e5906b-e508-424b-803e-010e8809f698" providerId="ADAL" clId="{ED6B9F66-F841-402B-8CD1-CAEA0D533C00}" dt="2024-07-09T14:55:50.831" v="211" actId="478"/>
          <ac:spMkLst>
            <pc:docMk/>
            <pc:sldMk cId="4223608342" sldId="4142"/>
            <ac:spMk id="42" creationId="{8084D327-3506-653F-EA9C-A221426B3010}"/>
          </ac:spMkLst>
        </pc:spChg>
        <pc:spChg chg="add mod">
          <ac:chgData name="André Manuel Gomes Gaspar" userId="68e5906b-e508-424b-803e-010e8809f698" providerId="ADAL" clId="{ED6B9F66-F841-402B-8CD1-CAEA0D533C00}" dt="2024-07-09T20:38:30.124" v="1356" actId="1076"/>
          <ac:spMkLst>
            <pc:docMk/>
            <pc:sldMk cId="4223608342" sldId="4142"/>
            <ac:spMk id="45" creationId="{9EEE64C9-EC8E-8B41-0573-734337C96C8C}"/>
          </ac:spMkLst>
        </pc:spChg>
        <pc:grpChg chg="del">
          <ac:chgData name="André Manuel Gomes Gaspar" userId="68e5906b-e508-424b-803e-010e8809f698" providerId="ADAL" clId="{ED6B9F66-F841-402B-8CD1-CAEA0D533C00}" dt="2024-07-09T20:38:04.500" v="1345" actId="478"/>
          <ac:grpSpMkLst>
            <pc:docMk/>
            <pc:sldMk cId="4223608342" sldId="4142"/>
            <ac:grpSpMk id="18" creationId="{1297E237-A887-3421-A2EB-EBE547C33CB8}"/>
          </ac:grpSpMkLst>
        </pc:grpChg>
        <pc:picChg chg="del">
          <ac:chgData name="André Manuel Gomes Gaspar" userId="68e5906b-e508-424b-803e-010e8809f698" providerId="ADAL" clId="{ED6B9F66-F841-402B-8CD1-CAEA0D533C00}" dt="2024-07-09T14:55:48.635" v="209" actId="478"/>
          <ac:picMkLst>
            <pc:docMk/>
            <pc:sldMk cId="4223608342" sldId="4142"/>
            <ac:picMk id="10" creationId="{B2B7DEA7-143F-8E88-17A0-02FDA003ECD7}"/>
          </ac:picMkLst>
        </pc:picChg>
        <pc:picChg chg="del">
          <ac:chgData name="André Manuel Gomes Gaspar" userId="68e5906b-e508-424b-803e-010e8809f698" providerId="ADAL" clId="{ED6B9F66-F841-402B-8CD1-CAEA0D533C00}" dt="2024-07-09T20:37:12.656" v="1344" actId="478"/>
          <ac:picMkLst>
            <pc:docMk/>
            <pc:sldMk cId="4223608342" sldId="4142"/>
            <ac:picMk id="15" creationId="{AE285DE1-C983-12D4-074B-90D764C93B63}"/>
          </ac:picMkLst>
        </pc:picChg>
        <pc:picChg chg="add mod modCrop">
          <ac:chgData name="André Manuel Gomes Gaspar" userId="68e5906b-e508-424b-803e-010e8809f698" providerId="ADAL" clId="{ED6B9F66-F841-402B-8CD1-CAEA0D533C00}" dt="2024-07-10T14:40:26.848" v="2789" actId="1076"/>
          <ac:picMkLst>
            <pc:docMk/>
            <pc:sldMk cId="4223608342" sldId="4142"/>
            <ac:picMk id="44" creationId="{9F4616B5-7410-03B3-7846-E1ADDD2C3633}"/>
          </ac:picMkLst>
        </pc:picChg>
        <pc:cxnChg chg="del">
          <ac:chgData name="André Manuel Gomes Gaspar" userId="68e5906b-e508-424b-803e-010e8809f698" providerId="ADAL" clId="{ED6B9F66-F841-402B-8CD1-CAEA0D533C00}" dt="2024-07-10T14:40:44.530" v="2792" actId="478"/>
          <ac:cxnSpMkLst>
            <pc:docMk/>
            <pc:sldMk cId="4223608342" sldId="4142"/>
            <ac:cxnSpMk id="17" creationId="{6C5451EC-C722-3A6E-9947-4006FF6421BA}"/>
          </ac:cxnSpMkLst>
        </pc:cxnChg>
      </pc:sldChg>
      <pc:sldChg chg="del">
        <pc:chgData name="André Manuel Gomes Gaspar" userId="68e5906b-e508-424b-803e-010e8809f698" providerId="ADAL" clId="{ED6B9F66-F841-402B-8CD1-CAEA0D533C00}" dt="2024-07-11T01:15:33.154" v="3922" actId="2696"/>
        <pc:sldMkLst>
          <pc:docMk/>
          <pc:sldMk cId="1470629394" sldId="4144"/>
        </pc:sldMkLst>
      </pc:sldChg>
      <pc:sldChg chg="del">
        <pc:chgData name="André Manuel Gomes Gaspar" userId="68e5906b-e508-424b-803e-010e8809f698" providerId="ADAL" clId="{ED6B9F66-F841-402B-8CD1-CAEA0D533C00}" dt="2024-07-11T01:15:25.658" v="3921" actId="2696"/>
        <pc:sldMkLst>
          <pc:docMk/>
          <pc:sldMk cId="260938356" sldId="4145"/>
        </pc:sldMkLst>
      </pc:sldChg>
      <pc:sldChg chg="del">
        <pc:chgData name="André Manuel Gomes Gaspar" userId="68e5906b-e508-424b-803e-010e8809f698" providerId="ADAL" clId="{ED6B9F66-F841-402B-8CD1-CAEA0D533C00}" dt="2024-07-11T01:17:03.951" v="3933" actId="47"/>
        <pc:sldMkLst>
          <pc:docMk/>
          <pc:sldMk cId="351390064" sldId="4146"/>
        </pc:sldMkLst>
      </pc:sldChg>
      <pc:sldChg chg="modSp del ord">
        <pc:chgData name="André Manuel Gomes Gaspar" userId="68e5906b-e508-424b-803e-010e8809f698" providerId="ADAL" clId="{ED6B9F66-F841-402B-8CD1-CAEA0D533C00}" dt="2024-07-11T01:13:58.725" v="3916" actId="2696"/>
        <pc:sldMkLst>
          <pc:docMk/>
          <pc:sldMk cId="4191213657" sldId="4147"/>
        </pc:sldMkLst>
        <pc:spChg chg="mod">
          <ac:chgData name="André Manuel Gomes Gaspar" userId="68e5906b-e508-424b-803e-010e8809f698" providerId="ADAL" clId="{ED6B9F66-F841-402B-8CD1-CAEA0D533C00}" dt="2024-07-06T18:51:12.391" v="2"/>
          <ac:spMkLst>
            <pc:docMk/>
            <pc:sldMk cId="4191213657" sldId="4147"/>
            <ac:spMk id="2" creationId="{E149B325-1CDC-A466-333D-E25FF8A8CBFB}"/>
          </ac:spMkLst>
        </pc:spChg>
        <pc:spChg chg="mod">
          <ac:chgData name="André Manuel Gomes Gaspar" userId="68e5906b-e508-424b-803e-010e8809f698" providerId="ADAL" clId="{ED6B9F66-F841-402B-8CD1-CAEA0D533C00}" dt="2024-07-06T18:51:12.391" v="2"/>
          <ac:spMkLst>
            <pc:docMk/>
            <pc:sldMk cId="4191213657" sldId="4147"/>
            <ac:spMk id="3" creationId="{C07BE748-8066-E666-1185-5CABAAE67B97}"/>
          </ac:spMkLst>
        </pc:spChg>
        <pc:spChg chg="mod">
          <ac:chgData name="André Manuel Gomes Gaspar" userId="68e5906b-e508-424b-803e-010e8809f698" providerId="ADAL" clId="{ED6B9F66-F841-402B-8CD1-CAEA0D533C00}" dt="2024-07-06T18:51:12.391" v="2"/>
          <ac:spMkLst>
            <pc:docMk/>
            <pc:sldMk cId="4191213657" sldId="4147"/>
            <ac:spMk id="5" creationId="{CF4CDBCF-208A-3E2A-2B1C-E5AD51131600}"/>
          </ac:spMkLst>
        </pc:spChg>
        <pc:spChg chg="mod">
          <ac:chgData name="André Manuel Gomes Gaspar" userId="68e5906b-e508-424b-803e-010e8809f698" providerId="ADAL" clId="{ED6B9F66-F841-402B-8CD1-CAEA0D533C00}" dt="2024-07-06T18:51:12.391" v="2"/>
          <ac:spMkLst>
            <pc:docMk/>
            <pc:sldMk cId="4191213657" sldId="4147"/>
            <ac:spMk id="7" creationId="{C9FE1257-443D-157E-9359-401C962FBBAC}"/>
          </ac:spMkLst>
        </pc:spChg>
      </pc:sldChg>
      <pc:sldChg chg="addSp delSp modSp del mod ord">
        <pc:chgData name="André Manuel Gomes Gaspar" userId="68e5906b-e508-424b-803e-010e8809f698" providerId="ADAL" clId="{ED6B9F66-F841-402B-8CD1-CAEA0D533C00}" dt="2024-07-11T08:56:43.651" v="5221" actId="47"/>
        <pc:sldMkLst>
          <pc:docMk/>
          <pc:sldMk cId="3274559911" sldId="4148"/>
        </pc:sldMkLst>
        <pc:spChg chg="mod">
          <ac:chgData name="André Manuel Gomes Gaspar" userId="68e5906b-e508-424b-803e-010e8809f698" providerId="ADAL" clId="{ED6B9F66-F841-402B-8CD1-CAEA0D533C00}" dt="2024-07-09T21:01:56.126" v="1720" actId="20577"/>
          <ac:spMkLst>
            <pc:docMk/>
            <pc:sldMk cId="3274559911" sldId="4148"/>
            <ac:spMk id="2" creationId="{2203642D-40FA-718F-A1FF-E5FD0A3791C6}"/>
          </ac:spMkLst>
        </pc:spChg>
        <pc:spChg chg="del mod">
          <ac:chgData name="André Manuel Gomes Gaspar" userId="68e5906b-e508-424b-803e-010e8809f698" providerId="ADAL" clId="{ED6B9F66-F841-402B-8CD1-CAEA0D533C00}" dt="2024-07-11T08:55:13.531" v="5184" actId="478"/>
          <ac:spMkLst>
            <pc:docMk/>
            <pc:sldMk cId="3274559911" sldId="4148"/>
            <ac:spMk id="3" creationId="{2CA4828D-D83D-34FF-5C8C-1D6013079DAA}"/>
          </ac:spMkLst>
        </pc:spChg>
        <pc:spChg chg="del mod">
          <ac:chgData name="André Manuel Gomes Gaspar" userId="68e5906b-e508-424b-803e-010e8809f698" providerId="ADAL" clId="{ED6B9F66-F841-402B-8CD1-CAEA0D533C00}" dt="2024-07-11T08:55:15.107" v="5185" actId="478"/>
          <ac:spMkLst>
            <pc:docMk/>
            <pc:sldMk cId="3274559911" sldId="4148"/>
            <ac:spMk id="4" creationId="{E7D0A24E-E46C-1037-4372-0B05B5918A2D}"/>
          </ac:spMkLst>
        </pc:spChg>
        <pc:spChg chg="add del mod">
          <ac:chgData name="André Manuel Gomes Gaspar" userId="68e5906b-e508-424b-803e-010e8809f698" providerId="ADAL" clId="{ED6B9F66-F841-402B-8CD1-CAEA0D533C00}" dt="2024-07-11T00:56:54.363" v="3849" actId="478"/>
          <ac:spMkLst>
            <pc:docMk/>
            <pc:sldMk cId="3274559911" sldId="4148"/>
            <ac:spMk id="6" creationId="{E9F2D988-9487-E619-83E8-CE3D33339ECD}"/>
          </ac:spMkLst>
        </pc:spChg>
        <pc:spChg chg="add del mod">
          <ac:chgData name="André Manuel Gomes Gaspar" userId="68e5906b-e508-424b-803e-010e8809f698" providerId="ADAL" clId="{ED6B9F66-F841-402B-8CD1-CAEA0D533C00}" dt="2024-07-11T08:55:18.378" v="5187" actId="478"/>
          <ac:spMkLst>
            <pc:docMk/>
            <pc:sldMk cId="3274559911" sldId="4148"/>
            <ac:spMk id="8" creationId="{C275AE43-67A8-F03F-CC06-E33316C2624C}"/>
          </ac:spMkLst>
        </pc:spChg>
        <pc:spChg chg="add del mod">
          <ac:chgData name="André Manuel Gomes Gaspar" userId="68e5906b-e508-424b-803e-010e8809f698" providerId="ADAL" clId="{ED6B9F66-F841-402B-8CD1-CAEA0D533C00}" dt="2024-07-11T08:55:16.995" v="5186" actId="478"/>
          <ac:spMkLst>
            <pc:docMk/>
            <pc:sldMk cId="3274559911" sldId="4148"/>
            <ac:spMk id="11" creationId="{F17F3973-ABBE-3BA8-2368-8C9B0AB9FD1A}"/>
          </ac:spMkLst>
        </pc:spChg>
        <pc:spChg chg="mod">
          <ac:chgData name="André Manuel Gomes Gaspar" userId="68e5906b-e508-424b-803e-010e8809f698" providerId="ADAL" clId="{ED6B9F66-F841-402B-8CD1-CAEA0D533C00}" dt="2024-07-06T18:51:12.391" v="2"/>
          <ac:spMkLst>
            <pc:docMk/>
            <pc:sldMk cId="3274559911" sldId="4148"/>
            <ac:spMk id="17" creationId="{DEDECAC8-5120-7797-29C5-F57D7D0848A3}"/>
          </ac:spMkLst>
        </pc:spChg>
        <pc:spChg chg="mod">
          <ac:chgData name="André Manuel Gomes Gaspar" userId="68e5906b-e508-424b-803e-010e8809f698" providerId="ADAL" clId="{ED6B9F66-F841-402B-8CD1-CAEA0D533C00}" dt="2024-07-09T14:44:24.635" v="121" actId="1076"/>
          <ac:spMkLst>
            <pc:docMk/>
            <pc:sldMk cId="3274559911" sldId="4148"/>
            <ac:spMk id="24" creationId="{DDDFEA44-5B96-4C00-1C38-E37C14F46D32}"/>
          </ac:spMkLst>
        </pc:spChg>
        <pc:spChg chg="add mod">
          <ac:chgData name="André Manuel Gomes Gaspar" userId="68e5906b-e508-424b-803e-010e8809f698" providerId="ADAL" clId="{ED6B9F66-F841-402B-8CD1-CAEA0D533C00}" dt="2024-07-11T08:56:09.671" v="5213" actId="21"/>
          <ac:spMkLst>
            <pc:docMk/>
            <pc:sldMk cId="3274559911" sldId="4148"/>
            <ac:spMk id="28" creationId="{D30F5461-8C41-D0BA-BE99-77E7FA94EB4C}"/>
          </ac:spMkLst>
        </pc:spChg>
        <pc:graphicFrameChg chg="del">
          <ac:chgData name="André Manuel Gomes Gaspar" userId="68e5906b-e508-424b-803e-010e8809f698" providerId="ADAL" clId="{ED6B9F66-F841-402B-8CD1-CAEA0D533C00}" dt="2024-07-11T00:56:51.016" v="3848" actId="478"/>
          <ac:graphicFrameMkLst>
            <pc:docMk/>
            <pc:sldMk cId="3274559911" sldId="4148"/>
            <ac:graphicFrameMk id="9" creationId="{DB9A0B56-180E-2EC1-9311-069906C28A3E}"/>
          </ac:graphicFrameMkLst>
        </pc:graphicFrameChg>
        <pc:graphicFrameChg chg="del mod">
          <ac:chgData name="André Manuel Gomes Gaspar" userId="68e5906b-e508-424b-803e-010e8809f698" providerId="ADAL" clId="{ED6B9F66-F841-402B-8CD1-CAEA0D533C00}" dt="2024-07-11T08:56:09.671" v="5213" actId="21"/>
          <ac:graphicFrameMkLst>
            <pc:docMk/>
            <pc:sldMk cId="3274559911" sldId="4148"/>
            <ac:graphicFrameMk id="12" creationId="{CA6FFC6A-DACA-49A0-314A-0B77BDA888E5}"/>
          </ac:graphicFrameMkLst>
        </pc:graphicFrameChg>
        <pc:picChg chg="del">
          <ac:chgData name="André Manuel Gomes Gaspar" userId="68e5906b-e508-424b-803e-010e8809f698" providerId="ADAL" clId="{ED6B9F66-F841-402B-8CD1-CAEA0D533C00}" dt="2024-07-11T08:55:22.178" v="5188" actId="478"/>
          <ac:picMkLst>
            <pc:docMk/>
            <pc:sldMk cId="3274559911" sldId="4148"/>
            <ac:picMk id="15" creationId="{8D82EAC1-7D83-F559-3FE5-BCDBFE00216C}"/>
          </ac:picMkLst>
        </pc:picChg>
      </pc:sldChg>
      <pc:sldChg chg="del">
        <pc:chgData name="André Manuel Gomes Gaspar" userId="68e5906b-e508-424b-803e-010e8809f698" providerId="ADAL" clId="{ED6B9F66-F841-402B-8CD1-CAEA0D533C00}" dt="2024-07-11T01:16:47.724" v="3931" actId="2696"/>
        <pc:sldMkLst>
          <pc:docMk/>
          <pc:sldMk cId="3743826810" sldId="4151"/>
        </pc:sldMkLst>
      </pc:sldChg>
      <pc:sldChg chg="del">
        <pc:chgData name="André Manuel Gomes Gaspar" userId="68e5906b-e508-424b-803e-010e8809f698" providerId="ADAL" clId="{ED6B9F66-F841-402B-8CD1-CAEA0D533C00}" dt="2024-07-11T01:17:03.951" v="3933" actId="47"/>
        <pc:sldMkLst>
          <pc:docMk/>
          <pc:sldMk cId="3933618282" sldId="4152"/>
        </pc:sldMkLst>
      </pc:sldChg>
      <pc:sldChg chg="del">
        <pc:chgData name="André Manuel Gomes Gaspar" userId="68e5906b-e508-424b-803e-010e8809f698" providerId="ADAL" clId="{ED6B9F66-F841-402B-8CD1-CAEA0D533C00}" dt="2024-07-11T01:16:58.022" v="3932" actId="2696"/>
        <pc:sldMkLst>
          <pc:docMk/>
          <pc:sldMk cId="1485502914" sldId="4153"/>
        </pc:sldMkLst>
      </pc:sldChg>
      <pc:sldChg chg="del">
        <pc:chgData name="André Manuel Gomes Gaspar" userId="68e5906b-e508-424b-803e-010e8809f698" providerId="ADAL" clId="{ED6B9F66-F841-402B-8CD1-CAEA0D533C00}" dt="2024-07-11T01:17:03.951" v="3933" actId="47"/>
        <pc:sldMkLst>
          <pc:docMk/>
          <pc:sldMk cId="3010990689" sldId="4154"/>
        </pc:sldMkLst>
      </pc:sldChg>
      <pc:sldChg chg="del">
        <pc:chgData name="André Manuel Gomes Gaspar" userId="68e5906b-e508-424b-803e-010e8809f698" providerId="ADAL" clId="{ED6B9F66-F841-402B-8CD1-CAEA0D533C00}" dt="2024-07-11T01:17:03.951" v="3933" actId="47"/>
        <pc:sldMkLst>
          <pc:docMk/>
          <pc:sldMk cId="2984560419" sldId="4155"/>
        </pc:sldMkLst>
      </pc:sldChg>
      <pc:sldChg chg="del">
        <pc:chgData name="André Manuel Gomes Gaspar" userId="68e5906b-e508-424b-803e-010e8809f698" providerId="ADAL" clId="{ED6B9F66-F841-402B-8CD1-CAEA0D533C00}" dt="2024-07-11T01:13:45.562" v="3913" actId="2696"/>
        <pc:sldMkLst>
          <pc:docMk/>
          <pc:sldMk cId="1271427065" sldId="4160"/>
        </pc:sldMkLst>
      </pc:sldChg>
      <pc:sldChg chg="addSp delSp modSp add del mod ord">
        <pc:chgData name="André Manuel Gomes Gaspar" userId="68e5906b-e508-424b-803e-010e8809f698" providerId="ADAL" clId="{ED6B9F66-F841-402B-8CD1-CAEA0D533C00}" dt="2024-07-11T06:48:58.458" v="4111" actId="47"/>
        <pc:sldMkLst>
          <pc:docMk/>
          <pc:sldMk cId="1578448937" sldId="4161"/>
        </pc:sldMkLst>
        <pc:spChg chg="del">
          <ac:chgData name="André Manuel Gomes Gaspar" userId="68e5906b-e508-424b-803e-010e8809f698" providerId="ADAL" clId="{ED6B9F66-F841-402B-8CD1-CAEA0D533C00}" dt="2024-07-10T20:12:30.366" v="2825" actId="931"/>
          <ac:spMkLst>
            <pc:docMk/>
            <pc:sldMk cId="1578448937" sldId="4161"/>
            <ac:spMk id="3" creationId="{53186E50-B09C-8A52-399E-3D9CAF2514E5}"/>
          </ac:spMkLst>
        </pc:spChg>
        <pc:spChg chg="mod">
          <ac:chgData name="André Manuel Gomes Gaspar" userId="68e5906b-e508-424b-803e-010e8809f698" providerId="ADAL" clId="{ED6B9F66-F841-402B-8CD1-CAEA0D533C00}" dt="2024-07-09T20:32:31.076" v="1258" actId="20577"/>
          <ac:spMkLst>
            <pc:docMk/>
            <pc:sldMk cId="1578448937" sldId="4161"/>
            <ac:spMk id="4" creationId="{4B60CFB8-1AD9-3174-AA18-4B7784BD7CB2}"/>
          </ac:spMkLst>
        </pc:spChg>
        <pc:spChg chg="mod">
          <ac:chgData name="André Manuel Gomes Gaspar" userId="68e5906b-e508-424b-803e-010e8809f698" providerId="ADAL" clId="{ED6B9F66-F841-402B-8CD1-CAEA0D533C00}" dt="2024-07-09T14:46:13.493" v="126" actId="20577"/>
          <ac:spMkLst>
            <pc:docMk/>
            <pc:sldMk cId="1578448937" sldId="4161"/>
            <ac:spMk id="5" creationId="{127E8E68-9009-734E-440D-991EB106B6E1}"/>
          </ac:spMkLst>
        </pc:spChg>
        <pc:picChg chg="add mod">
          <ac:chgData name="André Manuel Gomes Gaspar" userId="68e5906b-e508-424b-803e-010e8809f698" providerId="ADAL" clId="{ED6B9F66-F841-402B-8CD1-CAEA0D533C00}" dt="2024-07-10T20:12:31.312" v="2827" actId="962"/>
          <ac:picMkLst>
            <pc:docMk/>
            <pc:sldMk cId="1578448937" sldId="4161"/>
            <ac:picMk id="7" creationId="{E626118F-4626-EC00-6E34-0464EFB80157}"/>
          </ac:picMkLst>
        </pc:picChg>
      </pc:sldChg>
      <pc:sldChg chg="addSp delSp modSp add mod">
        <pc:chgData name="André Manuel Gomes Gaspar" userId="68e5906b-e508-424b-803e-010e8809f698" providerId="ADAL" clId="{ED6B9F66-F841-402B-8CD1-CAEA0D533C00}" dt="2024-07-11T09:05:18.489" v="5808" actId="20577"/>
        <pc:sldMkLst>
          <pc:docMk/>
          <pc:sldMk cId="1240519203" sldId="4162"/>
        </pc:sldMkLst>
        <pc:spChg chg="add del mod">
          <ac:chgData name="André Manuel Gomes Gaspar" userId="68e5906b-e508-424b-803e-010e8809f698" providerId="ADAL" clId="{ED6B9F66-F841-402B-8CD1-CAEA0D533C00}" dt="2024-07-11T09:01:11.610" v="5460" actId="20577"/>
          <ac:spMkLst>
            <pc:docMk/>
            <pc:sldMk cId="1240519203" sldId="4162"/>
            <ac:spMk id="2" creationId="{C3FBD129-F478-6D55-7C18-2970B6B9A33F}"/>
          </ac:spMkLst>
        </pc:spChg>
        <pc:spChg chg="del">
          <ac:chgData name="André Manuel Gomes Gaspar" userId="68e5906b-e508-424b-803e-010e8809f698" providerId="ADAL" clId="{ED6B9F66-F841-402B-8CD1-CAEA0D533C00}" dt="2024-07-11T08:59:04.254" v="5265" actId="478"/>
          <ac:spMkLst>
            <pc:docMk/>
            <pc:sldMk cId="1240519203" sldId="4162"/>
            <ac:spMk id="3" creationId="{87492A85-B5A5-FEF1-1C63-7DC270029EA3}"/>
          </ac:spMkLst>
        </pc:spChg>
        <pc:spChg chg="del mod">
          <ac:chgData name="André Manuel Gomes Gaspar" userId="68e5906b-e508-424b-803e-010e8809f698" providerId="ADAL" clId="{ED6B9F66-F841-402B-8CD1-CAEA0D533C00}" dt="2024-07-11T09:02:32.817" v="5589" actId="478"/>
          <ac:spMkLst>
            <pc:docMk/>
            <pc:sldMk cId="1240519203" sldId="4162"/>
            <ac:spMk id="5" creationId="{92D06AE5-DE9C-3487-7A5D-B4A47419C8D7}"/>
          </ac:spMkLst>
        </pc:spChg>
        <pc:spChg chg="del">
          <ac:chgData name="André Manuel Gomes Gaspar" userId="68e5906b-e508-424b-803e-010e8809f698" providerId="ADAL" clId="{ED6B9F66-F841-402B-8CD1-CAEA0D533C00}" dt="2024-07-11T09:00:07.621" v="5321" actId="478"/>
          <ac:spMkLst>
            <pc:docMk/>
            <pc:sldMk cId="1240519203" sldId="4162"/>
            <ac:spMk id="6" creationId="{17BEA1AE-CDD9-2B66-902A-3772C153E657}"/>
          </ac:spMkLst>
        </pc:spChg>
        <pc:spChg chg="mod">
          <ac:chgData name="André Manuel Gomes Gaspar" userId="68e5906b-e508-424b-803e-010e8809f698" providerId="ADAL" clId="{ED6B9F66-F841-402B-8CD1-CAEA0D533C00}" dt="2024-07-11T09:00:13.705" v="5323" actId="1076"/>
          <ac:spMkLst>
            <pc:docMk/>
            <pc:sldMk cId="1240519203" sldId="4162"/>
            <ac:spMk id="7" creationId="{F1A1E222-2448-F35A-B28A-11B22FFE9A9D}"/>
          </ac:spMkLst>
        </pc:spChg>
        <pc:spChg chg="mod">
          <ac:chgData name="André Manuel Gomes Gaspar" userId="68e5906b-e508-424b-803e-010e8809f698" providerId="ADAL" clId="{ED6B9F66-F841-402B-8CD1-CAEA0D533C00}" dt="2024-07-11T09:05:12.244" v="5806" actId="14100"/>
          <ac:spMkLst>
            <pc:docMk/>
            <pc:sldMk cId="1240519203" sldId="4162"/>
            <ac:spMk id="38" creationId="{441F772E-BB39-7516-997C-47A5A5E962FB}"/>
          </ac:spMkLst>
        </pc:spChg>
        <pc:spChg chg="add del mod">
          <ac:chgData name="André Manuel Gomes Gaspar" userId="68e5906b-e508-424b-803e-010e8809f698" providerId="ADAL" clId="{ED6B9F66-F841-402B-8CD1-CAEA0D533C00}" dt="2024-07-11T06:47:36.576" v="4033" actId="21"/>
          <ac:spMkLst>
            <pc:docMk/>
            <pc:sldMk cId="1240519203" sldId="4162"/>
            <ac:spMk id="41" creationId="{A852DE87-7D1A-C188-CDE4-E195D7C97A72}"/>
          </ac:spMkLst>
        </pc:spChg>
        <pc:spChg chg="add del mod">
          <ac:chgData name="André Manuel Gomes Gaspar" userId="68e5906b-e508-424b-803e-010e8809f698" providerId="ADAL" clId="{ED6B9F66-F841-402B-8CD1-CAEA0D533C00}" dt="2024-07-11T08:41:16.124" v="5084" actId="931"/>
          <ac:spMkLst>
            <pc:docMk/>
            <pc:sldMk cId="1240519203" sldId="4162"/>
            <ac:spMk id="43" creationId="{37DFAE33-EEED-86F1-18A1-CEA3D7421540}"/>
          </ac:spMkLst>
        </pc:spChg>
        <pc:spChg chg="add del mod">
          <ac:chgData name="André Manuel Gomes Gaspar" userId="68e5906b-e508-424b-803e-010e8809f698" providerId="ADAL" clId="{ED6B9F66-F841-402B-8CD1-CAEA0D533C00}" dt="2024-07-11T08:57:36.730" v="5223" actId="478"/>
          <ac:spMkLst>
            <pc:docMk/>
            <pc:sldMk cId="1240519203" sldId="4162"/>
            <ac:spMk id="47" creationId="{6774757A-0699-BFEA-1193-E91E3CF6BE12}"/>
          </ac:spMkLst>
        </pc:spChg>
        <pc:spChg chg="add del mod">
          <ac:chgData name="André Manuel Gomes Gaspar" userId="68e5906b-e508-424b-803e-010e8809f698" providerId="ADAL" clId="{ED6B9F66-F841-402B-8CD1-CAEA0D533C00}" dt="2024-07-11T08:59:07.315" v="5266" actId="478"/>
          <ac:spMkLst>
            <pc:docMk/>
            <pc:sldMk cId="1240519203" sldId="4162"/>
            <ac:spMk id="49" creationId="{9B81D427-9F12-2E09-2AEF-C14666AE1F48}"/>
          </ac:spMkLst>
        </pc:spChg>
        <pc:spChg chg="add del mod">
          <ac:chgData name="André Manuel Gomes Gaspar" userId="68e5906b-e508-424b-803e-010e8809f698" providerId="ADAL" clId="{ED6B9F66-F841-402B-8CD1-CAEA0D533C00}" dt="2024-07-11T09:00:10.826" v="5322" actId="478"/>
          <ac:spMkLst>
            <pc:docMk/>
            <pc:sldMk cId="1240519203" sldId="4162"/>
            <ac:spMk id="51" creationId="{497D4FB8-0B6F-E0C5-104E-F66975995C9D}"/>
          </ac:spMkLst>
        </pc:spChg>
        <pc:spChg chg="add mod">
          <ac:chgData name="André Manuel Gomes Gaspar" userId="68e5906b-e508-424b-803e-010e8809f698" providerId="ADAL" clId="{ED6B9F66-F841-402B-8CD1-CAEA0D533C00}" dt="2024-07-11T09:05:18.489" v="5808" actId="20577"/>
          <ac:spMkLst>
            <pc:docMk/>
            <pc:sldMk cId="1240519203" sldId="4162"/>
            <ac:spMk id="52" creationId="{6081E8C2-D7A9-B40B-88EE-A92924500744}"/>
          </ac:spMkLst>
        </pc:spChg>
        <pc:picChg chg="del">
          <ac:chgData name="André Manuel Gomes Gaspar" userId="68e5906b-e508-424b-803e-010e8809f698" providerId="ADAL" clId="{ED6B9F66-F841-402B-8CD1-CAEA0D533C00}" dt="2024-07-11T08:41:05.322" v="5083" actId="478"/>
          <ac:picMkLst>
            <pc:docMk/>
            <pc:sldMk cId="1240519203" sldId="4162"/>
            <ac:picMk id="10" creationId="{B2B7DEA7-143F-8E88-17A0-02FDA003ECD7}"/>
          </ac:picMkLst>
        </pc:picChg>
        <pc:picChg chg="del">
          <ac:chgData name="André Manuel Gomes Gaspar" userId="68e5906b-e508-424b-803e-010e8809f698" providerId="ADAL" clId="{ED6B9F66-F841-402B-8CD1-CAEA0D533C00}" dt="2024-07-11T09:03:39.038" v="5721" actId="478"/>
          <ac:picMkLst>
            <pc:docMk/>
            <pc:sldMk cId="1240519203" sldId="4162"/>
            <ac:picMk id="15" creationId="{AE285DE1-C983-12D4-074B-90D764C93B63}"/>
          </ac:picMkLst>
        </pc:picChg>
        <pc:picChg chg="add mod">
          <ac:chgData name="André Manuel Gomes Gaspar" userId="68e5906b-e508-424b-803e-010e8809f698" providerId="ADAL" clId="{ED6B9F66-F841-402B-8CD1-CAEA0D533C00}" dt="2024-07-11T08:41:18.504" v="5085" actId="27614"/>
          <ac:picMkLst>
            <pc:docMk/>
            <pc:sldMk cId="1240519203" sldId="4162"/>
            <ac:picMk id="45" creationId="{84A32CEC-967D-8C56-BFB9-3CDB356E1E79}"/>
          </ac:picMkLst>
        </pc:picChg>
        <pc:cxnChg chg="del">
          <ac:chgData name="André Manuel Gomes Gaspar" userId="68e5906b-e508-424b-803e-010e8809f698" providerId="ADAL" clId="{ED6B9F66-F841-402B-8CD1-CAEA0D533C00}" dt="2024-07-11T08:59:08.295" v="5267" actId="478"/>
          <ac:cxnSpMkLst>
            <pc:docMk/>
            <pc:sldMk cId="1240519203" sldId="4162"/>
            <ac:cxnSpMk id="17" creationId="{6C5451EC-C722-3A6E-9947-4006FF6421BA}"/>
          </ac:cxnSpMkLst>
        </pc:cxnChg>
      </pc:sldChg>
      <pc:sldChg chg="addSp delSp modSp add del mod">
        <pc:chgData name="André Manuel Gomes Gaspar" userId="68e5906b-e508-424b-803e-010e8809f698" providerId="ADAL" clId="{ED6B9F66-F841-402B-8CD1-CAEA0D533C00}" dt="2024-07-09T14:59:48.051" v="282" actId="47"/>
        <pc:sldMkLst>
          <pc:docMk/>
          <pc:sldMk cId="786522999" sldId="4163"/>
        </pc:sldMkLst>
        <pc:spChg chg="mod">
          <ac:chgData name="André Manuel Gomes Gaspar" userId="68e5906b-e508-424b-803e-010e8809f698" providerId="ADAL" clId="{ED6B9F66-F841-402B-8CD1-CAEA0D533C00}" dt="2024-07-09T14:59:15.035" v="276" actId="20577"/>
          <ac:spMkLst>
            <pc:docMk/>
            <pc:sldMk cId="786522999" sldId="4163"/>
            <ac:spMk id="3" creationId="{C07BE748-8066-E666-1185-5CABAAE67B97}"/>
          </ac:spMkLst>
        </pc:spChg>
        <pc:spChg chg="del">
          <ac:chgData name="André Manuel Gomes Gaspar" userId="68e5906b-e508-424b-803e-010e8809f698" providerId="ADAL" clId="{ED6B9F66-F841-402B-8CD1-CAEA0D533C00}" dt="2024-07-09T14:59:25.294" v="277" actId="478"/>
          <ac:spMkLst>
            <pc:docMk/>
            <pc:sldMk cId="786522999" sldId="4163"/>
            <ac:spMk id="7" creationId="{C9FE1257-443D-157E-9359-401C962FBBAC}"/>
          </ac:spMkLst>
        </pc:spChg>
        <pc:spChg chg="add del mod">
          <ac:chgData name="André Manuel Gomes Gaspar" userId="68e5906b-e508-424b-803e-010e8809f698" providerId="ADAL" clId="{ED6B9F66-F841-402B-8CD1-CAEA0D533C00}" dt="2024-07-09T14:59:27.898" v="278" actId="478"/>
          <ac:spMkLst>
            <pc:docMk/>
            <pc:sldMk cId="786522999" sldId="4163"/>
            <ac:spMk id="18" creationId="{7C88BC01-A6DB-1DBC-E3F4-1AA70940687D}"/>
          </ac:spMkLst>
        </pc:spChg>
      </pc:sldChg>
      <pc:sldChg chg="addSp modSp add mod ord">
        <pc:chgData name="André Manuel Gomes Gaspar" userId="68e5906b-e508-424b-803e-010e8809f698" providerId="ADAL" clId="{ED6B9F66-F841-402B-8CD1-CAEA0D533C00}" dt="2024-07-09T15:12:00.740" v="813" actId="1076"/>
        <pc:sldMkLst>
          <pc:docMk/>
          <pc:sldMk cId="2030632077" sldId="4164"/>
        </pc:sldMkLst>
        <pc:spChg chg="mod">
          <ac:chgData name="André Manuel Gomes Gaspar" userId="68e5906b-e508-424b-803e-010e8809f698" providerId="ADAL" clId="{ED6B9F66-F841-402B-8CD1-CAEA0D533C00}" dt="2024-07-09T15:00:05.603" v="308" actId="5793"/>
          <ac:spMkLst>
            <pc:docMk/>
            <pc:sldMk cId="2030632077" sldId="4164"/>
            <ac:spMk id="2" creationId="{E149B325-1CDC-A466-333D-E25FF8A8CBFB}"/>
          </ac:spMkLst>
        </pc:spChg>
        <pc:spChg chg="mod">
          <ac:chgData name="André Manuel Gomes Gaspar" userId="68e5906b-e508-424b-803e-010e8809f698" providerId="ADAL" clId="{ED6B9F66-F841-402B-8CD1-CAEA0D533C00}" dt="2024-07-09T14:59:58.527" v="300" actId="20577"/>
          <ac:spMkLst>
            <pc:docMk/>
            <pc:sldMk cId="2030632077" sldId="4164"/>
            <ac:spMk id="3" creationId="{C07BE748-8066-E666-1185-5CABAAE67B97}"/>
          </ac:spMkLst>
        </pc:spChg>
        <pc:spChg chg="mod">
          <ac:chgData name="André Manuel Gomes Gaspar" userId="68e5906b-e508-424b-803e-010e8809f698" providerId="ADAL" clId="{ED6B9F66-F841-402B-8CD1-CAEA0D533C00}" dt="2024-07-09T15:11:57.121" v="812" actId="20577"/>
          <ac:spMkLst>
            <pc:docMk/>
            <pc:sldMk cId="2030632077" sldId="4164"/>
            <ac:spMk id="7" creationId="{C9FE1257-443D-157E-9359-401C962FBBAC}"/>
          </ac:spMkLst>
        </pc:spChg>
        <pc:spChg chg="add mod ord">
          <ac:chgData name="André Manuel Gomes Gaspar" userId="68e5906b-e508-424b-803e-010e8809f698" providerId="ADAL" clId="{ED6B9F66-F841-402B-8CD1-CAEA0D533C00}" dt="2024-07-09T15:02:10.832" v="331" actId="14100"/>
          <ac:spMkLst>
            <pc:docMk/>
            <pc:sldMk cId="2030632077" sldId="4164"/>
            <ac:spMk id="18" creationId="{CF0EDE39-ED4C-3C6E-49BE-BE96A8A8BD74}"/>
          </ac:spMkLst>
        </pc:spChg>
        <pc:picChg chg="add mod">
          <ac:chgData name="André Manuel Gomes Gaspar" userId="68e5906b-e508-424b-803e-010e8809f698" providerId="ADAL" clId="{ED6B9F66-F841-402B-8CD1-CAEA0D533C00}" dt="2024-07-09T15:00:57.235" v="318" actId="1076"/>
          <ac:picMkLst>
            <pc:docMk/>
            <pc:sldMk cId="2030632077" sldId="4164"/>
            <ac:picMk id="17" creationId="{A14C812E-A1D4-5E4F-CDDD-7AC44AF149FF}"/>
          </ac:picMkLst>
        </pc:picChg>
        <pc:picChg chg="add mod">
          <ac:chgData name="André Manuel Gomes Gaspar" userId="68e5906b-e508-424b-803e-010e8809f698" providerId="ADAL" clId="{ED6B9F66-F841-402B-8CD1-CAEA0D533C00}" dt="2024-07-09T15:12:00.740" v="813" actId="1076"/>
          <ac:picMkLst>
            <pc:docMk/>
            <pc:sldMk cId="2030632077" sldId="4164"/>
            <ac:picMk id="20" creationId="{AB3E04DC-8724-A00E-ACDB-FFA6289423A4}"/>
          </ac:picMkLst>
        </pc:picChg>
        <pc:picChg chg="add mod modCrop">
          <ac:chgData name="André Manuel Gomes Gaspar" userId="68e5906b-e508-424b-803e-010e8809f698" providerId="ADAL" clId="{ED6B9F66-F841-402B-8CD1-CAEA0D533C00}" dt="2024-07-09T15:11:12.952" v="725" actId="1076"/>
          <ac:picMkLst>
            <pc:docMk/>
            <pc:sldMk cId="2030632077" sldId="4164"/>
            <ac:picMk id="22" creationId="{6066DAF6-844F-2AA6-9A2D-1F3F89AD5E6D}"/>
          </ac:picMkLst>
        </pc:picChg>
      </pc:sldChg>
      <pc:sldChg chg="addSp delSp modSp add mod ord setBg">
        <pc:chgData name="André Manuel Gomes Gaspar" userId="68e5906b-e508-424b-803e-010e8809f698" providerId="ADAL" clId="{ED6B9F66-F841-402B-8CD1-CAEA0D533C00}" dt="2024-07-11T00:19:25.446" v="3679" actId="1076"/>
        <pc:sldMkLst>
          <pc:docMk/>
          <pc:sldMk cId="2519952836" sldId="4165"/>
        </pc:sldMkLst>
        <pc:spChg chg="mod">
          <ac:chgData name="André Manuel Gomes Gaspar" userId="68e5906b-e508-424b-803e-010e8809f698" providerId="ADAL" clId="{ED6B9F66-F841-402B-8CD1-CAEA0D533C00}" dt="2024-07-09T15:13:12.840" v="817" actId="26606"/>
          <ac:spMkLst>
            <pc:docMk/>
            <pc:sldMk cId="2519952836" sldId="4165"/>
            <ac:spMk id="2" creationId="{E149B325-1CDC-A466-333D-E25FF8A8CBFB}"/>
          </ac:spMkLst>
        </pc:spChg>
        <pc:spChg chg="mod">
          <ac:chgData name="André Manuel Gomes Gaspar" userId="68e5906b-e508-424b-803e-010e8809f698" providerId="ADAL" clId="{ED6B9F66-F841-402B-8CD1-CAEA0D533C00}" dt="2024-07-09T15:13:12.840" v="817" actId="26606"/>
          <ac:spMkLst>
            <pc:docMk/>
            <pc:sldMk cId="2519952836" sldId="4165"/>
            <ac:spMk id="3" creationId="{C07BE748-8066-E666-1185-5CABAAE67B97}"/>
          </ac:spMkLst>
        </pc:spChg>
        <pc:spChg chg="ord">
          <ac:chgData name="André Manuel Gomes Gaspar" userId="68e5906b-e508-424b-803e-010e8809f698" providerId="ADAL" clId="{ED6B9F66-F841-402B-8CD1-CAEA0D533C00}" dt="2024-07-09T15:13:12.840" v="817" actId="26606"/>
          <ac:spMkLst>
            <pc:docMk/>
            <pc:sldMk cId="2519952836" sldId="4165"/>
            <ac:spMk id="4" creationId="{A2369BB4-BC67-A7F6-4905-22778FA09439}"/>
          </ac:spMkLst>
        </pc:spChg>
        <pc:spChg chg="del">
          <ac:chgData name="André Manuel Gomes Gaspar" userId="68e5906b-e508-424b-803e-010e8809f698" providerId="ADAL" clId="{ED6B9F66-F841-402B-8CD1-CAEA0D533C00}" dt="2024-07-09T15:03:35.373" v="337" actId="478"/>
          <ac:spMkLst>
            <pc:docMk/>
            <pc:sldMk cId="2519952836" sldId="4165"/>
            <ac:spMk id="7" creationId="{C9FE1257-443D-157E-9359-401C962FBBAC}"/>
          </ac:spMkLst>
        </pc:spChg>
        <pc:spChg chg="ord">
          <ac:chgData name="André Manuel Gomes Gaspar" userId="68e5906b-e508-424b-803e-010e8809f698" providerId="ADAL" clId="{ED6B9F66-F841-402B-8CD1-CAEA0D533C00}" dt="2024-07-09T15:13:12.840" v="817" actId="26606"/>
          <ac:spMkLst>
            <pc:docMk/>
            <pc:sldMk cId="2519952836" sldId="4165"/>
            <ac:spMk id="11" creationId="{C992FFAF-B814-BF62-5185-3C77BEF124E7}"/>
          </ac:spMkLst>
        </pc:spChg>
        <pc:spChg chg="ord">
          <ac:chgData name="André Manuel Gomes Gaspar" userId="68e5906b-e508-424b-803e-010e8809f698" providerId="ADAL" clId="{ED6B9F66-F841-402B-8CD1-CAEA0D533C00}" dt="2024-07-09T15:13:12.840" v="817" actId="26606"/>
          <ac:spMkLst>
            <pc:docMk/>
            <pc:sldMk cId="2519952836" sldId="4165"/>
            <ac:spMk id="14" creationId="{40A2268D-BA68-006A-B1C9-895A9D5E10F4}"/>
          </ac:spMkLst>
        </pc:spChg>
        <pc:spChg chg="ord">
          <ac:chgData name="André Manuel Gomes Gaspar" userId="68e5906b-e508-424b-803e-010e8809f698" providerId="ADAL" clId="{ED6B9F66-F841-402B-8CD1-CAEA0D533C00}" dt="2024-07-09T15:13:12.840" v="817" actId="26606"/>
          <ac:spMkLst>
            <pc:docMk/>
            <pc:sldMk cId="2519952836" sldId="4165"/>
            <ac:spMk id="15" creationId="{EF6B7217-5A00-5CC6-5BB1-C8E89C575731}"/>
          </ac:spMkLst>
        </pc:spChg>
        <pc:spChg chg="add del mod">
          <ac:chgData name="André Manuel Gomes Gaspar" userId="68e5906b-e508-424b-803e-010e8809f698" providerId="ADAL" clId="{ED6B9F66-F841-402B-8CD1-CAEA0D533C00}" dt="2024-07-09T15:04:10.597" v="435" actId="478"/>
          <ac:spMkLst>
            <pc:docMk/>
            <pc:sldMk cId="2519952836" sldId="4165"/>
            <ac:spMk id="17" creationId="{44EF4291-5258-BFEA-F825-42771D1DD820}"/>
          </ac:spMkLst>
        </pc:spChg>
        <pc:spChg chg="add del mod">
          <ac:chgData name="André Manuel Gomes Gaspar" userId="68e5906b-e508-424b-803e-010e8809f698" providerId="ADAL" clId="{ED6B9F66-F841-402B-8CD1-CAEA0D533C00}" dt="2024-07-09T15:04:00.880" v="410" actId="478"/>
          <ac:spMkLst>
            <pc:docMk/>
            <pc:sldMk cId="2519952836" sldId="4165"/>
            <ac:spMk id="19" creationId="{8A68924B-35F4-C6B7-D266-C034A02E6AB1}"/>
          </ac:spMkLst>
        </pc:spChg>
        <pc:spChg chg="add del">
          <ac:chgData name="André Manuel Gomes Gaspar" userId="68e5906b-e508-424b-803e-010e8809f698" providerId="ADAL" clId="{ED6B9F66-F841-402B-8CD1-CAEA0D533C00}" dt="2024-07-09T15:13:12.840" v="817" actId="26606"/>
          <ac:spMkLst>
            <pc:docMk/>
            <pc:sldMk cId="2519952836" sldId="4165"/>
            <ac:spMk id="28" creationId="{231BF440-39FA-4087-84CC-2EEC0BBDAF29}"/>
          </ac:spMkLst>
        </pc:spChg>
        <pc:spChg chg="add del">
          <ac:chgData name="André Manuel Gomes Gaspar" userId="68e5906b-e508-424b-803e-010e8809f698" providerId="ADAL" clId="{ED6B9F66-F841-402B-8CD1-CAEA0D533C00}" dt="2024-07-09T15:13:12.840" v="817" actId="26606"/>
          <ac:spMkLst>
            <pc:docMk/>
            <pc:sldMk cId="2519952836" sldId="4165"/>
            <ac:spMk id="30" creationId="{F04E4CBA-303B-48BD-8451-C2701CB0EEBF}"/>
          </ac:spMkLst>
        </pc:spChg>
        <pc:spChg chg="add del">
          <ac:chgData name="André Manuel Gomes Gaspar" userId="68e5906b-e508-424b-803e-010e8809f698" providerId="ADAL" clId="{ED6B9F66-F841-402B-8CD1-CAEA0D533C00}" dt="2024-07-09T15:13:12.840" v="817" actId="26606"/>
          <ac:spMkLst>
            <pc:docMk/>
            <pc:sldMk cId="2519952836" sldId="4165"/>
            <ac:spMk id="32" creationId="{F6CA58B3-AFCC-4A40-9882-50D5080879B0}"/>
          </ac:spMkLst>
        </pc:spChg>
        <pc:spChg chg="add del">
          <ac:chgData name="André Manuel Gomes Gaspar" userId="68e5906b-e508-424b-803e-010e8809f698" providerId="ADAL" clId="{ED6B9F66-F841-402B-8CD1-CAEA0D533C00}" dt="2024-07-09T15:13:12.840" v="817" actId="26606"/>
          <ac:spMkLst>
            <pc:docMk/>
            <pc:sldMk cId="2519952836" sldId="4165"/>
            <ac:spMk id="34" creationId="{75C56826-D4E5-42ED-8529-079651CB3005}"/>
          </ac:spMkLst>
        </pc:spChg>
        <pc:spChg chg="add del">
          <ac:chgData name="André Manuel Gomes Gaspar" userId="68e5906b-e508-424b-803e-010e8809f698" providerId="ADAL" clId="{ED6B9F66-F841-402B-8CD1-CAEA0D533C00}" dt="2024-07-09T15:13:12.840" v="817" actId="26606"/>
          <ac:spMkLst>
            <pc:docMk/>
            <pc:sldMk cId="2519952836" sldId="4165"/>
            <ac:spMk id="36" creationId="{82095FCE-EF05-4443-B97A-85DEE3A5CA17}"/>
          </ac:spMkLst>
        </pc:spChg>
        <pc:spChg chg="add del">
          <ac:chgData name="André Manuel Gomes Gaspar" userId="68e5906b-e508-424b-803e-010e8809f698" providerId="ADAL" clId="{ED6B9F66-F841-402B-8CD1-CAEA0D533C00}" dt="2024-07-09T15:13:12.840" v="817" actId="26606"/>
          <ac:spMkLst>
            <pc:docMk/>
            <pc:sldMk cId="2519952836" sldId="4165"/>
            <ac:spMk id="38" creationId="{CA00AE6B-AA30-4CF8-BA6F-339B780AD76C}"/>
          </ac:spMkLst>
        </pc:spChg>
        <pc:picChg chg="add mod">
          <ac:chgData name="André Manuel Gomes Gaspar" userId="68e5906b-e508-424b-803e-010e8809f698" providerId="ADAL" clId="{ED6B9F66-F841-402B-8CD1-CAEA0D533C00}" dt="2024-07-11T00:19:25.446" v="3679" actId="1076"/>
          <ac:picMkLst>
            <pc:docMk/>
            <pc:sldMk cId="2519952836" sldId="4165"/>
            <ac:picMk id="16" creationId="{BF545ECF-9B10-CD92-104C-1EF0A8A4DA81}"/>
          </ac:picMkLst>
        </pc:picChg>
        <pc:picChg chg="add del mod ord">
          <ac:chgData name="André Manuel Gomes Gaspar" userId="68e5906b-e508-424b-803e-010e8809f698" providerId="ADAL" clId="{ED6B9F66-F841-402B-8CD1-CAEA0D533C00}" dt="2024-07-11T00:19:10.187" v="3677" actId="478"/>
          <ac:picMkLst>
            <pc:docMk/>
            <pc:sldMk cId="2519952836" sldId="4165"/>
            <ac:picMk id="21" creationId="{59DDE842-CF71-5576-CEC0-08B68304F602}"/>
          </ac:picMkLst>
        </pc:picChg>
        <pc:picChg chg="add del mod ord">
          <ac:chgData name="André Manuel Gomes Gaspar" userId="68e5906b-e508-424b-803e-010e8809f698" providerId="ADAL" clId="{ED6B9F66-F841-402B-8CD1-CAEA0D533C00}" dt="2024-07-10T22:31:21.034" v="3327" actId="21"/>
          <ac:picMkLst>
            <pc:docMk/>
            <pc:sldMk cId="2519952836" sldId="4165"/>
            <ac:picMk id="23" creationId="{17B1E90F-3855-74B8-C7AA-7211728782FB}"/>
          </ac:picMkLst>
        </pc:picChg>
      </pc:sldChg>
      <pc:sldChg chg="addSp delSp modSp add mod ord">
        <pc:chgData name="André Manuel Gomes Gaspar" userId="68e5906b-e508-424b-803e-010e8809f698" providerId="ADAL" clId="{ED6B9F66-F841-402B-8CD1-CAEA0D533C00}" dt="2024-07-10T08:48:16.400" v="2319"/>
        <pc:sldMkLst>
          <pc:docMk/>
          <pc:sldMk cId="337952109" sldId="4166"/>
        </pc:sldMkLst>
        <pc:spChg chg="mod">
          <ac:chgData name="André Manuel Gomes Gaspar" userId="68e5906b-e508-424b-803e-010e8809f698" providerId="ADAL" clId="{ED6B9F66-F841-402B-8CD1-CAEA0D533C00}" dt="2024-07-09T15:25:47.469" v="918" actId="20577"/>
          <ac:spMkLst>
            <pc:docMk/>
            <pc:sldMk cId="337952109" sldId="4166"/>
            <ac:spMk id="3" creationId="{C07BE748-8066-E666-1185-5CABAAE67B97}"/>
          </ac:spMkLst>
        </pc:spChg>
        <pc:picChg chg="add del mod">
          <ac:chgData name="André Manuel Gomes Gaspar" userId="68e5906b-e508-424b-803e-010e8809f698" providerId="ADAL" clId="{ED6B9F66-F841-402B-8CD1-CAEA0D533C00}" dt="2024-07-09T15:15:14.384" v="832" actId="21"/>
          <ac:picMkLst>
            <pc:docMk/>
            <pc:sldMk cId="337952109" sldId="4166"/>
            <ac:picMk id="16" creationId="{A4AFB530-67C5-F848-CA1C-56399FAEE8A1}"/>
          </ac:picMkLst>
        </pc:picChg>
        <pc:picChg chg="del">
          <ac:chgData name="André Manuel Gomes Gaspar" userId="68e5906b-e508-424b-803e-010e8809f698" providerId="ADAL" clId="{ED6B9F66-F841-402B-8CD1-CAEA0D533C00}" dt="2024-07-09T15:14:46.595" v="823" actId="478"/>
          <ac:picMkLst>
            <pc:docMk/>
            <pc:sldMk cId="337952109" sldId="4166"/>
            <ac:picMk id="21" creationId="{59DDE842-CF71-5576-CEC0-08B68304F602}"/>
          </ac:picMkLst>
        </pc:picChg>
        <pc:picChg chg="del">
          <ac:chgData name="André Manuel Gomes Gaspar" userId="68e5906b-e508-424b-803e-010e8809f698" providerId="ADAL" clId="{ED6B9F66-F841-402B-8CD1-CAEA0D533C00}" dt="2024-07-09T15:14:47.253" v="824" actId="478"/>
          <ac:picMkLst>
            <pc:docMk/>
            <pc:sldMk cId="337952109" sldId="4166"/>
            <ac:picMk id="23" creationId="{17B1E90F-3855-74B8-C7AA-7211728782FB}"/>
          </ac:picMkLst>
        </pc:picChg>
      </pc:sldChg>
      <pc:sldChg chg="addSp delSp modSp add mod ord modAnim">
        <pc:chgData name="André Manuel Gomes Gaspar" userId="68e5906b-e508-424b-803e-010e8809f698" providerId="ADAL" clId="{ED6B9F66-F841-402B-8CD1-CAEA0D533C00}" dt="2024-07-11T06:55:31.921" v="4262" actId="1076"/>
        <pc:sldMkLst>
          <pc:docMk/>
          <pc:sldMk cId="2413975569" sldId="4167"/>
        </pc:sldMkLst>
        <pc:spChg chg="add mod">
          <ac:chgData name="André Manuel Gomes Gaspar" userId="68e5906b-e508-424b-803e-010e8809f698" providerId="ADAL" clId="{ED6B9F66-F841-402B-8CD1-CAEA0D533C00}" dt="2024-07-11T06:55:26.652" v="4260" actId="1076"/>
          <ac:spMkLst>
            <pc:docMk/>
            <pc:sldMk cId="2413975569" sldId="4167"/>
            <ac:spMk id="2" creationId="{06293A2D-5882-5023-FC58-D66400AF5538}"/>
          </ac:spMkLst>
        </pc:spChg>
        <pc:spChg chg="add del mod">
          <ac:chgData name="André Manuel Gomes Gaspar" userId="68e5906b-e508-424b-803e-010e8809f698" providerId="ADAL" clId="{ED6B9F66-F841-402B-8CD1-CAEA0D533C00}" dt="2024-07-10T20:05:28.611" v="2824" actId="478"/>
          <ac:spMkLst>
            <pc:docMk/>
            <pc:sldMk cId="2413975569" sldId="4167"/>
            <ac:spMk id="2" creationId="{0BAC7512-5B53-D813-EAAC-439F43BC671F}"/>
          </ac:spMkLst>
        </pc:spChg>
        <pc:spChg chg="del">
          <ac:chgData name="André Manuel Gomes Gaspar" userId="68e5906b-e508-424b-803e-010e8809f698" providerId="ADAL" clId="{ED6B9F66-F841-402B-8CD1-CAEA0D533C00}" dt="2024-07-10T20:01:34.477" v="2804" actId="478"/>
          <ac:spMkLst>
            <pc:docMk/>
            <pc:sldMk cId="2413975569" sldId="4167"/>
            <ac:spMk id="7" creationId="{61E66525-96C2-4B1A-AF39-A4B064A69AB7}"/>
          </ac:spMkLst>
        </pc:spChg>
        <pc:spChg chg="add del mod">
          <ac:chgData name="André Manuel Gomes Gaspar" userId="68e5906b-e508-424b-803e-010e8809f698" providerId="ADAL" clId="{ED6B9F66-F841-402B-8CD1-CAEA0D533C00}" dt="2024-07-10T14:23:25.556" v="2766" actId="478"/>
          <ac:spMkLst>
            <pc:docMk/>
            <pc:sldMk cId="2413975569" sldId="4167"/>
            <ac:spMk id="16" creationId="{9DDEF25F-DDC4-AC07-1DF9-31ED5768E434}"/>
          </ac:spMkLst>
        </pc:spChg>
        <pc:picChg chg="add del mod">
          <ac:chgData name="André Manuel Gomes Gaspar" userId="68e5906b-e508-424b-803e-010e8809f698" providerId="ADAL" clId="{ED6B9F66-F841-402B-8CD1-CAEA0D533C00}" dt="2024-07-10T14:21:10.108" v="2762" actId="478"/>
          <ac:picMkLst>
            <pc:docMk/>
            <pc:sldMk cId="2413975569" sldId="4167"/>
            <ac:picMk id="3" creationId="{896F6BE7-4DB2-1F41-3E48-388517C674F3}"/>
          </ac:picMkLst>
        </pc:picChg>
        <pc:picChg chg="add mod">
          <ac:chgData name="André Manuel Gomes Gaspar" userId="68e5906b-e508-424b-803e-010e8809f698" providerId="ADAL" clId="{ED6B9F66-F841-402B-8CD1-CAEA0D533C00}" dt="2024-07-11T06:55:31.921" v="4262" actId="1076"/>
          <ac:picMkLst>
            <pc:docMk/>
            <pc:sldMk cId="2413975569" sldId="4167"/>
            <ac:picMk id="17" creationId="{4B62C514-7CA5-8AE7-CB2B-B181CD0511FE}"/>
          </ac:picMkLst>
        </pc:picChg>
        <pc:picChg chg="add mod">
          <ac:chgData name="André Manuel Gomes Gaspar" userId="68e5906b-e508-424b-803e-010e8809f698" providerId="ADAL" clId="{ED6B9F66-F841-402B-8CD1-CAEA0D533C00}" dt="2024-07-11T06:55:30.412" v="4261" actId="1076"/>
          <ac:picMkLst>
            <pc:docMk/>
            <pc:sldMk cId="2413975569" sldId="4167"/>
            <ac:picMk id="1028" creationId="{8D983BAB-55C2-201E-C51B-4BB78D4D4E8D}"/>
          </ac:picMkLst>
        </pc:picChg>
      </pc:sldChg>
      <pc:sldChg chg="addSp delSp modSp add mod">
        <pc:chgData name="André Manuel Gomes Gaspar" userId="68e5906b-e508-424b-803e-010e8809f698" providerId="ADAL" clId="{ED6B9F66-F841-402B-8CD1-CAEA0D533C00}" dt="2024-07-11T00:37:13.848" v="3739" actId="1076"/>
        <pc:sldMkLst>
          <pc:docMk/>
          <pc:sldMk cId="3376460458" sldId="4168"/>
        </pc:sldMkLst>
        <pc:spChg chg="del mod">
          <ac:chgData name="André Manuel Gomes Gaspar" userId="68e5906b-e508-424b-803e-010e8809f698" providerId="ADAL" clId="{ED6B9F66-F841-402B-8CD1-CAEA0D533C00}" dt="2024-07-11T00:35:27.625" v="3727" actId="478"/>
          <ac:spMkLst>
            <pc:docMk/>
            <pc:sldMk cId="3376460458" sldId="4168"/>
            <ac:spMk id="7" creationId="{61E66525-96C2-4B1A-AF39-A4B064A69AB7}"/>
          </ac:spMkLst>
        </pc:spChg>
        <pc:picChg chg="add mod">
          <ac:chgData name="André Manuel Gomes Gaspar" userId="68e5906b-e508-424b-803e-010e8809f698" providerId="ADAL" clId="{ED6B9F66-F841-402B-8CD1-CAEA0D533C00}" dt="2024-07-11T00:37:11.345" v="3738" actId="1076"/>
          <ac:picMkLst>
            <pc:docMk/>
            <pc:sldMk cId="3376460458" sldId="4168"/>
            <ac:picMk id="3" creationId="{68061DB2-1856-943A-DEBB-6A68632C63CB}"/>
          </ac:picMkLst>
        </pc:picChg>
        <pc:picChg chg="del mod">
          <ac:chgData name="André Manuel Gomes Gaspar" userId="68e5906b-e508-424b-803e-010e8809f698" providerId="ADAL" clId="{ED6B9F66-F841-402B-8CD1-CAEA0D533C00}" dt="2024-07-09T15:17:40.952" v="839" actId="478"/>
          <ac:picMkLst>
            <pc:docMk/>
            <pc:sldMk cId="3376460458" sldId="4168"/>
            <ac:picMk id="16" creationId="{A4AFB530-67C5-F848-CA1C-56399FAEE8A1}"/>
          </ac:picMkLst>
        </pc:picChg>
        <pc:picChg chg="add mod">
          <ac:chgData name="André Manuel Gomes Gaspar" userId="68e5906b-e508-424b-803e-010e8809f698" providerId="ADAL" clId="{ED6B9F66-F841-402B-8CD1-CAEA0D533C00}" dt="2024-07-11T00:37:07.703" v="3737" actId="1076"/>
          <ac:picMkLst>
            <pc:docMk/>
            <pc:sldMk cId="3376460458" sldId="4168"/>
            <ac:picMk id="18" creationId="{F94F7BBA-60CC-395A-42EC-5A9BEA30BBB7}"/>
          </ac:picMkLst>
        </pc:picChg>
        <pc:picChg chg="add mod">
          <ac:chgData name="André Manuel Gomes Gaspar" userId="68e5906b-e508-424b-803e-010e8809f698" providerId="ADAL" clId="{ED6B9F66-F841-402B-8CD1-CAEA0D533C00}" dt="2024-07-11T00:37:05.032" v="3736" actId="1076"/>
          <ac:picMkLst>
            <pc:docMk/>
            <pc:sldMk cId="3376460458" sldId="4168"/>
            <ac:picMk id="20" creationId="{A9AAF4D2-68DE-515B-ECF3-43FCB9E518C0}"/>
          </ac:picMkLst>
        </pc:picChg>
        <pc:picChg chg="add mod">
          <ac:chgData name="André Manuel Gomes Gaspar" userId="68e5906b-e508-424b-803e-010e8809f698" providerId="ADAL" clId="{ED6B9F66-F841-402B-8CD1-CAEA0D533C00}" dt="2024-07-11T00:37:13.848" v="3739" actId="1076"/>
          <ac:picMkLst>
            <pc:docMk/>
            <pc:sldMk cId="3376460458" sldId="4168"/>
            <ac:picMk id="22" creationId="{57EDB58A-2721-00F8-EDB2-1ECE5C8FDA0B}"/>
          </ac:picMkLst>
        </pc:picChg>
        <pc:picChg chg="add mod">
          <ac:chgData name="André Manuel Gomes Gaspar" userId="68e5906b-e508-424b-803e-010e8809f698" providerId="ADAL" clId="{ED6B9F66-F841-402B-8CD1-CAEA0D533C00}" dt="2024-07-11T00:35:21.996" v="3725" actId="1076"/>
          <ac:picMkLst>
            <pc:docMk/>
            <pc:sldMk cId="3376460458" sldId="4168"/>
            <ac:picMk id="24" creationId="{9B441740-D44A-C962-33A9-801CF4B0FEFA}"/>
          </ac:picMkLst>
        </pc:picChg>
        <pc:picChg chg="add mod">
          <ac:chgData name="André Manuel Gomes Gaspar" userId="68e5906b-e508-424b-803e-010e8809f698" providerId="ADAL" clId="{ED6B9F66-F841-402B-8CD1-CAEA0D533C00}" dt="2024-07-11T00:36:52.533" v="3735" actId="1076"/>
          <ac:picMkLst>
            <pc:docMk/>
            <pc:sldMk cId="3376460458" sldId="4168"/>
            <ac:picMk id="26" creationId="{6F36303F-1A64-D624-2E49-6A0DFB71F029}"/>
          </ac:picMkLst>
        </pc:picChg>
        <pc:picChg chg="add mod">
          <ac:chgData name="André Manuel Gomes Gaspar" userId="68e5906b-e508-424b-803e-010e8809f698" providerId="ADAL" clId="{ED6B9F66-F841-402B-8CD1-CAEA0D533C00}" dt="2024-07-11T00:35:34.629" v="3730" actId="1076"/>
          <ac:picMkLst>
            <pc:docMk/>
            <pc:sldMk cId="3376460458" sldId="4168"/>
            <ac:picMk id="28" creationId="{C3B7D6A0-8C99-1795-8865-053E430076E0}"/>
          </ac:picMkLst>
        </pc:picChg>
        <pc:picChg chg="add mod">
          <ac:chgData name="André Manuel Gomes Gaspar" userId="68e5906b-e508-424b-803e-010e8809f698" providerId="ADAL" clId="{ED6B9F66-F841-402B-8CD1-CAEA0D533C00}" dt="2024-07-11T00:35:40.062" v="3733" actId="1076"/>
          <ac:picMkLst>
            <pc:docMk/>
            <pc:sldMk cId="3376460458" sldId="4168"/>
            <ac:picMk id="30" creationId="{1954ADE3-9EA4-D59A-48D5-4B4851780011}"/>
          </ac:picMkLst>
        </pc:picChg>
      </pc:sldChg>
      <pc:sldChg chg="addSp delSp modSp add mod">
        <pc:chgData name="André Manuel Gomes Gaspar" userId="68e5906b-e508-424b-803e-010e8809f698" providerId="ADAL" clId="{ED6B9F66-F841-402B-8CD1-CAEA0D533C00}" dt="2024-07-11T01:13:08.048" v="3910" actId="1076"/>
        <pc:sldMkLst>
          <pc:docMk/>
          <pc:sldMk cId="1057813380" sldId="4169"/>
        </pc:sldMkLst>
        <pc:spChg chg="del">
          <ac:chgData name="André Manuel Gomes Gaspar" userId="68e5906b-e508-424b-803e-010e8809f698" providerId="ADAL" clId="{ED6B9F66-F841-402B-8CD1-CAEA0D533C00}" dt="2024-07-11T01:13:02.029" v="3909" actId="478"/>
          <ac:spMkLst>
            <pc:docMk/>
            <pc:sldMk cId="1057813380" sldId="4169"/>
            <ac:spMk id="7" creationId="{61E66525-96C2-4B1A-AF39-A4B064A69AB7}"/>
          </ac:spMkLst>
        </pc:spChg>
        <pc:picChg chg="add del mod">
          <ac:chgData name="André Manuel Gomes Gaspar" userId="68e5906b-e508-424b-803e-010e8809f698" providerId="ADAL" clId="{ED6B9F66-F841-402B-8CD1-CAEA0D533C00}" dt="2024-07-09T15:22:21.045" v="877" actId="478"/>
          <ac:picMkLst>
            <pc:docMk/>
            <pc:sldMk cId="1057813380" sldId="4169"/>
            <ac:picMk id="2" creationId="{D3261EAA-24D1-D064-4BB4-C5D524C2A253}"/>
          </ac:picMkLst>
        </pc:picChg>
        <pc:picChg chg="del">
          <ac:chgData name="André Manuel Gomes Gaspar" userId="68e5906b-e508-424b-803e-010e8809f698" providerId="ADAL" clId="{ED6B9F66-F841-402B-8CD1-CAEA0D533C00}" dt="2024-07-09T15:22:26.469" v="878" actId="478"/>
          <ac:picMkLst>
            <pc:docMk/>
            <pc:sldMk cId="1057813380" sldId="4169"/>
            <ac:picMk id="3" creationId="{68061DB2-1856-943A-DEBB-6A68632C63CB}"/>
          </ac:picMkLst>
        </pc:picChg>
        <pc:picChg chg="add del mod">
          <ac:chgData name="André Manuel Gomes Gaspar" userId="68e5906b-e508-424b-803e-010e8809f698" providerId="ADAL" clId="{ED6B9F66-F841-402B-8CD1-CAEA0D533C00}" dt="2024-07-09T15:22:21.045" v="877" actId="478"/>
          <ac:picMkLst>
            <pc:docMk/>
            <pc:sldMk cId="1057813380" sldId="4169"/>
            <ac:picMk id="16" creationId="{1EA3A133-4600-AFE2-6BA9-C87F1F70D918}"/>
          </ac:picMkLst>
        </pc:picChg>
        <pc:picChg chg="add del mod">
          <ac:chgData name="André Manuel Gomes Gaspar" userId="68e5906b-e508-424b-803e-010e8809f698" providerId="ADAL" clId="{ED6B9F66-F841-402B-8CD1-CAEA0D533C00}" dt="2024-07-09T15:22:21.045" v="877" actId="478"/>
          <ac:picMkLst>
            <pc:docMk/>
            <pc:sldMk cId="1057813380" sldId="4169"/>
            <ac:picMk id="17" creationId="{2BA17394-B7CB-7C43-61D6-FF9C5DE96D2E}"/>
          </ac:picMkLst>
        </pc:picChg>
        <pc:picChg chg="del">
          <ac:chgData name="André Manuel Gomes Gaspar" userId="68e5906b-e508-424b-803e-010e8809f698" providerId="ADAL" clId="{ED6B9F66-F841-402B-8CD1-CAEA0D533C00}" dt="2024-07-09T15:22:26.469" v="878" actId="478"/>
          <ac:picMkLst>
            <pc:docMk/>
            <pc:sldMk cId="1057813380" sldId="4169"/>
            <ac:picMk id="18" creationId="{F94F7BBA-60CC-395A-42EC-5A9BEA30BBB7}"/>
          </ac:picMkLst>
        </pc:picChg>
        <pc:picChg chg="add del mod">
          <ac:chgData name="André Manuel Gomes Gaspar" userId="68e5906b-e508-424b-803e-010e8809f698" providerId="ADAL" clId="{ED6B9F66-F841-402B-8CD1-CAEA0D533C00}" dt="2024-07-09T15:22:21.045" v="877" actId="478"/>
          <ac:picMkLst>
            <pc:docMk/>
            <pc:sldMk cId="1057813380" sldId="4169"/>
            <ac:picMk id="19" creationId="{92E6757A-FCEC-696F-0A77-41C2489050C2}"/>
          </ac:picMkLst>
        </pc:picChg>
        <pc:picChg chg="del">
          <ac:chgData name="André Manuel Gomes Gaspar" userId="68e5906b-e508-424b-803e-010e8809f698" providerId="ADAL" clId="{ED6B9F66-F841-402B-8CD1-CAEA0D533C00}" dt="2024-07-09T15:22:26.469" v="878" actId="478"/>
          <ac:picMkLst>
            <pc:docMk/>
            <pc:sldMk cId="1057813380" sldId="4169"/>
            <ac:picMk id="20" creationId="{A9AAF4D2-68DE-515B-ECF3-43FCB9E518C0}"/>
          </ac:picMkLst>
        </pc:picChg>
        <pc:picChg chg="add del mod">
          <ac:chgData name="André Manuel Gomes Gaspar" userId="68e5906b-e508-424b-803e-010e8809f698" providerId="ADAL" clId="{ED6B9F66-F841-402B-8CD1-CAEA0D533C00}" dt="2024-07-09T15:22:21.045" v="877" actId="478"/>
          <ac:picMkLst>
            <pc:docMk/>
            <pc:sldMk cId="1057813380" sldId="4169"/>
            <ac:picMk id="21" creationId="{3A91A937-7581-6159-9E58-8B83DE9834BD}"/>
          </ac:picMkLst>
        </pc:picChg>
        <pc:picChg chg="del">
          <ac:chgData name="André Manuel Gomes Gaspar" userId="68e5906b-e508-424b-803e-010e8809f698" providerId="ADAL" clId="{ED6B9F66-F841-402B-8CD1-CAEA0D533C00}" dt="2024-07-09T15:22:26.469" v="878" actId="478"/>
          <ac:picMkLst>
            <pc:docMk/>
            <pc:sldMk cId="1057813380" sldId="4169"/>
            <ac:picMk id="22" creationId="{57EDB58A-2721-00F8-EDB2-1ECE5C8FDA0B}"/>
          </ac:picMkLst>
        </pc:picChg>
        <pc:picChg chg="add del mod">
          <ac:chgData name="André Manuel Gomes Gaspar" userId="68e5906b-e508-424b-803e-010e8809f698" providerId="ADAL" clId="{ED6B9F66-F841-402B-8CD1-CAEA0D533C00}" dt="2024-07-09T15:22:21.045" v="877" actId="478"/>
          <ac:picMkLst>
            <pc:docMk/>
            <pc:sldMk cId="1057813380" sldId="4169"/>
            <ac:picMk id="23" creationId="{486B5FA3-4D4D-F30F-39FF-37F07909711A}"/>
          </ac:picMkLst>
        </pc:picChg>
        <pc:picChg chg="del">
          <ac:chgData name="André Manuel Gomes Gaspar" userId="68e5906b-e508-424b-803e-010e8809f698" providerId="ADAL" clId="{ED6B9F66-F841-402B-8CD1-CAEA0D533C00}" dt="2024-07-09T15:22:26.469" v="878" actId="478"/>
          <ac:picMkLst>
            <pc:docMk/>
            <pc:sldMk cId="1057813380" sldId="4169"/>
            <ac:picMk id="24" creationId="{9B441740-D44A-C962-33A9-801CF4B0FEFA}"/>
          </ac:picMkLst>
        </pc:picChg>
        <pc:picChg chg="add del mod">
          <ac:chgData name="André Manuel Gomes Gaspar" userId="68e5906b-e508-424b-803e-010e8809f698" providerId="ADAL" clId="{ED6B9F66-F841-402B-8CD1-CAEA0D533C00}" dt="2024-07-09T15:22:21.045" v="877" actId="478"/>
          <ac:picMkLst>
            <pc:docMk/>
            <pc:sldMk cId="1057813380" sldId="4169"/>
            <ac:picMk id="25" creationId="{222B61BD-DF8C-670A-2999-FB7BB17BA51E}"/>
          </ac:picMkLst>
        </pc:picChg>
        <pc:picChg chg="del">
          <ac:chgData name="André Manuel Gomes Gaspar" userId="68e5906b-e508-424b-803e-010e8809f698" providerId="ADAL" clId="{ED6B9F66-F841-402B-8CD1-CAEA0D533C00}" dt="2024-07-09T15:22:26.469" v="878" actId="478"/>
          <ac:picMkLst>
            <pc:docMk/>
            <pc:sldMk cId="1057813380" sldId="4169"/>
            <ac:picMk id="26" creationId="{6F36303F-1A64-D624-2E49-6A0DFB71F029}"/>
          </ac:picMkLst>
        </pc:picChg>
        <pc:picChg chg="del">
          <ac:chgData name="André Manuel Gomes Gaspar" userId="68e5906b-e508-424b-803e-010e8809f698" providerId="ADAL" clId="{ED6B9F66-F841-402B-8CD1-CAEA0D533C00}" dt="2024-07-09T15:22:26.469" v="878" actId="478"/>
          <ac:picMkLst>
            <pc:docMk/>
            <pc:sldMk cId="1057813380" sldId="4169"/>
            <ac:picMk id="28" creationId="{C3B7D6A0-8C99-1795-8865-053E430076E0}"/>
          </ac:picMkLst>
        </pc:picChg>
        <pc:picChg chg="add mod">
          <ac:chgData name="André Manuel Gomes Gaspar" userId="68e5906b-e508-424b-803e-010e8809f698" providerId="ADAL" clId="{ED6B9F66-F841-402B-8CD1-CAEA0D533C00}" dt="2024-07-11T00:41:45.876" v="3773" actId="1076"/>
          <ac:picMkLst>
            <pc:docMk/>
            <pc:sldMk cId="1057813380" sldId="4169"/>
            <ac:picMk id="29" creationId="{A4316056-596A-1CB1-EDAF-4DDBF400F6CB}"/>
          </ac:picMkLst>
        </pc:picChg>
        <pc:picChg chg="mod">
          <ac:chgData name="André Manuel Gomes Gaspar" userId="68e5906b-e508-424b-803e-010e8809f698" providerId="ADAL" clId="{ED6B9F66-F841-402B-8CD1-CAEA0D533C00}" dt="2024-07-09T15:24:58.465" v="907" actId="208"/>
          <ac:picMkLst>
            <pc:docMk/>
            <pc:sldMk cId="1057813380" sldId="4169"/>
            <ac:picMk id="30" creationId="{1954ADE3-9EA4-D59A-48D5-4B4851780011}"/>
          </ac:picMkLst>
        </pc:picChg>
        <pc:picChg chg="add mod">
          <ac:chgData name="André Manuel Gomes Gaspar" userId="68e5906b-e508-424b-803e-010e8809f698" providerId="ADAL" clId="{ED6B9F66-F841-402B-8CD1-CAEA0D533C00}" dt="2024-07-11T01:13:08.048" v="3910" actId="1076"/>
          <ac:picMkLst>
            <pc:docMk/>
            <pc:sldMk cId="1057813380" sldId="4169"/>
            <ac:picMk id="32" creationId="{2199EB43-69C1-1ADF-15EC-BD4412515448}"/>
          </ac:picMkLst>
        </pc:picChg>
        <pc:picChg chg="add mod">
          <ac:chgData name="André Manuel Gomes Gaspar" userId="68e5906b-e508-424b-803e-010e8809f698" providerId="ADAL" clId="{ED6B9F66-F841-402B-8CD1-CAEA0D533C00}" dt="2024-07-11T00:39:21.030" v="3755" actId="1076"/>
          <ac:picMkLst>
            <pc:docMk/>
            <pc:sldMk cId="1057813380" sldId="4169"/>
            <ac:picMk id="34" creationId="{1CA0E714-7E35-EDF6-C9AB-B2035F36F711}"/>
          </ac:picMkLst>
        </pc:picChg>
        <pc:picChg chg="add mod">
          <ac:chgData name="André Manuel Gomes Gaspar" userId="68e5906b-e508-424b-803e-010e8809f698" providerId="ADAL" clId="{ED6B9F66-F841-402B-8CD1-CAEA0D533C00}" dt="2024-07-11T00:39:24.877" v="3756" actId="1076"/>
          <ac:picMkLst>
            <pc:docMk/>
            <pc:sldMk cId="1057813380" sldId="4169"/>
            <ac:picMk id="36" creationId="{E178D06C-70E4-91F9-13F6-0070231D356E}"/>
          </ac:picMkLst>
        </pc:picChg>
        <pc:picChg chg="add mod">
          <ac:chgData name="André Manuel Gomes Gaspar" userId="68e5906b-e508-424b-803e-010e8809f698" providerId="ADAL" clId="{ED6B9F66-F841-402B-8CD1-CAEA0D533C00}" dt="2024-07-11T00:39:35.715" v="3761" actId="1076"/>
          <ac:picMkLst>
            <pc:docMk/>
            <pc:sldMk cId="1057813380" sldId="4169"/>
            <ac:picMk id="38" creationId="{1501BF7B-1123-8F22-DDA8-A9360301319B}"/>
          </ac:picMkLst>
        </pc:picChg>
        <pc:picChg chg="add mod">
          <ac:chgData name="André Manuel Gomes Gaspar" userId="68e5906b-e508-424b-803e-010e8809f698" providerId="ADAL" clId="{ED6B9F66-F841-402B-8CD1-CAEA0D533C00}" dt="2024-07-11T00:39:33.148" v="3760" actId="1076"/>
          <ac:picMkLst>
            <pc:docMk/>
            <pc:sldMk cId="1057813380" sldId="4169"/>
            <ac:picMk id="40" creationId="{A74E2C1B-515A-AFF2-EE34-1293656F78EE}"/>
          </ac:picMkLst>
        </pc:picChg>
        <pc:picChg chg="add mod">
          <ac:chgData name="André Manuel Gomes Gaspar" userId="68e5906b-e508-424b-803e-010e8809f698" providerId="ADAL" clId="{ED6B9F66-F841-402B-8CD1-CAEA0D533C00}" dt="2024-07-11T00:39:15.898" v="3752" actId="1076"/>
          <ac:picMkLst>
            <pc:docMk/>
            <pc:sldMk cId="1057813380" sldId="4169"/>
            <ac:picMk id="42" creationId="{E6E5BF29-8025-793C-7B3F-F4B84283DF89}"/>
          </ac:picMkLst>
        </pc:picChg>
        <pc:picChg chg="add mod">
          <ac:chgData name="André Manuel Gomes Gaspar" userId="68e5906b-e508-424b-803e-010e8809f698" providerId="ADAL" clId="{ED6B9F66-F841-402B-8CD1-CAEA0D533C00}" dt="2024-07-11T00:39:31.795" v="3759" actId="1076"/>
          <ac:picMkLst>
            <pc:docMk/>
            <pc:sldMk cId="1057813380" sldId="4169"/>
            <ac:picMk id="44" creationId="{0910C581-ABCE-2D72-5D83-E9F92A0A968C}"/>
          </ac:picMkLst>
        </pc:picChg>
      </pc:sldChg>
      <pc:sldChg chg="addSp modSp add mod ord">
        <pc:chgData name="André Manuel Gomes Gaspar" userId="68e5906b-e508-424b-803e-010e8809f698" providerId="ADAL" clId="{ED6B9F66-F841-402B-8CD1-CAEA0D533C00}" dt="2024-07-10T14:28:10.969" v="2787" actId="20577"/>
        <pc:sldMkLst>
          <pc:docMk/>
          <pc:sldMk cId="23226363" sldId="4170"/>
        </pc:sldMkLst>
        <pc:spChg chg="mod">
          <ac:chgData name="André Manuel Gomes Gaspar" userId="68e5906b-e508-424b-803e-010e8809f698" providerId="ADAL" clId="{ED6B9F66-F841-402B-8CD1-CAEA0D533C00}" dt="2024-07-10T14:02:35.742" v="2734" actId="20577"/>
          <ac:spMkLst>
            <pc:docMk/>
            <pc:sldMk cId="23226363" sldId="4170"/>
            <ac:spMk id="2" creationId="{E149B325-1CDC-A466-333D-E25FF8A8CBFB}"/>
          </ac:spMkLst>
        </pc:spChg>
        <pc:spChg chg="mod">
          <ac:chgData name="André Manuel Gomes Gaspar" userId="68e5906b-e508-424b-803e-010e8809f698" providerId="ADAL" clId="{ED6B9F66-F841-402B-8CD1-CAEA0D533C00}" dt="2024-07-10T14:28:10.969" v="2787" actId="20577"/>
          <ac:spMkLst>
            <pc:docMk/>
            <pc:sldMk cId="23226363" sldId="4170"/>
            <ac:spMk id="3" creationId="{C07BE748-8066-E666-1185-5CABAAE67B97}"/>
          </ac:spMkLst>
        </pc:spChg>
        <pc:picChg chg="add mod">
          <ac:chgData name="André Manuel Gomes Gaspar" userId="68e5906b-e508-424b-803e-010e8809f698" providerId="ADAL" clId="{ED6B9F66-F841-402B-8CD1-CAEA0D533C00}" dt="2024-07-09T20:57:33.388" v="1483" actId="1076"/>
          <ac:picMkLst>
            <pc:docMk/>
            <pc:sldMk cId="23226363" sldId="4170"/>
            <ac:picMk id="6146" creationId="{A4D1AE0A-B510-1E4D-C090-03870EBEB82A}"/>
          </ac:picMkLst>
        </pc:picChg>
      </pc:sldChg>
      <pc:sldChg chg="addSp modSp add del mod ord setBg">
        <pc:chgData name="André Manuel Gomes Gaspar" userId="68e5906b-e508-424b-803e-010e8809f698" providerId="ADAL" clId="{ED6B9F66-F841-402B-8CD1-CAEA0D533C00}" dt="2024-07-09T20:40:49.307" v="1357" actId="2696"/>
        <pc:sldMkLst>
          <pc:docMk/>
          <pc:sldMk cId="1053208592" sldId="4171"/>
        </pc:sldMkLst>
        <pc:spChg chg="mod">
          <ac:chgData name="André Manuel Gomes Gaspar" userId="68e5906b-e508-424b-803e-010e8809f698" providerId="ADAL" clId="{ED6B9F66-F841-402B-8CD1-CAEA0D533C00}" dt="2024-07-09T17:05:19.715" v="949" actId="26606"/>
          <ac:spMkLst>
            <pc:docMk/>
            <pc:sldMk cId="1053208592" sldId="4171"/>
            <ac:spMk id="2" creationId="{E149B325-1CDC-A466-333D-E25FF8A8CBFB}"/>
          </ac:spMkLst>
        </pc:spChg>
        <pc:spChg chg="mod">
          <ac:chgData name="André Manuel Gomes Gaspar" userId="68e5906b-e508-424b-803e-010e8809f698" providerId="ADAL" clId="{ED6B9F66-F841-402B-8CD1-CAEA0D533C00}" dt="2024-07-09T17:05:19.715" v="949" actId="26606"/>
          <ac:spMkLst>
            <pc:docMk/>
            <pc:sldMk cId="1053208592" sldId="4171"/>
            <ac:spMk id="3" creationId="{C07BE748-8066-E666-1185-5CABAAE67B97}"/>
          </ac:spMkLst>
        </pc:spChg>
        <pc:spChg chg="ord">
          <ac:chgData name="André Manuel Gomes Gaspar" userId="68e5906b-e508-424b-803e-010e8809f698" providerId="ADAL" clId="{ED6B9F66-F841-402B-8CD1-CAEA0D533C00}" dt="2024-07-09T17:05:19.715" v="949" actId="26606"/>
          <ac:spMkLst>
            <pc:docMk/>
            <pc:sldMk cId="1053208592" sldId="4171"/>
            <ac:spMk id="4" creationId="{A2369BB4-BC67-A7F6-4905-22778FA09439}"/>
          </ac:spMkLst>
        </pc:spChg>
        <pc:spChg chg="ord">
          <ac:chgData name="André Manuel Gomes Gaspar" userId="68e5906b-e508-424b-803e-010e8809f698" providerId="ADAL" clId="{ED6B9F66-F841-402B-8CD1-CAEA0D533C00}" dt="2024-07-09T17:05:19.715" v="949" actId="26606"/>
          <ac:spMkLst>
            <pc:docMk/>
            <pc:sldMk cId="1053208592" sldId="4171"/>
            <ac:spMk id="11" creationId="{C992FFAF-B814-BF62-5185-3C77BEF124E7}"/>
          </ac:spMkLst>
        </pc:spChg>
        <pc:spChg chg="ord">
          <ac:chgData name="André Manuel Gomes Gaspar" userId="68e5906b-e508-424b-803e-010e8809f698" providerId="ADAL" clId="{ED6B9F66-F841-402B-8CD1-CAEA0D533C00}" dt="2024-07-09T17:05:19.715" v="949" actId="26606"/>
          <ac:spMkLst>
            <pc:docMk/>
            <pc:sldMk cId="1053208592" sldId="4171"/>
            <ac:spMk id="14" creationId="{40A2268D-BA68-006A-B1C9-895A9D5E10F4}"/>
          </ac:spMkLst>
        </pc:spChg>
        <pc:spChg chg="ord">
          <ac:chgData name="André Manuel Gomes Gaspar" userId="68e5906b-e508-424b-803e-010e8809f698" providerId="ADAL" clId="{ED6B9F66-F841-402B-8CD1-CAEA0D533C00}" dt="2024-07-09T17:05:19.715" v="949" actId="26606"/>
          <ac:spMkLst>
            <pc:docMk/>
            <pc:sldMk cId="1053208592" sldId="4171"/>
            <ac:spMk id="15" creationId="{EF6B7217-5A00-5CC6-5BB1-C8E89C575731}"/>
          </ac:spMkLst>
        </pc:spChg>
        <pc:spChg chg="add">
          <ac:chgData name="André Manuel Gomes Gaspar" userId="68e5906b-e508-424b-803e-010e8809f698" providerId="ADAL" clId="{ED6B9F66-F841-402B-8CD1-CAEA0D533C00}" dt="2024-07-09T17:05:19.715" v="949" actId="26606"/>
          <ac:spMkLst>
            <pc:docMk/>
            <pc:sldMk cId="1053208592" sldId="4171"/>
            <ac:spMk id="1031" creationId="{058A14AF-9FB5-4CC7-BA35-E8E85D3EDF0E}"/>
          </ac:spMkLst>
        </pc:spChg>
        <pc:spChg chg="add">
          <ac:chgData name="André Manuel Gomes Gaspar" userId="68e5906b-e508-424b-803e-010e8809f698" providerId="ADAL" clId="{ED6B9F66-F841-402B-8CD1-CAEA0D533C00}" dt="2024-07-09T17:05:19.715" v="949" actId="26606"/>
          <ac:spMkLst>
            <pc:docMk/>
            <pc:sldMk cId="1053208592" sldId="4171"/>
            <ac:spMk id="1033" creationId="{3A9A4357-BD1D-4622-A4FE-766E6AB8DE84}"/>
          </ac:spMkLst>
        </pc:spChg>
        <pc:spChg chg="add">
          <ac:chgData name="André Manuel Gomes Gaspar" userId="68e5906b-e508-424b-803e-010e8809f698" providerId="ADAL" clId="{ED6B9F66-F841-402B-8CD1-CAEA0D533C00}" dt="2024-07-09T17:05:19.715" v="949" actId="26606"/>
          <ac:spMkLst>
            <pc:docMk/>
            <pc:sldMk cId="1053208592" sldId="4171"/>
            <ac:spMk id="1035" creationId="{E659831F-0D9A-4C63-9EBB-8435B85A440F}"/>
          </ac:spMkLst>
        </pc:spChg>
        <pc:spChg chg="add">
          <ac:chgData name="André Manuel Gomes Gaspar" userId="68e5906b-e508-424b-803e-010e8809f698" providerId="ADAL" clId="{ED6B9F66-F841-402B-8CD1-CAEA0D533C00}" dt="2024-07-09T17:05:19.715" v="949" actId="26606"/>
          <ac:spMkLst>
            <pc:docMk/>
            <pc:sldMk cId="1053208592" sldId="4171"/>
            <ac:spMk id="1037" creationId="{E6995CE5-F890-4ABA-82A2-26507CE8D2A3}"/>
          </ac:spMkLst>
        </pc:spChg>
        <pc:picChg chg="add mod ord">
          <ac:chgData name="André Manuel Gomes Gaspar" userId="68e5906b-e508-424b-803e-010e8809f698" providerId="ADAL" clId="{ED6B9F66-F841-402B-8CD1-CAEA0D533C00}" dt="2024-07-09T17:05:19.715" v="949" actId="26606"/>
          <ac:picMkLst>
            <pc:docMk/>
            <pc:sldMk cId="1053208592" sldId="4171"/>
            <ac:picMk id="1026" creationId="{C3112E4B-B6FD-75DE-66CE-A3E3A74E4CAE}"/>
          </ac:picMkLst>
        </pc:picChg>
      </pc:sldChg>
      <pc:sldChg chg="addSp add del mod ord">
        <pc:chgData name="André Manuel Gomes Gaspar" userId="68e5906b-e508-424b-803e-010e8809f698" providerId="ADAL" clId="{ED6B9F66-F841-402B-8CD1-CAEA0D533C00}" dt="2024-07-10T22:37:20.661" v="3399" actId="47"/>
        <pc:sldMkLst>
          <pc:docMk/>
          <pc:sldMk cId="508829897" sldId="4172"/>
        </pc:sldMkLst>
        <pc:picChg chg="add">
          <ac:chgData name="André Manuel Gomes Gaspar" userId="68e5906b-e508-424b-803e-010e8809f698" providerId="ADAL" clId="{ED6B9F66-F841-402B-8CD1-CAEA0D533C00}" dt="2024-07-09T17:14:57.902" v="970" actId="22"/>
          <ac:picMkLst>
            <pc:docMk/>
            <pc:sldMk cId="508829897" sldId="4172"/>
            <ac:picMk id="3" creationId="{2A111562-1665-8D1A-B4CA-039872AC8708}"/>
          </ac:picMkLst>
        </pc:picChg>
      </pc:sldChg>
      <pc:sldChg chg="addSp delSp modSp add del mod ord">
        <pc:chgData name="André Manuel Gomes Gaspar" userId="68e5906b-e508-424b-803e-010e8809f698" providerId="ADAL" clId="{ED6B9F66-F841-402B-8CD1-CAEA0D533C00}" dt="2024-07-10T22:37:10.892" v="3397" actId="47"/>
        <pc:sldMkLst>
          <pc:docMk/>
          <pc:sldMk cId="216875239" sldId="4173"/>
        </pc:sldMkLst>
        <pc:picChg chg="del">
          <ac:chgData name="André Manuel Gomes Gaspar" userId="68e5906b-e508-424b-803e-010e8809f698" providerId="ADAL" clId="{ED6B9F66-F841-402B-8CD1-CAEA0D533C00}" dt="2024-07-09T17:14:06.091" v="961" actId="478"/>
          <ac:picMkLst>
            <pc:docMk/>
            <pc:sldMk cId="216875239" sldId="4173"/>
            <ac:picMk id="3" creationId="{896F6BE7-4DB2-1F41-3E48-388517C674F3}"/>
          </ac:picMkLst>
        </pc:picChg>
        <pc:picChg chg="add mod modCrop">
          <ac:chgData name="André Manuel Gomes Gaspar" userId="68e5906b-e508-424b-803e-010e8809f698" providerId="ADAL" clId="{ED6B9F66-F841-402B-8CD1-CAEA0D533C00}" dt="2024-07-10T14:02:51.115" v="2735" actId="732"/>
          <ac:picMkLst>
            <pc:docMk/>
            <pc:sldMk cId="216875239" sldId="4173"/>
            <ac:picMk id="16" creationId="{51242C1B-C913-6D5E-B470-C0121141EA6D}"/>
          </ac:picMkLst>
        </pc:picChg>
      </pc:sldChg>
      <pc:sldChg chg="addSp delSp add del mod ord">
        <pc:chgData name="André Manuel Gomes Gaspar" userId="68e5906b-e508-424b-803e-010e8809f698" providerId="ADAL" clId="{ED6B9F66-F841-402B-8CD1-CAEA0D533C00}" dt="2024-07-10T22:37:17.032" v="3398" actId="47"/>
        <pc:sldMkLst>
          <pc:docMk/>
          <pc:sldMk cId="3948392906" sldId="4174"/>
        </pc:sldMkLst>
        <pc:picChg chg="add">
          <ac:chgData name="André Manuel Gomes Gaspar" userId="68e5906b-e508-424b-803e-010e8809f698" providerId="ADAL" clId="{ED6B9F66-F841-402B-8CD1-CAEA0D533C00}" dt="2024-07-09T17:14:41.485" v="967" actId="22"/>
          <ac:picMkLst>
            <pc:docMk/>
            <pc:sldMk cId="3948392906" sldId="4174"/>
            <ac:picMk id="3" creationId="{787F682E-3149-8AAA-4D32-45FDA5FDC89F}"/>
          </ac:picMkLst>
        </pc:picChg>
        <pc:picChg chg="del">
          <ac:chgData name="André Manuel Gomes Gaspar" userId="68e5906b-e508-424b-803e-010e8809f698" providerId="ADAL" clId="{ED6B9F66-F841-402B-8CD1-CAEA0D533C00}" dt="2024-07-09T17:14:27.873" v="966" actId="478"/>
          <ac:picMkLst>
            <pc:docMk/>
            <pc:sldMk cId="3948392906" sldId="4174"/>
            <ac:picMk id="16" creationId="{51242C1B-C913-6D5E-B470-C0121141EA6D}"/>
          </ac:picMkLst>
        </pc:picChg>
      </pc:sldChg>
      <pc:sldChg chg="addSp delSp add del mod">
        <pc:chgData name="André Manuel Gomes Gaspar" userId="68e5906b-e508-424b-803e-010e8809f698" providerId="ADAL" clId="{ED6B9F66-F841-402B-8CD1-CAEA0D533C00}" dt="2024-07-11T08:51:43.361" v="5182" actId="47"/>
        <pc:sldMkLst>
          <pc:docMk/>
          <pc:sldMk cId="1148555197" sldId="4175"/>
        </pc:sldMkLst>
        <pc:picChg chg="del">
          <ac:chgData name="André Manuel Gomes Gaspar" userId="68e5906b-e508-424b-803e-010e8809f698" providerId="ADAL" clId="{ED6B9F66-F841-402B-8CD1-CAEA0D533C00}" dt="2024-07-09T17:15:04.432" v="974" actId="478"/>
          <ac:picMkLst>
            <pc:docMk/>
            <pc:sldMk cId="1148555197" sldId="4175"/>
            <ac:picMk id="3" creationId="{2A111562-1665-8D1A-B4CA-039872AC8708}"/>
          </ac:picMkLst>
        </pc:picChg>
        <pc:picChg chg="add">
          <ac:chgData name="André Manuel Gomes Gaspar" userId="68e5906b-e508-424b-803e-010e8809f698" providerId="ADAL" clId="{ED6B9F66-F841-402B-8CD1-CAEA0D533C00}" dt="2024-07-09T17:15:19.117" v="976" actId="22"/>
          <ac:picMkLst>
            <pc:docMk/>
            <pc:sldMk cId="1148555197" sldId="4175"/>
            <ac:picMk id="16" creationId="{490DA975-5079-8227-556B-581AADB57A8E}"/>
          </ac:picMkLst>
        </pc:picChg>
      </pc:sldChg>
      <pc:sldChg chg="addSp add del mod">
        <pc:chgData name="André Manuel Gomes Gaspar" userId="68e5906b-e508-424b-803e-010e8809f698" providerId="ADAL" clId="{ED6B9F66-F841-402B-8CD1-CAEA0D533C00}" dt="2024-07-11T00:30:20.801" v="3700" actId="2696"/>
        <pc:sldMkLst>
          <pc:docMk/>
          <pc:sldMk cId="3147590521" sldId="4176"/>
        </pc:sldMkLst>
        <pc:picChg chg="add">
          <ac:chgData name="André Manuel Gomes Gaspar" userId="68e5906b-e508-424b-803e-010e8809f698" providerId="ADAL" clId="{ED6B9F66-F841-402B-8CD1-CAEA0D533C00}" dt="2024-07-09T17:15:38.763" v="977" actId="22"/>
          <ac:picMkLst>
            <pc:docMk/>
            <pc:sldMk cId="3147590521" sldId="4176"/>
            <ac:picMk id="3" creationId="{BD8D7133-16BF-F982-8DEB-76553A2E3551}"/>
          </ac:picMkLst>
        </pc:picChg>
      </pc:sldChg>
      <pc:sldChg chg="addSp delSp modSp add del mod">
        <pc:chgData name="André Manuel Gomes Gaspar" userId="68e5906b-e508-424b-803e-010e8809f698" providerId="ADAL" clId="{ED6B9F66-F841-402B-8CD1-CAEA0D533C00}" dt="2024-07-11T00:30:38.274" v="3701" actId="2696"/>
        <pc:sldMkLst>
          <pc:docMk/>
          <pc:sldMk cId="1222284341" sldId="4177"/>
        </pc:sldMkLst>
        <pc:picChg chg="del">
          <ac:chgData name="André Manuel Gomes Gaspar" userId="68e5906b-e508-424b-803e-010e8809f698" providerId="ADAL" clId="{ED6B9F66-F841-402B-8CD1-CAEA0D533C00}" dt="2024-07-09T17:15:46.524" v="979" actId="478"/>
          <ac:picMkLst>
            <pc:docMk/>
            <pc:sldMk cId="1222284341" sldId="4177"/>
            <ac:picMk id="3" creationId="{BD8D7133-16BF-F982-8DEB-76553A2E3551}"/>
          </ac:picMkLst>
        </pc:picChg>
        <pc:picChg chg="add mod modCrop">
          <ac:chgData name="André Manuel Gomes Gaspar" userId="68e5906b-e508-424b-803e-010e8809f698" providerId="ADAL" clId="{ED6B9F66-F841-402B-8CD1-CAEA0D533C00}" dt="2024-07-10T20:02:14.433" v="2807" actId="732"/>
          <ac:picMkLst>
            <pc:docMk/>
            <pc:sldMk cId="1222284341" sldId="4177"/>
            <ac:picMk id="16" creationId="{08769E18-ECB6-3BF8-DB0D-06AA23C32A91}"/>
          </ac:picMkLst>
        </pc:picChg>
      </pc:sldChg>
      <pc:sldChg chg="addSp add del mod">
        <pc:chgData name="André Manuel Gomes Gaspar" userId="68e5906b-e508-424b-803e-010e8809f698" providerId="ADAL" clId="{ED6B9F66-F841-402B-8CD1-CAEA0D533C00}" dt="2024-07-11T08:51:46.029" v="5183" actId="47"/>
        <pc:sldMkLst>
          <pc:docMk/>
          <pc:sldMk cId="3600242895" sldId="4178"/>
        </pc:sldMkLst>
        <pc:picChg chg="add">
          <ac:chgData name="André Manuel Gomes Gaspar" userId="68e5906b-e508-424b-803e-010e8809f698" providerId="ADAL" clId="{ED6B9F66-F841-402B-8CD1-CAEA0D533C00}" dt="2024-07-09T17:16:14.838" v="982" actId="22"/>
          <ac:picMkLst>
            <pc:docMk/>
            <pc:sldMk cId="3600242895" sldId="4178"/>
            <ac:picMk id="3" creationId="{5F0695D5-78D2-E60D-E2FE-5067D0A64983}"/>
          </ac:picMkLst>
        </pc:picChg>
      </pc:sldChg>
      <pc:sldChg chg="addSp delSp modSp add mod ord">
        <pc:chgData name="André Manuel Gomes Gaspar" userId="68e5906b-e508-424b-803e-010e8809f698" providerId="ADAL" clId="{ED6B9F66-F841-402B-8CD1-CAEA0D533C00}" dt="2024-07-11T00:23:15.417" v="3687"/>
        <pc:sldMkLst>
          <pc:docMk/>
          <pc:sldMk cId="4143324530" sldId="4179"/>
        </pc:sldMkLst>
        <pc:spChg chg="mod">
          <ac:chgData name="André Manuel Gomes Gaspar" userId="68e5906b-e508-424b-803e-010e8809f698" providerId="ADAL" clId="{ED6B9F66-F841-402B-8CD1-CAEA0D533C00}" dt="2024-07-09T20:05:40.180" v="1053" actId="20577"/>
          <ac:spMkLst>
            <pc:docMk/>
            <pc:sldMk cId="4143324530" sldId="4179"/>
            <ac:spMk id="3" creationId="{C07BE748-8066-E666-1185-5CABAAE67B97}"/>
          </ac:spMkLst>
        </pc:spChg>
        <pc:spChg chg="del">
          <ac:chgData name="André Manuel Gomes Gaspar" userId="68e5906b-e508-424b-803e-010e8809f698" providerId="ADAL" clId="{ED6B9F66-F841-402B-8CD1-CAEA0D533C00}" dt="2024-07-09T20:05:53.533" v="1057" actId="478"/>
          <ac:spMkLst>
            <pc:docMk/>
            <pc:sldMk cId="4143324530" sldId="4179"/>
            <ac:spMk id="17" creationId="{9C605FAC-0B7A-068B-BD96-56EFB3451A35}"/>
          </ac:spMkLst>
        </pc:spChg>
        <pc:picChg chg="del">
          <ac:chgData name="André Manuel Gomes Gaspar" userId="68e5906b-e508-424b-803e-010e8809f698" providerId="ADAL" clId="{ED6B9F66-F841-402B-8CD1-CAEA0D533C00}" dt="2024-07-09T20:05:25.086" v="992" actId="478"/>
          <ac:picMkLst>
            <pc:docMk/>
            <pc:sldMk cId="4143324530" sldId="4179"/>
            <ac:picMk id="2050" creationId="{B8868814-B338-96EC-667C-71FB89E5F418}"/>
          </ac:picMkLst>
        </pc:picChg>
        <pc:picChg chg="add mod">
          <ac:chgData name="André Manuel Gomes Gaspar" userId="68e5906b-e508-424b-803e-010e8809f698" providerId="ADAL" clId="{ED6B9F66-F841-402B-8CD1-CAEA0D533C00}" dt="2024-07-09T20:06:12.118" v="1061" actId="14100"/>
          <ac:picMkLst>
            <pc:docMk/>
            <pc:sldMk cId="4143324530" sldId="4179"/>
            <ac:picMk id="3074" creationId="{7FF057CE-B1DA-D4C1-5633-09254641ACC6}"/>
          </ac:picMkLst>
        </pc:picChg>
      </pc:sldChg>
      <pc:sldChg chg="addSp delSp modSp add mod ord">
        <pc:chgData name="André Manuel Gomes Gaspar" userId="68e5906b-e508-424b-803e-010e8809f698" providerId="ADAL" clId="{ED6B9F66-F841-402B-8CD1-CAEA0D533C00}" dt="2024-07-11T09:41:33.275" v="5828" actId="1076"/>
        <pc:sldMkLst>
          <pc:docMk/>
          <pc:sldMk cId="761579483" sldId="4180"/>
        </pc:sldMkLst>
        <pc:spChg chg="mod">
          <ac:chgData name="André Manuel Gomes Gaspar" userId="68e5906b-e508-424b-803e-010e8809f698" providerId="ADAL" clId="{ED6B9F66-F841-402B-8CD1-CAEA0D533C00}" dt="2024-07-09T20:24:34.014" v="1164" actId="20577"/>
          <ac:spMkLst>
            <pc:docMk/>
            <pc:sldMk cId="761579483" sldId="4180"/>
            <ac:spMk id="3" creationId="{C07BE748-8066-E666-1185-5CABAAE67B97}"/>
          </ac:spMkLst>
        </pc:spChg>
        <pc:spChg chg="add mod">
          <ac:chgData name="André Manuel Gomes Gaspar" userId="68e5906b-e508-424b-803e-010e8809f698" providerId="ADAL" clId="{ED6B9F66-F841-402B-8CD1-CAEA0D533C00}" dt="2024-07-11T09:28:07.718" v="5826" actId="1076"/>
          <ac:spMkLst>
            <pc:docMk/>
            <pc:sldMk cId="761579483" sldId="4180"/>
            <ac:spMk id="16" creationId="{BEDEBEBD-A739-FB56-984F-BBF9BF94B782}"/>
          </ac:spMkLst>
        </pc:spChg>
        <pc:spChg chg="add del mod">
          <ac:chgData name="André Manuel Gomes Gaspar" userId="68e5906b-e508-424b-803e-010e8809f698" providerId="ADAL" clId="{ED6B9F66-F841-402B-8CD1-CAEA0D533C00}" dt="2024-07-10T22:08:24.678" v="2913" actId="478"/>
          <ac:spMkLst>
            <pc:docMk/>
            <pc:sldMk cId="761579483" sldId="4180"/>
            <ac:spMk id="17" creationId="{0BB28098-72DE-E451-5FDC-7C683A9C8BC9}"/>
          </ac:spMkLst>
        </pc:spChg>
        <pc:spChg chg="del">
          <ac:chgData name="André Manuel Gomes Gaspar" userId="68e5906b-e508-424b-803e-010e8809f698" providerId="ADAL" clId="{ED6B9F66-F841-402B-8CD1-CAEA0D533C00}" dt="2024-07-09T20:23:12.709" v="1125" actId="478"/>
          <ac:spMkLst>
            <pc:docMk/>
            <pc:sldMk cId="761579483" sldId="4180"/>
            <ac:spMk id="19" creationId="{0A1AD888-28E4-05BC-1C0E-84A54B70AE84}"/>
          </ac:spMkLst>
        </pc:spChg>
        <pc:picChg chg="add mod">
          <ac:chgData name="André Manuel Gomes Gaspar" userId="68e5906b-e508-424b-803e-010e8809f698" providerId="ADAL" clId="{ED6B9F66-F841-402B-8CD1-CAEA0D533C00}" dt="2024-07-11T09:41:33.275" v="5828" actId="1076"/>
          <ac:picMkLst>
            <pc:docMk/>
            <pc:sldMk cId="761579483" sldId="4180"/>
            <ac:picMk id="7" creationId="{95C0AC1B-505E-8AFE-7A76-9FB508FCCAD7}"/>
          </ac:picMkLst>
        </pc:picChg>
        <pc:picChg chg="del">
          <ac:chgData name="André Manuel Gomes Gaspar" userId="68e5906b-e508-424b-803e-010e8809f698" providerId="ADAL" clId="{ED6B9F66-F841-402B-8CD1-CAEA0D533C00}" dt="2024-07-09T20:23:13.754" v="1126" actId="478"/>
          <ac:picMkLst>
            <pc:docMk/>
            <pc:sldMk cId="761579483" sldId="4180"/>
            <ac:picMk id="2050" creationId="{B8868814-B338-96EC-667C-71FB89E5F418}"/>
          </ac:picMkLst>
        </pc:picChg>
        <pc:picChg chg="add del mod">
          <ac:chgData name="André Manuel Gomes Gaspar" userId="68e5906b-e508-424b-803e-010e8809f698" providerId="ADAL" clId="{ED6B9F66-F841-402B-8CD1-CAEA0D533C00}" dt="2024-07-09T20:30:50.269" v="1196" actId="21"/>
          <ac:picMkLst>
            <pc:docMk/>
            <pc:sldMk cId="761579483" sldId="4180"/>
            <ac:picMk id="4098" creationId="{A059EBF7-27D3-D678-EAE2-0E3A5A212552}"/>
          </ac:picMkLst>
        </pc:picChg>
      </pc:sldChg>
      <pc:sldChg chg="addSp delSp modSp add del">
        <pc:chgData name="André Manuel Gomes Gaspar" userId="68e5906b-e508-424b-803e-010e8809f698" providerId="ADAL" clId="{ED6B9F66-F841-402B-8CD1-CAEA0D533C00}" dt="2024-07-10T22:07:46.010" v="2912" actId="2696"/>
        <pc:sldMkLst>
          <pc:docMk/>
          <pc:sldMk cId="3982886918" sldId="4181"/>
        </pc:sldMkLst>
        <pc:picChg chg="del">
          <ac:chgData name="André Manuel Gomes Gaspar" userId="68e5906b-e508-424b-803e-010e8809f698" providerId="ADAL" clId="{ED6B9F66-F841-402B-8CD1-CAEA0D533C00}" dt="2024-07-09T20:30:47.449" v="1195" actId="478"/>
          <ac:picMkLst>
            <pc:docMk/>
            <pc:sldMk cId="3982886918" sldId="4181"/>
            <ac:picMk id="3074" creationId="{7FF057CE-B1DA-D4C1-5633-09254641ACC6}"/>
          </ac:picMkLst>
        </pc:picChg>
        <pc:picChg chg="add mod">
          <ac:chgData name="André Manuel Gomes Gaspar" userId="68e5906b-e508-424b-803e-010e8809f698" providerId="ADAL" clId="{ED6B9F66-F841-402B-8CD1-CAEA0D533C00}" dt="2024-07-09T20:30:52.484" v="1197"/>
          <ac:picMkLst>
            <pc:docMk/>
            <pc:sldMk cId="3982886918" sldId="4181"/>
            <ac:picMk id="4098" creationId="{A059EBF7-27D3-D678-EAE2-0E3A5A212552}"/>
          </ac:picMkLst>
        </pc:picChg>
      </pc:sldChg>
      <pc:sldChg chg="modSp add del mod ord">
        <pc:chgData name="André Manuel Gomes Gaspar" userId="68e5906b-e508-424b-803e-010e8809f698" providerId="ADAL" clId="{ED6B9F66-F841-402B-8CD1-CAEA0D533C00}" dt="2024-07-11T08:50:40.803" v="5181" actId="47"/>
        <pc:sldMkLst>
          <pc:docMk/>
          <pc:sldMk cId="3984554964" sldId="4182"/>
        </pc:sldMkLst>
        <pc:spChg chg="mod">
          <ac:chgData name="André Manuel Gomes Gaspar" userId="68e5906b-e508-424b-803e-010e8809f698" providerId="ADAL" clId="{ED6B9F66-F841-402B-8CD1-CAEA0D533C00}" dt="2024-07-09T20:47:17.602" v="1471" actId="20577"/>
          <ac:spMkLst>
            <pc:docMk/>
            <pc:sldMk cId="3984554964" sldId="4182"/>
            <ac:spMk id="4" creationId="{4B60CFB8-1AD9-3174-AA18-4B7784BD7CB2}"/>
          </ac:spMkLst>
        </pc:spChg>
        <pc:spChg chg="mod">
          <ac:chgData name="André Manuel Gomes Gaspar" userId="68e5906b-e508-424b-803e-010e8809f698" providerId="ADAL" clId="{ED6B9F66-F841-402B-8CD1-CAEA0D533C00}" dt="2024-07-09T20:47:21.516" v="1473" actId="20577"/>
          <ac:spMkLst>
            <pc:docMk/>
            <pc:sldMk cId="3984554964" sldId="4182"/>
            <ac:spMk id="5" creationId="{127E8E68-9009-734E-440D-991EB106B6E1}"/>
          </ac:spMkLst>
        </pc:spChg>
      </pc:sldChg>
      <pc:sldChg chg="addSp delSp modSp add del mod ord">
        <pc:chgData name="André Manuel Gomes Gaspar" userId="68e5906b-e508-424b-803e-010e8809f698" providerId="ADAL" clId="{ED6B9F66-F841-402B-8CD1-CAEA0D533C00}" dt="2024-07-09T20:46:42.349" v="1457" actId="2696"/>
        <pc:sldMkLst>
          <pc:docMk/>
          <pc:sldMk cId="1261728259" sldId="4183"/>
        </pc:sldMkLst>
        <pc:spChg chg="add del mod">
          <ac:chgData name="André Manuel Gomes Gaspar" userId="68e5906b-e508-424b-803e-010e8809f698" providerId="ADAL" clId="{ED6B9F66-F841-402B-8CD1-CAEA0D533C00}" dt="2024-07-09T20:43:28.073" v="1389" actId="478"/>
          <ac:spMkLst>
            <pc:docMk/>
            <pc:sldMk cId="1261728259" sldId="4183"/>
            <ac:spMk id="3" creationId="{A96DE9E6-6903-DF3C-B206-44BB53787A0B}"/>
          </ac:spMkLst>
        </pc:spChg>
        <pc:spChg chg="mod">
          <ac:chgData name="André Manuel Gomes Gaspar" userId="68e5906b-e508-424b-803e-010e8809f698" providerId="ADAL" clId="{ED6B9F66-F841-402B-8CD1-CAEA0D533C00}" dt="2024-07-09T20:42:43.368" v="1385" actId="20577"/>
          <ac:spMkLst>
            <pc:docMk/>
            <pc:sldMk cId="1261728259" sldId="4183"/>
            <ac:spMk id="4" creationId="{4B60CFB8-1AD9-3174-AA18-4B7784BD7CB2}"/>
          </ac:spMkLst>
        </pc:spChg>
        <pc:spChg chg="mod">
          <ac:chgData name="André Manuel Gomes Gaspar" userId="68e5906b-e508-424b-803e-010e8809f698" providerId="ADAL" clId="{ED6B9F66-F841-402B-8CD1-CAEA0D533C00}" dt="2024-07-09T20:42:47.201" v="1387" actId="20577"/>
          <ac:spMkLst>
            <pc:docMk/>
            <pc:sldMk cId="1261728259" sldId="4183"/>
            <ac:spMk id="5" creationId="{127E8E68-9009-734E-440D-991EB106B6E1}"/>
          </ac:spMkLst>
        </pc:spChg>
        <pc:spChg chg="add del mod">
          <ac:chgData name="André Manuel Gomes Gaspar" userId="68e5906b-e508-424b-803e-010e8809f698" providerId="ADAL" clId="{ED6B9F66-F841-402B-8CD1-CAEA0D533C00}" dt="2024-07-09T20:44:15.192" v="1402" actId="478"/>
          <ac:spMkLst>
            <pc:docMk/>
            <pc:sldMk cId="1261728259" sldId="4183"/>
            <ac:spMk id="20" creationId="{81D3E9DC-83EB-E695-332F-B150B0A9315F}"/>
          </ac:spMkLst>
        </pc:spChg>
        <pc:spChg chg="add mod ord">
          <ac:chgData name="André Manuel Gomes Gaspar" userId="68e5906b-e508-424b-803e-010e8809f698" providerId="ADAL" clId="{ED6B9F66-F841-402B-8CD1-CAEA0D533C00}" dt="2024-07-09T20:44:46.947" v="1407" actId="167"/>
          <ac:spMkLst>
            <pc:docMk/>
            <pc:sldMk cId="1261728259" sldId="4183"/>
            <ac:spMk id="24" creationId="{3C856652-383D-F1C6-00FB-E2EC0B63F86B}"/>
          </ac:spMkLst>
        </pc:spChg>
        <pc:spChg chg="add del mod">
          <ac:chgData name="André Manuel Gomes Gaspar" userId="68e5906b-e508-424b-803e-010e8809f698" providerId="ADAL" clId="{ED6B9F66-F841-402B-8CD1-CAEA0D533C00}" dt="2024-07-09T20:45:00.238" v="1412" actId="478"/>
          <ac:spMkLst>
            <pc:docMk/>
            <pc:sldMk cId="1261728259" sldId="4183"/>
            <ac:spMk id="26" creationId="{C7A967C0-A23D-DFC5-D23A-5CB6E61E7A3D}"/>
          </ac:spMkLst>
        </pc:spChg>
        <pc:picChg chg="del mod">
          <ac:chgData name="André Manuel Gomes Gaspar" userId="68e5906b-e508-424b-803e-010e8809f698" providerId="ADAL" clId="{ED6B9F66-F841-402B-8CD1-CAEA0D533C00}" dt="2024-07-09T20:44:59.590" v="1411" actId="478"/>
          <ac:picMkLst>
            <pc:docMk/>
            <pc:sldMk cId="1261728259" sldId="4183"/>
            <ac:picMk id="7" creationId="{7AE10690-72EA-071B-7B78-6759592F2378}"/>
          </ac:picMkLst>
        </pc:picChg>
        <pc:picChg chg="add del mod">
          <ac:chgData name="André Manuel Gomes Gaspar" userId="68e5906b-e508-424b-803e-010e8809f698" providerId="ADAL" clId="{ED6B9F66-F841-402B-8CD1-CAEA0D533C00}" dt="2024-07-09T20:44:34.880" v="1405" actId="478"/>
          <ac:picMkLst>
            <pc:docMk/>
            <pc:sldMk cId="1261728259" sldId="4183"/>
            <ac:picMk id="9" creationId="{6A77BC63-C752-83F6-B1FE-2F1CD9A9F32B}"/>
          </ac:picMkLst>
        </pc:picChg>
        <pc:picChg chg="add mod ord">
          <ac:chgData name="André Manuel Gomes Gaspar" userId="68e5906b-e508-424b-803e-010e8809f698" providerId="ADAL" clId="{ED6B9F66-F841-402B-8CD1-CAEA0D533C00}" dt="2024-07-09T20:44:14.468" v="1401" actId="931"/>
          <ac:picMkLst>
            <pc:docMk/>
            <pc:sldMk cId="1261728259" sldId="4183"/>
            <ac:picMk id="22" creationId="{1E25215F-08D3-312E-5F46-3644AC9C7831}"/>
          </ac:picMkLst>
        </pc:picChg>
      </pc:sldChg>
      <pc:sldChg chg="addSp delSp modSp add del mod ord">
        <pc:chgData name="André Manuel Gomes Gaspar" userId="68e5906b-e508-424b-803e-010e8809f698" providerId="ADAL" clId="{ED6B9F66-F841-402B-8CD1-CAEA0D533C00}" dt="2024-07-11T08:46:48.988" v="5087" actId="47"/>
        <pc:sldMkLst>
          <pc:docMk/>
          <pc:sldMk cId="1396597741" sldId="4184"/>
        </pc:sldMkLst>
        <pc:spChg chg="mod">
          <ac:chgData name="André Manuel Gomes Gaspar" userId="68e5906b-e508-424b-803e-010e8809f698" providerId="ADAL" clId="{ED6B9F66-F841-402B-8CD1-CAEA0D533C00}" dt="2024-07-09T20:46:28.198" v="1456" actId="20577"/>
          <ac:spMkLst>
            <pc:docMk/>
            <pc:sldMk cId="1396597741" sldId="4184"/>
            <ac:spMk id="4" creationId="{4B60CFB8-1AD9-3174-AA18-4B7784BD7CB2}"/>
          </ac:spMkLst>
        </pc:spChg>
        <pc:picChg chg="add del mod">
          <ac:chgData name="André Manuel Gomes Gaspar" userId="68e5906b-e508-424b-803e-010e8809f698" providerId="ADAL" clId="{ED6B9F66-F841-402B-8CD1-CAEA0D533C00}" dt="2024-07-09T20:46:02.181" v="1426" actId="478"/>
          <ac:picMkLst>
            <pc:docMk/>
            <pc:sldMk cId="1396597741" sldId="4184"/>
            <ac:picMk id="3" creationId="{EC1B4634-5B5C-81D6-F830-944912FB266B}"/>
          </ac:picMkLst>
        </pc:picChg>
        <pc:picChg chg="mod">
          <ac:chgData name="André Manuel Gomes Gaspar" userId="68e5906b-e508-424b-803e-010e8809f698" providerId="ADAL" clId="{ED6B9F66-F841-402B-8CD1-CAEA0D533C00}" dt="2024-07-09T20:46:06.715" v="1428" actId="1076"/>
          <ac:picMkLst>
            <pc:docMk/>
            <pc:sldMk cId="1396597741" sldId="4184"/>
            <ac:picMk id="9" creationId="{6A77BC63-C752-83F6-B1FE-2F1CD9A9F32B}"/>
          </ac:picMkLst>
        </pc:picChg>
      </pc:sldChg>
      <pc:sldChg chg="addSp delSp modSp add del mod ord">
        <pc:chgData name="André Manuel Gomes Gaspar" userId="68e5906b-e508-424b-803e-010e8809f698" providerId="ADAL" clId="{ED6B9F66-F841-402B-8CD1-CAEA0D533C00}" dt="2024-07-10T22:44:26.620" v="3474" actId="2696"/>
        <pc:sldMkLst>
          <pc:docMk/>
          <pc:sldMk cId="3611937152" sldId="4185"/>
        </pc:sldMkLst>
        <pc:spChg chg="mod">
          <ac:chgData name="André Manuel Gomes Gaspar" userId="68e5906b-e508-424b-803e-010e8809f698" providerId="ADAL" clId="{ED6B9F66-F841-402B-8CD1-CAEA0D533C00}" dt="2024-07-09T21:30:10.503" v="2061" actId="20577"/>
          <ac:spMkLst>
            <pc:docMk/>
            <pc:sldMk cId="3611937152" sldId="4185"/>
            <ac:spMk id="2" creationId="{E149B325-1CDC-A466-333D-E25FF8A8CBFB}"/>
          </ac:spMkLst>
        </pc:spChg>
        <pc:spChg chg="mod">
          <ac:chgData name="André Manuel Gomes Gaspar" userId="68e5906b-e508-424b-803e-010e8809f698" providerId="ADAL" clId="{ED6B9F66-F841-402B-8CD1-CAEA0D533C00}" dt="2024-07-09T21:00:05.368" v="1555" actId="20577"/>
          <ac:spMkLst>
            <pc:docMk/>
            <pc:sldMk cId="3611937152" sldId="4185"/>
            <ac:spMk id="3" creationId="{C07BE748-8066-E666-1185-5CABAAE67B97}"/>
          </ac:spMkLst>
        </pc:spChg>
        <pc:grpChg chg="add mod">
          <ac:chgData name="André Manuel Gomes Gaspar" userId="68e5906b-e508-424b-803e-010e8809f698" providerId="ADAL" clId="{ED6B9F66-F841-402B-8CD1-CAEA0D533C00}" dt="2024-07-09T21:47:38.797" v="2122" actId="164"/>
          <ac:grpSpMkLst>
            <pc:docMk/>
            <pc:sldMk cId="3611937152" sldId="4185"/>
            <ac:grpSpMk id="23" creationId="{6D236DED-3FCE-B778-0683-628BC0B52657}"/>
          </ac:grpSpMkLst>
        </pc:grpChg>
        <pc:picChg chg="add mod">
          <ac:chgData name="André Manuel Gomes Gaspar" userId="68e5906b-e508-424b-803e-010e8809f698" providerId="ADAL" clId="{ED6B9F66-F841-402B-8CD1-CAEA0D533C00}" dt="2024-07-09T21:47:38.797" v="2122" actId="164"/>
          <ac:picMkLst>
            <pc:docMk/>
            <pc:sldMk cId="3611937152" sldId="4185"/>
            <ac:picMk id="16" creationId="{527D4201-A5E0-6BC7-0237-55FBBE1E3FA8}"/>
          </ac:picMkLst>
        </pc:picChg>
        <pc:picChg chg="add mod">
          <ac:chgData name="André Manuel Gomes Gaspar" userId="68e5906b-e508-424b-803e-010e8809f698" providerId="ADAL" clId="{ED6B9F66-F841-402B-8CD1-CAEA0D533C00}" dt="2024-07-09T21:47:38.797" v="2122" actId="164"/>
          <ac:picMkLst>
            <pc:docMk/>
            <pc:sldMk cId="3611937152" sldId="4185"/>
            <ac:picMk id="18" creationId="{21D2BC1E-5744-A706-716D-785209294510}"/>
          </ac:picMkLst>
        </pc:picChg>
        <pc:picChg chg="add mod">
          <ac:chgData name="André Manuel Gomes Gaspar" userId="68e5906b-e508-424b-803e-010e8809f698" providerId="ADAL" clId="{ED6B9F66-F841-402B-8CD1-CAEA0D533C00}" dt="2024-07-09T21:47:38.797" v="2122" actId="164"/>
          <ac:picMkLst>
            <pc:docMk/>
            <pc:sldMk cId="3611937152" sldId="4185"/>
            <ac:picMk id="20" creationId="{75C13C60-9DBD-4373-5377-9D9670495AE4}"/>
          </ac:picMkLst>
        </pc:picChg>
        <pc:picChg chg="add mod">
          <ac:chgData name="André Manuel Gomes Gaspar" userId="68e5906b-e508-424b-803e-010e8809f698" providerId="ADAL" clId="{ED6B9F66-F841-402B-8CD1-CAEA0D533C00}" dt="2024-07-09T21:47:38.797" v="2122" actId="164"/>
          <ac:picMkLst>
            <pc:docMk/>
            <pc:sldMk cId="3611937152" sldId="4185"/>
            <ac:picMk id="22" creationId="{8180CA50-D821-852C-B25B-9C228D85EA6D}"/>
          </ac:picMkLst>
        </pc:picChg>
        <pc:picChg chg="del">
          <ac:chgData name="André Manuel Gomes Gaspar" userId="68e5906b-e508-424b-803e-010e8809f698" providerId="ADAL" clId="{ED6B9F66-F841-402B-8CD1-CAEA0D533C00}" dt="2024-07-09T20:59:50.120" v="1500" actId="478"/>
          <ac:picMkLst>
            <pc:docMk/>
            <pc:sldMk cId="3611937152" sldId="4185"/>
            <ac:picMk id="6146" creationId="{A4D1AE0A-B510-1E4D-C090-03870EBEB82A}"/>
          </ac:picMkLst>
        </pc:picChg>
        <pc:picChg chg="add del mod">
          <ac:chgData name="André Manuel Gomes Gaspar" userId="68e5906b-e508-424b-803e-010e8809f698" providerId="ADAL" clId="{ED6B9F66-F841-402B-8CD1-CAEA0D533C00}" dt="2024-07-09T21:45:18.305" v="2100" actId="478"/>
          <ac:picMkLst>
            <pc:docMk/>
            <pc:sldMk cId="3611937152" sldId="4185"/>
            <ac:picMk id="9218" creationId="{AFD336AB-BC06-3866-08EE-7E2836D5E36B}"/>
          </ac:picMkLst>
        </pc:picChg>
        <pc:picChg chg="add mod">
          <ac:chgData name="André Manuel Gomes Gaspar" userId="68e5906b-e508-424b-803e-010e8809f698" providerId="ADAL" clId="{ED6B9F66-F841-402B-8CD1-CAEA0D533C00}" dt="2024-07-09T21:49:10.813" v="2130" actId="1076"/>
          <ac:picMkLst>
            <pc:docMk/>
            <pc:sldMk cId="3611937152" sldId="4185"/>
            <ac:picMk id="9220" creationId="{7C990CD7-5EF3-1312-C1E7-0E10B4A679AA}"/>
          </ac:picMkLst>
        </pc:picChg>
      </pc:sldChg>
      <pc:sldChg chg="addSp delSp modSp add mod">
        <pc:chgData name="André Manuel Gomes Gaspar" userId="68e5906b-e508-424b-803e-010e8809f698" providerId="ADAL" clId="{ED6B9F66-F841-402B-8CD1-CAEA0D533C00}" dt="2024-07-11T07:02:22.562" v="4271" actId="478"/>
        <pc:sldMkLst>
          <pc:docMk/>
          <pc:sldMk cId="1956722836" sldId="4186"/>
        </pc:sldMkLst>
        <pc:spChg chg="mod">
          <ac:chgData name="André Manuel Gomes Gaspar" userId="68e5906b-e508-424b-803e-010e8809f698" providerId="ADAL" clId="{ED6B9F66-F841-402B-8CD1-CAEA0D533C00}" dt="2024-07-09T21:01:07.073" v="1642" actId="20577"/>
          <ac:spMkLst>
            <pc:docMk/>
            <pc:sldMk cId="1956722836" sldId="4186"/>
            <ac:spMk id="2" creationId="{E149B325-1CDC-A466-333D-E25FF8A8CBFB}"/>
          </ac:spMkLst>
        </pc:spChg>
        <pc:spChg chg="mod">
          <ac:chgData name="André Manuel Gomes Gaspar" userId="68e5906b-e508-424b-803e-010e8809f698" providerId="ADAL" clId="{ED6B9F66-F841-402B-8CD1-CAEA0D533C00}" dt="2024-07-09T21:00:50.763" v="1639" actId="20577"/>
          <ac:spMkLst>
            <pc:docMk/>
            <pc:sldMk cId="1956722836" sldId="4186"/>
            <ac:spMk id="3" creationId="{C07BE748-8066-E666-1185-5CABAAE67B97}"/>
          </ac:spMkLst>
        </pc:spChg>
        <pc:spChg chg="add del mod">
          <ac:chgData name="André Manuel Gomes Gaspar" userId="68e5906b-e508-424b-803e-010e8809f698" providerId="ADAL" clId="{ED6B9F66-F841-402B-8CD1-CAEA0D533C00}" dt="2024-07-11T07:02:22.562" v="4271" actId="478"/>
          <ac:spMkLst>
            <pc:docMk/>
            <pc:sldMk cId="1956722836" sldId="4186"/>
            <ac:spMk id="7" creationId="{76083F84-4A15-81BA-70EB-86905E74E0C1}"/>
          </ac:spMkLst>
        </pc:spChg>
        <pc:spChg chg="add mod">
          <ac:chgData name="André Manuel Gomes Gaspar" userId="68e5906b-e508-424b-803e-010e8809f698" providerId="ADAL" clId="{ED6B9F66-F841-402B-8CD1-CAEA0D533C00}" dt="2024-07-11T07:02:20.650" v="4270" actId="1076"/>
          <ac:spMkLst>
            <pc:docMk/>
            <pc:sldMk cId="1956722836" sldId="4186"/>
            <ac:spMk id="16" creationId="{FDB00D66-F9EC-61BA-B945-143224F0325E}"/>
          </ac:spMkLst>
        </pc:spChg>
        <pc:spChg chg="add mod">
          <ac:chgData name="André Manuel Gomes Gaspar" userId="68e5906b-e508-424b-803e-010e8809f698" providerId="ADAL" clId="{ED6B9F66-F841-402B-8CD1-CAEA0D533C00}" dt="2024-07-10T22:51:30.464" v="3532" actId="113"/>
          <ac:spMkLst>
            <pc:docMk/>
            <pc:sldMk cId="1956722836" sldId="4186"/>
            <ac:spMk id="19" creationId="{466869AE-C96C-BF28-918D-02906E4E6FA4}"/>
          </ac:spMkLst>
        </pc:spChg>
        <pc:picChg chg="add mod">
          <ac:chgData name="André Manuel Gomes Gaspar" userId="68e5906b-e508-424b-803e-010e8809f698" providerId="ADAL" clId="{ED6B9F66-F841-402B-8CD1-CAEA0D533C00}" dt="2024-07-10T22:47:41.539" v="3486" actId="1076"/>
          <ac:picMkLst>
            <pc:docMk/>
            <pc:sldMk cId="1956722836" sldId="4186"/>
            <ac:picMk id="17" creationId="{77D2EE6E-42E2-4637-6549-4291AA5CD718}"/>
          </ac:picMkLst>
        </pc:picChg>
        <pc:picChg chg="add del mod">
          <ac:chgData name="André Manuel Gomes Gaspar" userId="68e5906b-e508-424b-803e-010e8809f698" providerId="ADAL" clId="{ED6B9F66-F841-402B-8CD1-CAEA0D533C00}" dt="2024-07-10T22:47:21.655" v="3480" actId="478"/>
          <ac:picMkLst>
            <pc:docMk/>
            <pc:sldMk cId="1956722836" sldId="4186"/>
            <ac:picMk id="18" creationId="{935AEDF2-328D-33F6-39AD-F785B657541D}"/>
          </ac:picMkLst>
        </pc:picChg>
        <pc:picChg chg="add mod">
          <ac:chgData name="André Manuel Gomes Gaspar" userId="68e5906b-e508-424b-803e-010e8809f698" providerId="ADAL" clId="{ED6B9F66-F841-402B-8CD1-CAEA0D533C00}" dt="2024-07-10T22:46:51.616" v="3479" actId="1076"/>
          <ac:picMkLst>
            <pc:docMk/>
            <pc:sldMk cId="1956722836" sldId="4186"/>
            <ac:picMk id="8194" creationId="{95FA67F4-B455-A0F5-217A-B82886C75605}"/>
          </ac:picMkLst>
        </pc:picChg>
        <pc:picChg chg="add del mod">
          <ac:chgData name="André Manuel Gomes Gaspar" userId="68e5906b-e508-424b-803e-010e8809f698" providerId="ADAL" clId="{ED6B9F66-F841-402B-8CD1-CAEA0D533C00}" dt="2024-07-10T22:46:45.365" v="3475" actId="478"/>
          <ac:picMkLst>
            <pc:docMk/>
            <pc:sldMk cId="1956722836" sldId="4186"/>
            <ac:picMk id="11266" creationId="{9E32FDE0-143E-DA46-ABF1-554DAE4D9BF6}"/>
          </ac:picMkLst>
        </pc:picChg>
      </pc:sldChg>
      <pc:sldChg chg="addSp delSp modSp add mod ord">
        <pc:chgData name="André Manuel Gomes Gaspar" userId="68e5906b-e508-424b-803e-010e8809f698" providerId="ADAL" clId="{ED6B9F66-F841-402B-8CD1-CAEA0D533C00}" dt="2024-07-11T00:21:26.726" v="3685" actId="1076"/>
        <pc:sldMkLst>
          <pc:docMk/>
          <pc:sldMk cId="1061817848" sldId="4187"/>
        </pc:sldMkLst>
        <pc:spChg chg="mod">
          <ac:chgData name="André Manuel Gomes Gaspar" userId="68e5906b-e508-424b-803e-010e8809f698" providerId="ADAL" clId="{ED6B9F66-F841-402B-8CD1-CAEA0D533C00}" dt="2024-07-09T21:01:02.278" v="1641" actId="20577"/>
          <ac:spMkLst>
            <pc:docMk/>
            <pc:sldMk cId="1061817848" sldId="4187"/>
            <ac:spMk id="2" creationId="{E149B325-1CDC-A466-333D-E25FF8A8CBFB}"/>
          </ac:spMkLst>
        </pc:spChg>
        <pc:spChg chg="mod">
          <ac:chgData name="André Manuel Gomes Gaspar" userId="68e5906b-e508-424b-803e-010e8809f698" providerId="ADAL" clId="{ED6B9F66-F841-402B-8CD1-CAEA0D533C00}" dt="2024-07-09T21:01:21.004" v="1679" actId="20577"/>
          <ac:spMkLst>
            <pc:docMk/>
            <pc:sldMk cId="1061817848" sldId="4187"/>
            <ac:spMk id="3" creationId="{C07BE748-8066-E666-1185-5CABAAE67B97}"/>
          </ac:spMkLst>
        </pc:spChg>
        <pc:spChg chg="add del mod">
          <ac:chgData name="André Manuel Gomes Gaspar" userId="68e5906b-e508-424b-803e-010e8809f698" providerId="ADAL" clId="{ED6B9F66-F841-402B-8CD1-CAEA0D533C00}" dt="2024-07-10T23:25:01.531" v="3578" actId="478"/>
          <ac:spMkLst>
            <pc:docMk/>
            <pc:sldMk cId="1061817848" sldId="4187"/>
            <ac:spMk id="16" creationId="{EE9FFCFF-D699-79BB-BB18-1B2B6020E591}"/>
          </ac:spMkLst>
        </pc:spChg>
        <pc:picChg chg="add mod">
          <ac:chgData name="André Manuel Gomes Gaspar" userId="68e5906b-e508-424b-803e-010e8809f698" providerId="ADAL" clId="{ED6B9F66-F841-402B-8CD1-CAEA0D533C00}" dt="2024-07-11T00:21:26.726" v="3685" actId="1076"/>
          <ac:picMkLst>
            <pc:docMk/>
            <pc:sldMk cId="1061817848" sldId="4187"/>
            <ac:picMk id="9218" creationId="{6B9A8967-E682-4FD1-25E5-CF0E8189DFEF}"/>
          </ac:picMkLst>
        </pc:picChg>
      </pc:sldChg>
      <pc:sldChg chg="addSp delSp modSp add mod">
        <pc:chgData name="André Manuel Gomes Gaspar" userId="68e5906b-e508-424b-803e-010e8809f698" providerId="ADAL" clId="{ED6B9F66-F841-402B-8CD1-CAEA0D533C00}" dt="2024-07-10T23:28:29.568" v="3632" actId="1076"/>
        <pc:sldMkLst>
          <pc:docMk/>
          <pc:sldMk cId="1700487503" sldId="4188"/>
        </pc:sldMkLst>
        <pc:spChg chg="mod">
          <ac:chgData name="André Manuel Gomes Gaspar" userId="68e5906b-e508-424b-803e-010e8809f698" providerId="ADAL" clId="{ED6B9F66-F841-402B-8CD1-CAEA0D533C00}" dt="2024-07-09T21:01:41.537" v="1713" actId="20577"/>
          <ac:spMkLst>
            <pc:docMk/>
            <pc:sldMk cId="1700487503" sldId="4188"/>
            <ac:spMk id="3" creationId="{C07BE748-8066-E666-1185-5CABAAE67B97}"/>
          </ac:spMkLst>
        </pc:spChg>
        <pc:spChg chg="add mod">
          <ac:chgData name="André Manuel Gomes Gaspar" userId="68e5906b-e508-424b-803e-010e8809f698" providerId="ADAL" clId="{ED6B9F66-F841-402B-8CD1-CAEA0D533C00}" dt="2024-07-10T23:27:59.847" v="3625" actId="1076"/>
          <ac:spMkLst>
            <pc:docMk/>
            <pc:sldMk cId="1700487503" sldId="4188"/>
            <ac:spMk id="7" creationId="{F54BDEC4-D92C-AE40-1F82-51082E35C645}"/>
          </ac:spMkLst>
        </pc:spChg>
        <pc:picChg chg="add mod">
          <ac:chgData name="André Manuel Gomes Gaspar" userId="68e5906b-e508-424b-803e-010e8809f698" providerId="ADAL" clId="{ED6B9F66-F841-402B-8CD1-CAEA0D533C00}" dt="2024-07-10T23:28:29.568" v="3632" actId="1076"/>
          <ac:picMkLst>
            <pc:docMk/>
            <pc:sldMk cId="1700487503" sldId="4188"/>
            <ac:picMk id="17" creationId="{FFC35BF9-66BF-9B27-4D9F-A5B382330D96}"/>
          </ac:picMkLst>
        </pc:picChg>
        <pc:picChg chg="add del mod">
          <ac:chgData name="André Manuel Gomes Gaspar" userId="68e5906b-e508-424b-803e-010e8809f698" providerId="ADAL" clId="{ED6B9F66-F841-402B-8CD1-CAEA0D533C00}" dt="2024-07-10T23:24:36.598" v="3570" actId="21"/>
          <ac:picMkLst>
            <pc:docMk/>
            <pc:sldMk cId="1700487503" sldId="4188"/>
            <ac:picMk id="11266" creationId="{1FE28A33-A202-D0C0-CFBF-04649A3D42B5}"/>
          </ac:picMkLst>
        </pc:picChg>
        <pc:picChg chg="add mod">
          <ac:chgData name="André Manuel Gomes Gaspar" userId="68e5906b-e508-424b-803e-010e8809f698" providerId="ADAL" clId="{ED6B9F66-F841-402B-8CD1-CAEA0D533C00}" dt="2024-07-10T23:28:06.797" v="3628" actId="1076"/>
          <ac:picMkLst>
            <pc:docMk/>
            <pc:sldMk cId="1700487503" sldId="4188"/>
            <ac:picMk id="11268" creationId="{109F6D32-89A9-05C2-6D3D-C3409155EE1A}"/>
          </ac:picMkLst>
        </pc:picChg>
      </pc:sldChg>
      <pc:sldChg chg="addSp delSp modSp add mod">
        <pc:chgData name="André Manuel Gomes Gaspar" userId="68e5906b-e508-424b-803e-010e8809f698" providerId="ADAL" clId="{ED6B9F66-F841-402B-8CD1-CAEA0D533C00}" dt="2024-07-10T22:43:54.278" v="3472" actId="1076"/>
        <pc:sldMkLst>
          <pc:docMk/>
          <pc:sldMk cId="4202754220" sldId="4189"/>
        </pc:sldMkLst>
        <pc:spChg chg="add mod">
          <ac:chgData name="André Manuel Gomes Gaspar" userId="68e5906b-e508-424b-803e-010e8809f698" providerId="ADAL" clId="{ED6B9F66-F841-402B-8CD1-CAEA0D533C00}" dt="2024-07-10T22:43:54.278" v="3472" actId="1076"/>
          <ac:spMkLst>
            <pc:docMk/>
            <pc:sldMk cId="4202754220" sldId="4189"/>
            <ac:spMk id="18" creationId="{A0A9D44C-CC00-288B-749E-CD59E82BC61E}"/>
          </ac:spMkLst>
        </pc:spChg>
        <pc:grpChg chg="del">
          <ac:chgData name="André Manuel Gomes Gaspar" userId="68e5906b-e508-424b-803e-010e8809f698" providerId="ADAL" clId="{ED6B9F66-F841-402B-8CD1-CAEA0D533C00}" dt="2024-07-09T21:50:11.069" v="2132" actId="478"/>
          <ac:grpSpMkLst>
            <pc:docMk/>
            <pc:sldMk cId="4202754220" sldId="4189"/>
            <ac:grpSpMk id="23" creationId="{6D236DED-3FCE-B778-0683-628BC0B52657}"/>
          </ac:grpSpMkLst>
        </pc:grpChg>
        <pc:picChg chg="add mod">
          <ac:chgData name="André Manuel Gomes Gaspar" userId="68e5906b-e508-424b-803e-010e8809f698" providerId="ADAL" clId="{ED6B9F66-F841-402B-8CD1-CAEA0D533C00}" dt="2024-07-10T22:40:27.063" v="3413" actId="1076"/>
          <ac:picMkLst>
            <pc:docMk/>
            <pc:sldMk cId="4202754220" sldId="4189"/>
            <ac:picMk id="7" creationId="{0E653CC1-15A0-F2FF-2F24-C9B36CEC86A1}"/>
          </ac:picMkLst>
        </pc:picChg>
        <pc:picChg chg="add mod">
          <ac:chgData name="André Manuel Gomes Gaspar" userId="68e5906b-e508-424b-803e-010e8809f698" providerId="ADAL" clId="{ED6B9F66-F841-402B-8CD1-CAEA0D533C00}" dt="2024-07-10T22:39:59.226" v="3407" actId="1076"/>
          <ac:picMkLst>
            <pc:docMk/>
            <pc:sldMk cId="4202754220" sldId="4189"/>
            <ac:picMk id="17" creationId="{55D1FD56-DFAE-7E08-8E52-0D27A7B99EE0}"/>
          </ac:picMkLst>
        </pc:picChg>
        <pc:picChg chg="add mod">
          <ac:chgData name="André Manuel Gomes Gaspar" userId="68e5906b-e508-424b-803e-010e8809f698" providerId="ADAL" clId="{ED6B9F66-F841-402B-8CD1-CAEA0D533C00}" dt="2024-07-10T22:40:18.467" v="3410" actId="14100"/>
          <ac:picMkLst>
            <pc:docMk/>
            <pc:sldMk cId="4202754220" sldId="4189"/>
            <ac:picMk id="21" creationId="{3273F5B0-079A-F298-8EFB-1BE02675C6EF}"/>
          </ac:picMkLst>
        </pc:picChg>
        <pc:picChg chg="del">
          <ac:chgData name="André Manuel Gomes Gaspar" userId="68e5906b-e508-424b-803e-010e8809f698" providerId="ADAL" clId="{ED6B9F66-F841-402B-8CD1-CAEA0D533C00}" dt="2024-07-09T21:50:12.119" v="2133" actId="478"/>
          <ac:picMkLst>
            <pc:docMk/>
            <pc:sldMk cId="4202754220" sldId="4189"/>
            <ac:picMk id="9220" creationId="{7C990CD7-5EF3-1312-C1E7-0E10B4A679AA}"/>
          </ac:picMkLst>
        </pc:picChg>
        <pc:picChg chg="add mod">
          <ac:chgData name="André Manuel Gomes Gaspar" userId="68e5906b-e508-424b-803e-010e8809f698" providerId="ADAL" clId="{ED6B9F66-F841-402B-8CD1-CAEA0D533C00}" dt="2024-07-10T22:39:52.724" v="3405" actId="1076"/>
          <ac:picMkLst>
            <pc:docMk/>
            <pc:sldMk cId="4202754220" sldId="4189"/>
            <ac:picMk id="10242" creationId="{79B0FE66-3499-016D-5B56-9A5A065192BB}"/>
          </ac:picMkLst>
        </pc:picChg>
      </pc:sldChg>
      <pc:sldChg chg="add del">
        <pc:chgData name="André Manuel Gomes Gaspar" userId="68e5906b-e508-424b-803e-010e8809f698" providerId="ADAL" clId="{ED6B9F66-F841-402B-8CD1-CAEA0D533C00}" dt="2024-07-11T01:15:13.180" v="3918" actId="2696"/>
        <pc:sldMkLst>
          <pc:docMk/>
          <pc:sldMk cId="1446495071" sldId="4190"/>
        </pc:sldMkLst>
      </pc:sldChg>
      <pc:sldChg chg="addSp delSp modSp add del mod ord">
        <pc:chgData name="André Manuel Gomes Gaspar" userId="68e5906b-e508-424b-803e-010e8809f698" providerId="ADAL" clId="{ED6B9F66-F841-402B-8CD1-CAEA0D533C00}" dt="2024-07-11T00:23:55.018" v="3688" actId="2696"/>
        <pc:sldMkLst>
          <pc:docMk/>
          <pc:sldMk cId="4098594102" sldId="4191"/>
        </pc:sldMkLst>
        <pc:spChg chg="mod">
          <ac:chgData name="André Manuel Gomes Gaspar" userId="68e5906b-e508-424b-803e-010e8809f698" providerId="ADAL" clId="{ED6B9F66-F841-402B-8CD1-CAEA0D533C00}" dt="2024-07-10T09:15:57.970" v="2349" actId="20577"/>
          <ac:spMkLst>
            <pc:docMk/>
            <pc:sldMk cId="4098594102" sldId="4191"/>
            <ac:spMk id="3" creationId="{C07BE748-8066-E666-1185-5CABAAE67B97}"/>
          </ac:spMkLst>
        </pc:spChg>
        <pc:spChg chg="del mod">
          <ac:chgData name="André Manuel Gomes Gaspar" userId="68e5906b-e508-424b-803e-010e8809f698" providerId="ADAL" clId="{ED6B9F66-F841-402B-8CD1-CAEA0D533C00}" dt="2024-07-10T20:13:34.878" v="2828" actId="478"/>
          <ac:spMkLst>
            <pc:docMk/>
            <pc:sldMk cId="4098594102" sldId="4191"/>
            <ac:spMk id="19" creationId="{0A1AD888-28E4-05BC-1C0E-84A54B70AE84}"/>
          </ac:spMkLst>
        </pc:spChg>
        <pc:picChg chg="del">
          <ac:chgData name="André Manuel Gomes Gaspar" userId="68e5906b-e508-424b-803e-010e8809f698" providerId="ADAL" clId="{ED6B9F66-F841-402B-8CD1-CAEA0D533C00}" dt="2024-07-10T09:15:46.819" v="2325" actId="478"/>
          <ac:picMkLst>
            <pc:docMk/>
            <pc:sldMk cId="4098594102" sldId="4191"/>
            <ac:picMk id="2050" creationId="{B8868814-B338-96EC-667C-71FB89E5F418}"/>
          </ac:picMkLst>
        </pc:picChg>
        <pc:picChg chg="add mod">
          <ac:chgData name="André Manuel Gomes Gaspar" userId="68e5906b-e508-424b-803e-010e8809f698" providerId="ADAL" clId="{ED6B9F66-F841-402B-8CD1-CAEA0D533C00}" dt="2024-07-10T20:13:42.458" v="2831" actId="1076"/>
          <ac:picMkLst>
            <pc:docMk/>
            <pc:sldMk cId="4098594102" sldId="4191"/>
            <ac:picMk id="3074" creationId="{370F6A13-13BF-17C0-8D6D-B271765322F3}"/>
          </ac:picMkLst>
        </pc:picChg>
      </pc:sldChg>
      <pc:sldChg chg="del">
        <pc:chgData name="André Manuel Gomes Gaspar" userId="68e5906b-e508-424b-803e-010e8809f698" providerId="ADAL" clId="{ED6B9F66-F841-402B-8CD1-CAEA0D533C00}" dt="2024-07-11T01:16:35.310" v="3929" actId="2696"/>
        <pc:sldMkLst>
          <pc:docMk/>
          <pc:sldMk cId="993211059" sldId="4192"/>
        </pc:sldMkLst>
      </pc:sldChg>
      <pc:sldChg chg="del">
        <pc:chgData name="André Manuel Gomes Gaspar" userId="68e5906b-e508-424b-803e-010e8809f698" providerId="ADAL" clId="{ED6B9F66-F841-402B-8CD1-CAEA0D533C00}" dt="2024-07-11T01:16:31.091" v="3928" actId="2696"/>
        <pc:sldMkLst>
          <pc:docMk/>
          <pc:sldMk cId="3954484447" sldId="4193"/>
        </pc:sldMkLst>
      </pc:sldChg>
      <pc:sldChg chg="del">
        <pc:chgData name="André Manuel Gomes Gaspar" userId="68e5906b-e508-424b-803e-010e8809f698" providerId="ADAL" clId="{ED6B9F66-F841-402B-8CD1-CAEA0D533C00}" dt="2024-07-11T01:16:16.592" v="3926" actId="2696"/>
        <pc:sldMkLst>
          <pc:docMk/>
          <pc:sldMk cId="2957544288" sldId="4194"/>
        </pc:sldMkLst>
      </pc:sldChg>
      <pc:sldChg chg="del">
        <pc:chgData name="André Manuel Gomes Gaspar" userId="68e5906b-e508-424b-803e-010e8809f698" providerId="ADAL" clId="{ED6B9F66-F841-402B-8CD1-CAEA0D533C00}" dt="2024-07-11T01:16:27.023" v="3927" actId="2696"/>
        <pc:sldMkLst>
          <pc:docMk/>
          <pc:sldMk cId="3371328453" sldId="4195"/>
        </pc:sldMkLst>
      </pc:sldChg>
      <pc:sldChg chg="addSp delSp modSp add mod setBg">
        <pc:chgData name="André Manuel Gomes Gaspar" userId="68e5906b-e508-424b-803e-010e8809f698" providerId="ADAL" clId="{ED6B9F66-F841-402B-8CD1-CAEA0D533C00}" dt="2024-07-11T06:54:12.238" v="4245" actId="1076"/>
        <pc:sldMkLst>
          <pc:docMk/>
          <pc:sldMk cId="516072669" sldId="4196"/>
        </pc:sldMkLst>
        <pc:spChg chg="mod">
          <ac:chgData name="André Manuel Gomes Gaspar" userId="68e5906b-e508-424b-803e-010e8809f698" providerId="ADAL" clId="{ED6B9F66-F841-402B-8CD1-CAEA0D533C00}" dt="2024-07-10T20:02:45.211" v="2811" actId="26606"/>
          <ac:spMkLst>
            <pc:docMk/>
            <pc:sldMk cId="516072669" sldId="4196"/>
            <ac:spMk id="2" creationId="{E149B325-1CDC-A466-333D-E25FF8A8CBFB}"/>
          </ac:spMkLst>
        </pc:spChg>
        <pc:spChg chg="mod">
          <ac:chgData name="André Manuel Gomes Gaspar" userId="68e5906b-e508-424b-803e-010e8809f698" providerId="ADAL" clId="{ED6B9F66-F841-402B-8CD1-CAEA0D533C00}" dt="2024-07-10T20:02:45.211" v="2811" actId="26606"/>
          <ac:spMkLst>
            <pc:docMk/>
            <pc:sldMk cId="516072669" sldId="4196"/>
            <ac:spMk id="3" creationId="{C07BE748-8066-E666-1185-5CABAAE67B97}"/>
          </ac:spMkLst>
        </pc:spChg>
        <pc:spChg chg="ord">
          <ac:chgData name="André Manuel Gomes Gaspar" userId="68e5906b-e508-424b-803e-010e8809f698" providerId="ADAL" clId="{ED6B9F66-F841-402B-8CD1-CAEA0D533C00}" dt="2024-07-10T20:02:45.211" v="2811" actId="26606"/>
          <ac:spMkLst>
            <pc:docMk/>
            <pc:sldMk cId="516072669" sldId="4196"/>
            <ac:spMk id="4" creationId="{A2369BB4-BC67-A7F6-4905-22778FA09439}"/>
          </ac:spMkLst>
        </pc:spChg>
        <pc:spChg chg="ord">
          <ac:chgData name="André Manuel Gomes Gaspar" userId="68e5906b-e508-424b-803e-010e8809f698" providerId="ADAL" clId="{ED6B9F66-F841-402B-8CD1-CAEA0D533C00}" dt="2024-07-10T20:02:45.211" v="2811" actId="26606"/>
          <ac:spMkLst>
            <pc:docMk/>
            <pc:sldMk cId="516072669" sldId="4196"/>
            <ac:spMk id="11" creationId="{C992FFAF-B814-BF62-5185-3C77BEF124E7}"/>
          </ac:spMkLst>
        </pc:spChg>
        <pc:spChg chg="ord">
          <ac:chgData name="André Manuel Gomes Gaspar" userId="68e5906b-e508-424b-803e-010e8809f698" providerId="ADAL" clId="{ED6B9F66-F841-402B-8CD1-CAEA0D533C00}" dt="2024-07-10T20:02:45.211" v="2811" actId="26606"/>
          <ac:spMkLst>
            <pc:docMk/>
            <pc:sldMk cId="516072669" sldId="4196"/>
            <ac:spMk id="14" creationId="{40A2268D-BA68-006A-B1C9-895A9D5E10F4}"/>
          </ac:spMkLst>
        </pc:spChg>
        <pc:spChg chg="ord">
          <ac:chgData name="André Manuel Gomes Gaspar" userId="68e5906b-e508-424b-803e-010e8809f698" providerId="ADAL" clId="{ED6B9F66-F841-402B-8CD1-CAEA0D533C00}" dt="2024-07-10T20:02:45.211" v="2811" actId="26606"/>
          <ac:spMkLst>
            <pc:docMk/>
            <pc:sldMk cId="516072669" sldId="4196"/>
            <ac:spMk id="15" creationId="{EF6B7217-5A00-5CC6-5BB1-C8E89C575731}"/>
          </ac:spMkLst>
        </pc:spChg>
        <pc:spChg chg="add mod">
          <ac:chgData name="André Manuel Gomes Gaspar" userId="68e5906b-e508-424b-803e-010e8809f698" providerId="ADAL" clId="{ED6B9F66-F841-402B-8CD1-CAEA0D533C00}" dt="2024-07-11T06:54:08.571" v="4244" actId="1076"/>
          <ac:spMkLst>
            <pc:docMk/>
            <pc:sldMk cId="516072669" sldId="4196"/>
            <ac:spMk id="16" creationId="{3B8648F6-086B-E219-61FF-8008AF966A7C}"/>
          </ac:spMkLst>
        </pc:spChg>
        <pc:spChg chg="add del mod">
          <ac:chgData name="André Manuel Gomes Gaspar" userId="68e5906b-e508-424b-803e-010e8809f698" providerId="ADAL" clId="{ED6B9F66-F841-402B-8CD1-CAEA0D533C00}" dt="2024-07-10T22:50:06.450" v="3514" actId="21"/>
          <ac:spMkLst>
            <pc:docMk/>
            <pc:sldMk cId="516072669" sldId="4196"/>
            <ac:spMk id="17" creationId="{466869AE-C96C-BF28-918D-02906E4E6FA4}"/>
          </ac:spMkLst>
        </pc:spChg>
        <pc:spChg chg="add del">
          <ac:chgData name="André Manuel Gomes Gaspar" userId="68e5906b-e508-424b-803e-010e8809f698" providerId="ADAL" clId="{ED6B9F66-F841-402B-8CD1-CAEA0D533C00}" dt="2024-07-10T20:02:45.211" v="2811" actId="26606"/>
          <ac:spMkLst>
            <pc:docMk/>
            <pc:sldMk cId="516072669" sldId="4196"/>
            <ac:spMk id="20" creationId="{47942995-B07F-4636-9A06-C6A104B260A8}"/>
          </ac:spMkLst>
        </pc:spChg>
        <pc:spChg chg="add del">
          <ac:chgData name="André Manuel Gomes Gaspar" userId="68e5906b-e508-424b-803e-010e8809f698" providerId="ADAL" clId="{ED6B9F66-F841-402B-8CD1-CAEA0D533C00}" dt="2024-07-10T20:02:45.211" v="2811" actId="26606"/>
          <ac:spMkLst>
            <pc:docMk/>
            <pc:sldMk cId="516072669" sldId="4196"/>
            <ac:spMk id="27" creationId="{B81933D1-5615-42C7-9C0B-4EB7105CCE2D}"/>
          </ac:spMkLst>
        </pc:spChg>
        <pc:spChg chg="add del">
          <ac:chgData name="André Manuel Gomes Gaspar" userId="68e5906b-e508-424b-803e-010e8809f698" providerId="ADAL" clId="{ED6B9F66-F841-402B-8CD1-CAEA0D533C00}" dt="2024-07-10T20:02:45.211" v="2811" actId="26606"/>
          <ac:spMkLst>
            <pc:docMk/>
            <pc:sldMk cId="516072669" sldId="4196"/>
            <ac:spMk id="29" creationId="{19C9EAEA-39D0-4B0E-A0EB-51E7B26740B1}"/>
          </ac:spMkLst>
        </pc:spChg>
        <pc:grpChg chg="add del">
          <ac:chgData name="André Manuel Gomes Gaspar" userId="68e5906b-e508-424b-803e-010e8809f698" providerId="ADAL" clId="{ED6B9F66-F841-402B-8CD1-CAEA0D533C00}" dt="2024-07-10T20:02:45.211" v="2811" actId="26606"/>
          <ac:grpSpMkLst>
            <pc:docMk/>
            <pc:sldMk cId="516072669" sldId="4196"/>
            <ac:grpSpMk id="22" creationId="{032D8612-31EB-44CF-A1D0-14FD4C705424}"/>
          </ac:grpSpMkLst>
        </pc:grpChg>
        <pc:picChg chg="add mod ord">
          <ac:chgData name="André Manuel Gomes Gaspar" userId="68e5906b-e508-424b-803e-010e8809f698" providerId="ADAL" clId="{ED6B9F66-F841-402B-8CD1-CAEA0D533C00}" dt="2024-07-11T06:54:12.238" v="4245" actId="1076"/>
          <ac:picMkLst>
            <pc:docMk/>
            <pc:sldMk cId="516072669" sldId="4196"/>
            <ac:picMk id="7" creationId="{A117A25E-B79B-EF5C-69E8-AF3663A80632}"/>
          </ac:picMkLst>
        </pc:picChg>
        <pc:picChg chg="del">
          <ac:chgData name="André Manuel Gomes Gaspar" userId="68e5906b-e508-424b-803e-010e8809f698" providerId="ADAL" clId="{ED6B9F66-F841-402B-8CD1-CAEA0D533C00}" dt="2024-07-10T20:02:01.050" v="2806" actId="478"/>
          <ac:picMkLst>
            <pc:docMk/>
            <pc:sldMk cId="516072669" sldId="4196"/>
            <ac:picMk id="6146" creationId="{A4D1AE0A-B510-1E4D-C090-03870EBEB82A}"/>
          </ac:picMkLst>
        </pc:picChg>
      </pc:sldChg>
      <pc:sldChg chg="addSp delSp modSp add del mod">
        <pc:chgData name="André Manuel Gomes Gaspar" userId="68e5906b-e508-424b-803e-010e8809f698" providerId="ADAL" clId="{ED6B9F66-F841-402B-8CD1-CAEA0D533C00}" dt="2024-07-11T01:13:48.736" v="3914" actId="2696"/>
        <pc:sldMkLst>
          <pc:docMk/>
          <pc:sldMk cId="3387377054" sldId="4197"/>
        </pc:sldMkLst>
        <pc:spChg chg="add del mod">
          <ac:chgData name="André Manuel Gomes Gaspar" userId="68e5906b-e508-424b-803e-010e8809f698" providerId="ADAL" clId="{ED6B9F66-F841-402B-8CD1-CAEA0D533C00}" dt="2024-07-10T21:58:15.897" v="2849" actId="931"/>
          <ac:spMkLst>
            <pc:docMk/>
            <pc:sldMk cId="3387377054" sldId="4197"/>
            <ac:spMk id="16" creationId="{72F17D29-1A01-E851-BAA0-58DA721AE637}"/>
          </ac:spMkLst>
        </pc:spChg>
        <pc:picChg chg="add mod">
          <ac:chgData name="André Manuel Gomes Gaspar" userId="68e5906b-e508-424b-803e-010e8809f698" providerId="ADAL" clId="{ED6B9F66-F841-402B-8CD1-CAEA0D533C00}" dt="2024-07-10T21:58:17.750" v="2850" actId="27614"/>
          <ac:picMkLst>
            <pc:docMk/>
            <pc:sldMk cId="3387377054" sldId="4197"/>
            <ac:picMk id="18" creationId="{A4F68F87-03BF-96BC-E4CD-DCB8B3E8223C}"/>
          </ac:picMkLst>
        </pc:picChg>
        <pc:picChg chg="del">
          <ac:chgData name="André Manuel Gomes Gaspar" userId="68e5906b-e508-424b-803e-010e8809f698" providerId="ADAL" clId="{ED6B9F66-F841-402B-8CD1-CAEA0D533C00}" dt="2024-07-10T21:58:11.186" v="2848" actId="478"/>
          <ac:picMkLst>
            <pc:docMk/>
            <pc:sldMk cId="3387377054" sldId="4197"/>
            <ac:picMk id="27" creationId="{5B11EE66-A5E1-C47F-988B-CB36AE323FD5}"/>
          </ac:picMkLst>
        </pc:picChg>
      </pc:sldChg>
      <pc:sldChg chg="addSp delSp modSp add mod ord">
        <pc:chgData name="André Manuel Gomes Gaspar" userId="68e5906b-e508-424b-803e-010e8809f698" providerId="ADAL" clId="{ED6B9F66-F841-402B-8CD1-CAEA0D533C00}" dt="2024-07-11T09:42:34.411" v="5829" actId="20577"/>
        <pc:sldMkLst>
          <pc:docMk/>
          <pc:sldMk cId="1143363056" sldId="4198"/>
        </pc:sldMkLst>
        <pc:spChg chg="add del mod">
          <ac:chgData name="André Manuel Gomes Gaspar" userId="68e5906b-e508-424b-803e-010e8809f698" providerId="ADAL" clId="{ED6B9F66-F841-402B-8CD1-CAEA0D533C00}" dt="2024-07-11T06:47:25.100" v="4030" actId="478"/>
          <ac:spMkLst>
            <pc:docMk/>
            <pc:sldMk cId="1143363056" sldId="4198"/>
            <ac:spMk id="2" creationId="{DAA31DCB-FC50-A639-7E3C-0C5347EF35A0}"/>
          </ac:spMkLst>
        </pc:spChg>
        <pc:spChg chg="add mod">
          <ac:chgData name="André Manuel Gomes Gaspar" userId="68e5906b-e508-424b-803e-010e8809f698" providerId="ADAL" clId="{ED6B9F66-F841-402B-8CD1-CAEA0D533C00}" dt="2024-07-11T06:48:52.239" v="4110" actId="1076"/>
          <ac:spMkLst>
            <pc:docMk/>
            <pc:sldMk cId="1143363056" sldId="4198"/>
            <ac:spMk id="3" creationId="{CA639030-526F-18AE-B090-1B0BE1EB1E1C}"/>
          </ac:spMkLst>
        </pc:spChg>
        <pc:spChg chg="add del mod">
          <ac:chgData name="André Manuel Gomes Gaspar" userId="68e5906b-e508-424b-803e-010e8809f698" providerId="ADAL" clId="{ED6B9F66-F841-402B-8CD1-CAEA0D533C00}" dt="2024-07-10T22:06:12.484" v="2905" actId="1076"/>
          <ac:spMkLst>
            <pc:docMk/>
            <pc:sldMk cId="1143363056" sldId="4198"/>
            <ac:spMk id="4" creationId="{4FE3596D-CD3B-4987-946A-201BF75CC519}"/>
          </ac:spMkLst>
        </pc:spChg>
        <pc:spChg chg="add del mod">
          <ac:chgData name="André Manuel Gomes Gaspar" userId="68e5906b-e508-424b-803e-010e8809f698" providerId="ADAL" clId="{ED6B9F66-F841-402B-8CD1-CAEA0D533C00}" dt="2024-07-11T06:48:06.237" v="4099" actId="478"/>
          <ac:spMkLst>
            <pc:docMk/>
            <pc:sldMk cId="1143363056" sldId="4198"/>
            <ac:spMk id="5" creationId="{11958663-1126-A796-B0AA-80A701FD0E26}"/>
          </ac:spMkLst>
        </pc:spChg>
        <pc:spChg chg="add del mod">
          <ac:chgData name="André Manuel Gomes Gaspar" userId="68e5906b-e508-424b-803e-010e8809f698" providerId="ADAL" clId="{ED6B9F66-F841-402B-8CD1-CAEA0D533C00}" dt="2024-07-10T22:03:47.835" v="2877" actId="478"/>
          <ac:spMkLst>
            <pc:docMk/>
            <pc:sldMk cId="1143363056" sldId="4198"/>
            <ac:spMk id="5" creationId="{FA6A5E65-ED71-A9F6-56A2-51680E5B3A71}"/>
          </ac:spMkLst>
        </pc:spChg>
        <pc:spChg chg="add del mod">
          <ac:chgData name="André Manuel Gomes Gaspar" userId="68e5906b-e508-424b-803e-010e8809f698" providerId="ADAL" clId="{ED6B9F66-F841-402B-8CD1-CAEA0D533C00}" dt="2024-07-10T22:06:32.907" v="2908" actId="478"/>
          <ac:spMkLst>
            <pc:docMk/>
            <pc:sldMk cId="1143363056" sldId="4198"/>
            <ac:spMk id="6" creationId="{9A04FC19-2050-5B2F-B05B-1D6D3678E220}"/>
          </ac:spMkLst>
        </pc:spChg>
        <pc:spChg chg="add del mod">
          <ac:chgData name="André Manuel Gomes Gaspar" userId="68e5906b-e508-424b-803e-010e8809f698" providerId="ADAL" clId="{ED6B9F66-F841-402B-8CD1-CAEA0D533C00}" dt="2024-07-10T22:05:22.376" v="2895" actId="478"/>
          <ac:spMkLst>
            <pc:docMk/>
            <pc:sldMk cId="1143363056" sldId="4198"/>
            <ac:spMk id="7" creationId="{69D35400-85BC-0543-4FF3-D5A41387EE36}"/>
          </ac:spMkLst>
        </pc:spChg>
        <pc:spChg chg="add del mod">
          <ac:chgData name="André Manuel Gomes Gaspar" userId="68e5906b-e508-424b-803e-010e8809f698" providerId="ADAL" clId="{ED6B9F66-F841-402B-8CD1-CAEA0D533C00}" dt="2024-07-10T22:07:08.186" v="2910" actId="478"/>
          <ac:spMkLst>
            <pc:docMk/>
            <pc:sldMk cId="1143363056" sldId="4198"/>
            <ac:spMk id="8" creationId="{7F7CAE67-2B63-2425-38D6-F811BDFF6718}"/>
          </ac:spMkLst>
        </pc:spChg>
        <pc:spChg chg="add mod">
          <ac:chgData name="André Manuel Gomes Gaspar" userId="68e5906b-e508-424b-803e-010e8809f698" providerId="ADAL" clId="{ED6B9F66-F841-402B-8CD1-CAEA0D533C00}" dt="2024-07-11T09:42:34.411" v="5829" actId="20577"/>
          <ac:spMkLst>
            <pc:docMk/>
            <pc:sldMk cId="1143363056" sldId="4198"/>
            <ac:spMk id="41" creationId="{A852DE87-7D1A-C188-CDE4-E195D7C97A72}"/>
          </ac:spMkLst>
        </pc:spChg>
        <pc:picChg chg="del">
          <ac:chgData name="André Manuel Gomes Gaspar" userId="68e5906b-e508-424b-803e-010e8809f698" providerId="ADAL" clId="{ED6B9F66-F841-402B-8CD1-CAEA0D533C00}" dt="2024-07-10T21:59:44.114" v="2857" actId="478"/>
          <ac:picMkLst>
            <pc:docMk/>
            <pc:sldMk cId="1143363056" sldId="4198"/>
            <ac:picMk id="2" creationId="{3598344F-63B7-47C3-8948-2DC7F7BE8B1F}"/>
          </ac:picMkLst>
        </pc:picChg>
        <pc:picChg chg="del">
          <ac:chgData name="André Manuel Gomes Gaspar" userId="68e5906b-e508-424b-803e-010e8809f698" providerId="ADAL" clId="{ED6B9F66-F841-402B-8CD1-CAEA0D533C00}" dt="2024-07-10T21:59:52.989" v="2864" actId="478"/>
          <ac:picMkLst>
            <pc:docMk/>
            <pc:sldMk cId="1143363056" sldId="4198"/>
            <ac:picMk id="10" creationId="{3031EC73-EC0C-4986-8B6B-3796160DA5D3}"/>
          </ac:picMkLst>
        </pc:picChg>
        <pc:picChg chg="del">
          <ac:chgData name="André Manuel Gomes Gaspar" userId="68e5906b-e508-424b-803e-010e8809f698" providerId="ADAL" clId="{ED6B9F66-F841-402B-8CD1-CAEA0D533C00}" dt="2024-07-10T21:59:45.090" v="2858" actId="478"/>
          <ac:picMkLst>
            <pc:docMk/>
            <pc:sldMk cId="1143363056" sldId="4198"/>
            <ac:picMk id="13" creationId="{2F176C68-4138-4765-95F0-CBC6FC345457}"/>
          </ac:picMkLst>
        </pc:picChg>
        <pc:cxnChg chg="add del">
          <ac:chgData name="André Manuel Gomes Gaspar" userId="68e5906b-e508-424b-803e-010e8809f698" providerId="ADAL" clId="{ED6B9F66-F841-402B-8CD1-CAEA0D533C00}" dt="2024-07-10T21:59:54.087" v="2865" actId="478"/>
          <ac:cxnSpMkLst>
            <pc:docMk/>
            <pc:sldMk cId="1143363056" sldId="4198"/>
            <ac:cxnSpMk id="9" creationId="{3861B018-F4DC-4849-9E7B-E4D922E1D437}"/>
          </ac:cxnSpMkLst>
        </pc:cxnChg>
      </pc:sldChg>
      <pc:sldChg chg="addSp modSp add mod ord">
        <pc:chgData name="André Manuel Gomes Gaspar" userId="68e5906b-e508-424b-803e-010e8809f698" providerId="ADAL" clId="{ED6B9F66-F841-402B-8CD1-CAEA0D533C00}" dt="2024-07-11T00:44:17.081" v="3821" actId="20577"/>
        <pc:sldMkLst>
          <pc:docMk/>
          <pc:sldMk cId="4058790202" sldId="4199"/>
        </pc:sldMkLst>
        <pc:spChg chg="mod">
          <ac:chgData name="André Manuel Gomes Gaspar" userId="68e5906b-e508-424b-803e-010e8809f698" providerId="ADAL" clId="{ED6B9F66-F841-402B-8CD1-CAEA0D533C00}" dt="2024-07-10T22:32:47.830" v="3384" actId="20577"/>
          <ac:spMkLst>
            <pc:docMk/>
            <pc:sldMk cId="4058790202" sldId="4199"/>
            <ac:spMk id="3" creationId="{C07BE748-8066-E666-1185-5CABAAE67B97}"/>
          </ac:spMkLst>
        </pc:spChg>
        <pc:spChg chg="add mod">
          <ac:chgData name="André Manuel Gomes Gaspar" userId="68e5906b-e508-424b-803e-010e8809f698" providerId="ADAL" clId="{ED6B9F66-F841-402B-8CD1-CAEA0D533C00}" dt="2024-07-11T00:42:29.033" v="3801" actId="1076"/>
          <ac:spMkLst>
            <pc:docMk/>
            <pc:sldMk cId="4058790202" sldId="4199"/>
            <ac:spMk id="17" creationId="{585E4445-59CD-3D1F-B146-DFB9D7F9B160}"/>
          </ac:spMkLst>
        </pc:spChg>
        <pc:spChg chg="add mod">
          <ac:chgData name="André Manuel Gomes Gaspar" userId="68e5906b-e508-424b-803e-010e8809f698" providerId="ADAL" clId="{ED6B9F66-F841-402B-8CD1-CAEA0D533C00}" dt="2024-07-11T00:44:17.081" v="3821" actId="20577"/>
          <ac:spMkLst>
            <pc:docMk/>
            <pc:sldMk cId="4058790202" sldId="4199"/>
            <ac:spMk id="18" creationId="{5AC21A82-74B4-A92E-4A76-E795D5062A7D}"/>
          </ac:spMkLst>
        </pc:spChg>
        <pc:picChg chg="add mod">
          <ac:chgData name="André Manuel Gomes Gaspar" userId="68e5906b-e508-424b-803e-010e8809f698" providerId="ADAL" clId="{ED6B9F66-F841-402B-8CD1-CAEA0D533C00}" dt="2024-07-10T22:32:36.566" v="3343" actId="1076"/>
          <ac:picMkLst>
            <pc:docMk/>
            <pc:sldMk cId="4058790202" sldId="4199"/>
            <ac:picMk id="16" creationId="{1F903AED-D40E-D178-74D6-1437A95D8227}"/>
          </ac:picMkLst>
        </pc:picChg>
        <pc:picChg chg="add mod">
          <ac:chgData name="André Manuel Gomes Gaspar" userId="68e5906b-e508-424b-803e-010e8809f698" providerId="ADAL" clId="{ED6B9F66-F841-402B-8CD1-CAEA0D533C00}" dt="2024-07-10T22:32:35.805" v="3342" actId="1076"/>
          <ac:picMkLst>
            <pc:docMk/>
            <pc:sldMk cId="4058790202" sldId="4199"/>
            <ac:picMk id="23" creationId="{17B1E90F-3855-74B8-C7AA-7211728782FB}"/>
          </ac:picMkLst>
        </pc:picChg>
      </pc:sldChg>
      <pc:sldChg chg="addSp delSp modSp add mod">
        <pc:chgData name="André Manuel Gomes Gaspar" userId="68e5906b-e508-424b-803e-010e8809f698" providerId="ADAL" clId="{ED6B9F66-F841-402B-8CD1-CAEA0D533C00}" dt="2024-07-10T22:34:26.579" v="3389" actId="1076"/>
        <pc:sldMkLst>
          <pc:docMk/>
          <pc:sldMk cId="3086681347" sldId="4200"/>
        </pc:sldMkLst>
        <pc:picChg chg="del">
          <ac:chgData name="André Manuel Gomes Gaspar" userId="68e5906b-e508-424b-803e-010e8809f698" providerId="ADAL" clId="{ED6B9F66-F841-402B-8CD1-CAEA0D533C00}" dt="2024-07-10T22:34:20.848" v="3387" actId="478"/>
          <ac:picMkLst>
            <pc:docMk/>
            <pc:sldMk cId="3086681347" sldId="4200"/>
            <ac:picMk id="16" creationId="{1F903AED-D40E-D178-74D6-1437A95D8227}"/>
          </ac:picMkLst>
        </pc:picChg>
        <pc:picChg chg="del">
          <ac:chgData name="André Manuel Gomes Gaspar" userId="68e5906b-e508-424b-803e-010e8809f698" providerId="ADAL" clId="{ED6B9F66-F841-402B-8CD1-CAEA0D533C00}" dt="2024-07-10T22:34:18.458" v="3386" actId="478"/>
          <ac:picMkLst>
            <pc:docMk/>
            <pc:sldMk cId="3086681347" sldId="4200"/>
            <ac:picMk id="23" creationId="{17B1E90F-3855-74B8-C7AA-7211728782FB}"/>
          </ac:picMkLst>
        </pc:picChg>
        <pc:picChg chg="add mod">
          <ac:chgData name="André Manuel Gomes Gaspar" userId="68e5906b-e508-424b-803e-010e8809f698" providerId="ADAL" clId="{ED6B9F66-F841-402B-8CD1-CAEA0D533C00}" dt="2024-07-10T22:34:26.579" v="3389" actId="1076"/>
          <ac:picMkLst>
            <pc:docMk/>
            <pc:sldMk cId="3086681347" sldId="4200"/>
            <ac:picMk id="5122" creationId="{C2C788F0-D3FC-7F58-2C50-0EC9F33E5F90}"/>
          </ac:picMkLst>
        </pc:picChg>
      </pc:sldChg>
      <pc:sldChg chg="addSp delSp modSp add">
        <pc:chgData name="André Manuel Gomes Gaspar" userId="68e5906b-e508-424b-803e-010e8809f698" providerId="ADAL" clId="{ED6B9F66-F841-402B-8CD1-CAEA0D533C00}" dt="2024-07-10T22:35:20.219" v="3394" actId="1076"/>
        <pc:sldMkLst>
          <pc:docMk/>
          <pc:sldMk cId="2435048014" sldId="4201"/>
        </pc:sldMkLst>
        <pc:picChg chg="del">
          <ac:chgData name="André Manuel Gomes Gaspar" userId="68e5906b-e508-424b-803e-010e8809f698" providerId="ADAL" clId="{ED6B9F66-F841-402B-8CD1-CAEA0D533C00}" dt="2024-07-10T22:35:05.038" v="3391" actId="478"/>
          <ac:picMkLst>
            <pc:docMk/>
            <pc:sldMk cId="2435048014" sldId="4201"/>
            <ac:picMk id="5122" creationId="{C2C788F0-D3FC-7F58-2C50-0EC9F33E5F90}"/>
          </ac:picMkLst>
        </pc:picChg>
        <pc:picChg chg="add mod">
          <ac:chgData name="André Manuel Gomes Gaspar" userId="68e5906b-e508-424b-803e-010e8809f698" providerId="ADAL" clId="{ED6B9F66-F841-402B-8CD1-CAEA0D533C00}" dt="2024-07-10T22:35:20.219" v="3394" actId="1076"/>
          <ac:picMkLst>
            <pc:docMk/>
            <pc:sldMk cId="2435048014" sldId="4201"/>
            <ac:picMk id="7170" creationId="{CABDC2FA-C813-9498-32AD-433D71615779}"/>
          </ac:picMkLst>
        </pc:picChg>
      </pc:sldChg>
      <pc:sldChg chg="add del">
        <pc:chgData name="André Manuel Gomes Gaspar" userId="68e5906b-e508-424b-803e-010e8809f698" providerId="ADAL" clId="{ED6B9F66-F841-402B-8CD1-CAEA0D533C00}" dt="2024-07-10T22:44:20.570" v="3473" actId="2696"/>
        <pc:sldMkLst>
          <pc:docMk/>
          <pc:sldMk cId="4053010763" sldId="4202"/>
        </pc:sldMkLst>
      </pc:sldChg>
      <pc:sldChg chg="modSp mod">
        <pc:chgData name="André Manuel Gomes Gaspar" userId="68e5906b-e508-424b-803e-010e8809f698" providerId="ADAL" clId="{ED6B9F66-F841-402B-8CD1-CAEA0D533C00}" dt="2024-07-11T00:25:31.756" v="3699" actId="113"/>
        <pc:sldMkLst>
          <pc:docMk/>
          <pc:sldMk cId="1745596617" sldId="4206"/>
        </pc:sldMkLst>
        <pc:spChg chg="mod">
          <ac:chgData name="André Manuel Gomes Gaspar" userId="68e5906b-e508-424b-803e-010e8809f698" providerId="ADAL" clId="{ED6B9F66-F841-402B-8CD1-CAEA0D533C00}" dt="2024-07-11T00:25:02.688" v="3698" actId="113"/>
          <ac:spMkLst>
            <pc:docMk/>
            <pc:sldMk cId="1745596617" sldId="4206"/>
            <ac:spMk id="3" creationId="{2CA4828D-D83D-34FF-5C8C-1D6013079DAA}"/>
          </ac:spMkLst>
        </pc:spChg>
        <pc:spChg chg="mod">
          <ac:chgData name="André Manuel Gomes Gaspar" userId="68e5906b-e508-424b-803e-010e8809f698" providerId="ADAL" clId="{ED6B9F66-F841-402B-8CD1-CAEA0D533C00}" dt="2024-07-11T00:25:31.756" v="3699" actId="113"/>
          <ac:spMkLst>
            <pc:docMk/>
            <pc:sldMk cId="1745596617" sldId="4206"/>
            <ac:spMk id="4" creationId="{E7D0A24E-E46C-1037-4372-0B05B5918A2D}"/>
          </ac:spMkLst>
        </pc:spChg>
      </pc:sldChg>
      <pc:sldChg chg="addSp delSp modSp add mod">
        <pc:chgData name="André Manuel Gomes Gaspar" userId="68e5906b-e508-424b-803e-010e8809f698" providerId="ADAL" clId="{ED6B9F66-F841-402B-8CD1-CAEA0D533C00}" dt="2024-07-11T07:04:09.068" v="4277" actId="1076"/>
        <pc:sldMkLst>
          <pc:docMk/>
          <pc:sldMk cId="3765730209" sldId="4207"/>
        </pc:sldMkLst>
        <pc:spChg chg="add mod">
          <ac:chgData name="André Manuel Gomes Gaspar" userId="68e5906b-e508-424b-803e-010e8809f698" providerId="ADAL" clId="{ED6B9F66-F841-402B-8CD1-CAEA0D533C00}" dt="2024-07-11T07:04:09.068" v="4277" actId="1076"/>
          <ac:spMkLst>
            <pc:docMk/>
            <pc:sldMk cId="3765730209" sldId="4207"/>
            <ac:spMk id="7" creationId="{684BFD6D-7247-1EAB-C852-75B3DAEEB367}"/>
          </ac:spMkLst>
        </pc:spChg>
        <pc:spChg chg="del">
          <ac:chgData name="André Manuel Gomes Gaspar" userId="68e5906b-e508-424b-803e-010e8809f698" providerId="ADAL" clId="{ED6B9F66-F841-402B-8CD1-CAEA0D533C00}" dt="2024-07-10T23:16:41.597" v="3545" actId="478"/>
          <ac:spMkLst>
            <pc:docMk/>
            <pc:sldMk cId="3765730209" sldId="4207"/>
            <ac:spMk id="16" creationId="{EE9FFCFF-D699-79BB-BB18-1B2B6020E591}"/>
          </ac:spMkLst>
        </pc:spChg>
        <pc:picChg chg="del">
          <ac:chgData name="André Manuel Gomes Gaspar" userId="68e5906b-e508-424b-803e-010e8809f698" providerId="ADAL" clId="{ED6B9F66-F841-402B-8CD1-CAEA0D533C00}" dt="2024-07-10T23:14:48.795" v="3538" actId="478"/>
          <ac:picMkLst>
            <pc:docMk/>
            <pc:sldMk cId="3765730209" sldId="4207"/>
            <ac:picMk id="9218" creationId="{6B9A8967-E682-4FD1-25E5-CF0E8189DFEF}"/>
          </ac:picMkLst>
        </pc:picChg>
        <pc:picChg chg="add mod">
          <ac:chgData name="André Manuel Gomes Gaspar" userId="68e5906b-e508-424b-803e-010e8809f698" providerId="ADAL" clId="{ED6B9F66-F841-402B-8CD1-CAEA0D533C00}" dt="2024-07-10T23:15:34.655" v="3542" actId="1076"/>
          <ac:picMkLst>
            <pc:docMk/>
            <pc:sldMk cId="3765730209" sldId="4207"/>
            <ac:picMk id="10242" creationId="{870D1248-692F-726D-466D-88470E6C62C0}"/>
          </ac:picMkLst>
        </pc:picChg>
      </pc:sldChg>
      <pc:sldChg chg="addSp delSp modSp add mod setBg">
        <pc:chgData name="André Manuel Gomes Gaspar" userId="68e5906b-e508-424b-803e-010e8809f698" providerId="ADAL" clId="{ED6B9F66-F841-402B-8CD1-CAEA0D533C00}" dt="2024-07-10T23:24:46.572" v="3577"/>
        <pc:sldMkLst>
          <pc:docMk/>
          <pc:sldMk cId="3263054254" sldId="4208"/>
        </pc:sldMkLst>
        <pc:spChg chg="mod">
          <ac:chgData name="André Manuel Gomes Gaspar" userId="68e5906b-e508-424b-803e-010e8809f698" providerId="ADAL" clId="{ED6B9F66-F841-402B-8CD1-CAEA0D533C00}" dt="2024-07-10T23:24:46.572" v="3577"/>
          <ac:spMkLst>
            <pc:docMk/>
            <pc:sldMk cId="3263054254" sldId="4208"/>
            <ac:spMk id="2" creationId="{E149B325-1CDC-A466-333D-E25FF8A8CBFB}"/>
          </ac:spMkLst>
        </pc:spChg>
        <pc:spChg chg="mod">
          <ac:chgData name="André Manuel Gomes Gaspar" userId="68e5906b-e508-424b-803e-010e8809f698" providerId="ADAL" clId="{ED6B9F66-F841-402B-8CD1-CAEA0D533C00}" dt="2024-07-10T23:24:46.572" v="3577"/>
          <ac:spMkLst>
            <pc:docMk/>
            <pc:sldMk cId="3263054254" sldId="4208"/>
            <ac:spMk id="3" creationId="{C07BE748-8066-E666-1185-5CABAAE67B97}"/>
          </ac:spMkLst>
        </pc:spChg>
        <pc:spChg chg="mod ord">
          <ac:chgData name="André Manuel Gomes Gaspar" userId="68e5906b-e508-424b-803e-010e8809f698" providerId="ADAL" clId="{ED6B9F66-F841-402B-8CD1-CAEA0D533C00}" dt="2024-07-10T23:24:46.572" v="3577"/>
          <ac:spMkLst>
            <pc:docMk/>
            <pc:sldMk cId="3263054254" sldId="4208"/>
            <ac:spMk id="4" creationId="{A2369BB4-BC67-A7F6-4905-22778FA09439}"/>
          </ac:spMkLst>
        </pc:spChg>
        <pc:spChg chg="mod ord">
          <ac:chgData name="André Manuel Gomes Gaspar" userId="68e5906b-e508-424b-803e-010e8809f698" providerId="ADAL" clId="{ED6B9F66-F841-402B-8CD1-CAEA0D533C00}" dt="2024-07-10T23:24:46.572" v="3577"/>
          <ac:spMkLst>
            <pc:docMk/>
            <pc:sldMk cId="3263054254" sldId="4208"/>
            <ac:spMk id="11" creationId="{C992FFAF-B814-BF62-5185-3C77BEF124E7}"/>
          </ac:spMkLst>
        </pc:spChg>
        <pc:spChg chg="mod ord">
          <ac:chgData name="André Manuel Gomes Gaspar" userId="68e5906b-e508-424b-803e-010e8809f698" providerId="ADAL" clId="{ED6B9F66-F841-402B-8CD1-CAEA0D533C00}" dt="2024-07-10T23:24:46.572" v="3577"/>
          <ac:spMkLst>
            <pc:docMk/>
            <pc:sldMk cId="3263054254" sldId="4208"/>
            <ac:spMk id="14" creationId="{40A2268D-BA68-006A-B1C9-895A9D5E10F4}"/>
          </ac:spMkLst>
        </pc:spChg>
        <pc:spChg chg="mod ord">
          <ac:chgData name="André Manuel Gomes Gaspar" userId="68e5906b-e508-424b-803e-010e8809f698" providerId="ADAL" clId="{ED6B9F66-F841-402B-8CD1-CAEA0D533C00}" dt="2024-07-10T23:24:46.572" v="3577"/>
          <ac:spMkLst>
            <pc:docMk/>
            <pc:sldMk cId="3263054254" sldId="4208"/>
            <ac:spMk id="15" creationId="{EF6B7217-5A00-5CC6-5BB1-C8E89C575731}"/>
          </ac:spMkLst>
        </pc:spChg>
        <pc:spChg chg="del">
          <ac:chgData name="André Manuel Gomes Gaspar" userId="68e5906b-e508-424b-803e-010e8809f698" providerId="ADAL" clId="{ED6B9F66-F841-402B-8CD1-CAEA0D533C00}" dt="2024-07-10T23:24:30.401" v="3569" actId="478"/>
          <ac:spMkLst>
            <pc:docMk/>
            <pc:sldMk cId="3263054254" sldId="4208"/>
            <ac:spMk id="16" creationId="{EE9FFCFF-D699-79BB-BB18-1B2B6020E591}"/>
          </ac:spMkLst>
        </pc:spChg>
        <pc:spChg chg="add del">
          <ac:chgData name="André Manuel Gomes Gaspar" userId="68e5906b-e508-424b-803e-010e8809f698" providerId="ADAL" clId="{ED6B9F66-F841-402B-8CD1-CAEA0D533C00}" dt="2024-07-10T23:24:46.572" v="3577"/>
          <ac:spMkLst>
            <pc:docMk/>
            <pc:sldMk cId="3263054254" sldId="4208"/>
            <ac:spMk id="11271" creationId="{04812C46-200A-4DEB-A05E-3ED6C68C2387}"/>
          </ac:spMkLst>
        </pc:spChg>
        <pc:spChg chg="add del">
          <ac:chgData name="André Manuel Gomes Gaspar" userId="68e5906b-e508-424b-803e-010e8809f698" providerId="ADAL" clId="{ED6B9F66-F841-402B-8CD1-CAEA0D533C00}" dt="2024-07-10T23:24:46.572" v="3577"/>
          <ac:spMkLst>
            <pc:docMk/>
            <pc:sldMk cId="3263054254" sldId="4208"/>
            <ac:spMk id="11273" creationId="{D1EA859B-E555-4109-94F3-6700E046E008}"/>
          </ac:spMkLst>
        </pc:spChg>
        <pc:picChg chg="del">
          <ac:chgData name="André Manuel Gomes Gaspar" userId="68e5906b-e508-424b-803e-010e8809f698" providerId="ADAL" clId="{ED6B9F66-F841-402B-8CD1-CAEA0D533C00}" dt="2024-07-10T23:24:27.210" v="3568" actId="478"/>
          <ac:picMkLst>
            <pc:docMk/>
            <pc:sldMk cId="3263054254" sldId="4208"/>
            <ac:picMk id="9218" creationId="{6B9A8967-E682-4FD1-25E5-CF0E8189DFEF}"/>
          </ac:picMkLst>
        </pc:picChg>
        <pc:picChg chg="add mod ord">
          <ac:chgData name="André Manuel Gomes Gaspar" userId="68e5906b-e508-424b-803e-010e8809f698" providerId="ADAL" clId="{ED6B9F66-F841-402B-8CD1-CAEA0D533C00}" dt="2024-07-10T23:24:46.572" v="3577"/>
          <ac:picMkLst>
            <pc:docMk/>
            <pc:sldMk cId="3263054254" sldId="4208"/>
            <ac:picMk id="11266" creationId="{1FE28A33-A202-D0C0-CFBF-04649A3D42B5}"/>
          </ac:picMkLst>
        </pc:picChg>
      </pc:sldChg>
      <pc:sldChg chg="addSp delSp modSp add mod setBg">
        <pc:chgData name="André Manuel Gomes Gaspar" userId="68e5906b-e508-424b-803e-010e8809f698" providerId="ADAL" clId="{ED6B9F66-F841-402B-8CD1-CAEA0D533C00}" dt="2024-07-11T01:07:34.337" v="3863" actId="1076"/>
        <pc:sldMkLst>
          <pc:docMk/>
          <pc:sldMk cId="1805610983" sldId="4209"/>
        </pc:sldMkLst>
        <pc:spChg chg="mod">
          <ac:chgData name="André Manuel Gomes Gaspar" userId="68e5906b-e508-424b-803e-010e8809f698" providerId="ADAL" clId="{ED6B9F66-F841-402B-8CD1-CAEA0D533C00}" dt="2024-07-10T23:26:21.758" v="3595"/>
          <ac:spMkLst>
            <pc:docMk/>
            <pc:sldMk cId="1805610983" sldId="4209"/>
            <ac:spMk id="2" creationId="{E149B325-1CDC-A466-333D-E25FF8A8CBFB}"/>
          </ac:spMkLst>
        </pc:spChg>
        <pc:spChg chg="mod">
          <ac:chgData name="André Manuel Gomes Gaspar" userId="68e5906b-e508-424b-803e-010e8809f698" providerId="ADAL" clId="{ED6B9F66-F841-402B-8CD1-CAEA0D533C00}" dt="2024-07-10T23:26:21.758" v="3595"/>
          <ac:spMkLst>
            <pc:docMk/>
            <pc:sldMk cId="1805610983" sldId="4209"/>
            <ac:spMk id="3" creationId="{C07BE748-8066-E666-1185-5CABAAE67B97}"/>
          </ac:spMkLst>
        </pc:spChg>
        <pc:spChg chg="mod ord">
          <ac:chgData name="André Manuel Gomes Gaspar" userId="68e5906b-e508-424b-803e-010e8809f698" providerId="ADAL" clId="{ED6B9F66-F841-402B-8CD1-CAEA0D533C00}" dt="2024-07-10T23:26:21.758" v="3595"/>
          <ac:spMkLst>
            <pc:docMk/>
            <pc:sldMk cId="1805610983" sldId="4209"/>
            <ac:spMk id="4" creationId="{A2369BB4-BC67-A7F6-4905-22778FA09439}"/>
          </ac:spMkLst>
        </pc:spChg>
        <pc:spChg chg="mod ord">
          <ac:chgData name="André Manuel Gomes Gaspar" userId="68e5906b-e508-424b-803e-010e8809f698" providerId="ADAL" clId="{ED6B9F66-F841-402B-8CD1-CAEA0D533C00}" dt="2024-07-10T23:26:21.758" v="3595"/>
          <ac:spMkLst>
            <pc:docMk/>
            <pc:sldMk cId="1805610983" sldId="4209"/>
            <ac:spMk id="11" creationId="{C992FFAF-B814-BF62-5185-3C77BEF124E7}"/>
          </ac:spMkLst>
        </pc:spChg>
        <pc:spChg chg="mod ord">
          <ac:chgData name="André Manuel Gomes Gaspar" userId="68e5906b-e508-424b-803e-010e8809f698" providerId="ADAL" clId="{ED6B9F66-F841-402B-8CD1-CAEA0D533C00}" dt="2024-07-10T23:26:21.758" v="3595"/>
          <ac:spMkLst>
            <pc:docMk/>
            <pc:sldMk cId="1805610983" sldId="4209"/>
            <ac:spMk id="14" creationId="{40A2268D-BA68-006A-B1C9-895A9D5E10F4}"/>
          </ac:spMkLst>
        </pc:spChg>
        <pc:spChg chg="mod ord">
          <ac:chgData name="André Manuel Gomes Gaspar" userId="68e5906b-e508-424b-803e-010e8809f698" providerId="ADAL" clId="{ED6B9F66-F841-402B-8CD1-CAEA0D533C00}" dt="2024-07-10T23:26:21.758" v="3595"/>
          <ac:spMkLst>
            <pc:docMk/>
            <pc:sldMk cId="1805610983" sldId="4209"/>
            <ac:spMk id="15" creationId="{EF6B7217-5A00-5CC6-5BB1-C8E89C575731}"/>
          </ac:spMkLst>
        </pc:spChg>
        <pc:spChg chg="add del">
          <ac:chgData name="André Manuel Gomes Gaspar" userId="68e5906b-e508-424b-803e-010e8809f698" providerId="ADAL" clId="{ED6B9F66-F841-402B-8CD1-CAEA0D533C00}" dt="2024-07-10T23:26:21.758" v="3595"/>
          <ac:spMkLst>
            <pc:docMk/>
            <pc:sldMk cId="1805610983" sldId="4209"/>
            <ac:spMk id="12297" creationId="{327D73B4-9F5C-4A64-A179-51B9500CB8B5}"/>
          </ac:spMkLst>
        </pc:spChg>
        <pc:spChg chg="add del">
          <ac:chgData name="André Manuel Gomes Gaspar" userId="68e5906b-e508-424b-803e-010e8809f698" providerId="ADAL" clId="{ED6B9F66-F841-402B-8CD1-CAEA0D533C00}" dt="2024-07-10T23:26:21.758" v="3595"/>
          <ac:spMkLst>
            <pc:docMk/>
            <pc:sldMk cId="1805610983" sldId="4209"/>
            <ac:spMk id="12303" creationId="{AB673405-BF85-493E-8558-0DCBEDB2BB49}"/>
          </ac:spMkLst>
        </pc:spChg>
        <pc:spChg chg="add del">
          <ac:chgData name="André Manuel Gomes Gaspar" userId="68e5906b-e508-424b-803e-010e8809f698" providerId="ADAL" clId="{ED6B9F66-F841-402B-8CD1-CAEA0D533C00}" dt="2024-07-10T23:26:21.758" v="3595"/>
          <ac:spMkLst>
            <pc:docMk/>
            <pc:sldMk cId="1805610983" sldId="4209"/>
            <ac:spMk id="12305" creationId="{C64EAE84-A813-4501-BC71-DBD14BA0265E}"/>
          </ac:spMkLst>
        </pc:spChg>
        <pc:spChg chg="add del">
          <ac:chgData name="André Manuel Gomes Gaspar" userId="68e5906b-e508-424b-803e-010e8809f698" providerId="ADAL" clId="{ED6B9F66-F841-402B-8CD1-CAEA0D533C00}" dt="2024-07-10T23:26:21.758" v="3595"/>
          <ac:spMkLst>
            <pc:docMk/>
            <pc:sldMk cId="1805610983" sldId="4209"/>
            <ac:spMk id="12307" creationId="{E3020543-B24B-4EC4-8FFC-8DD88EEA91A8}"/>
          </ac:spMkLst>
        </pc:spChg>
        <pc:grpChg chg="add del">
          <ac:chgData name="André Manuel Gomes Gaspar" userId="68e5906b-e508-424b-803e-010e8809f698" providerId="ADAL" clId="{ED6B9F66-F841-402B-8CD1-CAEA0D533C00}" dt="2024-07-10T23:26:21.758" v="3595"/>
          <ac:grpSpMkLst>
            <pc:docMk/>
            <pc:sldMk cId="1805610983" sldId="4209"/>
            <ac:grpSpMk id="12299" creationId="{05BBA018-FA75-43BF-99E6-1F5245727D29}"/>
          </ac:grpSpMkLst>
        </pc:grpChg>
        <pc:picChg chg="del">
          <ac:chgData name="André Manuel Gomes Gaspar" userId="68e5906b-e508-424b-803e-010e8809f698" providerId="ADAL" clId="{ED6B9F66-F841-402B-8CD1-CAEA0D533C00}" dt="2024-07-10T23:25:39.967" v="3580" actId="478"/>
          <ac:picMkLst>
            <pc:docMk/>
            <pc:sldMk cId="1805610983" sldId="4209"/>
            <ac:picMk id="11266" creationId="{1FE28A33-A202-D0C0-CFBF-04649A3D42B5}"/>
          </ac:picMkLst>
        </pc:picChg>
        <pc:picChg chg="add mod ord">
          <ac:chgData name="André Manuel Gomes Gaspar" userId="68e5906b-e508-424b-803e-010e8809f698" providerId="ADAL" clId="{ED6B9F66-F841-402B-8CD1-CAEA0D533C00}" dt="2024-07-11T01:07:34.337" v="3863" actId="1076"/>
          <ac:picMkLst>
            <pc:docMk/>
            <pc:sldMk cId="1805610983" sldId="4209"/>
            <ac:picMk id="12290" creationId="{6CEA7D71-240A-1976-924D-5C4D52C164B1}"/>
          </ac:picMkLst>
        </pc:picChg>
        <pc:picChg chg="add mod ord">
          <ac:chgData name="André Manuel Gomes Gaspar" userId="68e5906b-e508-424b-803e-010e8809f698" providerId="ADAL" clId="{ED6B9F66-F841-402B-8CD1-CAEA0D533C00}" dt="2024-07-11T01:07:28.522" v="3862" actId="108"/>
          <ac:picMkLst>
            <pc:docMk/>
            <pc:sldMk cId="1805610983" sldId="4209"/>
            <ac:picMk id="12292" creationId="{F431552D-F007-316B-7636-D02DC5968F3C}"/>
          </ac:picMkLst>
        </pc:picChg>
        <pc:cxnChg chg="add del">
          <ac:chgData name="André Manuel Gomes Gaspar" userId="68e5906b-e508-424b-803e-010e8809f698" providerId="ADAL" clId="{ED6B9F66-F841-402B-8CD1-CAEA0D533C00}" dt="2024-07-10T23:26:21.758" v="3595"/>
          <ac:cxnSpMkLst>
            <pc:docMk/>
            <pc:sldMk cId="1805610983" sldId="4209"/>
            <ac:cxnSpMk id="12309" creationId="{C49DA8F6-BCC1-4447-B54C-57856834B94B}"/>
          </ac:cxnSpMkLst>
        </pc:cxnChg>
      </pc:sldChg>
      <pc:sldChg chg="addSp delSp modSp add mod">
        <pc:chgData name="André Manuel Gomes Gaspar" userId="68e5906b-e508-424b-803e-010e8809f698" providerId="ADAL" clId="{ED6B9F66-F841-402B-8CD1-CAEA0D533C00}" dt="2024-07-11T01:11:53.776" v="3908" actId="1076"/>
        <pc:sldMkLst>
          <pc:docMk/>
          <pc:sldMk cId="2111198604" sldId="4210"/>
        </pc:sldMkLst>
        <pc:spChg chg="del">
          <ac:chgData name="André Manuel Gomes Gaspar" userId="68e5906b-e508-424b-803e-010e8809f698" providerId="ADAL" clId="{ED6B9F66-F841-402B-8CD1-CAEA0D533C00}" dt="2024-07-10T23:28:41.360" v="3634" actId="478"/>
          <ac:spMkLst>
            <pc:docMk/>
            <pc:sldMk cId="2111198604" sldId="4210"/>
            <ac:spMk id="7" creationId="{F54BDEC4-D92C-AE40-1F82-51082E35C645}"/>
          </ac:spMkLst>
        </pc:spChg>
        <pc:picChg chg="del">
          <ac:chgData name="André Manuel Gomes Gaspar" userId="68e5906b-e508-424b-803e-010e8809f698" providerId="ADAL" clId="{ED6B9F66-F841-402B-8CD1-CAEA0D533C00}" dt="2024-07-10T23:28:43.147" v="3635" actId="478"/>
          <ac:picMkLst>
            <pc:docMk/>
            <pc:sldMk cId="2111198604" sldId="4210"/>
            <ac:picMk id="17" creationId="{FFC35BF9-66BF-9B27-4D9F-A5B382330D96}"/>
          </ac:picMkLst>
        </pc:picChg>
        <pc:picChg chg="del">
          <ac:chgData name="André Manuel Gomes Gaspar" userId="68e5906b-e508-424b-803e-010e8809f698" providerId="ADAL" clId="{ED6B9F66-F841-402B-8CD1-CAEA0D533C00}" dt="2024-07-10T23:28:43.878" v="3636" actId="478"/>
          <ac:picMkLst>
            <pc:docMk/>
            <pc:sldMk cId="2111198604" sldId="4210"/>
            <ac:picMk id="11268" creationId="{109F6D32-89A9-05C2-6D3D-C3409155EE1A}"/>
          </ac:picMkLst>
        </pc:picChg>
        <pc:picChg chg="add mod">
          <ac:chgData name="André Manuel Gomes Gaspar" userId="68e5906b-e508-424b-803e-010e8809f698" providerId="ADAL" clId="{ED6B9F66-F841-402B-8CD1-CAEA0D533C00}" dt="2024-07-11T01:11:53.776" v="3908" actId="1076"/>
          <ac:picMkLst>
            <pc:docMk/>
            <pc:sldMk cId="2111198604" sldId="4210"/>
            <ac:picMk id="14338" creationId="{1421DD66-B3A6-AEA0-B6EE-F075A2C2F6B2}"/>
          </ac:picMkLst>
        </pc:picChg>
      </pc:sldChg>
      <pc:sldChg chg="addSp delSp modSp mod delAnim">
        <pc:chgData name="André Manuel Gomes Gaspar" userId="68e5906b-e508-424b-803e-010e8809f698" providerId="ADAL" clId="{ED6B9F66-F841-402B-8CD1-CAEA0D533C00}" dt="2024-07-11T07:06:35.241" v="4282" actId="1076"/>
        <pc:sldMkLst>
          <pc:docMk/>
          <pc:sldMk cId="290661161" sldId="4212"/>
        </pc:sldMkLst>
        <pc:picChg chg="add mod">
          <ac:chgData name="André Manuel Gomes Gaspar" userId="68e5906b-e508-424b-803e-010e8809f698" providerId="ADAL" clId="{ED6B9F66-F841-402B-8CD1-CAEA0D533C00}" dt="2024-07-11T07:06:35.241" v="4282" actId="1076"/>
          <ac:picMkLst>
            <pc:docMk/>
            <pc:sldMk cId="290661161" sldId="4212"/>
            <ac:picMk id="4" creationId="{15CA0DAA-63B0-E968-A8A0-9C3CE2FE10F0}"/>
          </ac:picMkLst>
        </pc:picChg>
        <pc:picChg chg="del mod">
          <ac:chgData name="André Manuel Gomes Gaspar" userId="68e5906b-e508-424b-803e-010e8809f698" providerId="ADAL" clId="{ED6B9F66-F841-402B-8CD1-CAEA0D533C00}" dt="2024-07-11T07:06:28.660" v="4279" actId="478"/>
          <ac:picMkLst>
            <pc:docMk/>
            <pc:sldMk cId="290661161" sldId="4212"/>
            <ac:picMk id="12" creationId="{E149991C-B78A-F158-B7BC-8D0BC28C60C3}"/>
          </ac:picMkLst>
        </pc:picChg>
      </pc:sldChg>
      <pc:sldChg chg="add del ord">
        <pc:chgData name="André Manuel Gomes Gaspar" userId="68e5906b-e508-424b-803e-010e8809f698" providerId="ADAL" clId="{ED6B9F66-F841-402B-8CD1-CAEA0D533C00}" dt="2024-07-11T08:46:44.879" v="5086" actId="47"/>
        <pc:sldMkLst>
          <pc:docMk/>
          <pc:sldMk cId="4281814641" sldId="4214"/>
        </pc:sldMkLst>
      </pc:sldChg>
      <pc:sldChg chg="modSp add del mod ord">
        <pc:chgData name="André Manuel Gomes Gaspar" userId="68e5906b-e508-424b-803e-010e8809f698" providerId="ADAL" clId="{ED6B9F66-F841-402B-8CD1-CAEA0D533C00}" dt="2024-07-11T08:47:20.622" v="5103" actId="47"/>
        <pc:sldMkLst>
          <pc:docMk/>
          <pc:sldMk cId="1939135656" sldId="4215"/>
        </pc:sldMkLst>
        <pc:spChg chg="mod">
          <ac:chgData name="André Manuel Gomes Gaspar" userId="68e5906b-e508-424b-803e-010e8809f698" providerId="ADAL" clId="{ED6B9F66-F841-402B-8CD1-CAEA0D533C00}" dt="2024-07-11T08:47:02.711" v="5102" actId="20577"/>
          <ac:spMkLst>
            <pc:docMk/>
            <pc:sldMk cId="1939135656" sldId="4215"/>
            <ac:spMk id="3" creationId="{CA639030-526F-18AE-B090-1B0BE1EB1E1C}"/>
          </ac:spMkLst>
        </pc:spChg>
      </pc:sldChg>
      <pc:sldChg chg="modSp add mod ord">
        <pc:chgData name="André Manuel Gomes Gaspar" userId="68e5906b-e508-424b-803e-010e8809f698" providerId="ADAL" clId="{ED6B9F66-F841-402B-8CD1-CAEA0D533C00}" dt="2024-07-11T08:50:26.322" v="5180"/>
        <pc:sldMkLst>
          <pc:docMk/>
          <pc:sldMk cId="2363385038" sldId="4217"/>
        </pc:sldMkLst>
        <pc:spChg chg="mod">
          <ac:chgData name="André Manuel Gomes Gaspar" userId="68e5906b-e508-424b-803e-010e8809f698" providerId="ADAL" clId="{ED6B9F66-F841-402B-8CD1-CAEA0D533C00}" dt="2024-07-11T08:49:43.528" v="5115" actId="20577"/>
          <ac:spMkLst>
            <pc:docMk/>
            <pc:sldMk cId="2363385038" sldId="4217"/>
            <ac:spMk id="3" creationId="{CA639030-526F-18AE-B090-1B0BE1EB1E1C}"/>
          </ac:spMkLst>
        </pc:spChg>
        <pc:spChg chg="mod">
          <ac:chgData name="André Manuel Gomes Gaspar" userId="68e5906b-e508-424b-803e-010e8809f698" providerId="ADAL" clId="{ED6B9F66-F841-402B-8CD1-CAEA0D533C00}" dt="2024-07-11T08:50:08.820" v="5176" actId="20577"/>
          <ac:spMkLst>
            <pc:docMk/>
            <pc:sldMk cId="2363385038" sldId="4217"/>
            <ac:spMk id="41" creationId="{A852DE87-7D1A-C188-CDE4-E195D7C97A72}"/>
          </ac:spMkLst>
        </pc:spChg>
      </pc:sldChg>
      <pc:sldChg chg="addSp delSp modSp add mod delAnim">
        <pc:chgData name="André Manuel Gomes Gaspar" userId="68e5906b-e508-424b-803e-010e8809f698" providerId="ADAL" clId="{ED6B9F66-F841-402B-8CD1-CAEA0D533C00}" dt="2024-07-11T06:53:03.642" v="4243" actId="14100"/>
        <pc:sldMkLst>
          <pc:docMk/>
          <pc:sldMk cId="3792310273" sldId="4217"/>
        </pc:sldMkLst>
        <pc:spChg chg="add del mod">
          <ac:chgData name="André Manuel Gomes Gaspar" userId="68e5906b-e508-424b-803e-010e8809f698" providerId="ADAL" clId="{ED6B9F66-F841-402B-8CD1-CAEA0D533C00}" dt="2024-07-11T06:52:10.030" v="4120"/>
          <ac:spMkLst>
            <pc:docMk/>
            <pc:sldMk cId="3792310273" sldId="4217"/>
            <ac:spMk id="2" creationId="{145C9DED-F0BF-1645-660E-9AB69C799732}"/>
          </ac:spMkLst>
        </pc:spChg>
        <pc:spChg chg="add mod">
          <ac:chgData name="André Manuel Gomes Gaspar" userId="68e5906b-e508-424b-803e-010e8809f698" providerId="ADAL" clId="{ED6B9F66-F841-402B-8CD1-CAEA0D533C00}" dt="2024-07-11T06:53:03.642" v="4243" actId="14100"/>
          <ac:spMkLst>
            <pc:docMk/>
            <pc:sldMk cId="3792310273" sldId="4217"/>
            <ac:spMk id="4" creationId="{D5970377-5BE4-ED0C-B45B-7EF20F9225B1}"/>
          </ac:spMkLst>
        </pc:spChg>
        <pc:spChg chg="del">
          <ac:chgData name="André Manuel Gomes Gaspar" userId="68e5906b-e508-424b-803e-010e8809f698" providerId="ADAL" clId="{ED6B9F66-F841-402B-8CD1-CAEA0D533C00}" dt="2024-07-11T06:51:59.304" v="4116" actId="478"/>
          <ac:spMkLst>
            <pc:docMk/>
            <pc:sldMk cId="3792310273" sldId="4217"/>
            <ac:spMk id="9" creationId="{75F96939-74DD-EC3C-417A-D0840C905971}"/>
          </ac:spMkLst>
        </pc:spChg>
        <pc:spChg chg="del">
          <ac:chgData name="André Manuel Gomes Gaspar" userId="68e5906b-e508-424b-803e-010e8809f698" providerId="ADAL" clId="{ED6B9F66-F841-402B-8CD1-CAEA0D533C00}" dt="2024-07-11T06:51:59.304" v="4116" actId="478"/>
          <ac:spMkLst>
            <pc:docMk/>
            <pc:sldMk cId="3792310273" sldId="4217"/>
            <ac:spMk id="10" creationId="{9C9564E2-AD84-2162-2598-263ED109CC7A}"/>
          </ac:spMkLst>
        </pc:spChg>
        <pc:picChg chg="del">
          <ac:chgData name="André Manuel Gomes Gaspar" userId="68e5906b-e508-424b-803e-010e8809f698" providerId="ADAL" clId="{ED6B9F66-F841-402B-8CD1-CAEA0D533C00}" dt="2024-07-11T06:51:59.304" v="4116" actId="478"/>
          <ac:picMkLst>
            <pc:docMk/>
            <pc:sldMk cId="3792310273" sldId="4217"/>
            <ac:picMk id="6" creationId="{33FFFE71-D60F-DE3D-DFF3-75E2EBC0BB03}"/>
          </ac:picMkLst>
        </pc:picChg>
        <pc:picChg chg="del">
          <ac:chgData name="André Manuel Gomes Gaspar" userId="68e5906b-e508-424b-803e-010e8809f698" providerId="ADAL" clId="{ED6B9F66-F841-402B-8CD1-CAEA0D533C00}" dt="2024-07-11T06:52:00.744" v="4117" actId="478"/>
          <ac:picMkLst>
            <pc:docMk/>
            <pc:sldMk cId="3792310273" sldId="4217"/>
            <ac:picMk id="12" creationId="{E149991C-B78A-F158-B7BC-8D0BC28C60C3}"/>
          </ac:picMkLst>
        </pc:picChg>
        <pc:picChg chg="del">
          <ac:chgData name="André Manuel Gomes Gaspar" userId="68e5906b-e508-424b-803e-010e8809f698" providerId="ADAL" clId="{ED6B9F66-F841-402B-8CD1-CAEA0D533C00}" dt="2024-07-11T06:51:57.382" v="4115" actId="478"/>
          <ac:picMkLst>
            <pc:docMk/>
            <pc:sldMk cId="3792310273" sldId="4217"/>
            <ac:picMk id="13" creationId="{BEEB37E2-EAC5-D4D5-02AF-0D1AA01643E9}"/>
          </ac:picMkLst>
        </pc:picChg>
      </pc:sldChg>
      <pc:sldChg chg="addSp delSp modSp add mod">
        <pc:chgData name="André Manuel Gomes Gaspar" userId="68e5906b-e508-424b-803e-010e8809f698" providerId="ADAL" clId="{ED6B9F66-F841-402B-8CD1-CAEA0D533C00}" dt="2024-07-11T08:56:36.346" v="5220"/>
        <pc:sldMkLst>
          <pc:docMk/>
          <pc:sldMk cId="1474557566" sldId="4218"/>
        </pc:sldMkLst>
        <pc:spChg chg="mod">
          <ac:chgData name="André Manuel Gomes Gaspar" userId="68e5906b-e508-424b-803e-010e8809f698" providerId="ADAL" clId="{ED6B9F66-F841-402B-8CD1-CAEA0D533C00}" dt="2024-07-11T08:56:05.101" v="5212" actId="20577"/>
          <ac:spMkLst>
            <pc:docMk/>
            <pc:sldMk cId="1474557566" sldId="4218"/>
            <ac:spMk id="3" creationId="{C07BE748-8066-E666-1185-5CABAAE67B97}"/>
          </ac:spMkLst>
        </pc:spChg>
        <pc:graphicFrameChg chg="add mod">
          <ac:chgData name="André Manuel Gomes Gaspar" userId="68e5906b-e508-424b-803e-010e8809f698" providerId="ADAL" clId="{ED6B9F66-F841-402B-8CD1-CAEA0D533C00}" dt="2024-07-11T08:56:36.346" v="5220"/>
          <ac:graphicFrameMkLst>
            <pc:docMk/>
            <pc:sldMk cId="1474557566" sldId="4218"/>
            <ac:graphicFrameMk id="7" creationId="{CA6FFC6A-DACA-49A0-314A-0B77BDA888E5}"/>
          </ac:graphicFrameMkLst>
        </pc:graphicFrameChg>
        <pc:picChg chg="del">
          <ac:chgData name="André Manuel Gomes Gaspar" userId="68e5906b-e508-424b-803e-010e8809f698" providerId="ADAL" clId="{ED6B9F66-F841-402B-8CD1-CAEA0D533C00}" dt="2024-07-11T08:55:41.048" v="5190" actId="478"/>
          <ac:picMkLst>
            <pc:docMk/>
            <pc:sldMk cId="1474557566" sldId="4218"/>
            <ac:picMk id="14338" creationId="{1421DD66-B3A6-AEA0-B6EE-F075A2C2F6B2}"/>
          </ac:picMkLst>
        </pc:picChg>
      </pc:sldChg>
      <pc:sldMasterChg chg="addSp delSldLayout">
        <pc:chgData name="André Manuel Gomes Gaspar" userId="68e5906b-e508-424b-803e-010e8809f698" providerId="ADAL" clId="{ED6B9F66-F841-402B-8CD1-CAEA0D533C00}" dt="2024-07-11T08:50:40.803" v="5181" actId="47"/>
        <pc:sldMasterMkLst>
          <pc:docMk/>
          <pc:sldMasterMk cId="42604177" sldId="2147483785"/>
        </pc:sldMasterMkLst>
        <pc:spChg chg="add">
          <ac:chgData name="André Manuel Gomes Gaspar" userId="68e5906b-e508-424b-803e-010e8809f698" providerId="ADAL" clId="{ED6B9F66-F841-402B-8CD1-CAEA0D533C00}" dt="2024-07-06T18:51:12.391" v="2"/>
          <ac:spMkLst>
            <pc:docMk/>
            <pc:sldMasterMk cId="42604177" sldId="2147483785"/>
            <ac:spMk id="7" creationId="{20430783-6ABA-854A-3F7D-48E53594A638}"/>
          </ac:spMkLst>
        </pc:spChg>
        <pc:spChg chg="add">
          <ac:chgData name="André Manuel Gomes Gaspar" userId="68e5906b-e508-424b-803e-010e8809f698" providerId="ADAL" clId="{ED6B9F66-F841-402B-8CD1-CAEA0D533C00}" dt="2024-07-06T18:51:12.391" v="2"/>
          <ac:spMkLst>
            <pc:docMk/>
            <pc:sldMasterMk cId="42604177" sldId="2147483785"/>
            <ac:spMk id="8" creationId="{F5F66FD6-22E7-5D85-0FDA-059AB375A671}"/>
          </ac:spMkLst>
        </pc:spChg>
        <pc:picChg chg="add">
          <ac:chgData name="André Manuel Gomes Gaspar" userId="68e5906b-e508-424b-803e-010e8809f698" providerId="ADAL" clId="{ED6B9F66-F841-402B-8CD1-CAEA0D533C00}" dt="2024-07-06T18:51:12.391" v="2"/>
          <ac:picMkLst>
            <pc:docMk/>
            <pc:sldMasterMk cId="42604177" sldId="2147483785"/>
            <ac:picMk id="9" creationId="{1D7A9E55-5C6D-4D22-595D-EBE2591A2C93}"/>
          </ac:picMkLst>
        </pc:picChg>
        <pc:sldLayoutChg chg="del">
          <pc:chgData name="André Manuel Gomes Gaspar" userId="68e5906b-e508-424b-803e-010e8809f698" providerId="ADAL" clId="{ED6B9F66-F841-402B-8CD1-CAEA0D533C00}" dt="2024-07-11T01:13:36.935" v="3911" actId="2696"/>
          <pc:sldLayoutMkLst>
            <pc:docMk/>
            <pc:sldMasterMk cId="42604177" sldId="2147483785"/>
            <pc:sldLayoutMk cId="3474613542" sldId="2147483799"/>
          </pc:sldLayoutMkLst>
        </pc:sldLayoutChg>
        <pc:sldLayoutChg chg="del">
          <pc:chgData name="André Manuel Gomes Gaspar" userId="68e5906b-e508-424b-803e-010e8809f698" providerId="ADAL" clId="{ED6B9F66-F841-402B-8CD1-CAEA0D533C00}" dt="2024-07-11T08:50:40.803" v="5181" actId="47"/>
          <pc:sldLayoutMkLst>
            <pc:docMk/>
            <pc:sldMasterMk cId="42604177" sldId="2147483785"/>
            <pc:sldLayoutMk cId="408499149" sldId="2147483800"/>
          </pc:sldLayoutMkLst>
        </pc:sldLayoutChg>
        <pc:sldLayoutChg chg="del">
          <pc:chgData name="André Manuel Gomes Gaspar" userId="68e5906b-e508-424b-803e-010e8809f698" providerId="ADAL" clId="{ED6B9F66-F841-402B-8CD1-CAEA0D533C00}" dt="2024-07-11T01:13:58.725" v="3916" actId="2696"/>
          <pc:sldLayoutMkLst>
            <pc:docMk/>
            <pc:sldMasterMk cId="42604177" sldId="2147483785"/>
            <pc:sldLayoutMk cId="1037327008" sldId="2147483802"/>
          </pc:sldLayoutMkLst>
        </pc:sldLayoutChg>
      </pc:sldMasterChg>
    </pc:docChg>
  </pc:docChgLst>
  <pc:docChgLst>
    <pc:chgData name="Teresa ONeill (LUZ SAUDE - DMC)" userId="d8eb78e4-93f8-4df5-b3a8-2221a8a66384" providerId="ADAL" clId="{E2FDFA47-374D-4FFE-A196-F12D5CA83C18}"/>
    <pc:docChg chg="custSel modSld modMainMaster">
      <pc:chgData name="Teresa ONeill (LUZ SAUDE - DMC)" userId="d8eb78e4-93f8-4df5-b3a8-2221a8a66384" providerId="ADAL" clId="{E2FDFA47-374D-4FFE-A196-F12D5CA83C18}" dt="2023-12-13T17:28:18.016" v="25"/>
      <pc:docMkLst>
        <pc:docMk/>
      </pc:docMkLst>
      <pc:sldChg chg="addSp delSp modSp mod">
        <pc:chgData name="Teresa ONeill (LUZ SAUDE - DMC)" userId="d8eb78e4-93f8-4df5-b3a8-2221a8a66384" providerId="ADAL" clId="{E2FDFA47-374D-4FFE-A196-F12D5CA83C18}" dt="2023-12-13T17:28:18.016" v="25"/>
        <pc:sldMkLst>
          <pc:docMk/>
          <pc:sldMk cId="81316726" sldId="295"/>
        </pc:sldMkLst>
        <pc:spChg chg="add mod">
          <ac:chgData name="Teresa ONeill (LUZ SAUDE - DMC)" userId="d8eb78e4-93f8-4df5-b3a8-2221a8a66384" providerId="ADAL" clId="{E2FDFA47-374D-4FFE-A196-F12D5CA83C18}" dt="2023-12-13T17:28:18.016" v="25"/>
          <ac:spMkLst>
            <pc:docMk/>
            <pc:sldMk cId="81316726" sldId="295"/>
            <ac:spMk id="11" creationId="{D3D30968-7101-CCB5-A8C9-7FF83F37D10B}"/>
          </ac:spMkLst>
        </pc:spChg>
        <pc:spChg chg="add mod">
          <ac:chgData name="Teresa ONeill (LUZ SAUDE - DMC)" userId="d8eb78e4-93f8-4df5-b3a8-2221a8a66384" providerId="ADAL" clId="{E2FDFA47-374D-4FFE-A196-F12D5CA83C18}" dt="2023-12-13T17:28:18.016" v="25"/>
          <ac:spMkLst>
            <pc:docMk/>
            <pc:sldMk cId="81316726" sldId="295"/>
            <ac:spMk id="13" creationId="{A889F194-6B3F-E6BD-07AA-DA3F1EBA69EC}"/>
          </ac:spMkLst>
        </pc:spChg>
        <pc:spChg chg="add mod">
          <ac:chgData name="Teresa ONeill (LUZ SAUDE - DMC)" userId="d8eb78e4-93f8-4df5-b3a8-2221a8a66384" providerId="ADAL" clId="{E2FDFA47-374D-4FFE-A196-F12D5CA83C18}" dt="2023-12-13T17:28:18.016" v="25"/>
          <ac:spMkLst>
            <pc:docMk/>
            <pc:sldMk cId="81316726" sldId="295"/>
            <ac:spMk id="14" creationId="{A81FEB3A-1B41-3962-485C-B3D5F9A5DB97}"/>
          </ac:spMkLst>
        </pc:spChg>
        <pc:spChg chg="add mod">
          <ac:chgData name="Teresa ONeill (LUZ SAUDE - DMC)" userId="d8eb78e4-93f8-4df5-b3a8-2221a8a66384" providerId="ADAL" clId="{E2FDFA47-374D-4FFE-A196-F12D5CA83C18}" dt="2023-12-13T17:28:18.016" v="25"/>
          <ac:spMkLst>
            <pc:docMk/>
            <pc:sldMk cId="81316726" sldId="295"/>
            <ac:spMk id="21" creationId="{A3D6C42B-2B5C-4AB3-1AB1-47E3FB6A8A97}"/>
          </ac:spMkLst>
        </pc:spChg>
        <pc:spChg chg="del">
          <ac:chgData name="Teresa ONeill (LUZ SAUDE - DMC)" userId="d8eb78e4-93f8-4df5-b3a8-2221a8a66384" providerId="ADAL" clId="{E2FDFA47-374D-4FFE-A196-F12D5CA83C18}" dt="2023-12-13T17:27:50.366" v="19" actId="478"/>
          <ac:spMkLst>
            <pc:docMk/>
            <pc:sldMk cId="81316726" sldId="295"/>
            <ac:spMk id="23" creationId="{9CC68E67-B5C7-457E-8CFC-634F3F3CF6C7}"/>
          </ac:spMkLst>
        </pc:spChg>
        <pc:spChg chg="add mod">
          <ac:chgData name="Teresa ONeill (LUZ SAUDE - DMC)" userId="d8eb78e4-93f8-4df5-b3a8-2221a8a66384" providerId="ADAL" clId="{E2FDFA47-374D-4FFE-A196-F12D5CA83C18}" dt="2023-12-13T17:28:18.016" v="25"/>
          <ac:spMkLst>
            <pc:docMk/>
            <pc:sldMk cId="81316726" sldId="295"/>
            <ac:spMk id="64" creationId="{8754CF7B-C41A-9BEE-F5BC-D32AD6AAB14B}"/>
          </ac:spMkLst>
        </pc:spChg>
        <pc:spChg chg="add mod">
          <ac:chgData name="Teresa ONeill (LUZ SAUDE - DMC)" userId="d8eb78e4-93f8-4df5-b3a8-2221a8a66384" providerId="ADAL" clId="{E2FDFA47-374D-4FFE-A196-F12D5CA83C18}" dt="2023-12-13T17:28:18.016" v="25"/>
          <ac:spMkLst>
            <pc:docMk/>
            <pc:sldMk cId="81316726" sldId="295"/>
            <ac:spMk id="72" creationId="{9508B014-19BB-A481-53FC-373199B4BD2C}"/>
          </ac:spMkLst>
        </pc:spChg>
        <pc:spChg chg="add mod">
          <ac:chgData name="Teresa ONeill (LUZ SAUDE - DMC)" userId="d8eb78e4-93f8-4df5-b3a8-2221a8a66384" providerId="ADAL" clId="{E2FDFA47-374D-4FFE-A196-F12D5CA83C18}" dt="2023-12-13T17:28:18.016" v="25"/>
          <ac:spMkLst>
            <pc:docMk/>
            <pc:sldMk cId="81316726" sldId="295"/>
            <ac:spMk id="75" creationId="{255E94A4-9063-5188-29FB-0897EE90606B}"/>
          </ac:spMkLst>
        </pc:spChg>
        <pc:spChg chg="add mod">
          <ac:chgData name="Teresa ONeill (LUZ SAUDE - DMC)" userId="d8eb78e4-93f8-4df5-b3a8-2221a8a66384" providerId="ADAL" clId="{E2FDFA47-374D-4FFE-A196-F12D5CA83C18}" dt="2023-12-13T17:28:18.016" v="25"/>
          <ac:spMkLst>
            <pc:docMk/>
            <pc:sldMk cId="81316726" sldId="295"/>
            <ac:spMk id="80" creationId="{868C365C-266A-E876-AA79-BE03758D3EBB}"/>
          </ac:spMkLst>
        </pc:spChg>
        <pc:spChg chg="add mod">
          <ac:chgData name="Teresa ONeill (LUZ SAUDE - DMC)" userId="d8eb78e4-93f8-4df5-b3a8-2221a8a66384" providerId="ADAL" clId="{E2FDFA47-374D-4FFE-A196-F12D5CA83C18}" dt="2023-12-13T17:28:18.016" v="25"/>
          <ac:spMkLst>
            <pc:docMk/>
            <pc:sldMk cId="81316726" sldId="295"/>
            <ac:spMk id="89" creationId="{AB81CDEE-EE9D-9643-FCB6-3C4F4BC53AA2}"/>
          </ac:spMkLst>
        </pc:spChg>
        <pc:spChg chg="add mod">
          <ac:chgData name="Teresa ONeill (LUZ SAUDE - DMC)" userId="d8eb78e4-93f8-4df5-b3a8-2221a8a66384" providerId="ADAL" clId="{E2FDFA47-374D-4FFE-A196-F12D5CA83C18}" dt="2023-12-13T17:28:18.016" v="25"/>
          <ac:spMkLst>
            <pc:docMk/>
            <pc:sldMk cId="81316726" sldId="295"/>
            <ac:spMk id="90" creationId="{27E49E80-6056-6835-9AD5-A26F7C73F41B}"/>
          </ac:spMkLst>
        </pc:spChg>
        <pc:spChg chg="add mod">
          <ac:chgData name="Teresa ONeill (LUZ SAUDE - DMC)" userId="d8eb78e4-93f8-4df5-b3a8-2221a8a66384" providerId="ADAL" clId="{E2FDFA47-374D-4FFE-A196-F12D5CA83C18}" dt="2023-12-13T17:28:18.016" v="25"/>
          <ac:spMkLst>
            <pc:docMk/>
            <pc:sldMk cId="81316726" sldId="295"/>
            <ac:spMk id="109" creationId="{A570F194-C3BB-FD19-E80C-58A884933978}"/>
          </ac:spMkLst>
        </pc:spChg>
        <pc:spChg chg="del mod">
          <ac:chgData name="Teresa ONeill (LUZ SAUDE - DMC)" userId="d8eb78e4-93f8-4df5-b3a8-2221a8a66384" providerId="ADAL" clId="{E2FDFA47-374D-4FFE-A196-F12D5CA83C18}" dt="2023-12-13T17:27:58.669" v="22" actId="478"/>
          <ac:spMkLst>
            <pc:docMk/>
            <pc:sldMk cId="81316726" sldId="295"/>
            <ac:spMk id="114" creationId="{74845B01-0A8C-9366-20C6-D2BD334CF6F2}"/>
          </ac:spMkLst>
        </pc:spChg>
        <pc:spChg chg="del">
          <ac:chgData name="Teresa ONeill (LUZ SAUDE - DMC)" userId="d8eb78e4-93f8-4df5-b3a8-2221a8a66384" providerId="ADAL" clId="{E2FDFA47-374D-4FFE-A196-F12D5CA83C18}" dt="2023-12-13T17:27:54.170" v="20" actId="478"/>
          <ac:spMkLst>
            <pc:docMk/>
            <pc:sldMk cId="81316726" sldId="295"/>
            <ac:spMk id="115" creationId="{817A21CB-66D9-56B3-C82F-30DA3444855D}"/>
          </ac:spMkLst>
        </pc:spChg>
        <pc:grpChg chg="del ord">
          <ac:chgData name="Teresa ONeill (LUZ SAUDE - DMC)" userId="d8eb78e4-93f8-4df5-b3a8-2221a8a66384" providerId="ADAL" clId="{E2FDFA47-374D-4FFE-A196-F12D5CA83C18}" dt="2023-12-13T17:28:17.591" v="24" actId="478"/>
          <ac:grpSpMkLst>
            <pc:docMk/>
            <pc:sldMk cId="81316726" sldId="295"/>
            <ac:grpSpMk id="2" creationId="{1A14FD60-A940-106B-E6FD-91841C825B47}"/>
          </ac:grpSpMkLst>
        </pc:grpChg>
        <pc:grpChg chg="del ord">
          <ac:chgData name="Teresa ONeill (LUZ SAUDE - DMC)" userId="d8eb78e4-93f8-4df5-b3a8-2221a8a66384" providerId="ADAL" clId="{E2FDFA47-374D-4FFE-A196-F12D5CA83C18}" dt="2023-12-13T17:28:17.591" v="24" actId="478"/>
          <ac:grpSpMkLst>
            <pc:docMk/>
            <pc:sldMk cId="81316726" sldId="295"/>
            <ac:grpSpMk id="12" creationId="{D53D0C4E-7765-B7F8-86C7-211A1AC2C997}"/>
          </ac:grpSpMkLst>
        </pc:grpChg>
        <pc:grpChg chg="del ord">
          <ac:chgData name="Teresa ONeill (LUZ SAUDE - DMC)" userId="d8eb78e4-93f8-4df5-b3a8-2221a8a66384" providerId="ADAL" clId="{E2FDFA47-374D-4FFE-A196-F12D5CA83C18}" dt="2023-12-13T17:28:17.591" v="24" actId="478"/>
          <ac:grpSpMkLst>
            <pc:docMk/>
            <pc:sldMk cId="81316726" sldId="295"/>
            <ac:grpSpMk id="18" creationId="{3BE36FFD-6D7F-332D-8B47-6295E6D2C418}"/>
          </ac:grpSpMkLst>
        </pc:grpChg>
        <pc:grpChg chg="del ord">
          <ac:chgData name="Teresa ONeill (LUZ SAUDE - DMC)" userId="d8eb78e4-93f8-4df5-b3a8-2221a8a66384" providerId="ADAL" clId="{E2FDFA47-374D-4FFE-A196-F12D5CA83C18}" dt="2023-12-13T17:28:17.591" v="24" actId="478"/>
          <ac:grpSpMkLst>
            <pc:docMk/>
            <pc:sldMk cId="81316726" sldId="295"/>
            <ac:grpSpMk id="91" creationId="{0516A565-0274-FD4E-7FEA-5B60EE02E4DE}"/>
          </ac:grpSpMkLst>
        </pc:grpChg>
        <pc:grpChg chg="del ord">
          <ac:chgData name="Teresa ONeill (LUZ SAUDE - DMC)" userId="d8eb78e4-93f8-4df5-b3a8-2221a8a66384" providerId="ADAL" clId="{E2FDFA47-374D-4FFE-A196-F12D5CA83C18}" dt="2023-12-13T17:28:17.591" v="24" actId="478"/>
          <ac:grpSpMkLst>
            <pc:docMk/>
            <pc:sldMk cId="81316726" sldId="295"/>
            <ac:grpSpMk id="97" creationId="{791FFCF6-7960-8355-2AA9-61D03F079899}"/>
          </ac:grpSpMkLst>
        </pc:grpChg>
        <pc:grpChg chg="del ord">
          <ac:chgData name="Teresa ONeill (LUZ SAUDE - DMC)" userId="d8eb78e4-93f8-4df5-b3a8-2221a8a66384" providerId="ADAL" clId="{E2FDFA47-374D-4FFE-A196-F12D5CA83C18}" dt="2023-12-13T17:28:17.591" v="24" actId="478"/>
          <ac:grpSpMkLst>
            <pc:docMk/>
            <pc:sldMk cId="81316726" sldId="295"/>
            <ac:grpSpMk id="103" creationId="{113BC526-4439-FD20-E044-CCBB70EDE736}"/>
          </ac:grpSpMkLst>
        </pc:grpChg>
      </pc:sldChg>
      <pc:sldChg chg="addSp delSp modSp mod">
        <pc:chgData name="Teresa ONeill (LUZ SAUDE - DMC)" userId="d8eb78e4-93f8-4df5-b3a8-2221a8a66384" providerId="ADAL" clId="{E2FDFA47-374D-4FFE-A196-F12D5CA83C18}" dt="2023-12-13T17:27:36.729" v="18"/>
        <pc:sldMkLst>
          <pc:docMk/>
          <pc:sldMk cId="446974068" sldId="1483"/>
        </pc:sldMkLst>
        <pc:spChg chg="del">
          <ac:chgData name="Teresa ONeill (LUZ SAUDE - DMC)" userId="d8eb78e4-93f8-4df5-b3a8-2221a8a66384" providerId="ADAL" clId="{E2FDFA47-374D-4FFE-A196-F12D5CA83C18}" dt="2023-12-13T17:27:35.741" v="17" actId="478"/>
          <ac:spMkLst>
            <pc:docMk/>
            <pc:sldMk cId="446974068" sldId="1483"/>
            <ac:spMk id="15" creationId="{62A23D00-A034-30D7-7C3E-4947B7C8796C}"/>
          </ac:spMkLst>
        </pc:spChg>
        <pc:picChg chg="add mod">
          <ac:chgData name="Teresa ONeill (LUZ SAUDE - DMC)" userId="d8eb78e4-93f8-4df5-b3a8-2221a8a66384" providerId="ADAL" clId="{E2FDFA47-374D-4FFE-A196-F12D5CA83C18}" dt="2023-12-13T17:27:36.729" v="18"/>
          <ac:picMkLst>
            <pc:docMk/>
            <pc:sldMk cId="446974068" sldId="1483"/>
            <ac:picMk id="5" creationId="{978E0FB0-5A9E-FDEC-E0CE-00A9BDC5838A}"/>
          </ac:picMkLst>
        </pc:picChg>
        <pc:picChg chg="del">
          <ac:chgData name="Teresa ONeill (LUZ SAUDE - DMC)" userId="d8eb78e4-93f8-4df5-b3a8-2221a8a66384" providerId="ADAL" clId="{E2FDFA47-374D-4FFE-A196-F12D5CA83C18}" dt="2023-12-13T17:27:35.741" v="17" actId="478"/>
          <ac:picMkLst>
            <pc:docMk/>
            <pc:sldMk cId="446974068" sldId="1483"/>
            <ac:picMk id="16" creationId="{DC386AB1-ECEF-61F8-6A36-52A89FFEF27F}"/>
          </ac:picMkLst>
        </pc:picChg>
        <pc:picChg chg="del">
          <ac:chgData name="Teresa ONeill (LUZ SAUDE - DMC)" userId="d8eb78e4-93f8-4df5-b3a8-2221a8a66384" providerId="ADAL" clId="{E2FDFA47-374D-4FFE-A196-F12D5CA83C18}" dt="2023-12-13T17:27:35.741" v="17" actId="478"/>
          <ac:picMkLst>
            <pc:docMk/>
            <pc:sldMk cId="446974068" sldId="1483"/>
            <ac:picMk id="17" creationId="{6348292A-D7B2-BF93-F0DE-C21073916B56}"/>
          </ac:picMkLst>
        </pc:picChg>
        <pc:picChg chg="add mod">
          <ac:chgData name="Teresa ONeill (LUZ SAUDE - DMC)" userId="d8eb78e4-93f8-4df5-b3a8-2221a8a66384" providerId="ADAL" clId="{E2FDFA47-374D-4FFE-A196-F12D5CA83C18}" dt="2023-12-13T17:27:36.729" v="18"/>
          <ac:picMkLst>
            <pc:docMk/>
            <pc:sldMk cId="446974068" sldId="1483"/>
            <ac:picMk id="18" creationId="{2E8907FD-F156-36C5-603F-4F75882C554D}"/>
          </ac:picMkLst>
        </pc:picChg>
      </pc:sldChg>
      <pc:sldMasterChg chg="addSp delSp modSp mod modSldLayout">
        <pc:chgData name="Teresa ONeill (LUZ SAUDE - DMC)" userId="d8eb78e4-93f8-4df5-b3a8-2221a8a66384" providerId="ADAL" clId="{E2FDFA47-374D-4FFE-A196-F12D5CA83C18}" dt="2023-12-13T17:26:58.993" v="16"/>
        <pc:sldMasterMkLst>
          <pc:docMk/>
          <pc:sldMasterMk cId="2300829438" sldId="2147483652"/>
        </pc:sldMasterMkLst>
        <pc:picChg chg="add del mod">
          <ac:chgData name="Teresa ONeill (LUZ SAUDE - DMC)" userId="d8eb78e4-93f8-4df5-b3a8-2221a8a66384" providerId="ADAL" clId="{E2FDFA47-374D-4FFE-A196-F12D5CA83C18}" dt="2023-12-13T17:25:01.692" v="3"/>
          <ac:picMkLst>
            <pc:docMk/>
            <pc:sldMasterMk cId="2300829438" sldId="2147483652"/>
            <ac:picMk id="4" creationId="{50EBB52B-D445-1C39-8050-4066AA12D0EC}"/>
          </ac:picMkLst>
        </pc:picChg>
        <pc:picChg chg="add del mod">
          <ac:chgData name="Teresa ONeill (LUZ SAUDE - DMC)" userId="d8eb78e4-93f8-4df5-b3a8-2221a8a66384" providerId="ADAL" clId="{E2FDFA47-374D-4FFE-A196-F12D5CA83C18}" dt="2023-12-13T17:25:01.692" v="3"/>
          <ac:picMkLst>
            <pc:docMk/>
            <pc:sldMasterMk cId="2300829438" sldId="2147483652"/>
            <ac:picMk id="5" creationId="{BC289DAA-D6C2-EC32-1F21-15B7E4D27B18}"/>
          </ac:picMkLst>
        </pc:picChg>
        <pc:picChg chg="add mod">
          <ac:chgData name="Teresa ONeill (LUZ SAUDE - DMC)" userId="d8eb78e4-93f8-4df5-b3a8-2221a8a66384" providerId="ADAL" clId="{E2FDFA47-374D-4FFE-A196-F12D5CA83C18}" dt="2023-12-13T17:25:03.865" v="5"/>
          <ac:picMkLst>
            <pc:docMk/>
            <pc:sldMasterMk cId="2300829438" sldId="2147483652"/>
            <ac:picMk id="6" creationId="{9D66C125-91E3-4CE7-BDCD-FF6E9DA247B5}"/>
          </ac:picMkLst>
        </pc:picChg>
        <pc:picChg chg="del">
          <ac:chgData name="Teresa ONeill (LUZ SAUDE - DMC)" userId="d8eb78e4-93f8-4df5-b3a8-2221a8a66384" providerId="ADAL" clId="{E2FDFA47-374D-4FFE-A196-F12D5CA83C18}" dt="2023-12-13T17:25:03.227" v="4" actId="478"/>
          <ac:picMkLst>
            <pc:docMk/>
            <pc:sldMasterMk cId="2300829438" sldId="2147483652"/>
            <ac:picMk id="7" creationId="{369617F8-A4E2-B3BC-4EC2-F4849EC469F3}"/>
          </ac:picMkLst>
        </pc:picChg>
        <pc:picChg chg="del">
          <ac:chgData name="Teresa ONeill (LUZ SAUDE - DMC)" userId="d8eb78e4-93f8-4df5-b3a8-2221a8a66384" providerId="ADAL" clId="{E2FDFA47-374D-4FFE-A196-F12D5CA83C18}" dt="2023-12-13T17:25:03.227" v="4" actId="478"/>
          <ac:picMkLst>
            <pc:docMk/>
            <pc:sldMasterMk cId="2300829438" sldId="2147483652"/>
            <ac:picMk id="8" creationId="{93B3F691-A315-7F67-ABD5-3D7E50F36CF5}"/>
          </ac:picMkLst>
        </pc:picChg>
        <pc:picChg chg="add mod">
          <ac:chgData name="Teresa ONeill (LUZ SAUDE - DMC)" userId="d8eb78e4-93f8-4df5-b3a8-2221a8a66384" providerId="ADAL" clId="{E2FDFA47-374D-4FFE-A196-F12D5CA83C18}" dt="2023-12-13T17:25:03.865" v="5"/>
          <ac:picMkLst>
            <pc:docMk/>
            <pc:sldMasterMk cId="2300829438" sldId="2147483652"/>
            <ac:picMk id="9" creationId="{72DFA01D-23FC-0A3E-B836-8A626713D104}"/>
          </ac:picMkLst>
        </pc:picChg>
        <pc:sldLayoutChg chg="modSp mod">
          <pc:chgData name="Teresa ONeill (LUZ SAUDE - DMC)" userId="d8eb78e4-93f8-4df5-b3a8-2221a8a66384" providerId="ADAL" clId="{E2FDFA47-374D-4FFE-A196-F12D5CA83C18}" dt="2023-12-13T17:24:42.908" v="1" actId="1076"/>
          <pc:sldLayoutMkLst>
            <pc:docMk/>
            <pc:sldMasterMk cId="2300829438" sldId="2147483652"/>
            <pc:sldLayoutMk cId="522341254" sldId="2147483659"/>
          </pc:sldLayoutMkLst>
          <pc:picChg chg="mod">
            <ac:chgData name="Teresa ONeill (LUZ SAUDE - DMC)" userId="d8eb78e4-93f8-4df5-b3a8-2221a8a66384" providerId="ADAL" clId="{E2FDFA47-374D-4FFE-A196-F12D5CA83C18}" dt="2023-12-13T17:24:42.908" v="1" actId="1076"/>
            <ac:picMkLst>
              <pc:docMk/>
              <pc:sldMasterMk cId="2300829438" sldId="2147483652"/>
              <pc:sldLayoutMk cId="522341254" sldId="2147483659"/>
              <ac:picMk id="3" creationId="{0FA1A8DF-73D9-C8CA-C236-BD2A9764D6EA}"/>
            </ac:picMkLst>
          </pc:picChg>
        </pc:sldLayoutChg>
        <pc:sldLayoutChg chg="addSp delSp modSp mod">
          <pc:chgData name="Teresa ONeill (LUZ SAUDE - DMC)" userId="d8eb78e4-93f8-4df5-b3a8-2221a8a66384" providerId="ADAL" clId="{E2FDFA47-374D-4FFE-A196-F12D5CA83C18}" dt="2023-12-13T17:26:58.993" v="16"/>
          <pc:sldLayoutMkLst>
            <pc:docMk/>
            <pc:sldMasterMk cId="2300829438" sldId="2147483652"/>
            <pc:sldLayoutMk cId="3296049659" sldId="2147483665"/>
          </pc:sldLayoutMkLst>
          <pc:picChg chg="add mod">
            <ac:chgData name="Teresa ONeill (LUZ SAUDE - DMC)" userId="d8eb78e4-93f8-4df5-b3a8-2221a8a66384" providerId="ADAL" clId="{E2FDFA47-374D-4FFE-A196-F12D5CA83C18}" dt="2023-12-13T17:26:58.993" v="16"/>
            <ac:picMkLst>
              <pc:docMk/>
              <pc:sldMasterMk cId="2300829438" sldId="2147483652"/>
              <pc:sldLayoutMk cId="3296049659" sldId="2147483665"/>
              <ac:picMk id="4" creationId="{F6DD1F20-1FA8-D1CA-F40B-41CEFAD94A37}"/>
            </ac:picMkLst>
          </pc:picChg>
          <pc:picChg chg="add mod">
            <ac:chgData name="Teresa ONeill (LUZ SAUDE - DMC)" userId="d8eb78e4-93f8-4df5-b3a8-2221a8a66384" providerId="ADAL" clId="{E2FDFA47-374D-4FFE-A196-F12D5CA83C18}" dt="2023-12-13T17:26:58.993" v="16"/>
            <ac:picMkLst>
              <pc:docMk/>
              <pc:sldMasterMk cId="2300829438" sldId="2147483652"/>
              <pc:sldLayoutMk cId="3296049659" sldId="2147483665"/>
              <ac:picMk id="9" creationId="{76307D4B-FBD7-362F-5A3E-DEEE41FF66FE}"/>
            </ac:picMkLst>
          </pc:picChg>
          <pc:picChg chg="del">
            <ac:chgData name="Teresa ONeill (LUZ SAUDE - DMC)" userId="d8eb78e4-93f8-4df5-b3a8-2221a8a66384" providerId="ADAL" clId="{E2FDFA47-374D-4FFE-A196-F12D5CA83C18}" dt="2023-12-13T17:26:57.909" v="15" actId="478"/>
            <ac:picMkLst>
              <pc:docMk/>
              <pc:sldMasterMk cId="2300829438" sldId="2147483652"/>
              <pc:sldLayoutMk cId="3296049659" sldId="2147483665"/>
              <ac:picMk id="13" creationId="{FD33DB81-D5F6-31AC-1201-FF2678953A29}"/>
            </ac:picMkLst>
          </pc:picChg>
          <pc:picChg chg="del">
            <ac:chgData name="Teresa ONeill (LUZ SAUDE - DMC)" userId="d8eb78e4-93f8-4df5-b3a8-2221a8a66384" providerId="ADAL" clId="{E2FDFA47-374D-4FFE-A196-F12D5CA83C18}" dt="2023-12-13T17:26:56.933" v="14" actId="478"/>
            <ac:picMkLst>
              <pc:docMk/>
              <pc:sldMasterMk cId="2300829438" sldId="2147483652"/>
              <pc:sldLayoutMk cId="3296049659" sldId="2147483665"/>
              <ac:picMk id="14" creationId="{727AE471-DC9B-9360-68C4-08D425EAA663}"/>
            </ac:picMkLst>
          </pc:picChg>
        </pc:sldLayoutChg>
        <pc:sldLayoutChg chg="modSp mod">
          <pc:chgData name="Teresa ONeill (LUZ SAUDE - DMC)" userId="d8eb78e4-93f8-4df5-b3a8-2221a8a66384" providerId="ADAL" clId="{E2FDFA47-374D-4FFE-A196-F12D5CA83C18}" dt="2023-12-13T17:26:35.588" v="13" actId="1076"/>
          <pc:sldLayoutMkLst>
            <pc:docMk/>
            <pc:sldMasterMk cId="2300829438" sldId="2147483652"/>
            <pc:sldLayoutMk cId="2923025249" sldId="2147483669"/>
          </pc:sldLayoutMkLst>
          <pc:picChg chg="mod">
            <ac:chgData name="Teresa ONeill (LUZ SAUDE - DMC)" userId="d8eb78e4-93f8-4df5-b3a8-2221a8a66384" providerId="ADAL" clId="{E2FDFA47-374D-4FFE-A196-F12D5CA83C18}" dt="2023-12-13T17:26:35.588" v="13" actId="1076"/>
            <ac:picMkLst>
              <pc:docMk/>
              <pc:sldMasterMk cId="2300829438" sldId="2147483652"/>
              <pc:sldLayoutMk cId="2923025249" sldId="2147483669"/>
              <ac:picMk id="9" creationId="{649B1AA1-237B-D0B1-637E-E7D579DD2D1F}"/>
            </ac:picMkLst>
          </pc:picChg>
        </pc:sldLayoutChg>
      </pc:sldMasterChg>
    </pc:docChg>
  </pc:docChgLst>
  <pc:docChgLst>
    <pc:chgData name="Teresa ONeill (LUZ SAUDE - DMC)" userId="d8eb78e4-93f8-4df5-b3a8-2221a8a66384" providerId="ADAL" clId="{7108241F-E6F3-4087-802D-3862B81EB8EA}"/>
    <pc:docChg chg="undo custSel addSld delSld modSld modMainMaster modSection modHandout">
      <pc:chgData name="Teresa ONeill (LUZ SAUDE - DMC)" userId="d8eb78e4-93f8-4df5-b3a8-2221a8a66384" providerId="ADAL" clId="{7108241F-E6F3-4087-802D-3862B81EB8EA}" dt="2024-01-10T15:30:05.393" v="196" actId="1076"/>
      <pc:docMkLst>
        <pc:docMk/>
      </pc:docMkLst>
      <pc:sldChg chg="del">
        <pc:chgData name="Teresa ONeill (LUZ SAUDE - DMC)" userId="d8eb78e4-93f8-4df5-b3a8-2221a8a66384" providerId="ADAL" clId="{7108241F-E6F3-4087-802D-3862B81EB8EA}" dt="2024-01-10T15:25:54.668" v="162" actId="47"/>
        <pc:sldMkLst>
          <pc:docMk/>
          <pc:sldMk cId="2719002661" sldId="273"/>
        </pc:sldMkLst>
      </pc:sldChg>
      <pc:sldChg chg="delSp modSp mod">
        <pc:chgData name="Teresa ONeill (LUZ SAUDE - DMC)" userId="d8eb78e4-93f8-4df5-b3a8-2221a8a66384" providerId="ADAL" clId="{7108241F-E6F3-4087-802D-3862B81EB8EA}" dt="2024-01-10T14:32:34.369" v="75" actId="1035"/>
        <pc:sldMkLst>
          <pc:docMk/>
          <pc:sldMk cId="81316726" sldId="295"/>
        </pc:sldMkLst>
        <pc:spChg chg="mod">
          <ac:chgData name="Teresa ONeill (LUZ SAUDE - DMC)" userId="d8eb78e4-93f8-4df5-b3a8-2221a8a66384" providerId="ADAL" clId="{7108241F-E6F3-4087-802D-3862B81EB8EA}" dt="2024-01-10T14:32:34.369" v="75" actId="1035"/>
          <ac:spMkLst>
            <pc:docMk/>
            <pc:sldMk cId="81316726" sldId="295"/>
            <ac:spMk id="75" creationId="{255E94A4-9063-5188-29FB-0897EE90606B}"/>
          </ac:spMkLst>
        </pc:spChg>
        <pc:grpChg chg="del">
          <ac:chgData name="Teresa ONeill (LUZ SAUDE - DMC)" userId="d8eb78e4-93f8-4df5-b3a8-2221a8a66384" providerId="ADAL" clId="{7108241F-E6F3-4087-802D-3862B81EB8EA}" dt="2024-01-10T14:29:11.007" v="16" actId="478"/>
          <ac:grpSpMkLst>
            <pc:docMk/>
            <pc:sldMk cId="81316726" sldId="295"/>
            <ac:grpSpMk id="24" creationId="{F5C91316-FC5F-725F-1D6A-34881C5C531B}"/>
          </ac:grpSpMkLst>
        </pc:grpChg>
        <pc:grpChg chg="mod">
          <ac:chgData name="Teresa ONeill (LUZ SAUDE - DMC)" userId="d8eb78e4-93f8-4df5-b3a8-2221a8a66384" providerId="ADAL" clId="{7108241F-E6F3-4087-802D-3862B81EB8EA}" dt="2024-01-10T14:32:34.369" v="75" actId="1035"/>
          <ac:grpSpMkLst>
            <pc:docMk/>
            <pc:sldMk cId="81316726" sldId="295"/>
            <ac:grpSpMk id="27" creationId="{4D4ED249-1BFD-4D6A-A35F-531B7A0623D0}"/>
          </ac:grpSpMkLst>
        </pc:grpChg>
        <pc:grpChg chg="mod">
          <ac:chgData name="Teresa ONeill (LUZ SAUDE - DMC)" userId="d8eb78e4-93f8-4df5-b3a8-2221a8a66384" providerId="ADAL" clId="{7108241F-E6F3-4087-802D-3862B81EB8EA}" dt="2024-01-10T14:32:34.369" v="75" actId="1035"/>
          <ac:grpSpMkLst>
            <pc:docMk/>
            <pc:sldMk cId="81316726" sldId="295"/>
            <ac:grpSpMk id="34" creationId="{F7C4E775-EA2E-4DB8-A620-668AD03A778B}"/>
          </ac:grpSpMkLst>
        </pc:grpChg>
        <pc:grpChg chg="mod">
          <ac:chgData name="Teresa ONeill (LUZ SAUDE - DMC)" userId="d8eb78e4-93f8-4df5-b3a8-2221a8a66384" providerId="ADAL" clId="{7108241F-E6F3-4087-802D-3862B81EB8EA}" dt="2024-01-10T14:32:34.369" v="75" actId="1035"/>
          <ac:grpSpMkLst>
            <pc:docMk/>
            <pc:sldMk cId="81316726" sldId="295"/>
            <ac:grpSpMk id="40" creationId="{5AC21FFF-9E19-4FAE-B1D9-30FA7468022D}"/>
          </ac:grpSpMkLst>
        </pc:grpChg>
        <pc:grpChg chg="mod">
          <ac:chgData name="Teresa ONeill (LUZ SAUDE - DMC)" userId="d8eb78e4-93f8-4df5-b3a8-2221a8a66384" providerId="ADAL" clId="{7108241F-E6F3-4087-802D-3862B81EB8EA}" dt="2024-01-10T14:32:34.369" v="75" actId="1035"/>
          <ac:grpSpMkLst>
            <pc:docMk/>
            <pc:sldMk cId="81316726" sldId="295"/>
            <ac:grpSpMk id="46" creationId="{2D410FA4-03F6-407B-B6A0-0BDFD7B7BE19}"/>
          </ac:grpSpMkLst>
        </pc:grpChg>
        <pc:grpChg chg="mod">
          <ac:chgData name="Teresa ONeill (LUZ SAUDE - DMC)" userId="d8eb78e4-93f8-4df5-b3a8-2221a8a66384" providerId="ADAL" clId="{7108241F-E6F3-4087-802D-3862B81EB8EA}" dt="2024-01-10T14:32:34.369" v="75" actId="1035"/>
          <ac:grpSpMkLst>
            <pc:docMk/>
            <pc:sldMk cId="81316726" sldId="295"/>
            <ac:grpSpMk id="52" creationId="{822D1109-7F4E-485D-B34C-C722403BB0C1}"/>
          </ac:grpSpMkLst>
        </pc:grpChg>
        <pc:grpChg chg="mod">
          <ac:chgData name="Teresa ONeill (LUZ SAUDE - DMC)" userId="d8eb78e4-93f8-4df5-b3a8-2221a8a66384" providerId="ADAL" clId="{7108241F-E6F3-4087-802D-3862B81EB8EA}" dt="2024-01-10T14:32:34.369" v="75" actId="1035"/>
          <ac:grpSpMkLst>
            <pc:docMk/>
            <pc:sldMk cId="81316726" sldId="295"/>
            <ac:grpSpMk id="58" creationId="{96BB369E-4FE8-48A7-A19D-2F0C4E56364C}"/>
          </ac:grpSpMkLst>
        </pc:grpChg>
        <pc:grpChg chg="mod">
          <ac:chgData name="Teresa ONeill (LUZ SAUDE - DMC)" userId="d8eb78e4-93f8-4df5-b3a8-2221a8a66384" providerId="ADAL" clId="{7108241F-E6F3-4087-802D-3862B81EB8EA}" dt="2024-01-10T14:32:34.369" v="75" actId="1035"/>
          <ac:grpSpMkLst>
            <pc:docMk/>
            <pc:sldMk cId="81316726" sldId="295"/>
            <ac:grpSpMk id="65" creationId="{2CCA202F-F66F-443F-8BE5-2308DC52E9A9}"/>
          </ac:grpSpMkLst>
        </pc:grpChg>
        <pc:grpChg chg="del">
          <ac:chgData name="Teresa ONeill (LUZ SAUDE - DMC)" userId="d8eb78e4-93f8-4df5-b3a8-2221a8a66384" providerId="ADAL" clId="{7108241F-E6F3-4087-802D-3862B81EB8EA}" dt="2024-01-10T14:29:11.007" v="16" actId="478"/>
          <ac:grpSpMkLst>
            <pc:docMk/>
            <pc:sldMk cId="81316726" sldId="295"/>
            <ac:grpSpMk id="83" creationId="{8BBE4186-A5A9-E369-AAC2-D9CCDAAA523B}"/>
          </ac:grpSpMkLst>
        </pc:grpChg>
        <pc:grpChg chg="del">
          <ac:chgData name="Teresa ONeill (LUZ SAUDE - DMC)" userId="d8eb78e4-93f8-4df5-b3a8-2221a8a66384" providerId="ADAL" clId="{7108241F-E6F3-4087-802D-3862B81EB8EA}" dt="2024-01-10T14:29:11.007" v="16" actId="478"/>
          <ac:grpSpMkLst>
            <pc:docMk/>
            <pc:sldMk cId="81316726" sldId="295"/>
            <ac:grpSpMk id="84" creationId="{9915DE54-A542-4D03-E67A-572B6B551312}"/>
          </ac:grpSpMkLst>
        </pc:grpChg>
        <pc:grpChg chg="del">
          <ac:chgData name="Teresa ONeill (LUZ SAUDE - DMC)" userId="d8eb78e4-93f8-4df5-b3a8-2221a8a66384" providerId="ADAL" clId="{7108241F-E6F3-4087-802D-3862B81EB8EA}" dt="2024-01-10T14:29:11.007" v="16" actId="478"/>
          <ac:grpSpMkLst>
            <pc:docMk/>
            <pc:sldMk cId="81316726" sldId="295"/>
            <ac:grpSpMk id="85" creationId="{4FBF14A7-B0C7-753A-3547-45FA7BFFC780}"/>
          </ac:grpSpMkLst>
        </pc:grpChg>
        <pc:grpChg chg="del">
          <ac:chgData name="Teresa ONeill (LUZ SAUDE - DMC)" userId="d8eb78e4-93f8-4df5-b3a8-2221a8a66384" providerId="ADAL" clId="{7108241F-E6F3-4087-802D-3862B81EB8EA}" dt="2024-01-10T14:29:11.007" v="16" actId="478"/>
          <ac:grpSpMkLst>
            <pc:docMk/>
            <pc:sldMk cId="81316726" sldId="295"/>
            <ac:grpSpMk id="86" creationId="{B4A6FF89-BAEA-E408-B4E3-91C4C1ACAEC3}"/>
          </ac:grpSpMkLst>
        </pc:grpChg>
        <pc:grpChg chg="del">
          <ac:chgData name="Teresa ONeill (LUZ SAUDE - DMC)" userId="d8eb78e4-93f8-4df5-b3a8-2221a8a66384" providerId="ADAL" clId="{7108241F-E6F3-4087-802D-3862B81EB8EA}" dt="2024-01-10T14:29:11.007" v="16" actId="478"/>
          <ac:grpSpMkLst>
            <pc:docMk/>
            <pc:sldMk cId="81316726" sldId="295"/>
            <ac:grpSpMk id="87" creationId="{CA5045A0-DDA9-88BE-A8C7-E3933E40A382}"/>
          </ac:grpSpMkLst>
        </pc:grpChg>
        <pc:grpChg chg="del">
          <ac:chgData name="Teresa ONeill (LUZ SAUDE - DMC)" userId="d8eb78e4-93f8-4df5-b3a8-2221a8a66384" providerId="ADAL" clId="{7108241F-E6F3-4087-802D-3862B81EB8EA}" dt="2024-01-10T14:29:11.007" v="16" actId="478"/>
          <ac:grpSpMkLst>
            <pc:docMk/>
            <pc:sldMk cId="81316726" sldId="295"/>
            <ac:grpSpMk id="88" creationId="{1B53FA72-F6E4-00D7-9A30-1D97547F2B14}"/>
          </ac:grpSpMkLst>
        </pc:grpChg>
        <pc:cxnChg chg="del">
          <ac:chgData name="Teresa ONeill (LUZ SAUDE - DMC)" userId="d8eb78e4-93f8-4df5-b3a8-2221a8a66384" providerId="ADAL" clId="{7108241F-E6F3-4087-802D-3862B81EB8EA}" dt="2024-01-10T14:29:11.007" v="16" actId="478"/>
          <ac:cxnSpMkLst>
            <pc:docMk/>
            <pc:sldMk cId="81316726" sldId="295"/>
            <ac:cxnSpMk id="78" creationId="{969994F1-F1EA-4541-89E7-102DFA74393D}"/>
          </ac:cxnSpMkLst>
        </pc:cxnChg>
      </pc:sldChg>
      <pc:sldChg chg="addSp delSp modSp mod">
        <pc:chgData name="Teresa ONeill (LUZ SAUDE - DMC)" userId="d8eb78e4-93f8-4df5-b3a8-2221a8a66384" providerId="ADAL" clId="{7108241F-E6F3-4087-802D-3862B81EB8EA}" dt="2024-01-10T15:29:53.834" v="195" actId="20577"/>
        <pc:sldMkLst>
          <pc:docMk/>
          <pc:sldMk cId="3438107270" sldId="1482"/>
        </pc:sldMkLst>
        <pc:spChg chg="mod topLvl">
          <ac:chgData name="Teresa ONeill (LUZ SAUDE - DMC)" userId="d8eb78e4-93f8-4df5-b3a8-2221a8a66384" providerId="ADAL" clId="{7108241F-E6F3-4087-802D-3862B81EB8EA}" dt="2024-01-10T15:28:41.890" v="181" actId="14100"/>
          <ac:spMkLst>
            <pc:docMk/>
            <pc:sldMk cId="3438107270" sldId="1482"/>
            <ac:spMk id="2" creationId="{A8C5BF44-609E-4EA3-BB4D-5A3C3DBBCE2D}"/>
          </ac:spMkLst>
        </pc:spChg>
        <pc:spChg chg="add del mod topLvl">
          <ac:chgData name="Teresa ONeill (LUZ SAUDE - DMC)" userId="d8eb78e4-93f8-4df5-b3a8-2221a8a66384" providerId="ADAL" clId="{7108241F-E6F3-4087-802D-3862B81EB8EA}" dt="2024-01-10T15:29:53.834" v="195" actId="20577"/>
          <ac:spMkLst>
            <pc:docMk/>
            <pc:sldMk cId="3438107270" sldId="1482"/>
            <ac:spMk id="9" creationId="{FFF6CF57-41C1-4C05-BF5A-4FE61582D251}"/>
          </ac:spMkLst>
        </pc:spChg>
        <pc:spChg chg="add del mod">
          <ac:chgData name="Teresa ONeill (LUZ SAUDE - DMC)" userId="d8eb78e4-93f8-4df5-b3a8-2221a8a66384" providerId="ADAL" clId="{7108241F-E6F3-4087-802D-3862B81EB8EA}" dt="2024-01-10T15:29:41.062" v="189" actId="478"/>
          <ac:spMkLst>
            <pc:docMk/>
            <pc:sldMk cId="3438107270" sldId="1482"/>
            <ac:spMk id="20" creationId="{9915459D-2E96-E02E-9F8B-5502B3BEEDBB}"/>
          </ac:spMkLst>
        </pc:spChg>
        <pc:grpChg chg="add del mod">
          <ac:chgData name="Teresa ONeill (LUZ SAUDE - DMC)" userId="d8eb78e4-93f8-4df5-b3a8-2221a8a66384" providerId="ADAL" clId="{7108241F-E6F3-4087-802D-3862B81EB8EA}" dt="2024-01-10T15:27:49.287" v="170" actId="165"/>
          <ac:grpSpMkLst>
            <pc:docMk/>
            <pc:sldMk cId="3438107270" sldId="1482"/>
            <ac:grpSpMk id="4" creationId="{70ED8FFC-25EF-0276-F6A0-CADB96E165AE}"/>
          </ac:grpSpMkLst>
        </pc:grpChg>
        <pc:grpChg chg="add mod ord">
          <ac:chgData name="Teresa ONeill (LUZ SAUDE - DMC)" userId="d8eb78e4-93f8-4df5-b3a8-2221a8a66384" providerId="ADAL" clId="{7108241F-E6F3-4087-802D-3862B81EB8EA}" dt="2024-01-10T15:28:30.974" v="180" actId="1076"/>
          <ac:grpSpMkLst>
            <pc:docMk/>
            <pc:sldMk cId="3438107270" sldId="1482"/>
            <ac:grpSpMk id="19" creationId="{33A3F491-C99B-BFA5-E2AC-37207F17AAD7}"/>
          </ac:grpSpMkLst>
        </pc:grpChg>
        <pc:picChg chg="add mod topLvl">
          <ac:chgData name="Teresa ONeill (LUZ SAUDE - DMC)" userId="d8eb78e4-93f8-4df5-b3a8-2221a8a66384" providerId="ADAL" clId="{7108241F-E6F3-4087-802D-3862B81EB8EA}" dt="2024-01-10T15:28:05.664" v="174" actId="164"/>
          <ac:picMkLst>
            <pc:docMk/>
            <pc:sldMk cId="3438107270" sldId="1482"/>
            <ac:picMk id="3" creationId="{142DDD8F-5353-86F1-C44B-DF1553AB54E3}"/>
          </ac:picMkLst>
        </pc:picChg>
        <pc:picChg chg="del mod">
          <ac:chgData name="Teresa ONeill (LUZ SAUDE - DMC)" userId="d8eb78e4-93f8-4df5-b3a8-2221a8a66384" providerId="ADAL" clId="{7108241F-E6F3-4087-802D-3862B81EB8EA}" dt="2024-01-10T14:24:20.366" v="15" actId="478"/>
          <ac:picMkLst>
            <pc:docMk/>
            <pc:sldMk cId="3438107270" sldId="1482"/>
            <ac:picMk id="5" creationId="{5FA06C6F-0003-EB8A-3EB5-0AF37FC14828}"/>
          </ac:picMkLst>
        </pc:picChg>
        <pc:picChg chg="del mod">
          <ac:chgData name="Teresa ONeill (LUZ SAUDE - DMC)" userId="d8eb78e4-93f8-4df5-b3a8-2221a8a66384" providerId="ADAL" clId="{7108241F-E6F3-4087-802D-3862B81EB8EA}" dt="2024-01-10T14:35:22.630" v="86" actId="478"/>
          <ac:picMkLst>
            <pc:docMk/>
            <pc:sldMk cId="3438107270" sldId="1482"/>
            <ac:picMk id="6" creationId="{C2C83918-D7C3-E9DD-7F1C-91A17DA81F70}"/>
          </ac:picMkLst>
        </pc:picChg>
      </pc:sldChg>
      <pc:sldChg chg="addSp delSp modSp mod">
        <pc:chgData name="Teresa ONeill (LUZ SAUDE - DMC)" userId="d8eb78e4-93f8-4df5-b3a8-2221a8a66384" providerId="ADAL" clId="{7108241F-E6F3-4087-802D-3862B81EB8EA}" dt="2024-01-10T15:30:05.393" v="196" actId="1076"/>
        <pc:sldMkLst>
          <pc:docMk/>
          <pc:sldMk cId="446974068" sldId="1483"/>
        </pc:sldMkLst>
        <pc:spChg chg="mod">
          <ac:chgData name="Teresa ONeill (LUZ SAUDE - DMC)" userId="d8eb78e4-93f8-4df5-b3a8-2221a8a66384" providerId="ADAL" clId="{7108241F-E6F3-4087-802D-3862B81EB8EA}" dt="2024-01-10T14:43:18.710" v="134" actId="1076"/>
          <ac:spMkLst>
            <pc:docMk/>
            <pc:sldMk cId="446974068" sldId="1483"/>
            <ac:spMk id="2" creationId="{588090A9-9BD4-40FE-BA3A-0255F0BAB246}"/>
          </ac:spMkLst>
        </pc:spChg>
        <pc:picChg chg="mod">
          <ac:chgData name="Teresa ONeill (LUZ SAUDE - DMC)" userId="d8eb78e4-93f8-4df5-b3a8-2221a8a66384" providerId="ADAL" clId="{7108241F-E6F3-4087-802D-3862B81EB8EA}" dt="2024-01-10T15:30:05.393" v="196" actId="1076"/>
          <ac:picMkLst>
            <pc:docMk/>
            <pc:sldMk cId="446974068" sldId="1483"/>
            <ac:picMk id="5" creationId="{978E0FB0-5A9E-FDEC-E0CE-00A9BDC5838A}"/>
          </ac:picMkLst>
        </pc:picChg>
        <pc:picChg chg="add del mod">
          <ac:chgData name="Teresa ONeill (LUZ SAUDE - DMC)" userId="d8eb78e4-93f8-4df5-b3a8-2221a8a66384" providerId="ADAL" clId="{7108241F-E6F3-4087-802D-3862B81EB8EA}" dt="2024-01-10T15:26:53.102" v="166" actId="478"/>
          <ac:picMkLst>
            <pc:docMk/>
            <pc:sldMk cId="446974068" sldId="1483"/>
            <ac:picMk id="15" creationId="{E5C44592-30D8-C680-F0C1-07419CA1481D}"/>
          </ac:picMkLst>
        </pc:picChg>
        <pc:picChg chg="del">
          <ac:chgData name="Teresa ONeill (LUZ SAUDE - DMC)" userId="d8eb78e4-93f8-4df5-b3a8-2221a8a66384" providerId="ADAL" clId="{7108241F-E6F3-4087-802D-3862B81EB8EA}" dt="2024-01-10T14:43:10.843" v="132" actId="478"/>
          <ac:picMkLst>
            <pc:docMk/>
            <pc:sldMk cId="446974068" sldId="1483"/>
            <ac:picMk id="18" creationId="{2E8907FD-F156-36C5-603F-4F75882C554D}"/>
          </ac:picMkLst>
        </pc:picChg>
      </pc:sldChg>
      <pc:sldChg chg="modSp mod">
        <pc:chgData name="Teresa ONeill (LUZ SAUDE - DMC)" userId="d8eb78e4-93f8-4df5-b3a8-2221a8a66384" providerId="ADAL" clId="{7108241F-E6F3-4087-802D-3862B81EB8EA}" dt="2024-01-10T14:36:32.038" v="120" actId="20577"/>
        <pc:sldMkLst>
          <pc:docMk/>
          <pc:sldMk cId="1967740550" sldId="2569"/>
        </pc:sldMkLst>
        <pc:spChg chg="mod">
          <ac:chgData name="Teresa ONeill (LUZ SAUDE - DMC)" userId="d8eb78e4-93f8-4df5-b3a8-2221a8a66384" providerId="ADAL" clId="{7108241F-E6F3-4087-802D-3862B81EB8EA}" dt="2024-01-10T14:36:32.038" v="120" actId="20577"/>
          <ac:spMkLst>
            <pc:docMk/>
            <pc:sldMk cId="1967740550" sldId="2569"/>
            <ac:spMk id="34" creationId="{49C84CE9-8298-4071-BDD6-4609F01FD605}"/>
          </ac:spMkLst>
        </pc:spChg>
      </pc:sldChg>
      <pc:sldChg chg="add del">
        <pc:chgData name="Teresa ONeill (LUZ SAUDE - DMC)" userId="d8eb78e4-93f8-4df5-b3a8-2221a8a66384" providerId="ADAL" clId="{7108241F-E6F3-4087-802D-3862B81EB8EA}" dt="2024-01-10T14:41:38.139" v="127"/>
        <pc:sldMkLst>
          <pc:docMk/>
          <pc:sldMk cId="4121390149" sldId="4161"/>
        </pc:sldMkLst>
      </pc:sldChg>
      <pc:sldMasterChg chg="addSp delSp modSp mod addSldLayout delSldLayout modSldLayout sldLayoutOrd">
        <pc:chgData name="Teresa ONeill (LUZ SAUDE - DMC)" userId="d8eb78e4-93f8-4df5-b3a8-2221a8a66384" providerId="ADAL" clId="{7108241F-E6F3-4087-802D-3862B81EB8EA}" dt="2024-01-10T15:23:59.630" v="156" actId="1076"/>
        <pc:sldMasterMkLst>
          <pc:docMk/>
          <pc:sldMasterMk cId="2300829438" sldId="2147483652"/>
        </pc:sldMasterMkLst>
        <pc:picChg chg="mod">
          <ac:chgData name="Teresa ONeill (LUZ SAUDE - DMC)" userId="d8eb78e4-93f8-4df5-b3a8-2221a8a66384" providerId="ADAL" clId="{7108241F-E6F3-4087-802D-3862B81EB8EA}" dt="2024-01-10T14:39:09.658" v="124" actId="1076"/>
          <ac:picMkLst>
            <pc:docMk/>
            <pc:sldMasterMk cId="2300829438" sldId="2147483652"/>
            <ac:picMk id="6" creationId="{9D66C125-91E3-4CE7-BDCD-FF6E9DA247B5}"/>
          </ac:picMkLst>
        </pc:picChg>
        <pc:picChg chg="add del">
          <ac:chgData name="Teresa ONeill (LUZ SAUDE - DMC)" userId="d8eb78e4-93f8-4df5-b3a8-2221a8a66384" providerId="ADAL" clId="{7108241F-E6F3-4087-802D-3862B81EB8EA}" dt="2024-01-10T14:33:23.668" v="77" actId="478"/>
          <ac:picMkLst>
            <pc:docMk/>
            <pc:sldMasterMk cId="2300829438" sldId="2147483652"/>
            <ac:picMk id="9" creationId="{72DFA01D-23FC-0A3E-B836-8A626713D104}"/>
          </ac:picMkLst>
        </pc:picChg>
        <pc:sldLayoutChg chg="addSp delSp modSp mod">
          <pc:chgData name="Teresa ONeill (LUZ SAUDE - DMC)" userId="d8eb78e4-93f8-4df5-b3a8-2221a8a66384" providerId="ADAL" clId="{7108241F-E6F3-4087-802D-3862B81EB8EA}" dt="2024-01-10T14:45:58.298" v="142"/>
          <pc:sldLayoutMkLst>
            <pc:docMk/>
            <pc:sldMasterMk cId="2300829438" sldId="2147483652"/>
            <pc:sldLayoutMk cId="522341254" sldId="2147483659"/>
          </pc:sldLayoutMkLst>
          <pc:spChg chg="add mod">
            <ac:chgData name="Teresa ONeill (LUZ SAUDE - DMC)" userId="d8eb78e4-93f8-4df5-b3a8-2221a8a66384" providerId="ADAL" clId="{7108241F-E6F3-4087-802D-3862B81EB8EA}" dt="2024-01-10T14:42:28.429" v="129"/>
            <ac:spMkLst>
              <pc:docMk/>
              <pc:sldMasterMk cId="2300829438" sldId="2147483652"/>
              <pc:sldLayoutMk cId="522341254" sldId="2147483659"/>
              <ac:spMk id="5" creationId="{BA6AD6DC-124E-7A07-4E5A-D9F309B66A40}"/>
            </ac:spMkLst>
          </pc:spChg>
          <pc:picChg chg="add del mod">
            <ac:chgData name="Teresa ONeill (LUZ SAUDE - DMC)" userId="d8eb78e4-93f8-4df5-b3a8-2221a8a66384" providerId="ADAL" clId="{7108241F-E6F3-4087-802D-3862B81EB8EA}" dt="2024-01-10T14:45:57.972" v="141" actId="478"/>
            <ac:picMkLst>
              <pc:docMk/>
              <pc:sldMasterMk cId="2300829438" sldId="2147483652"/>
              <pc:sldLayoutMk cId="522341254" sldId="2147483659"/>
              <ac:picMk id="2" creationId="{A10555DD-5D10-B52A-24BB-242549A38CEB}"/>
            </ac:picMkLst>
          </pc:picChg>
          <pc:picChg chg="add del">
            <ac:chgData name="Teresa ONeill (LUZ SAUDE - DMC)" userId="d8eb78e4-93f8-4df5-b3a8-2221a8a66384" providerId="ADAL" clId="{7108241F-E6F3-4087-802D-3862B81EB8EA}" dt="2024-01-10T14:32:46.570" v="76" actId="478"/>
            <ac:picMkLst>
              <pc:docMk/>
              <pc:sldMasterMk cId="2300829438" sldId="2147483652"/>
              <pc:sldLayoutMk cId="522341254" sldId="2147483659"/>
              <ac:picMk id="3" creationId="{0FA1A8DF-73D9-C8CA-C236-BD2A9764D6EA}"/>
            </ac:picMkLst>
          </pc:picChg>
          <pc:picChg chg="add mod">
            <ac:chgData name="Teresa ONeill (LUZ SAUDE - DMC)" userId="d8eb78e4-93f8-4df5-b3a8-2221a8a66384" providerId="ADAL" clId="{7108241F-E6F3-4087-802D-3862B81EB8EA}" dt="2024-01-10T14:29:54.223" v="57"/>
            <ac:picMkLst>
              <pc:docMk/>
              <pc:sldMasterMk cId="2300829438" sldId="2147483652"/>
              <pc:sldLayoutMk cId="522341254" sldId="2147483659"/>
              <ac:picMk id="4" creationId="{805ECE84-E607-BF64-4F90-C262D5959DE3}"/>
            </ac:picMkLst>
          </pc:picChg>
          <pc:picChg chg="add mod">
            <ac:chgData name="Teresa ONeill (LUZ SAUDE - DMC)" userId="d8eb78e4-93f8-4df5-b3a8-2221a8a66384" providerId="ADAL" clId="{7108241F-E6F3-4087-802D-3862B81EB8EA}" dt="2024-01-10T14:45:58.298" v="142"/>
            <ac:picMkLst>
              <pc:docMk/>
              <pc:sldMasterMk cId="2300829438" sldId="2147483652"/>
              <pc:sldLayoutMk cId="522341254" sldId="2147483659"/>
              <ac:picMk id="6" creationId="{6678EE21-28CD-5AF8-E334-6A05165BF110}"/>
            </ac:picMkLst>
          </pc:picChg>
        </pc:sldLayoutChg>
        <pc:sldLayoutChg chg="addSp modSp mod">
          <pc:chgData name="Teresa ONeill (LUZ SAUDE - DMC)" userId="d8eb78e4-93f8-4df5-b3a8-2221a8a66384" providerId="ADAL" clId="{7108241F-E6F3-4087-802D-3862B81EB8EA}" dt="2024-01-10T14:33:44.412" v="79"/>
          <pc:sldLayoutMkLst>
            <pc:docMk/>
            <pc:sldMasterMk cId="2300829438" sldId="2147483652"/>
            <pc:sldLayoutMk cId="200027307" sldId="2147483664"/>
          </pc:sldLayoutMkLst>
          <pc:spChg chg="mod">
            <ac:chgData name="Teresa ONeill (LUZ SAUDE - DMC)" userId="d8eb78e4-93f8-4df5-b3a8-2221a8a66384" providerId="ADAL" clId="{7108241F-E6F3-4087-802D-3862B81EB8EA}" dt="2024-01-10T14:30:55.074" v="66" actId="1076"/>
            <ac:spMkLst>
              <pc:docMk/>
              <pc:sldMasterMk cId="2300829438" sldId="2147483652"/>
              <pc:sldLayoutMk cId="200027307" sldId="2147483664"/>
              <ac:spMk id="3" creationId="{5EA24DFB-B21E-C852-9DEE-8911B5FBCA51}"/>
            </ac:spMkLst>
          </pc:spChg>
          <pc:picChg chg="add mod">
            <ac:chgData name="Teresa ONeill (LUZ SAUDE - DMC)" userId="d8eb78e4-93f8-4df5-b3a8-2221a8a66384" providerId="ADAL" clId="{7108241F-E6F3-4087-802D-3862B81EB8EA}" dt="2024-01-10T14:30:55.878" v="67" actId="1076"/>
            <ac:picMkLst>
              <pc:docMk/>
              <pc:sldMasterMk cId="2300829438" sldId="2147483652"/>
              <pc:sldLayoutMk cId="200027307" sldId="2147483664"/>
              <ac:picMk id="5" creationId="{E2DA5DA3-E966-AAFB-67DF-D95BFF86F9F5}"/>
            </ac:picMkLst>
          </pc:picChg>
          <pc:picChg chg="add mod">
            <ac:chgData name="Teresa ONeill (LUZ SAUDE - DMC)" userId="d8eb78e4-93f8-4df5-b3a8-2221a8a66384" providerId="ADAL" clId="{7108241F-E6F3-4087-802D-3862B81EB8EA}" dt="2024-01-10T14:33:44.412" v="79"/>
            <ac:picMkLst>
              <pc:docMk/>
              <pc:sldMasterMk cId="2300829438" sldId="2147483652"/>
              <pc:sldLayoutMk cId="200027307" sldId="2147483664"/>
              <ac:picMk id="7" creationId="{E62E924E-B3CD-44D1-6E16-4D986B81729E}"/>
            </ac:picMkLst>
          </pc:picChg>
        </pc:sldLayoutChg>
        <pc:sldLayoutChg chg="addSp delSp modSp mod">
          <pc:chgData name="Teresa ONeill (LUZ SAUDE - DMC)" userId="d8eb78e4-93f8-4df5-b3a8-2221a8a66384" providerId="ADAL" clId="{7108241F-E6F3-4087-802D-3862B81EB8EA}" dt="2024-01-10T15:23:59.630" v="156" actId="1076"/>
          <pc:sldLayoutMkLst>
            <pc:docMk/>
            <pc:sldMasterMk cId="2300829438" sldId="2147483652"/>
            <pc:sldLayoutMk cId="3296049659" sldId="2147483665"/>
          </pc:sldLayoutMkLst>
          <pc:spChg chg="mod">
            <ac:chgData name="Teresa ONeill (LUZ SAUDE - DMC)" userId="d8eb78e4-93f8-4df5-b3a8-2221a8a66384" providerId="ADAL" clId="{7108241F-E6F3-4087-802D-3862B81EB8EA}" dt="2024-01-10T15:23:59.630" v="156" actId="1076"/>
            <ac:spMkLst>
              <pc:docMk/>
              <pc:sldMasterMk cId="2300829438" sldId="2147483652"/>
              <pc:sldLayoutMk cId="3296049659" sldId="2147483665"/>
              <ac:spMk id="3" creationId="{F8EF16D7-A28A-1BAB-4BBF-F505B7545418}"/>
            </ac:spMkLst>
          </pc:spChg>
          <pc:picChg chg="del">
            <ac:chgData name="Teresa ONeill (LUZ SAUDE - DMC)" userId="d8eb78e4-93f8-4df5-b3a8-2221a8a66384" providerId="ADAL" clId="{7108241F-E6F3-4087-802D-3862B81EB8EA}" dt="2024-01-10T14:45:35.646" v="139" actId="478"/>
            <ac:picMkLst>
              <pc:docMk/>
              <pc:sldMasterMk cId="2300829438" sldId="2147483652"/>
              <pc:sldLayoutMk cId="3296049659" sldId="2147483665"/>
              <ac:picMk id="4" creationId="{F6DD1F20-1FA8-D1CA-F40B-41CEFAD94A37}"/>
            </ac:picMkLst>
          </pc:picChg>
          <pc:picChg chg="add del mod">
            <ac:chgData name="Teresa ONeill (LUZ SAUDE - DMC)" userId="d8eb78e4-93f8-4df5-b3a8-2221a8a66384" providerId="ADAL" clId="{7108241F-E6F3-4087-802D-3862B81EB8EA}" dt="2024-01-10T14:46:32.110" v="148" actId="478"/>
            <ac:picMkLst>
              <pc:docMk/>
              <pc:sldMasterMk cId="2300829438" sldId="2147483652"/>
              <pc:sldLayoutMk cId="3296049659" sldId="2147483665"/>
              <ac:picMk id="11" creationId="{B0931171-C2BA-1FA9-8299-AEAA9BE2C268}"/>
            </ac:picMkLst>
          </pc:picChg>
          <pc:picChg chg="add del mod">
            <ac:chgData name="Teresa ONeill (LUZ SAUDE - DMC)" userId="d8eb78e4-93f8-4df5-b3a8-2221a8a66384" providerId="ADAL" clId="{7108241F-E6F3-4087-802D-3862B81EB8EA}" dt="2024-01-10T14:46:31.435" v="147" actId="478"/>
            <ac:picMkLst>
              <pc:docMk/>
              <pc:sldMasterMk cId="2300829438" sldId="2147483652"/>
              <pc:sldLayoutMk cId="3296049659" sldId="2147483665"/>
              <ac:picMk id="12" creationId="{EC64D2FD-C604-D856-95C3-8A72CF5CE365}"/>
            </ac:picMkLst>
          </pc:picChg>
          <pc:picChg chg="add mod">
            <ac:chgData name="Teresa ONeill (LUZ SAUDE - DMC)" userId="d8eb78e4-93f8-4df5-b3a8-2221a8a66384" providerId="ADAL" clId="{7108241F-E6F3-4087-802D-3862B81EB8EA}" dt="2024-01-10T14:46:33.368" v="149"/>
            <ac:picMkLst>
              <pc:docMk/>
              <pc:sldMasterMk cId="2300829438" sldId="2147483652"/>
              <pc:sldLayoutMk cId="3296049659" sldId="2147483665"/>
              <ac:picMk id="13" creationId="{4B9295FD-85B5-3692-CE8D-B9BA8434C15D}"/>
            </ac:picMkLst>
          </pc:picChg>
        </pc:sldLayoutChg>
        <pc:sldLayoutChg chg="addSp delSp modSp mod">
          <pc:chgData name="Teresa ONeill (LUZ SAUDE - DMC)" userId="d8eb78e4-93f8-4df5-b3a8-2221a8a66384" providerId="ADAL" clId="{7108241F-E6F3-4087-802D-3862B81EB8EA}" dt="2024-01-10T14:46:05.031" v="144"/>
          <pc:sldLayoutMkLst>
            <pc:docMk/>
            <pc:sldMasterMk cId="2300829438" sldId="2147483652"/>
            <pc:sldLayoutMk cId="578077428" sldId="2147483666"/>
          </pc:sldLayoutMkLst>
          <pc:spChg chg="mod">
            <ac:chgData name="Teresa ONeill (LUZ SAUDE - DMC)" userId="d8eb78e4-93f8-4df5-b3a8-2221a8a66384" providerId="ADAL" clId="{7108241F-E6F3-4087-802D-3862B81EB8EA}" dt="2024-01-10T14:30:54.047" v="65" actId="1076"/>
            <ac:spMkLst>
              <pc:docMk/>
              <pc:sldMasterMk cId="2300829438" sldId="2147483652"/>
              <pc:sldLayoutMk cId="578077428" sldId="2147483666"/>
              <ac:spMk id="21" creationId="{1A1ED6AA-197A-1B59-23E8-DA5725A65D02}"/>
            </ac:spMkLst>
          </pc:spChg>
          <pc:spChg chg="mod">
            <ac:chgData name="Teresa ONeill (LUZ SAUDE - DMC)" userId="d8eb78e4-93f8-4df5-b3a8-2221a8a66384" providerId="ADAL" clId="{7108241F-E6F3-4087-802D-3862B81EB8EA}" dt="2024-01-10T14:34:41.627" v="85" actId="1076"/>
            <ac:spMkLst>
              <pc:docMk/>
              <pc:sldMasterMk cId="2300829438" sldId="2147483652"/>
              <pc:sldLayoutMk cId="578077428" sldId="2147483666"/>
              <ac:spMk id="48" creationId="{2C031968-3FD4-1D06-18AC-789833FBCC31}"/>
            </ac:spMkLst>
          </pc:spChg>
          <pc:spChg chg="mod">
            <ac:chgData name="Teresa ONeill (LUZ SAUDE - DMC)" userId="d8eb78e4-93f8-4df5-b3a8-2221a8a66384" providerId="ADAL" clId="{7108241F-E6F3-4087-802D-3862B81EB8EA}" dt="2024-01-10T14:34:22.461" v="81" actId="14100"/>
            <ac:spMkLst>
              <pc:docMk/>
              <pc:sldMasterMk cId="2300829438" sldId="2147483652"/>
              <pc:sldLayoutMk cId="578077428" sldId="2147483666"/>
              <ac:spMk id="49" creationId="{3DCAFC94-E774-5E78-771E-3B618687FFC2}"/>
            </ac:spMkLst>
          </pc:spChg>
          <pc:picChg chg="add mod">
            <ac:chgData name="Teresa ONeill (LUZ SAUDE - DMC)" userId="d8eb78e4-93f8-4df5-b3a8-2221a8a66384" providerId="ADAL" clId="{7108241F-E6F3-4087-802D-3862B81EB8EA}" dt="2024-01-10T14:30:27.609" v="61"/>
            <ac:picMkLst>
              <pc:docMk/>
              <pc:sldMasterMk cId="2300829438" sldId="2147483652"/>
              <pc:sldLayoutMk cId="578077428" sldId="2147483666"/>
              <ac:picMk id="2" creationId="{E26EFC7B-671C-8AF8-6B7B-40CE6ED1B1A1}"/>
            </ac:picMkLst>
          </pc:picChg>
          <pc:picChg chg="add del mod">
            <ac:chgData name="Teresa ONeill (LUZ SAUDE - DMC)" userId="d8eb78e4-93f8-4df5-b3a8-2221a8a66384" providerId="ADAL" clId="{7108241F-E6F3-4087-802D-3862B81EB8EA}" dt="2024-01-10T14:46:04.559" v="143" actId="478"/>
            <ac:picMkLst>
              <pc:docMk/>
              <pc:sldMasterMk cId="2300829438" sldId="2147483652"/>
              <pc:sldLayoutMk cId="578077428" sldId="2147483666"/>
              <ac:picMk id="3" creationId="{E91953FD-37BD-AA1D-7CC8-4B2335ADE923}"/>
            </ac:picMkLst>
          </pc:picChg>
          <pc:picChg chg="add mod">
            <ac:chgData name="Teresa ONeill (LUZ SAUDE - DMC)" userId="d8eb78e4-93f8-4df5-b3a8-2221a8a66384" providerId="ADAL" clId="{7108241F-E6F3-4087-802D-3862B81EB8EA}" dt="2024-01-10T14:46:05.031" v="144"/>
            <ac:picMkLst>
              <pc:docMk/>
              <pc:sldMasterMk cId="2300829438" sldId="2147483652"/>
              <pc:sldLayoutMk cId="578077428" sldId="2147483666"/>
              <ac:picMk id="5" creationId="{8744B93C-D078-FA9B-46DD-E89FFEEFB70D}"/>
            </ac:picMkLst>
          </pc:picChg>
        </pc:sldLayoutChg>
        <pc:sldLayoutChg chg="addSp delSp modSp mod">
          <pc:chgData name="Teresa ONeill (LUZ SAUDE - DMC)" userId="d8eb78e4-93f8-4df5-b3a8-2221a8a66384" providerId="ADAL" clId="{7108241F-E6F3-4087-802D-3862B81EB8EA}" dt="2024-01-10T14:45:25.945" v="138" actId="14100"/>
          <pc:sldLayoutMkLst>
            <pc:docMk/>
            <pc:sldMasterMk cId="2300829438" sldId="2147483652"/>
            <pc:sldLayoutMk cId="2923025249" sldId="2147483669"/>
          </pc:sldLayoutMkLst>
          <pc:picChg chg="add del mod">
            <ac:chgData name="Teresa ONeill (LUZ SAUDE - DMC)" userId="d8eb78e4-93f8-4df5-b3a8-2221a8a66384" providerId="ADAL" clId="{7108241F-E6F3-4087-802D-3862B81EB8EA}" dt="2024-01-10T14:45:20.370" v="137" actId="478"/>
            <ac:picMkLst>
              <pc:docMk/>
              <pc:sldMasterMk cId="2300829438" sldId="2147483652"/>
              <pc:sldLayoutMk cId="2923025249" sldId="2147483669"/>
              <ac:picMk id="2" creationId="{EF11BFE8-39D5-2889-E44E-B72155A87088}"/>
            </ac:picMkLst>
          </pc:picChg>
          <pc:picChg chg="mod">
            <ac:chgData name="Teresa ONeill (LUZ SAUDE - DMC)" userId="d8eb78e4-93f8-4df5-b3a8-2221a8a66384" providerId="ADAL" clId="{7108241F-E6F3-4087-802D-3862B81EB8EA}" dt="2024-01-10T14:45:25.945" v="138" actId="14100"/>
            <ac:picMkLst>
              <pc:docMk/>
              <pc:sldMasterMk cId="2300829438" sldId="2147483652"/>
              <pc:sldLayoutMk cId="2923025249" sldId="2147483669"/>
              <ac:picMk id="7" creationId="{4F609889-E7F0-FCCF-448E-3CF515E4AC08}"/>
            </ac:picMkLst>
          </pc:picChg>
          <pc:picChg chg="del">
            <ac:chgData name="Teresa ONeill (LUZ SAUDE - DMC)" userId="d8eb78e4-93f8-4df5-b3a8-2221a8a66384" providerId="ADAL" clId="{7108241F-E6F3-4087-802D-3862B81EB8EA}" dt="2024-01-10T14:33:30.389" v="78" actId="478"/>
            <ac:picMkLst>
              <pc:docMk/>
              <pc:sldMasterMk cId="2300829438" sldId="2147483652"/>
              <pc:sldLayoutMk cId="2923025249" sldId="2147483669"/>
              <ac:picMk id="9" creationId="{649B1AA1-237B-D0B1-637E-E7D579DD2D1F}"/>
            </ac:picMkLst>
          </pc:picChg>
        </pc:sldLayoutChg>
        <pc:sldLayoutChg chg="addSp delSp modSp">
          <pc:chgData name="Teresa ONeill (LUZ SAUDE - DMC)" userId="d8eb78e4-93f8-4df5-b3a8-2221a8a66384" providerId="ADAL" clId="{7108241F-E6F3-4087-802D-3862B81EB8EA}" dt="2024-01-10T14:47:50.278" v="154"/>
          <pc:sldLayoutMkLst>
            <pc:docMk/>
            <pc:sldMasterMk cId="2300829438" sldId="2147483652"/>
            <pc:sldLayoutMk cId="1198187851" sldId="2147483783"/>
          </pc:sldLayoutMkLst>
          <pc:spChg chg="add del mod">
            <ac:chgData name="Teresa ONeill (LUZ SAUDE - DMC)" userId="d8eb78e4-93f8-4df5-b3a8-2221a8a66384" providerId="ADAL" clId="{7108241F-E6F3-4087-802D-3862B81EB8EA}" dt="2024-01-10T14:47:50.278" v="154"/>
            <ac:spMkLst>
              <pc:docMk/>
              <pc:sldMasterMk cId="2300829438" sldId="2147483652"/>
              <pc:sldLayoutMk cId="1198187851" sldId="2147483783"/>
              <ac:spMk id="2" creationId="{5A30BAA3-C07E-36F4-F3FF-ECDBAC828CC9}"/>
            </ac:spMkLst>
          </pc:spChg>
        </pc:sldLayoutChg>
        <pc:sldLayoutChg chg="new del mod">
          <pc:chgData name="Teresa ONeill (LUZ SAUDE - DMC)" userId="d8eb78e4-93f8-4df5-b3a8-2221a8a66384" providerId="ADAL" clId="{7108241F-E6F3-4087-802D-3862B81EB8EA}" dt="2024-01-10T14:42:20.738" v="128" actId="11236"/>
          <pc:sldLayoutMkLst>
            <pc:docMk/>
            <pc:sldMasterMk cId="2300829438" sldId="2147483652"/>
            <pc:sldLayoutMk cId="1885423734" sldId="2147483784"/>
          </pc:sldLayoutMkLst>
        </pc:sldLayoutChg>
        <pc:sldLayoutChg chg="new del mod">
          <pc:chgData name="Teresa ONeill (LUZ SAUDE - DMC)" userId="d8eb78e4-93f8-4df5-b3a8-2221a8a66384" providerId="ADAL" clId="{7108241F-E6F3-4087-802D-3862B81EB8EA}" dt="2024-01-10T14:38:50.012" v="122" actId="11236"/>
          <pc:sldLayoutMkLst>
            <pc:docMk/>
            <pc:sldMasterMk cId="2300829438" sldId="2147483652"/>
            <pc:sldLayoutMk cId="1952832529" sldId="2147483784"/>
          </pc:sldLayoutMkLst>
        </pc:sldLayoutChg>
        <pc:sldLayoutChg chg="new mod ord">
          <pc:chgData name="Teresa ONeill (LUZ SAUDE - DMC)" userId="d8eb78e4-93f8-4df5-b3a8-2221a8a66384" providerId="ADAL" clId="{7108241F-E6F3-4087-802D-3862B81EB8EA}" dt="2024-01-10T14:47:00.235" v="152" actId="20578"/>
          <pc:sldLayoutMkLst>
            <pc:docMk/>
            <pc:sldMasterMk cId="42604177" sldId="2147483785"/>
            <pc:sldLayoutMk cId="2775601069" sldId="2147483784"/>
          </pc:sldLayoutMkLst>
        </pc:sldLayoutChg>
      </pc:sldMasterChg>
    </pc:docChg>
  </pc:docChgLst>
  <pc:docChgLst>
    <pc:chgData name="José Maria Moreira ( LUZ SAUDE )" userId="a15655a1-db80-48e6-93b5-b4debabfdd8e" providerId="ADAL" clId="{24881729-910B-4EA9-8CF4-E2CBF8B324E8}"/>
    <pc:docChg chg="modSld sldOrd">
      <pc:chgData name="José Maria Moreira ( LUZ SAUDE )" userId="a15655a1-db80-48e6-93b5-b4debabfdd8e" providerId="ADAL" clId="{24881729-910B-4EA9-8CF4-E2CBF8B324E8}" dt="2024-02-26T16:48:20.958" v="1"/>
      <pc:docMkLst>
        <pc:docMk/>
      </pc:docMkLst>
      <pc:sldChg chg="ord">
        <pc:chgData name="José Maria Moreira ( LUZ SAUDE )" userId="a15655a1-db80-48e6-93b5-b4debabfdd8e" providerId="ADAL" clId="{24881729-910B-4EA9-8CF4-E2CBF8B324E8}" dt="2024-02-26T16:48:20.958" v="1"/>
        <pc:sldMkLst>
          <pc:docMk/>
          <pc:sldMk cId="3018226557" sldId="600"/>
        </pc:sldMkLst>
      </pc:sldChg>
    </pc:docChg>
  </pc:docChgLst>
  <pc:docChgLst>
    <pc:chgData name="Mafalda Gaspar ( LUZ SAUDE - DMC )" userId="S::mafalda.paulo.gaspar@luzsaude.pt::31d2e796-e02b-494e-8f74-7f6f939637ca" providerId="AD" clId="Web-{70E43703-1F9A-72B6-B9F5-5A99B11EFF96}"/>
    <pc:docChg chg="modSld sldOrd">
      <pc:chgData name="Mafalda Gaspar ( LUZ SAUDE - DMC )" userId="S::mafalda.paulo.gaspar@luzsaude.pt::31d2e796-e02b-494e-8f74-7f6f939637ca" providerId="AD" clId="Web-{70E43703-1F9A-72B6-B9F5-5A99B11EFF96}" dt="2024-01-12T15:28:58.590" v="1"/>
      <pc:docMkLst>
        <pc:docMk/>
      </pc:docMkLst>
      <pc:sldChg chg="ord">
        <pc:chgData name="Mafalda Gaspar ( LUZ SAUDE - DMC )" userId="S::mafalda.paulo.gaspar@luzsaude.pt::31d2e796-e02b-494e-8f74-7f6f939637ca" providerId="AD" clId="Web-{70E43703-1F9A-72B6-B9F5-5A99B11EFF96}" dt="2024-01-12T15:28:58.590" v="1"/>
        <pc:sldMkLst>
          <pc:docMk/>
          <pc:sldMk cId="81316726" sldId="295"/>
        </pc:sldMkLst>
      </pc:sldChg>
      <pc:sldChg chg="modSp">
        <pc:chgData name="Mafalda Gaspar ( LUZ SAUDE - DMC )" userId="S::mafalda.paulo.gaspar@luzsaude.pt::31d2e796-e02b-494e-8f74-7f6f939637ca" providerId="AD" clId="Web-{70E43703-1F9A-72B6-B9F5-5A99B11EFF96}" dt="2024-01-12T15:27:35.150" v="0" actId="20577"/>
        <pc:sldMkLst>
          <pc:docMk/>
          <pc:sldMk cId="1967740550" sldId="2569"/>
        </pc:sldMkLst>
        <pc:spChg chg="mod">
          <ac:chgData name="Mafalda Gaspar ( LUZ SAUDE - DMC )" userId="S::mafalda.paulo.gaspar@luzsaude.pt::31d2e796-e02b-494e-8f74-7f6f939637ca" providerId="AD" clId="Web-{70E43703-1F9A-72B6-B9F5-5A99B11EFF96}" dt="2024-01-12T15:27:35.150" v="0" actId="20577"/>
          <ac:spMkLst>
            <pc:docMk/>
            <pc:sldMk cId="1967740550" sldId="2569"/>
            <ac:spMk id="34" creationId="{49C84CE9-8298-4071-BDD6-4609F01FD60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943641345735999E-2"/>
          <c:y val="8.7376761132137631E-2"/>
          <c:w val="0.94139194753887079"/>
          <c:h val="0.711700716464495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Logistic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96A9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Recall</c:v>
                </c:pt>
                <c:pt idx="2">
                  <c:v>Precision</c:v>
                </c:pt>
                <c:pt idx="3">
                  <c:v>F1 score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0.65</c:v>
                </c:pt>
                <c:pt idx="1">
                  <c:v>0.57999999999999996</c:v>
                </c:pt>
                <c:pt idx="2">
                  <c:v>0.18</c:v>
                </c:pt>
                <c:pt idx="3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B1-40AB-AE26-2558425A184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D.Trees</c:v>
                </c:pt>
              </c:strCache>
            </c:strRef>
          </c:tx>
          <c:spPr>
            <a:solidFill>
              <a:srgbClr val="FFB3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rgbClr val="FFB3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Recall</c:v>
                </c:pt>
                <c:pt idx="2">
                  <c:v>Precision</c:v>
                </c:pt>
                <c:pt idx="3">
                  <c:v>F1 score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0.51</c:v>
                </c:pt>
                <c:pt idx="1">
                  <c:v>0.13</c:v>
                </c:pt>
                <c:pt idx="2">
                  <c:v>0.6</c:v>
                </c:pt>
                <c:pt idx="3">
                  <c:v>0.22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B1-40AB-AE26-2558425A184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Random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Recall</c:v>
                </c:pt>
                <c:pt idx="2">
                  <c:v>Precision</c:v>
                </c:pt>
                <c:pt idx="3">
                  <c:v>F1 score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0.61</c:v>
                </c:pt>
                <c:pt idx="1">
                  <c:v>0.16</c:v>
                </c:pt>
                <c:pt idx="2">
                  <c:v>0.16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AB1-40AB-AE26-2558425A184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79163647"/>
        <c:axId val="1679156159"/>
      </c:barChart>
      <c:catAx>
        <c:axId val="16791636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DEDEDE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455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9156159"/>
        <c:crosses val="autoZero"/>
        <c:auto val="1"/>
        <c:lblAlgn val="ctr"/>
        <c:lblOffset val="100"/>
        <c:noMultiLvlLbl val="0"/>
      </c:catAx>
      <c:valAx>
        <c:axId val="167915615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791636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867238057858777"/>
          <c:y val="0.9263951988192255"/>
          <c:w val="0.26873507002335928"/>
          <c:h val="5.61461286310086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rgbClr val="00455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FDB95-F00A-DF05-7EA3-1D5E3823C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6ADC9-46D0-40F3-828C-B34DF1A19C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0923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08A3B-B8DF-464E-970D-66FD4588CDBD}" type="datetimeFigureOut">
              <a:rPr lang="pt-PT" smtClean="0"/>
              <a:t>11/07/2024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A88A1-B6E8-4FC4-8739-A1C330BC17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98231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A88A1-B6E8-4FC4-8739-A1C330BC171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8384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A88A1-B6E8-4FC4-8739-A1C330BC171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4788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A88A1-B6E8-4FC4-8739-A1C330BC171D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4345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A88A1-B6E8-4FC4-8739-A1C330BC171D}" type="slidenum">
              <a:rPr lang="pt-PT" smtClean="0"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8143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5932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3064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3401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6AD6DC-124E-7A07-4E5A-D9F309B6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6678EE21-28CD-5AF8-E334-6A05165BF1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025" y="6176963"/>
            <a:ext cx="2062775" cy="60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00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s and Di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697291-0FE1-F78C-65AC-5D2AB9AF986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A24DFB-B21E-C852-9DEE-8911B5FBCA51}"/>
              </a:ext>
            </a:extLst>
          </p:cNvPr>
          <p:cNvSpPr/>
          <p:nvPr userDrawn="1"/>
        </p:nvSpPr>
        <p:spPr>
          <a:xfrm>
            <a:off x="-33663" y="11784"/>
            <a:ext cx="12199912" cy="6858000"/>
          </a:xfrm>
          <a:prstGeom prst="rect">
            <a:avLst/>
          </a:prstGeom>
          <a:solidFill>
            <a:srgbClr val="0096A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BEC16C-CF1C-44D2-230F-5B0E035C1591}"/>
              </a:ext>
            </a:extLst>
          </p:cNvPr>
          <p:cNvSpPr/>
          <p:nvPr userDrawn="1"/>
        </p:nvSpPr>
        <p:spPr>
          <a:xfrm>
            <a:off x="1" y="0"/>
            <a:ext cx="2430683" cy="6858000"/>
          </a:xfrm>
          <a:prstGeom prst="rect">
            <a:avLst/>
          </a:prstGeom>
          <a:solidFill>
            <a:srgbClr val="004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FD2836-E429-BF86-AEAE-4F7C958E6B1E}"/>
              </a:ext>
            </a:extLst>
          </p:cNvPr>
          <p:cNvSpPr/>
          <p:nvPr userDrawn="1"/>
        </p:nvSpPr>
        <p:spPr>
          <a:xfrm>
            <a:off x="-7910" y="755248"/>
            <a:ext cx="5468628" cy="5347503"/>
          </a:xfrm>
          <a:prstGeom prst="rect">
            <a:avLst/>
          </a:prstGeom>
          <a:solidFill>
            <a:srgbClr val="004550"/>
          </a:solidFill>
          <a:ln>
            <a:noFill/>
          </a:ln>
          <a:effectLst>
            <a:outerShdw blurRad="3429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B24CF4F-3D1D-D28A-929B-6A8B58E56207}"/>
              </a:ext>
            </a:extLst>
          </p:cNvPr>
          <p:cNvSpPr/>
          <p:nvPr userDrawn="1"/>
        </p:nvSpPr>
        <p:spPr>
          <a:xfrm>
            <a:off x="613004" y="1443943"/>
            <a:ext cx="5938266" cy="271914"/>
          </a:xfrm>
          <a:custGeom>
            <a:avLst/>
            <a:gdLst>
              <a:gd name="connsiteX0" fmla="*/ 6800850 w 6800850"/>
              <a:gd name="connsiteY0" fmla="*/ 0 h 742950"/>
              <a:gd name="connsiteX1" fmla="*/ 0 w 6800850"/>
              <a:gd name="connsiteY1" fmla="*/ 0 h 742950"/>
              <a:gd name="connsiteX2" fmla="*/ 0 w 6800850"/>
              <a:gd name="connsiteY2" fmla="*/ 74295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0850" h="742950">
                <a:moveTo>
                  <a:pt x="6800850" y="0"/>
                </a:moveTo>
                <a:lnTo>
                  <a:pt x="0" y="0"/>
                </a:lnTo>
                <a:lnTo>
                  <a:pt x="0" y="742950"/>
                </a:lnTo>
              </a:path>
            </a:pathLst>
          </a:custGeom>
          <a:noFill/>
          <a:ln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9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B7F7F4-EF01-5240-664A-EE6C1F856BBE}"/>
              </a:ext>
            </a:extLst>
          </p:cNvPr>
          <p:cNvSpPr/>
          <p:nvPr userDrawn="1"/>
        </p:nvSpPr>
        <p:spPr>
          <a:xfrm flipV="1">
            <a:off x="592997" y="5041868"/>
            <a:ext cx="5927672" cy="372189"/>
          </a:xfrm>
          <a:custGeom>
            <a:avLst/>
            <a:gdLst>
              <a:gd name="connsiteX0" fmla="*/ 6800850 w 6800850"/>
              <a:gd name="connsiteY0" fmla="*/ 0 h 742950"/>
              <a:gd name="connsiteX1" fmla="*/ 0 w 6800850"/>
              <a:gd name="connsiteY1" fmla="*/ 0 h 742950"/>
              <a:gd name="connsiteX2" fmla="*/ 0 w 6800850"/>
              <a:gd name="connsiteY2" fmla="*/ 74295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0850" h="742950">
                <a:moveTo>
                  <a:pt x="6800850" y="0"/>
                </a:moveTo>
                <a:lnTo>
                  <a:pt x="0" y="0"/>
                </a:lnTo>
                <a:lnTo>
                  <a:pt x="0" y="742950"/>
                </a:lnTo>
              </a:path>
            </a:pathLst>
          </a:custGeom>
          <a:noFill/>
          <a:ln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9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0344AD3-1826-28A4-058D-1377B38098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60718" y="767434"/>
            <a:ext cx="5902325" cy="5346700"/>
          </a:xfrm>
          <a:solidFill>
            <a:srgbClr val="FFFFFF"/>
          </a:solidFill>
          <a:ln>
            <a:noFill/>
          </a:ln>
          <a:effectLst>
            <a:outerShdw blurRad="342900" sx="102000" sy="102000" algn="ctr" rotWithShape="0">
              <a:prstClr val="black">
                <a:alpha val="28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3200" b="1">
                <a:solidFill>
                  <a:srgbClr val="004550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BF4C533-5C0B-E025-6222-EF55A58FC4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9450" y="2288858"/>
            <a:ext cx="3949700" cy="454025"/>
          </a:xfrm>
          <a:prstGeom prst="roundRect">
            <a:avLst>
              <a:gd name="adj" fmla="val 50000"/>
            </a:avLst>
          </a:prstGeom>
          <a:solidFill>
            <a:srgbClr val="FFB300"/>
          </a:solidFill>
        </p:spPr>
        <p:txBody>
          <a:bodyPr lIns="182880">
            <a:noAutofit/>
          </a:bodyPr>
          <a:lstStyle>
            <a:lvl1pPr marL="0" indent="0">
              <a:buNone/>
              <a:defRPr sz="2400" spc="300">
                <a:solidFill>
                  <a:srgbClr val="00455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A532D1E-A607-DF10-BE33-6AAD35E38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450" y="3046413"/>
            <a:ext cx="4075113" cy="1585912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TITLE</a:t>
            </a:r>
          </a:p>
        </p:txBody>
      </p:sp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E62E924E-B3CD-44D1-6E16-4D986B8172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534" y="6188935"/>
            <a:ext cx="1958065" cy="57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59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A4AE9D9-021C-A964-5BC3-8577C29512E6}"/>
              </a:ext>
            </a:extLst>
          </p:cNvPr>
          <p:cNvSpPr/>
          <p:nvPr userDrawn="1"/>
        </p:nvSpPr>
        <p:spPr>
          <a:xfrm>
            <a:off x="0" y="0"/>
            <a:ext cx="12192000" cy="1905000"/>
          </a:xfrm>
          <a:prstGeom prst="rect">
            <a:avLst/>
          </a:prstGeom>
          <a:solidFill>
            <a:srgbClr val="009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BE916-37C0-7095-F610-E379C7610B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929005"/>
            <a:ext cx="11343640" cy="290196"/>
          </a:xfrm>
        </p:spPr>
        <p:txBody>
          <a:bodyPr>
            <a:noAutofit/>
          </a:bodyPr>
          <a:lstStyle>
            <a:lvl1pPr>
              <a:defRPr sz="2000" b="0" spc="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5">
            <a:extLst>
              <a:ext uri="{FF2B5EF4-FFF2-40B4-BE49-F238E27FC236}">
                <a16:creationId xmlns:a16="http://schemas.microsoft.com/office/drawing/2014/main" id="{6F6BA735-F9D7-125B-7067-80FFC7CB9A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2440" y="457201"/>
            <a:ext cx="11343640" cy="411479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68208D-EEE7-2164-7609-4D7F9F4EADDE}"/>
              </a:ext>
            </a:extLst>
          </p:cNvPr>
          <p:cNvSpPr/>
          <p:nvPr userDrawn="1"/>
        </p:nvSpPr>
        <p:spPr>
          <a:xfrm>
            <a:off x="466725" y="1493520"/>
            <a:ext cx="11237595" cy="46939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195098-3CBC-FCD8-4497-15C52F4DB7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60119" y="2011680"/>
            <a:ext cx="10195561" cy="36576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A250D3-8E75-F825-6CC3-4C66740F92CD}"/>
              </a:ext>
            </a:extLst>
          </p:cNvPr>
          <p:cNvSpPr/>
          <p:nvPr userDrawn="1"/>
        </p:nvSpPr>
        <p:spPr>
          <a:xfrm>
            <a:off x="0" y="457201"/>
            <a:ext cx="152400" cy="883919"/>
          </a:xfrm>
          <a:prstGeom prst="rect">
            <a:avLst/>
          </a:prstGeom>
          <a:solidFill>
            <a:srgbClr val="F3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28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0053FF-5C7F-F9CF-FE8D-929DF5A36BB3}"/>
              </a:ext>
            </a:extLst>
          </p:cNvPr>
          <p:cNvSpPr/>
          <p:nvPr userDrawn="1"/>
        </p:nvSpPr>
        <p:spPr>
          <a:xfrm rot="16200000">
            <a:off x="4251959" y="-1044489"/>
            <a:ext cx="3688080" cy="12192001"/>
          </a:xfrm>
          <a:prstGeom prst="rect">
            <a:avLst/>
          </a:prstGeom>
          <a:solidFill>
            <a:srgbClr val="008F9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CDFE3A-6244-3945-1B89-DF297052D58D}"/>
              </a:ext>
            </a:extLst>
          </p:cNvPr>
          <p:cNvSpPr/>
          <p:nvPr userDrawn="1"/>
        </p:nvSpPr>
        <p:spPr>
          <a:xfrm>
            <a:off x="567159" y="1408589"/>
            <a:ext cx="5960963" cy="47803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38100" dir="54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81DFC625-6F5B-C604-74C3-AADA1DE404D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27967" y="2026853"/>
            <a:ext cx="3744570" cy="8980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004550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/>
            </a:lvl2pPr>
            <a:lvl3pPr marL="914400" indent="0">
              <a:lnSpc>
                <a:spcPct val="100000"/>
              </a:lnSpc>
              <a:buNone/>
              <a:defRPr sz="2000"/>
            </a:lvl3pPr>
            <a:lvl4pPr marL="1371600" indent="0">
              <a:lnSpc>
                <a:spcPct val="100000"/>
              </a:lnSpc>
              <a:buNone/>
              <a:defRPr sz="2000"/>
            </a:lvl4pPr>
            <a:lvl5pPr marL="1828800" indent="0">
              <a:lnSpc>
                <a:spcPct val="100000"/>
              </a:lnSpc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57B98704-43DB-BF22-963C-5F275E84E2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27967" y="3207471"/>
            <a:ext cx="3744570" cy="8980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004550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/>
            </a:lvl2pPr>
            <a:lvl3pPr marL="914400" indent="0">
              <a:lnSpc>
                <a:spcPct val="100000"/>
              </a:lnSpc>
              <a:buNone/>
              <a:defRPr sz="2000"/>
            </a:lvl3pPr>
            <a:lvl4pPr marL="1371600" indent="0">
              <a:lnSpc>
                <a:spcPct val="100000"/>
              </a:lnSpc>
              <a:buNone/>
              <a:defRPr sz="2000"/>
            </a:lvl4pPr>
            <a:lvl5pPr marL="1828800" indent="0">
              <a:lnSpc>
                <a:spcPct val="100000"/>
              </a:lnSpc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12">
            <a:extLst>
              <a:ext uri="{FF2B5EF4-FFF2-40B4-BE49-F238E27FC236}">
                <a16:creationId xmlns:a16="http://schemas.microsoft.com/office/drawing/2014/main" id="{3DBBA462-D947-4505-055E-732F24E91C9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28122" y="1408590"/>
            <a:ext cx="5150734" cy="4780346"/>
          </a:xfrm>
          <a:solidFill>
            <a:srgbClr val="FFFFFF"/>
          </a:solidFill>
          <a:ln>
            <a:noFill/>
          </a:ln>
          <a:effectLst>
            <a:outerShdw blurRad="342900" sx="102000" sy="102000" algn="ctr" rotWithShape="0">
              <a:prstClr val="black">
                <a:alpha val="28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3200" b="1">
                <a:solidFill>
                  <a:srgbClr val="004550"/>
                </a:solidFill>
              </a:defRPr>
            </a:lvl1pPr>
          </a:lstStyle>
          <a:p>
            <a:endParaRPr lang="en-US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0EB7B3DD-8E0F-F047-255D-EB44067F3C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34320" y="4715136"/>
            <a:ext cx="5775766" cy="1024891"/>
          </a:xfrm>
          <a:prstGeom prst="roundRect">
            <a:avLst>
              <a:gd name="adj" fmla="val 50000"/>
            </a:avLst>
          </a:prstGeom>
          <a:solidFill>
            <a:srgbClr val="FFB300"/>
          </a:solidFill>
        </p:spPr>
        <p:txBody>
          <a:bodyPr lIns="1005840" anchor="ctr">
            <a:normAutofit/>
          </a:bodyPr>
          <a:lstStyle>
            <a:lvl1pPr marL="0" indent="0">
              <a:lnSpc>
                <a:spcPct val="85000"/>
              </a:lnSpc>
              <a:buNone/>
              <a:defRPr sz="1800" b="1">
                <a:solidFill>
                  <a:srgbClr val="004550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/>
            </a:lvl2pPr>
            <a:lvl3pPr marL="914400" indent="0">
              <a:lnSpc>
                <a:spcPct val="100000"/>
              </a:lnSpc>
              <a:buNone/>
              <a:defRPr sz="2000"/>
            </a:lvl3pPr>
            <a:lvl4pPr marL="1371600" indent="0">
              <a:lnSpc>
                <a:spcPct val="100000"/>
              </a:lnSpc>
              <a:buNone/>
              <a:defRPr sz="2000"/>
            </a:lvl4pPr>
            <a:lvl5pPr marL="1828800" indent="0">
              <a:lnSpc>
                <a:spcPct val="100000"/>
              </a:lnSpc>
              <a:buNone/>
              <a:defRPr sz="2000"/>
            </a:lvl5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80CCA8AE-CF97-1921-F6D1-73929C2EA5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929005"/>
            <a:ext cx="11343640" cy="290196"/>
          </a:xfrm>
        </p:spPr>
        <p:txBody>
          <a:bodyPr>
            <a:noAutofit/>
          </a:bodyPr>
          <a:lstStyle>
            <a:lvl1pPr>
              <a:defRPr sz="2000" b="0" spc="300">
                <a:solidFill>
                  <a:srgbClr val="00455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" name="Text Placeholder 45">
            <a:extLst>
              <a:ext uri="{FF2B5EF4-FFF2-40B4-BE49-F238E27FC236}">
                <a16:creationId xmlns:a16="http://schemas.microsoft.com/office/drawing/2014/main" id="{7A013D3A-B859-810A-3E36-6161F1EF77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2440" y="457201"/>
            <a:ext cx="11343640" cy="411479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00455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4F609889-E7F0-FCCF-448E-3CF515E4A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534" y="6188935"/>
            <a:ext cx="1971318" cy="57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65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EF16D7-A28A-1BAB-4BBF-F505B7545418}"/>
              </a:ext>
            </a:extLst>
          </p:cNvPr>
          <p:cNvSpPr/>
          <p:nvPr userDrawn="1"/>
        </p:nvSpPr>
        <p:spPr>
          <a:xfrm rot="16200000">
            <a:off x="4869181" y="-457201"/>
            <a:ext cx="2453640" cy="12192001"/>
          </a:xfrm>
          <a:prstGeom prst="rect">
            <a:avLst/>
          </a:prstGeom>
          <a:solidFill>
            <a:srgbClr val="008F9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81F143A9-A2BC-5F69-3457-69CFCC70A11F}"/>
              </a:ext>
            </a:extLst>
          </p:cNvPr>
          <p:cNvSpPr/>
          <p:nvPr userDrawn="1"/>
        </p:nvSpPr>
        <p:spPr>
          <a:xfrm rot="10800000" flipH="1">
            <a:off x="931716" y="4404359"/>
            <a:ext cx="698963" cy="7140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Placeholder 45">
            <a:extLst>
              <a:ext uri="{FF2B5EF4-FFF2-40B4-BE49-F238E27FC236}">
                <a16:creationId xmlns:a16="http://schemas.microsoft.com/office/drawing/2014/main" id="{34370414-8B3D-E80F-872C-1501C6199AD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310" y="396241"/>
            <a:ext cx="11343641" cy="472439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rgbClr val="00455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53A4238-78E7-1088-429A-40B75DA056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2086" y="5256850"/>
            <a:ext cx="4797673" cy="8980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/>
            </a:lvl2pPr>
            <a:lvl3pPr marL="914400" indent="0">
              <a:lnSpc>
                <a:spcPct val="100000"/>
              </a:lnSpc>
              <a:buNone/>
              <a:defRPr sz="2000"/>
            </a:lvl3pPr>
            <a:lvl4pPr marL="1371600" indent="0">
              <a:lnSpc>
                <a:spcPct val="100000"/>
              </a:lnSpc>
              <a:buNone/>
              <a:defRPr sz="2000"/>
            </a:lvl4pPr>
            <a:lvl5pPr marL="1828800" indent="0">
              <a:lnSpc>
                <a:spcPct val="100000"/>
              </a:lnSpc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FB884F67-BCA0-66EA-A2C7-8EDD2448C208}"/>
              </a:ext>
            </a:extLst>
          </p:cNvPr>
          <p:cNvSpPr/>
          <p:nvPr userDrawn="1"/>
        </p:nvSpPr>
        <p:spPr>
          <a:xfrm rot="10800000" flipH="1">
            <a:off x="6509556" y="4404359"/>
            <a:ext cx="698963" cy="7140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D9CA908C-9B94-520D-ED32-B49A0D471E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79926" y="5256850"/>
            <a:ext cx="4797673" cy="8980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/>
            </a:lvl2pPr>
            <a:lvl3pPr marL="914400" indent="0">
              <a:lnSpc>
                <a:spcPct val="100000"/>
              </a:lnSpc>
              <a:buNone/>
              <a:defRPr sz="2000"/>
            </a:lvl3pPr>
            <a:lvl4pPr marL="1371600" indent="0">
              <a:lnSpc>
                <a:spcPct val="100000"/>
              </a:lnSpc>
              <a:buNone/>
              <a:defRPr sz="2000"/>
            </a:lvl4pPr>
            <a:lvl5pPr marL="1828800" indent="0">
              <a:lnSpc>
                <a:spcPct val="100000"/>
              </a:lnSpc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F7BC13-FFAD-C1BC-00D6-8C3845C326C6}"/>
              </a:ext>
            </a:extLst>
          </p:cNvPr>
          <p:cNvCxnSpPr>
            <a:cxnSpLocks/>
          </p:cNvCxnSpPr>
          <p:nvPr userDrawn="1"/>
        </p:nvCxnSpPr>
        <p:spPr>
          <a:xfrm>
            <a:off x="6096000" y="5229089"/>
            <a:ext cx="0" cy="10515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hart Placeholder 14">
            <a:extLst>
              <a:ext uri="{FF2B5EF4-FFF2-40B4-BE49-F238E27FC236}">
                <a16:creationId xmlns:a16="http://schemas.microsoft.com/office/drawing/2014/main" id="{522FEA8F-091F-7947-546D-35D5022E0795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931715" y="1219200"/>
            <a:ext cx="4767410" cy="2834640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endParaRPr lang="en-US"/>
          </a:p>
        </p:txBody>
      </p:sp>
      <p:sp>
        <p:nvSpPr>
          <p:cNvPr id="16" name="Chart Placeholder 14">
            <a:extLst>
              <a:ext uri="{FF2B5EF4-FFF2-40B4-BE49-F238E27FC236}">
                <a16:creationId xmlns:a16="http://schemas.microsoft.com/office/drawing/2014/main" id="{188D13BF-2B76-D331-D975-C08673A0C086}"/>
              </a:ext>
            </a:extLst>
          </p:cNvPr>
          <p:cNvSpPr>
            <a:spLocks noGrp="1"/>
          </p:cNvSpPr>
          <p:nvPr>
            <p:ph type="chart" sz="quarter" idx="20"/>
          </p:nvPr>
        </p:nvSpPr>
        <p:spPr>
          <a:xfrm>
            <a:off x="6479926" y="1219200"/>
            <a:ext cx="4767410" cy="2834640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E55562-5196-367D-84BE-8D99D4F364CD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463040"/>
            <a:ext cx="0" cy="2621280"/>
          </a:xfrm>
          <a:prstGeom prst="line">
            <a:avLst/>
          </a:prstGeom>
          <a:ln>
            <a:solidFill>
              <a:srgbClr val="DEDE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0291DB70-9622-F7B3-C7BA-49E4B50E0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8310" y="868045"/>
            <a:ext cx="11343640" cy="290196"/>
          </a:xfrm>
        </p:spPr>
        <p:txBody>
          <a:bodyPr>
            <a:noAutofit/>
          </a:bodyPr>
          <a:lstStyle>
            <a:lvl1pPr algn="ctr">
              <a:defRPr sz="2000" b="0" spc="300">
                <a:solidFill>
                  <a:srgbClr val="00455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" name="Picture 8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76307D4B-FBD7-362F-5A3E-DEEE41FF66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6381763"/>
            <a:ext cx="1216772" cy="219775"/>
          </a:xfrm>
          <a:prstGeom prst="rect">
            <a:avLst/>
          </a:prstGeom>
        </p:spPr>
      </p:pic>
      <p:pic>
        <p:nvPicPr>
          <p:cNvPr id="13" name="Picture 1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4B9295FD-85B5-3692-CE8D-B9BA8434C15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534" y="6188935"/>
            <a:ext cx="1971318" cy="57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46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32241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26CC-7D03-874D-5EEF-99393DAA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560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1611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756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8965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8564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1571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7691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9946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363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0430783-6ABA-854A-3F7D-48E53594A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5F66FD6-22E7-5D85-0FDA-059AB375A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pic>
        <p:nvPicPr>
          <p:cNvPr id="9" name="Picture 8" descr="A blue and white logo&#10;&#10;Description automatically generated">
            <a:extLst>
              <a:ext uri="{FF2B5EF4-FFF2-40B4-BE49-F238E27FC236}">
                <a16:creationId xmlns:a16="http://schemas.microsoft.com/office/drawing/2014/main" id="{1D7A9E55-5C6D-4D22-595D-EBE2591A2C93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025" y="6176963"/>
            <a:ext cx="2062775" cy="60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801" r:id="rId14"/>
    <p:sldLayoutId id="2147483803" r:id="rId15"/>
    <p:sldLayoutId id="2147483804" r:id="rId16"/>
    <p:sldLayoutId id="2147483805" r:id="rId17"/>
    <p:sldLayoutId id="2147483784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5.png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8E7A1-AA08-E875-4F16-5894BD34C0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9450" y="2342330"/>
            <a:ext cx="4636222" cy="1085358"/>
          </a:xfrm>
          <a:solidFill>
            <a:srgbClr val="F3AB00"/>
          </a:solidFill>
        </p:spPr>
        <p:txBody>
          <a:bodyPr anchor="ctr"/>
          <a:lstStyle/>
          <a:p>
            <a:pPr algn="ctr"/>
            <a:r>
              <a:rPr lang="en-US" b="1" noProof="0">
                <a:solidFill>
                  <a:schemeClr val="bg1"/>
                </a:solidFill>
                <a:sym typeface="Zilla Slab Light"/>
              </a:rPr>
              <a:t>Introduction to Machine Learning in Healthcare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2F797-FC13-12DF-08C0-44EE9AAE32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9450" y="3514362"/>
            <a:ext cx="4630046" cy="1227185"/>
          </a:xfrm>
        </p:spPr>
        <p:txBody>
          <a:bodyPr>
            <a:normAutofit/>
          </a:bodyPr>
          <a:lstStyle/>
          <a:p>
            <a:pPr algn="ctr"/>
            <a:r>
              <a:rPr lang="pt-PT" sz="2400" i="0" u="none" strike="noStrike">
                <a:effectLst/>
              </a:rPr>
              <a:t>PREDICTION OF RE-ADMISSION WITHIN 30 DAYS AFTER A DIABETIC ENCOUNTER DISCHARGE</a:t>
            </a:r>
            <a:endParaRPr lang="en-US" sz="2400"/>
          </a:p>
          <a:p>
            <a:pPr algn="ctr"/>
            <a:endParaRPr lang="en-US" sz="2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614328-1822-3BC1-B68D-B5E5303F263F}"/>
              </a:ext>
            </a:extLst>
          </p:cNvPr>
          <p:cNvSpPr/>
          <p:nvPr/>
        </p:nvSpPr>
        <p:spPr>
          <a:xfrm rot="16200000">
            <a:off x="-969933" y="3288582"/>
            <a:ext cx="667520" cy="1285193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1A2EA-D16F-1405-DA1E-F66BCDF72092}"/>
              </a:ext>
            </a:extLst>
          </p:cNvPr>
          <p:cNvSpPr txBox="1"/>
          <p:nvPr/>
        </p:nvSpPr>
        <p:spPr>
          <a:xfrm rot="16200000">
            <a:off x="385647" y="3630759"/>
            <a:ext cx="193367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9EA413-4E75-4955-1547-F20D26ED206D}"/>
              </a:ext>
            </a:extLst>
          </p:cNvPr>
          <p:cNvSpPr txBox="1"/>
          <p:nvPr/>
        </p:nvSpPr>
        <p:spPr>
          <a:xfrm rot="16200000">
            <a:off x="172484" y="4009846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8BE1A1-6592-FA70-74D6-FF9CD22B175A}"/>
              </a:ext>
            </a:extLst>
          </p:cNvPr>
          <p:cNvSpPr/>
          <p:nvPr/>
        </p:nvSpPr>
        <p:spPr>
          <a:xfrm rot="16200000">
            <a:off x="-976356" y="4178267"/>
            <a:ext cx="667518" cy="1285193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91B76C-DBC7-84E8-D3FA-3A774C2B11F0}"/>
              </a:ext>
            </a:extLst>
          </p:cNvPr>
          <p:cNvSpPr/>
          <p:nvPr/>
        </p:nvSpPr>
        <p:spPr>
          <a:xfrm rot="16200000">
            <a:off x="-976357" y="2396842"/>
            <a:ext cx="667520" cy="1285193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D888A2-4E00-B527-7907-FFD6863C9985}"/>
              </a:ext>
            </a:extLst>
          </p:cNvPr>
          <p:cNvSpPr/>
          <p:nvPr/>
        </p:nvSpPr>
        <p:spPr>
          <a:xfrm rot="16200000">
            <a:off x="-976357" y="1505103"/>
            <a:ext cx="667520" cy="1285193"/>
          </a:xfrm>
          <a:prstGeom prst="rect">
            <a:avLst/>
          </a:prstGeom>
          <a:solidFill>
            <a:srgbClr val="009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736D38-E146-FA66-A3E6-DC83F00C1D17}"/>
              </a:ext>
            </a:extLst>
          </p:cNvPr>
          <p:cNvSpPr txBox="1"/>
          <p:nvPr/>
        </p:nvSpPr>
        <p:spPr>
          <a:xfrm rot="16200000">
            <a:off x="172484" y="2198817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530833-9862-1408-6693-13A0C11D1B34}"/>
              </a:ext>
            </a:extLst>
          </p:cNvPr>
          <p:cNvSpPr/>
          <p:nvPr/>
        </p:nvSpPr>
        <p:spPr>
          <a:xfrm rot="16200000">
            <a:off x="-969934" y="613362"/>
            <a:ext cx="667522" cy="1285193"/>
          </a:xfrm>
          <a:prstGeom prst="rect">
            <a:avLst/>
          </a:prstGeom>
          <a:solidFill>
            <a:srgbClr val="004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193FD1-10A3-2698-464B-D4BD0BBDD647}"/>
              </a:ext>
            </a:extLst>
          </p:cNvPr>
          <p:cNvSpPr/>
          <p:nvPr/>
        </p:nvSpPr>
        <p:spPr>
          <a:xfrm rot="16200000">
            <a:off x="-976359" y="5071513"/>
            <a:ext cx="667524" cy="1285193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1E8C75-C760-9AE7-B7C8-FF9775628E1B}"/>
              </a:ext>
            </a:extLst>
          </p:cNvPr>
          <p:cNvSpPr txBox="1"/>
          <p:nvPr/>
        </p:nvSpPr>
        <p:spPr>
          <a:xfrm rot="16200000">
            <a:off x="379471" y="5466765"/>
            <a:ext cx="193368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7625EA-42A2-6B6C-2B45-C1A77EFBEEFE}"/>
              </a:ext>
            </a:extLst>
          </p:cNvPr>
          <p:cNvSpPr txBox="1"/>
          <p:nvPr/>
        </p:nvSpPr>
        <p:spPr>
          <a:xfrm rot="16200000">
            <a:off x="166307" y="5845854"/>
            <a:ext cx="320384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pic>
        <p:nvPicPr>
          <p:cNvPr id="27" name="Picture Placeholder 26" descr="A robot thinking with a glowing brain&#10;&#10;Description automatically generated with medium confidence">
            <a:extLst>
              <a:ext uri="{FF2B5EF4-FFF2-40B4-BE49-F238E27FC236}">
                <a16:creationId xmlns:a16="http://schemas.microsoft.com/office/drawing/2014/main" id="{5B11EE66-A5E1-C47F-988B-CB36AE323FD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3" r="106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31606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BE748-8066-E666-1185-5CABAAE67B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9370" y="716457"/>
            <a:ext cx="11343640" cy="411479"/>
          </a:xfrm>
        </p:spPr>
        <p:txBody>
          <a:bodyPr/>
          <a:lstStyle/>
          <a:p>
            <a:r>
              <a:rPr lang="en-US"/>
              <a:t>DESCRIPTION AND ANALYSIS OF NUMERICAL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369BB4-BC67-A7F6-4905-22778FA09439}"/>
              </a:ext>
            </a:extLst>
          </p:cNvPr>
          <p:cNvSpPr/>
          <p:nvPr/>
        </p:nvSpPr>
        <p:spPr>
          <a:xfrm rot="16200000">
            <a:off x="-969933" y="3288582"/>
            <a:ext cx="667520" cy="1285193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DC39B-1C42-4705-1FFA-AF8BF29867DD}"/>
              </a:ext>
            </a:extLst>
          </p:cNvPr>
          <p:cNvSpPr txBox="1"/>
          <p:nvPr/>
        </p:nvSpPr>
        <p:spPr>
          <a:xfrm rot="16200000">
            <a:off x="385647" y="3630759"/>
            <a:ext cx="193367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EB6DF8-A934-A983-34A4-B8C03FCF32B0}"/>
              </a:ext>
            </a:extLst>
          </p:cNvPr>
          <p:cNvSpPr txBox="1"/>
          <p:nvPr/>
        </p:nvSpPr>
        <p:spPr>
          <a:xfrm rot="16200000">
            <a:off x="172484" y="4009846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5065B7-CFF6-D203-2859-EEB0A88243D6}"/>
              </a:ext>
            </a:extLst>
          </p:cNvPr>
          <p:cNvSpPr/>
          <p:nvPr/>
        </p:nvSpPr>
        <p:spPr>
          <a:xfrm rot="16200000">
            <a:off x="-976356" y="4178267"/>
            <a:ext cx="667518" cy="1285193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762D37-BB0F-2548-E32C-7DA01D324CE4}"/>
              </a:ext>
            </a:extLst>
          </p:cNvPr>
          <p:cNvSpPr/>
          <p:nvPr/>
        </p:nvSpPr>
        <p:spPr>
          <a:xfrm rot="16200000">
            <a:off x="-976357" y="2396842"/>
            <a:ext cx="667520" cy="1285193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0FF8DC-63B2-8C04-345C-7AF073CA427D}"/>
              </a:ext>
            </a:extLst>
          </p:cNvPr>
          <p:cNvSpPr/>
          <p:nvPr/>
        </p:nvSpPr>
        <p:spPr>
          <a:xfrm rot="16200000">
            <a:off x="-976357" y="1505103"/>
            <a:ext cx="667520" cy="1285193"/>
          </a:xfrm>
          <a:prstGeom prst="rect">
            <a:avLst/>
          </a:prstGeom>
          <a:solidFill>
            <a:srgbClr val="009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92FFAF-B814-BF62-5185-3C77BEF124E7}"/>
              </a:ext>
            </a:extLst>
          </p:cNvPr>
          <p:cNvSpPr txBox="1"/>
          <p:nvPr/>
        </p:nvSpPr>
        <p:spPr>
          <a:xfrm rot="16200000">
            <a:off x="172484" y="2198817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2584C1-B6E9-5E5E-F93B-0B396A1F381E}"/>
              </a:ext>
            </a:extLst>
          </p:cNvPr>
          <p:cNvSpPr/>
          <p:nvPr/>
        </p:nvSpPr>
        <p:spPr>
          <a:xfrm rot="16200000">
            <a:off x="-969934" y="613362"/>
            <a:ext cx="667522" cy="1285193"/>
          </a:xfrm>
          <a:prstGeom prst="rect">
            <a:avLst/>
          </a:prstGeom>
          <a:solidFill>
            <a:srgbClr val="004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5809E-BC02-A2AB-04D5-085C0CF9C531}"/>
              </a:ext>
            </a:extLst>
          </p:cNvPr>
          <p:cNvSpPr/>
          <p:nvPr/>
        </p:nvSpPr>
        <p:spPr>
          <a:xfrm rot="16200000">
            <a:off x="-976359" y="5071513"/>
            <a:ext cx="667524" cy="1285193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A2268D-BA68-006A-B1C9-895A9D5E10F4}"/>
              </a:ext>
            </a:extLst>
          </p:cNvPr>
          <p:cNvSpPr txBox="1"/>
          <p:nvPr/>
        </p:nvSpPr>
        <p:spPr>
          <a:xfrm rot="16200000">
            <a:off x="379471" y="5466765"/>
            <a:ext cx="193368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6B7217-5A00-5CC6-5BB1-C8E89C575731}"/>
              </a:ext>
            </a:extLst>
          </p:cNvPr>
          <p:cNvSpPr txBox="1"/>
          <p:nvPr/>
        </p:nvSpPr>
        <p:spPr>
          <a:xfrm rot="16200000">
            <a:off x="166307" y="5845854"/>
            <a:ext cx="320384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545ECF-9B10-CD92-104C-1EF0A8A4D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52" y="2327460"/>
            <a:ext cx="5350447" cy="286170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89ED4255-13B9-8445-FFA2-729F3217EEAE}"/>
              </a:ext>
            </a:extLst>
          </p:cNvPr>
          <p:cNvSpPr txBox="1"/>
          <p:nvPr/>
        </p:nvSpPr>
        <p:spPr>
          <a:xfrm>
            <a:off x="6890603" y="2684621"/>
            <a:ext cx="4358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1">
                <a:solidFill>
                  <a:srgbClr val="008F9D"/>
                </a:solidFill>
              </a:rPr>
              <a:t>T-TEST</a:t>
            </a:r>
          </a:p>
        </p:txBody>
      </p:sp>
      <p:pic>
        <p:nvPicPr>
          <p:cNvPr id="2" name="Picture 22">
            <a:extLst>
              <a:ext uri="{FF2B5EF4-FFF2-40B4-BE49-F238E27FC236}">
                <a16:creationId xmlns:a16="http://schemas.microsoft.com/office/drawing/2014/main" id="{AF522FEC-96B6-82BD-4546-9B0F2FB16B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772" r="10362"/>
          <a:stretch/>
        </p:blipFill>
        <p:spPr>
          <a:xfrm>
            <a:off x="6953396" y="3259018"/>
            <a:ext cx="4232658" cy="164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BE748-8066-E666-1185-5CABAAE67B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9370" y="716457"/>
            <a:ext cx="11343640" cy="411479"/>
          </a:xfrm>
        </p:spPr>
        <p:txBody>
          <a:bodyPr/>
          <a:lstStyle/>
          <a:p>
            <a:r>
              <a:rPr lang="en-US"/>
              <a:t>DESCRIPTION OF NUMERICAL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369BB4-BC67-A7F6-4905-22778FA09439}"/>
              </a:ext>
            </a:extLst>
          </p:cNvPr>
          <p:cNvSpPr/>
          <p:nvPr/>
        </p:nvSpPr>
        <p:spPr>
          <a:xfrm rot="16200000">
            <a:off x="-969933" y="3288582"/>
            <a:ext cx="667520" cy="1285193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DC39B-1C42-4705-1FFA-AF8BF29867DD}"/>
              </a:ext>
            </a:extLst>
          </p:cNvPr>
          <p:cNvSpPr txBox="1"/>
          <p:nvPr/>
        </p:nvSpPr>
        <p:spPr>
          <a:xfrm rot="16200000">
            <a:off x="385647" y="3630759"/>
            <a:ext cx="193367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EB6DF8-A934-A983-34A4-B8C03FCF32B0}"/>
              </a:ext>
            </a:extLst>
          </p:cNvPr>
          <p:cNvSpPr txBox="1"/>
          <p:nvPr/>
        </p:nvSpPr>
        <p:spPr>
          <a:xfrm rot="16200000">
            <a:off x="172484" y="4009846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5065B7-CFF6-D203-2859-EEB0A88243D6}"/>
              </a:ext>
            </a:extLst>
          </p:cNvPr>
          <p:cNvSpPr/>
          <p:nvPr/>
        </p:nvSpPr>
        <p:spPr>
          <a:xfrm rot="16200000">
            <a:off x="-976356" y="4178267"/>
            <a:ext cx="667518" cy="1285193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762D37-BB0F-2548-E32C-7DA01D324CE4}"/>
              </a:ext>
            </a:extLst>
          </p:cNvPr>
          <p:cNvSpPr/>
          <p:nvPr/>
        </p:nvSpPr>
        <p:spPr>
          <a:xfrm rot="16200000">
            <a:off x="-976357" y="2396842"/>
            <a:ext cx="667520" cy="1285193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0FF8DC-63B2-8C04-345C-7AF073CA427D}"/>
              </a:ext>
            </a:extLst>
          </p:cNvPr>
          <p:cNvSpPr/>
          <p:nvPr/>
        </p:nvSpPr>
        <p:spPr>
          <a:xfrm rot="16200000">
            <a:off x="-976357" y="1505103"/>
            <a:ext cx="667520" cy="1285193"/>
          </a:xfrm>
          <a:prstGeom prst="rect">
            <a:avLst/>
          </a:prstGeom>
          <a:solidFill>
            <a:srgbClr val="009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92FFAF-B814-BF62-5185-3C77BEF124E7}"/>
              </a:ext>
            </a:extLst>
          </p:cNvPr>
          <p:cNvSpPr txBox="1"/>
          <p:nvPr/>
        </p:nvSpPr>
        <p:spPr>
          <a:xfrm rot="16200000">
            <a:off x="172484" y="2198817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2584C1-B6E9-5E5E-F93B-0B396A1F381E}"/>
              </a:ext>
            </a:extLst>
          </p:cNvPr>
          <p:cNvSpPr/>
          <p:nvPr/>
        </p:nvSpPr>
        <p:spPr>
          <a:xfrm rot="16200000">
            <a:off x="-969934" y="613362"/>
            <a:ext cx="667522" cy="1285193"/>
          </a:xfrm>
          <a:prstGeom prst="rect">
            <a:avLst/>
          </a:prstGeom>
          <a:solidFill>
            <a:srgbClr val="004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5809E-BC02-A2AB-04D5-085C0CF9C531}"/>
              </a:ext>
            </a:extLst>
          </p:cNvPr>
          <p:cNvSpPr/>
          <p:nvPr/>
        </p:nvSpPr>
        <p:spPr>
          <a:xfrm rot="16200000">
            <a:off x="-976359" y="5071513"/>
            <a:ext cx="667524" cy="1285193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A2268D-BA68-006A-B1C9-895A9D5E10F4}"/>
              </a:ext>
            </a:extLst>
          </p:cNvPr>
          <p:cNvSpPr txBox="1"/>
          <p:nvPr/>
        </p:nvSpPr>
        <p:spPr>
          <a:xfrm rot="16200000">
            <a:off x="379471" y="5466765"/>
            <a:ext cx="193368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6B7217-5A00-5CC6-5BB1-C8E89C575731}"/>
              </a:ext>
            </a:extLst>
          </p:cNvPr>
          <p:cNvSpPr txBox="1"/>
          <p:nvPr/>
        </p:nvSpPr>
        <p:spPr>
          <a:xfrm rot="16200000">
            <a:off x="166307" y="5845854"/>
            <a:ext cx="320384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9ED4255-13B9-8445-FFA2-729F3217EEAE}"/>
              </a:ext>
            </a:extLst>
          </p:cNvPr>
          <p:cNvSpPr txBox="1"/>
          <p:nvPr/>
        </p:nvSpPr>
        <p:spPr>
          <a:xfrm>
            <a:off x="6797613" y="3408325"/>
            <a:ext cx="4358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1">
                <a:solidFill>
                  <a:srgbClr val="008F9D"/>
                </a:solidFill>
              </a:rPr>
              <a:t>CORRELATION MATRIX</a:t>
            </a:r>
          </a:p>
        </p:txBody>
      </p:sp>
      <p:pic>
        <p:nvPicPr>
          <p:cNvPr id="19" name="Picture 15">
            <a:extLst>
              <a:ext uri="{FF2B5EF4-FFF2-40B4-BE49-F238E27FC236}">
                <a16:creationId xmlns:a16="http://schemas.microsoft.com/office/drawing/2014/main" id="{406939E2-32FF-9568-DBC2-62BF15403E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6"/>
          <a:stretch/>
        </p:blipFill>
        <p:spPr>
          <a:xfrm>
            <a:off x="1546609" y="1589720"/>
            <a:ext cx="4985279" cy="456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5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9D079F-3AF6-2297-F03D-C22F6FB09F3C}"/>
              </a:ext>
            </a:extLst>
          </p:cNvPr>
          <p:cNvSpPr/>
          <p:nvPr/>
        </p:nvSpPr>
        <p:spPr>
          <a:xfrm rot="16200000">
            <a:off x="-969933" y="3288582"/>
            <a:ext cx="667520" cy="1285193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B06EB-6504-778C-DCB7-40B9FFD6FCFE}"/>
              </a:ext>
            </a:extLst>
          </p:cNvPr>
          <p:cNvSpPr txBox="1"/>
          <p:nvPr/>
        </p:nvSpPr>
        <p:spPr>
          <a:xfrm rot="16200000">
            <a:off x="794735" y="4166464"/>
            <a:ext cx="193367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BF17CA-5D94-70C4-26B2-192D89636D02}"/>
              </a:ext>
            </a:extLst>
          </p:cNvPr>
          <p:cNvSpPr txBox="1"/>
          <p:nvPr/>
        </p:nvSpPr>
        <p:spPr>
          <a:xfrm rot="16200000">
            <a:off x="581572" y="4545551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3EEE1E-A9C1-A03C-6ABE-1F301B071D2F}"/>
              </a:ext>
            </a:extLst>
          </p:cNvPr>
          <p:cNvSpPr/>
          <p:nvPr/>
        </p:nvSpPr>
        <p:spPr>
          <a:xfrm rot="16200000">
            <a:off x="-976356" y="4178267"/>
            <a:ext cx="667518" cy="1285193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C5A323-7C21-6FD8-92FB-84593C8843A4}"/>
              </a:ext>
            </a:extLst>
          </p:cNvPr>
          <p:cNvSpPr/>
          <p:nvPr/>
        </p:nvSpPr>
        <p:spPr>
          <a:xfrm rot="16200000">
            <a:off x="-976357" y="2396842"/>
            <a:ext cx="667520" cy="1285193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19E47C-5565-EF97-4EEC-A9D7AE7BED42}"/>
              </a:ext>
            </a:extLst>
          </p:cNvPr>
          <p:cNvSpPr/>
          <p:nvPr/>
        </p:nvSpPr>
        <p:spPr>
          <a:xfrm rot="16200000">
            <a:off x="-976357" y="1505103"/>
            <a:ext cx="667520" cy="1285193"/>
          </a:xfrm>
          <a:prstGeom prst="rect">
            <a:avLst/>
          </a:prstGeom>
          <a:solidFill>
            <a:srgbClr val="009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13656-C87E-B31E-0BED-0B04FD270E96}"/>
              </a:ext>
            </a:extLst>
          </p:cNvPr>
          <p:cNvSpPr txBox="1"/>
          <p:nvPr/>
        </p:nvSpPr>
        <p:spPr>
          <a:xfrm rot="16200000">
            <a:off x="581572" y="2734522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1DE56A-F039-6EA5-9421-473718DF7D53}"/>
              </a:ext>
            </a:extLst>
          </p:cNvPr>
          <p:cNvSpPr/>
          <p:nvPr/>
        </p:nvSpPr>
        <p:spPr>
          <a:xfrm rot="16200000">
            <a:off x="-969934" y="613362"/>
            <a:ext cx="667522" cy="1285193"/>
          </a:xfrm>
          <a:prstGeom prst="rect">
            <a:avLst/>
          </a:prstGeom>
          <a:solidFill>
            <a:srgbClr val="004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CF71BD-2E6A-8E9D-F478-2F5D796FC2AD}"/>
              </a:ext>
            </a:extLst>
          </p:cNvPr>
          <p:cNvSpPr/>
          <p:nvPr/>
        </p:nvSpPr>
        <p:spPr>
          <a:xfrm rot="16200000">
            <a:off x="-976359" y="5071513"/>
            <a:ext cx="667524" cy="1285193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2F8A3E-1283-B18F-23A3-8994D20352DD}"/>
              </a:ext>
            </a:extLst>
          </p:cNvPr>
          <p:cNvSpPr txBox="1"/>
          <p:nvPr/>
        </p:nvSpPr>
        <p:spPr>
          <a:xfrm rot="16200000">
            <a:off x="788559" y="6002470"/>
            <a:ext cx="193368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B25A34-D40B-2248-5040-7C482F6318E4}"/>
              </a:ext>
            </a:extLst>
          </p:cNvPr>
          <p:cNvSpPr txBox="1"/>
          <p:nvPr/>
        </p:nvSpPr>
        <p:spPr>
          <a:xfrm rot="16200000">
            <a:off x="394915" y="6381559"/>
            <a:ext cx="320384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61DB2-1856-943A-DEBB-6A68632C6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27" y="1655497"/>
            <a:ext cx="1902011" cy="26306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94F7BBA-60CC-395A-42EC-5A9BEA30B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73" y="4382824"/>
            <a:ext cx="1902011" cy="16575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AAF4D2-68DE-515B-ECF3-43FCB9E51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4781" y="1895047"/>
            <a:ext cx="1257381" cy="38477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7EDB58A-2721-00F8-EDB2-1ECE5C8FDA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4075" y="2522542"/>
            <a:ext cx="1790102" cy="27331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B441740-D44A-C962-33A9-801CF4B0FE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045" y="1668617"/>
            <a:ext cx="1384533" cy="4550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F36303F-1A64-D624-2E49-6A0DFB71F0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9898" y="1729715"/>
            <a:ext cx="1560330" cy="43187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3B7D6A0-8C99-1795-8865-053E430076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63945" y="2580970"/>
            <a:ext cx="1864379" cy="26306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Marcador de Posição do Texto 15">
            <a:extLst>
              <a:ext uri="{FF2B5EF4-FFF2-40B4-BE49-F238E27FC236}">
                <a16:creationId xmlns:a16="http://schemas.microsoft.com/office/drawing/2014/main" id="{CF47B19B-38D3-F975-8DBD-172813A818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8389" y="223098"/>
            <a:ext cx="11343640" cy="411479"/>
          </a:xfrm>
        </p:spPr>
        <p:txBody>
          <a:bodyPr/>
          <a:lstStyle/>
          <a:p>
            <a:r>
              <a:rPr lang="en-US"/>
              <a:t>DESCRIPTION OF CATEGORICAL VARIABLES</a:t>
            </a: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6460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9D079F-3AF6-2297-F03D-C22F6FB09F3C}"/>
              </a:ext>
            </a:extLst>
          </p:cNvPr>
          <p:cNvSpPr/>
          <p:nvPr/>
        </p:nvSpPr>
        <p:spPr>
          <a:xfrm rot="16200000">
            <a:off x="-969933" y="3288582"/>
            <a:ext cx="667520" cy="1285193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B06EB-6504-778C-DCB7-40B9FFD6FCFE}"/>
              </a:ext>
            </a:extLst>
          </p:cNvPr>
          <p:cNvSpPr txBox="1"/>
          <p:nvPr/>
        </p:nvSpPr>
        <p:spPr>
          <a:xfrm rot="16200000">
            <a:off x="1538039" y="3943909"/>
            <a:ext cx="193367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BF17CA-5D94-70C4-26B2-192D89636D02}"/>
              </a:ext>
            </a:extLst>
          </p:cNvPr>
          <p:cNvSpPr txBox="1"/>
          <p:nvPr/>
        </p:nvSpPr>
        <p:spPr>
          <a:xfrm rot="16200000">
            <a:off x="1324876" y="4322996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3EEE1E-A9C1-A03C-6ABE-1F301B071D2F}"/>
              </a:ext>
            </a:extLst>
          </p:cNvPr>
          <p:cNvSpPr/>
          <p:nvPr/>
        </p:nvSpPr>
        <p:spPr>
          <a:xfrm rot="16200000">
            <a:off x="-976356" y="4178267"/>
            <a:ext cx="667518" cy="1285193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C5A323-7C21-6FD8-92FB-84593C8843A4}"/>
              </a:ext>
            </a:extLst>
          </p:cNvPr>
          <p:cNvSpPr/>
          <p:nvPr/>
        </p:nvSpPr>
        <p:spPr>
          <a:xfrm rot="16200000">
            <a:off x="-976357" y="2396842"/>
            <a:ext cx="667520" cy="1285193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19E47C-5565-EF97-4EEC-A9D7AE7BED42}"/>
              </a:ext>
            </a:extLst>
          </p:cNvPr>
          <p:cNvSpPr/>
          <p:nvPr/>
        </p:nvSpPr>
        <p:spPr>
          <a:xfrm rot="16200000">
            <a:off x="-976357" y="1505103"/>
            <a:ext cx="667520" cy="1285193"/>
          </a:xfrm>
          <a:prstGeom prst="rect">
            <a:avLst/>
          </a:prstGeom>
          <a:solidFill>
            <a:srgbClr val="009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13656-C87E-B31E-0BED-0B04FD270E96}"/>
              </a:ext>
            </a:extLst>
          </p:cNvPr>
          <p:cNvSpPr txBox="1"/>
          <p:nvPr/>
        </p:nvSpPr>
        <p:spPr>
          <a:xfrm rot="16200000">
            <a:off x="1324876" y="2511967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1DE56A-F039-6EA5-9421-473718DF7D53}"/>
              </a:ext>
            </a:extLst>
          </p:cNvPr>
          <p:cNvSpPr/>
          <p:nvPr/>
        </p:nvSpPr>
        <p:spPr>
          <a:xfrm rot="16200000">
            <a:off x="-969934" y="613362"/>
            <a:ext cx="667522" cy="1285193"/>
          </a:xfrm>
          <a:prstGeom prst="rect">
            <a:avLst/>
          </a:prstGeom>
          <a:solidFill>
            <a:srgbClr val="004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CF71BD-2E6A-8E9D-F478-2F5D796FC2AD}"/>
              </a:ext>
            </a:extLst>
          </p:cNvPr>
          <p:cNvSpPr/>
          <p:nvPr/>
        </p:nvSpPr>
        <p:spPr>
          <a:xfrm rot="16200000">
            <a:off x="-976359" y="5071513"/>
            <a:ext cx="667524" cy="1285193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2F8A3E-1283-B18F-23A3-8994D20352DD}"/>
              </a:ext>
            </a:extLst>
          </p:cNvPr>
          <p:cNvSpPr txBox="1"/>
          <p:nvPr/>
        </p:nvSpPr>
        <p:spPr>
          <a:xfrm rot="16200000">
            <a:off x="1531863" y="5779915"/>
            <a:ext cx="193368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B25A34-D40B-2248-5040-7C482F6318E4}"/>
              </a:ext>
            </a:extLst>
          </p:cNvPr>
          <p:cNvSpPr txBox="1"/>
          <p:nvPr/>
        </p:nvSpPr>
        <p:spPr>
          <a:xfrm rot="16200000">
            <a:off x="1318699" y="5845854"/>
            <a:ext cx="320384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954ADE3-9EA4-D59A-48D5-4B4851780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08" y="1714111"/>
            <a:ext cx="1491842" cy="43131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4316056-596A-1CB1-EDAF-4DDBF400F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666" y="1730942"/>
            <a:ext cx="1491841" cy="4393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199EB43-69C1-1ADF-15EC-BD4412515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923" y="1804007"/>
            <a:ext cx="1425439" cy="41599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CA0E714-7E35-EDF6-C9AB-B2035F36F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9603" y="2912572"/>
            <a:ext cx="1390654" cy="1942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178D06C-70E4-91F9-13F6-0070231D3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8981" y="1627850"/>
            <a:ext cx="1409897" cy="10955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501BF7B-1123-8F22-DDA8-A936030131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4714" y="2149976"/>
            <a:ext cx="1667107" cy="11114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74E2C1B-515A-AFF2-EE34-1293656F78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4714" y="3414375"/>
            <a:ext cx="1667108" cy="11050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6E5BF29-8025-793C-7B3F-F4B84283DF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8981" y="5044591"/>
            <a:ext cx="1409897" cy="12003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910C581-ABCE-2D72-5D83-E9F92A0A96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44715" y="4699045"/>
            <a:ext cx="1667108" cy="10103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FF59CB8-7FB5-A97C-98CD-D665229B9B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DESCRIPTION OF CATEGORICAL VARIABLES</a:t>
            </a: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7813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BE748-8066-E666-1185-5CABAAE67B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ANALYSIS OF CATEGORICAL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369BB4-BC67-A7F6-4905-22778FA09439}"/>
              </a:ext>
            </a:extLst>
          </p:cNvPr>
          <p:cNvSpPr/>
          <p:nvPr/>
        </p:nvSpPr>
        <p:spPr>
          <a:xfrm rot="16200000">
            <a:off x="-969933" y="3288582"/>
            <a:ext cx="667520" cy="1285193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DC39B-1C42-4705-1FFA-AF8BF29867DD}"/>
              </a:ext>
            </a:extLst>
          </p:cNvPr>
          <p:cNvSpPr txBox="1"/>
          <p:nvPr/>
        </p:nvSpPr>
        <p:spPr>
          <a:xfrm rot="16200000">
            <a:off x="385647" y="3630759"/>
            <a:ext cx="193367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EB6DF8-A934-A983-34A4-B8C03FCF32B0}"/>
              </a:ext>
            </a:extLst>
          </p:cNvPr>
          <p:cNvSpPr txBox="1"/>
          <p:nvPr/>
        </p:nvSpPr>
        <p:spPr>
          <a:xfrm rot="16200000">
            <a:off x="172484" y="4009846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5065B7-CFF6-D203-2859-EEB0A88243D6}"/>
              </a:ext>
            </a:extLst>
          </p:cNvPr>
          <p:cNvSpPr/>
          <p:nvPr/>
        </p:nvSpPr>
        <p:spPr>
          <a:xfrm rot="16200000">
            <a:off x="-976356" y="4178267"/>
            <a:ext cx="667518" cy="1285193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762D37-BB0F-2548-E32C-7DA01D324CE4}"/>
              </a:ext>
            </a:extLst>
          </p:cNvPr>
          <p:cNvSpPr/>
          <p:nvPr/>
        </p:nvSpPr>
        <p:spPr>
          <a:xfrm rot="16200000">
            <a:off x="-976357" y="2396842"/>
            <a:ext cx="667520" cy="1285193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0FF8DC-63B2-8C04-345C-7AF073CA427D}"/>
              </a:ext>
            </a:extLst>
          </p:cNvPr>
          <p:cNvSpPr/>
          <p:nvPr/>
        </p:nvSpPr>
        <p:spPr>
          <a:xfrm rot="16200000">
            <a:off x="-976357" y="1505103"/>
            <a:ext cx="667520" cy="1285193"/>
          </a:xfrm>
          <a:prstGeom prst="rect">
            <a:avLst/>
          </a:prstGeom>
          <a:solidFill>
            <a:srgbClr val="009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92FFAF-B814-BF62-5185-3C77BEF124E7}"/>
              </a:ext>
            </a:extLst>
          </p:cNvPr>
          <p:cNvSpPr txBox="1"/>
          <p:nvPr/>
        </p:nvSpPr>
        <p:spPr>
          <a:xfrm rot="16200000">
            <a:off x="172484" y="2198817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2584C1-B6E9-5E5E-F93B-0B396A1F381E}"/>
              </a:ext>
            </a:extLst>
          </p:cNvPr>
          <p:cNvSpPr/>
          <p:nvPr/>
        </p:nvSpPr>
        <p:spPr>
          <a:xfrm rot="16200000">
            <a:off x="-969934" y="613362"/>
            <a:ext cx="667522" cy="1285193"/>
          </a:xfrm>
          <a:prstGeom prst="rect">
            <a:avLst/>
          </a:prstGeom>
          <a:solidFill>
            <a:srgbClr val="004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5809E-BC02-A2AB-04D5-085C0CF9C531}"/>
              </a:ext>
            </a:extLst>
          </p:cNvPr>
          <p:cNvSpPr/>
          <p:nvPr/>
        </p:nvSpPr>
        <p:spPr>
          <a:xfrm rot="16200000">
            <a:off x="-976359" y="5071513"/>
            <a:ext cx="667524" cy="1285193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A2268D-BA68-006A-B1C9-895A9D5E10F4}"/>
              </a:ext>
            </a:extLst>
          </p:cNvPr>
          <p:cNvSpPr txBox="1"/>
          <p:nvPr/>
        </p:nvSpPr>
        <p:spPr>
          <a:xfrm rot="16200000">
            <a:off x="379471" y="5466765"/>
            <a:ext cx="193368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6B7217-5A00-5CC6-5BB1-C8E89C575731}"/>
              </a:ext>
            </a:extLst>
          </p:cNvPr>
          <p:cNvSpPr txBox="1"/>
          <p:nvPr/>
        </p:nvSpPr>
        <p:spPr>
          <a:xfrm rot="16200000">
            <a:off x="166307" y="5845854"/>
            <a:ext cx="320384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pic>
        <p:nvPicPr>
          <p:cNvPr id="7" name="Picture 15">
            <a:extLst>
              <a:ext uri="{FF2B5EF4-FFF2-40B4-BE49-F238E27FC236}">
                <a16:creationId xmlns:a16="http://schemas.microsoft.com/office/drawing/2014/main" id="{70693844-D9FB-98ED-93E5-2AFD910CB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197" y="2705678"/>
            <a:ext cx="5871605" cy="2697094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C0FFCB7D-45D6-8EA4-8250-54154EDA6E4D}"/>
              </a:ext>
            </a:extLst>
          </p:cNvPr>
          <p:cNvSpPr txBox="1"/>
          <p:nvPr/>
        </p:nvSpPr>
        <p:spPr>
          <a:xfrm>
            <a:off x="3827177" y="2147699"/>
            <a:ext cx="4358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1">
                <a:solidFill>
                  <a:srgbClr val="008F9D"/>
                </a:solidFill>
              </a:rPr>
              <a:t>CHI-SQUARE TEST</a:t>
            </a:r>
          </a:p>
        </p:txBody>
      </p:sp>
    </p:spTree>
    <p:extLst>
      <p:ext uri="{BB962C8B-B14F-4D97-AF65-F5344CB8AC3E}">
        <p14:creationId xmlns:p14="http://schemas.microsoft.com/office/powerpoint/2010/main" val="33795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BE748-8066-E666-1185-5CABAAE67B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609" y="684033"/>
            <a:ext cx="11343640" cy="411479"/>
          </a:xfrm>
        </p:spPr>
        <p:txBody>
          <a:bodyPr/>
          <a:lstStyle/>
          <a:p>
            <a:r>
              <a:rPr lang="en-US"/>
              <a:t>VISUALIZATION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369BB4-BC67-A7F6-4905-22778FA09439}"/>
              </a:ext>
            </a:extLst>
          </p:cNvPr>
          <p:cNvSpPr/>
          <p:nvPr/>
        </p:nvSpPr>
        <p:spPr>
          <a:xfrm rot="16200000">
            <a:off x="-969933" y="3288582"/>
            <a:ext cx="667520" cy="1285193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DC39B-1C42-4705-1FFA-AF8BF29867DD}"/>
              </a:ext>
            </a:extLst>
          </p:cNvPr>
          <p:cNvSpPr txBox="1"/>
          <p:nvPr/>
        </p:nvSpPr>
        <p:spPr>
          <a:xfrm rot="16200000">
            <a:off x="385647" y="3630759"/>
            <a:ext cx="193367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EB6DF8-A934-A983-34A4-B8C03FCF32B0}"/>
              </a:ext>
            </a:extLst>
          </p:cNvPr>
          <p:cNvSpPr txBox="1"/>
          <p:nvPr/>
        </p:nvSpPr>
        <p:spPr>
          <a:xfrm rot="16200000">
            <a:off x="172484" y="4009846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5065B7-CFF6-D203-2859-EEB0A88243D6}"/>
              </a:ext>
            </a:extLst>
          </p:cNvPr>
          <p:cNvSpPr/>
          <p:nvPr/>
        </p:nvSpPr>
        <p:spPr>
          <a:xfrm rot="16200000">
            <a:off x="-976356" y="4178267"/>
            <a:ext cx="667518" cy="1285193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762D37-BB0F-2548-E32C-7DA01D324CE4}"/>
              </a:ext>
            </a:extLst>
          </p:cNvPr>
          <p:cNvSpPr/>
          <p:nvPr/>
        </p:nvSpPr>
        <p:spPr>
          <a:xfrm rot="16200000">
            <a:off x="-976357" y="2396842"/>
            <a:ext cx="667520" cy="1285193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0FF8DC-63B2-8C04-345C-7AF073CA427D}"/>
              </a:ext>
            </a:extLst>
          </p:cNvPr>
          <p:cNvSpPr/>
          <p:nvPr/>
        </p:nvSpPr>
        <p:spPr>
          <a:xfrm rot="16200000">
            <a:off x="-976357" y="1505103"/>
            <a:ext cx="667520" cy="1285193"/>
          </a:xfrm>
          <a:prstGeom prst="rect">
            <a:avLst/>
          </a:prstGeom>
          <a:solidFill>
            <a:srgbClr val="009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92FFAF-B814-BF62-5185-3C77BEF124E7}"/>
              </a:ext>
            </a:extLst>
          </p:cNvPr>
          <p:cNvSpPr txBox="1"/>
          <p:nvPr/>
        </p:nvSpPr>
        <p:spPr>
          <a:xfrm rot="16200000">
            <a:off x="172484" y="2198817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2584C1-B6E9-5E5E-F93B-0B396A1F381E}"/>
              </a:ext>
            </a:extLst>
          </p:cNvPr>
          <p:cNvSpPr/>
          <p:nvPr/>
        </p:nvSpPr>
        <p:spPr>
          <a:xfrm rot="16200000">
            <a:off x="-969934" y="613362"/>
            <a:ext cx="667522" cy="1285193"/>
          </a:xfrm>
          <a:prstGeom prst="rect">
            <a:avLst/>
          </a:prstGeom>
          <a:solidFill>
            <a:srgbClr val="004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5809E-BC02-A2AB-04D5-085C0CF9C531}"/>
              </a:ext>
            </a:extLst>
          </p:cNvPr>
          <p:cNvSpPr/>
          <p:nvPr/>
        </p:nvSpPr>
        <p:spPr>
          <a:xfrm rot="16200000">
            <a:off x="-976359" y="5071513"/>
            <a:ext cx="667524" cy="1285193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A2268D-BA68-006A-B1C9-895A9D5E10F4}"/>
              </a:ext>
            </a:extLst>
          </p:cNvPr>
          <p:cNvSpPr txBox="1"/>
          <p:nvPr/>
        </p:nvSpPr>
        <p:spPr>
          <a:xfrm rot="16200000">
            <a:off x="379471" y="5466765"/>
            <a:ext cx="193368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6B7217-5A00-5CC6-5BB1-C8E89C575731}"/>
              </a:ext>
            </a:extLst>
          </p:cNvPr>
          <p:cNvSpPr txBox="1"/>
          <p:nvPr/>
        </p:nvSpPr>
        <p:spPr>
          <a:xfrm rot="16200000">
            <a:off x="166307" y="5845854"/>
            <a:ext cx="320384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2C788F0-D3FC-7F58-2C50-0EC9F33E5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780" y="185528"/>
            <a:ext cx="4840655" cy="598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 descr="Uma imagem com diagrama, file, texto, captura de ecrã&#10;&#10;Descrição gerada automaticamente">
            <a:extLst>
              <a:ext uri="{FF2B5EF4-FFF2-40B4-BE49-F238E27FC236}">
                <a16:creationId xmlns:a16="http://schemas.microsoft.com/office/drawing/2014/main" id="{19AF5D54-FF81-A7D3-55F6-AB794B43BB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7" t="29504" r="31071" b="11947"/>
          <a:stretch/>
        </p:blipFill>
        <p:spPr>
          <a:xfrm>
            <a:off x="1196395" y="3059688"/>
            <a:ext cx="5049728" cy="2477383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E1535B78-E380-8531-BABA-DC3D2DBC97FF}"/>
              </a:ext>
            </a:extLst>
          </p:cNvPr>
          <p:cNvSpPr txBox="1"/>
          <p:nvPr/>
        </p:nvSpPr>
        <p:spPr>
          <a:xfrm>
            <a:off x="1542136" y="2140430"/>
            <a:ext cx="4358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1">
                <a:solidFill>
                  <a:srgbClr val="008F9D"/>
                </a:solidFill>
              </a:rPr>
              <a:t>BOX-PLOTS AND HISTOGRAMS</a:t>
            </a:r>
          </a:p>
        </p:txBody>
      </p:sp>
    </p:spTree>
    <p:extLst>
      <p:ext uri="{BB962C8B-B14F-4D97-AF65-F5344CB8AC3E}">
        <p14:creationId xmlns:p14="http://schemas.microsoft.com/office/powerpoint/2010/main" val="308668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E3596D-CD3B-4987-946A-201BF75CC519}"/>
              </a:ext>
            </a:extLst>
          </p:cNvPr>
          <p:cNvSpPr/>
          <p:nvPr/>
        </p:nvSpPr>
        <p:spPr>
          <a:xfrm>
            <a:off x="-1" y="0"/>
            <a:ext cx="12192000" cy="6111433"/>
          </a:xfrm>
          <a:prstGeom prst="rect">
            <a:avLst/>
          </a:prstGeom>
          <a:solidFill>
            <a:srgbClr val="009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A639030-526F-18AE-B090-1B0BE1EB1E1C}"/>
              </a:ext>
            </a:extLst>
          </p:cNvPr>
          <p:cNvSpPr/>
          <p:nvPr/>
        </p:nvSpPr>
        <p:spPr>
          <a:xfrm>
            <a:off x="1019109" y="2137885"/>
            <a:ext cx="10153781" cy="2049794"/>
          </a:xfrm>
          <a:prstGeom prst="roundRect">
            <a:avLst>
              <a:gd name="adj" fmla="val 50000"/>
            </a:avLst>
          </a:prstGeom>
          <a:solidFill>
            <a:srgbClr val="004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/>
              <a:t>MODELING </a:t>
            </a:r>
            <a:endParaRPr lang="en-US"/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A852DE87-7D1A-C188-CDE4-E195D7C97A72}"/>
              </a:ext>
            </a:extLst>
          </p:cNvPr>
          <p:cNvSpPr txBox="1">
            <a:spLocks/>
          </p:cNvSpPr>
          <p:nvPr/>
        </p:nvSpPr>
        <p:spPr>
          <a:xfrm>
            <a:off x="3208116" y="4036957"/>
            <a:ext cx="5775766" cy="801744"/>
          </a:xfrm>
          <a:prstGeom prst="roundRect">
            <a:avLst>
              <a:gd name="adj" fmla="val 50000"/>
            </a:avLst>
          </a:prstGeom>
          <a:solidFill>
            <a:srgbClr val="FFB300"/>
          </a:solidFill>
        </p:spPr>
        <p:txBody>
          <a:bodyPr vert="horz" lIns="10058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00455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TRAINING + VALIDATION</a:t>
            </a:r>
          </a:p>
        </p:txBody>
      </p:sp>
    </p:spTree>
    <p:extLst>
      <p:ext uri="{BB962C8B-B14F-4D97-AF65-F5344CB8AC3E}">
        <p14:creationId xmlns:p14="http://schemas.microsoft.com/office/powerpoint/2010/main" val="2363385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B325-1CDC-A466-333D-E25FF8A8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 is about training!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BE748-8066-E666-1185-5CABAAE67B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THE PROCESS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369BB4-BC67-A7F6-4905-22778FA09439}"/>
              </a:ext>
            </a:extLst>
          </p:cNvPr>
          <p:cNvSpPr/>
          <p:nvPr/>
        </p:nvSpPr>
        <p:spPr>
          <a:xfrm rot="16200000">
            <a:off x="-969933" y="3288582"/>
            <a:ext cx="667520" cy="1285193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DC39B-1C42-4705-1FFA-AF8BF29867DD}"/>
              </a:ext>
            </a:extLst>
          </p:cNvPr>
          <p:cNvSpPr txBox="1"/>
          <p:nvPr/>
        </p:nvSpPr>
        <p:spPr>
          <a:xfrm rot="16200000">
            <a:off x="385647" y="3630759"/>
            <a:ext cx="193367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EB6DF8-A934-A983-34A4-B8C03FCF32B0}"/>
              </a:ext>
            </a:extLst>
          </p:cNvPr>
          <p:cNvSpPr txBox="1"/>
          <p:nvPr/>
        </p:nvSpPr>
        <p:spPr>
          <a:xfrm rot="16200000">
            <a:off x="172484" y="4009846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5065B7-CFF6-D203-2859-EEB0A88243D6}"/>
              </a:ext>
            </a:extLst>
          </p:cNvPr>
          <p:cNvSpPr/>
          <p:nvPr/>
        </p:nvSpPr>
        <p:spPr>
          <a:xfrm rot="16200000">
            <a:off x="-976356" y="4178267"/>
            <a:ext cx="667518" cy="1285193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762D37-BB0F-2548-E32C-7DA01D324CE4}"/>
              </a:ext>
            </a:extLst>
          </p:cNvPr>
          <p:cNvSpPr/>
          <p:nvPr/>
        </p:nvSpPr>
        <p:spPr>
          <a:xfrm rot="16200000">
            <a:off x="-976357" y="2396842"/>
            <a:ext cx="667520" cy="1285193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0FF8DC-63B2-8C04-345C-7AF073CA427D}"/>
              </a:ext>
            </a:extLst>
          </p:cNvPr>
          <p:cNvSpPr/>
          <p:nvPr/>
        </p:nvSpPr>
        <p:spPr>
          <a:xfrm rot="16200000">
            <a:off x="-976357" y="1505103"/>
            <a:ext cx="667520" cy="1285193"/>
          </a:xfrm>
          <a:prstGeom prst="rect">
            <a:avLst/>
          </a:prstGeom>
          <a:solidFill>
            <a:srgbClr val="009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92FFAF-B814-BF62-5185-3C77BEF124E7}"/>
              </a:ext>
            </a:extLst>
          </p:cNvPr>
          <p:cNvSpPr txBox="1"/>
          <p:nvPr/>
        </p:nvSpPr>
        <p:spPr>
          <a:xfrm rot="16200000">
            <a:off x="172484" y="2198817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2584C1-B6E9-5E5E-F93B-0B396A1F381E}"/>
              </a:ext>
            </a:extLst>
          </p:cNvPr>
          <p:cNvSpPr/>
          <p:nvPr/>
        </p:nvSpPr>
        <p:spPr>
          <a:xfrm rot="16200000">
            <a:off x="-969934" y="613362"/>
            <a:ext cx="667522" cy="1285193"/>
          </a:xfrm>
          <a:prstGeom prst="rect">
            <a:avLst/>
          </a:prstGeom>
          <a:solidFill>
            <a:srgbClr val="004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5809E-BC02-A2AB-04D5-085C0CF9C531}"/>
              </a:ext>
            </a:extLst>
          </p:cNvPr>
          <p:cNvSpPr/>
          <p:nvPr/>
        </p:nvSpPr>
        <p:spPr>
          <a:xfrm rot="16200000">
            <a:off x="-976359" y="5071513"/>
            <a:ext cx="667524" cy="1285193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A2268D-BA68-006A-B1C9-895A9D5E10F4}"/>
              </a:ext>
            </a:extLst>
          </p:cNvPr>
          <p:cNvSpPr txBox="1"/>
          <p:nvPr/>
        </p:nvSpPr>
        <p:spPr>
          <a:xfrm rot="16200000">
            <a:off x="379471" y="5466765"/>
            <a:ext cx="193368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6B7217-5A00-5CC6-5BB1-C8E89C575731}"/>
              </a:ext>
            </a:extLst>
          </p:cNvPr>
          <p:cNvSpPr txBox="1"/>
          <p:nvPr/>
        </p:nvSpPr>
        <p:spPr>
          <a:xfrm rot="16200000">
            <a:off x="166307" y="5845854"/>
            <a:ext cx="320384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pic>
        <p:nvPicPr>
          <p:cNvPr id="6146" name="Picture 2" descr="Graphic representation of supervised machine learning. In supervised... |  Download Scientific Diagram">
            <a:extLst>
              <a:ext uri="{FF2B5EF4-FFF2-40B4-BE49-F238E27FC236}">
                <a16:creationId xmlns:a16="http://schemas.microsoft.com/office/drawing/2014/main" id="{A4D1AE0A-B510-1E4D-C090-03870EBEB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839638"/>
            <a:ext cx="809625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6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B325-1CDC-A466-333D-E25FF8A8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 is about training!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BE748-8066-E666-1185-5CABAAE67B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THE PROCESS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369BB4-BC67-A7F6-4905-22778FA09439}"/>
              </a:ext>
            </a:extLst>
          </p:cNvPr>
          <p:cNvSpPr/>
          <p:nvPr/>
        </p:nvSpPr>
        <p:spPr>
          <a:xfrm rot="16200000">
            <a:off x="-969933" y="3288582"/>
            <a:ext cx="667520" cy="1285193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DC39B-1C42-4705-1FFA-AF8BF29867DD}"/>
              </a:ext>
            </a:extLst>
          </p:cNvPr>
          <p:cNvSpPr txBox="1"/>
          <p:nvPr/>
        </p:nvSpPr>
        <p:spPr>
          <a:xfrm rot="16200000">
            <a:off x="385647" y="3630759"/>
            <a:ext cx="193367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EB6DF8-A934-A983-34A4-B8C03FCF32B0}"/>
              </a:ext>
            </a:extLst>
          </p:cNvPr>
          <p:cNvSpPr txBox="1"/>
          <p:nvPr/>
        </p:nvSpPr>
        <p:spPr>
          <a:xfrm rot="16200000">
            <a:off x="172484" y="4009846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5065B7-CFF6-D203-2859-EEB0A88243D6}"/>
              </a:ext>
            </a:extLst>
          </p:cNvPr>
          <p:cNvSpPr/>
          <p:nvPr/>
        </p:nvSpPr>
        <p:spPr>
          <a:xfrm rot="16200000">
            <a:off x="-976356" y="4178267"/>
            <a:ext cx="667518" cy="1285193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762D37-BB0F-2548-E32C-7DA01D324CE4}"/>
              </a:ext>
            </a:extLst>
          </p:cNvPr>
          <p:cNvSpPr/>
          <p:nvPr/>
        </p:nvSpPr>
        <p:spPr>
          <a:xfrm rot="16200000">
            <a:off x="-976357" y="2396842"/>
            <a:ext cx="667520" cy="1285193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0FF8DC-63B2-8C04-345C-7AF073CA427D}"/>
              </a:ext>
            </a:extLst>
          </p:cNvPr>
          <p:cNvSpPr/>
          <p:nvPr/>
        </p:nvSpPr>
        <p:spPr>
          <a:xfrm rot="16200000">
            <a:off x="-976357" y="1505103"/>
            <a:ext cx="667520" cy="1285193"/>
          </a:xfrm>
          <a:prstGeom prst="rect">
            <a:avLst/>
          </a:prstGeom>
          <a:solidFill>
            <a:srgbClr val="009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92FFAF-B814-BF62-5185-3C77BEF124E7}"/>
              </a:ext>
            </a:extLst>
          </p:cNvPr>
          <p:cNvSpPr txBox="1"/>
          <p:nvPr/>
        </p:nvSpPr>
        <p:spPr>
          <a:xfrm rot="16200000">
            <a:off x="172484" y="2198817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2584C1-B6E9-5E5E-F93B-0B396A1F381E}"/>
              </a:ext>
            </a:extLst>
          </p:cNvPr>
          <p:cNvSpPr/>
          <p:nvPr/>
        </p:nvSpPr>
        <p:spPr>
          <a:xfrm rot="16200000">
            <a:off x="-969934" y="613362"/>
            <a:ext cx="667522" cy="1285193"/>
          </a:xfrm>
          <a:prstGeom prst="rect">
            <a:avLst/>
          </a:prstGeom>
          <a:solidFill>
            <a:srgbClr val="004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5809E-BC02-A2AB-04D5-085C0CF9C531}"/>
              </a:ext>
            </a:extLst>
          </p:cNvPr>
          <p:cNvSpPr/>
          <p:nvPr/>
        </p:nvSpPr>
        <p:spPr>
          <a:xfrm rot="16200000">
            <a:off x="-976359" y="5071513"/>
            <a:ext cx="667524" cy="1285193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A2268D-BA68-006A-B1C9-895A9D5E10F4}"/>
              </a:ext>
            </a:extLst>
          </p:cNvPr>
          <p:cNvSpPr txBox="1"/>
          <p:nvPr/>
        </p:nvSpPr>
        <p:spPr>
          <a:xfrm rot="16200000">
            <a:off x="379471" y="5466765"/>
            <a:ext cx="193368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6B7217-5A00-5CC6-5BB1-C8E89C575731}"/>
              </a:ext>
            </a:extLst>
          </p:cNvPr>
          <p:cNvSpPr txBox="1"/>
          <p:nvPr/>
        </p:nvSpPr>
        <p:spPr>
          <a:xfrm rot="16200000">
            <a:off x="166307" y="5845854"/>
            <a:ext cx="320384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17A25E-B79B-EF5C-69E8-AF3663A80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73"/>
          <a:stretch/>
        </p:blipFill>
        <p:spPr>
          <a:xfrm>
            <a:off x="5859564" y="2049677"/>
            <a:ext cx="5702294" cy="3594886"/>
          </a:xfrm>
          <a:prstGeom prst="rect">
            <a:avLst/>
          </a:prstGeom>
        </p:spPr>
      </p:pic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3B8648F6-086B-E219-61FF-8008AF966A7C}"/>
              </a:ext>
            </a:extLst>
          </p:cNvPr>
          <p:cNvSpPr txBox="1">
            <a:spLocks/>
          </p:cNvSpPr>
          <p:nvPr/>
        </p:nvSpPr>
        <p:spPr>
          <a:xfrm>
            <a:off x="745632" y="2400643"/>
            <a:ext cx="5113932" cy="23935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To use a dataset in Machine Learning, the dataset is first split into a training and test set.</a:t>
            </a:r>
          </a:p>
          <a:p>
            <a:r>
              <a:rPr lang="en-US" sz="2000"/>
              <a:t>The </a:t>
            </a:r>
            <a:r>
              <a:rPr lang="en-US" sz="2000" b="1">
                <a:solidFill>
                  <a:srgbClr val="006FA8"/>
                </a:solidFill>
              </a:rPr>
              <a:t>training</a:t>
            </a:r>
            <a:r>
              <a:rPr lang="en-US" sz="2000"/>
              <a:t> set is used to train the model.</a:t>
            </a:r>
          </a:p>
          <a:p>
            <a:r>
              <a:rPr lang="en-US" sz="2000"/>
              <a:t>The </a:t>
            </a:r>
            <a:r>
              <a:rPr lang="en-US" sz="2000" b="1">
                <a:solidFill>
                  <a:srgbClr val="006FA8"/>
                </a:solidFill>
              </a:rPr>
              <a:t>test</a:t>
            </a:r>
            <a:r>
              <a:rPr lang="en-US" sz="2000"/>
              <a:t> is used to test the accuracy of the model.</a:t>
            </a:r>
          </a:p>
          <a:p>
            <a:r>
              <a:rPr lang="en-US" sz="2000"/>
              <a:t>Typically, split 80% training, 20% test.</a:t>
            </a:r>
          </a:p>
        </p:txBody>
      </p:sp>
    </p:spTree>
    <p:extLst>
      <p:ext uri="{BB962C8B-B14F-4D97-AF65-F5344CB8AC3E}">
        <p14:creationId xmlns:p14="http://schemas.microsoft.com/office/powerpoint/2010/main" val="516072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B325-1CDC-A466-333D-E25FF8A8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easiest one, but useless…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BE748-8066-E666-1185-5CABAAE67B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369BB4-BC67-A7F6-4905-22778FA09439}"/>
              </a:ext>
            </a:extLst>
          </p:cNvPr>
          <p:cNvSpPr/>
          <p:nvPr/>
        </p:nvSpPr>
        <p:spPr>
          <a:xfrm rot="16200000">
            <a:off x="-969933" y="3288582"/>
            <a:ext cx="667520" cy="1285193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DC39B-1C42-4705-1FFA-AF8BF29867DD}"/>
              </a:ext>
            </a:extLst>
          </p:cNvPr>
          <p:cNvSpPr txBox="1"/>
          <p:nvPr/>
        </p:nvSpPr>
        <p:spPr>
          <a:xfrm rot="16200000">
            <a:off x="252915" y="3630759"/>
            <a:ext cx="193367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EB6DF8-A934-A983-34A4-B8C03FCF32B0}"/>
              </a:ext>
            </a:extLst>
          </p:cNvPr>
          <p:cNvSpPr txBox="1"/>
          <p:nvPr/>
        </p:nvSpPr>
        <p:spPr>
          <a:xfrm rot="16200000">
            <a:off x="39752" y="4009846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5065B7-CFF6-D203-2859-EEB0A88243D6}"/>
              </a:ext>
            </a:extLst>
          </p:cNvPr>
          <p:cNvSpPr/>
          <p:nvPr/>
        </p:nvSpPr>
        <p:spPr>
          <a:xfrm rot="16200000">
            <a:off x="-976356" y="4178267"/>
            <a:ext cx="667518" cy="1285193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762D37-BB0F-2548-E32C-7DA01D324CE4}"/>
              </a:ext>
            </a:extLst>
          </p:cNvPr>
          <p:cNvSpPr/>
          <p:nvPr/>
        </p:nvSpPr>
        <p:spPr>
          <a:xfrm rot="16200000">
            <a:off x="-976357" y="2396842"/>
            <a:ext cx="667520" cy="1285193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0FF8DC-63B2-8C04-345C-7AF073CA427D}"/>
              </a:ext>
            </a:extLst>
          </p:cNvPr>
          <p:cNvSpPr/>
          <p:nvPr/>
        </p:nvSpPr>
        <p:spPr>
          <a:xfrm rot="16200000">
            <a:off x="-976357" y="1505103"/>
            <a:ext cx="667520" cy="1285193"/>
          </a:xfrm>
          <a:prstGeom prst="rect">
            <a:avLst/>
          </a:prstGeom>
          <a:solidFill>
            <a:srgbClr val="009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92FFAF-B814-BF62-5185-3C77BEF124E7}"/>
              </a:ext>
            </a:extLst>
          </p:cNvPr>
          <p:cNvSpPr txBox="1"/>
          <p:nvPr/>
        </p:nvSpPr>
        <p:spPr>
          <a:xfrm rot="16200000">
            <a:off x="39752" y="2198817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2584C1-B6E9-5E5E-F93B-0B396A1F381E}"/>
              </a:ext>
            </a:extLst>
          </p:cNvPr>
          <p:cNvSpPr/>
          <p:nvPr/>
        </p:nvSpPr>
        <p:spPr>
          <a:xfrm rot="16200000">
            <a:off x="-969934" y="613362"/>
            <a:ext cx="667522" cy="1285193"/>
          </a:xfrm>
          <a:prstGeom prst="rect">
            <a:avLst/>
          </a:prstGeom>
          <a:solidFill>
            <a:srgbClr val="004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5809E-BC02-A2AB-04D5-085C0CF9C531}"/>
              </a:ext>
            </a:extLst>
          </p:cNvPr>
          <p:cNvSpPr/>
          <p:nvPr/>
        </p:nvSpPr>
        <p:spPr>
          <a:xfrm rot="16200000">
            <a:off x="-976359" y="5071513"/>
            <a:ext cx="667524" cy="1285193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A2268D-BA68-006A-B1C9-895A9D5E10F4}"/>
              </a:ext>
            </a:extLst>
          </p:cNvPr>
          <p:cNvSpPr txBox="1"/>
          <p:nvPr/>
        </p:nvSpPr>
        <p:spPr>
          <a:xfrm rot="16200000">
            <a:off x="246739" y="5466765"/>
            <a:ext cx="193368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6B7217-5A00-5CC6-5BB1-C8E89C575731}"/>
              </a:ext>
            </a:extLst>
          </p:cNvPr>
          <p:cNvSpPr txBox="1"/>
          <p:nvPr/>
        </p:nvSpPr>
        <p:spPr>
          <a:xfrm rot="16200000">
            <a:off x="33575" y="5845854"/>
            <a:ext cx="320384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9B0FE66-3499-016D-5B56-9A5A065192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88"/>
          <a:stretch/>
        </p:blipFill>
        <p:spPr bwMode="auto">
          <a:xfrm>
            <a:off x="532618" y="1644658"/>
            <a:ext cx="6353503" cy="425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D1FD56-DFAE-7E08-8E52-0D27A7B99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458" y="1719537"/>
            <a:ext cx="1997895" cy="19722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273F5B0-079A-F298-8EFB-1BE02675C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208" y="3834721"/>
            <a:ext cx="2024390" cy="2061197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E653CC1-15A0-F2FF-2F24-C9B36CEC8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430" y="1777418"/>
            <a:ext cx="2531557" cy="163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0A9D44C-CC00-288B-749E-CD59E82BC61E}"/>
              </a:ext>
            </a:extLst>
          </p:cNvPr>
          <p:cNvSpPr txBox="1"/>
          <p:nvPr/>
        </p:nvSpPr>
        <p:spPr>
          <a:xfrm>
            <a:off x="9197542" y="4267072"/>
            <a:ext cx="2261331" cy="887551"/>
          </a:xfrm>
          <a:prstGeom prst="rect">
            <a:avLst/>
          </a:prstGeom>
          <a:noFill/>
          <a:ln w="38100">
            <a:solidFill>
              <a:srgbClr val="FFB300"/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i="0" err="1">
                <a:solidFill>
                  <a:schemeClr val="accent4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Courier" pitchFamily="2" charset="0"/>
              </a:rPr>
              <a:t>M.S.Error</a:t>
            </a:r>
            <a:r>
              <a:rPr lang="en-US" i="0">
                <a:solidFill>
                  <a:schemeClr val="accent4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Courier" pitchFamily="2" charset="0"/>
              </a:rPr>
              <a:t>: </a:t>
            </a:r>
            <a:r>
              <a:rPr lang="en-US" b="1" i="0">
                <a:solidFill>
                  <a:schemeClr val="accent4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Courier" pitchFamily="2" charset="0"/>
              </a:rPr>
              <a:t>0.10</a:t>
            </a:r>
          </a:p>
          <a:p>
            <a:pPr>
              <a:lnSpc>
                <a:spcPct val="150000"/>
              </a:lnSpc>
            </a:pPr>
            <a:r>
              <a:rPr lang="en-US" i="0">
                <a:solidFill>
                  <a:schemeClr val="accent4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Courier" pitchFamily="2" charset="0"/>
              </a:rPr>
              <a:t>R^2 Score: </a:t>
            </a:r>
            <a:r>
              <a:rPr lang="en-US" b="1" i="0">
                <a:solidFill>
                  <a:schemeClr val="accent4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Courier" pitchFamily="2" charset="0"/>
              </a:rPr>
              <a:t>0.03</a:t>
            </a:r>
            <a:endParaRPr lang="en-US" b="1">
              <a:solidFill>
                <a:schemeClr val="accent4">
                  <a:lumMod val="50000"/>
                </a:schemeClr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75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B325-1CDC-A466-333D-E25FF8A8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power of the future!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BE748-8066-E666-1185-5CABAAE67B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Machine Learning VS AI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369BB4-BC67-A7F6-4905-22778FA09439}"/>
              </a:ext>
            </a:extLst>
          </p:cNvPr>
          <p:cNvSpPr/>
          <p:nvPr/>
        </p:nvSpPr>
        <p:spPr>
          <a:xfrm rot="16200000">
            <a:off x="-969933" y="3288582"/>
            <a:ext cx="667520" cy="1285193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DC39B-1C42-4705-1FFA-AF8BF29867DD}"/>
              </a:ext>
            </a:extLst>
          </p:cNvPr>
          <p:cNvSpPr txBox="1"/>
          <p:nvPr/>
        </p:nvSpPr>
        <p:spPr>
          <a:xfrm rot="16200000">
            <a:off x="385647" y="3630759"/>
            <a:ext cx="193367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EB6DF8-A934-A983-34A4-B8C03FCF32B0}"/>
              </a:ext>
            </a:extLst>
          </p:cNvPr>
          <p:cNvSpPr txBox="1"/>
          <p:nvPr/>
        </p:nvSpPr>
        <p:spPr>
          <a:xfrm rot="16200000">
            <a:off x="172484" y="4009846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5065B7-CFF6-D203-2859-EEB0A88243D6}"/>
              </a:ext>
            </a:extLst>
          </p:cNvPr>
          <p:cNvSpPr/>
          <p:nvPr/>
        </p:nvSpPr>
        <p:spPr>
          <a:xfrm rot="16200000">
            <a:off x="-976356" y="4178267"/>
            <a:ext cx="667518" cy="1285193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762D37-BB0F-2548-E32C-7DA01D324CE4}"/>
              </a:ext>
            </a:extLst>
          </p:cNvPr>
          <p:cNvSpPr/>
          <p:nvPr/>
        </p:nvSpPr>
        <p:spPr>
          <a:xfrm rot="16200000">
            <a:off x="-976357" y="2396842"/>
            <a:ext cx="667520" cy="1285193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0FF8DC-63B2-8C04-345C-7AF073CA427D}"/>
              </a:ext>
            </a:extLst>
          </p:cNvPr>
          <p:cNvSpPr/>
          <p:nvPr/>
        </p:nvSpPr>
        <p:spPr>
          <a:xfrm rot="16200000">
            <a:off x="-976357" y="1505103"/>
            <a:ext cx="667520" cy="1285193"/>
          </a:xfrm>
          <a:prstGeom prst="rect">
            <a:avLst/>
          </a:prstGeom>
          <a:solidFill>
            <a:srgbClr val="009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92FFAF-B814-BF62-5185-3C77BEF124E7}"/>
              </a:ext>
            </a:extLst>
          </p:cNvPr>
          <p:cNvSpPr txBox="1"/>
          <p:nvPr/>
        </p:nvSpPr>
        <p:spPr>
          <a:xfrm rot="16200000">
            <a:off x="172484" y="2198817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2584C1-B6E9-5E5E-F93B-0B396A1F381E}"/>
              </a:ext>
            </a:extLst>
          </p:cNvPr>
          <p:cNvSpPr/>
          <p:nvPr/>
        </p:nvSpPr>
        <p:spPr>
          <a:xfrm rot="16200000">
            <a:off x="-969934" y="613362"/>
            <a:ext cx="667522" cy="1285193"/>
          </a:xfrm>
          <a:prstGeom prst="rect">
            <a:avLst/>
          </a:prstGeom>
          <a:solidFill>
            <a:srgbClr val="004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5809E-BC02-A2AB-04D5-085C0CF9C531}"/>
              </a:ext>
            </a:extLst>
          </p:cNvPr>
          <p:cNvSpPr/>
          <p:nvPr/>
        </p:nvSpPr>
        <p:spPr>
          <a:xfrm rot="16200000">
            <a:off x="-976359" y="5071513"/>
            <a:ext cx="667524" cy="1285193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A2268D-BA68-006A-B1C9-895A9D5E10F4}"/>
              </a:ext>
            </a:extLst>
          </p:cNvPr>
          <p:cNvSpPr txBox="1"/>
          <p:nvPr/>
        </p:nvSpPr>
        <p:spPr>
          <a:xfrm rot="16200000">
            <a:off x="379471" y="5466765"/>
            <a:ext cx="193368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6B7217-5A00-5CC6-5BB1-C8E89C575731}"/>
              </a:ext>
            </a:extLst>
          </p:cNvPr>
          <p:cNvSpPr txBox="1"/>
          <p:nvPr/>
        </p:nvSpPr>
        <p:spPr>
          <a:xfrm rot="16200000">
            <a:off x="166307" y="5845854"/>
            <a:ext cx="320384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pic>
        <p:nvPicPr>
          <p:cNvPr id="2050" name="Picture 2" descr="Comparing different industry terms">
            <a:extLst>
              <a:ext uri="{FF2B5EF4-FFF2-40B4-BE49-F238E27FC236}">
                <a16:creationId xmlns:a16="http://schemas.microsoft.com/office/drawing/2014/main" id="{B8868814-B338-96EC-667C-71FB89E5F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03" y="628899"/>
            <a:ext cx="4197397" cy="517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A1AD888-28E4-05BC-1C0E-84A54B70AE84}"/>
              </a:ext>
            </a:extLst>
          </p:cNvPr>
          <p:cNvSpPr txBox="1"/>
          <p:nvPr/>
        </p:nvSpPr>
        <p:spPr>
          <a:xfrm>
            <a:off x="810829" y="1958541"/>
            <a:ext cx="545146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/>
              <a:t>MACHINE LEARNING IS A SUBFIELD OF AI!</a:t>
            </a:r>
          </a:p>
          <a:p>
            <a:pPr algn="just"/>
            <a:endParaRPr lang="en-US" sz="2000"/>
          </a:p>
          <a:p>
            <a:pPr algn="just"/>
            <a:r>
              <a:rPr lang="en-US" sz="2000" b="1">
                <a:solidFill>
                  <a:srgbClr val="008F9D"/>
                </a:solidFill>
              </a:rPr>
              <a:t>Artificial Intelligence (AI) - </a:t>
            </a:r>
            <a:r>
              <a:rPr lang="en-US" sz="2000"/>
              <a:t>deals with making machines simulate human cognitive abilities and actions without human assistance</a:t>
            </a:r>
          </a:p>
          <a:p>
            <a:pPr algn="just"/>
            <a:endParaRPr lang="en-US" sz="2000"/>
          </a:p>
          <a:p>
            <a:pPr algn="just"/>
            <a:r>
              <a:rPr lang="en-US" sz="2000" b="1">
                <a:solidFill>
                  <a:srgbClr val="008F9D"/>
                </a:solidFill>
              </a:rPr>
              <a:t>Machine learning - </a:t>
            </a:r>
            <a:r>
              <a:rPr lang="en-US" sz="2000"/>
              <a:t>concerned with making machines learn patterns from the available data so that it can then make predictions on unseen data</a:t>
            </a:r>
            <a:r>
              <a:rPr lang="en-US" sz="2000" b="0" i="0">
                <a:solidFill>
                  <a:srgbClr val="05192D"/>
                </a:solidFill>
                <a:effectLst/>
                <a:latin typeface="Studio-Feixen-Sans"/>
              </a:rPr>
              <a:t>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36188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9D079F-3AF6-2297-F03D-C22F6FB09F3C}"/>
              </a:ext>
            </a:extLst>
          </p:cNvPr>
          <p:cNvSpPr/>
          <p:nvPr/>
        </p:nvSpPr>
        <p:spPr>
          <a:xfrm rot="16200000">
            <a:off x="-969933" y="3288582"/>
            <a:ext cx="667520" cy="1285193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B06EB-6504-778C-DCB7-40B9FFD6FCFE}"/>
              </a:ext>
            </a:extLst>
          </p:cNvPr>
          <p:cNvSpPr txBox="1"/>
          <p:nvPr/>
        </p:nvSpPr>
        <p:spPr>
          <a:xfrm rot="16200000">
            <a:off x="385647" y="3630759"/>
            <a:ext cx="193367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BF17CA-5D94-70C4-26B2-192D89636D02}"/>
              </a:ext>
            </a:extLst>
          </p:cNvPr>
          <p:cNvSpPr txBox="1"/>
          <p:nvPr/>
        </p:nvSpPr>
        <p:spPr>
          <a:xfrm rot="16200000">
            <a:off x="172484" y="4009846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3EEE1E-A9C1-A03C-6ABE-1F301B071D2F}"/>
              </a:ext>
            </a:extLst>
          </p:cNvPr>
          <p:cNvSpPr/>
          <p:nvPr/>
        </p:nvSpPr>
        <p:spPr>
          <a:xfrm rot="16200000">
            <a:off x="-976356" y="4178267"/>
            <a:ext cx="667518" cy="1285193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C5A323-7C21-6FD8-92FB-84593C8843A4}"/>
              </a:ext>
            </a:extLst>
          </p:cNvPr>
          <p:cNvSpPr/>
          <p:nvPr/>
        </p:nvSpPr>
        <p:spPr>
          <a:xfrm rot="16200000">
            <a:off x="-976357" y="2396842"/>
            <a:ext cx="667520" cy="1285193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19E47C-5565-EF97-4EEC-A9D7AE7BED42}"/>
              </a:ext>
            </a:extLst>
          </p:cNvPr>
          <p:cNvSpPr/>
          <p:nvPr/>
        </p:nvSpPr>
        <p:spPr>
          <a:xfrm rot="16200000">
            <a:off x="-976357" y="1505103"/>
            <a:ext cx="667520" cy="1285193"/>
          </a:xfrm>
          <a:prstGeom prst="rect">
            <a:avLst/>
          </a:prstGeom>
          <a:solidFill>
            <a:srgbClr val="009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13656-C87E-B31E-0BED-0B04FD270E96}"/>
              </a:ext>
            </a:extLst>
          </p:cNvPr>
          <p:cNvSpPr txBox="1"/>
          <p:nvPr/>
        </p:nvSpPr>
        <p:spPr>
          <a:xfrm rot="16200000">
            <a:off x="172484" y="2198817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1DE56A-F039-6EA5-9421-473718DF7D53}"/>
              </a:ext>
            </a:extLst>
          </p:cNvPr>
          <p:cNvSpPr/>
          <p:nvPr/>
        </p:nvSpPr>
        <p:spPr>
          <a:xfrm rot="16200000">
            <a:off x="-969934" y="613362"/>
            <a:ext cx="667522" cy="1285193"/>
          </a:xfrm>
          <a:prstGeom prst="rect">
            <a:avLst/>
          </a:prstGeom>
          <a:solidFill>
            <a:srgbClr val="004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CF71BD-2E6A-8E9D-F478-2F5D796FC2AD}"/>
              </a:ext>
            </a:extLst>
          </p:cNvPr>
          <p:cNvSpPr/>
          <p:nvPr/>
        </p:nvSpPr>
        <p:spPr>
          <a:xfrm rot="16200000">
            <a:off x="-976359" y="5071513"/>
            <a:ext cx="667524" cy="1285193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2F8A3E-1283-B18F-23A3-8994D20352DD}"/>
              </a:ext>
            </a:extLst>
          </p:cNvPr>
          <p:cNvSpPr txBox="1"/>
          <p:nvPr/>
        </p:nvSpPr>
        <p:spPr>
          <a:xfrm rot="16200000">
            <a:off x="379471" y="5466765"/>
            <a:ext cx="193368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B25A34-D40B-2248-5040-7C482F6318E4}"/>
              </a:ext>
            </a:extLst>
          </p:cNvPr>
          <p:cNvSpPr txBox="1"/>
          <p:nvPr/>
        </p:nvSpPr>
        <p:spPr>
          <a:xfrm rot="16200000">
            <a:off x="166307" y="5845854"/>
            <a:ext cx="320384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pic>
        <p:nvPicPr>
          <p:cNvPr id="1028" name="Picture 4" descr="Machine Learning: A Journey From Linear Regression to Logistic Regression |  by Gaurav Parihar | Analytics Vidhya | Medium">
            <a:extLst>
              <a:ext uri="{FF2B5EF4-FFF2-40B4-BE49-F238E27FC236}">
                <a16:creationId xmlns:a16="http://schemas.microsoft.com/office/drawing/2014/main" id="{8D983BAB-55C2-201E-C51B-4BB78D4D4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37"/>
          <a:stretch/>
        </p:blipFill>
        <p:spPr bwMode="auto">
          <a:xfrm>
            <a:off x="595832" y="1591451"/>
            <a:ext cx="4010501" cy="367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Machine Learning: A Journey From Linear Regression to Logistic Regression |  by Gaurav Parihar | Analytics Vidhya | Medium">
            <a:extLst>
              <a:ext uri="{FF2B5EF4-FFF2-40B4-BE49-F238E27FC236}">
                <a16:creationId xmlns:a16="http://schemas.microsoft.com/office/drawing/2014/main" id="{4B62C514-7CA5-8AE7-CB2B-B181CD0511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7"/>
          <a:stretch/>
        </p:blipFill>
        <p:spPr bwMode="auto">
          <a:xfrm>
            <a:off x="7475986" y="1587597"/>
            <a:ext cx="4120182" cy="368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eta para a Direita 8">
            <a:extLst>
              <a:ext uri="{FF2B5EF4-FFF2-40B4-BE49-F238E27FC236}">
                <a16:creationId xmlns:a16="http://schemas.microsoft.com/office/drawing/2014/main" id="{06293A2D-5882-5023-FC58-D66400AF5538}"/>
              </a:ext>
            </a:extLst>
          </p:cNvPr>
          <p:cNvSpPr/>
          <p:nvPr/>
        </p:nvSpPr>
        <p:spPr>
          <a:xfrm>
            <a:off x="5308423" y="3129254"/>
            <a:ext cx="1465472" cy="1048995"/>
          </a:xfrm>
          <a:prstGeom prst="rightArrow">
            <a:avLst/>
          </a:prstGeom>
          <a:solidFill>
            <a:srgbClr val="FFB300"/>
          </a:solidFill>
          <a:ln>
            <a:solidFill>
              <a:srgbClr val="FFB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3975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BE748-8066-E666-1185-5CABAAE67B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LOGISTIC 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369BB4-BC67-A7F6-4905-22778FA09439}"/>
              </a:ext>
            </a:extLst>
          </p:cNvPr>
          <p:cNvSpPr/>
          <p:nvPr/>
        </p:nvSpPr>
        <p:spPr>
          <a:xfrm rot="16200000">
            <a:off x="-969933" y="3288582"/>
            <a:ext cx="667520" cy="1285193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DC39B-1C42-4705-1FFA-AF8BF29867DD}"/>
              </a:ext>
            </a:extLst>
          </p:cNvPr>
          <p:cNvSpPr txBox="1"/>
          <p:nvPr/>
        </p:nvSpPr>
        <p:spPr>
          <a:xfrm rot="16200000">
            <a:off x="385647" y="3630759"/>
            <a:ext cx="193367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EB6DF8-A934-A983-34A4-B8C03FCF32B0}"/>
              </a:ext>
            </a:extLst>
          </p:cNvPr>
          <p:cNvSpPr txBox="1"/>
          <p:nvPr/>
        </p:nvSpPr>
        <p:spPr>
          <a:xfrm rot="16200000">
            <a:off x="172484" y="4009846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5065B7-CFF6-D203-2859-EEB0A88243D6}"/>
              </a:ext>
            </a:extLst>
          </p:cNvPr>
          <p:cNvSpPr/>
          <p:nvPr/>
        </p:nvSpPr>
        <p:spPr>
          <a:xfrm rot="16200000">
            <a:off x="-976356" y="4178267"/>
            <a:ext cx="667518" cy="1285193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762D37-BB0F-2548-E32C-7DA01D324CE4}"/>
              </a:ext>
            </a:extLst>
          </p:cNvPr>
          <p:cNvSpPr/>
          <p:nvPr/>
        </p:nvSpPr>
        <p:spPr>
          <a:xfrm rot="16200000">
            <a:off x="-976357" y="2396842"/>
            <a:ext cx="667520" cy="1285193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0FF8DC-63B2-8C04-345C-7AF073CA427D}"/>
              </a:ext>
            </a:extLst>
          </p:cNvPr>
          <p:cNvSpPr/>
          <p:nvPr/>
        </p:nvSpPr>
        <p:spPr>
          <a:xfrm rot="16200000">
            <a:off x="-976357" y="1505103"/>
            <a:ext cx="667520" cy="1285193"/>
          </a:xfrm>
          <a:prstGeom prst="rect">
            <a:avLst/>
          </a:prstGeom>
          <a:solidFill>
            <a:srgbClr val="009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92FFAF-B814-BF62-5185-3C77BEF124E7}"/>
              </a:ext>
            </a:extLst>
          </p:cNvPr>
          <p:cNvSpPr txBox="1"/>
          <p:nvPr/>
        </p:nvSpPr>
        <p:spPr>
          <a:xfrm rot="16200000">
            <a:off x="172484" y="2198817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2584C1-B6E9-5E5E-F93B-0B396A1F381E}"/>
              </a:ext>
            </a:extLst>
          </p:cNvPr>
          <p:cNvSpPr/>
          <p:nvPr/>
        </p:nvSpPr>
        <p:spPr>
          <a:xfrm rot="16200000">
            <a:off x="-969934" y="613362"/>
            <a:ext cx="667522" cy="1285193"/>
          </a:xfrm>
          <a:prstGeom prst="rect">
            <a:avLst/>
          </a:prstGeom>
          <a:solidFill>
            <a:srgbClr val="004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5809E-BC02-A2AB-04D5-085C0CF9C531}"/>
              </a:ext>
            </a:extLst>
          </p:cNvPr>
          <p:cNvSpPr/>
          <p:nvPr/>
        </p:nvSpPr>
        <p:spPr>
          <a:xfrm rot="16200000">
            <a:off x="-976359" y="5071513"/>
            <a:ext cx="667524" cy="1285193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A2268D-BA68-006A-B1C9-895A9D5E10F4}"/>
              </a:ext>
            </a:extLst>
          </p:cNvPr>
          <p:cNvSpPr txBox="1"/>
          <p:nvPr/>
        </p:nvSpPr>
        <p:spPr>
          <a:xfrm rot="16200000">
            <a:off x="379471" y="5466765"/>
            <a:ext cx="193368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6B7217-5A00-5CC6-5BB1-C8E89C575731}"/>
              </a:ext>
            </a:extLst>
          </p:cNvPr>
          <p:cNvSpPr txBox="1"/>
          <p:nvPr/>
        </p:nvSpPr>
        <p:spPr>
          <a:xfrm rot="16200000">
            <a:off x="166307" y="5845854"/>
            <a:ext cx="320384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B00D66-F9EC-61BA-B945-143224F0325E}"/>
              </a:ext>
            </a:extLst>
          </p:cNvPr>
          <p:cNvSpPr txBox="1"/>
          <p:nvPr/>
        </p:nvSpPr>
        <p:spPr>
          <a:xfrm>
            <a:off x="770173" y="3295482"/>
            <a:ext cx="2261331" cy="1200329"/>
          </a:xfrm>
          <a:prstGeom prst="rect">
            <a:avLst/>
          </a:prstGeom>
          <a:noFill/>
          <a:ln w="38100">
            <a:solidFill>
              <a:srgbClr val="FFB3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b="0" i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Accuracy: </a:t>
            </a:r>
            <a:r>
              <a:rPr lang="en-US" b="1" i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0.65</a:t>
            </a:r>
          </a:p>
          <a:p>
            <a:pPr algn="r"/>
            <a:r>
              <a:rPr lang="en-US" b="0" i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Recall: </a:t>
            </a:r>
            <a:r>
              <a:rPr lang="en-US" b="1" i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0.58</a:t>
            </a:r>
            <a:endParaRPr lang="en-US" b="1">
              <a:solidFill>
                <a:srgbClr val="212121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algn="r"/>
            <a:r>
              <a:rPr lang="en-US" b="0" i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Precision: </a:t>
            </a:r>
            <a:r>
              <a:rPr lang="en-US" b="1" i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0.18</a:t>
            </a:r>
          </a:p>
          <a:p>
            <a:pPr algn="r"/>
            <a:r>
              <a:rPr lang="en-US" b="0" i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F1-Score: </a:t>
            </a:r>
            <a:r>
              <a:rPr lang="en-US" b="1" i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0.27</a:t>
            </a:r>
            <a:endParaRPr lang="en-US" b="1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5FA67F4-B455-A0F5-217A-B82886C75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095" y="2006090"/>
            <a:ext cx="4260922" cy="376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D2EE6E-42E2-4637-6549-4291AA5CD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891" y="2143855"/>
            <a:ext cx="3707414" cy="3345902"/>
          </a:xfrm>
          <a:prstGeom prst="rect">
            <a:avLst/>
          </a:prstGeom>
        </p:spPr>
      </p:pic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466869AE-C96C-BF28-918D-02906E4E6FA4}"/>
              </a:ext>
            </a:extLst>
          </p:cNvPr>
          <p:cNvSpPr txBox="1">
            <a:spLocks/>
          </p:cNvSpPr>
          <p:nvPr/>
        </p:nvSpPr>
        <p:spPr>
          <a:xfrm>
            <a:off x="982068" y="2770989"/>
            <a:ext cx="5113932" cy="23935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/>
              <a:t>Threshold = 0.5</a:t>
            </a:r>
          </a:p>
        </p:txBody>
      </p:sp>
    </p:spTree>
    <p:extLst>
      <p:ext uri="{BB962C8B-B14F-4D97-AF65-F5344CB8AC3E}">
        <p14:creationId xmlns:p14="http://schemas.microsoft.com/office/powerpoint/2010/main" val="1956722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BE748-8066-E666-1185-5CABAAE67B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6155" y="671875"/>
            <a:ext cx="11343640" cy="411479"/>
          </a:xfrm>
        </p:spPr>
        <p:txBody>
          <a:bodyPr/>
          <a:lstStyle/>
          <a:p>
            <a:r>
              <a:rPr lang="en-US"/>
              <a:t>DECISION TREES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369BB4-BC67-A7F6-4905-22778FA09439}"/>
              </a:ext>
            </a:extLst>
          </p:cNvPr>
          <p:cNvSpPr/>
          <p:nvPr/>
        </p:nvSpPr>
        <p:spPr>
          <a:xfrm rot="16200000">
            <a:off x="-969933" y="3288582"/>
            <a:ext cx="667520" cy="1285193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DC39B-1C42-4705-1FFA-AF8BF29867DD}"/>
              </a:ext>
            </a:extLst>
          </p:cNvPr>
          <p:cNvSpPr txBox="1"/>
          <p:nvPr/>
        </p:nvSpPr>
        <p:spPr>
          <a:xfrm rot="16200000">
            <a:off x="385647" y="3630759"/>
            <a:ext cx="193367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EB6DF8-A934-A983-34A4-B8C03FCF32B0}"/>
              </a:ext>
            </a:extLst>
          </p:cNvPr>
          <p:cNvSpPr txBox="1"/>
          <p:nvPr/>
        </p:nvSpPr>
        <p:spPr>
          <a:xfrm rot="16200000">
            <a:off x="172484" y="4009846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5065B7-CFF6-D203-2859-EEB0A88243D6}"/>
              </a:ext>
            </a:extLst>
          </p:cNvPr>
          <p:cNvSpPr/>
          <p:nvPr/>
        </p:nvSpPr>
        <p:spPr>
          <a:xfrm rot="16200000">
            <a:off x="-976356" y="4178267"/>
            <a:ext cx="667518" cy="1285193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762D37-BB0F-2548-E32C-7DA01D324CE4}"/>
              </a:ext>
            </a:extLst>
          </p:cNvPr>
          <p:cNvSpPr/>
          <p:nvPr/>
        </p:nvSpPr>
        <p:spPr>
          <a:xfrm rot="16200000">
            <a:off x="-976357" y="2396842"/>
            <a:ext cx="667520" cy="1285193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0FF8DC-63B2-8C04-345C-7AF073CA427D}"/>
              </a:ext>
            </a:extLst>
          </p:cNvPr>
          <p:cNvSpPr/>
          <p:nvPr/>
        </p:nvSpPr>
        <p:spPr>
          <a:xfrm rot="16200000">
            <a:off x="-976357" y="1505103"/>
            <a:ext cx="667520" cy="1285193"/>
          </a:xfrm>
          <a:prstGeom prst="rect">
            <a:avLst/>
          </a:prstGeom>
          <a:solidFill>
            <a:srgbClr val="009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92FFAF-B814-BF62-5185-3C77BEF124E7}"/>
              </a:ext>
            </a:extLst>
          </p:cNvPr>
          <p:cNvSpPr txBox="1"/>
          <p:nvPr/>
        </p:nvSpPr>
        <p:spPr>
          <a:xfrm rot="16200000">
            <a:off x="172484" y="2198817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2584C1-B6E9-5E5E-F93B-0B396A1F381E}"/>
              </a:ext>
            </a:extLst>
          </p:cNvPr>
          <p:cNvSpPr/>
          <p:nvPr/>
        </p:nvSpPr>
        <p:spPr>
          <a:xfrm rot="16200000">
            <a:off x="-969934" y="613362"/>
            <a:ext cx="667522" cy="1285193"/>
          </a:xfrm>
          <a:prstGeom prst="rect">
            <a:avLst/>
          </a:prstGeom>
          <a:solidFill>
            <a:srgbClr val="004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5809E-BC02-A2AB-04D5-085C0CF9C531}"/>
              </a:ext>
            </a:extLst>
          </p:cNvPr>
          <p:cNvSpPr/>
          <p:nvPr/>
        </p:nvSpPr>
        <p:spPr>
          <a:xfrm rot="16200000">
            <a:off x="-976359" y="5071513"/>
            <a:ext cx="667524" cy="1285193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A2268D-BA68-006A-B1C9-895A9D5E10F4}"/>
              </a:ext>
            </a:extLst>
          </p:cNvPr>
          <p:cNvSpPr txBox="1"/>
          <p:nvPr/>
        </p:nvSpPr>
        <p:spPr>
          <a:xfrm rot="16200000">
            <a:off x="379471" y="5466765"/>
            <a:ext cx="193368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6B7217-5A00-5CC6-5BB1-C8E89C575731}"/>
              </a:ext>
            </a:extLst>
          </p:cNvPr>
          <p:cNvSpPr txBox="1"/>
          <p:nvPr/>
        </p:nvSpPr>
        <p:spPr>
          <a:xfrm rot="16200000">
            <a:off x="166307" y="5845854"/>
            <a:ext cx="320384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4BFD6D-7247-1EAB-C852-75B3DAEEB367}"/>
              </a:ext>
            </a:extLst>
          </p:cNvPr>
          <p:cNvSpPr txBox="1"/>
          <p:nvPr/>
        </p:nvSpPr>
        <p:spPr>
          <a:xfrm>
            <a:off x="1900353" y="3150271"/>
            <a:ext cx="2301717" cy="1200329"/>
          </a:xfrm>
          <a:prstGeom prst="rect">
            <a:avLst/>
          </a:prstGeom>
          <a:noFill/>
          <a:ln w="38100">
            <a:solidFill>
              <a:srgbClr val="FFB3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b="0" i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Accuracy: </a:t>
            </a:r>
            <a:r>
              <a:rPr lang="en-US" b="1" i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0.58</a:t>
            </a:r>
          </a:p>
          <a:p>
            <a:pPr algn="r"/>
            <a:r>
              <a:rPr lang="en-US" b="0" i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Recall: </a:t>
            </a:r>
            <a:r>
              <a:rPr lang="en-US" b="1" i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0.49</a:t>
            </a:r>
            <a:endParaRPr lang="en-US" b="1">
              <a:solidFill>
                <a:srgbClr val="212121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algn="r"/>
            <a:r>
              <a:rPr lang="en-US" b="0" i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Precision: </a:t>
            </a:r>
            <a:r>
              <a:rPr lang="en-US" b="1" i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0.13</a:t>
            </a:r>
          </a:p>
          <a:p>
            <a:pPr algn="r"/>
            <a:r>
              <a:rPr lang="en-US" b="0" i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F1-Score: </a:t>
            </a:r>
            <a:r>
              <a:rPr lang="en-US" b="1" i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0.21</a:t>
            </a:r>
            <a:endParaRPr lang="en-US" b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E82136-3E09-3379-F359-3006A7543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8933"/>
            <a:ext cx="49053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30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B325-1CDC-A466-333D-E25FF8A8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 of the best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BE748-8066-E666-1185-5CABAAE67B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DECISION TREES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369BB4-BC67-A7F6-4905-22778FA09439}"/>
              </a:ext>
            </a:extLst>
          </p:cNvPr>
          <p:cNvSpPr/>
          <p:nvPr/>
        </p:nvSpPr>
        <p:spPr>
          <a:xfrm rot="16200000">
            <a:off x="-969933" y="3288582"/>
            <a:ext cx="667520" cy="1285193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DC39B-1C42-4705-1FFA-AF8BF29867DD}"/>
              </a:ext>
            </a:extLst>
          </p:cNvPr>
          <p:cNvSpPr txBox="1"/>
          <p:nvPr/>
        </p:nvSpPr>
        <p:spPr>
          <a:xfrm rot="16200000">
            <a:off x="385647" y="3630759"/>
            <a:ext cx="193367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EB6DF8-A934-A983-34A4-B8C03FCF32B0}"/>
              </a:ext>
            </a:extLst>
          </p:cNvPr>
          <p:cNvSpPr txBox="1"/>
          <p:nvPr/>
        </p:nvSpPr>
        <p:spPr>
          <a:xfrm rot="16200000">
            <a:off x="172484" y="4009846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5065B7-CFF6-D203-2859-EEB0A88243D6}"/>
              </a:ext>
            </a:extLst>
          </p:cNvPr>
          <p:cNvSpPr/>
          <p:nvPr/>
        </p:nvSpPr>
        <p:spPr>
          <a:xfrm rot="16200000">
            <a:off x="-976356" y="4178267"/>
            <a:ext cx="667518" cy="1285193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762D37-BB0F-2548-E32C-7DA01D324CE4}"/>
              </a:ext>
            </a:extLst>
          </p:cNvPr>
          <p:cNvSpPr/>
          <p:nvPr/>
        </p:nvSpPr>
        <p:spPr>
          <a:xfrm rot="16200000">
            <a:off x="-976357" y="2396842"/>
            <a:ext cx="667520" cy="1285193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0FF8DC-63B2-8C04-345C-7AF073CA427D}"/>
              </a:ext>
            </a:extLst>
          </p:cNvPr>
          <p:cNvSpPr/>
          <p:nvPr/>
        </p:nvSpPr>
        <p:spPr>
          <a:xfrm rot="16200000">
            <a:off x="-976357" y="1505103"/>
            <a:ext cx="667520" cy="1285193"/>
          </a:xfrm>
          <a:prstGeom prst="rect">
            <a:avLst/>
          </a:prstGeom>
          <a:solidFill>
            <a:srgbClr val="009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92FFAF-B814-BF62-5185-3C77BEF124E7}"/>
              </a:ext>
            </a:extLst>
          </p:cNvPr>
          <p:cNvSpPr txBox="1"/>
          <p:nvPr/>
        </p:nvSpPr>
        <p:spPr>
          <a:xfrm rot="16200000">
            <a:off x="172484" y="2198817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2584C1-B6E9-5E5E-F93B-0B396A1F381E}"/>
              </a:ext>
            </a:extLst>
          </p:cNvPr>
          <p:cNvSpPr/>
          <p:nvPr/>
        </p:nvSpPr>
        <p:spPr>
          <a:xfrm rot="16200000">
            <a:off x="-969934" y="613362"/>
            <a:ext cx="667522" cy="1285193"/>
          </a:xfrm>
          <a:prstGeom prst="rect">
            <a:avLst/>
          </a:prstGeom>
          <a:solidFill>
            <a:srgbClr val="004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5809E-BC02-A2AB-04D5-085C0CF9C531}"/>
              </a:ext>
            </a:extLst>
          </p:cNvPr>
          <p:cNvSpPr/>
          <p:nvPr/>
        </p:nvSpPr>
        <p:spPr>
          <a:xfrm rot="16200000">
            <a:off x="-976359" y="5071513"/>
            <a:ext cx="667524" cy="1285193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A2268D-BA68-006A-B1C9-895A9D5E10F4}"/>
              </a:ext>
            </a:extLst>
          </p:cNvPr>
          <p:cNvSpPr txBox="1"/>
          <p:nvPr/>
        </p:nvSpPr>
        <p:spPr>
          <a:xfrm rot="16200000">
            <a:off x="379471" y="5466765"/>
            <a:ext cx="193368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6B7217-5A00-5CC6-5BB1-C8E89C575731}"/>
              </a:ext>
            </a:extLst>
          </p:cNvPr>
          <p:cNvSpPr txBox="1"/>
          <p:nvPr/>
        </p:nvSpPr>
        <p:spPr>
          <a:xfrm rot="16200000">
            <a:off x="166307" y="5845854"/>
            <a:ext cx="320384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DFABEBF-CB37-2A77-95BF-3363C6103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764" y="1653096"/>
            <a:ext cx="8581292" cy="443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029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B325-1CDC-A466-333D-E25FF8A8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 from the pruned decision tree classifier -&gt; limiting depth of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BE748-8066-E666-1185-5CABAAE67B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DECISION TREES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369BB4-BC67-A7F6-4905-22778FA09439}"/>
              </a:ext>
            </a:extLst>
          </p:cNvPr>
          <p:cNvSpPr/>
          <p:nvPr/>
        </p:nvSpPr>
        <p:spPr>
          <a:xfrm rot="16200000">
            <a:off x="-969933" y="3288582"/>
            <a:ext cx="667520" cy="1285193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DC39B-1C42-4705-1FFA-AF8BF29867DD}"/>
              </a:ext>
            </a:extLst>
          </p:cNvPr>
          <p:cNvSpPr txBox="1"/>
          <p:nvPr/>
        </p:nvSpPr>
        <p:spPr>
          <a:xfrm rot="16200000">
            <a:off x="385647" y="3630759"/>
            <a:ext cx="193367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EB6DF8-A934-A983-34A4-B8C03FCF32B0}"/>
              </a:ext>
            </a:extLst>
          </p:cNvPr>
          <p:cNvSpPr txBox="1"/>
          <p:nvPr/>
        </p:nvSpPr>
        <p:spPr>
          <a:xfrm rot="16200000">
            <a:off x="172484" y="4009846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5065B7-CFF6-D203-2859-EEB0A88243D6}"/>
              </a:ext>
            </a:extLst>
          </p:cNvPr>
          <p:cNvSpPr/>
          <p:nvPr/>
        </p:nvSpPr>
        <p:spPr>
          <a:xfrm rot="16200000">
            <a:off x="-976356" y="4178267"/>
            <a:ext cx="667518" cy="1285193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762D37-BB0F-2548-E32C-7DA01D324CE4}"/>
              </a:ext>
            </a:extLst>
          </p:cNvPr>
          <p:cNvSpPr/>
          <p:nvPr/>
        </p:nvSpPr>
        <p:spPr>
          <a:xfrm rot="16200000">
            <a:off x="-976357" y="2396842"/>
            <a:ext cx="667520" cy="1285193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0FF8DC-63B2-8C04-345C-7AF073CA427D}"/>
              </a:ext>
            </a:extLst>
          </p:cNvPr>
          <p:cNvSpPr/>
          <p:nvPr/>
        </p:nvSpPr>
        <p:spPr>
          <a:xfrm rot="16200000">
            <a:off x="-976357" y="1505103"/>
            <a:ext cx="667520" cy="1285193"/>
          </a:xfrm>
          <a:prstGeom prst="rect">
            <a:avLst/>
          </a:prstGeom>
          <a:solidFill>
            <a:srgbClr val="009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92FFAF-B814-BF62-5185-3C77BEF124E7}"/>
              </a:ext>
            </a:extLst>
          </p:cNvPr>
          <p:cNvSpPr txBox="1"/>
          <p:nvPr/>
        </p:nvSpPr>
        <p:spPr>
          <a:xfrm rot="16200000">
            <a:off x="172484" y="2198817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2584C1-B6E9-5E5E-F93B-0B396A1F381E}"/>
              </a:ext>
            </a:extLst>
          </p:cNvPr>
          <p:cNvSpPr/>
          <p:nvPr/>
        </p:nvSpPr>
        <p:spPr>
          <a:xfrm rot="16200000">
            <a:off x="-969934" y="613362"/>
            <a:ext cx="667522" cy="1285193"/>
          </a:xfrm>
          <a:prstGeom prst="rect">
            <a:avLst/>
          </a:prstGeom>
          <a:solidFill>
            <a:srgbClr val="004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5809E-BC02-A2AB-04D5-085C0CF9C531}"/>
              </a:ext>
            </a:extLst>
          </p:cNvPr>
          <p:cNvSpPr/>
          <p:nvPr/>
        </p:nvSpPr>
        <p:spPr>
          <a:xfrm rot="16200000">
            <a:off x="-976359" y="5071513"/>
            <a:ext cx="667524" cy="1285193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A2268D-BA68-006A-B1C9-895A9D5E10F4}"/>
              </a:ext>
            </a:extLst>
          </p:cNvPr>
          <p:cNvSpPr txBox="1"/>
          <p:nvPr/>
        </p:nvSpPr>
        <p:spPr>
          <a:xfrm rot="16200000">
            <a:off x="379471" y="5466765"/>
            <a:ext cx="193368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6B7217-5A00-5CC6-5BB1-C8E89C575731}"/>
              </a:ext>
            </a:extLst>
          </p:cNvPr>
          <p:cNvSpPr txBox="1"/>
          <p:nvPr/>
        </p:nvSpPr>
        <p:spPr>
          <a:xfrm rot="16200000">
            <a:off x="166307" y="5845854"/>
            <a:ext cx="320384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B9A8967-E682-4FD1-25E5-CF0E8189DF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88"/>
          <a:stretch/>
        </p:blipFill>
        <p:spPr bwMode="auto">
          <a:xfrm>
            <a:off x="1371381" y="1608567"/>
            <a:ext cx="9449238" cy="447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817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B325-1CDC-A466-333D-E25FF8A8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importance in decision tree of best model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BE748-8066-E666-1185-5CABAAE67B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DECISION TREES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369BB4-BC67-A7F6-4905-22778FA09439}"/>
              </a:ext>
            </a:extLst>
          </p:cNvPr>
          <p:cNvSpPr/>
          <p:nvPr/>
        </p:nvSpPr>
        <p:spPr>
          <a:xfrm rot="16200000">
            <a:off x="-969933" y="3288582"/>
            <a:ext cx="667520" cy="1285193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DC39B-1C42-4705-1FFA-AF8BF29867DD}"/>
              </a:ext>
            </a:extLst>
          </p:cNvPr>
          <p:cNvSpPr txBox="1"/>
          <p:nvPr/>
        </p:nvSpPr>
        <p:spPr>
          <a:xfrm rot="16200000">
            <a:off x="385647" y="3630759"/>
            <a:ext cx="193367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EB6DF8-A934-A983-34A4-B8C03FCF32B0}"/>
              </a:ext>
            </a:extLst>
          </p:cNvPr>
          <p:cNvSpPr txBox="1"/>
          <p:nvPr/>
        </p:nvSpPr>
        <p:spPr>
          <a:xfrm rot="16200000">
            <a:off x="172484" y="4009846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5065B7-CFF6-D203-2859-EEB0A88243D6}"/>
              </a:ext>
            </a:extLst>
          </p:cNvPr>
          <p:cNvSpPr/>
          <p:nvPr/>
        </p:nvSpPr>
        <p:spPr>
          <a:xfrm rot="16200000">
            <a:off x="-976356" y="4178267"/>
            <a:ext cx="667518" cy="1285193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762D37-BB0F-2548-E32C-7DA01D324CE4}"/>
              </a:ext>
            </a:extLst>
          </p:cNvPr>
          <p:cNvSpPr/>
          <p:nvPr/>
        </p:nvSpPr>
        <p:spPr>
          <a:xfrm rot="16200000">
            <a:off x="-976357" y="2396842"/>
            <a:ext cx="667520" cy="1285193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0FF8DC-63B2-8C04-345C-7AF073CA427D}"/>
              </a:ext>
            </a:extLst>
          </p:cNvPr>
          <p:cNvSpPr/>
          <p:nvPr/>
        </p:nvSpPr>
        <p:spPr>
          <a:xfrm rot="16200000">
            <a:off x="-976357" y="1505103"/>
            <a:ext cx="667520" cy="1285193"/>
          </a:xfrm>
          <a:prstGeom prst="rect">
            <a:avLst/>
          </a:prstGeom>
          <a:solidFill>
            <a:srgbClr val="009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92FFAF-B814-BF62-5185-3C77BEF124E7}"/>
              </a:ext>
            </a:extLst>
          </p:cNvPr>
          <p:cNvSpPr txBox="1"/>
          <p:nvPr/>
        </p:nvSpPr>
        <p:spPr>
          <a:xfrm rot="16200000">
            <a:off x="172484" y="2198817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2584C1-B6E9-5E5E-F93B-0B396A1F381E}"/>
              </a:ext>
            </a:extLst>
          </p:cNvPr>
          <p:cNvSpPr/>
          <p:nvPr/>
        </p:nvSpPr>
        <p:spPr>
          <a:xfrm rot="16200000">
            <a:off x="-969934" y="613362"/>
            <a:ext cx="667522" cy="1285193"/>
          </a:xfrm>
          <a:prstGeom prst="rect">
            <a:avLst/>
          </a:prstGeom>
          <a:solidFill>
            <a:srgbClr val="004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5809E-BC02-A2AB-04D5-085C0CF9C531}"/>
              </a:ext>
            </a:extLst>
          </p:cNvPr>
          <p:cNvSpPr/>
          <p:nvPr/>
        </p:nvSpPr>
        <p:spPr>
          <a:xfrm rot="16200000">
            <a:off x="-976359" y="5071513"/>
            <a:ext cx="667524" cy="1285193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A2268D-BA68-006A-B1C9-895A9D5E10F4}"/>
              </a:ext>
            </a:extLst>
          </p:cNvPr>
          <p:cNvSpPr txBox="1"/>
          <p:nvPr/>
        </p:nvSpPr>
        <p:spPr>
          <a:xfrm rot="16200000">
            <a:off x="379471" y="5466765"/>
            <a:ext cx="193368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6B7217-5A00-5CC6-5BB1-C8E89C575731}"/>
              </a:ext>
            </a:extLst>
          </p:cNvPr>
          <p:cNvSpPr txBox="1"/>
          <p:nvPr/>
        </p:nvSpPr>
        <p:spPr>
          <a:xfrm rot="16200000">
            <a:off x="166307" y="5845854"/>
            <a:ext cx="320384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410E6DC-D1BC-BE22-DFDE-255942A92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923" y="1624015"/>
            <a:ext cx="8018584" cy="451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054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B325-1CDC-A466-333D-E25FF8A8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SHAP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BE748-8066-E666-1185-5CABAAE67B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DECISION TREES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369BB4-BC67-A7F6-4905-22778FA09439}"/>
              </a:ext>
            </a:extLst>
          </p:cNvPr>
          <p:cNvSpPr/>
          <p:nvPr/>
        </p:nvSpPr>
        <p:spPr>
          <a:xfrm rot="16200000">
            <a:off x="-969933" y="3288582"/>
            <a:ext cx="667520" cy="1285193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DC39B-1C42-4705-1FFA-AF8BF29867DD}"/>
              </a:ext>
            </a:extLst>
          </p:cNvPr>
          <p:cNvSpPr txBox="1"/>
          <p:nvPr/>
        </p:nvSpPr>
        <p:spPr>
          <a:xfrm rot="16200000">
            <a:off x="385647" y="3630759"/>
            <a:ext cx="193367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EB6DF8-A934-A983-34A4-B8C03FCF32B0}"/>
              </a:ext>
            </a:extLst>
          </p:cNvPr>
          <p:cNvSpPr txBox="1"/>
          <p:nvPr/>
        </p:nvSpPr>
        <p:spPr>
          <a:xfrm rot="16200000">
            <a:off x="172484" y="4009846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5065B7-CFF6-D203-2859-EEB0A88243D6}"/>
              </a:ext>
            </a:extLst>
          </p:cNvPr>
          <p:cNvSpPr/>
          <p:nvPr/>
        </p:nvSpPr>
        <p:spPr>
          <a:xfrm rot="16200000">
            <a:off x="-976356" y="4178267"/>
            <a:ext cx="667518" cy="1285193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762D37-BB0F-2548-E32C-7DA01D324CE4}"/>
              </a:ext>
            </a:extLst>
          </p:cNvPr>
          <p:cNvSpPr/>
          <p:nvPr/>
        </p:nvSpPr>
        <p:spPr>
          <a:xfrm rot="16200000">
            <a:off x="-976357" y="2396842"/>
            <a:ext cx="667520" cy="1285193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0FF8DC-63B2-8C04-345C-7AF073CA427D}"/>
              </a:ext>
            </a:extLst>
          </p:cNvPr>
          <p:cNvSpPr/>
          <p:nvPr/>
        </p:nvSpPr>
        <p:spPr>
          <a:xfrm rot="16200000">
            <a:off x="-976357" y="1505103"/>
            <a:ext cx="667520" cy="1285193"/>
          </a:xfrm>
          <a:prstGeom prst="rect">
            <a:avLst/>
          </a:prstGeom>
          <a:solidFill>
            <a:srgbClr val="009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92FFAF-B814-BF62-5185-3C77BEF124E7}"/>
              </a:ext>
            </a:extLst>
          </p:cNvPr>
          <p:cNvSpPr txBox="1"/>
          <p:nvPr/>
        </p:nvSpPr>
        <p:spPr>
          <a:xfrm rot="16200000">
            <a:off x="172484" y="2198817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2584C1-B6E9-5E5E-F93B-0B396A1F381E}"/>
              </a:ext>
            </a:extLst>
          </p:cNvPr>
          <p:cNvSpPr/>
          <p:nvPr/>
        </p:nvSpPr>
        <p:spPr>
          <a:xfrm rot="16200000">
            <a:off x="-969934" y="613362"/>
            <a:ext cx="667522" cy="1285193"/>
          </a:xfrm>
          <a:prstGeom prst="rect">
            <a:avLst/>
          </a:prstGeom>
          <a:solidFill>
            <a:srgbClr val="004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5809E-BC02-A2AB-04D5-085C0CF9C531}"/>
              </a:ext>
            </a:extLst>
          </p:cNvPr>
          <p:cNvSpPr/>
          <p:nvPr/>
        </p:nvSpPr>
        <p:spPr>
          <a:xfrm rot="16200000">
            <a:off x="-976359" y="5071513"/>
            <a:ext cx="667524" cy="1285193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A2268D-BA68-006A-B1C9-895A9D5E10F4}"/>
              </a:ext>
            </a:extLst>
          </p:cNvPr>
          <p:cNvSpPr txBox="1"/>
          <p:nvPr/>
        </p:nvSpPr>
        <p:spPr>
          <a:xfrm rot="16200000">
            <a:off x="379471" y="5466765"/>
            <a:ext cx="193368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6B7217-5A00-5CC6-5BB1-C8E89C575731}"/>
              </a:ext>
            </a:extLst>
          </p:cNvPr>
          <p:cNvSpPr txBox="1"/>
          <p:nvPr/>
        </p:nvSpPr>
        <p:spPr>
          <a:xfrm rot="16200000">
            <a:off x="166307" y="5845854"/>
            <a:ext cx="320384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CEA7D71-240A-1976-924D-5C4D52C16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105" y="1699151"/>
            <a:ext cx="3408362" cy="41025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F431552D-F007-316B-7636-D02DC5968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323" y="1712132"/>
            <a:ext cx="3263899" cy="388323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610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BE748-8066-E666-1185-5CABAAE67B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RANDOM FOREST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369BB4-BC67-A7F6-4905-22778FA09439}"/>
              </a:ext>
            </a:extLst>
          </p:cNvPr>
          <p:cNvSpPr/>
          <p:nvPr/>
        </p:nvSpPr>
        <p:spPr>
          <a:xfrm rot="16200000">
            <a:off x="-969933" y="3288582"/>
            <a:ext cx="667520" cy="1285193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DC39B-1C42-4705-1FFA-AF8BF29867DD}"/>
              </a:ext>
            </a:extLst>
          </p:cNvPr>
          <p:cNvSpPr txBox="1"/>
          <p:nvPr/>
        </p:nvSpPr>
        <p:spPr>
          <a:xfrm rot="16200000">
            <a:off x="385647" y="3630759"/>
            <a:ext cx="193367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EB6DF8-A934-A983-34A4-B8C03FCF32B0}"/>
              </a:ext>
            </a:extLst>
          </p:cNvPr>
          <p:cNvSpPr txBox="1"/>
          <p:nvPr/>
        </p:nvSpPr>
        <p:spPr>
          <a:xfrm rot="16200000">
            <a:off x="172484" y="4009846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5065B7-CFF6-D203-2859-EEB0A88243D6}"/>
              </a:ext>
            </a:extLst>
          </p:cNvPr>
          <p:cNvSpPr/>
          <p:nvPr/>
        </p:nvSpPr>
        <p:spPr>
          <a:xfrm rot="16200000">
            <a:off x="-976356" y="4178267"/>
            <a:ext cx="667518" cy="1285193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762D37-BB0F-2548-E32C-7DA01D324CE4}"/>
              </a:ext>
            </a:extLst>
          </p:cNvPr>
          <p:cNvSpPr/>
          <p:nvPr/>
        </p:nvSpPr>
        <p:spPr>
          <a:xfrm rot="16200000">
            <a:off x="-976357" y="2396842"/>
            <a:ext cx="667520" cy="1285193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0FF8DC-63B2-8C04-345C-7AF073CA427D}"/>
              </a:ext>
            </a:extLst>
          </p:cNvPr>
          <p:cNvSpPr/>
          <p:nvPr/>
        </p:nvSpPr>
        <p:spPr>
          <a:xfrm rot="16200000">
            <a:off x="-976357" y="1505103"/>
            <a:ext cx="667520" cy="1285193"/>
          </a:xfrm>
          <a:prstGeom prst="rect">
            <a:avLst/>
          </a:prstGeom>
          <a:solidFill>
            <a:srgbClr val="009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92FFAF-B814-BF62-5185-3C77BEF124E7}"/>
              </a:ext>
            </a:extLst>
          </p:cNvPr>
          <p:cNvSpPr txBox="1"/>
          <p:nvPr/>
        </p:nvSpPr>
        <p:spPr>
          <a:xfrm rot="16200000">
            <a:off x="172484" y="2198817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2584C1-B6E9-5E5E-F93B-0B396A1F381E}"/>
              </a:ext>
            </a:extLst>
          </p:cNvPr>
          <p:cNvSpPr/>
          <p:nvPr/>
        </p:nvSpPr>
        <p:spPr>
          <a:xfrm rot="16200000">
            <a:off x="-969934" y="613362"/>
            <a:ext cx="667522" cy="1285193"/>
          </a:xfrm>
          <a:prstGeom prst="rect">
            <a:avLst/>
          </a:prstGeom>
          <a:solidFill>
            <a:srgbClr val="004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5809E-BC02-A2AB-04D5-085C0CF9C531}"/>
              </a:ext>
            </a:extLst>
          </p:cNvPr>
          <p:cNvSpPr/>
          <p:nvPr/>
        </p:nvSpPr>
        <p:spPr>
          <a:xfrm rot="16200000">
            <a:off x="-976359" y="5071513"/>
            <a:ext cx="667524" cy="1285193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A2268D-BA68-006A-B1C9-895A9D5E10F4}"/>
              </a:ext>
            </a:extLst>
          </p:cNvPr>
          <p:cNvSpPr txBox="1"/>
          <p:nvPr/>
        </p:nvSpPr>
        <p:spPr>
          <a:xfrm rot="16200000">
            <a:off x="379471" y="5466765"/>
            <a:ext cx="193368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6B7217-5A00-5CC6-5BB1-C8E89C575731}"/>
              </a:ext>
            </a:extLst>
          </p:cNvPr>
          <p:cNvSpPr txBox="1"/>
          <p:nvPr/>
        </p:nvSpPr>
        <p:spPr>
          <a:xfrm rot="16200000">
            <a:off x="166307" y="5845854"/>
            <a:ext cx="320384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4BDEC4-D92C-AE40-1F82-51082E35C645}"/>
              </a:ext>
            </a:extLst>
          </p:cNvPr>
          <p:cNvSpPr txBox="1"/>
          <p:nvPr/>
        </p:nvSpPr>
        <p:spPr>
          <a:xfrm>
            <a:off x="-2490386" y="3166892"/>
            <a:ext cx="56337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endParaRPr lang="en-US" b="0" i="0">
              <a:solidFill>
                <a:srgbClr val="212121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algn="r"/>
            <a:r>
              <a:rPr lang="en-US" b="0" i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Accuracy: </a:t>
            </a:r>
            <a:r>
              <a:rPr lang="en-US" b="1" i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0.</a:t>
            </a:r>
            <a:r>
              <a:rPr lang="en-US" b="1">
                <a:solidFill>
                  <a:srgbClr val="21212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61</a:t>
            </a:r>
            <a:endParaRPr lang="en-US" b="1" i="0">
              <a:solidFill>
                <a:srgbClr val="212121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algn="r"/>
            <a:r>
              <a:rPr lang="en-US" b="0" i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Recall: </a:t>
            </a:r>
            <a:r>
              <a:rPr lang="en-US" b="1" i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0.16</a:t>
            </a:r>
            <a:endParaRPr lang="en-US" b="1">
              <a:solidFill>
                <a:srgbClr val="212121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algn="r"/>
            <a:r>
              <a:rPr lang="en-US" b="0" i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Precision: </a:t>
            </a:r>
            <a:r>
              <a:rPr lang="en-US" b="1" i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0.</a:t>
            </a:r>
            <a:r>
              <a:rPr lang="en-US" b="1">
                <a:solidFill>
                  <a:srgbClr val="21212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16</a:t>
            </a:r>
            <a:endParaRPr lang="en-US" b="1" i="0">
              <a:solidFill>
                <a:srgbClr val="212121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algn="r"/>
            <a:r>
              <a:rPr lang="en-US" b="0" i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F1-Score: </a:t>
            </a:r>
            <a:r>
              <a:rPr lang="en-US" b="1" i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0.2</a:t>
            </a:r>
            <a:r>
              <a:rPr lang="en-US" b="1">
                <a:solidFill>
                  <a:srgbClr val="21212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endParaRPr lang="en-US" b="1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109F6D32-89A9-05C2-6D3D-C3409155E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576" y="1832424"/>
            <a:ext cx="4395951" cy="388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C35BF9-66BF-9B27-4D9F-A5B382330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454" y="1946925"/>
            <a:ext cx="3235121" cy="354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87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B325-1CDC-A466-333D-E25FF8A8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BE748-8066-E666-1185-5CABAAE67B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RANDOM FOREST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369BB4-BC67-A7F6-4905-22778FA09439}"/>
              </a:ext>
            </a:extLst>
          </p:cNvPr>
          <p:cNvSpPr/>
          <p:nvPr/>
        </p:nvSpPr>
        <p:spPr>
          <a:xfrm rot="16200000">
            <a:off x="-969933" y="3288582"/>
            <a:ext cx="667520" cy="1285193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DC39B-1C42-4705-1FFA-AF8BF29867DD}"/>
              </a:ext>
            </a:extLst>
          </p:cNvPr>
          <p:cNvSpPr txBox="1"/>
          <p:nvPr/>
        </p:nvSpPr>
        <p:spPr>
          <a:xfrm rot="16200000">
            <a:off x="385647" y="3630759"/>
            <a:ext cx="193367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EB6DF8-A934-A983-34A4-B8C03FCF32B0}"/>
              </a:ext>
            </a:extLst>
          </p:cNvPr>
          <p:cNvSpPr txBox="1"/>
          <p:nvPr/>
        </p:nvSpPr>
        <p:spPr>
          <a:xfrm rot="16200000">
            <a:off x="172484" y="4009846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5065B7-CFF6-D203-2859-EEB0A88243D6}"/>
              </a:ext>
            </a:extLst>
          </p:cNvPr>
          <p:cNvSpPr/>
          <p:nvPr/>
        </p:nvSpPr>
        <p:spPr>
          <a:xfrm rot="16200000">
            <a:off x="-976356" y="4178267"/>
            <a:ext cx="667518" cy="1285193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762D37-BB0F-2548-E32C-7DA01D324CE4}"/>
              </a:ext>
            </a:extLst>
          </p:cNvPr>
          <p:cNvSpPr/>
          <p:nvPr/>
        </p:nvSpPr>
        <p:spPr>
          <a:xfrm rot="16200000">
            <a:off x="-976357" y="2396842"/>
            <a:ext cx="667520" cy="1285193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0FF8DC-63B2-8C04-345C-7AF073CA427D}"/>
              </a:ext>
            </a:extLst>
          </p:cNvPr>
          <p:cNvSpPr/>
          <p:nvPr/>
        </p:nvSpPr>
        <p:spPr>
          <a:xfrm rot="16200000">
            <a:off x="-976357" y="1505103"/>
            <a:ext cx="667520" cy="1285193"/>
          </a:xfrm>
          <a:prstGeom prst="rect">
            <a:avLst/>
          </a:prstGeom>
          <a:solidFill>
            <a:srgbClr val="009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92FFAF-B814-BF62-5185-3C77BEF124E7}"/>
              </a:ext>
            </a:extLst>
          </p:cNvPr>
          <p:cNvSpPr txBox="1"/>
          <p:nvPr/>
        </p:nvSpPr>
        <p:spPr>
          <a:xfrm rot="16200000">
            <a:off x="172484" y="2198817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2584C1-B6E9-5E5E-F93B-0B396A1F381E}"/>
              </a:ext>
            </a:extLst>
          </p:cNvPr>
          <p:cNvSpPr/>
          <p:nvPr/>
        </p:nvSpPr>
        <p:spPr>
          <a:xfrm rot="16200000">
            <a:off x="-969934" y="613362"/>
            <a:ext cx="667522" cy="1285193"/>
          </a:xfrm>
          <a:prstGeom prst="rect">
            <a:avLst/>
          </a:prstGeom>
          <a:solidFill>
            <a:srgbClr val="004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5809E-BC02-A2AB-04D5-085C0CF9C531}"/>
              </a:ext>
            </a:extLst>
          </p:cNvPr>
          <p:cNvSpPr/>
          <p:nvPr/>
        </p:nvSpPr>
        <p:spPr>
          <a:xfrm rot="16200000">
            <a:off x="-976359" y="5071513"/>
            <a:ext cx="667524" cy="1285193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A2268D-BA68-006A-B1C9-895A9D5E10F4}"/>
              </a:ext>
            </a:extLst>
          </p:cNvPr>
          <p:cNvSpPr txBox="1"/>
          <p:nvPr/>
        </p:nvSpPr>
        <p:spPr>
          <a:xfrm rot="16200000">
            <a:off x="379471" y="5466765"/>
            <a:ext cx="193368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6B7217-5A00-5CC6-5BB1-C8E89C575731}"/>
              </a:ext>
            </a:extLst>
          </p:cNvPr>
          <p:cNvSpPr txBox="1"/>
          <p:nvPr/>
        </p:nvSpPr>
        <p:spPr>
          <a:xfrm rot="16200000">
            <a:off x="166307" y="5845854"/>
            <a:ext cx="320384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1421DD66-B3A6-AEA0-B6EE-F075A2C2F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770" y="1755083"/>
            <a:ext cx="5296243" cy="388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198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B325-1CDC-A466-333D-E25FF8A8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BE748-8066-E666-1185-5CABAAE67B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OVERALL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369BB4-BC67-A7F6-4905-22778FA09439}"/>
              </a:ext>
            </a:extLst>
          </p:cNvPr>
          <p:cNvSpPr/>
          <p:nvPr/>
        </p:nvSpPr>
        <p:spPr>
          <a:xfrm rot="16200000">
            <a:off x="-969933" y="3288582"/>
            <a:ext cx="667520" cy="1285193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DC39B-1C42-4705-1FFA-AF8BF29867DD}"/>
              </a:ext>
            </a:extLst>
          </p:cNvPr>
          <p:cNvSpPr txBox="1"/>
          <p:nvPr/>
        </p:nvSpPr>
        <p:spPr>
          <a:xfrm rot="16200000">
            <a:off x="385647" y="3630759"/>
            <a:ext cx="193367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EB6DF8-A934-A983-34A4-B8C03FCF32B0}"/>
              </a:ext>
            </a:extLst>
          </p:cNvPr>
          <p:cNvSpPr txBox="1"/>
          <p:nvPr/>
        </p:nvSpPr>
        <p:spPr>
          <a:xfrm rot="16200000">
            <a:off x="172484" y="4009846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5065B7-CFF6-D203-2859-EEB0A88243D6}"/>
              </a:ext>
            </a:extLst>
          </p:cNvPr>
          <p:cNvSpPr/>
          <p:nvPr/>
        </p:nvSpPr>
        <p:spPr>
          <a:xfrm rot="16200000">
            <a:off x="-976356" y="4178267"/>
            <a:ext cx="667518" cy="1285193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762D37-BB0F-2548-E32C-7DA01D324CE4}"/>
              </a:ext>
            </a:extLst>
          </p:cNvPr>
          <p:cNvSpPr/>
          <p:nvPr/>
        </p:nvSpPr>
        <p:spPr>
          <a:xfrm rot="16200000">
            <a:off x="-976357" y="2396842"/>
            <a:ext cx="667520" cy="1285193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0FF8DC-63B2-8C04-345C-7AF073CA427D}"/>
              </a:ext>
            </a:extLst>
          </p:cNvPr>
          <p:cNvSpPr/>
          <p:nvPr/>
        </p:nvSpPr>
        <p:spPr>
          <a:xfrm rot="16200000">
            <a:off x="-976357" y="1505103"/>
            <a:ext cx="667520" cy="1285193"/>
          </a:xfrm>
          <a:prstGeom prst="rect">
            <a:avLst/>
          </a:prstGeom>
          <a:solidFill>
            <a:srgbClr val="009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92FFAF-B814-BF62-5185-3C77BEF124E7}"/>
              </a:ext>
            </a:extLst>
          </p:cNvPr>
          <p:cNvSpPr txBox="1"/>
          <p:nvPr/>
        </p:nvSpPr>
        <p:spPr>
          <a:xfrm rot="16200000">
            <a:off x="172484" y="2198817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2584C1-B6E9-5E5E-F93B-0B396A1F381E}"/>
              </a:ext>
            </a:extLst>
          </p:cNvPr>
          <p:cNvSpPr/>
          <p:nvPr/>
        </p:nvSpPr>
        <p:spPr>
          <a:xfrm rot="16200000">
            <a:off x="-969934" y="613362"/>
            <a:ext cx="667522" cy="1285193"/>
          </a:xfrm>
          <a:prstGeom prst="rect">
            <a:avLst/>
          </a:prstGeom>
          <a:solidFill>
            <a:srgbClr val="004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5809E-BC02-A2AB-04D5-085C0CF9C531}"/>
              </a:ext>
            </a:extLst>
          </p:cNvPr>
          <p:cNvSpPr/>
          <p:nvPr/>
        </p:nvSpPr>
        <p:spPr>
          <a:xfrm rot="16200000">
            <a:off x="-976359" y="5071513"/>
            <a:ext cx="667524" cy="1285193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A2268D-BA68-006A-B1C9-895A9D5E10F4}"/>
              </a:ext>
            </a:extLst>
          </p:cNvPr>
          <p:cNvSpPr txBox="1"/>
          <p:nvPr/>
        </p:nvSpPr>
        <p:spPr>
          <a:xfrm rot="16200000">
            <a:off x="379471" y="5466765"/>
            <a:ext cx="193368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6B7217-5A00-5CC6-5BB1-C8E89C575731}"/>
              </a:ext>
            </a:extLst>
          </p:cNvPr>
          <p:cNvSpPr txBox="1"/>
          <p:nvPr/>
        </p:nvSpPr>
        <p:spPr>
          <a:xfrm rot="16200000">
            <a:off x="166307" y="5845854"/>
            <a:ext cx="320384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7" name="Chart Placeholder 11">
            <a:extLst>
              <a:ext uri="{FF2B5EF4-FFF2-40B4-BE49-F238E27FC236}">
                <a16:creationId xmlns:a16="http://schemas.microsoft.com/office/drawing/2014/main" id="{CA6FFC6A-DACA-49A0-314A-0B77BDA888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7796506"/>
              </p:ext>
            </p:extLst>
          </p:nvPr>
        </p:nvGraphicFramePr>
        <p:xfrm>
          <a:off x="652750" y="1439177"/>
          <a:ext cx="9646281" cy="4364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4557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B325-1CDC-A466-333D-E25FF8A8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power of the future!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BE748-8066-E666-1185-5CABAAE67B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Impact of Machine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369BB4-BC67-A7F6-4905-22778FA09439}"/>
              </a:ext>
            </a:extLst>
          </p:cNvPr>
          <p:cNvSpPr/>
          <p:nvPr/>
        </p:nvSpPr>
        <p:spPr>
          <a:xfrm rot="16200000">
            <a:off x="-969933" y="3288582"/>
            <a:ext cx="667520" cy="1285193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DC39B-1C42-4705-1FFA-AF8BF29867DD}"/>
              </a:ext>
            </a:extLst>
          </p:cNvPr>
          <p:cNvSpPr txBox="1"/>
          <p:nvPr/>
        </p:nvSpPr>
        <p:spPr>
          <a:xfrm rot="16200000">
            <a:off x="385647" y="3630759"/>
            <a:ext cx="193367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EB6DF8-A934-A983-34A4-B8C03FCF32B0}"/>
              </a:ext>
            </a:extLst>
          </p:cNvPr>
          <p:cNvSpPr txBox="1"/>
          <p:nvPr/>
        </p:nvSpPr>
        <p:spPr>
          <a:xfrm rot="16200000">
            <a:off x="172484" y="4009846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5065B7-CFF6-D203-2859-EEB0A88243D6}"/>
              </a:ext>
            </a:extLst>
          </p:cNvPr>
          <p:cNvSpPr/>
          <p:nvPr/>
        </p:nvSpPr>
        <p:spPr>
          <a:xfrm rot="16200000">
            <a:off x="-976356" y="4178267"/>
            <a:ext cx="667518" cy="1285193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762D37-BB0F-2548-E32C-7DA01D324CE4}"/>
              </a:ext>
            </a:extLst>
          </p:cNvPr>
          <p:cNvSpPr/>
          <p:nvPr/>
        </p:nvSpPr>
        <p:spPr>
          <a:xfrm rot="16200000">
            <a:off x="-976357" y="2396842"/>
            <a:ext cx="667520" cy="1285193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0FF8DC-63B2-8C04-345C-7AF073CA427D}"/>
              </a:ext>
            </a:extLst>
          </p:cNvPr>
          <p:cNvSpPr/>
          <p:nvPr/>
        </p:nvSpPr>
        <p:spPr>
          <a:xfrm rot="16200000">
            <a:off x="-976357" y="1505103"/>
            <a:ext cx="667520" cy="1285193"/>
          </a:xfrm>
          <a:prstGeom prst="rect">
            <a:avLst/>
          </a:prstGeom>
          <a:solidFill>
            <a:srgbClr val="009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92FFAF-B814-BF62-5185-3C77BEF124E7}"/>
              </a:ext>
            </a:extLst>
          </p:cNvPr>
          <p:cNvSpPr txBox="1"/>
          <p:nvPr/>
        </p:nvSpPr>
        <p:spPr>
          <a:xfrm rot="16200000">
            <a:off x="172484" y="2198817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2584C1-B6E9-5E5E-F93B-0B396A1F381E}"/>
              </a:ext>
            </a:extLst>
          </p:cNvPr>
          <p:cNvSpPr/>
          <p:nvPr/>
        </p:nvSpPr>
        <p:spPr>
          <a:xfrm rot="16200000">
            <a:off x="-969934" y="613362"/>
            <a:ext cx="667522" cy="1285193"/>
          </a:xfrm>
          <a:prstGeom prst="rect">
            <a:avLst/>
          </a:prstGeom>
          <a:solidFill>
            <a:srgbClr val="004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5809E-BC02-A2AB-04D5-085C0CF9C531}"/>
              </a:ext>
            </a:extLst>
          </p:cNvPr>
          <p:cNvSpPr/>
          <p:nvPr/>
        </p:nvSpPr>
        <p:spPr>
          <a:xfrm rot="16200000">
            <a:off x="-976359" y="5071513"/>
            <a:ext cx="667524" cy="1285193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A2268D-BA68-006A-B1C9-895A9D5E10F4}"/>
              </a:ext>
            </a:extLst>
          </p:cNvPr>
          <p:cNvSpPr txBox="1"/>
          <p:nvPr/>
        </p:nvSpPr>
        <p:spPr>
          <a:xfrm rot="16200000">
            <a:off x="379471" y="5466765"/>
            <a:ext cx="193368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6B7217-5A00-5CC6-5BB1-C8E89C575731}"/>
              </a:ext>
            </a:extLst>
          </p:cNvPr>
          <p:cNvSpPr txBox="1"/>
          <p:nvPr/>
        </p:nvSpPr>
        <p:spPr>
          <a:xfrm rot="16200000">
            <a:off x="166307" y="5845854"/>
            <a:ext cx="320384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DEBEBD-A739-FB56-984F-BBF9BF94B782}"/>
              </a:ext>
            </a:extLst>
          </p:cNvPr>
          <p:cNvSpPr txBox="1"/>
          <p:nvPr/>
        </p:nvSpPr>
        <p:spPr>
          <a:xfrm>
            <a:off x="1350982" y="1837104"/>
            <a:ext cx="4782116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5192D"/>
                </a:solidFill>
                <a:effectLst/>
              </a:rPr>
              <a:t>Diagnosis + Disease Prediction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5192D"/>
                </a:solidFill>
              </a:rPr>
              <a:t>Medical Imaging</a:t>
            </a:r>
            <a:endParaRPr lang="en-US" b="1" i="0">
              <a:solidFill>
                <a:srgbClr val="05192D"/>
              </a:solidFill>
              <a:effectLst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5192D"/>
                </a:solidFill>
                <a:effectLst/>
              </a:rPr>
              <a:t>Drug discovery</a:t>
            </a:r>
          </a:p>
          <a:p>
            <a:pPr algn="just">
              <a:lnSpc>
                <a:spcPct val="150000"/>
              </a:lnSpc>
            </a:pPr>
            <a:endParaRPr lang="en-US" b="1" i="0">
              <a:solidFill>
                <a:srgbClr val="05192D"/>
              </a:solidFill>
              <a:effectLst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5192D"/>
                </a:solidFill>
                <a:effectLst/>
              </a:rPr>
              <a:t>Personalized Medicine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5192D"/>
                </a:solidFill>
                <a:effectLst/>
              </a:rPr>
              <a:t>Patient Monitoring</a:t>
            </a:r>
          </a:p>
          <a:p>
            <a:pPr algn="just">
              <a:lnSpc>
                <a:spcPct val="150000"/>
              </a:lnSpc>
            </a:pPr>
            <a:endParaRPr lang="en-US" b="1" i="0">
              <a:solidFill>
                <a:srgbClr val="05192D"/>
              </a:solidFill>
              <a:effectLst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5192D"/>
                </a:solidFill>
              </a:rPr>
              <a:t>Hospital management &amp; optimization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5192D"/>
                </a:solidFill>
              </a:rPr>
              <a:t>Administrative Efficiency</a:t>
            </a:r>
          </a:p>
        </p:txBody>
      </p:sp>
      <p:pic>
        <p:nvPicPr>
          <p:cNvPr id="7" name="Picture 2" descr="A representation of various applications of AI in healthcare. | Download  Scientific Diagram">
            <a:extLst>
              <a:ext uri="{FF2B5EF4-FFF2-40B4-BE49-F238E27FC236}">
                <a16:creationId xmlns:a16="http://schemas.microsoft.com/office/drawing/2014/main" id="{95C0AC1B-505E-8AFE-7A76-9FB508FCC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260" y="1590667"/>
            <a:ext cx="4782116" cy="437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579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3D30968-7101-CCB5-A8C9-7FF83F37D10B}"/>
              </a:ext>
            </a:extLst>
          </p:cNvPr>
          <p:cNvSpPr/>
          <p:nvPr/>
        </p:nvSpPr>
        <p:spPr>
          <a:xfrm rot="16200000">
            <a:off x="-969933" y="3288582"/>
            <a:ext cx="667520" cy="1285193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89F194-6B3F-E6BD-07AA-DA3F1EBA69EC}"/>
              </a:ext>
            </a:extLst>
          </p:cNvPr>
          <p:cNvSpPr txBox="1"/>
          <p:nvPr/>
        </p:nvSpPr>
        <p:spPr>
          <a:xfrm rot="16200000">
            <a:off x="385647" y="3630759"/>
            <a:ext cx="193367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1FEB3A-1B41-3962-485C-B3D5F9A5DB97}"/>
              </a:ext>
            </a:extLst>
          </p:cNvPr>
          <p:cNvSpPr txBox="1"/>
          <p:nvPr/>
        </p:nvSpPr>
        <p:spPr>
          <a:xfrm rot="16200000">
            <a:off x="172484" y="4009846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D6C42B-2B5C-4AB3-1AB1-47E3FB6A8A97}"/>
              </a:ext>
            </a:extLst>
          </p:cNvPr>
          <p:cNvSpPr/>
          <p:nvPr/>
        </p:nvSpPr>
        <p:spPr>
          <a:xfrm rot="16200000">
            <a:off x="-976356" y="4178267"/>
            <a:ext cx="667518" cy="1285193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754CF7B-C41A-9BEE-F5BC-D32AD6AAB14B}"/>
              </a:ext>
            </a:extLst>
          </p:cNvPr>
          <p:cNvSpPr/>
          <p:nvPr/>
        </p:nvSpPr>
        <p:spPr>
          <a:xfrm rot="16200000">
            <a:off x="-976357" y="2396842"/>
            <a:ext cx="667520" cy="1285193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508B014-19BB-A481-53FC-373199B4BD2C}"/>
              </a:ext>
            </a:extLst>
          </p:cNvPr>
          <p:cNvSpPr/>
          <p:nvPr/>
        </p:nvSpPr>
        <p:spPr>
          <a:xfrm rot="16200000">
            <a:off x="-976357" y="1505103"/>
            <a:ext cx="667520" cy="1285193"/>
          </a:xfrm>
          <a:prstGeom prst="rect">
            <a:avLst/>
          </a:prstGeom>
          <a:solidFill>
            <a:srgbClr val="009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55E94A4-9063-5188-29FB-0897EE90606B}"/>
              </a:ext>
            </a:extLst>
          </p:cNvPr>
          <p:cNvSpPr txBox="1"/>
          <p:nvPr/>
        </p:nvSpPr>
        <p:spPr>
          <a:xfrm rot="16200000">
            <a:off x="172484" y="4235960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8C365C-266A-E876-AA79-BE03758D3EBB}"/>
              </a:ext>
            </a:extLst>
          </p:cNvPr>
          <p:cNvSpPr/>
          <p:nvPr/>
        </p:nvSpPr>
        <p:spPr>
          <a:xfrm rot="16200000">
            <a:off x="-969934" y="613362"/>
            <a:ext cx="667522" cy="1285193"/>
          </a:xfrm>
          <a:prstGeom prst="rect">
            <a:avLst/>
          </a:prstGeom>
          <a:solidFill>
            <a:srgbClr val="004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B81CDEE-EE9D-9643-FCB6-3C4F4BC53AA2}"/>
              </a:ext>
            </a:extLst>
          </p:cNvPr>
          <p:cNvSpPr/>
          <p:nvPr/>
        </p:nvSpPr>
        <p:spPr>
          <a:xfrm rot="16200000">
            <a:off x="-976359" y="5071513"/>
            <a:ext cx="667524" cy="1285193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7E49E80-6056-6835-9AD5-A26F7C73F41B}"/>
              </a:ext>
            </a:extLst>
          </p:cNvPr>
          <p:cNvSpPr txBox="1"/>
          <p:nvPr/>
        </p:nvSpPr>
        <p:spPr>
          <a:xfrm rot="16200000">
            <a:off x="379471" y="5466765"/>
            <a:ext cx="193368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570F194-C3BB-FD19-E80C-58A884933978}"/>
              </a:ext>
            </a:extLst>
          </p:cNvPr>
          <p:cNvSpPr txBox="1"/>
          <p:nvPr/>
        </p:nvSpPr>
        <p:spPr>
          <a:xfrm rot="16200000">
            <a:off x="166307" y="5845854"/>
            <a:ext cx="320384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FC69591-CA55-6FD2-38CB-C88F6B80D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9" y="1776279"/>
            <a:ext cx="3820646" cy="337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8D46EE-34E7-B4E6-39AE-9C30AC4D6AF1}"/>
              </a:ext>
            </a:extLst>
          </p:cNvPr>
          <p:cNvSpPr txBox="1"/>
          <p:nvPr/>
        </p:nvSpPr>
        <p:spPr>
          <a:xfrm>
            <a:off x="766131" y="1035355"/>
            <a:ext cx="250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LOGISTIC REGRESSION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E6834B9-A41D-59FA-829A-9D9144122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301" y="1788979"/>
            <a:ext cx="3899968" cy="344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B7A714-D867-2594-5E52-027E8D7F8135}"/>
              </a:ext>
            </a:extLst>
          </p:cNvPr>
          <p:cNvSpPr txBox="1"/>
          <p:nvPr/>
        </p:nvSpPr>
        <p:spPr>
          <a:xfrm>
            <a:off x="4842984" y="1035355"/>
            <a:ext cx="250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DECISION TREES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3FB56705-3A9A-ABEB-99CD-2FAC00619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935" y="1776279"/>
            <a:ext cx="3899968" cy="344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08BD4D-28BA-9B36-1E36-AD5F0A5961CA}"/>
              </a:ext>
            </a:extLst>
          </p:cNvPr>
          <p:cNvSpPr txBox="1"/>
          <p:nvPr/>
        </p:nvSpPr>
        <p:spPr>
          <a:xfrm>
            <a:off x="8923969" y="1036176"/>
            <a:ext cx="250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RANDOM FOREST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F2F3D9-6CB1-B23D-AD94-12DD5C332DEA}"/>
              </a:ext>
            </a:extLst>
          </p:cNvPr>
          <p:cNvSpPr txBox="1"/>
          <p:nvPr/>
        </p:nvSpPr>
        <p:spPr>
          <a:xfrm>
            <a:off x="952310" y="5514054"/>
            <a:ext cx="68454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/>
              <a:t>It is better to have </a:t>
            </a:r>
            <a:r>
              <a:rPr lang="en-US" sz="2000" b="1">
                <a:solidFill>
                  <a:srgbClr val="008F9D"/>
                </a:solidFill>
              </a:rPr>
              <a:t>false positives </a:t>
            </a:r>
            <a:r>
              <a:rPr lang="en-US" sz="2000" b="1"/>
              <a:t>than </a:t>
            </a:r>
            <a:r>
              <a:rPr lang="en-US" sz="2000" b="1">
                <a:solidFill>
                  <a:srgbClr val="008F9D"/>
                </a:solidFill>
              </a:rPr>
              <a:t>false negatives</a:t>
            </a:r>
          </a:p>
          <a:p>
            <a:pPr algn="just"/>
            <a:r>
              <a:rPr lang="en-US" sz="2000">
                <a:solidFill>
                  <a:srgbClr val="008F9D"/>
                </a:solidFill>
              </a:rPr>
              <a:t>It is better to be readmitted…but there are costs!</a:t>
            </a:r>
          </a:p>
        </p:txBody>
      </p:sp>
    </p:spTree>
    <p:extLst>
      <p:ext uri="{BB962C8B-B14F-4D97-AF65-F5344CB8AC3E}">
        <p14:creationId xmlns:p14="http://schemas.microsoft.com/office/powerpoint/2010/main" val="81316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BD129-F478-6D55-7C18-2970B6B9A33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27966" y="2026853"/>
            <a:ext cx="3868033" cy="898020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/>
              <a:t>The</a:t>
            </a:r>
            <a:r>
              <a:rPr lang="en-US" sz="2000">
                <a:solidFill>
                  <a:srgbClr val="008F9D"/>
                </a:solidFill>
              </a:rPr>
              <a:t> </a:t>
            </a:r>
            <a:r>
              <a:rPr lang="en-US" sz="2000" b="1">
                <a:solidFill>
                  <a:srgbClr val="008F9D"/>
                </a:solidFill>
              </a:rPr>
              <a:t>logistic regression </a:t>
            </a:r>
            <a:r>
              <a:rPr lang="en-US" sz="2000"/>
              <a:t>model had the best results in predicting readmission.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/>
              <a:t>False positives VS False negatives…depending on the outcome.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A1E222-2448-F35A-B28A-11B22FFE9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9905" y="716457"/>
            <a:ext cx="11343640" cy="411479"/>
          </a:xfrm>
        </p:spPr>
        <p:txBody>
          <a:bodyPr/>
          <a:lstStyle/>
          <a:p>
            <a:r>
              <a:rPr lang="en-US"/>
              <a:t>CONCLUSION &amp; FUTURE WORK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831F14-0C7E-8BC1-15F0-0806423DC335}"/>
              </a:ext>
            </a:extLst>
          </p:cNvPr>
          <p:cNvSpPr/>
          <p:nvPr/>
        </p:nvSpPr>
        <p:spPr>
          <a:xfrm>
            <a:off x="1383816" y="2893671"/>
            <a:ext cx="468133" cy="45719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2181D5-0FAA-8C63-F8AE-2BCD516D9387}"/>
              </a:ext>
            </a:extLst>
          </p:cNvPr>
          <p:cNvSpPr/>
          <p:nvPr/>
        </p:nvSpPr>
        <p:spPr>
          <a:xfrm>
            <a:off x="1383816" y="4051139"/>
            <a:ext cx="468133" cy="45719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aphic 1038">
            <a:extLst>
              <a:ext uri="{FF2B5EF4-FFF2-40B4-BE49-F238E27FC236}">
                <a16:creationId xmlns:a16="http://schemas.microsoft.com/office/drawing/2014/main" id="{1297E237-A887-3421-A2EB-EBE547C33CB8}"/>
              </a:ext>
            </a:extLst>
          </p:cNvPr>
          <p:cNvGrpSpPr/>
          <p:nvPr/>
        </p:nvGrpSpPr>
        <p:grpSpPr>
          <a:xfrm>
            <a:off x="1416290" y="2243397"/>
            <a:ext cx="398317" cy="392845"/>
            <a:chOff x="6508396" y="2798869"/>
            <a:chExt cx="438149" cy="432129"/>
          </a:xfrm>
          <a:solidFill>
            <a:srgbClr val="004550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7392AC-CA07-8A63-9E01-3E6A846BCC3B}"/>
                </a:ext>
              </a:extLst>
            </p:cNvPr>
            <p:cNvSpPr/>
            <p:nvPr/>
          </p:nvSpPr>
          <p:spPr>
            <a:xfrm>
              <a:off x="6630245" y="3059182"/>
              <a:ext cx="259711" cy="171816"/>
            </a:xfrm>
            <a:custGeom>
              <a:avLst/>
              <a:gdLst>
                <a:gd name="connsiteX0" fmla="*/ 129916 w 259711"/>
                <a:gd name="connsiteY0" fmla="*/ 171816 h 171816"/>
                <a:gd name="connsiteX1" fmla="*/ 0 w 259711"/>
                <a:gd name="connsiteY1" fmla="*/ 42021 h 171816"/>
                <a:gd name="connsiteX2" fmla="*/ 0 w 259711"/>
                <a:gd name="connsiteY2" fmla="*/ 9030 h 171816"/>
                <a:gd name="connsiteX3" fmla="*/ 9030 w 259711"/>
                <a:gd name="connsiteY3" fmla="*/ 0 h 171816"/>
                <a:gd name="connsiteX4" fmla="*/ 18061 w 259711"/>
                <a:gd name="connsiteY4" fmla="*/ 9030 h 171816"/>
                <a:gd name="connsiteX5" fmla="*/ 18061 w 259711"/>
                <a:gd name="connsiteY5" fmla="*/ 42021 h 171816"/>
                <a:gd name="connsiteX6" fmla="*/ 129916 w 259711"/>
                <a:gd name="connsiteY6" fmla="*/ 153756 h 171816"/>
                <a:gd name="connsiteX7" fmla="*/ 241651 w 259711"/>
                <a:gd name="connsiteY7" fmla="*/ 42021 h 171816"/>
                <a:gd name="connsiteX8" fmla="*/ 241651 w 259711"/>
                <a:gd name="connsiteY8" fmla="*/ 9030 h 171816"/>
                <a:gd name="connsiteX9" fmla="*/ 250681 w 259711"/>
                <a:gd name="connsiteY9" fmla="*/ 0 h 171816"/>
                <a:gd name="connsiteX10" fmla="*/ 259711 w 259711"/>
                <a:gd name="connsiteY10" fmla="*/ 9030 h 171816"/>
                <a:gd name="connsiteX11" fmla="*/ 259711 w 259711"/>
                <a:gd name="connsiteY11" fmla="*/ 42021 h 171816"/>
                <a:gd name="connsiteX12" fmla="*/ 129916 w 259711"/>
                <a:gd name="connsiteY12" fmla="*/ 171816 h 171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9711" h="171816">
                  <a:moveTo>
                    <a:pt x="129916" y="171816"/>
                  </a:moveTo>
                  <a:cubicBezTo>
                    <a:pt x="58276" y="171816"/>
                    <a:pt x="0" y="113541"/>
                    <a:pt x="0" y="42021"/>
                  </a:cubicBezTo>
                  <a:lnTo>
                    <a:pt x="0" y="9030"/>
                  </a:lnTo>
                  <a:cubicBezTo>
                    <a:pt x="0" y="4094"/>
                    <a:pt x="4094" y="0"/>
                    <a:pt x="9030" y="0"/>
                  </a:cubicBezTo>
                  <a:cubicBezTo>
                    <a:pt x="13967" y="0"/>
                    <a:pt x="18061" y="4094"/>
                    <a:pt x="18061" y="9030"/>
                  </a:cubicBezTo>
                  <a:lnTo>
                    <a:pt x="18061" y="42021"/>
                  </a:lnTo>
                  <a:cubicBezTo>
                    <a:pt x="18061" y="103668"/>
                    <a:pt x="68269" y="153756"/>
                    <a:pt x="129916" y="153756"/>
                  </a:cubicBezTo>
                  <a:cubicBezTo>
                    <a:pt x="191563" y="153756"/>
                    <a:pt x="241651" y="103668"/>
                    <a:pt x="241651" y="42021"/>
                  </a:cubicBezTo>
                  <a:lnTo>
                    <a:pt x="241651" y="9030"/>
                  </a:lnTo>
                  <a:cubicBezTo>
                    <a:pt x="241651" y="4094"/>
                    <a:pt x="245744" y="0"/>
                    <a:pt x="250681" y="0"/>
                  </a:cubicBezTo>
                  <a:cubicBezTo>
                    <a:pt x="255618" y="0"/>
                    <a:pt x="259711" y="4094"/>
                    <a:pt x="259711" y="9030"/>
                  </a:cubicBezTo>
                  <a:lnTo>
                    <a:pt x="259711" y="42021"/>
                  </a:lnTo>
                  <a:cubicBezTo>
                    <a:pt x="259711" y="113661"/>
                    <a:pt x="201436" y="171816"/>
                    <a:pt x="129916" y="171816"/>
                  </a:cubicBezTo>
                  <a:close/>
                </a:path>
              </a:pathLst>
            </a:custGeom>
            <a:grpFill/>
            <a:ln w="12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F2859B-9E51-FEB7-5EA7-CD1712882AEF}"/>
                </a:ext>
              </a:extLst>
            </p:cNvPr>
            <p:cNvSpPr/>
            <p:nvPr/>
          </p:nvSpPr>
          <p:spPr>
            <a:xfrm>
              <a:off x="6815306" y="2946002"/>
              <a:ext cx="131240" cy="131240"/>
            </a:xfrm>
            <a:custGeom>
              <a:avLst/>
              <a:gdLst>
                <a:gd name="connsiteX0" fmla="*/ 65620 w 131240"/>
                <a:gd name="connsiteY0" fmla="*/ 131240 h 131240"/>
                <a:gd name="connsiteX1" fmla="*/ 0 w 131240"/>
                <a:gd name="connsiteY1" fmla="*/ 65620 h 131240"/>
                <a:gd name="connsiteX2" fmla="*/ 65620 w 131240"/>
                <a:gd name="connsiteY2" fmla="*/ 0 h 131240"/>
                <a:gd name="connsiteX3" fmla="*/ 131240 w 131240"/>
                <a:gd name="connsiteY3" fmla="*/ 65620 h 131240"/>
                <a:gd name="connsiteX4" fmla="*/ 65620 w 131240"/>
                <a:gd name="connsiteY4" fmla="*/ 131240 h 131240"/>
                <a:gd name="connsiteX5" fmla="*/ 65620 w 131240"/>
                <a:gd name="connsiteY5" fmla="*/ 18061 h 131240"/>
                <a:gd name="connsiteX6" fmla="*/ 18061 w 131240"/>
                <a:gd name="connsiteY6" fmla="*/ 65620 h 131240"/>
                <a:gd name="connsiteX7" fmla="*/ 65620 w 131240"/>
                <a:gd name="connsiteY7" fmla="*/ 113180 h 131240"/>
                <a:gd name="connsiteX8" fmla="*/ 113180 w 131240"/>
                <a:gd name="connsiteY8" fmla="*/ 65620 h 131240"/>
                <a:gd name="connsiteX9" fmla="*/ 65620 w 131240"/>
                <a:gd name="connsiteY9" fmla="*/ 18061 h 131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240" h="131240">
                  <a:moveTo>
                    <a:pt x="65620" y="131240"/>
                  </a:moveTo>
                  <a:cubicBezTo>
                    <a:pt x="29499" y="131240"/>
                    <a:pt x="0" y="101862"/>
                    <a:pt x="0" y="65620"/>
                  </a:cubicBezTo>
                  <a:cubicBezTo>
                    <a:pt x="0" y="29379"/>
                    <a:pt x="29379" y="0"/>
                    <a:pt x="65620" y="0"/>
                  </a:cubicBezTo>
                  <a:cubicBezTo>
                    <a:pt x="101862" y="0"/>
                    <a:pt x="131240" y="29379"/>
                    <a:pt x="131240" y="65620"/>
                  </a:cubicBezTo>
                  <a:cubicBezTo>
                    <a:pt x="131240" y="101862"/>
                    <a:pt x="101862" y="131240"/>
                    <a:pt x="65620" y="131240"/>
                  </a:cubicBezTo>
                  <a:close/>
                  <a:moveTo>
                    <a:pt x="65620" y="18061"/>
                  </a:moveTo>
                  <a:cubicBezTo>
                    <a:pt x="39372" y="18061"/>
                    <a:pt x="18061" y="39372"/>
                    <a:pt x="18061" y="65620"/>
                  </a:cubicBezTo>
                  <a:cubicBezTo>
                    <a:pt x="18061" y="91868"/>
                    <a:pt x="39372" y="113180"/>
                    <a:pt x="65620" y="113180"/>
                  </a:cubicBezTo>
                  <a:cubicBezTo>
                    <a:pt x="91868" y="113180"/>
                    <a:pt x="113180" y="91868"/>
                    <a:pt x="113180" y="65620"/>
                  </a:cubicBezTo>
                  <a:cubicBezTo>
                    <a:pt x="113180" y="39372"/>
                    <a:pt x="91868" y="18061"/>
                    <a:pt x="65620" y="18061"/>
                  </a:cubicBezTo>
                  <a:close/>
                </a:path>
              </a:pathLst>
            </a:custGeom>
            <a:grpFill/>
            <a:ln w="12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37758C2-B775-5CCE-FC99-C79D984A0933}"/>
                </a:ext>
              </a:extLst>
            </p:cNvPr>
            <p:cNvSpPr/>
            <p:nvPr/>
          </p:nvSpPr>
          <p:spPr>
            <a:xfrm>
              <a:off x="6508396" y="2819578"/>
              <a:ext cx="139909" cy="257664"/>
            </a:xfrm>
            <a:custGeom>
              <a:avLst/>
              <a:gdLst>
                <a:gd name="connsiteX0" fmla="*/ 130879 w 139909"/>
                <a:gd name="connsiteY0" fmla="*/ 257664 h 257664"/>
                <a:gd name="connsiteX1" fmla="*/ 0 w 139909"/>
                <a:gd name="connsiteY1" fmla="*/ 126785 h 257664"/>
                <a:gd name="connsiteX2" fmla="*/ 0 w 139909"/>
                <a:gd name="connsiteY2" fmla="*/ 57794 h 257664"/>
                <a:gd name="connsiteX3" fmla="*/ 57794 w 139909"/>
                <a:gd name="connsiteY3" fmla="*/ 0 h 257664"/>
                <a:gd name="connsiteX4" fmla="*/ 72002 w 139909"/>
                <a:gd name="connsiteY4" fmla="*/ 0 h 257664"/>
                <a:gd name="connsiteX5" fmla="*/ 81032 w 139909"/>
                <a:gd name="connsiteY5" fmla="*/ 9030 h 257664"/>
                <a:gd name="connsiteX6" fmla="*/ 72002 w 139909"/>
                <a:gd name="connsiteY6" fmla="*/ 18061 h 257664"/>
                <a:gd name="connsiteX7" fmla="*/ 57794 w 139909"/>
                <a:gd name="connsiteY7" fmla="*/ 18061 h 257664"/>
                <a:gd name="connsiteX8" fmla="*/ 18061 w 139909"/>
                <a:gd name="connsiteY8" fmla="*/ 57794 h 257664"/>
                <a:gd name="connsiteX9" fmla="*/ 18061 w 139909"/>
                <a:gd name="connsiteY9" fmla="*/ 126785 h 257664"/>
                <a:gd name="connsiteX10" fmla="*/ 130879 w 139909"/>
                <a:gd name="connsiteY10" fmla="*/ 239604 h 257664"/>
                <a:gd name="connsiteX11" fmla="*/ 139909 w 139909"/>
                <a:gd name="connsiteY11" fmla="*/ 248634 h 257664"/>
                <a:gd name="connsiteX12" fmla="*/ 130879 w 139909"/>
                <a:gd name="connsiteY12" fmla="*/ 257664 h 257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9909" h="257664">
                  <a:moveTo>
                    <a:pt x="130879" y="257664"/>
                  </a:moveTo>
                  <a:cubicBezTo>
                    <a:pt x="58757" y="257664"/>
                    <a:pt x="0" y="198907"/>
                    <a:pt x="0" y="126785"/>
                  </a:cubicBezTo>
                  <a:lnTo>
                    <a:pt x="0" y="57794"/>
                  </a:lnTo>
                  <a:cubicBezTo>
                    <a:pt x="0" y="25887"/>
                    <a:pt x="25887" y="0"/>
                    <a:pt x="57794" y="0"/>
                  </a:cubicBezTo>
                  <a:lnTo>
                    <a:pt x="72002" y="0"/>
                  </a:lnTo>
                  <a:cubicBezTo>
                    <a:pt x="76938" y="0"/>
                    <a:pt x="81032" y="4094"/>
                    <a:pt x="81032" y="9030"/>
                  </a:cubicBezTo>
                  <a:cubicBezTo>
                    <a:pt x="81032" y="13967"/>
                    <a:pt x="76938" y="18061"/>
                    <a:pt x="72002" y="18061"/>
                  </a:cubicBezTo>
                  <a:lnTo>
                    <a:pt x="57794" y="18061"/>
                  </a:lnTo>
                  <a:cubicBezTo>
                    <a:pt x="35880" y="18061"/>
                    <a:pt x="18061" y="35880"/>
                    <a:pt x="18061" y="57794"/>
                  </a:cubicBezTo>
                  <a:lnTo>
                    <a:pt x="18061" y="126785"/>
                  </a:lnTo>
                  <a:cubicBezTo>
                    <a:pt x="18061" y="189034"/>
                    <a:pt x="68630" y="239604"/>
                    <a:pt x="130879" y="239604"/>
                  </a:cubicBezTo>
                  <a:cubicBezTo>
                    <a:pt x="135816" y="239604"/>
                    <a:pt x="139909" y="243698"/>
                    <a:pt x="139909" y="248634"/>
                  </a:cubicBezTo>
                  <a:cubicBezTo>
                    <a:pt x="139909" y="253571"/>
                    <a:pt x="135816" y="257664"/>
                    <a:pt x="130879" y="257664"/>
                  </a:cubicBezTo>
                  <a:close/>
                </a:path>
              </a:pathLst>
            </a:custGeom>
            <a:grpFill/>
            <a:ln w="12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D230205-D225-6A8F-EC6E-C7A802480B56}"/>
                </a:ext>
              </a:extLst>
            </p:cNvPr>
            <p:cNvSpPr/>
            <p:nvPr/>
          </p:nvSpPr>
          <p:spPr>
            <a:xfrm>
              <a:off x="6571367" y="2798869"/>
              <a:ext cx="18060" cy="59720"/>
            </a:xfrm>
            <a:custGeom>
              <a:avLst/>
              <a:gdLst>
                <a:gd name="connsiteX0" fmla="*/ 9030 w 18060"/>
                <a:gd name="connsiteY0" fmla="*/ 59720 h 59720"/>
                <a:gd name="connsiteX1" fmla="*/ 0 w 18060"/>
                <a:gd name="connsiteY1" fmla="*/ 50690 h 59720"/>
                <a:gd name="connsiteX2" fmla="*/ 0 w 18060"/>
                <a:gd name="connsiteY2" fmla="*/ 9030 h 59720"/>
                <a:gd name="connsiteX3" fmla="*/ 9030 w 18060"/>
                <a:gd name="connsiteY3" fmla="*/ 0 h 59720"/>
                <a:gd name="connsiteX4" fmla="*/ 18061 w 18060"/>
                <a:gd name="connsiteY4" fmla="*/ 9030 h 59720"/>
                <a:gd name="connsiteX5" fmla="*/ 18061 w 18060"/>
                <a:gd name="connsiteY5" fmla="*/ 50690 h 59720"/>
                <a:gd name="connsiteX6" fmla="*/ 9030 w 18060"/>
                <a:gd name="connsiteY6" fmla="*/ 59720 h 59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60" h="59720">
                  <a:moveTo>
                    <a:pt x="9030" y="59720"/>
                  </a:moveTo>
                  <a:cubicBezTo>
                    <a:pt x="4094" y="59720"/>
                    <a:pt x="0" y="55627"/>
                    <a:pt x="0" y="50690"/>
                  </a:cubicBezTo>
                  <a:lnTo>
                    <a:pt x="0" y="9030"/>
                  </a:lnTo>
                  <a:cubicBezTo>
                    <a:pt x="0" y="4094"/>
                    <a:pt x="4094" y="0"/>
                    <a:pt x="9030" y="0"/>
                  </a:cubicBezTo>
                  <a:cubicBezTo>
                    <a:pt x="13967" y="0"/>
                    <a:pt x="18061" y="4094"/>
                    <a:pt x="18061" y="9030"/>
                  </a:cubicBezTo>
                  <a:lnTo>
                    <a:pt x="18061" y="50690"/>
                  </a:lnTo>
                  <a:cubicBezTo>
                    <a:pt x="18061" y="55627"/>
                    <a:pt x="13967" y="59720"/>
                    <a:pt x="9030" y="59720"/>
                  </a:cubicBezTo>
                  <a:close/>
                </a:path>
              </a:pathLst>
            </a:custGeom>
            <a:grpFill/>
            <a:ln w="12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7ECF595-441F-715C-0022-256392CC2800}"/>
                </a:ext>
              </a:extLst>
            </p:cNvPr>
            <p:cNvSpPr/>
            <p:nvPr/>
          </p:nvSpPr>
          <p:spPr>
            <a:xfrm>
              <a:off x="6630245" y="2819578"/>
              <a:ext cx="139909" cy="257664"/>
            </a:xfrm>
            <a:custGeom>
              <a:avLst/>
              <a:gdLst>
                <a:gd name="connsiteX0" fmla="*/ 9030 w 139909"/>
                <a:gd name="connsiteY0" fmla="*/ 257664 h 257664"/>
                <a:gd name="connsiteX1" fmla="*/ 0 w 139909"/>
                <a:gd name="connsiteY1" fmla="*/ 248634 h 257664"/>
                <a:gd name="connsiteX2" fmla="*/ 9030 w 139909"/>
                <a:gd name="connsiteY2" fmla="*/ 239604 h 257664"/>
                <a:gd name="connsiteX3" fmla="*/ 121849 w 139909"/>
                <a:gd name="connsiteY3" fmla="*/ 126785 h 257664"/>
                <a:gd name="connsiteX4" fmla="*/ 121849 w 139909"/>
                <a:gd name="connsiteY4" fmla="*/ 57794 h 257664"/>
                <a:gd name="connsiteX5" fmla="*/ 82115 w 139909"/>
                <a:gd name="connsiteY5" fmla="*/ 18061 h 257664"/>
                <a:gd name="connsiteX6" fmla="*/ 67908 w 139909"/>
                <a:gd name="connsiteY6" fmla="*/ 18061 h 257664"/>
                <a:gd name="connsiteX7" fmla="*/ 58878 w 139909"/>
                <a:gd name="connsiteY7" fmla="*/ 9030 h 257664"/>
                <a:gd name="connsiteX8" fmla="*/ 67908 w 139909"/>
                <a:gd name="connsiteY8" fmla="*/ 0 h 257664"/>
                <a:gd name="connsiteX9" fmla="*/ 82115 w 139909"/>
                <a:gd name="connsiteY9" fmla="*/ 0 h 257664"/>
                <a:gd name="connsiteX10" fmla="*/ 139909 w 139909"/>
                <a:gd name="connsiteY10" fmla="*/ 57794 h 257664"/>
                <a:gd name="connsiteX11" fmla="*/ 139909 w 139909"/>
                <a:gd name="connsiteY11" fmla="*/ 126785 h 257664"/>
                <a:gd name="connsiteX12" fmla="*/ 9030 w 139909"/>
                <a:gd name="connsiteY12" fmla="*/ 257664 h 257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9909" h="257664">
                  <a:moveTo>
                    <a:pt x="9030" y="257664"/>
                  </a:moveTo>
                  <a:cubicBezTo>
                    <a:pt x="4094" y="257664"/>
                    <a:pt x="0" y="253571"/>
                    <a:pt x="0" y="248634"/>
                  </a:cubicBezTo>
                  <a:cubicBezTo>
                    <a:pt x="0" y="243698"/>
                    <a:pt x="4094" y="239604"/>
                    <a:pt x="9030" y="239604"/>
                  </a:cubicBezTo>
                  <a:cubicBezTo>
                    <a:pt x="71279" y="239604"/>
                    <a:pt x="121849" y="189034"/>
                    <a:pt x="121849" y="126785"/>
                  </a:cubicBezTo>
                  <a:lnTo>
                    <a:pt x="121849" y="57794"/>
                  </a:lnTo>
                  <a:cubicBezTo>
                    <a:pt x="121849" y="35880"/>
                    <a:pt x="104029" y="18061"/>
                    <a:pt x="82115" y="18061"/>
                  </a:cubicBezTo>
                  <a:lnTo>
                    <a:pt x="67908" y="18061"/>
                  </a:lnTo>
                  <a:cubicBezTo>
                    <a:pt x="62971" y="18061"/>
                    <a:pt x="58878" y="13967"/>
                    <a:pt x="58878" y="9030"/>
                  </a:cubicBezTo>
                  <a:cubicBezTo>
                    <a:pt x="58878" y="4094"/>
                    <a:pt x="62971" y="0"/>
                    <a:pt x="67908" y="0"/>
                  </a:cubicBezTo>
                  <a:lnTo>
                    <a:pt x="82115" y="0"/>
                  </a:lnTo>
                  <a:cubicBezTo>
                    <a:pt x="114023" y="0"/>
                    <a:pt x="139909" y="25887"/>
                    <a:pt x="139909" y="57794"/>
                  </a:cubicBezTo>
                  <a:lnTo>
                    <a:pt x="139909" y="126785"/>
                  </a:lnTo>
                  <a:cubicBezTo>
                    <a:pt x="139909" y="198907"/>
                    <a:pt x="81152" y="257664"/>
                    <a:pt x="9030" y="257664"/>
                  </a:cubicBezTo>
                  <a:close/>
                </a:path>
              </a:pathLst>
            </a:custGeom>
            <a:grpFill/>
            <a:ln w="12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522BF7F-C396-19C8-22F9-C08901BBE244}"/>
                </a:ext>
              </a:extLst>
            </p:cNvPr>
            <p:cNvSpPr/>
            <p:nvPr/>
          </p:nvSpPr>
          <p:spPr>
            <a:xfrm>
              <a:off x="6556558" y="2905306"/>
              <a:ext cx="63072" cy="117995"/>
            </a:xfrm>
            <a:custGeom>
              <a:avLst/>
              <a:gdLst>
                <a:gd name="connsiteX0" fmla="*/ 54061 w 63072"/>
                <a:gd name="connsiteY0" fmla="*/ 117996 h 117995"/>
                <a:gd name="connsiteX1" fmla="*/ 50570 w 63072"/>
                <a:gd name="connsiteY1" fmla="*/ 117273 h 117995"/>
                <a:gd name="connsiteX2" fmla="*/ 0 w 63072"/>
                <a:gd name="connsiteY2" fmla="*/ 41058 h 117995"/>
                <a:gd name="connsiteX3" fmla="*/ 0 w 63072"/>
                <a:gd name="connsiteY3" fmla="*/ 9030 h 117995"/>
                <a:gd name="connsiteX4" fmla="*/ 9030 w 63072"/>
                <a:gd name="connsiteY4" fmla="*/ 0 h 117995"/>
                <a:gd name="connsiteX5" fmla="*/ 18061 w 63072"/>
                <a:gd name="connsiteY5" fmla="*/ 9030 h 117995"/>
                <a:gd name="connsiteX6" fmla="*/ 18061 w 63072"/>
                <a:gd name="connsiteY6" fmla="*/ 41058 h 117995"/>
                <a:gd name="connsiteX7" fmla="*/ 57553 w 63072"/>
                <a:gd name="connsiteY7" fmla="*/ 100658 h 117995"/>
                <a:gd name="connsiteX8" fmla="*/ 62369 w 63072"/>
                <a:gd name="connsiteY8" fmla="*/ 112457 h 117995"/>
                <a:gd name="connsiteX9" fmla="*/ 54061 w 63072"/>
                <a:gd name="connsiteY9" fmla="*/ 117996 h 11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072" h="117995">
                  <a:moveTo>
                    <a:pt x="54061" y="117996"/>
                  </a:moveTo>
                  <a:cubicBezTo>
                    <a:pt x="52857" y="117996"/>
                    <a:pt x="51653" y="117755"/>
                    <a:pt x="50570" y="117273"/>
                  </a:cubicBezTo>
                  <a:cubicBezTo>
                    <a:pt x="19867" y="104270"/>
                    <a:pt x="0" y="74410"/>
                    <a:pt x="0" y="41058"/>
                  </a:cubicBezTo>
                  <a:lnTo>
                    <a:pt x="0" y="9030"/>
                  </a:lnTo>
                  <a:cubicBezTo>
                    <a:pt x="0" y="4094"/>
                    <a:pt x="4094" y="0"/>
                    <a:pt x="9030" y="0"/>
                  </a:cubicBezTo>
                  <a:cubicBezTo>
                    <a:pt x="13967" y="0"/>
                    <a:pt x="18061" y="4094"/>
                    <a:pt x="18061" y="9030"/>
                  </a:cubicBezTo>
                  <a:lnTo>
                    <a:pt x="18061" y="41058"/>
                  </a:lnTo>
                  <a:cubicBezTo>
                    <a:pt x="18061" y="67065"/>
                    <a:pt x="33593" y="90423"/>
                    <a:pt x="57553" y="100658"/>
                  </a:cubicBezTo>
                  <a:cubicBezTo>
                    <a:pt x="62128" y="102584"/>
                    <a:pt x="64296" y="107882"/>
                    <a:pt x="62369" y="112457"/>
                  </a:cubicBezTo>
                  <a:cubicBezTo>
                    <a:pt x="60924" y="115949"/>
                    <a:pt x="57553" y="117996"/>
                    <a:pt x="54061" y="117996"/>
                  </a:cubicBezTo>
                  <a:close/>
                </a:path>
              </a:pathLst>
            </a:custGeom>
            <a:grpFill/>
            <a:ln w="12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D4FB5F9-2CC1-E5DF-46C1-610E05E291B6}"/>
                </a:ext>
              </a:extLst>
            </p:cNvPr>
            <p:cNvSpPr/>
            <p:nvPr/>
          </p:nvSpPr>
          <p:spPr>
            <a:xfrm>
              <a:off x="6689122" y="2798869"/>
              <a:ext cx="18060" cy="59720"/>
            </a:xfrm>
            <a:custGeom>
              <a:avLst/>
              <a:gdLst>
                <a:gd name="connsiteX0" fmla="*/ 9030 w 18060"/>
                <a:gd name="connsiteY0" fmla="*/ 59720 h 59720"/>
                <a:gd name="connsiteX1" fmla="*/ 0 w 18060"/>
                <a:gd name="connsiteY1" fmla="*/ 50690 h 59720"/>
                <a:gd name="connsiteX2" fmla="*/ 0 w 18060"/>
                <a:gd name="connsiteY2" fmla="*/ 9030 h 59720"/>
                <a:gd name="connsiteX3" fmla="*/ 9030 w 18060"/>
                <a:gd name="connsiteY3" fmla="*/ 0 h 59720"/>
                <a:gd name="connsiteX4" fmla="*/ 18061 w 18060"/>
                <a:gd name="connsiteY4" fmla="*/ 9030 h 59720"/>
                <a:gd name="connsiteX5" fmla="*/ 18061 w 18060"/>
                <a:gd name="connsiteY5" fmla="*/ 50690 h 59720"/>
                <a:gd name="connsiteX6" fmla="*/ 9030 w 18060"/>
                <a:gd name="connsiteY6" fmla="*/ 59720 h 59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60" h="59720">
                  <a:moveTo>
                    <a:pt x="9030" y="59720"/>
                  </a:moveTo>
                  <a:cubicBezTo>
                    <a:pt x="4094" y="59720"/>
                    <a:pt x="0" y="55627"/>
                    <a:pt x="0" y="50690"/>
                  </a:cubicBezTo>
                  <a:lnTo>
                    <a:pt x="0" y="9030"/>
                  </a:lnTo>
                  <a:cubicBezTo>
                    <a:pt x="0" y="4094"/>
                    <a:pt x="4094" y="0"/>
                    <a:pt x="9030" y="0"/>
                  </a:cubicBezTo>
                  <a:cubicBezTo>
                    <a:pt x="13967" y="0"/>
                    <a:pt x="18061" y="4094"/>
                    <a:pt x="18061" y="9030"/>
                  </a:cubicBezTo>
                  <a:lnTo>
                    <a:pt x="18061" y="50690"/>
                  </a:lnTo>
                  <a:cubicBezTo>
                    <a:pt x="18061" y="55627"/>
                    <a:pt x="13967" y="59720"/>
                    <a:pt x="9030" y="59720"/>
                  </a:cubicBezTo>
                  <a:close/>
                </a:path>
              </a:pathLst>
            </a:custGeom>
            <a:grpFill/>
            <a:ln w="12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E7174E9-6E06-3274-5A5B-D9BD808F5812}"/>
                </a:ext>
              </a:extLst>
            </p:cNvPr>
            <p:cNvSpPr/>
            <p:nvPr/>
          </p:nvSpPr>
          <p:spPr>
            <a:xfrm>
              <a:off x="6862865" y="2993923"/>
              <a:ext cx="36121" cy="35880"/>
            </a:xfrm>
            <a:custGeom>
              <a:avLst/>
              <a:gdLst>
                <a:gd name="connsiteX0" fmla="*/ 18061 w 36121"/>
                <a:gd name="connsiteY0" fmla="*/ 35880 h 35880"/>
                <a:gd name="connsiteX1" fmla="*/ 5298 w 36121"/>
                <a:gd name="connsiteY1" fmla="*/ 30583 h 35880"/>
                <a:gd name="connsiteX2" fmla="*/ 3010 w 36121"/>
                <a:gd name="connsiteY2" fmla="*/ 27813 h 35880"/>
                <a:gd name="connsiteX3" fmla="*/ 1324 w 36121"/>
                <a:gd name="connsiteY3" fmla="*/ 24683 h 35880"/>
                <a:gd name="connsiteX4" fmla="*/ 361 w 36121"/>
                <a:gd name="connsiteY4" fmla="*/ 21312 h 35880"/>
                <a:gd name="connsiteX5" fmla="*/ 0 w 36121"/>
                <a:gd name="connsiteY5" fmla="*/ 17820 h 35880"/>
                <a:gd name="connsiteX6" fmla="*/ 361 w 36121"/>
                <a:gd name="connsiteY6" fmla="*/ 14208 h 35880"/>
                <a:gd name="connsiteX7" fmla="*/ 1324 w 36121"/>
                <a:gd name="connsiteY7" fmla="*/ 10836 h 35880"/>
                <a:gd name="connsiteX8" fmla="*/ 3010 w 36121"/>
                <a:gd name="connsiteY8" fmla="*/ 7826 h 35880"/>
                <a:gd name="connsiteX9" fmla="*/ 5298 w 36121"/>
                <a:gd name="connsiteY9" fmla="*/ 5057 h 35880"/>
                <a:gd name="connsiteX10" fmla="*/ 30823 w 36121"/>
                <a:gd name="connsiteY10" fmla="*/ 5057 h 35880"/>
                <a:gd name="connsiteX11" fmla="*/ 33111 w 36121"/>
                <a:gd name="connsiteY11" fmla="*/ 7826 h 35880"/>
                <a:gd name="connsiteX12" fmla="*/ 34676 w 36121"/>
                <a:gd name="connsiteY12" fmla="*/ 10836 h 35880"/>
                <a:gd name="connsiteX13" fmla="*/ 35760 w 36121"/>
                <a:gd name="connsiteY13" fmla="*/ 14208 h 35880"/>
                <a:gd name="connsiteX14" fmla="*/ 36121 w 36121"/>
                <a:gd name="connsiteY14" fmla="*/ 17820 h 35880"/>
                <a:gd name="connsiteX15" fmla="*/ 35760 w 36121"/>
                <a:gd name="connsiteY15" fmla="*/ 21312 h 35880"/>
                <a:gd name="connsiteX16" fmla="*/ 34676 w 36121"/>
                <a:gd name="connsiteY16" fmla="*/ 24683 h 35880"/>
                <a:gd name="connsiteX17" fmla="*/ 33111 w 36121"/>
                <a:gd name="connsiteY17" fmla="*/ 27813 h 35880"/>
                <a:gd name="connsiteX18" fmla="*/ 30823 w 36121"/>
                <a:gd name="connsiteY18" fmla="*/ 30583 h 35880"/>
                <a:gd name="connsiteX19" fmla="*/ 18061 w 36121"/>
                <a:gd name="connsiteY19" fmla="*/ 35880 h 3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121" h="35880">
                  <a:moveTo>
                    <a:pt x="18061" y="35880"/>
                  </a:moveTo>
                  <a:cubicBezTo>
                    <a:pt x="13244" y="35880"/>
                    <a:pt x="8669" y="33954"/>
                    <a:pt x="5298" y="30583"/>
                  </a:cubicBezTo>
                  <a:cubicBezTo>
                    <a:pt x="4455" y="29740"/>
                    <a:pt x="3733" y="28777"/>
                    <a:pt x="3010" y="27813"/>
                  </a:cubicBezTo>
                  <a:cubicBezTo>
                    <a:pt x="2408" y="26850"/>
                    <a:pt x="1806" y="25767"/>
                    <a:pt x="1324" y="24683"/>
                  </a:cubicBezTo>
                  <a:cubicBezTo>
                    <a:pt x="963" y="23599"/>
                    <a:pt x="602" y="22516"/>
                    <a:pt x="361" y="21312"/>
                  </a:cubicBezTo>
                  <a:cubicBezTo>
                    <a:pt x="120" y="20108"/>
                    <a:pt x="0" y="19024"/>
                    <a:pt x="0" y="17820"/>
                  </a:cubicBezTo>
                  <a:cubicBezTo>
                    <a:pt x="0" y="16616"/>
                    <a:pt x="0" y="15412"/>
                    <a:pt x="361" y="14208"/>
                  </a:cubicBezTo>
                  <a:cubicBezTo>
                    <a:pt x="602" y="13124"/>
                    <a:pt x="963" y="11920"/>
                    <a:pt x="1324" y="10836"/>
                  </a:cubicBezTo>
                  <a:cubicBezTo>
                    <a:pt x="1806" y="9753"/>
                    <a:pt x="2408" y="8790"/>
                    <a:pt x="3010" y="7826"/>
                  </a:cubicBezTo>
                  <a:cubicBezTo>
                    <a:pt x="3733" y="6743"/>
                    <a:pt x="4455" y="5900"/>
                    <a:pt x="5298" y="5057"/>
                  </a:cubicBezTo>
                  <a:cubicBezTo>
                    <a:pt x="11920" y="-1686"/>
                    <a:pt x="24081" y="-1686"/>
                    <a:pt x="30823" y="5057"/>
                  </a:cubicBezTo>
                  <a:cubicBezTo>
                    <a:pt x="31666" y="5900"/>
                    <a:pt x="32389" y="6743"/>
                    <a:pt x="33111" y="7826"/>
                  </a:cubicBezTo>
                  <a:cubicBezTo>
                    <a:pt x="33713" y="8790"/>
                    <a:pt x="34315" y="9753"/>
                    <a:pt x="34676" y="10836"/>
                  </a:cubicBezTo>
                  <a:cubicBezTo>
                    <a:pt x="35158" y="11920"/>
                    <a:pt x="35519" y="13124"/>
                    <a:pt x="35760" y="14208"/>
                  </a:cubicBezTo>
                  <a:cubicBezTo>
                    <a:pt x="36001" y="15412"/>
                    <a:pt x="36121" y="16616"/>
                    <a:pt x="36121" y="17820"/>
                  </a:cubicBezTo>
                  <a:cubicBezTo>
                    <a:pt x="36121" y="19024"/>
                    <a:pt x="36001" y="20108"/>
                    <a:pt x="35760" y="21312"/>
                  </a:cubicBezTo>
                  <a:cubicBezTo>
                    <a:pt x="35519" y="22516"/>
                    <a:pt x="35158" y="23599"/>
                    <a:pt x="34676" y="24683"/>
                  </a:cubicBezTo>
                  <a:cubicBezTo>
                    <a:pt x="34315" y="25767"/>
                    <a:pt x="33713" y="26850"/>
                    <a:pt x="33111" y="27813"/>
                  </a:cubicBezTo>
                  <a:cubicBezTo>
                    <a:pt x="32389" y="28777"/>
                    <a:pt x="31666" y="29740"/>
                    <a:pt x="30823" y="30583"/>
                  </a:cubicBezTo>
                  <a:cubicBezTo>
                    <a:pt x="27452" y="33954"/>
                    <a:pt x="22756" y="35880"/>
                    <a:pt x="18061" y="35880"/>
                  </a:cubicBezTo>
                  <a:close/>
                </a:path>
              </a:pathLst>
            </a:custGeom>
            <a:grpFill/>
            <a:ln w="12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" name="Graphic 1038">
            <a:extLst>
              <a:ext uri="{FF2B5EF4-FFF2-40B4-BE49-F238E27FC236}">
                <a16:creationId xmlns:a16="http://schemas.microsoft.com/office/drawing/2014/main" id="{A671BD38-C7F0-CED6-890B-465EC4DD158E}"/>
              </a:ext>
            </a:extLst>
          </p:cNvPr>
          <p:cNvGrpSpPr/>
          <p:nvPr/>
        </p:nvGrpSpPr>
        <p:grpSpPr>
          <a:xfrm>
            <a:off x="1419694" y="3476159"/>
            <a:ext cx="367888" cy="374455"/>
            <a:chOff x="7350260" y="2814401"/>
            <a:chExt cx="404677" cy="411901"/>
          </a:xfrm>
          <a:solidFill>
            <a:srgbClr val="004550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F6597ED-467C-595B-DF4A-CAE5D294C967}"/>
                </a:ext>
              </a:extLst>
            </p:cNvPr>
            <p:cNvSpPr/>
            <p:nvPr/>
          </p:nvSpPr>
          <p:spPr>
            <a:xfrm>
              <a:off x="7350260" y="2882524"/>
              <a:ext cx="150143" cy="343778"/>
            </a:xfrm>
            <a:custGeom>
              <a:avLst/>
              <a:gdLst>
                <a:gd name="connsiteX0" fmla="*/ 141113 w 150143"/>
                <a:gd name="connsiteY0" fmla="*/ 343658 h 343778"/>
                <a:gd name="connsiteX1" fmla="*/ 37927 w 150143"/>
                <a:gd name="connsiteY1" fmla="*/ 343658 h 343778"/>
                <a:gd name="connsiteX2" fmla="*/ 0 w 150143"/>
                <a:gd name="connsiteY2" fmla="*/ 305731 h 343778"/>
                <a:gd name="connsiteX3" fmla="*/ 0 w 150143"/>
                <a:gd name="connsiteY3" fmla="*/ 97794 h 343778"/>
                <a:gd name="connsiteX4" fmla="*/ 18301 w 150143"/>
                <a:gd name="connsiteY4" fmla="*/ 61191 h 343778"/>
                <a:gd name="connsiteX5" fmla="*/ 29499 w 150143"/>
                <a:gd name="connsiteY5" fmla="*/ 45298 h 343778"/>
                <a:gd name="connsiteX6" fmla="*/ 37566 w 150143"/>
                <a:gd name="connsiteY6" fmla="*/ 9778 h 343778"/>
                <a:gd name="connsiteX7" fmla="*/ 45753 w 150143"/>
                <a:gd name="connsiteY7" fmla="*/ 26 h 343778"/>
                <a:gd name="connsiteX8" fmla="*/ 55506 w 150143"/>
                <a:gd name="connsiteY8" fmla="*/ 8213 h 343778"/>
                <a:gd name="connsiteX9" fmla="*/ 45753 w 150143"/>
                <a:gd name="connsiteY9" fmla="*/ 53365 h 343778"/>
                <a:gd name="connsiteX10" fmla="*/ 32389 w 150143"/>
                <a:gd name="connsiteY10" fmla="*/ 72629 h 343778"/>
                <a:gd name="connsiteX11" fmla="*/ 18061 w 150143"/>
                <a:gd name="connsiteY11" fmla="*/ 97914 h 343778"/>
                <a:gd name="connsiteX12" fmla="*/ 18061 w 150143"/>
                <a:gd name="connsiteY12" fmla="*/ 305852 h 343778"/>
                <a:gd name="connsiteX13" fmla="*/ 37927 w 150143"/>
                <a:gd name="connsiteY13" fmla="*/ 325718 h 343778"/>
                <a:gd name="connsiteX14" fmla="*/ 141113 w 150143"/>
                <a:gd name="connsiteY14" fmla="*/ 325718 h 343778"/>
                <a:gd name="connsiteX15" fmla="*/ 150144 w 150143"/>
                <a:gd name="connsiteY15" fmla="*/ 334749 h 343778"/>
                <a:gd name="connsiteX16" fmla="*/ 141113 w 150143"/>
                <a:gd name="connsiteY16" fmla="*/ 343779 h 343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143" h="343778">
                  <a:moveTo>
                    <a:pt x="141113" y="343658"/>
                  </a:moveTo>
                  <a:lnTo>
                    <a:pt x="37927" y="343658"/>
                  </a:lnTo>
                  <a:cubicBezTo>
                    <a:pt x="16977" y="343658"/>
                    <a:pt x="0" y="326682"/>
                    <a:pt x="0" y="305731"/>
                  </a:cubicBezTo>
                  <a:lnTo>
                    <a:pt x="0" y="97794"/>
                  </a:lnTo>
                  <a:cubicBezTo>
                    <a:pt x="0" y="83947"/>
                    <a:pt x="9753" y="71907"/>
                    <a:pt x="18301" y="61191"/>
                  </a:cubicBezTo>
                  <a:cubicBezTo>
                    <a:pt x="22877" y="55532"/>
                    <a:pt x="27091" y="50234"/>
                    <a:pt x="29499" y="45298"/>
                  </a:cubicBezTo>
                  <a:cubicBezTo>
                    <a:pt x="38770" y="26394"/>
                    <a:pt x="37566" y="9899"/>
                    <a:pt x="37566" y="9778"/>
                  </a:cubicBezTo>
                  <a:cubicBezTo>
                    <a:pt x="37205" y="4842"/>
                    <a:pt x="40817" y="507"/>
                    <a:pt x="45753" y="26"/>
                  </a:cubicBezTo>
                  <a:cubicBezTo>
                    <a:pt x="50810" y="-336"/>
                    <a:pt x="55025" y="3156"/>
                    <a:pt x="55506" y="8213"/>
                  </a:cubicBezTo>
                  <a:cubicBezTo>
                    <a:pt x="55506" y="9056"/>
                    <a:pt x="57312" y="29645"/>
                    <a:pt x="45753" y="53365"/>
                  </a:cubicBezTo>
                  <a:cubicBezTo>
                    <a:pt x="42503" y="59987"/>
                    <a:pt x="37325" y="66489"/>
                    <a:pt x="32389" y="72629"/>
                  </a:cubicBezTo>
                  <a:cubicBezTo>
                    <a:pt x="25405" y="81298"/>
                    <a:pt x="18061" y="90329"/>
                    <a:pt x="18061" y="97914"/>
                  </a:cubicBezTo>
                  <a:lnTo>
                    <a:pt x="18061" y="305852"/>
                  </a:lnTo>
                  <a:cubicBezTo>
                    <a:pt x="18061" y="316808"/>
                    <a:pt x="26970" y="325718"/>
                    <a:pt x="37927" y="325718"/>
                  </a:cubicBezTo>
                  <a:lnTo>
                    <a:pt x="141113" y="325718"/>
                  </a:lnTo>
                  <a:cubicBezTo>
                    <a:pt x="146050" y="325718"/>
                    <a:pt x="150144" y="329812"/>
                    <a:pt x="150144" y="334749"/>
                  </a:cubicBezTo>
                  <a:cubicBezTo>
                    <a:pt x="150144" y="339685"/>
                    <a:pt x="146050" y="343779"/>
                    <a:pt x="141113" y="343779"/>
                  </a:cubicBezTo>
                  <a:close/>
                </a:path>
              </a:pathLst>
            </a:custGeom>
            <a:grpFill/>
            <a:ln w="12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91EB655-7D3A-A86D-8084-2B7E7B70D310}"/>
                </a:ext>
              </a:extLst>
            </p:cNvPr>
            <p:cNvSpPr/>
            <p:nvPr/>
          </p:nvSpPr>
          <p:spPr>
            <a:xfrm>
              <a:off x="7562380" y="2882508"/>
              <a:ext cx="44749" cy="82638"/>
            </a:xfrm>
            <a:custGeom>
              <a:avLst/>
              <a:gdLst>
                <a:gd name="connsiteX0" fmla="*/ 35672 w 44749"/>
                <a:gd name="connsiteY0" fmla="*/ 82639 h 82638"/>
                <a:gd name="connsiteX1" fmla="*/ 28447 w 44749"/>
                <a:gd name="connsiteY1" fmla="*/ 79147 h 82638"/>
                <a:gd name="connsiteX2" fmla="*/ 23270 w 44749"/>
                <a:gd name="connsiteY2" fmla="*/ 72645 h 82638"/>
                <a:gd name="connsiteX3" fmla="*/ 9905 w 44749"/>
                <a:gd name="connsiteY3" fmla="*/ 53381 h 82638"/>
                <a:gd name="connsiteX4" fmla="*/ 153 w 44749"/>
                <a:gd name="connsiteY4" fmla="*/ 8229 h 82638"/>
                <a:gd name="connsiteX5" fmla="*/ 10026 w 44749"/>
                <a:gd name="connsiteY5" fmla="*/ 42 h 82638"/>
                <a:gd name="connsiteX6" fmla="*/ 18213 w 44749"/>
                <a:gd name="connsiteY6" fmla="*/ 9915 h 82638"/>
                <a:gd name="connsiteX7" fmla="*/ 26280 w 44749"/>
                <a:gd name="connsiteY7" fmla="*/ 45434 h 82638"/>
                <a:gd name="connsiteX8" fmla="*/ 37478 w 44749"/>
                <a:gd name="connsiteY8" fmla="*/ 61327 h 82638"/>
                <a:gd name="connsiteX9" fmla="*/ 42896 w 44749"/>
                <a:gd name="connsiteY9" fmla="*/ 68191 h 82638"/>
                <a:gd name="connsiteX10" fmla="*/ 41210 w 44749"/>
                <a:gd name="connsiteY10" fmla="*/ 80833 h 82638"/>
                <a:gd name="connsiteX11" fmla="*/ 35792 w 44749"/>
                <a:gd name="connsiteY11" fmla="*/ 82639 h 8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749" h="82638">
                  <a:moveTo>
                    <a:pt x="35672" y="82639"/>
                  </a:moveTo>
                  <a:cubicBezTo>
                    <a:pt x="32902" y="82639"/>
                    <a:pt x="30254" y="81435"/>
                    <a:pt x="28447" y="79147"/>
                  </a:cubicBezTo>
                  <a:cubicBezTo>
                    <a:pt x="26762" y="76980"/>
                    <a:pt x="25076" y="74813"/>
                    <a:pt x="23270" y="72645"/>
                  </a:cubicBezTo>
                  <a:cubicBezTo>
                    <a:pt x="18334" y="66505"/>
                    <a:pt x="13156" y="60003"/>
                    <a:pt x="9905" y="53381"/>
                  </a:cubicBezTo>
                  <a:cubicBezTo>
                    <a:pt x="-1654" y="29661"/>
                    <a:pt x="32" y="9072"/>
                    <a:pt x="153" y="8229"/>
                  </a:cubicBezTo>
                  <a:cubicBezTo>
                    <a:pt x="634" y="3293"/>
                    <a:pt x="5089" y="-440"/>
                    <a:pt x="10026" y="42"/>
                  </a:cubicBezTo>
                  <a:cubicBezTo>
                    <a:pt x="14962" y="523"/>
                    <a:pt x="18695" y="4858"/>
                    <a:pt x="18213" y="9915"/>
                  </a:cubicBezTo>
                  <a:cubicBezTo>
                    <a:pt x="18213" y="10035"/>
                    <a:pt x="17009" y="26410"/>
                    <a:pt x="26280" y="45434"/>
                  </a:cubicBezTo>
                  <a:cubicBezTo>
                    <a:pt x="28688" y="50250"/>
                    <a:pt x="33023" y="55668"/>
                    <a:pt x="37478" y="61327"/>
                  </a:cubicBezTo>
                  <a:cubicBezTo>
                    <a:pt x="39284" y="63615"/>
                    <a:pt x="41210" y="65903"/>
                    <a:pt x="42896" y="68191"/>
                  </a:cubicBezTo>
                  <a:cubicBezTo>
                    <a:pt x="45906" y="72164"/>
                    <a:pt x="45184" y="77823"/>
                    <a:pt x="41210" y="80833"/>
                  </a:cubicBezTo>
                  <a:cubicBezTo>
                    <a:pt x="39525" y="82037"/>
                    <a:pt x="37598" y="82639"/>
                    <a:pt x="35792" y="82639"/>
                  </a:cubicBezTo>
                  <a:close/>
                </a:path>
              </a:pathLst>
            </a:custGeom>
            <a:grpFill/>
            <a:ln w="12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C9A0068-4E5D-5765-2E2C-0F5645F456D3}"/>
                </a:ext>
              </a:extLst>
            </p:cNvPr>
            <p:cNvSpPr/>
            <p:nvPr/>
          </p:nvSpPr>
          <p:spPr>
            <a:xfrm>
              <a:off x="7398422" y="3011743"/>
              <a:ext cx="177836" cy="144243"/>
            </a:xfrm>
            <a:custGeom>
              <a:avLst/>
              <a:gdLst>
                <a:gd name="connsiteX0" fmla="*/ 62610 w 177836"/>
                <a:gd name="connsiteY0" fmla="*/ 144244 h 144243"/>
                <a:gd name="connsiteX1" fmla="*/ 9030 w 177836"/>
                <a:gd name="connsiteY1" fmla="*/ 144244 h 144243"/>
                <a:gd name="connsiteX2" fmla="*/ 2649 w 177836"/>
                <a:gd name="connsiteY2" fmla="*/ 141595 h 144243"/>
                <a:gd name="connsiteX3" fmla="*/ 0 w 177836"/>
                <a:gd name="connsiteY3" fmla="*/ 135214 h 144243"/>
                <a:gd name="connsiteX4" fmla="*/ 0 w 177836"/>
                <a:gd name="connsiteY4" fmla="*/ 9030 h 144243"/>
                <a:gd name="connsiteX5" fmla="*/ 9030 w 177836"/>
                <a:gd name="connsiteY5" fmla="*/ 0 h 144243"/>
                <a:gd name="connsiteX6" fmla="*/ 168806 w 177836"/>
                <a:gd name="connsiteY6" fmla="*/ 0 h 144243"/>
                <a:gd name="connsiteX7" fmla="*/ 177837 w 177836"/>
                <a:gd name="connsiteY7" fmla="*/ 9030 h 144243"/>
                <a:gd name="connsiteX8" fmla="*/ 168806 w 177836"/>
                <a:gd name="connsiteY8" fmla="*/ 18061 h 144243"/>
                <a:gd name="connsiteX9" fmla="*/ 18061 w 177836"/>
                <a:gd name="connsiteY9" fmla="*/ 18061 h 144243"/>
                <a:gd name="connsiteX10" fmla="*/ 18061 w 177836"/>
                <a:gd name="connsiteY10" fmla="*/ 126183 h 144243"/>
                <a:gd name="connsiteX11" fmla="*/ 62610 w 177836"/>
                <a:gd name="connsiteY11" fmla="*/ 126183 h 144243"/>
                <a:gd name="connsiteX12" fmla="*/ 71640 w 177836"/>
                <a:gd name="connsiteY12" fmla="*/ 135214 h 144243"/>
                <a:gd name="connsiteX13" fmla="*/ 62610 w 177836"/>
                <a:gd name="connsiteY13" fmla="*/ 144244 h 14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7836" h="144243">
                  <a:moveTo>
                    <a:pt x="62610" y="144244"/>
                  </a:moveTo>
                  <a:lnTo>
                    <a:pt x="9030" y="144244"/>
                  </a:lnTo>
                  <a:cubicBezTo>
                    <a:pt x="6622" y="144244"/>
                    <a:pt x="4335" y="143281"/>
                    <a:pt x="2649" y="141595"/>
                  </a:cubicBezTo>
                  <a:cubicBezTo>
                    <a:pt x="963" y="139909"/>
                    <a:pt x="0" y="137622"/>
                    <a:pt x="0" y="135214"/>
                  </a:cubicBezTo>
                  <a:lnTo>
                    <a:pt x="0" y="9030"/>
                  </a:lnTo>
                  <a:cubicBezTo>
                    <a:pt x="0" y="4094"/>
                    <a:pt x="4094" y="0"/>
                    <a:pt x="9030" y="0"/>
                  </a:cubicBezTo>
                  <a:lnTo>
                    <a:pt x="168806" y="0"/>
                  </a:lnTo>
                  <a:cubicBezTo>
                    <a:pt x="173743" y="0"/>
                    <a:pt x="177837" y="4094"/>
                    <a:pt x="177837" y="9030"/>
                  </a:cubicBezTo>
                  <a:cubicBezTo>
                    <a:pt x="177837" y="13967"/>
                    <a:pt x="173743" y="18061"/>
                    <a:pt x="168806" y="18061"/>
                  </a:cubicBezTo>
                  <a:lnTo>
                    <a:pt x="18061" y="18061"/>
                  </a:lnTo>
                  <a:lnTo>
                    <a:pt x="18061" y="126183"/>
                  </a:lnTo>
                  <a:cubicBezTo>
                    <a:pt x="18061" y="126183"/>
                    <a:pt x="62610" y="126183"/>
                    <a:pt x="62610" y="126183"/>
                  </a:cubicBezTo>
                  <a:cubicBezTo>
                    <a:pt x="67547" y="126183"/>
                    <a:pt x="71640" y="130277"/>
                    <a:pt x="71640" y="135214"/>
                  </a:cubicBezTo>
                  <a:cubicBezTo>
                    <a:pt x="71640" y="140150"/>
                    <a:pt x="67547" y="144244"/>
                    <a:pt x="62610" y="144244"/>
                  </a:cubicBezTo>
                  <a:close/>
                </a:path>
              </a:pathLst>
            </a:custGeom>
            <a:grpFill/>
            <a:ln w="12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69D6076-33F2-F7F0-31EB-98CC31EA11AB}"/>
                </a:ext>
              </a:extLst>
            </p:cNvPr>
            <p:cNvSpPr/>
            <p:nvPr/>
          </p:nvSpPr>
          <p:spPr>
            <a:xfrm>
              <a:off x="7375184" y="2814401"/>
              <a:ext cx="217810" cy="86088"/>
            </a:xfrm>
            <a:custGeom>
              <a:avLst/>
              <a:gdLst>
                <a:gd name="connsiteX0" fmla="*/ 189275 w 217810"/>
                <a:gd name="connsiteY0" fmla="*/ 86089 h 86088"/>
                <a:gd name="connsiteX1" fmla="*/ 28656 w 217810"/>
                <a:gd name="connsiteY1" fmla="*/ 86089 h 86088"/>
                <a:gd name="connsiteX2" fmla="*/ 0 w 217810"/>
                <a:gd name="connsiteY2" fmla="*/ 57433 h 86088"/>
                <a:gd name="connsiteX3" fmla="*/ 0 w 217810"/>
                <a:gd name="connsiteY3" fmla="*/ 28536 h 86088"/>
                <a:gd name="connsiteX4" fmla="*/ 28656 w 217810"/>
                <a:gd name="connsiteY4" fmla="*/ 0 h 86088"/>
                <a:gd name="connsiteX5" fmla="*/ 189275 w 217810"/>
                <a:gd name="connsiteY5" fmla="*/ 0 h 86088"/>
                <a:gd name="connsiteX6" fmla="*/ 217811 w 217810"/>
                <a:gd name="connsiteY6" fmla="*/ 28536 h 86088"/>
                <a:gd name="connsiteX7" fmla="*/ 217811 w 217810"/>
                <a:gd name="connsiteY7" fmla="*/ 57433 h 86088"/>
                <a:gd name="connsiteX8" fmla="*/ 189275 w 217810"/>
                <a:gd name="connsiteY8" fmla="*/ 86089 h 86088"/>
                <a:gd name="connsiteX9" fmla="*/ 28656 w 217810"/>
                <a:gd name="connsiteY9" fmla="*/ 18061 h 86088"/>
                <a:gd name="connsiteX10" fmla="*/ 18061 w 217810"/>
                <a:gd name="connsiteY10" fmla="*/ 28536 h 86088"/>
                <a:gd name="connsiteX11" fmla="*/ 18061 w 217810"/>
                <a:gd name="connsiteY11" fmla="*/ 57433 h 86088"/>
                <a:gd name="connsiteX12" fmla="*/ 28656 w 217810"/>
                <a:gd name="connsiteY12" fmla="*/ 68028 h 86088"/>
                <a:gd name="connsiteX13" fmla="*/ 189275 w 217810"/>
                <a:gd name="connsiteY13" fmla="*/ 68028 h 86088"/>
                <a:gd name="connsiteX14" fmla="*/ 199750 w 217810"/>
                <a:gd name="connsiteY14" fmla="*/ 57433 h 86088"/>
                <a:gd name="connsiteX15" fmla="*/ 199750 w 217810"/>
                <a:gd name="connsiteY15" fmla="*/ 28536 h 86088"/>
                <a:gd name="connsiteX16" fmla="*/ 189275 w 217810"/>
                <a:gd name="connsiteY16" fmla="*/ 18061 h 86088"/>
                <a:gd name="connsiteX17" fmla="*/ 28656 w 217810"/>
                <a:gd name="connsiteY17" fmla="*/ 18061 h 8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810" h="86088">
                  <a:moveTo>
                    <a:pt x="189275" y="86089"/>
                  </a:moveTo>
                  <a:lnTo>
                    <a:pt x="28656" y="86089"/>
                  </a:lnTo>
                  <a:cubicBezTo>
                    <a:pt x="12883" y="86089"/>
                    <a:pt x="0" y="73206"/>
                    <a:pt x="0" y="57433"/>
                  </a:cubicBezTo>
                  <a:lnTo>
                    <a:pt x="0" y="28536"/>
                  </a:lnTo>
                  <a:cubicBezTo>
                    <a:pt x="0" y="12763"/>
                    <a:pt x="12883" y="0"/>
                    <a:pt x="28656" y="0"/>
                  </a:cubicBezTo>
                  <a:lnTo>
                    <a:pt x="189275" y="0"/>
                  </a:lnTo>
                  <a:cubicBezTo>
                    <a:pt x="205048" y="0"/>
                    <a:pt x="217811" y="12763"/>
                    <a:pt x="217811" y="28536"/>
                  </a:cubicBezTo>
                  <a:lnTo>
                    <a:pt x="217811" y="57433"/>
                  </a:lnTo>
                  <a:cubicBezTo>
                    <a:pt x="217811" y="73206"/>
                    <a:pt x="205048" y="86089"/>
                    <a:pt x="189275" y="86089"/>
                  </a:cubicBezTo>
                  <a:close/>
                  <a:moveTo>
                    <a:pt x="28656" y="18061"/>
                  </a:moveTo>
                  <a:cubicBezTo>
                    <a:pt x="22877" y="18061"/>
                    <a:pt x="18061" y="22756"/>
                    <a:pt x="18061" y="28536"/>
                  </a:cubicBezTo>
                  <a:lnTo>
                    <a:pt x="18061" y="57433"/>
                  </a:lnTo>
                  <a:cubicBezTo>
                    <a:pt x="18061" y="63212"/>
                    <a:pt x="22756" y="68028"/>
                    <a:pt x="28656" y="68028"/>
                  </a:cubicBezTo>
                  <a:lnTo>
                    <a:pt x="189275" y="68028"/>
                  </a:lnTo>
                  <a:cubicBezTo>
                    <a:pt x="195054" y="68028"/>
                    <a:pt x="199750" y="63332"/>
                    <a:pt x="199750" y="57433"/>
                  </a:cubicBezTo>
                  <a:lnTo>
                    <a:pt x="199750" y="28536"/>
                  </a:lnTo>
                  <a:cubicBezTo>
                    <a:pt x="199750" y="22756"/>
                    <a:pt x="195054" y="18061"/>
                    <a:pt x="189275" y="18061"/>
                  </a:cubicBezTo>
                  <a:lnTo>
                    <a:pt x="28656" y="18061"/>
                  </a:lnTo>
                  <a:close/>
                </a:path>
              </a:pathLst>
            </a:custGeom>
            <a:grpFill/>
            <a:ln w="12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6DDD57A-FAF1-1B00-36F8-6283A0277F04}"/>
                </a:ext>
              </a:extLst>
            </p:cNvPr>
            <p:cNvSpPr/>
            <p:nvPr/>
          </p:nvSpPr>
          <p:spPr>
            <a:xfrm>
              <a:off x="7612379" y="2936009"/>
              <a:ext cx="142558" cy="288848"/>
            </a:xfrm>
            <a:custGeom>
              <a:avLst/>
              <a:gdLst>
                <a:gd name="connsiteX0" fmla="*/ 71400 w 142558"/>
                <a:gd name="connsiteY0" fmla="*/ 288729 h 288848"/>
                <a:gd name="connsiteX1" fmla="*/ 69353 w 142558"/>
                <a:gd name="connsiteY1" fmla="*/ 288729 h 288848"/>
                <a:gd name="connsiteX2" fmla="*/ 60563 w 142558"/>
                <a:gd name="connsiteY2" fmla="*/ 279458 h 288848"/>
                <a:gd name="connsiteX3" fmla="*/ 69834 w 142558"/>
                <a:gd name="connsiteY3" fmla="*/ 270668 h 288848"/>
                <a:gd name="connsiteX4" fmla="*/ 71279 w 142558"/>
                <a:gd name="connsiteY4" fmla="*/ 270668 h 288848"/>
                <a:gd name="connsiteX5" fmla="*/ 124498 w 142558"/>
                <a:gd name="connsiteY5" fmla="*/ 217570 h 288848"/>
                <a:gd name="connsiteX6" fmla="*/ 124498 w 142558"/>
                <a:gd name="connsiteY6" fmla="*/ 71279 h 288848"/>
                <a:gd name="connsiteX7" fmla="*/ 71279 w 142558"/>
                <a:gd name="connsiteY7" fmla="*/ 18061 h 288848"/>
                <a:gd name="connsiteX8" fmla="*/ 18061 w 142558"/>
                <a:gd name="connsiteY8" fmla="*/ 71279 h 288848"/>
                <a:gd name="connsiteX9" fmla="*/ 18061 w 142558"/>
                <a:gd name="connsiteY9" fmla="*/ 101621 h 288848"/>
                <a:gd name="connsiteX10" fmla="*/ 9030 w 142558"/>
                <a:gd name="connsiteY10" fmla="*/ 110651 h 288848"/>
                <a:gd name="connsiteX11" fmla="*/ 9030 w 142558"/>
                <a:gd name="connsiteY11" fmla="*/ 110651 h 288848"/>
                <a:gd name="connsiteX12" fmla="*/ 0 w 142558"/>
                <a:gd name="connsiteY12" fmla="*/ 101621 h 288848"/>
                <a:gd name="connsiteX13" fmla="*/ 0 w 142558"/>
                <a:gd name="connsiteY13" fmla="*/ 71279 h 288848"/>
                <a:gd name="connsiteX14" fmla="*/ 71279 w 142558"/>
                <a:gd name="connsiteY14" fmla="*/ 0 h 288848"/>
                <a:gd name="connsiteX15" fmla="*/ 142558 w 142558"/>
                <a:gd name="connsiteY15" fmla="*/ 71279 h 288848"/>
                <a:gd name="connsiteX16" fmla="*/ 142558 w 142558"/>
                <a:gd name="connsiteY16" fmla="*/ 217570 h 288848"/>
                <a:gd name="connsiteX17" fmla="*/ 71279 w 142558"/>
                <a:gd name="connsiteY17" fmla="*/ 288849 h 28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2558" h="288848">
                  <a:moveTo>
                    <a:pt x="71400" y="288729"/>
                  </a:moveTo>
                  <a:lnTo>
                    <a:pt x="69353" y="288729"/>
                  </a:lnTo>
                  <a:cubicBezTo>
                    <a:pt x="64416" y="288608"/>
                    <a:pt x="60443" y="284394"/>
                    <a:pt x="60563" y="279458"/>
                  </a:cubicBezTo>
                  <a:cubicBezTo>
                    <a:pt x="60684" y="274521"/>
                    <a:pt x="65018" y="270427"/>
                    <a:pt x="69834" y="270668"/>
                  </a:cubicBezTo>
                  <a:lnTo>
                    <a:pt x="71279" y="270668"/>
                  </a:lnTo>
                  <a:cubicBezTo>
                    <a:pt x="100658" y="270668"/>
                    <a:pt x="124498" y="246828"/>
                    <a:pt x="124498" y="217570"/>
                  </a:cubicBezTo>
                  <a:lnTo>
                    <a:pt x="124498" y="71279"/>
                  </a:lnTo>
                  <a:cubicBezTo>
                    <a:pt x="124498" y="41901"/>
                    <a:pt x="100658" y="18061"/>
                    <a:pt x="71279" y="18061"/>
                  </a:cubicBezTo>
                  <a:cubicBezTo>
                    <a:pt x="42021" y="18061"/>
                    <a:pt x="18061" y="41901"/>
                    <a:pt x="18061" y="71279"/>
                  </a:cubicBezTo>
                  <a:lnTo>
                    <a:pt x="18061" y="101621"/>
                  </a:lnTo>
                  <a:cubicBezTo>
                    <a:pt x="18061" y="106557"/>
                    <a:pt x="14087" y="110651"/>
                    <a:pt x="9030" y="110651"/>
                  </a:cubicBezTo>
                  <a:lnTo>
                    <a:pt x="9030" y="110651"/>
                  </a:lnTo>
                  <a:cubicBezTo>
                    <a:pt x="4094" y="110651"/>
                    <a:pt x="0" y="106557"/>
                    <a:pt x="0" y="101621"/>
                  </a:cubicBezTo>
                  <a:lnTo>
                    <a:pt x="0" y="71279"/>
                  </a:lnTo>
                  <a:cubicBezTo>
                    <a:pt x="0" y="32027"/>
                    <a:pt x="31907" y="0"/>
                    <a:pt x="71279" y="0"/>
                  </a:cubicBezTo>
                  <a:cubicBezTo>
                    <a:pt x="110531" y="0"/>
                    <a:pt x="142558" y="31907"/>
                    <a:pt x="142558" y="71279"/>
                  </a:cubicBezTo>
                  <a:lnTo>
                    <a:pt x="142558" y="217570"/>
                  </a:lnTo>
                  <a:cubicBezTo>
                    <a:pt x="142558" y="256822"/>
                    <a:pt x="110651" y="288849"/>
                    <a:pt x="71279" y="288849"/>
                  </a:cubicBezTo>
                  <a:close/>
                </a:path>
              </a:pathLst>
            </a:custGeom>
            <a:grpFill/>
            <a:ln w="12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F6A96B1-1178-E175-C497-BD735732E453}"/>
                </a:ext>
              </a:extLst>
            </p:cNvPr>
            <p:cNvSpPr/>
            <p:nvPr/>
          </p:nvSpPr>
          <p:spPr>
            <a:xfrm>
              <a:off x="7669331" y="3068212"/>
              <a:ext cx="85607" cy="18060"/>
            </a:xfrm>
            <a:custGeom>
              <a:avLst/>
              <a:gdLst>
                <a:gd name="connsiteX0" fmla="*/ 76577 w 85607"/>
                <a:gd name="connsiteY0" fmla="*/ 18061 h 18060"/>
                <a:gd name="connsiteX1" fmla="*/ 9030 w 85607"/>
                <a:gd name="connsiteY1" fmla="*/ 18061 h 18060"/>
                <a:gd name="connsiteX2" fmla="*/ 0 w 85607"/>
                <a:gd name="connsiteY2" fmla="*/ 9030 h 18060"/>
                <a:gd name="connsiteX3" fmla="*/ 9030 w 85607"/>
                <a:gd name="connsiteY3" fmla="*/ 0 h 18060"/>
                <a:gd name="connsiteX4" fmla="*/ 76577 w 85607"/>
                <a:gd name="connsiteY4" fmla="*/ 0 h 18060"/>
                <a:gd name="connsiteX5" fmla="*/ 85607 w 85607"/>
                <a:gd name="connsiteY5" fmla="*/ 9030 h 18060"/>
                <a:gd name="connsiteX6" fmla="*/ 76577 w 85607"/>
                <a:gd name="connsiteY6" fmla="*/ 18061 h 18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607" h="18060">
                  <a:moveTo>
                    <a:pt x="76577" y="18061"/>
                  </a:moveTo>
                  <a:lnTo>
                    <a:pt x="9030" y="18061"/>
                  </a:lnTo>
                  <a:cubicBezTo>
                    <a:pt x="4094" y="18061"/>
                    <a:pt x="0" y="13967"/>
                    <a:pt x="0" y="9030"/>
                  </a:cubicBezTo>
                  <a:cubicBezTo>
                    <a:pt x="0" y="4094"/>
                    <a:pt x="4094" y="0"/>
                    <a:pt x="9030" y="0"/>
                  </a:cubicBezTo>
                  <a:lnTo>
                    <a:pt x="76577" y="0"/>
                  </a:lnTo>
                  <a:cubicBezTo>
                    <a:pt x="81513" y="0"/>
                    <a:pt x="85607" y="4094"/>
                    <a:pt x="85607" y="9030"/>
                  </a:cubicBezTo>
                  <a:cubicBezTo>
                    <a:pt x="85607" y="13967"/>
                    <a:pt x="81513" y="18061"/>
                    <a:pt x="76577" y="18061"/>
                  </a:cubicBezTo>
                  <a:close/>
                </a:path>
              </a:pathLst>
            </a:custGeom>
            <a:grpFill/>
            <a:ln w="12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CBDD1D1-82FA-EB58-8FB7-88FA9833F037}"/>
                </a:ext>
              </a:extLst>
            </p:cNvPr>
            <p:cNvSpPr/>
            <p:nvPr/>
          </p:nvSpPr>
          <p:spPr>
            <a:xfrm>
              <a:off x="7504859" y="3062794"/>
              <a:ext cx="163388" cy="163388"/>
            </a:xfrm>
            <a:custGeom>
              <a:avLst/>
              <a:gdLst>
                <a:gd name="connsiteX0" fmla="*/ 81634 w 163388"/>
                <a:gd name="connsiteY0" fmla="*/ 163388 h 163388"/>
                <a:gd name="connsiteX1" fmla="*/ 0 w 163388"/>
                <a:gd name="connsiteY1" fmla="*/ 81754 h 163388"/>
                <a:gd name="connsiteX2" fmla="*/ 81634 w 163388"/>
                <a:gd name="connsiteY2" fmla="*/ 0 h 163388"/>
                <a:gd name="connsiteX3" fmla="*/ 163388 w 163388"/>
                <a:gd name="connsiteY3" fmla="*/ 81754 h 163388"/>
                <a:gd name="connsiteX4" fmla="*/ 81634 w 163388"/>
                <a:gd name="connsiteY4" fmla="*/ 163388 h 163388"/>
                <a:gd name="connsiteX5" fmla="*/ 81634 w 163388"/>
                <a:gd name="connsiteY5" fmla="*/ 18061 h 163388"/>
                <a:gd name="connsiteX6" fmla="*/ 18061 w 163388"/>
                <a:gd name="connsiteY6" fmla="*/ 81754 h 163388"/>
                <a:gd name="connsiteX7" fmla="*/ 81634 w 163388"/>
                <a:gd name="connsiteY7" fmla="*/ 145328 h 163388"/>
                <a:gd name="connsiteX8" fmla="*/ 145328 w 163388"/>
                <a:gd name="connsiteY8" fmla="*/ 81754 h 163388"/>
                <a:gd name="connsiteX9" fmla="*/ 81634 w 163388"/>
                <a:gd name="connsiteY9" fmla="*/ 18061 h 16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388" h="163388">
                  <a:moveTo>
                    <a:pt x="81634" y="163388"/>
                  </a:moveTo>
                  <a:cubicBezTo>
                    <a:pt x="36603" y="163388"/>
                    <a:pt x="0" y="126785"/>
                    <a:pt x="0" y="81754"/>
                  </a:cubicBezTo>
                  <a:cubicBezTo>
                    <a:pt x="0" y="36723"/>
                    <a:pt x="36603" y="0"/>
                    <a:pt x="81634" y="0"/>
                  </a:cubicBezTo>
                  <a:cubicBezTo>
                    <a:pt x="126665" y="0"/>
                    <a:pt x="163388" y="36603"/>
                    <a:pt x="163388" y="81754"/>
                  </a:cubicBezTo>
                  <a:cubicBezTo>
                    <a:pt x="163388" y="126906"/>
                    <a:pt x="126785" y="163388"/>
                    <a:pt x="81634" y="163388"/>
                  </a:cubicBezTo>
                  <a:close/>
                  <a:moveTo>
                    <a:pt x="81634" y="18061"/>
                  </a:moveTo>
                  <a:cubicBezTo>
                    <a:pt x="46596" y="18061"/>
                    <a:pt x="18061" y="46596"/>
                    <a:pt x="18061" y="81754"/>
                  </a:cubicBezTo>
                  <a:cubicBezTo>
                    <a:pt x="18061" y="116912"/>
                    <a:pt x="46596" y="145328"/>
                    <a:pt x="81634" y="145328"/>
                  </a:cubicBezTo>
                  <a:cubicBezTo>
                    <a:pt x="116671" y="145328"/>
                    <a:pt x="145328" y="116792"/>
                    <a:pt x="145328" y="81754"/>
                  </a:cubicBezTo>
                  <a:cubicBezTo>
                    <a:pt x="145328" y="46717"/>
                    <a:pt x="116792" y="18061"/>
                    <a:pt x="81634" y="18061"/>
                  </a:cubicBezTo>
                  <a:close/>
                </a:path>
              </a:pathLst>
            </a:custGeom>
            <a:grpFill/>
            <a:ln w="12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8ABBB16-5407-6430-A907-7EB85D9ACF2E}"/>
                </a:ext>
              </a:extLst>
            </p:cNvPr>
            <p:cNvSpPr/>
            <p:nvPr/>
          </p:nvSpPr>
          <p:spPr>
            <a:xfrm>
              <a:off x="7530174" y="3088109"/>
              <a:ext cx="112758" cy="112788"/>
            </a:xfrm>
            <a:custGeom>
              <a:avLst/>
              <a:gdLst>
                <a:gd name="connsiteX0" fmla="*/ 103758 w 112758"/>
                <a:gd name="connsiteY0" fmla="*/ 112788 h 112788"/>
                <a:gd name="connsiteX1" fmla="*/ 97377 w 112758"/>
                <a:gd name="connsiteY1" fmla="*/ 110140 h 112788"/>
                <a:gd name="connsiteX2" fmla="*/ 2619 w 112758"/>
                <a:gd name="connsiteY2" fmla="*/ 15382 h 112788"/>
                <a:gd name="connsiteX3" fmla="*/ 2619 w 112758"/>
                <a:gd name="connsiteY3" fmla="*/ 2619 h 112788"/>
                <a:gd name="connsiteX4" fmla="*/ 15382 w 112758"/>
                <a:gd name="connsiteY4" fmla="*/ 2619 h 112788"/>
                <a:gd name="connsiteX5" fmla="*/ 110139 w 112758"/>
                <a:gd name="connsiteY5" fmla="*/ 97377 h 112788"/>
                <a:gd name="connsiteX6" fmla="*/ 110139 w 112758"/>
                <a:gd name="connsiteY6" fmla="*/ 110140 h 112788"/>
                <a:gd name="connsiteX7" fmla="*/ 103758 w 112758"/>
                <a:gd name="connsiteY7" fmla="*/ 112788 h 11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758" h="112788">
                  <a:moveTo>
                    <a:pt x="103758" y="112788"/>
                  </a:moveTo>
                  <a:cubicBezTo>
                    <a:pt x="101470" y="112788"/>
                    <a:pt x="99183" y="111946"/>
                    <a:pt x="97377" y="110140"/>
                  </a:cubicBezTo>
                  <a:lnTo>
                    <a:pt x="2619" y="15382"/>
                  </a:lnTo>
                  <a:cubicBezTo>
                    <a:pt x="-873" y="11890"/>
                    <a:pt x="-873" y="6111"/>
                    <a:pt x="2619" y="2619"/>
                  </a:cubicBezTo>
                  <a:cubicBezTo>
                    <a:pt x="6110" y="-873"/>
                    <a:pt x="11890" y="-873"/>
                    <a:pt x="15382" y="2619"/>
                  </a:cubicBezTo>
                  <a:lnTo>
                    <a:pt x="110139" y="97377"/>
                  </a:lnTo>
                  <a:cubicBezTo>
                    <a:pt x="113631" y="100868"/>
                    <a:pt x="113631" y="106648"/>
                    <a:pt x="110139" y="110140"/>
                  </a:cubicBezTo>
                  <a:cubicBezTo>
                    <a:pt x="108333" y="111946"/>
                    <a:pt x="106046" y="112788"/>
                    <a:pt x="103758" y="112788"/>
                  </a:cubicBezTo>
                  <a:close/>
                </a:path>
              </a:pathLst>
            </a:custGeom>
            <a:grpFill/>
            <a:ln w="12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9A2E6C2-90B2-0D58-D334-CC2CB485F1B0}"/>
              </a:ext>
            </a:extLst>
          </p:cNvPr>
          <p:cNvSpPr/>
          <p:nvPr/>
        </p:nvSpPr>
        <p:spPr>
          <a:xfrm rot="16200000">
            <a:off x="-969933" y="3288582"/>
            <a:ext cx="667520" cy="1285193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6EE538-7317-6AAF-2970-64636B7A3E5F}"/>
              </a:ext>
            </a:extLst>
          </p:cNvPr>
          <p:cNvSpPr txBox="1"/>
          <p:nvPr/>
        </p:nvSpPr>
        <p:spPr>
          <a:xfrm rot="16200000">
            <a:off x="385647" y="3630759"/>
            <a:ext cx="193367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E0666-A840-1BF6-894F-BEF4F5864ECC}"/>
              </a:ext>
            </a:extLst>
          </p:cNvPr>
          <p:cNvSpPr txBox="1"/>
          <p:nvPr/>
        </p:nvSpPr>
        <p:spPr>
          <a:xfrm rot="16200000">
            <a:off x="172484" y="4009846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212BED-6F24-1289-20F1-C29DB7F87C78}"/>
              </a:ext>
            </a:extLst>
          </p:cNvPr>
          <p:cNvSpPr/>
          <p:nvPr/>
        </p:nvSpPr>
        <p:spPr>
          <a:xfrm rot="16200000">
            <a:off x="-976356" y="4178267"/>
            <a:ext cx="667518" cy="1285193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AD56C-4CB9-CB8B-FD2E-3A9B47F74333}"/>
              </a:ext>
            </a:extLst>
          </p:cNvPr>
          <p:cNvSpPr/>
          <p:nvPr/>
        </p:nvSpPr>
        <p:spPr>
          <a:xfrm rot="16200000">
            <a:off x="-976357" y="2396842"/>
            <a:ext cx="667520" cy="1285193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71F54F-A271-3AE6-D620-F48ECE7735C0}"/>
              </a:ext>
            </a:extLst>
          </p:cNvPr>
          <p:cNvSpPr/>
          <p:nvPr/>
        </p:nvSpPr>
        <p:spPr>
          <a:xfrm rot="16200000">
            <a:off x="-976357" y="1505103"/>
            <a:ext cx="667520" cy="1285193"/>
          </a:xfrm>
          <a:prstGeom prst="rect">
            <a:avLst/>
          </a:prstGeom>
          <a:solidFill>
            <a:srgbClr val="009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89AEF1-6251-CAA3-E7B6-945E27E2A339}"/>
              </a:ext>
            </a:extLst>
          </p:cNvPr>
          <p:cNvSpPr txBox="1"/>
          <p:nvPr/>
        </p:nvSpPr>
        <p:spPr>
          <a:xfrm rot="16200000">
            <a:off x="172484" y="2198817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645F23-9F2F-E62B-40E0-3CCD42388200}"/>
              </a:ext>
            </a:extLst>
          </p:cNvPr>
          <p:cNvSpPr/>
          <p:nvPr/>
        </p:nvSpPr>
        <p:spPr>
          <a:xfrm rot="16200000">
            <a:off x="-969934" y="613362"/>
            <a:ext cx="667522" cy="1285193"/>
          </a:xfrm>
          <a:prstGeom prst="rect">
            <a:avLst/>
          </a:prstGeom>
          <a:solidFill>
            <a:srgbClr val="004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1F772E-BB39-7516-997C-47A5A5E962FB}"/>
              </a:ext>
            </a:extLst>
          </p:cNvPr>
          <p:cNvSpPr/>
          <p:nvPr/>
        </p:nvSpPr>
        <p:spPr>
          <a:xfrm rot="16200000">
            <a:off x="2602607" y="3078625"/>
            <a:ext cx="2365965" cy="4738596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D6AEFD-FBB7-E9AB-E6AC-F19361DF06D6}"/>
              </a:ext>
            </a:extLst>
          </p:cNvPr>
          <p:cNvSpPr txBox="1"/>
          <p:nvPr/>
        </p:nvSpPr>
        <p:spPr>
          <a:xfrm rot="16200000">
            <a:off x="379471" y="5466765"/>
            <a:ext cx="193368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31449B-1632-EE21-CEB9-EFDD06AA51C5}"/>
              </a:ext>
            </a:extLst>
          </p:cNvPr>
          <p:cNvSpPr txBox="1"/>
          <p:nvPr/>
        </p:nvSpPr>
        <p:spPr>
          <a:xfrm rot="16200000">
            <a:off x="166307" y="5845854"/>
            <a:ext cx="320384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pic>
        <p:nvPicPr>
          <p:cNvPr id="45" name="Picture Placeholder 44" descr="A robot looking through a telescope&#10;&#10;Description automatically generated">
            <a:extLst>
              <a:ext uri="{FF2B5EF4-FFF2-40B4-BE49-F238E27FC236}">
                <a16:creationId xmlns:a16="http://schemas.microsoft.com/office/drawing/2014/main" id="{84A32CEC-967D-8C56-BFB9-3CDB356E1E7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7" r="20507"/>
          <a:stretch>
            <a:fillRect/>
          </a:stretch>
        </p:blipFill>
        <p:spPr/>
      </p:pic>
      <p:sp>
        <p:nvSpPr>
          <p:cNvPr id="52" name="Text Placeholder 1">
            <a:extLst>
              <a:ext uri="{FF2B5EF4-FFF2-40B4-BE49-F238E27FC236}">
                <a16:creationId xmlns:a16="http://schemas.microsoft.com/office/drawing/2014/main" id="{6081E8C2-D7A9-B40B-88EE-A92924500744}"/>
              </a:ext>
            </a:extLst>
          </p:cNvPr>
          <p:cNvSpPr txBox="1">
            <a:spLocks/>
          </p:cNvSpPr>
          <p:nvPr/>
        </p:nvSpPr>
        <p:spPr>
          <a:xfrm>
            <a:off x="1851572" y="4251672"/>
            <a:ext cx="3868033" cy="2563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rgbClr val="00455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1"/>
              <a:t>FUTURE WORK: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/>
              <a:t>SHAP linear regression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/>
              <a:t>Fairness and Bias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/>
              <a:t>Random forest – check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/>
              <a:t>Choose the best threshold (COST VS HEALTH)</a:t>
            </a:r>
          </a:p>
        </p:txBody>
      </p:sp>
    </p:spTree>
    <p:extLst>
      <p:ext uri="{BB962C8B-B14F-4D97-AF65-F5344CB8AC3E}">
        <p14:creationId xmlns:p14="http://schemas.microsoft.com/office/powerpoint/2010/main" val="1240519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F27971-747E-42A0-A860-BD24B0EFB104}"/>
              </a:ext>
            </a:extLst>
          </p:cNvPr>
          <p:cNvSpPr txBox="1"/>
          <p:nvPr/>
        </p:nvSpPr>
        <p:spPr>
          <a:xfrm>
            <a:off x="6460695" y="626443"/>
            <a:ext cx="2707356" cy="963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6600" b="1" spc="300">
                <a:solidFill>
                  <a:srgbClr val="0096A9"/>
                </a:solidFill>
                <a:ea typeface="Verdana" panose="020B0604030504040204" pitchFamily="34" charset="0"/>
                <a:cs typeface="Arial" panose="020B0604020202020204" pitchFamily="34" charset="0"/>
              </a:rPr>
              <a:t>+800</a:t>
            </a:r>
            <a:endParaRPr kumimoji="0" lang="pt-PT" sz="9600" b="1" i="0" u="none" strike="noStrike" kern="1200" cap="none" spc="0" normalizeH="0" baseline="0" noProof="0">
              <a:ln>
                <a:noFill/>
              </a:ln>
              <a:solidFill>
                <a:srgbClr val="0096A9"/>
              </a:solidFill>
              <a:effectLst/>
              <a:uLnTx/>
              <a:uFillTx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09B3F-E2A3-4F34-B3B9-2E1E3D4BF125}"/>
              </a:ext>
            </a:extLst>
          </p:cNvPr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AE9F1E-C22A-4BA7-8CA1-E0B5FBEF7F44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rgbClr val="004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550A1D-AD13-475D-885B-A8FF0B2CAA50}"/>
              </a:ext>
            </a:extLst>
          </p:cNvPr>
          <p:cNvSpPr txBox="1"/>
          <p:nvPr/>
        </p:nvSpPr>
        <p:spPr>
          <a:xfrm>
            <a:off x="778329" y="203100"/>
            <a:ext cx="45457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0" b="1" i="0" u="none" strike="noStrike" kern="1200" cap="none" spc="0" normalizeH="0" baseline="0" noProof="0">
                <a:ln>
                  <a:noFill/>
                </a:ln>
                <a:solidFill>
                  <a:srgbClr val="004550"/>
                </a:solidFill>
                <a:effectLst/>
                <a:uLnTx/>
                <a:uFillTx/>
                <a:ea typeface="Verdana" panose="020B0604030504040204" pitchFamily="34" charset="0"/>
                <a:cs typeface="Zilla Slab Light"/>
                <a:sym typeface="Zilla Slab Light"/>
              </a:rPr>
              <a:t>THANK YOU!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F84A2-19E2-4D72-B574-0E5F656827FA}"/>
              </a:ext>
            </a:extLst>
          </p:cNvPr>
          <p:cNvSpPr txBox="1"/>
          <p:nvPr/>
        </p:nvSpPr>
        <p:spPr>
          <a:xfrm>
            <a:off x="902539" y="3938577"/>
            <a:ext cx="6260076" cy="2109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2200" err="1">
                <a:solidFill>
                  <a:schemeClr val="bg1"/>
                </a:solidFill>
                <a:ea typeface="Verdana" panose="020B0604030504040204" pitchFamily="34" charset="0"/>
                <a:cs typeface="Arial" panose="020B0604020202020204" pitchFamily="34" charset="0"/>
              </a:rPr>
              <a:t>Made</a:t>
            </a:r>
            <a:r>
              <a:rPr lang="pt-PT" sz="2200">
                <a:solidFill>
                  <a:schemeClr val="bg1"/>
                </a:solidFill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pt-PT" sz="2200" err="1">
                <a:solidFill>
                  <a:schemeClr val="bg1"/>
                </a:solidFill>
                <a:ea typeface="Verdana" panose="020B0604030504040204" pitchFamily="34" charset="0"/>
                <a:cs typeface="Arial" panose="020B0604020202020204" pitchFamily="34" charset="0"/>
              </a:rPr>
              <a:t>by</a:t>
            </a:r>
            <a:r>
              <a:rPr lang="pt-PT" sz="2200">
                <a:solidFill>
                  <a:schemeClr val="bg1"/>
                </a:solidFill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pt-PT" sz="2200" err="1">
                <a:solidFill>
                  <a:schemeClr val="bg1"/>
                </a:solidFill>
                <a:ea typeface="Verdana" panose="020B0604030504040204" pitchFamily="34" charset="0"/>
                <a:cs typeface="Arial" panose="020B0604020202020204" pitchFamily="34" charset="0"/>
              </a:rPr>
              <a:t>students</a:t>
            </a:r>
            <a:r>
              <a:rPr lang="pt-PT" sz="2200">
                <a:solidFill>
                  <a:schemeClr val="bg1"/>
                </a:solidFill>
                <a:ea typeface="Verdana" panose="020B0604030504040204" pitchFamily="34" charset="0"/>
                <a:cs typeface="Arial" panose="020B0604020202020204" pitchFamily="34" charset="0"/>
              </a:rPr>
              <a:t> from 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2200" b="1">
                <a:solidFill>
                  <a:schemeClr val="bg1"/>
                </a:solidFill>
                <a:ea typeface="Verdana" panose="020B0604030504040204" pitchFamily="34" charset="0"/>
                <a:cs typeface="Arial" panose="020B0604020202020204" pitchFamily="34" charset="0"/>
              </a:rPr>
              <a:t>CATÓLICA MEDICAL SCHOOL: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2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sz="2200" b="1">
                <a:solidFill>
                  <a:schemeClr val="bg1"/>
                </a:solidFill>
                <a:ea typeface="Verdana" panose="020B0604030504040204" pitchFamily="34" charset="0"/>
                <a:cs typeface="Arial" panose="020B0604020202020204" pitchFamily="34" charset="0"/>
              </a:rPr>
              <a:t>André Gaspar</a:t>
            </a:r>
          </a:p>
          <a:p>
            <a:pPr marL="285750" marR="0" lvl="0" indent="-2857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Verdana" panose="020B0604030504040204" pitchFamily="34" charset="0"/>
                <a:cs typeface="Arial" panose="020B0604020202020204" pitchFamily="34" charset="0"/>
              </a:rPr>
              <a:t>Inês Duarte</a:t>
            </a:r>
            <a:endParaRPr lang="pt-PT" sz="2200" b="1">
              <a:solidFill>
                <a:schemeClr val="bg1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Verdana" panose="020B0604030504040204" pitchFamily="34" charset="0"/>
                <a:cs typeface="Arial" panose="020B0604020202020204" pitchFamily="34" charset="0"/>
              </a:rPr>
              <a:t>Madalena Geraldes</a:t>
            </a:r>
          </a:p>
          <a:p>
            <a:pPr marL="285750" indent="-285750" defTabSz="914400">
              <a:lnSpc>
                <a:spcPct val="85000"/>
              </a:lnSpc>
              <a:buFont typeface="Arial" panose="020B0604020202020204" pitchFamily="34" charset="0"/>
              <a:buChar char="•"/>
              <a:defRPr/>
            </a:pPr>
            <a:r>
              <a:rPr kumimoji="0" lang="pt-PT" sz="2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Verdana" panose="020B0604030504040204" pitchFamily="34" charset="0"/>
                <a:cs typeface="Arial" panose="020B0604020202020204" pitchFamily="34" charset="0"/>
              </a:rPr>
              <a:t>Mariana Santos</a:t>
            </a:r>
            <a:endParaRPr lang="pt-PT" sz="2200" b="1">
              <a:solidFill>
                <a:schemeClr val="bg1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4EA652-85FE-491C-AB8F-9D9C0036C261}"/>
              </a:ext>
            </a:extLst>
          </p:cNvPr>
          <p:cNvSpPr txBox="1"/>
          <p:nvPr/>
        </p:nvSpPr>
        <p:spPr>
          <a:xfrm>
            <a:off x="8814825" y="846935"/>
            <a:ext cx="3077256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1" i="0" u="none" strike="noStrike" kern="1200" cap="none" spc="30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ea typeface="Verdana" panose="020B0604030504040204" pitchFamily="34" charset="0"/>
                <a:cs typeface="Arial" panose="020B0604020202020204" pitchFamily="34" charset="0"/>
              </a:rPr>
              <a:t>LINES OF CODE</a:t>
            </a:r>
            <a:r>
              <a:rPr lang="pt-PT" sz="2400" b="1" spc="300">
                <a:solidFill>
                  <a:srgbClr val="40404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852CB4-2B2C-7ED1-AFDE-57618409A914}"/>
              </a:ext>
            </a:extLst>
          </p:cNvPr>
          <p:cNvSpPr/>
          <p:nvPr/>
        </p:nvSpPr>
        <p:spPr>
          <a:xfrm rot="16200000">
            <a:off x="-969933" y="3288582"/>
            <a:ext cx="667520" cy="1285193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6813B0-C43F-A742-F9B3-C8412E959C5B}"/>
              </a:ext>
            </a:extLst>
          </p:cNvPr>
          <p:cNvSpPr txBox="1"/>
          <p:nvPr/>
        </p:nvSpPr>
        <p:spPr>
          <a:xfrm rot="16200000">
            <a:off x="385647" y="3630759"/>
            <a:ext cx="193367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1AA70D-3594-B639-0BBD-C9926812F667}"/>
              </a:ext>
            </a:extLst>
          </p:cNvPr>
          <p:cNvSpPr txBox="1"/>
          <p:nvPr/>
        </p:nvSpPr>
        <p:spPr>
          <a:xfrm rot="16200000">
            <a:off x="172484" y="4009846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42F9D5-7C7E-64C2-1BD1-5D8ECC9086C9}"/>
              </a:ext>
            </a:extLst>
          </p:cNvPr>
          <p:cNvSpPr/>
          <p:nvPr/>
        </p:nvSpPr>
        <p:spPr>
          <a:xfrm rot="16200000">
            <a:off x="-976356" y="4178267"/>
            <a:ext cx="667518" cy="1285193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E4C6AE-E8CA-2B1D-60B8-AF0B09154237}"/>
              </a:ext>
            </a:extLst>
          </p:cNvPr>
          <p:cNvSpPr/>
          <p:nvPr/>
        </p:nvSpPr>
        <p:spPr>
          <a:xfrm rot="16200000">
            <a:off x="-976357" y="2396842"/>
            <a:ext cx="667520" cy="1285193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AF846D-CEEF-DFFF-133F-350604ED5F5F}"/>
              </a:ext>
            </a:extLst>
          </p:cNvPr>
          <p:cNvSpPr/>
          <p:nvPr/>
        </p:nvSpPr>
        <p:spPr>
          <a:xfrm rot="16200000">
            <a:off x="-976357" y="1505103"/>
            <a:ext cx="667520" cy="1285193"/>
          </a:xfrm>
          <a:prstGeom prst="rect">
            <a:avLst/>
          </a:prstGeom>
          <a:solidFill>
            <a:srgbClr val="009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A3C9AA-0F64-7759-199D-5A27BC4EFC94}"/>
              </a:ext>
            </a:extLst>
          </p:cNvPr>
          <p:cNvSpPr txBox="1"/>
          <p:nvPr/>
        </p:nvSpPr>
        <p:spPr>
          <a:xfrm rot="16200000">
            <a:off x="172484" y="2198817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BD9D59-0690-5278-F00A-386FC6975A7B}"/>
              </a:ext>
            </a:extLst>
          </p:cNvPr>
          <p:cNvSpPr/>
          <p:nvPr/>
        </p:nvSpPr>
        <p:spPr>
          <a:xfrm rot="16200000">
            <a:off x="-969934" y="613362"/>
            <a:ext cx="667522" cy="1285193"/>
          </a:xfrm>
          <a:prstGeom prst="rect">
            <a:avLst/>
          </a:prstGeom>
          <a:solidFill>
            <a:srgbClr val="004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6C6011-AABA-3178-3459-ADFF49835D88}"/>
              </a:ext>
            </a:extLst>
          </p:cNvPr>
          <p:cNvSpPr/>
          <p:nvPr/>
        </p:nvSpPr>
        <p:spPr>
          <a:xfrm rot="16200000">
            <a:off x="-976359" y="5071513"/>
            <a:ext cx="667524" cy="1285193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305811-0FD1-A18A-B048-D57F0276F6D6}"/>
              </a:ext>
            </a:extLst>
          </p:cNvPr>
          <p:cNvSpPr txBox="1"/>
          <p:nvPr/>
        </p:nvSpPr>
        <p:spPr>
          <a:xfrm rot="16200000">
            <a:off x="379471" y="5466765"/>
            <a:ext cx="193368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313574-78BD-2553-45AD-6624A3B218C2}"/>
              </a:ext>
            </a:extLst>
          </p:cNvPr>
          <p:cNvSpPr txBox="1"/>
          <p:nvPr/>
        </p:nvSpPr>
        <p:spPr>
          <a:xfrm rot="16200000">
            <a:off x="166307" y="5845854"/>
            <a:ext cx="320384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09D3BB-556A-A083-4D42-BF137CF67B39}"/>
              </a:ext>
            </a:extLst>
          </p:cNvPr>
          <p:cNvSpPr txBox="1"/>
          <p:nvPr/>
        </p:nvSpPr>
        <p:spPr>
          <a:xfrm>
            <a:off x="8814825" y="1769083"/>
            <a:ext cx="3426214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1" i="0" u="none" strike="noStrike" kern="1200" cap="none" spc="30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ea typeface="Verdana" panose="020B0604030504040204" pitchFamily="34" charset="0"/>
                <a:cs typeface="Arial" panose="020B0604020202020204" pitchFamily="34" charset="0"/>
              </a:rPr>
              <a:t>HOURS DEDICATED</a:t>
            </a:r>
            <a:endParaRPr lang="pt-PT" sz="2400" b="1" spc="300">
              <a:solidFill>
                <a:srgbClr val="404040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830A61-4F83-DD99-B1C8-2E8E3D7164A2}"/>
              </a:ext>
            </a:extLst>
          </p:cNvPr>
          <p:cNvSpPr txBox="1"/>
          <p:nvPr/>
        </p:nvSpPr>
        <p:spPr>
          <a:xfrm>
            <a:off x="8814825" y="2702091"/>
            <a:ext cx="3426214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2400" b="1" spc="300">
                <a:solidFill>
                  <a:srgbClr val="404040"/>
                </a:solidFill>
                <a:ea typeface="Verdana" panose="020B0604030504040204" pitchFamily="34" charset="0"/>
                <a:cs typeface="Arial" panose="020B0604020202020204" pitchFamily="34" charset="0"/>
              </a:rPr>
              <a:t>COFFES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A53702-9E66-A122-6D47-43FF1E817E35}"/>
              </a:ext>
            </a:extLst>
          </p:cNvPr>
          <p:cNvSpPr txBox="1"/>
          <p:nvPr/>
        </p:nvSpPr>
        <p:spPr>
          <a:xfrm>
            <a:off x="6469032" y="1515600"/>
            <a:ext cx="2707356" cy="963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6600" b="1" spc="300">
                <a:solidFill>
                  <a:srgbClr val="0096A9"/>
                </a:solidFill>
                <a:ea typeface="Verdana" panose="020B0604030504040204" pitchFamily="34" charset="0"/>
                <a:cs typeface="Arial" panose="020B0604020202020204" pitchFamily="34" charset="0"/>
              </a:rPr>
              <a:t>+250</a:t>
            </a:r>
            <a:endParaRPr kumimoji="0" lang="pt-PT" sz="9600" b="1" i="0" u="none" strike="noStrike" kern="1200" cap="none" spc="0" normalizeH="0" baseline="0" noProof="0">
              <a:ln>
                <a:noFill/>
              </a:ln>
              <a:solidFill>
                <a:srgbClr val="0096A9"/>
              </a:solidFill>
              <a:effectLst/>
              <a:uLnTx/>
              <a:uFillTx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D85DFF-2C38-1664-3490-229CCE3F1F30}"/>
              </a:ext>
            </a:extLst>
          </p:cNvPr>
          <p:cNvSpPr txBox="1"/>
          <p:nvPr/>
        </p:nvSpPr>
        <p:spPr>
          <a:xfrm>
            <a:off x="6904444" y="2454291"/>
            <a:ext cx="2707356" cy="963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300" normalizeH="0" baseline="0" noProof="0">
                <a:ln>
                  <a:noFill/>
                </a:ln>
                <a:solidFill>
                  <a:srgbClr val="0096A9"/>
                </a:solidFill>
                <a:effectLst/>
                <a:uLnTx/>
                <a:uFillTx/>
                <a:ea typeface="Verdana" panose="020B0604030504040204" pitchFamily="34" charset="0"/>
                <a:cs typeface="Arial" panose="020B0604020202020204" pitchFamily="34" charset="0"/>
              </a:rPr>
              <a:t>92</a:t>
            </a:r>
            <a:endParaRPr kumimoji="0" lang="pt-PT" sz="9600" b="1" i="0" u="none" strike="noStrike" kern="1200" cap="none" spc="0" normalizeH="0" baseline="0" noProof="0">
              <a:ln>
                <a:noFill/>
              </a:ln>
              <a:solidFill>
                <a:srgbClr val="0096A9"/>
              </a:solidFill>
              <a:effectLst/>
              <a:uLnTx/>
              <a:uFillTx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 descr="Católica Medical School">
            <a:extLst>
              <a:ext uri="{FF2B5EF4-FFF2-40B4-BE49-F238E27FC236}">
                <a16:creationId xmlns:a16="http://schemas.microsoft.com/office/drawing/2014/main" id="{4A76F8FC-9A7A-4077-1A48-347A0B6A49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41" b="16994"/>
          <a:stretch/>
        </p:blipFill>
        <p:spPr bwMode="auto">
          <a:xfrm>
            <a:off x="7614369" y="6047872"/>
            <a:ext cx="1372733" cy="83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erson holding an object&#10;&#10;Description automatically generated">
            <a:extLst>
              <a:ext uri="{FF2B5EF4-FFF2-40B4-BE49-F238E27FC236}">
                <a16:creationId xmlns:a16="http://schemas.microsoft.com/office/drawing/2014/main" id="{7C278F9F-6F80-0BD2-F2AA-C7D10C21D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322" y="3429000"/>
            <a:ext cx="3638232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37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B325-1CDC-A466-333D-E25FF8A8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power of the future!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BE748-8066-E666-1185-5CABAAE67B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How does Machine Learning Work?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369BB4-BC67-A7F6-4905-22778FA09439}"/>
              </a:ext>
            </a:extLst>
          </p:cNvPr>
          <p:cNvSpPr/>
          <p:nvPr/>
        </p:nvSpPr>
        <p:spPr>
          <a:xfrm rot="16200000">
            <a:off x="-969933" y="3288582"/>
            <a:ext cx="667520" cy="1285193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DC39B-1C42-4705-1FFA-AF8BF29867DD}"/>
              </a:ext>
            </a:extLst>
          </p:cNvPr>
          <p:cNvSpPr txBox="1"/>
          <p:nvPr/>
        </p:nvSpPr>
        <p:spPr>
          <a:xfrm rot="16200000">
            <a:off x="385647" y="3630759"/>
            <a:ext cx="193367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EB6DF8-A934-A983-34A4-B8C03FCF32B0}"/>
              </a:ext>
            </a:extLst>
          </p:cNvPr>
          <p:cNvSpPr txBox="1"/>
          <p:nvPr/>
        </p:nvSpPr>
        <p:spPr>
          <a:xfrm rot="16200000">
            <a:off x="172484" y="4009846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5065B7-CFF6-D203-2859-EEB0A88243D6}"/>
              </a:ext>
            </a:extLst>
          </p:cNvPr>
          <p:cNvSpPr/>
          <p:nvPr/>
        </p:nvSpPr>
        <p:spPr>
          <a:xfrm rot="16200000">
            <a:off x="-976356" y="4178267"/>
            <a:ext cx="667518" cy="1285193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762D37-BB0F-2548-E32C-7DA01D324CE4}"/>
              </a:ext>
            </a:extLst>
          </p:cNvPr>
          <p:cNvSpPr/>
          <p:nvPr/>
        </p:nvSpPr>
        <p:spPr>
          <a:xfrm rot="16200000">
            <a:off x="-976357" y="2396842"/>
            <a:ext cx="667520" cy="1285193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0FF8DC-63B2-8C04-345C-7AF073CA427D}"/>
              </a:ext>
            </a:extLst>
          </p:cNvPr>
          <p:cNvSpPr/>
          <p:nvPr/>
        </p:nvSpPr>
        <p:spPr>
          <a:xfrm rot="16200000">
            <a:off x="-976357" y="1505103"/>
            <a:ext cx="667520" cy="1285193"/>
          </a:xfrm>
          <a:prstGeom prst="rect">
            <a:avLst/>
          </a:prstGeom>
          <a:solidFill>
            <a:srgbClr val="009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92FFAF-B814-BF62-5185-3C77BEF124E7}"/>
              </a:ext>
            </a:extLst>
          </p:cNvPr>
          <p:cNvSpPr txBox="1"/>
          <p:nvPr/>
        </p:nvSpPr>
        <p:spPr>
          <a:xfrm rot="16200000">
            <a:off x="172484" y="2198817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2584C1-B6E9-5E5E-F93B-0B396A1F381E}"/>
              </a:ext>
            </a:extLst>
          </p:cNvPr>
          <p:cNvSpPr/>
          <p:nvPr/>
        </p:nvSpPr>
        <p:spPr>
          <a:xfrm rot="16200000">
            <a:off x="-969934" y="613362"/>
            <a:ext cx="667522" cy="1285193"/>
          </a:xfrm>
          <a:prstGeom prst="rect">
            <a:avLst/>
          </a:prstGeom>
          <a:solidFill>
            <a:srgbClr val="004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5809E-BC02-A2AB-04D5-085C0CF9C531}"/>
              </a:ext>
            </a:extLst>
          </p:cNvPr>
          <p:cNvSpPr/>
          <p:nvPr/>
        </p:nvSpPr>
        <p:spPr>
          <a:xfrm rot="16200000">
            <a:off x="-976359" y="5071513"/>
            <a:ext cx="667524" cy="1285193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A2268D-BA68-006A-B1C9-895A9D5E10F4}"/>
              </a:ext>
            </a:extLst>
          </p:cNvPr>
          <p:cNvSpPr txBox="1"/>
          <p:nvPr/>
        </p:nvSpPr>
        <p:spPr>
          <a:xfrm rot="16200000">
            <a:off x="379471" y="5466765"/>
            <a:ext cx="193368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6B7217-5A00-5CC6-5BB1-C8E89C575731}"/>
              </a:ext>
            </a:extLst>
          </p:cNvPr>
          <p:cNvSpPr txBox="1"/>
          <p:nvPr/>
        </p:nvSpPr>
        <p:spPr>
          <a:xfrm rot="16200000">
            <a:off x="166307" y="5845854"/>
            <a:ext cx="320384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pic>
        <p:nvPicPr>
          <p:cNvPr id="3074" name="Picture 2" descr="A beginner's guide to the Machine Learning Workflow">
            <a:extLst>
              <a:ext uri="{FF2B5EF4-FFF2-40B4-BE49-F238E27FC236}">
                <a16:creationId xmlns:a16="http://schemas.microsoft.com/office/drawing/2014/main" id="{7FF057CE-B1DA-D4C1-5633-09254641A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" y="1488081"/>
            <a:ext cx="11231880" cy="472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F1C3B40-A095-EFF3-0211-927382752D62}"/>
              </a:ext>
            </a:extLst>
          </p:cNvPr>
          <p:cNvSpPr/>
          <p:nvPr/>
        </p:nvSpPr>
        <p:spPr>
          <a:xfrm>
            <a:off x="10376965" y="1488081"/>
            <a:ext cx="1327355" cy="429209"/>
          </a:xfrm>
          <a:prstGeom prst="rect">
            <a:avLst/>
          </a:prstGeom>
          <a:solidFill>
            <a:srgbClr val="18293E"/>
          </a:solidFill>
          <a:ln>
            <a:solidFill>
              <a:srgbClr val="18293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332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E3596D-CD3B-4987-946A-201BF75CC519}"/>
              </a:ext>
            </a:extLst>
          </p:cNvPr>
          <p:cNvSpPr/>
          <p:nvPr/>
        </p:nvSpPr>
        <p:spPr>
          <a:xfrm>
            <a:off x="-1" y="0"/>
            <a:ext cx="12192000" cy="6111433"/>
          </a:xfrm>
          <a:prstGeom prst="rect">
            <a:avLst/>
          </a:prstGeom>
          <a:solidFill>
            <a:srgbClr val="009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A639030-526F-18AE-B090-1B0BE1EB1E1C}"/>
              </a:ext>
            </a:extLst>
          </p:cNvPr>
          <p:cNvSpPr/>
          <p:nvPr/>
        </p:nvSpPr>
        <p:spPr>
          <a:xfrm>
            <a:off x="1019109" y="2137885"/>
            <a:ext cx="10153781" cy="2049794"/>
          </a:xfrm>
          <a:prstGeom prst="roundRect">
            <a:avLst>
              <a:gd name="adj" fmla="val 50000"/>
            </a:avLst>
          </a:prstGeom>
          <a:solidFill>
            <a:srgbClr val="004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/>
              <a:t>LET’S PASS FROM THEORY </a:t>
            </a:r>
          </a:p>
          <a:p>
            <a:pPr algn="ctr"/>
            <a:r>
              <a:rPr lang="en-US" sz="4800" b="1"/>
              <a:t>INTO PRACTICE!</a:t>
            </a:r>
            <a:r>
              <a:rPr lang="en-US"/>
              <a:t> 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A852DE87-7D1A-C188-CDE4-E195D7C97A72}"/>
              </a:ext>
            </a:extLst>
          </p:cNvPr>
          <p:cNvSpPr txBox="1">
            <a:spLocks/>
          </p:cNvSpPr>
          <p:nvPr/>
        </p:nvSpPr>
        <p:spPr>
          <a:xfrm>
            <a:off x="3208116" y="4036957"/>
            <a:ext cx="5775766" cy="801744"/>
          </a:xfrm>
          <a:prstGeom prst="roundRect">
            <a:avLst>
              <a:gd name="adj" fmla="val 50000"/>
            </a:avLst>
          </a:prstGeom>
          <a:solidFill>
            <a:srgbClr val="FFB300"/>
          </a:solidFill>
        </p:spPr>
        <p:txBody>
          <a:bodyPr vert="horz" lIns="10058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00455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   IMLH FINAL PROJECT </a:t>
            </a:r>
          </a:p>
        </p:txBody>
      </p:sp>
    </p:spTree>
    <p:extLst>
      <p:ext uri="{BB962C8B-B14F-4D97-AF65-F5344CB8AC3E}">
        <p14:creationId xmlns:p14="http://schemas.microsoft.com/office/powerpoint/2010/main" val="1143363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03642D-40FA-718F-A1FF-E5FD0A3791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4828D-D83D-34FF-5C8C-1D6013079D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6479" y="2590427"/>
            <a:ext cx="5522066" cy="1242123"/>
          </a:xfrm>
          <a:ln w="38100">
            <a:solidFill>
              <a:srgbClr val="FFB300"/>
            </a:solidFill>
          </a:ln>
        </p:spPr>
        <p:txBody>
          <a:bodyPr anchor="ctr"/>
          <a:lstStyle/>
          <a:p>
            <a:pPr algn="just">
              <a:lnSpc>
                <a:spcPct val="150000"/>
              </a:lnSpc>
            </a:pPr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Our goal is to </a:t>
            </a:r>
            <a:r>
              <a:rPr lang="en-US" kern="100">
                <a:solidFill>
                  <a:schemeClr val="accent4">
                    <a:lumMod val="50000"/>
                  </a:schemeClr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optimize a machine learning model that can </a:t>
            </a:r>
            <a:r>
              <a:rPr lang="en-US" b="1" kern="100">
                <a:solidFill>
                  <a:schemeClr val="accent4">
                    <a:lumMod val="50000"/>
                  </a:schemeClr>
                </a:solidFill>
                <a:effectLst/>
                <a:highlight>
                  <a:srgbClr val="FFFFFF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predict re-admission within 30 days after a diabetic encounter discharge.</a:t>
            </a:r>
            <a:endParaRPr lang="pt-PT" b="1" kern="100">
              <a:solidFill>
                <a:schemeClr val="accent4">
                  <a:lumMod val="50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0A24E-E46C-1037-4372-0B05B5918A2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13457" y="1892816"/>
            <a:ext cx="5503685" cy="2372123"/>
          </a:xfrm>
          <a:ln w="38100">
            <a:solidFill>
              <a:srgbClr val="FFB300"/>
            </a:solidFill>
          </a:ln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The dataset from the UCI Machine Learning Repository, specifically "Diabetes 130-US hospitals for years 1999-2008," </a:t>
            </a:r>
            <a:r>
              <a:rPr lang="en-US" b="1">
                <a:solidFill>
                  <a:schemeClr val="accent4">
                    <a:lumMod val="50000"/>
                  </a:schemeClr>
                </a:solidFill>
              </a:rPr>
              <a:t>includes diabetic patient records from 130 US hospitals </a:t>
            </a:r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(1999-2008). </a:t>
            </a:r>
          </a:p>
          <a:p>
            <a:pPr algn="just">
              <a:lnSpc>
                <a:spcPct val="150000"/>
              </a:lnSpc>
            </a:pPr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It contains patient demographics, medical records, hospital information, and clinical measurements. 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DEDECAC8-5120-7797-29C5-F57D7D084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525" y="1649406"/>
            <a:ext cx="1745950" cy="667520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50000"/>
                  </a:schemeClr>
                </a:solidFill>
              </a:rPr>
              <a:t>OBJECTIVE</a:t>
            </a:r>
          </a:p>
        </p:txBody>
      </p:sp>
      <p:pic>
        <p:nvPicPr>
          <p:cNvPr id="13" name="Graphic 12" descr="Medical outline">
            <a:extLst>
              <a:ext uri="{FF2B5EF4-FFF2-40B4-BE49-F238E27FC236}">
                <a16:creationId xmlns:a16="http://schemas.microsoft.com/office/drawing/2014/main" id="{50192AC3-957C-E4A2-5A6C-6A4D0A9AE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24135" y="4506869"/>
            <a:ext cx="539992" cy="539990"/>
          </a:xfrm>
          <a:prstGeom prst="rect">
            <a:avLst/>
          </a:prstGeom>
        </p:spPr>
      </p:pic>
      <p:pic>
        <p:nvPicPr>
          <p:cNvPr id="15" name="Graphic 14" descr="Bar chart outline">
            <a:extLst>
              <a:ext uri="{FF2B5EF4-FFF2-40B4-BE49-F238E27FC236}">
                <a16:creationId xmlns:a16="http://schemas.microsoft.com/office/drawing/2014/main" id="{8D82EAC1-7D83-F559-3FE5-BCDBFE0021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08744" y="4444664"/>
            <a:ext cx="528992" cy="52899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7787B3F-EB92-538C-CCFA-24B77EB5242A}"/>
              </a:ext>
            </a:extLst>
          </p:cNvPr>
          <p:cNvSpPr/>
          <p:nvPr/>
        </p:nvSpPr>
        <p:spPr>
          <a:xfrm rot="16200000">
            <a:off x="-969933" y="3288582"/>
            <a:ext cx="667520" cy="1285193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EF9F40-268F-90E7-3D4B-FD74F62B1A50}"/>
              </a:ext>
            </a:extLst>
          </p:cNvPr>
          <p:cNvSpPr txBox="1"/>
          <p:nvPr/>
        </p:nvSpPr>
        <p:spPr>
          <a:xfrm rot="16200000">
            <a:off x="385647" y="3630759"/>
            <a:ext cx="193367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1A92CF-FA4E-6979-3343-D0D5B0F8C8D3}"/>
              </a:ext>
            </a:extLst>
          </p:cNvPr>
          <p:cNvSpPr txBox="1"/>
          <p:nvPr/>
        </p:nvSpPr>
        <p:spPr>
          <a:xfrm rot="16200000">
            <a:off x="172484" y="4009846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600C45-38A3-97DE-B558-D7D4632018AB}"/>
              </a:ext>
            </a:extLst>
          </p:cNvPr>
          <p:cNvSpPr/>
          <p:nvPr/>
        </p:nvSpPr>
        <p:spPr>
          <a:xfrm rot="16200000">
            <a:off x="-976356" y="4178267"/>
            <a:ext cx="667518" cy="1285193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31451-E6D7-972C-5C94-2EE749D06979}"/>
              </a:ext>
            </a:extLst>
          </p:cNvPr>
          <p:cNvSpPr/>
          <p:nvPr/>
        </p:nvSpPr>
        <p:spPr>
          <a:xfrm rot="16200000">
            <a:off x="-976357" y="2396842"/>
            <a:ext cx="667520" cy="1285193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CA1475-6BBA-D318-D8E0-03E92A5B42E0}"/>
              </a:ext>
            </a:extLst>
          </p:cNvPr>
          <p:cNvSpPr/>
          <p:nvPr/>
        </p:nvSpPr>
        <p:spPr>
          <a:xfrm rot="16200000">
            <a:off x="-976357" y="1505103"/>
            <a:ext cx="667520" cy="1285193"/>
          </a:xfrm>
          <a:prstGeom prst="rect">
            <a:avLst/>
          </a:prstGeom>
          <a:solidFill>
            <a:srgbClr val="009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D00323-0A62-3833-0A4F-3FE4CF4B7CD2}"/>
              </a:ext>
            </a:extLst>
          </p:cNvPr>
          <p:cNvSpPr txBox="1"/>
          <p:nvPr/>
        </p:nvSpPr>
        <p:spPr>
          <a:xfrm rot="16200000">
            <a:off x="172484" y="2198817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5AAEF-371A-D2A6-8919-1EDC66CA93E7}"/>
              </a:ext>
            </a:extLst>
          </p:cNvPr>
          <p:cNvSpPr/>
          <p:nvPr/>
        </p:nvSpPr>
        <p:spPr>
          <a:xfrm rot="16200000">
            <a:off x="-969934" y="613362"/>
            <a:ext cx="667522" cy="1285193"/>
          </a:xfrm>
          <a:prstGeom prst="rect">
            <a:avLst/>
          </a:prstGeom>
          <a:solidFill>
            <a:srgbClr val="004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DFEA44-5B96-4C00-1C38-E37C14F46D32}"/>
              </a:ext>
            </a:extLst>
          </p:cNvPr>
          <p:cNvSpPr/>
          <p:nvPr/>
        </p:nvSpPr>
        <p:spPr>
          <a:xfrm rot="16200000">
            <a:off x="-969934" y="5040530"/>
            <a:ext cx="667524" cy="1285193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7FBFC4-BB14-289F-8A00-3C8FCE64E6DF}"/>
              </a:ext>
            </a:extLst>
          </p:cNvPr>
          <p:cNvSpPr txBox="1"/>
          <p:nvPr/>
        </p:nvSpPr>
        <p:spPr>
          <a:xfrm rot="16200000">
            <a:off x="379471" y="5466765"/>
            <a:ext cx="193368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C760E4-AF88-C164-A170-4DBC2C9957F6}"/>
              </a:ext>
            </a:extLst>
          </p:cNvPr>
          <p:cNvSpPr txBox="1"/>
          <p:nvPr/>
        </p:nvSpPr>
        <p:spPr>
          <a:xfrm rot="16200000">
            <a:off x="166307" y="5845854"/>
            <a:ext cx="320384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itle 16">
            <a:extLst>
              <a:ext uri="{FF2B5EF4-FFF2-40B4-BE49-F238E27FC236}">
                <a16:creationId xmlns:a16="http://schemas.microsoft.com/office/drawing/2014/main" id="{456C1B3C-24B2-A76F-F172-874D986B9F48}"/>
              </a:ext>
            </a:extLst>
          </p:cNvPr>
          <p:cNvSpPr txBox="1">
            <a:spLocks/>
          </p:cNvSpPr>
          <p:nvPr/>
        </p:nvSpPr>
        <p:spPr>
          <a:xfrm>
            <a:off x="7613878" y="1063125"/>
            <a:ext cx="2902845" cy="667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0" kern="1200" spc="300">
                <a:solidFill>
                  <a:srgbClr val="0045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accent4">
                    <a:lumMod val="50000"/>
                  </a:schemeClr>
                </a:solidFill>
              </a:rPr>
              <a:t>DATASET DESCRIPTION</a:t>
            </a:r>
          </a:p>
        </p:txBody>
      </p:sp>
      <p:sp>
        <p:nvSpPr>
          <p:cNvPr id="6" name="Freeform: Shape 44">
            <a:extLst>
              <a:ext uri="{FF2B5EF4-FFF2-40B4-BE49-F238E27FC236}">
                <a16:creationId xmlns:a16="http://schemas.microsoft.com/office/drawing/2014/main" id="{E6F2DABA-7469-182C-6EB5-5789B10C74C0}"/>
              </a:ext>
            </a:extLst>
          </p:cNvPr>
          <p:cNvSpPr>
            <a:spLocks noChangeAspect="1"/>
          </p:cNvSpPr>
          <p:nvPr/>
        </p:nvSpPr>
        <p:spPr>
          <a:xfrm>
            <a:off x="7342516" y="1111744"/>
            <a:ext cx="542723" cy="587952"/>
          </a:xfrm>
          <a:custGeom>
            <a:avLst/>
            <a:gdLst>
              <a:gd name="connsiteX0" fmla="*/ 104735 w 457200"/>
              <a:gd name="connsiteY0" fmla="*/ 114174 h 495301"/>
              <a:gd name="connsiteX1" fmla="*/ 161885 w 457200"/>
              <a:gd name="connsiteY1" fmla="*/ 57024 h 495301"/>
              <a:gd name="connsiteX2" fmla="*/ 104735 w 457200"/>
              <a:gd name="connsiteY2" fmla="*/ -126 h 495301"/>
              <a:gd name="connsiteX3" fmla="*/ 47585 w 457200"/>
              <a:gd name="connsiteY3" fmla="*/ 57024 h 495301"/>
              <a:gd name="connsiteX4" fmla="*/ 104735 w 457200"/>
              <a:gd name="connsiteY4" fmla="*/ 114174 h 495301"/>
              <a:gd name="connsiteX5" fmla="*/ 104735 w 457200"/>
              <a:gd name="connsiteY5" fmla="*/ 18924 h 495301"/>
              <a:gd name="connsiteX6" fmla="*/ 142835 w 457200"/>
              <a:gd name="connsiteY6" fmla="*/ 57024 h 495301"/>
              <a:gd name="connsiteX7" fmla="*/ 104735 w 457200"/>
              <a:gd name="connsiteY7" fmla="*/ 95124 h 495301"/>
              <a:gd name="connsiteX8" fmla="*/ 66635 w 457200"/>
              <a:gd name="connsiteY8" fmla="*/ 57024 h 495301"/>
              <a:gd name="connsiteX9" fmla="*/ 104735 w 457200"/>
              <a:gd name="connsiteY9" fmla="*/ 18924 h 495301"/>
              <a:gd name="connsiteX10" fmla="*/ 342860 w 457200"/>
              <a:gd name="connsiteY10" fmla="*/ 123699 h 495301"/>
              <a:gd name="connsiteX11" fmla="*/ 333335 w 457200"/>
              <a:gd name="connsiteY11" fmla="*/ 114174 h 495301"/>
              <a:gd name="connsiteX12" fmla="*/ 152360 w 457200"/>
              <a:gd name="connsiteY12" fmla="*/ 114174 h 495301"/>
              <a:gd name="connsiteX13" fmla="*/ 145597 w 457200"/>
              <a:gd name="connsiteY13" fmla="*/ 116936 h 495301"/>
              <a:gd name="connsiteX14" fmla="*/ 104735 w 457200"/>
              <a:gd name="connsiteY14" fmla="*/ 157798 h 495301"/>
              <a:gd name="connsiteX15" fmla="*/ 63873 w 457200"/>
              <a:gd name="connsiteY15" fmla="*/ 116936 h 495301"/>
              <a:gd name="connsiteX16" fmla="*/ 54348 w 457200"/>
              <a:gd name="connsiteY16" fmla="*/ 114650 h 495301"/>
              <a:gd name="connsiteX17" fmla="*/ 29678 w 457200"/>
              <a:gd name="connsiteY17" fmla="*/ 123223 h 495301"/>
              <a:gd name="connsiteX18" fmla="*/ -40 w 457200"/>
              <a:gd name="connsiteY18" fmla="*/ 163990 h 495301"/>
              <a:gd name="connsiteX19" fmla="*/ -40 w 457200"/>
              <a:gd name="connsiteY19" fmla="*/ 295149 h 495301"/>
              <a:gd name="connsiteX20" fmla="*/ 38060 w 457200"/>
              <a:gd name="connsiteY20" fmla="*/ 341821 h 495301"/>
              <a:gd name="connsiteX21" fmla="*/ 38060 w 457200"/>
              <a:gd name="connsiteY21" fmla="*/ 485649 h 495301"/>
              <a:gd name="connsiteX22" fmla="*/ 40822 w 457200"/>
              <a:gd name="connsiteY22" fmla="*/ 492412 h 495301"/>
              <a:gd name="connsiteX23" fmla="*/ 47585 w 457200"/>
              <a:gd name="connsiteY23" fmla="*/ 495174 h 495301"/>
              <a:gd name="connsiteX24" fmla="*/ 161885 w 457200"/>
              <a:gd name="connsiteY24" fmla="*/ 495174 h 495301"/>
              <a:gd name="connsiteX25" fmla="*/ 168648 w 457200"/>
              <a:gd name="connsiteY25" fmla="*/ 492412 h 495301"/>
              <a:gd name="connsiteX26" fmla="*/ 171410 w 457200"/>
              <a:gd name="connsiteY26" fmla="*/ 485649 h 495301"/>
              <a:gd name="connsiteX27" fmla="*/ 171410 w 457200"/>
              <a:gd name="connsiteY27" fmla="*/ 190374 h 495301"/>
              <a:gd name="connsiteX28" fmla="*/ 190460 w 457200"/>
              <a:gd name="connsiteY28" fmla="*/ 171324 h 495301"/>
              <a:gd name="connsiteX29" fmla="*/ 295235 w 457200"/>
              <a:gd name="connsiteY29" fmla="*/ 171324 h 495301"/>
              <a:gd name="connsiteX30" fmla="*/ 342860 w 457200"/>
              <a:gd name="connsiteY30" fmla="*/ 123699 h 495301"/>
              <a:gd name="connsiteX31" fmla="*/ 152360 w 457200"/>
              <a:gd name="connsiteY31" fmla="*/ 190374 h 495301"/>
              <a:gd name="connsiteX32" fmla="*/ 152360 w 457200"/>
              <a:gd name="connsiteY32" fmla="*/ 476124 h 495301"/>
              <a:gd name="connsiteX33" fmla="*/ 114260 w 457200"/>
              <a:gd name="connsiteY33" fmla="*/ 476124 h 495301"/>
              <a:gd name="connsiteX34" fmla="*/ 114260 w 457200"/>
              <a:gd name="connsiteY34" fmla="*/ 314199 h 495301"/>
              <a:gd name="connsiteX35" fmla="*/ 104735 w 457200"/>
              <a:gd name="connsiteY35" fmla="*/ 304674 h 495301"/>
              <a:gd name="connsiteX36" fmla="*/ 95210 w 457200"/>
              <a:gd name="connsiteY36" fmla="*/ 314199 h 495301"/>
              <a:gd name="connsiteX37" fmla="*/ 95210 w 457200"/>
              <a:gd name="connsiteY37" fmla="*/ 476124 h 495301"/>
              <a:gd name="connsiteX38" fmla="*/ 57110 w 457200"/>
              <a:gd name="connsiteY38" fmla="*/ 476124 h 495301"/>
              <a:gd name="connsiteX39" fmla="*/ 57110 w 457200"/>
              <a:gd name="connsiteY39" fmla="*/ 199899 h 495301"/>
              <a:gd name="connsiteX40" fmla="*/ 47585 w 457200"/>
              <a:gd name="connsiteY40" fmla="*/ 190374 h 495301"/>
              <a:gd name="connsiteX41" fmla="*/ 38060 w 457200"/>
              <a:gd name="connsiteY41" fmla="*/ 199899 h 495301"/>
              <a:gd name="connsiteX42" fmla="*/ 38060 w 457200"/>
              <a:gd name="connsiteY42" fmla="*/ 322105 h 495301"/>
              <a:gd name="connsiteX43" fmla="*/ 19010 w 457200"/>
              <a:gd name="connsiteY43" fmla="*/ 295149 h 495301"/>
              <a:gd name="connsiteX44" fmla="*/ 19010 w 457200"/>
              <a:gd name="connsiteY44" fmla="*/ 163990 h 495301"/>
              <a:gd name="connsiteX45" fmla="*/ 35393 w 457200"/>
              <a:gd name="connsiteY45" fmla="*/ 141225 h 495301"/>
              <a:gd name="connsiteX46" fmla="*/ 54443 w 457200"/>
              <a:gd name="connsiteY46" fmla="*/ 134653 h 495301"/>
              <a:gd name="connsiteX47" fmla="*/ 97877 w 457200"/>
              <a:gd name="connsiteY47" fmla="*/ 178087 h 495301"/>
              <a:gd name="connsiteX48" fmla="*/ 111347 w 457200"/>
              <a:gd name="connsiteY48" fmla="*/ 178144 h 495301"/>
              <a:gd name="connsiteX49" fmla="*/ 111403 w 457200"/>
              <a:gd name="connsiteY49" fmla="*/ 178087 h 495301"/>
              <a:gd name="connsiteX50" fmla="*/ 156360 w 457200"/>
              <a:gd name="connsiteY50" fmla="*/ 133224 h 495301"/>
              <a:gd name="connsiteX51" fmla="*/ 322191 w 457200"/>
              <a:gd name="connsiteY51" fmla="*/ 133224 h 495301"/>
              <a:gd name="connsiteX52" fmla="*/ 295235 w 457200"/>
              <a:gd name="connsiteY52" fmla="*/ 152274 h 495301"/>
              <a:gd name="connsiteX53" fmla="*/ 190460 w 457200"/>
              <a:gd name="connsiteY53" fmla="*/ 152274 h 495301"/>
              <a:gd name="connsiteX54" fmla="*/ 152360 w 457200"/>
              <a:gd name="connsiteY54" fmla="*/ 190374 h 495301"/>
              <a:gd name="connsiteX55" fmla="*/ 457160 w 457200"/>
              <a:gd name="connsiteY55" fmla="*/ 228474 h 495301"/>
              <a:gd name="connsiteX56" fmla="*/ 451921 w 457200"/>
              <a:gd name="connsiteY56" fmla="*/ 219997 h 495301"/>
              <a:gd name="connsiteX57" fmla="*/ 333335 w 457200"/>
              <a:gd name="connsiteY57" fmla="*/ 190374 h 495301"/>
              <a:gd name="connsiteX58" fmla="*/ 214749 w 457200"/>
              <a:gd name="connsiteY58" fmla="*/ 219997 h 495301"/>
              <a:gd name="connsiteX59" fmla="*/ 209510 w 457200"/>
              <a:gd name="connsiteY59" fmla="*/ 228474 h 495301"/>
              <a:gd name="connsiteX60" fmla="*/ 209510 w 457200"/>
              <a:gd name="connsiteY60" fmla="*/ 352299 h 495301"/>
              <a:gd name="connsiteX61" fmla="*/ 270375 w 457200"/>
              <a:gd name="connsiteY61" fmla="*/ 459836 h 495301"/>
              <a:gd name="connsiteX62" fmla="*/ 329906 w 457200"/>
              <a:gd name="connsiteY62" fmla="*/ 494507 h 495301"/>
              <a:gd name="connsiteX63" fmla="*/ 333335 w 457200"/>
              <a:gd name="connsiteY63" fmla="*/ 495174 h 495301"/>
              <a:gd name="connsiteX64" fmla="*/ 336764 w 457200"/>
              <a:gd name="connsiteY64" fmla="*/ 494507 h 495301"/>
              <a:gd name="connsiteX65" fmla="*/ 396295 w 457200"/>
              <a:gd name="connsiteY65" fmla="*/ 459836 h 495301"/>
              <a:gd name="connsiteX66" fmla="*/ 457160 w 457200"/>
              <a:gd name="connsiteY66" fmla="*/ 352299 h 495301"/>
              <a:gd name="connsiteX67" fmla="*/ 438110 w 457200"/>
              <a:gd name="connsiteY67" fmla="*/ 352299 h 495301"/>
              <a:gd name="connsiteX68" fmla="*/ 384675 w 457200"/>
              <a:gd name="connsiteY68" fmla="*/ 444787 h 495301"/>
              <a:gd name="connsiteX69" fmla="*/ 346575 w 457200"/>
              <a:gd name="connsiteY69" fmla="*/ 468885 h 495301"/>
              <a:gd name="connsiteX70" fmla="*/ 333145 w 457200"/>
              <a:gd name="connsiteY70" fmla="*/ 475362 h 495301"/>
              <a:gd name="connsiteX71" fmla="*/ 319619 w 457200"/>
              <a:gd name="connsiteY71" fmla="*/ 468885 h 495301"/>
              <a:gd name="connsiteX72" fmla="*/ 228370 w 457200"/>
              <a:gd name="connsiteY72" fmla="*/ 352299 h 495301"/>
              <a:gd name="connsiteX73" fmla="*/ 228370 w 457200"/>
              <a:gd name="connsiteY73" fmla="*/ 234570 h 495301"/>
              <a:gd name="connsiteX74" fmla="*/ 257611 w 457200"/>
              <a:gd name="connsiteY74" fmla="*/ 223235 h 495301"/>
              <a:gd name="connsiteX75" fmla="*/ 333335 w 457200"/>
              <a:gd name="connsiteY75" fmla="*/ 209424 h 495301"/>
              <a:gd name="connsiteX76" fmla="*/ 408868 w 457200"/>
              <a:gd name="connsiteY76" fmla="*/ 223235 h 495301"/>
              <a:gd name="connsiteX77" fmla="*/ 431062 w 457200"/>
              <a:gd name="connsiteY77" fmla="*/ 231522 h 495301"/>
              <a:gd name="connsiteX78" fmla="*/ 333335 w 457200"/>
              <a:gd name="connsiteY78" fmla="*/ 329248 h 495301"/>
              <a:gd name="connsiteX79" fmla="*/ 292473 w 457200"/>
              <a:gd name="connsiteY79" fmla="*/ 288386 h 495301"/>
              <a:gd name="connsiteX80" fmla="*/ 279003 w 457200"/>
              <a:gd name="connsiteY80" fmla="*/ 288329 h 495301"/>
              <a:gd name="connsiteX81" fmla="*/ 278947 w 457200"/>
              <a:gd name="connsiteY81" fmla="*/ 288386 h 495301"/>
              <a:gd name="connsiteX82" fmla="*/ 250372 w 457200"/>
              <a:gd name="connsiteY82" fmla="*/ 316961 h 495301"/>
              <a:gd name="connsiteX83" fmla="*/ 250317 w 457200"/>
              <a:gd name="connsiteY83" fmla="*/ 330430 h 495301"/>
              <a:gd name="connsiteX84" fmla="*/ 250372 w 457200"/>
              <a:gd name="connsiteY84" fmla="*/ 330487 h 495301"/>
              <a:gd name="connsiteX85" fmla="*/ 326572 w 457200"/>
              <a:gd name="connsiteY85" fmla="*/ 406687 h 495301"/>
              <a:gd name="connsiteX86" fmla="*/ 340043 w 457200"/>
              <a:gd name="connsiteY86" fmla="*/ 406744 h 495301"/>
              <a:gd name="connsiteX87" fmla="*/ 340098 w 457200"/>
              <a:gd name="connsiteY87" fmla="*/ 406687 h 495301"/>
              <a:gd name="connsiteX88" fmla="*/ 438110 w 457200"/>
              <a:gd name="connsiteY88" fmla="*/ 308579 h 495301"/>
              <a:gd name="connsiteX89" fmla="*/ 438110 w 457200"/>
              <a:gd name="connsiteY89" fmla="*/ 281623 h 495301"/>
              <a:gd name="connsiteX90" fmla="*/ 333335 w 457200"/>
              <a:gd name="connsiteY90" fmla="*/ 386398 h 495301"/>
              <a:gd name="connsiteX91" fmla="*/ 270565 w 457200"/>
              <a:gd name="connsiteY91" fmla="*/ 323724 h 495301"/>
              <a:gd name="connsiteX92" fmla="*/ 285710 w 457200"/>
              <a:gd name="connsiteY92" fmla="*/ 308579 h 495301"/>
              <a:gd name="connsiteX93" fmla="*/ 326572 w 457200"/>
              <a:gd name="connsiteY93" fmla="*/ 349537 h 495301"/>
              <a:gd name="connsiteX94" fmla="*/ 340043 w 457200"/>
              <a:gd name="connsiteY94" fmla="*/ 349594 h 495301"/>
              <a:gd name="connsiteX95" fmla="*/ 340098 w 457200"/>
              <a:gd name="connsiteY95" fmla="*/ 349537 h 495301"/>
              <a:gd name="connsiteX96" fmla="*/ 438110 w 457200"/>
              <a:gd name="connsiteY96" fmla="*/ 251429 h 495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457200" h="495301">
                <a:moveTo>
                  <a:pt x="104735" y="114174"/>
                </a:moveTo>
                <a:cubicBezTo>
                  <a:pt x="136298" y="114174"/>
                  <a:pt x="161885" y="88590"/>
                  <a:pt x="161885" y="57024"/>
                </a:cubicBezTo>
                <a:cubicBezTo>
                  <a:pt x="161885" y="25458"/>
                  <a:pt x="136298" y="-126"/>
                  <a:pt x="104735" y="-126"/>
                </a:cubicBezTo>
                <a:cubicBezTo>
                  <a:pt x="73172" y="-126"/>
                  <a:pt x="47585" y="25458"/>
                  <a:pt x="47585" y="57024"/>
                </a:cubicBezTo>
                <a:cubicBezTo>
                  <a:pt x="47585" y="88590"/>
                  <a:pt x="73172" y="114174"/>
                  <a:pt x="104735" y="114174"/>
                </a:cubicBezTo>
                <a:close/>
                <a:moveTo>
                  <a:pt x="104735" y="18924"/>
                </a:moveTo>
                <a:cubicBezTo>
                  <a:pt x="125777" y="18924"/>
                  <a:pt x="142835" y="35983"/>
                  <a:pt x="142835" y="57024"/>
                </a:cubicBezTo>
                <a:cubicBezTo>
                  <a:pt x="142835" y="78065"/>
                  <a:pt x="125777" y="95124"/>
                  <a:pt x="104735" y="95124"/>
                </a:cubicBezTo>
                <a:cubicBezTo>
                  <a:pt x="83693" y="95124"/>
                  <a:pt x="66635" y="78065"/>
                  <a:pt x="66635" y="57024"/>
                </a:cubicBezTo>
                <a:cubicBezTo>
                  <a:pt x="66635" y="35983"/>
                  <a:pt x="83693" y="18924"/>
                  <a:pt x="104735" y="18924"/>
                </a:cubicBezTo>
                <a:close/>
                <a:moveTo>
                  <a:pt x="342860" y="123699"/>
                </a:moveTo>
                <a:cubicBezTo>
                  <a:pt x="342860" y="118441"/>
                  <a:pt x="338596" y="114174"/>
                  <a:pt x="333335" y="114174"/>
                </a:cubicBezTo>
                <a:lnTo>
                  <a:pt x="152360" y="114174"/>
                </a:lnTo>
                <a:cubicBezTo>
                  <a:pt x="149838" y="114212"/>
                  <a:pt x="147422" y="115193"/>
                  <a:pt x="145597" y="116936"/>
                </a:cubicBezTo>
                <a:lnTo>
                  <a:pt x="104735" y="157798"/>
                </a:lnTo>
                <a:lnTo>
                  <a:pt x="63873" y="116936"/>
                </a:lnTo>
                <a:cubicBezTo>
                  <a:pt x="61363" y="114479"/>
                  <a:pt x="57702" y="113593"/>
                  <a:pt x="54348" y="114650"/>
                </a:cubicBezTo>
                <a:lnTo>
                  <a:pt x="29678" y="123223"/>
                </a:lnTo>
                <a:cubicBezTo>
                  <a:pt x="11977" y="128928"/>
                  <a:pt x="-27" y="145397"/>
                  <a:pt x="-40" y="163990"/>
                </a:cubicBezTo>
                <a:lnTo>
                  <a:pt x="-40" y="295149"/>
                </a:lnTo>
                <a:cubicBezTo>
                  <a:pt x="-45" y="317780"/>
                  <a:pt x="15883" y="337297"/>
                  <a:pt x="38060" y="341821"/>
                </a:cubicBezTo>
                <a:lnTo>
                  <a:pt x="38060" y="485649"/>
                </a:lnTo>
                <a:cubicBezTo>
                  <a:pt x="38046" y="488183"/>
                  <a:pt x="39039" y="490612"/>
                  <a:pt x="40822" y="492412"/>
                </a:cubicBezTo>
                <a:cubicBezTo>
                  <a:pt x="42620" y="494193"/>
                  <a:pt x="45053" y="495193"/>
                  <a:pt x="47585" y="495174"/>
                </a:cubicBezTo>
                <a:lnTo>
                  <a:pt x="161885" y="495174"/>
                </a:lnTo>
                <a:cubicBezTo>
                  <a:pt x="164417" y="495193"/>
                  <a:pt x="166850" y="494193"/>
                  <a:pt x="168648" y="492412"/>
                </a:cubicBezTo>
                <a:cubicBezTo>
                  <a:pt x="170431" y="490612"/>
                  <a:pt x="171424" y="488183"/>
                  <a:pt x="171410" y="485649"/>
                </a:cubicBezTo>
                <a:lnTo>
                  <a:pt x="171410" y="190374"/>
                </a:lnTo>
                <a:cubicBezTo>
                  <a:pt x="171410" y="179849"/>
                  <a:pt x="179939" y="171324"/>
                  <a:pt x="190460" y="171324"/>
                </a:cubicBezTo>
                <a:lnTo>
                  <a:pt x="295235" y="171324"/>
                </a:lnTo>
                <a:cubicBezTo>
                  <a:pt x="321537" y="171324"/>
                  <a:pt x="342860" y="149997"/>
                  <a:pt x="342860" y="123699"/>
                </a:cubicBezTo>
                <a:close/>
                <a:moveTo>
                  <a:pt x="152360" y="190374"/>
                </a:moveTo>
                <a:lnTo>
                  <a:pt x="152360" y="476124"/>
                </a:lnTo>
                <a:lnTo>
                  <a:pt x="114260" y="476124"/>
                </a:lnTo>
                <a:lnTo>
                  <a:pt x="114260" y="314199"/>
                </a:lnTo>
                <a:cubicBezTo>
                  <a:pt x="114260" y="308941"/>
                  <a:pt x="109996" y="304674"/>
                  <a:pt x="104735" y="304674"/>
                </a:cubicBezTo>
                <a:cubicBezTo>
                  <a:pt x="99474" y="304674"/>
                  <a:pt x="95210" y="308941"/>
                  <a:pt x="95210" y="314199"/>
                </a:cubicBezTo>
                <a:lnTo>
                  <a:pt x="95210" y="476124"/>
                </a:lnTo>
                <a:lnTo>
                  <a:pt x="57110" y="476124"/>
                </a:lnTo>
                <a:lnTo>
                  <a:pt x="57110" y="199899"/>
                </a:lnTo>
                <a:cubicBezTo>
                  <a:pt x="57110" y="194641"/>
                  <a:pt x="52846" y="190374"/>
                  <a:pt x="47585" y="190374"/>
                </a:cubicBezTo>
                <a:cubicBezTo>
                  <a:pt x="42324" y="190374"/>
                  <a:pt x="38060" y="194641"/>
                  <a:pt x="38060" y="199899"/>
                </a:cubicBezTo>
                <a:lnTo>
                  <a:pt x="38060" y="322105"/>
                </a:lnTo>
                <a:cubicBezTo>
                  <a:pt x="26638" y="318066"/>
                  <a:pt x="19003" y="307265"/>
                  <a:pt x="19010" y="295149"/>
                </a:cubicBezTo>
                <a:lnTo>
                  <a:pt x="19010" y="163990"/>
                </a:lnTo>
                <a:cubicBezTo>
                  <a:pt x="19038" y="153674"/>
                  <a:pt x="25624" y="144530"/>
                  <a:pt x="35393" y="141225"/>
                </a:cubicBezTo>
                <a:lnTo>
                  <a:pt x="54443" y="134653"/>
                </a:lnTo>
                <a:lnTo>
                  <a:pt x="97877" y="178087"/>
                </a:lnTo>
                <a:cubicBezTo>
                  <a:pt x="101581" y="181820"/>
                  <a:pt x="107613" y="181849"/>
                  <a:pt x="111347" y="178144"/>
                </a:cubicBezTo>
                <a:cubicBezTo>
                  <a:pt x="111365" y="178125"/>
                  <a:pt x="111384" y="178106"/>
                  <a:pt x="111403" y="178087"/>
                </a:cubicBezTo>
                <a:lnTo>
                  <a:pt x="156360" y="133224"/>
                </a:lnTo>
                <a:lnTo>
                  <a:pt x="322191" y="133224"/>
                </a:lnTo>
                <a:cubicBezTo>
                  <a:pt x="318152" y="144645"/>
                  <a:pt x="307350" y="152284"/>
                  <a:pt x="295235" y="152274"/>
                </a:cubicBezTo>
                <a:lnTo>
                  <a:pt x="190460" y="152274"/>
                </a:lnTo>
                <a:cubicBezTo>
                  <a:pt x="169418" y="152274"/>
                  <a:pt x="152360" y="169333"/>
                  <a:pt x="152360" y="190374"/>
                </a:cubicBezTo>
                <a:close/>
                <a:moveTo>
                  <a:pt x="457160" y="228474"/>
                </a:moveTo>
                <a:cubicBezTo>
                  <a:pt x="457150" y="224883"/>
                  <a:pt x="455125" y="221606"/>
                  <a:pt x="451921" y="219997"/>
                </a:cubicBezTo>
                <a:cubicBezTo>
                  <a:pt x="414811" y="202185"/>
                  <a:pt x="374464" y="192108"/>
                  <a:pt x="333335" y="190374"/>
                </a:cubicBezTo>
                <a:cubicBezTo>
                  <a:pt x="292206" y="192108"/>
                  <a:pt x="251859" y="202185"/>
                  <a:pt x="214749" y="219997"/>
                </a:cubicBezTo>
                <a:cubicBezTo>
                  <a:pt x="211545" y="221606"/>
                  <a:pt x="209520" y="224883"/>
                  <a:pt x="209510" y="228474"/>
                </a:cubicBezTo>
                <a:lnTo>
                  <a:pt x="209510" y="352299"/>
                </a:lnTo>
                <a:cubicBezTo>
                  <a:pt x="209510" y="401258"/>
                  <a:pt x="240752" y="436881"/>
                  <a:pt x="270375" y="459836"/>
                </a:cubicBezTo>
                <a:cubicBezTo>
                  <a:pt x="288597" y="473971"/>
                  <a:pt x="308616" y="485639"/>
                  <a:pt x="329906" y="494507"/>
                </a:cubicBezTo>
                <a:cubicBezTo>
                  <a:pt x="330990" y="494964"/>
                  <a:pt x="332158" y="495193"/>
                  <a:pt x="333335" y="495174"/>
                </a:cubicBezTo>
                <a:cubicBezTo>
                  <a:pt x="334511" y="495184"/>
                  <a:pt x="335677" y="494955"/>
                  <a:pt x="336764" y="494507"/>
                </a:cubicBezTo>
                <a:cubicBezTo>
                  <a:pt x="358054" y="485639"/>
                  <a:pt x="378073" y="473981"/>
                  <a:pt x="396295" y="459836"/>
                </a:cubicBezTo>
                <a:cubicBezTo>
                  <a:pt x="425918" y="436881"/>
                  <a:pt x="457160" y="401258"/>
                  <a:pt x="457160" y="352299"/>
                </a:cubicBezTo>
                <a:close/>
                <a:moveTo>
                  <a:pt x="438110" y="352299"/>
                </a:moveTo>
                <a:cubicBezTo>
                  <a:pt x="438110" y="392399"/>
                  <a:pt x="412202" y="423451"/>
                  <a:pt x="384675" y="444787"/>
                </a:cubicBezTo>
                <a:cubicBezTo>
                  <a:pt x="372738" y="453969"/>
                  <a:pt x="359985" y="462037"/>
                  <a:pt x="346575" y="468885"/>
                </a:cubicBezTo>
                <a:cubicBezTo>
                  <a:pt x="340765" y="471933"/>
                  <a:pt x="336097" y="474029"/>
                  <a:pt x="333145" y="475362"/>
                </a:cubicBezTo>
                <a:cubicBezTo>
                  <a:pt x="330192" y="474029"/>
                  <a:pt x="325525" y="471933"/>
                  <a:pt x="319619" y="468885"/>
                </a:cubicBezTo>
                <a:cubicBezTo>
                  <a:pt x="288187" y="452788"/>
                  <a:pt x="227703" y="412211"/>
                  <a:pt x="228370" y="352299"/>
                </a:cubicBezTo>
                <a:lnTo>
                  <a:pt x="228370" y="234570"/>
                </a:lnTo>
                <a:cubicBezTo>
                  <a:pt x="237914" y="230284"/>
                  <a:pt x="247674" y="226502"/>
                  <a:pt x="257611" y="223235"/>
                </a:cubicBezTo>
                <a:cubicBezTo>
                  <a:pt x="281978" y="214710"/>
                  <a:pt x="307528" y="210053"/>
                  <a:pt x="333335" y="209424"/>
                </a:cubicBezTo>
                <a:cubicBezTo>
                  <a:pt x="359077" y="210072"/>
                  <a:pt x="384561" y="214729"/>
                  <a:pt x="408868" y="223235"/>
                </a:cubicBezTo>
                <a:cubicBezTo>
                  <a:pt x="417822" y="226188"/>
                  <a:pt x="425347" y="229141"/>
                  <a:pt x="431062" y="231522"/>
                </a:cubicBezTo>
                <a:lnTo>
                  <a:pt x="333335" y="329248"/>
                </a:lnTo>
                <a:lnTo>
                  <a:pt x="292473" y="288386"/>
                </a:lnTo>
                <a:cubicBezTo>
                  <a:pt x="288768" y="284653"/>
                  <a:pt x="282737" y="284624"/>
                  <a:pt x="279003" y="288329"/>
                </a:cubicBezTo>
                <a:cubicBezTo>
                  <a:pt x="278984" y="288348"/>
                  <a:pt x="278965" y="288367"/>
                  <a:pt x="278947" y="288386"/>
                </a:cubicBezTo>
                <a:lnTo>
                  <a:pt x="250372" y="316961"/>
                </a:lnTo>
                <a:cubicBezTo>
                  <a:pt x="246638" y="320666"/>
                  <a:pt x="246613" y="326696"/>
                  <a:pt x="250317" y="330430"/>
                </a:cubicBezTo>
                <a:cubicBezTo>
                  <a:pt x="250335" y="330449"/>
                  <a:pt x="250354" y="330468"/>
                  <a:pt x="250372" y="330487"/>
                </a:cubicBezTo>
                <a:lnTo>
                  <a:pt x="326572" y="406687"/>
                </a:lnTo>
                <a:cubicBezTo>
                  <a:pt x="330277" y="410420"/>
                  <a:pt x="336308" y="410449"/>
                  <a:pt x="340043" y="406744"/>
                </a:cubicBezTo>
                <a:cubicBezTo>
                  <a:pt x="340061" y="406725"/>
                  <a:pt x="340080" y="406706"/>
                  <a:pt x="340098" y="406687"/>
                </a:cubicBezTo>
                <a:lnTo>
                  <a:pt x="438110" y="308579"/>
                </a:lnTo>
                <a:close/>
                <a:moveTo>
                  <a:pt x="438110" y="281623"/>
                </a:moveTo>
                <a:lnTo>
                  <a:pt x="333335" y="386398"/>
                </a:lnTo>
                <a:lnTo>
                  <a:pt x="270565" y="323724"/>
                </a:lnTo>
                <a:lnTo>
                  <a:pt x="285710" y="308579"/>
                </a:lnTo>
                <a:lnTo>
                  <a:pt x="326572" y="349537"/>
                </a:lnTo>
                <a:cubicBezTo>
                  <a:pt x="330277" y="353270"/>
                  <a:pt x="336308" y="353299"/>
                  <a:pt x="340043" y="349594"/>
                </a:cubicBezTo>
                <a:cubicBezTo>
                  <a:pt x="340061" y="349575"/>
                  <a:pt x="340080" y="349556"/>
                  <a:pt x="340098" y="349537"/>
                </a:cubicBezTo>
                <a:lnTo>
                  <a:pt x="438110" y="251429"/>
                </a:lnTo>
                <a:close/>
              </a:path>
            </a:pathLst>
          </a:custGeom>
          <a:solidFill>
            <a:srgbClr val="0045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grpSp>
        <p:nvGrpSpPr>
          <p:cNvPr id="7" name="Graphic 1038">
            <a:extLst>
              <a:ext uri="{FF2B5EF4-FFF2-40B4-BE49-F238E27FC236}">
                <a16:creationId xmlns:a16="http://schemas.microsoft.com/office/drawing/2014/main" id="{3CAC8E0D-2777-8AD4-8A0D-40E1C190D079}"/>
              </a:ext>
            </a:extLst>
          </p:cNvPr>
          <p:cNvGrpSpPr/>
          <p:nvPr/>
        </p:nvGrpSpPr>
        <p:grpSpPr>
          <a:xfrm>
            <a:off x="2030379" y="1647325"/>
            <a:ext cx="542722" cy="587951"/>
            <a:chOff x="7350260" y="2814401"/>
            <a:chExt cx="404678" cy="411901"/>
          </a:xfrm>
          <a:solidFill>
            <a:srgbClr val="004550"/>
          </a:solidFill>
        </p:grpSpPr>
        <p:sp>
          <p:nvSpPr>
            <p:cNvPr id="8" name="Freeform: Shape 27">
              <a:extLst>
                <a:ext uri="{FF2B5EF4-FFF2-40B4-BE49-F238E27FC236}">
                  <a16:creationId xmlns:a16="http://schemas.microsoft.com/office/drawing/2014/main" id="{9D47D015-FCC7-4FB3-1939-9951C531932B}"/>
                </a:ext>
              </a:extLst>
            </p:cNvPr>
            <p:cNvSpPr/>
            <p:nvPr/>
          </p:nvSpPr>
          <p:spPr>
            <a:xfrm>
              <a:off x="7350260" y="2882524"/>
              <a:ext cx="150143" cy="343778"/>
            </a:xfrm>
            <a:custGeom>
              <a:avLst/>
              <a:gdLst>
                <a:gd name="connsiteX0" fmla="*/ 141113 w 150143"/>
                <a:gd name="connsiteY0" fmla="*/ 343658 h 343778"/>
                <a:gd name="connsiteX1" fmla="*/ 37927 w 150143"/>
                <a:gd name="connsiteY1" fmla="*/ 343658 h 343778"/>
                <a:gd name="connsiteX2" fmla="*/ 0 w 150143"/>
                <a:gd name="connsiteY2" fmla="*/ 305731 h 343778"/>
                <a:gd name="connsiteX3" fmla="*/ 0 w 150143"/>
                <a:gd name="connsiteY3" fmla="*/ 97794 h 343778"/>
                <a:gd name="connsiteX4" fmla="*/ 18301 w 150143"/>
                <a:gd name="connsiteY4" fmla="*/ 61191 h 343778"/>
                <a:gd name="connsiteX5" fmla="*/ 29499 w 150143"/>
                <a:gd name="connsiteY5" fmla="*/ 45298 h 343778"/>
                <a:gd name="connsiteX6" fmla="*/ 37566 w 150143"/>
                <a:gd name="connsiteY6" fmla="*/ 9778 h 343778"/>
                <a:gd name="connsiteX7" fmla="*/ 45753 w 150143"/>
                <a:gd name="connsiteY7" fmla="*/ 26 h 343778"/>
                <a:gd name="connsiteX8" fmla="*/ 55506 w 150143"/>
                <a:gd name="connsiteY8" fmla="*/ 8213 h 343778"/>
                <a:gd name="connsiteX9" fmla="*/ 45753 w 150143"/>
                <a:gd name="connsiteY9" fmla="*/ 53365 h 343778"/>
                <a:gd name="connsiteX10" fmla="*/ 32389 w 150143"/>
                <a:gd name="connsiteY10" fmla="*/ 72629 h 343778"/>
                <a:gd name="connsiteX11" fmla="*/ 18061 w 150143"/>
                <a:gd name="connsiteY11" fmla="*/ 97914 h 343778"/>
                <a:gd name="connsiteX12" fmla="*/ 18061 w 150143"/>
                <a:gd name="connsiteY12" fmla="*/ 305852 h 343778"/>
                <a:gd name="connsiteX13" fmla="*/ 37927 w 150143"/>
                <a:gd name="connsiteY13" fmla="*/ 325718 h 343778"/>
                <a:gd name="connsiteX14" fmla="*/ 141113 w 150143"/>
                <a:gd name="connsiteY14" fmla="*/ 325718 h 343778"/>
                <a:gd name="connsiteX15" fmla="*/ 150144 w 150143"/>
                <a:gd name="connsiteY15" fmla="*/ 334749 h 343778"/>
                <a:gd name="connsiteX16" fmla="*/ 141113 w 150143"/>
                <a:gd name="connsiteY16" fmla="*/ 343779 h 343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143" h="343778">
                  <a:moveTo>
                    <a:pt x="141113" y="343658"/>
                  </a:moveTo>
                  <a:lnTo>
                    <a:pt x="37927" y="343658"/>
                  </a:lnTo>
                  <a:cubicBezTo>
                    <a:pt x="16977" y="343658"/>
                    <a:pt x="0" y="326682"/>
                    <a:pt x="0" y="305731"/>
                  </a:cubicBezTo>
                  <a:lnTo>
                    <a:pt x="0" y="97794"/>
                  </a:lnTo>
                  <a:cubicBezTo>
                    <a:pt x="0" y="83947"/>
                    <a:pt x="9753" y="71907"/>
                    <a:pt x="18301" y="61191"/>
                  </a:cubicBezTo>
                  <a:cubicBezTo>
                    <a:pt x="22877" y="55532"/>
                    <a:pt x="27091" y="50234"/>
                    <a:pt x="29499" y="45298"/>
                  </a:cubicBezTo>
                  <a:cubicBezTo>
                    <a:pt x="38770" y="26394"/>
                    <a:pt x="37566" y="9899"/>
                    <a:pt x="37566" y="9778"/>
                  </a:cubicBezTo>
                  <a:cubicBezTo>
                    <a:pt x="37205" y="4842"/>
                    <a:pt x="40817" y="507"/>
                    <a:pt x="45753" y="26"/>
                  </a:cubicBezTo>
                  <a:cubicBezTo>
                    <a:pt x="50810" y="-336"/>
                    <a:pt x="55025" y="3156"/>
                    <a:pt x="55506" y="8213"/>
                  </a:cubicBezTo>
                  <a:cubicBezTo>
                    <a:pt x="55506" y="9056"/>
                    <a:pt x="57312" y="29645"/>
                    <a:pt x="45753" y="53365"/>
                  </a:cubicBezTo>
                  <a:cubicBezTo>
                    <a:pt x="42503" y="59987"/>
                    <a:pt x="37325" y="66489"/>
                    <a:pt x="32389" y="72629"/>
                  </a:cubicBezTo>
                  <a:cubicBezTo>
                    <a:pt x="25405" y="81298"/>
                    <a:pt x="18061" y="90329"/>
                    <a:pt x="18061" y="97914"/>
                  </a:cubicBezTo>
                  <a:lnTo>
                    <a:pt x="18061" y="305852"/>
                  </a:lnTo>
                  <a:cubicBezTo>
                    <a:pt x="18061" y="316808"/>
                    <a:pt x="26970" y="325718"/>
                    <a:pt x="37927" y="325718"/>
                  </a:cubicBezTo>
                  <a:lnTo>
                    <a:pt x="141113" y="325718"/>
                  </a:lnTo>
                  <a:cubicBezTo>
                    <a:pt x="146050" y="325718"/>
                    <a:pt x="150144" y="329812"/>
                    <a:pt x="150144" y="334749"/>
                  </a:cubicBezTo>
                  <a:cubicBezTo>
                    <a:pt x="150144" y="339685"/>
                    <a:pt x="146050" y="343779"/>
                    <a:pt x="141113" y="343779"/>
                  </a:cubicBezTo>
                  <a:close/>
                </a:path>
              </a:pathLst>
            </a:custGeom>
            <a:grpFill/>
            <a:ln w="12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28">
              <a:extLst>
                <a:ext uri="{FF2B5EF4-FFF2-40B4-BE49-F238E27FC236}">
                  <a16:creationId xmlns:a16="http://schemas.microsoft.com/office/drawing/2014/main" id="{CD437E26-6C97-CAEC-1503-A72350D45D29}"/>
                </a:ext>
              </a:extLst>
            </p:cNvPr>
            <p:cNvSpPr/>
            <p:nvPr/>
          </p:nvSpPr>
          <p:spPr>
            <a:xfrm>
              <a:off x="7562380" y="2882508"/>
              <a:ext cx="44749" cy="82638"/>
            </a:xfrm>
            <a:custGeom>
              <a:avLst/>
              <a:gdLst>
                <a:gd name="connsiteX0" fmla="*/ 35672 w 44749"/>
                <a:gd name="connsiteY0" fmla="*/ 82639 h 82638"/>
                <a:gd name="connsiteX1" fmla="*/ 28447 w 44749"/>
                <a:gd name="connsiteY1" fmla="*/ 79147 h 82638"/>
                <a:gd name="connsiteX2" fmla="*/ 23270 w 44749"/>
                <a:gd name="connsiteY2" fmla="*/ 72645 h 82638"/>
                <a:gd name="connsiteX3" fmla="*/ 9905 w 44749"/>
                <a:gd name="connsiteY3" fmla="*/ 53381 h 82638"/>
                <a:gd name="connsiteX4" fmla="*/ 153 w 44749"/>
                <a:gd name="connsiteY4" fmla="*/ 8229 h 82638"/>
                <a:gd name="connsiteX5" fmla="*/ 10026 w 44749"/>
                <a:gd name="connsiteY5" fmla="*/ 42 h 82638"/>
                <a:gd name="connsiteX6" fmla="*/ 18213 w 44749"/>
                <a:gd name="connsiteY6" fmla="*/ 9915 h 82638"/>
                <a:gd name="connsiteX7" fmla="*/ 26280 w 44749"/>
                <a:gd name="connsiteY7" fmla="*/ 45434 h 82638"/>
                <a:gd name="connsiteX8" fmla="*/ 37478 w 44749"/>
                <a:gd name="connsiteY8" fmla="*/ 61327 h 82638"/>
                <a:gd name="connsiteX9" fmla="*/ 42896 w 44749"/>
                <a:gd name="connsiteY9" fmla="*/ 68191 h 82638"/>
                <a:gd name="connsiteX10" fmla="*/ 41210 w 44749"/>
                <a:gd name="connsiteY10" fmla="*/ 80833 h 82638"/>
                <a:gd name="connsiteX11" fmla="*/ 35792 w 44749"/>
                <a:gd name="connsiteY11" fmla="*/ 82639 h 8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749" h="82638">
                  <a:moveTo>
                    <a:pt x="35672" y="82639"/>
                  </a:moveTo>
                  <a:cubicBezTo>
                    <a:pt x="32902" y="82639"/>
                    <a:pt x="30254" y="81435"/>
                    <a:pt x="28447" y="79147"/>
                  </a:cubicBezTo>
                  <a:cubicBezTo>
                    <a:pt x="26762" y="76980"/>
                    <a:pt x="25076" y="74813"/>
                    <a:pt x="23270" y="72645"/>
                  </a:cubicBezTo>
                  <a:cubicBezTo>
                    <a:pt x="18334" y="66505"/>
                    <a:pt x="13156" y="60003"/>
                    <a:pt x="9905" y="53381"/>
                  </a:cubicBezTo>
                  <a:cubicBezTo>
                    <a:pt x="-1654" y="29661"/>
                    <a:pt x="32" y="9072"/>
                    <a:pt x="153" y="8229"/>
                  </a:cubicBezTo>
                  <a:cubicBezTo>
                    <a:pt x="634" y="3293"/>
                    <a:pt x="5089" y="-440"/>
                    <a:pt x="10026" y="42"/>
                  </a:cubicBezTo>
                  <a:cubicBezTo>
                    <a:pt x="14962" y="523"/>
                    <a:pt x="18695" y="4858"/>
                    <a:pt x="18213" y="9915"/>
                  </a:cubicBezTo>
                  <a:cubicBezTo>
                    <a:pt x="18213" y="10035"/>
                    <a:pt x="17009" y="26410"/>
                    <a:pt x="26280" y="45434"/>
                  </a:cubicBezTo>
                  <a:cubicBezTo>
                    <a:pt x="28688" y="50250"/>
                    <a:pt x="33023" y="55668"/>
                    <a:pt x="37478" y="61327"/>
                  </a:cubicBezTo>
                  <a:cubicBezTo>
                    <a:pt x="39284" y="63615"/>
                    <a:pt x="41210" y="65903"/>
                    <a:pt x="42896" y="68191"/>
                  </a:cubicBezTo>
                  <a:cubicBezTo>
                    <a:pt x="45906" y="72164"/>
                    <a:pt x="45184" y="77823"/>
                    <a:pt x="41210" y="80833"/>
                  </a:cubicBezTo>
                  <a:cubicBezTo>
                    <a:pt x="39525" y="82037"/>
                    <a:pt x="37598" y="82639"/>
                    <a:pt x="35792" y="82639"/>
                  </a:cubicBezTo>
                  <a:close/>
                </a:path>
              </a:pathLst>
            </a:custGeom>
            <a:grpFill/>
            <a:ln w="12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29">
              <a:extLst>
                <a:ext uri="{FF2B5EF4-FFF2-40B4-BE49-F238E27FC236}">
                  <a16:creationId xmlns:a16="http://schemas.microsoft.com/office/drawing/2014/main" id="{B5BD0C3C-7FAF-5117-5FC8-03C06AE8636E}"/>
                </a:ext>
              </a:extLst>
            </p:cNvPr>
            <p:cNvSpPr/>
            <p:nvPr/>
          </p:nvSpPr>
          <p:spPr>
            <a:xfrm>
              <a:off x="7398422" y="3011743"/>
              <a:ext cx="177836" cy="144243"/>
            </a:xfrm>
            <a:custGeom>
              <a:avLst/>
              <a:gdLst>
                <a:gd name="connsiteX0" fmla="*/ 62610 w 177836"/>
                <a:gd name="connsiteY0" fmla="*/ 144244 h 144243"/>
                <a:gd name="connsiteX1" fmla="*/ 9030 w 177836"/>
                <a:gd name="connsiteY1" fmla="*/ 144244 h 144243"/>
                <a:gd name="connsiteX2" fmla="*/ 2649 w 177836"/>
                <a:gd name="connsiteY2" fmla="*/ 141595 h 144243"/>
                <a:gd name="connsiteX3" fmla="*/ 0 w 177836"/>
                <a:gd name="connsiteY3" fmla="*/ 135214 h 144243"/>
                <a:gd name="connsiteX4" fmla="*/ 0 w 177836"/>
                <a:gd name="connsiteY4" fmla="*/ 9030 h 144243"/>
                <a:gd name="connsiteX5" fmla="*/ 9030 w 177836"/>
                <a:gd name="connsiteY5" fmla="*/ 0 h 144243"/>
                <a:gd name="connsiteX6" fmla="*/ 168806 w 177836"/>
                <a:gd name="connsiteY6" fmla="*/ 0 h 144243"/>
                <a:gd name="connsiteX7" fmla="*/ 177837 w 177836"/>
                <a:gd name="connsiteY7" fmla="*/ 9030 h 144243"/>
                <a:gd name="connsiteX8" fmla="*/ 168806 w 177836"/>
                <a:gd name="connsiteY8" fmla="*/ 18061 h 144243"/>
                <a:gd name="connsiteX9" fmla="*/ 18061 w 177836"/>
                <a:gd name="connsiteY9" fmla="*/ 18061 h 144243"/>
                <a:gd name="connsiteX10" fmla="*/ 18061 w 177836"/>
                <a:gd name="connsiteY10" fmla="*/ 126183 h 144243"/>
                <a:gd name="connsiteX11" fmla="*/ 62610 w 177836"/>
                <a:gd name="connsiteY11" fmla="*/ 126183 h 144243"/>
                <a:gd name="connsiteX12" fmla="*/ 71640 w 177836"/>
                <a:gd name="connsiteY12" fmla="*/ 135214 h 144243"/>
                <a:gd name="connsiteX13" fmla="*/ 62610 w 177836"/>
                <a:gd name="connsiteY13" fmla="*/ 144244 h 14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7836" h="144243">
                  <a:moveTo>
                    <a:pt x="62610" y="144244"/>
                  </a:moveTo>
                  <a:lnTo>
                    <a:pt x="9030" y="144244"/>
                  </a:lnTo>
                  <a:cubicBezTo>
                    <a:pt x="6622" y="144244"/>
                    <a:pt x="4335" y="143281"/>
                    <a:pt x="2649" y="141595"/>
                  </a:cubicBezTo>
                  <a:cubicBezTo>
                    <a:pt x="963" y="139909"/>
                    <a:pt x="0" y="137622"/>
                    <a:pt x="0" y="135214"/>
                  </a:cubicBezTo>
                  <a:lnTo>
                    <a:pt x="0" y="9030"/>
                  </a:lnTo>
                  <a:cubicBezTo>
                    <a:pt x="0" y="4094"/>
                    <a:pt x="4094" y="0"/>
                    <a:pt x="9030" y="0"/>
                  </a:cubicBezTo>
                  <a:lnTo>
                    <a:pt x="168806" y="0"/>
                  </a:lnTo>
                  <a:cubicBezTo>
                    <a:pt x="173743" y="0"/>
                    <a:pt x="177837" y="4094"/>
                    <a:pt x="177837" y="9030"/>
                  </a:cubicBezTo>
                  <a:cubicBezTo>
                    <a:pt x="177837" y="13967"/>
                    <a:pt x="173743" y="18061"/>
                    <a:pt x="168806" y="18061"/>
                  </a:cubicBezTo>
                  <a:lnTo>
                    <a:pt x="18061" y="18061"/>
                  </a:lnTo>
                  <a:lnTo>
                    <a:pt x="18061" y="126183"/>
                  </a:lnTo>
                  <a:cubicBezTo>
                    <a:pt x="18061" y="126183"/>
                    <a:pt x="62610" y="126183"/>
                    <a:pt x="62610" y="126183"/>
                  </a:cubicBezTo>
                  <a:cubicBezTo>
                    <a:pt x="67547" y="126183"/>
                    <a:pt x="71640" y="130277"/>
                    <a:pt x="71640" y="135214"/>
                  </a:cubicBezTo>
                  <a:cubicBezTo>
                    <a:pt x="71640" y="140150"/>
                    <a:pt x="67547" y="144244"/>
                    <a:pt x="62610" y="144244"/>
                  </a:cubicBezTo>
                  <a:close/>
                </a:path>
              </a:pathLst>
            </a:custGeom>
            <a:grpFill/>
            <a:ln w="12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30">
              <a:extLst>
                <a:ext uri="{FF2B5EF4-FFF2-40B4-BE49-F238E27FC236}">
                  <a16:creationId xmlns:a16="http://schemas.microsoft.com/office/drawing/2014/main" id="{7F312582-1A59-73B8-7DA0-5BFF81CFDDD1}"/>
                </a:ext>
              </a:extLst>
            </p:cNvPr>
            <p:cNvSpPr/>
            <p:nvPr/>
          </p:nvSpPr>
          <p:spPr>
            <a:xfrm>
              <a:off x="7375184" y="2814401"/>
              <a:ext cx="217810" cy="86088"/>
            </a:xfrm>
            <a:custGeom>
              <a:avLst/>
              <a:gdLst>
                <a:gd name="connsiteX0" fmla="*/ 189275 w 217810"/>
                <a:gd name="connsiteY0" fmla="*/ 86089 h 86088"/>
                <a:gd name="connsiteX1" fmla="*/ 28656 w 217810"/>
                <a:gd name="connsiteY1" fmla="*/ 86089 h 86088"/>
                <a:gd name="connsiteX2" fmla="*/ 0 w 217810"/>
                <a:gd name="connsiteY2" fmla="*/ 57433 h 86088"/>
                <a:gd name="connsiteX3" fmla="*/ 0 w 217810"/>
                <a:gd name="connsiteY3" fmla="*/ 28536 h 86088"/>
                <a:gd name="connsiteX4" fmla="*/ 28656 w 217810"/>
                <a:gd name="connsiteY4" fmla="*/ 0 h 86088"/>
                <a:gd name="connsiteX5" fmla="*/ 189275 w 217810"/>
                <a:gd name="connsiteY5" fmla="*/ 0 h 86088"/>
                <a:gd name="connsiteX6" fmla="*/ 217811 w 217810"/>
                <a:gd name="connsiteY6" fmla="*/ 28536 h 86088"/>
                <a:gd name="connsiteX7" fmla="*/ 217811 w 217810"/>
                <a:gd name="connsiteY7" fmla="*/ 57433 h 86088"/>
                <a:gd name="connsiteX8" fmla="*/ 189275 w 217810"/>
                <a:gd name="connsiteY8" fmla="*/ 86089 h 86088"/>
                <a:gd name="connsiteX9" fmla="*/ 28656 w 217810"/>
                <a:gd name="connsiteY9" fmla="*/ 18061 h 86088"/>
                <a:gd name="connsiteX10" fmla="*/ 18061 w 217810"/>
                <a:gd name="connsiteY10" fmla="*/ 28536 h 86088"/>
                <a:gd name="connsiteX11" fmla="*/ 18061 w 217810"/>
                <a:gd name="connsiteY11" fmla="*/ 57433 h 86088"/>
                <a:gd name="connsiteX12" fmla="*/ 28656 w 217810"/>
                <a:gd name="connsiteY12" fmla="*/ 68028 h 86088"/>
                <a:gd name="connsiteX13" fmla="*/ 189275 w 217810"/>
                <a:gd name="connsiteY13" fmla="*/ 68028 h 86088"/>
                <a:gd name="connsiteX14" fmla="*/ 199750 w 217810"/>
                <a:gd name="connsiteY14" fmla="*/ 57433 h 86088"/>
                <a:gd name="connsiteX15" fmla="*/ 199750 w 217810"/>
                <a:gd name="connsiteY15" fmla="*/ 28536 h 86088"/>
                <a:gd name="connsiteX16" fmla="*/ 189275 w 217810"/>
                <a:gd name="connsiteY16" fmla="*/ 18061 h 86088"/>
                <a:gd name="connsiteX17" fmla="*/ 28656 w 217810"/>
                <a:gd name="connsiteY17" fmla="*/ 18061 h 8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810" h="86088">
                  <a:moveTo>
                    <a:pt x="189275" y="86089"/>
                  </a:moveTo>
                  <a:lnTo>
                    <a:pt x="28656" y="86089"/>
                  </a:lnTo>
                  <a:cubicBezTo>
                    <a:pt x="12883" y="86089"/>
                    <a:pt x="0" y="73206"/>
                    <a:pt x="0" y="57433"/>
                  </a:cubicBezTo>
                  <a:lnTo>
                    <a:pt x="0" y="28536"/>
                  </a:lnTo>
                  <a:cubicBezTo>
                    <a:pt x="0" y="12763"/>
                    <a:pt x="12883" y="0"/>
                    <a:pt x="28656" y="0"/>
                  </a:cubicBezTo>
                  <a:lnTo>
                    <a:pt x="189275" y="0"/>
                  </a:lnTo>
                  <a:cubicBezTo>
                    <a:pt x="205048" y="0"/>
                    <a:pt x="217811" y="12763"/>
                    <a:pt x="217811" y="28536"/>
                  </a:cubicBezTo>
                  <a:lnTo>
                    <a:pt x="217811" y="57433"/>
                  </a:lnTo>
                  <a:cubicBezTo>
                    <a:pt x="217811" y="73206"/>
                    <a:pt x="205048" y="86089"/>
                    <a:pt x="189275" y="86089"/>
                  </a:cubicBezTo>
                  <a:close/>
                  <a:moveTo>
                    <a:pt x="28656" y="18061"/>
                  </a:moveTo>
                  <a:cubicBezTo>
                    <a:pt x="22877" y="18061"/>
                    <a:pt x="18061" y="22756"/>
                    <a:pt x="18061" y="28536"/>
                  </a:cubicBezTo>
                  <a:lnTo>
                    <a:pt x="18061" y="57433"/>
                  </a:lnTo>
                  <a:cubicBezTo>
                    <a:pt x="18061" y="63212"/>
                    <a:pt x="22756" y="68028"/>
                    <a:pt x="28656" y="68028"/>
                  </a:cubicBezTo>
                  <a:lnTo>
                    <a:pt x="189275" y="68028"/>
                  </a:lnTo>
                  <a:cubicBezTo>
                    <a:pt x="195054" y="68028"/>
                    <a:pt x="199750" y="63332"/>
                    <a:pt x="199750" y="57433"/>
                  </a:cubicBezTo>
                  <a:lnTo>
                    <a:pt x="199750" y="28536"/>
                  </a:lnTo>
                  <a:cubicBezTo>
                    <a:pt x="199750" y="22756"/>
                    <a:pt x="195054" y="18061"/>
                    <a:pt x="189275" y="18061"/>
                  </a:cubicBezTo>
                  <a:lnTo>
                    <a:pt x="28656" y="18061"/>
                  </a:lnTo>
                  <a:close/>
                </a:path>
              </a:pathLst>
            </a:custGeom>
            <a:grpFill/>
            <a:ln w="12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31">
              <a:extLst>
                <a:ext uri="{FF2B5EF4-FFF2-40B4-BE49-F238E27FC236}">
                  <a16:creationId xmlns:a16="http://schemas.microsoft.com/office/drawing/2014/main" id="{AB19FAD6-F905-6E1B-F4E3-1A863ADE42A4}"/>
                </a:ext>
              </a:extLst>
            </p:cNvPr>
            <p:cNvSpPr/>
            <p:nvPr/>
          </p:nvSpPr>
          <p:spPr>
            <a:xfrm>
              <a:off x="7612379" y="2936009"/>
              <a:ext cx="142558" cy="288848"/>
            </a:xfrm>
            <a:custGeom>
              <a:avLst/>
              <a:gdLst>
                <a:gd name="connsiteX0" fmla="*/ 71400 w 142558"/>
                <a:gd name="connsiteY0" fmla="*/ 288729 h 288848"/>
                <a:gd name="connsiteX1" fmla="*/ 69353 w 142558"/>
                <a:gd name="connsiteY1" fmla="*/ 288729 h 288848"/>
                <a:gd name="connsiteX2" fmla="*/ 60563 w 142558"/>
                <a:gd name="connsiteY2" fmla="*/ 279458 h 288848"/>
                <a:gd name="connsiteX3" fmla="*/ 69834 w 142558"/>
                <a:gd name="connsiteY3" fmla="*/ 270668 h 288848"/>
                <a:gd name="connsiteX4" fmla="*/ 71279 w 142558"/>
                <a:gd name="connsiteY4" fmla="*/ 270668 h 288848"/>
                <a:gd name="connsiteX5" fmla="*/ 124498 w 142558"/>
                <a:gd name="connsiteY5" fmla="*/ 217570 h 288848"/>
                <a:gd name="connsiteX6" fmla="*/ 124498 w 142558"/>
                <a:gd name="connsiteY6" fmla="*/ 71279 h 288848"/>
                <a:gd name="connsiteX7" fmla="*/ 71279 w 142558"/>
                <a:gd name="connsiteY7" fmla="*/ 18061 h 288848"/>
                <a:gd name="connsiteX8" fmla="*/ 18061 w 142558"/>
                <a:gd name="connsiteY8" fmla="*/ 71279 h 288848"/>
                <a:gd name="connsiteX9" fmla="*/ 18061 w 142558"/>
                <a:gd name="connsiteY9" fmla="*/ 101621 h 288848"/>
                <a:gd name="connsiteX10" fmla="*/ 9030 w 142558"/>
                <a:gd name="connsiteY10" fmla="*/ 110651 h 288848"/>
                <a:gd name="connsiteX11" fmla="*/ 9030 w 142558"/>
                <a:gd name="connsiteY11" fmla="*/ 110651 h 288848"/>
                <a:gd name="connsiteX12" fmla="*/ 0 w 142558"/>
                <a:gd name="connsiteY12" fmla="*/ 101621 h 288848"/>
                <a:gd name="connsiteX13" fmla="*/ 0 w 142558"/>
                <a:gd name="connsiteY13" fmla="*/ 71279 h 288848"/>
                <a:gd name="connsiteX14" fmla="*/ 71279 w 142558"/>
                <a:gd name="connsiteY14" fmla="*/ 0 h 288848"/>
                <a:gd name="connsiteX15" fmla="*/ 142558 w 142558"/>
                <a:gd name="connsiteY15" fmla="*/ 71279 h 288848"/>
                <a:gd name="connsiteX16" fmla="*/ 142558 w 142558"/>
                <a:gd name="connsiteY16" fmla="*/ 217570 h 288848"/>
                <a:gd name="connsiteX17" fmla="*/ 71279 w 142558"/>
                <a:gd name="connsiteY17" fmla="*/ 288849 h 28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2558" h="288848">
                  <a:moveTo>
                    <a:pt x="71400" y="288729"/>
                  </a:moveTo>
                  <a:lnTo>
                    <a:pt x="69353" y="288729"/>
                  </a:lnTo>
                  <a:cubicBezTo>
                    <a:pt x="64416" y="288608"/>
                    <a:pt x="60443" y="284394"/>
                    <a:pt x="60563" y="279458"/>
                  </a:cubicBezTo>
                  <a:cubicBezTo>
                    <a:pt x="60684" y="274521"/>
                    <a:pt x="65018" y="270427"/>
                    <a:pt x="69834" y="270668"/>
                  </a:cubicBezTo>
                  <a:lnTo>
                    <a:pt x="71279" y="270668"/>
                  </a:lnTo>
                  <a:cubicBezTo>
                    <a:pt x="100658" y="270668"/>
                    <a:pt x="124498" y="246828"/>
                    <a:pt x="124498" y="217570"/>
                  </a:cubicBezTo>
                  <a:lnTo>
                    <a:pt x="124498" y="71279"/>
                  </a:lnTo>
                  <a:cubicBezTo>
                    <a:pt x="124498" y="41901"/>
                    <a:pt x="100658" y="18061"/>
                    <a:pt x="71279" y="18061"/>
                  </a:cubicBezTo>
                  <a:cubicBezTo>
                    <a:pt x="42021" y="18061"/>
                    <a:pt x="18061" y="41901"/>
                    <a:pt x="18061" y="71279"/>
                  </a:cubicBezTo>
                  <a:lnTo>
                    <a:pt x="18061" y="101621"/>
                  </a:lnTo>
                  <a:cubicBezTo>
                    <a:pt x="18061" y="106557"/>
                    <a:pt x="14087" y="110651"/>
                    <a:pt x="9030" y="110651"/>
                  </a:cubicBezTo>
                  <a:lnTo>
                    <a:pt x="9030" y="110651"/>
                  </a:lnTo>
                  <a:cubicBezTo>
                    <a:pt x="4094" y="110651"/>
                    <a:pt x="0" y="106557"/>
                    <a:pt x="0" y="101621"/>
                  </a:cubicBezTo>
                  <a:lnTo>
                    <a:pt x="0" y="71279"/>
                  </a:lnTo>
                  <a:cubicBezTo>
                    <a:pt x="0" y="32027"/>
                    <a:pt x="31907" y="0"/>
                    <a:pt x="71279" y="0"/>
                  </a:cubicBezTo>
                  <a:cubicBezTo>
                    <a:pt x="110531" y="0"/>
                    <a:pt x="142558" y="31907"/>
                    <a:pt x="142558" y="71279"/>
                  </a:cubicBezTo>
                  <a:lnTo>
                    <a:pt x="142558" y="217570"/>
                  </a:lnTo>
                  <a:cubicBezTo>
                    <a:pt x="142558" y="256822"/>
                    <a:pt x="110651" y="288849"/>
                    <a:pt x="71279" y="288849"/>
                  </a:cubicBezTo>
                  <a:close/>
                </a:path>
              </a:pathLst>
            </a:custGeom>
            <a:grpFill/>
            <a:ln w="12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32">
              <a:extLst>
                <a:ext uri="{FF2B5EF4-FFF2-40B4-BE49-F238E27FC236}">
                  <a16:creationId xmlns:a16="http://schemas.microsoft.com/office/drawing/2014/main" id="{A921D57D-86D7-7928-754C-210AA2E99242}"/>
                </a:ext>
              </a:extLst>
            </p:cNvPr>
            <p:cNvSpPr/>
            <p:nvPr/>
          </p:nvSpPr>
          <p:spPr>
            <a:xfrm>
              <a:off x="7669331" y="3068212"/>
              <a:ext cx="85607" cy="18060"/>
            </a:xfrm>
            <a:custGeom>
              <a:avLst/>
              <a:gdLst>
                <a:gd name="connsiteX0" fmla="*/ 76577 w 85607"/>
                <a:gd name="connsiteY0" fmla="*/ 18061 h 18060"/>
                <a:gd name="connsiteX1" fmla="*/ 9030 w 85607"/>
                <a:gd name="connsiteY1" fmla="*/ 18061 h 18060"/>
                <a:gd name="connsiteX2" fmla="*/ 0 w 85607"/>
                <a:gd name="connsiteY2" fmla="*/ 9030 h 18060"/>
                <a:gd name="connsiteX3" fmla="*/ 9030 w 85607"/>
                <a:gd name="connsiteY3" fmla="*/ 0 h 18060"/>
                <a:gd name="connsiteX4" fmla="*/ 76577 w 85607"/>
                <a:gd name="connsiteY4" fmla="*/ 0 h 18060"/>
                <a:gd name="connsiteX5" fmla="*/ 85607 w 85607"/>
                <a:gd name="connsiteY5" fmla="*/ 9030 h 18060"/>
                <a:gd name="connsiteX6" fmla="*/ 76577 w 85607"/>
                <a:gd name="connsiteY6" fmla="*/ 18061 h 18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607" h="18060">
                  <a:moveTo>
                    <a:pt x="76577" y="18061"/>
                  </a:moveTo>
                  <a:lnTo>
                    <a:pt x="9030" y="18061"/>
                  </a:lnTo>
                  <a:cubicBezTo>
                    <a:pt x="4094" y="18061"/>
                    <a:pt x="0" y="13967"/>
                    <a:pt x="0" y="9030"/>
                  </a:cubicBezTo>
                  <a:cubicBezTo>
                    <a:pt x="0" y="4094"/>
                    <a:pt x="4094" y="0"/>
                    <a:pt x="9030" y="0"/>
                  </a:cubicBezTo>
                  <a:lnTo>
                    <a:pt x="76577" y="0"/>
                  </a:lnTo>
                  <a:cubicBezTo>
                    <a:pt x="81513" y="0"/>
                    <a:pt x="85607" y="4094"/>
                    <a:pt x="85607" y="9030"/>
                  </a:cubicBezTo>
                  <a:cubicBezTo>
                    <a:pt x="85607" y="13967"/>
                    <a:pt x="81513" y="18061"/>
                    <a:pt x="76577" y="18061"/>
                  </a:cubicBezTo>
                  <a:close/>
                </a:path>
              </a:pathLst>
            </a:custGeom>
            <a:grpFill/>
            <a:ln w="12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33">
              <a:extLst>
                <a:ext uri="{FF2B5EF4-FFF2-40B4-BE49-F238E27FC236}">
                  <a16:creationId xmlns:a16="http://schemas.microsoft.com/office/drawing/2014/main" id="{35F2B348-6AC1-4E0C-C284-DC8C29B74458}"/>
                </a:ext>
              </a:extLst>
            </p:cNvPr>
            <p:cNvSpPr/>
            <p:nvPr/>
          </p:nvSpPr>
          <p:spPr>
            <a:xfrm>
              <a:off x="7504859" y="3062794"/>
              <a:ext cx="163388" cy="163388"/>
            </a:xfrm>
            <a:custGeom>
              <a:avLst/>
              <a:gdLst>
                <a:gd name="connsiteX0" fmla="*/ 81634 w 163388"/>
                <a:gd name="connsiteY0" fmla="*/ 163388 h 163388"/>
                <a:gd name="connsiteX1" fmla="*/ 0 w 163388"/>
                <a:gd name="connsiteY1" fmla="*/ 81754 h 163388"/>
                <a:gd name="connsiteX2" fmla="*/ 81634 w 163388"/>
                <a:gd name="connsiteY2" fmla="*/ 0 h 163388"/>
                <a:gd name="connsiteX3" fmla="*/ 163388 w 163388"/>
                <a:gd name="connsiteY3" fmla="*/ 81754 h 163388"/>
                <a:gd name="connsiteX4" fmla="*/ 81634 w 163388"/>
                <a:gd name="connsiteY4" fmla="*/ 163388 h 163388"/>
                <a:gd name="connsiteX5" fmla="*/ 81634 w 163388"/>
                <a:gd name="connsiteY5" fmla="*/ 18061 h 163388"/>
                <a:gd name="connsiteX6" fmla="*/ 18061 w 163388"/>
                <a:gd name="connsiteY6" fmla="*/ 81754 h 163388"/>
                <a:gd name="connsiteX7" fmla="*/ 81634 w 163388"/>
                <a:gd name="connsiteY7" fmla="*/ 145328 h 163388"/>
                <a:gd name="connsiteX8" fmla="*/ 145328 w 163388"/>
                <a:gd name="connsiteY8" fmla="*/ 81754 h 163388"/>
                <a:gd name="connsiteX9" fmla="*/ 81634 w 163388"/>
                <a:gd name="connsiteY9" fmla="*/ 18061 h 16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388" h="163388">
                  <a:moveTo>
                    <a:pt x="81634" y="163388"/>
                  </a:moveTo>
                  <a:cubicBezTo>
                    <a:pt x="36603" y="163388"/>
                    <a:pt x="0" y="126785"/>
                    <a:pt x="0" y="81754"/>
                  </a:cubicBezTo>
                  <a:cubicBezTo>
                    <a:pt x="0" y="36723"/>
                    <a:pt x="36603" y="0"/>
                    <a:pt x="81634" y="0"/>
                  </a:cubicBezTo>
                  <a:cubicBezTo>
                    <a:pt x="126665" y="0"/>
                    <a:pt x="163388" y="36603"/>
                    <a:pt x="163388" y="81754"/>
                  </a:cubicBezTo>
                  <a:cubicBezTo>
                    <a:pt x="163388" y="126906"/>
                    <a:pt x="126785" y="163388"/>
                    <a:pt x="81634" y="163388"/>
                  </a:cubicBezTo>
                  <a:close/>
                  <a:moveTo>
                    <a:pt x="81634" y="18061"/>
                  </a:moveTo>
                  <a:cubicBezTo>
                    <a:pt x="46596" y="18061"/>
                    <a:pt x="18061" y="46596"/>
                    <a:pt x="18061" y="81754"/>
                  </a:cubicBezTo>
                  <a:cubicBezTo>
                    <a:pt x="18061" y="116912"/>
                    <a:pt x="46596" y="145328"/>
                    <a:pt x="81634" y="145328"/>
                  </a:cubicBezTo>
                  <a:cubicBezTo>
                    <a:pt x="116671" y="145328"/>
                    <a:pt x="145328" y="116792"/>
                    <a:pt x="145328" y="81754"/>
                  </a:cubicBezTo>
                  <a:cubicBezTo>
                    <a:pt x="145328" y="46717"/>
                    <a:pt x="116792" y="18061"/>
                    <a:pt x="81634" y="18061"/>
                  </a:cubicBezTo>
                  <a:close/>
                </a:path>
              </a:pathLst>
            </a:custGeom>
            <a:grpFill/>
            <a:ln w="12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34">
              <a:extLst>
                <a:ext uri="{FF2B5EF4-FFF2-40B4-BE49-F238E27FC236}">
                  <a16:creationId xmlns:a16="http://schemas.microsoft.com/office/drawing/2014/main" id="{2A5DE557-D4A2-A612-80B5-2D63C20389BF}"/>
                </a:ext>
              </a:extLst>
            </p:cNvPr>
            <p:cNvSpPr/>
            <p:nvPr/>
          </p:nvSpPr>
          <p:spPr>
            <a:xfrm>
              <a:off x="7530174" y="3088109"/>
              <a:ext cx="112758" cy="112788"/>
            </a:xfrm>
            <a:custGeom>
              <a:avLst/>
              <a:gdLst>
                <a:gd name="connsiteX0" fmla="*/ 103758 w 112758"/>
                <a:gd name="connsiteY0" fmla="*/ 112788 h 112788"/>
                <a:gd name="connsiteX1" fmla="*/ 97377 w 112758"/>
                <a:gd name="connsiteY1" fmla="*/ 110140 h 112788"/>
                <a:gd name="connsiteX2" fmla="*/ 2619 w 112758"/>
                <a:gd name="connsiteY2" fmla="*/ 15382 h 112788"/>
                <a:gd name="connsiteX3" fmla="*/ 2619 w 112758"/>
                <a:gd name="connsiteY3" fmla="*/ 2619 h 112788"/>
                <a:gd name="connsiteX4" fmla="*/ 15382 w 112758"/>
                <a:gd name="connsiteY4" fmla="*/ 2619 h 112788"/>
                <a:gd name="connsiteX5" fmla="*/ 110139 w 112758"/>
                <a:gd name="connsiteY5" fmla="*/ 97377 h 112788"/>
                <a:gd name="connsiteX6" fmla="*/ 110139 w 112758"/>
                <a:gd name="connsiteY6" fmla="*/ 110140 h 112788"/>
                <a:gd name="connsiteX7" fmla="*/ 103758 w 112758"/>
                <a:gd name="connsiteY7" fmla="*/ 112788 h 11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758" h="112788">
                  <a:moveTo>
                    <a:pt x="103758" y="112788"/>
                  </a:moveTo>
                  <a:cubicBezTo>
                    <a:pt x="101470" y="112788"/>
                    <a:pt x="99183" y="111946"/>
                    <a:pt x="97377" y="110140"/>
                  </a:cubicBezTo>
                  <a:lnTo>
                    <a:pt x="2619" y="15382"/>
                  </a:lnTo>
                  <a:cubicBezTo>
                    <a:pt x="-873" y="11890"/>
                    <a:pt x="-873" y="6111"/>
                    <a:pt x="2619" y="2619"/>
                  </a:cubicBezTo>
                  <a:cubicBezTo>
                    <a:pt x="6110" y="-873"/>
                    <a:pt x="11890" y="-873"/>
                    <a:pt x="15382" y="2619"/>
                  </a:cubicBezTo>
                  <a:lnTo>
                    <a:pt x="110139" y="97377"/>
                  </a:lnTo>
                  <a:cubicBezTo>
                    <a:pt x="113631" y="100868"/>
                    <a:pt x="113631" y="106648"/>
                    <a:pt x="110139" y="110140"/>
                  </a:cubicBezTo>
                  <a:cubicBezTo>
                    <a:pt x="108333" y="111946"/>
                    <a:pt x="106046" y="112788"/>
                    <a:pt x="103758" y="112788"/>
                  </a:cubicBezTo>
                  <a:close/>
                </a:path>
              </a:pathLst>
            </a:custGeom>
            <a:grpFill/>
            <a:ln w="12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559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A1E222-2448-F35A-B28A-11B22FFE9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VARIABLES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831F14-0C7E-8BC1-15F0-0806423DC335}"/>
              </a:ext>
            </a:extLst>
          </p:cNvPr>
          <p:cNvSpPr/>
          <p:nvPr/>
        </p:nvSpPr>
        <p:spPr>
          <a:xfrm>
            <a:off x="1383816" y="2893671"/>
            <a:ext cx="468133" cy="45719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2181D5-0FAA-8C63-F8AE-2BCD516D9387}"/>
              </a:ext>
            </a:extLst>
          </p:cNvPr>
          <p:cNvSpPr/>
          <p:nvPr/>
        </p:nvSpPr>
        <p:spPr>
          <a:xfrm>
            <a:off x="1383816" y="4051139"/>
            <a:ext cx="468133" cy="45719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A2E6C2-90B2-0D58-D334-CC2CB485F1B0}"/>
              </a:ext>
            </a:extLst>
          </p:cNvPr>
          <p:cNvSpPr/>
          <p:nvPr/>
        </p:nvSpPr>
        <p:spPr>
          <a:xfrm rot="16200000">
            <a:off x="-969933" y="3288582"/>
            <a:ext cx="667520" cy="1285193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6EE538-7317-6AAF-2970-64636B7A3E5F}"/>
              </a:ext>
            </a:extLst>
          </p:cNvPr>
          <p:cNvSpPr txBox="1"/>
          <p:nvPr/>
        </p:nvSpPr>
        <p:spPr>
          <a:xfrm rot="16200000">
            <a:off x="385647" y="3630759"/>
            <a:ext cx="193367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E0666-A840-1BF6-894F-BEF4F5864ECC}"/>
              </a:ext>
            </a:extLst>
          </p:cNvPr>
          <p:cNvSpPr txBox="1"/>
          <p:nvPr/>
        </p:nvSpPr>
        <p:spPr>
          <a:xfrm rot="16200000">
            <a:off x="172484" y="4009846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212BED-6F24-1289-20F1-C29DB7F87C78}"/>
              </a:ext>
            </a:extLst>
          </p:cNvPr>
          <p:cNvSpPr/>
          <p:nvPr/>
        </p:nvSpPr>
        <p:spPr>
          <a:xfrm rot="16200000">
            <a:off x="-976356" y="4178267"/>
            <a:ext cx="667518" cy="1285193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AD56C-4CB9-CB8B-FD2E-3A9B47F74333}"/>
              </a:ext>
            </a:extLst>
          </p:cNvPr>
          <p:cNvSpPr/>
          <p:nvPr/>
        </p:nvSpPr>
        <p:spPr>
          <a:xfrm rot="16200000">
            <a:off x="-976357" y="2396842"/>
            <a:ext cx="667520" cy="1285193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71F54F-A271-3AE6-D620-F48ECE7735C0}"/>
              </a:ext>
            </a:extLst>
          </p:cNvPr>
          <p:cNvSpPr/>
          <p:nvPr/>
        </p:nvSpPr>
        <p:spPr>
          <a:xfrm rot="16200000">
            <a:off x="-976357" y="1505103"/>
            <a:ext cx="667520" cy="1285193"/>
          </a:xfrm>
          <a:prstGeom prst="rect">
            <a:avLst/>
          </a:prstGeom>
          <a:solidFill>
            <a:srgbClr val="009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89AEF1-6251-CAA3-E7B6-945E27E2A339}"/>
              </a:ext>
            </a:extLst>
          </p:cNvPr>
          <p:cNvSpPr txBox="1"/>
          <p:nvPr/>
        </p:nvSpPr>
        <p:spPr>
          <a:xfrm rot="16200000">
            <a:off x="172484" y="2198817"/>
            <a:ext cx="320382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645F23-9F2F-E62B-40E0-3CCD42388200}"/>
              </a:ext>
            </a:extLst>
          </p:cNvPr>
          <p:cNvSpPr/>
          <p:nvPr/>
        </p:nvSpPr>
        <p:spPr>
          <a:xfrm rot="16200000">
            <a:off x="-969934" y="613362"/>
            <a:ext cx="667522" cy="1285193"/>
          </a:xfrm>
          <a:prstGeom prst="rect">
            <a:avLst/>
          </a:prstGeom>
          <a:solidFill>
            <a:srgbClr val="004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1F772E-BB39-7516-997C-47A5A5E962FB}"/>
              </a:ext>
            </a:extLst>
          </p:cNvPr>
          <p:cNvSpPr/>
          <p:nvPr/>
        </p:nvSpPr>
        <p:spPr>
          <a:xfrm rot="16200000">
            <a:off x="-976359" y="5071513"/>
            <a:ext cx="667524" cy="1285193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1683" tIns="65842" rIns="131683" bIns="65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32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D6AEFD-FBB7-E9AB-E6AC-F19361DF06D6}"/>
              </a:ext>
            </a:extLst>
          </p:cNvPr>
          <p:cNvSpPr txBox="1"/>
          <p:nvPr/>
        </p:nvSpPr>
        <p:spPr>
          <a:xfrm rot="16200000">
            <a:off x="379471" y="5466765"/>
            <a:ext cx="193368" cy="23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endParaRPr lang="pt-PT" sz="1100" b="1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31449B-1632-EE21-CEB9-EFDD06AA51C5}"/>
              </a:ext>
            </a:extLst>
          </p:cNvPr>
          <p:cNvSpPr txBox="1"/>
          <p:nvPr/>
        </p:nvSpPr>
        <p:spPr>
          <a:xfrm rot="16200000">
            <a:off x="166307" y="5845854"/>
            <a:ext cx="320384" cy="23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pt-PT" sz="110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F4616B5-7410-03B3-7846-E1ADDD2C36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2" b="2371"/>
          <a:stretch/>
        </p:blipFill>
        <p:spPr>
          <a:xfrm>
            <a:off x="6719584" y="211600"/>
            <a:ext cx="3744570" cy="5976069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1268870B-AEFA-1B34-DD8E-E4106AE2E9AE}"/>
              </a:ext>
            </a:extLst>
          </p:cNvPr>
          <p:cNvSpPr txBox="1">
            <a:spLocks/>
          </p:cNvSpPr>
          <p:nvPr/>
        </p:nvSpPr>
        <p:spPr>
          <a:xfrm>
            <a:off x="1383816" y="2390216"/>
            <a:ext cx="2526434" cy="492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0" kern="1200" spc="300">
                <a:solidFill>
                  <a:srgbClr val="0045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accent4">
                    <a:lumMod val="50000"/>
                  </a:schemeClr>
                </a:solidFill>
              </a:rPr>
              <a:t>81 176 cases</a:t>
            </a:r>
          </a:p>
        </p:txBody>
      </p:sp>
      <p:sp>
        <p:nvSpPr>
          <p:cNvPr id="18" name="Title 16">
            <a:extLst>
              <a:ext uri="{FF2B5EF4-FFF2-40B4-BE49-F238E27FC236}">
                <a16:creationId xmlns:a16="http://schemas.microsoft.com/office/drawing/2014/main" id="{31E9CFF2-B86C-23B9-FD43-9C49A20F75B0}"/>
              </a:ext>
            </a:extLst>
          </p:cNvPr>
          <p:cNvSpPr txBox="1">
            <a:spLocks/>
          </p:cNvSpPr>
          <p:nvPr/>
        </p:nvSpPr>
        <p:spPr>
          <a:xfrm>
            <a:off x="1383816" y="3499447"/>
            <a:ext cx="3764714" cy="1375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0" kern="1200" spc="300">
                <a:solidFill>
                  <a:srgbClr val="00455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b="1">
                <a:solidFill>
                  <a:schemeClr val="accent4">
                    <a:lumMod val="50000"/>
                  </a:schemeClr>
                </a:solidFill>
                <a:cs typeface="Calibri Light" panose="020F0302020204030204" pitchFamily="34" charset="0"/>
              </a:rPr>
              <a:t>27 variables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300">
                <a:solidFill>
                  <a:schemeClr val="accent4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9 numerical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300">
                <a:solidFill>
                  <a:schemeClr val="accent4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18 categorical</a:t>
            </a:r>
          </a:p>
        </p:txBody>
      </p:sp>
    </p:spTree>
    <p:extLst>
      <p:ext uri="{BB962C8B-B14F-4D97-AF65-F5344CB8AC3E}">
        <p14:creationId xmlns:p14="http://schemas.microsoft.com/office/powerpoint/2010/main" val="422360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31C69A4-A804-6736-020A-B4E90D92BE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09403" y="1860597"/>
            <a:ext cx="4963134" cy="898020"/>
          </a:xfrm>
        </p:spPr>
        <p:txBody>
          <a:bodyPr/>
          <a:lstStyle/>
          <a:p>
            <a:pPr algn="just"/>
            <a:r>
              <a:rPr lang="en-US" b="1">
                <a:solidFill>
                  <a:srgbClr val="008F9D"/>
                </a:solidFill>
              </a:rPr>
              <a:t>Missing values </a:t>
            </a:r>
            <a:r>
              <a:rPr lang="en-US" b="1">
                <a:solidFill>
                  <a:srgbClr val="008F9D"/>
                </a:solidFill>
                <a:ea typeface="Cambria Math" panose="02040503050406030204" pitchFamily="18" charset="0"/>
              </a:rPr>
              <a:t>→ </a:t>
            </a:r>
            <a:r>
              <a:rPr lang="en-US" b="1">
                <a:solidFill>
                  <a:srgbClr val="008F9D"/>
                </a:solidFill>
              </a:rPr>
              <a:t>“Unknown”</a:t>
            </a:r>
          </a:p>
          <a:p>
            <a:pPr algn="just"/>
            <a:endParaRPr lang="pt-PT"/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B98FA2A7-ACD2-6F50-32BD-B8EDB8E2F9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PT"/>
              <a:t>MISSING VALUES</a:t>
            </a:r>
          </a:p>
        </p:txBody>
      </p:sp>
      <p:pic>
        <p:nvPicPr>
          <p:cNvPr id="8" name="Picture 16">
            <a:extLst>
              <a:ext uri="{FF2B5EF4-FFF2-40B4-BE49-F238E27FC236}">
                <a16:creationId xmlns:a16="http://schemas.microsoft.com/office/drawing/2014/main" id="{E15DE76B-CDA5-40F0-1684-62DEB31B4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086" y="685055"/>
            <a:ext cx="3164189" cy="5487890"/>
          </a:xfrm>
          <a:prstGeom prst="rect">
            <a:avLst/>
          </a:prstGeom>
        </p:spPr>
      </p:pic>
      <p:sp>
        <p:nvSpPr>
          <p:cNvPr id="9" name="Rectangle 17">
            <a:extLst>
              <a:ext uri="{FF2B5EF4-FFF2-40B4-BE49-F238E27FC236}">
                <a16:creationId xmlns:a16="http://schemas.microsoft.com/office/drawing/2014/main" id="{12DDF8F2-21B3-8C4D-E1AC-73020F354800}"/>
              </a:ext>
            </a:extLst>
          </p:cNvPr>
          <p:cNvSpPr/>
          <p:nvPr/>
        </p:nvSpPr>
        <p:spPr>
          <a:xfrm>
            <a:off x="7215743" y="4105491"/>
            <a:ext cx="2748289" cy="52251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68C43807-7D71-1B45-9318-7433CD73F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403" y="2202919"/>
            <a:ext cx="4553585" cy="53347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E4896BC-1642-47DF-2376-4FEBCF2A2ECB}"/>
              </a:ext>
            </a:extLst>
          </p:cNvPr>
          <p:cNvSpPr txBox="1"/>
          <p:nvPr/>
        </p:nvSpPr>
        <p:spPr>
          <a:xfrm>
            <a:off x="1009403" y="2927301"/>
            <a:ext cx="52488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1600" b="1">
                <a:solidFill>
                  <a:srgbClr val="008F9D"/>
                </a:solidFill>
              </a:rPr>
              <a:t>Are diag_1, diag_2 and diag_3 just values in a numerical variable? What do they mean?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5ADC313-4CC4-3ED3-1FE5-80FACBC474B3}"/>
              </a:ext>
            </a:extLst>
          </p:cNvPr>
          <p:cNvSpPr txBox="1"/>
          <p:nvPr/>
        </p:nvSpPr>
        <p:spPr>
          <a:xfrm>
            <a:off x="1009402" y="3525041"/>
            <a:ext cx="52488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1600" b="1">
                <a:solidFill>
                  <a:srgbClr val="008F9D"/>
                </a:solidFill>
              </a:rPr>
              <a:t>The numbers are coded as CCS:</a:t>
            </a:r>
          </a:p>
          <a:p>
            <a:pPr marL="0" indent="0" algn="just">
              <a:buNone/>
            </a:pPr>
            <a:endParaRPr lang="en-US" sz="1600" b="1">
              <a:solidFill>
                <a:srgbClr val="008F9D"/>
              </a:solidFill>
            </a:endParaRPr>
          </a:p>
          <a:p>
            <a:pPr marL="0" indent="0" algn="just">
              <a:buNone/>
            </a:pPr>
            <a:endParaRPr lang="en-US" sz="1600" b="1">
              <a:solidFill>
                <a:srgbClr val="008F9D"/>
              </a:solidFill>
            </a:endParaRPr>
          </a:p>
        </p:txBody>
      </p:sp>
      <p:pic>
        <p:nvPicPr>
          <p:cNvPr id="15" name="Picture 21">
            <a:extLst>
              <a:ext uri="{FF2B5EF4-FFF2-40B4-BE49-F238E27FC236}">
                <a16:creationId xmlns:a16="http://schemas.microsoft.com/office/drawing/2014/main" id="{67D42708-F609-56CD-05D4-E98EE55F0C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87" b="54019"/>
          <a:stretch/>
        </p:blipFill>
        <p:spPr>
          <a:xfrm>
            <a:off x="1009402" y="3909367"/>
            <a:ext cx="3164189" cy="144950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74670E2E-3164-2FB0-EA8B-388FE3D96372}"/>
              </a:ext>
            </a:extLst>
          </p:cNvPr>
          <p:cNvSpPr txBox="1"/>
          <p:nvPr/>
        </p:nvSpPr>
        <p:spPr>
          <a:xfrm>
            <a:off x="1009402" y="5535254"/>
            <a:ext cx="43582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1600" b="1">
                <a:solidFill>
                  <a:srgbClr val="008F9D"/>
                </a:solidFill>
              </a:rPr>
              <a:t>This variable is not numerical but CATEGORICAL!</a:t>
            </a:r>
          </a:p>
        </p:txBody>
      </p:sp>
    </p:spTree>
    <p:extLst>
      <p:ext uri="{BB962C8B-B14F-4D97-AF65-F5344CB8AC3E}">
        <p14:creationId xmlns:p14="http://schemas.microsoft.com/office/powerpoint/2010/main" val="126859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" grpId="0" animBg="1"/>
      <p:bldP spid="12" grpId="0"/>
      <p:bldP spid="14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91E4DA2-39B4-CF27-DFBE-BDFB56A5D6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4180" y="690753"/>
            <a:ext cx="11343640" cy="411479"/>
          </a:xfrm>
        </p:spPr>
        <p:txBody>
          <a:bodyPr/>
          <a:lstStyle/>
          <a:p>
            <a:r>
              <a:rPr lang="pt-PT"/>
              <a:t>NUMERICAL TO CATEGORICAL VARIABLES</a:t>
            </a:r>
          </a:p>
        </p:txBody>
      </p:sp>
      <p:pic>
        <p:nvPicPr>
          <p:cNvPr id="6" name="Imagem 5" descr="Uma imagem com texto, captura de ecrã&#10;&#10;Descrição gerada automaticamente">
            <a:extLst>
              <a:ext uri="{FF2B5EF4-FFF2-40B4-BE49-F238E27FC236}">
                <a16:creationId xmlns:a16="http://schemas.microsoft.com/office/drawing/2014/main" id="{33FFFE71-D60F-DE3D-DFF3-75E2EBC0BB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9" t="27476" r="38137" b="51152"/>
          <a:stretch/>
        </p:blipFill>
        <p:spPr>
          <a:xfrm>
            <a:off x="3843386" y="3441035"/>
            <a:ext cx="4073725" cy="826061"/>
          </a:xfrm>
          <a:prstGeom prst="rect">
            <a:avLst/>
          </a:prstGeom>
        </p:spPr>
      </p:pic>
      <p:sp>
        <p:nvSpPr>
          <p:cNvPr id="9" name="Seta para a Direita 8">
            <a:extLst>
              <a:ext uri="{FF2B5EF4-FFF2-40B4-BE49-F238E27FC236}">
                <a16:creationId xmlns:a16="http://schemas.microsoft.com/office/drawing/2014/main" id="{75F96939-74DD-EC3C-417A-D0840C905971}"/>
              </a:ext>
            </a:extLst>
          </p:cNvPr>
          <p:cNvSpPr/>
          <p:nvPr/>
        </p:nvSpPr>
        <p:spPr>
          <a:xfrm>
            <a:off x="3117054" y="3730848"/>
            <a:ext cx="726332" cy="246434"/>
          </a:xfrm>
          <a:prstGeom prst="rightArrow">
            <a:avLst/>
          </a:prstGeom>
          <a:solidFill>
            <a:srgbClr val="FFB300"/>
          </a:solidFill>
          <a:ln>
            <a:solidFill>
              <a:srgbClr val="FFB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Seta para a Direita 9">
            <a:extLst>
              <a:ext uri="{FF2B5EF4-FFF2-40B4-BE49-F238E27FC236}">
                <a16:creationId xmlns:a16="http://schemas.microsoft.com/office/drawing/2014/main" id="{9C9564E2-AD84-2162-2598-263ED109CC7A}"/>
              </a:ext>
            </a:extLst>
          </p:cNvPr>
          <p:cNvSpPr/>
          <p:nvPr/>
        </p:nvSpPr>
        <p:spPr>
          <a:xfrm>
            <a:off x="7978341" y="3730848"/>
            <a:ext cx="726332" cy="246434"/>
          </a:xfrm>
          <a:prstGeom prst="rightArrow">
            <a:avLst/>
          </a:prstGeom>
          <a:solidFill>
            <a:srgbClr val="FFB300"/>
          </a:solidFill>
          <a:ln>
            <a:solidFill>
              <a:srgbClr val="FFB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3" name="Picture 43">
            <a:extLst>
              <a:ext uri="{FF2B5EF4-FFF2-40B4-BE49-F238E27FC236}">
                <a16:creationId xmlns:a16="http://schemas.microsoft.com/office/drawing/2014/main" id="{BEEB37E2-EAC5-D4D5-02AF-0D1AA01643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732" t="10557" r="3440" b="2371"/>
          <a:stretch/>
        </p:blipFill>
        <p:spPr>
          <a:xfrm>
            <a:off x="787082" y="1893504"/>
            <a:ext cx="2329972" cy="39211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CA0DAA-63B0-E968-A8A0-9C3CE2FE1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5903" y="1811065"/>
            <a:ext cx="2454487" cy="4086000"/>
          </a:xfrm>
          <a:prstGeom prst="rect">
            <a:avLst/>
          </a:prstGeom>
        </p:spPr>
      </p:pic>
      <p:sp>
        <p:nvSpPr>
          <p:cNvPr id="2" name="Rectangle 17">
            <a:extLst>
              <a:ext uri="{FF2B5EF4-FFF2-40B4-BE49-F238E27FC236}">
                <a16:creationId xmlns:a16="http://schemas.microsoft.com/office/drawing/2014/main" id="{BD8CECD4-A23D-20BC-F96E-95BD8E9AB4DA}"/>
              </a:ext>
            </a:extLst>
          </p:cNvPr>
          <p:cNvSpPr/>
          <p:nvPr/>
        </p:nvSpPr>
        <p:spPr>
          <a:xfrm>
            <a:off x="677809" y="4112181"/>
            <a:ext cx="2748289" cy="52251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0CF411DD-3A47-F346-D30C-F2869EA19081}"/>
              </a:ext>
            </a:extLst>
          </p:cNvPr>
          <p:cNvSpPr/>
          <p:nvPr/>
        </p:nvSpPr>
        <p:spPr>
          <a:xfrm>
            <a:off x="677809" y="2601310"/>
            <a:ext cx="2748289" cy="472124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5377FD0F-5EBB-F3FB-83C7-D3941F1FC8A3}"/>
              </a:ext>
            </a:extLst>
          </p:cNvPr>
          <p:cNvSpPr/>
          <p:nvPr/>
        </p:nvSpPr>
        <p:spPr>
          <a:xfrm>
            <a:off x="8656629" y="2277029"/>
            <a:ext cx="2748289" cy="472124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614D9BD2-6888-89E4-2C70-DC7557BC593A}"/>
              </a:ext>
            </a:extLst>
          </p:cNvPr>
          <p:cNvSpPr/>
          <p:nvPr/>
        </p:nvSpPr>
        <p:spPr>
          <a:xfrm>
            <a:off x="8704673" y="3977282"/>
            <a:ext cx="2748289" cy="472124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" grpId="0" animBg="1"/>
      <p:bldP spid="5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7B62A6E8CD5694CBA08890A576354AB" ma:contentTypeVersion="14" ma:contentTypeDescription="Criar um novo documento." ma:contentTypeScope="" ma:versionID="51c89278c4ee14ca57b6eecc1047dd48">
  <xsd:schema xmlns:xsd="http://www.w3.org/2001/XMLSchema" xmlns:xs="http://www.w3.org/2001/XMLSchema" xmlns:p="http://schemas.microsoft.com/office/2006/metadata/properties" xmlns:ns2="a9294577-c973-423a-95e0-fa51e791b1a2" xmlns:ns3="138c6273-ac8f-46ea-a045-dabdd406c7ec" targetNamespace="http://schemas.microsoft.com/office/2006/metadata/properties" ma:root="true" ma:fieldsID="ac5caf8ddfd34419c632c22d700485e5" ns2:_="" ns3:_="">
    <xsd:import namespace="a9294577-c973-423a-95e0-fa51e791b1a2"/>
    <xsd:import namespace="138c6273-ac8f-46ea-a045-dabdd406c7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294577-c973-423a-95e0-fa51e791b1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Etiquetas de Imagem" ma:readOnly="false" ma:fieldId="{5cf76f15-5ced-4ddc-b409-7134ff3c332f}" ma:taxonomyMulti="true" ma:sspId="83fcd46e-b236-44c0-9dde-122c56334ad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8c6273-ac8f-46ea-a045-dabdd406c7ec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581c2a4c-f15a-4536-bcf3-4422592253c0}" ma:internalName="TaxCatchAll" ma:showField="CatchAllData" ma:web="138c6273-ac8f-46ea-a045-dabdd406c7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38c6273-ac8f-46ea-a045-dabdd406c7ec">
      <UserInfo>
        <DisplayName>Francisca Leite (HLUZ-LEARNING HEALTH)</DisplayName>
        <AccountId>12</AccountId>
        <AccountType/>
      </UserInfo>
      <UserInfo>
        <DisplayName>Teresa ONeill (LUZ SAUDE - DMC)</DisplayName>
        <AccountId>116</AccountId>
        <AccountType/>
      </UserInfo>
    </SharedWithUsers>
    <TaxCatchAll xmlns="138c6273-ac8f-46ea-a045-dabdd406c7ec" xsi:nil="true"/>
    <lcf76f155ced4ddcb4097134ff3c332f xmlns="a9294577-c973-423a-95e0-fa51e791b1a2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8D71FE-07B1-495E-9A5D-4B2876EEC417}">
  <ds:schemaRefs>
    <ds:schemaRef ds:uri="138c6273-ac8f-46ea-a045-dabdd406c7ec"/>
    <ds:schemaRef ds:uri="a9294577-c973-423a-95e0-fa51e791b1a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FE8D65C-F688-4457-B5DF-38E4134221B2}">
  <ds:schemaRefs>
    <ds:schemaRef ds:uri="138c6273-ac8f-46ea-a045-dabdd406c7ec"/>
    <ds:schemaRef ds:uri="a9294577-c973-423a-95e0-fa51e791b1a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79B61D4-C86F-4451-ABB7-FFCB6082AD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581</Words>
  <Application>Microsoft Office PowerPoint</Application>
  <PresentationFormat>Widescreen</PresentationFormat>
  <Paragraphs>124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Aptos</vt:lpstr>
      <vt:lpstr>Arial</vt:lpstr>
      <vt:lpstr>Calibri</vt:lpstr>
      <vt:lpstr>Calibri Light</vt:lpstr>
      <vt:lpstr>Cambria Math</vt:lpstr>
      <vt:lpstr>Century Gothic</vt:lpstr>
      <vt:lpstr>Courier</vt:lpstr>
      <vt:lpstr>Courier New</vt:lpstr>
      <vt:lpstr>Studio-Feixen-Sans</vt:lpstr>
      <vt:lpstr>Trebuchet MS</vt:lpstr>
      <vt:lpstr>Verdana</vt:lpstr>
      <vt:lpstr>Zilla Slab Light</vt:lpstr>
      <vt:lpstr>Office 2013 - 2022 Theme</vt:lpstr>
      <vt:lpstr>PowerPoint Presentation</vt:lpstr>
      <vt:lpstr>The power of the future!</vt:lpstr>
      <vt:lpstr>The power of the future!</vt:lpstr>
      <vt:lpstr>The power of the future!</vt:lpstr>
      <vt:lpstr>PowerPoint Presentation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 is about training!</vt:lpstr>
      <vt:lpstr>It is about training!</vt:lpstr>
      <vt:lpstr>The easiest one, but useless…</vt:lpstr>
      <vt:lpstr>PowerPoint Presentation</vt:lpstr>
      <vt:lpstr>PowerPoint Presentation</vt:lpstr>
      <vt:lpstr>PowerPoint Presentation</vt:lpstr>
      <vt:lpstr>Decision tree of the best model</vt:lpstr>
      <vt:lpstr>Decision tree from the pruned decision tree classifier -&gt; limiting depth of tree</vt:lpstr>
      <vt:lpstr>Feature importance in decision tree of best model </vt:lpstr>
      <vt:lpstr>SHAP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Lara Neves</dc:creator>
  <cp:lastModifiedBy>André Manuel Gomes Gaspar</cp:lastModifiedBy>
  <cp:revision>1</cp:revision>
  <dcterms:created xsi:type="dcterms:W3CDTF">2016-10-13T09:50:18Z</dcterms:created>
  <dcterms:modified xsi:type="dcterms:W3CDTF">2024-07-11T13:08:51Z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0x0101009B44AA0A58510145950BC32DB3899A71</vt:lpwstr>
  </property>
  <property fmtid="{D5CDD505-2E9C-101B-9397-08002B2CF9AE}" pid="3" name="MediaServiceImageTags">
    <vt:lpwstr/>
  </property>
  <property fmtid="{D5CDD505-2E9C-101B-9397-08002B2CF9AE}" pid="4" name="MSIP_Label_92606be7-212f-4f2d-82f8-c23e50095b91_Enabled">
    <vt:lpwstr>true</vt:lpwstr>
  </property>
  <property fmtid="{D5CDD505-2E9C-101B-9397-08002B2CF9AE}" pid="5" name="MSIP_Label_92606be7-212f-4f2d-82f8-c23e50095b91_SetDate">
    <vt:lpwstr>2023-11-23T16:42:32Z</vt:lpwstr>
  </property>
  <property fmtid="{D5CDD505-2E9C-101B-9397-08002B2CF9AE}" pid="6" name="MSIP_Label_92606be7-212f-4f2d-82f8-c23e50095b91_Method">
    <vt:lpwstr>Standard</vt:lpwstr>
  </property>
  <property fmtid="{D5CDD505-2E9C-101B-9397-08002B2CF9AE}" pid="7" name="MSIP_Label_92606be7-212f-4f2d-82f8-c23e50095b91_Name">
    <vt:lpwstr>defa4170-0d19-0005-0004-bc88714345d2</vt:lpwstr>
  </property>
  <property fmtid="{D5CDD505-2E9C-101B-9397-08002B2CF9AE}" pid="8" name="MSIP_Label_92606be7-212f-4f2d-82f8-c23e50095b91_SiteId">
    <vt:lpwstr>6535fd21-1906-4157-a123-537338230b9e</vt:lpwstr>
  </property>
  <property fmtid="{D5CDD505-2E9C-101B-9397-08002B2CF9AE}" pid="9" name="MSIP_Label_92606be7-212f-4f2d-82f8-c23e50095b91_ActionId">
    <vt:lpwstr>04e37dd2-2c8d-4490-8cb4-7cf584e6e890</vt:lpwstr>
  </property>
  <property fmtid="{D5CDD505-2E9C-101B-9397-08002B2CF9AE}" pid="10" name="MSIP_Label_92606be7-212f-4f2d-82f8-c23e50095b91_ContentBits">
    <vt:lpwstr>0</vt:lpwstr>
  </property>
</Properties>
</file>