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1" r:id="rId11"/>
    <p:sldId id="263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4890" autoAdjust="0"/>
    <p:restoredTop sz="94660"/>
  </p:normalViewPr>
  <p:slideViewPr>
    <p:cSldViewPr>
      <p:cViewPr varScale="1">
        <p:scale>
          <a:sx n="87" d="100"/>
          <a:sy n="87" d="100"/>
        </p:scale>
        <p:origin x="-2050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D24AE-70CD-4EB9-9102-F1CF365B81A2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A99F82-3312-4098-B877-C3C9A0497C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A99F82-3312-4098-B877-C3C9A0497CA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EB79BD-6282-4A70-9335-8868CE2CD183}" type="datetimeFigureOut">
              <a:rPr lang="en-IN" smtClean="0"/>
              <a:pPr/>
              <a:t>05-05-2025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5DEAE83-DC03-471D-8ED6-AA8FD939FBD8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773238"/>
            <a:ext cx="7681913" cy="187166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Algerian" pitchFamily="82" charset="0"/>
              </a:rPr>
              <a:t>HU</a:t>
            </a:r>
            <a:r>
              <a:rPr lang="en-US" dirty="0" smtClean="0">
                <a:solidFill>
                  <a:schemeClr val="bg2">
                    <a:lumMod val="20000"/>
                    <a:lumOff val="80000"/>
                  </a:schemeClr>
                </a:solidFill>
                <a:latin typeface="Algerian" pitchFamily="82" charset="0"/>
              </a:rPr>
              <a:t>MAN PATIENT MANAGEMENT SYSTEM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3789363"/>
            <a:ext cx="7854950" cy="2376487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rgbClr val="FFFF00"/>
                </a:solidFill>
              </a:rPr>
              <a:t>TEAM MEMBERS</a:t>
            </a:r>
            <a:r>
              <a:rPr lang="en-US" dirty="0" smtClean="0"/>
              <a:t>: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24KB1A0455:CH.NAVYASRI-ECE-C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24KB1A0430:B.SRAVANTHI-ECE-C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24KB1A0402:A.BHUVANESWARI-ECE-C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24KB1A04AF:T.JHANSI-ECE-C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24KB1A0471:C.GAGANASRI-ECE-C</a:t>
            </a:r>
          </a:p>
          <a:p>
            <a:pPr algn="ctr"/>
            <a:r>
              <a:rPr lang="en-US" sz="1600" dirty="0" smtClean="0">
                <a:solidFill>
                  <a:schemeClr val="bg1"/>
                </a:solidFill>
                <a:latin typeface="Bahnschrift SemiBold" pitchFamily="34" charset="0"/>
              </a:rPr>
              <a:t>24KB1A04C4:I.SIREESHA-ECE-C</a:t>
            </a:r>
            <a:endParaRPr lang="en-IN" sz="1600" dirty="0">
              <a:solidFill>
                <a:schemeClr val="bg1"/>
              </a:solidFill>
              <a:latin typeface="Bahnschrift SemiBold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-28510"/>
            <a:ext cx="1872208" cy="1440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188641"/>
            <a:ext cx="1539255" cy="10081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2146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43000" y="2057400"/>
            <a:ext cx="6355522" cy="27501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Efficient  record  handling  using  structured  data.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Faster  search  and  retrieval  of patient  information.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Improved  accuracy  and  reduced  manual  effort.</a:t>
            </a:r>
          </a:p>
          <a:p>
            <a:pPr>
              <a:lnSpc>
                <a:spcPct val="250000"/>
              </a:lnSpc>
              <a:buFont typeface="Wingdings" pitchFamily="2" charset="2"/>
              <a:buChar char="v"/>
            </a:pPr>
            <a:r>
              <a:rPr lang="en-US" dirty="0" smtClean="0"/>
              <a:t>Can  be  scaled  or  integrated  with  databases  in the future.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3000" y="1295400"/>
            <a:ext cx="3323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Advantages:</a:t>
            </a:r>
            <a:endParaRPr lang="en-US" sz="36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295400"/>
            <a:ext cx="281519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Challenges:</a:t>
            </a:r>
          </a:p>
          <a:p>
            <a:endParaRPr lang="en-US" sz="3200" dirty="0"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133600"/>
            <a:ext cx="69654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Managing  memory  dynamically in c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Ensuring data integrity without built-in database  support.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Handling  edge  cases like  duplicate  entries  or corrupted input.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Designing a user-friendly interface  within a  C console application.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33682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Output images:</a:t>
            </a:r>
          </a:p>
          <a:p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95400"/>
            <a:ext cx="33528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1295400"/>
            <a:ext cx="3771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066800"/>
            <a:ext cx="2605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Conclusion:</a:t>
            </a:r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2057400"/>
            <a:ext cx="8037713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The project demonstrates the practical application of data structures in C for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real-world problems.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It offers a basic yet functionality model for hospital patient management.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Can be enhanced with GUI, database integration, and more features in future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 versions.</a:t>
            </a:r>
          </a:p>
          <a:p>
            <a:pPr lvl="2"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667000"/>
            <a:ext cx="38972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  <a:latin typeface="Algerian" pitchFamily="82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412776"/>
            <a:ext cx="86044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The Hospital Patient Management System is a software solution desgined to manage hospital patient records efficiently.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Devoloped using C programming and fundamental data structures like arrays,linked lists,stacks,andqueues.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aims to simplyfy tasks such as patient registration,appointment scheduling and record retrieval.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990600"/>
            <a:ext cx="3379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Introduction:</a:t>
            </a:r>
            <a:endParaRPr lang="en-US" sz="36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5486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9552" y="1556792"/>
            <a:ext cx="8604279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Previous system</a:t>
            </a:r>
            <a:r>
              <a:rPr lang="en-US" sz="3600" dirty="0" smtClean="0">
                <a:solidFill>
                  <a:srgbClr val="FFFF00"/>
                </a:solidFill>
              </a:rPr>
              <a:t>: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Manual record-keeping using paper files,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Excel sheets or basic database programs with limited features.</a:t>
            </a:r>
          </a:p>
          <a:p>
            <a:pPr marL="285750" indent="-285750"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Some used general-purpose tools not tailored to healthcare management .</a:t>
            </a:r>
          </a:p>
        </p:txBody>
      </p:sp>
    </p:spTree>
    <p:extLst>
      <p:ext uri="{BB962C8B-B14F-4D97-AF65-F5344CB8AC3E}">
        <p14:creationId xmlns="" xmlns:p14="http://schemas.microsoft.com/office/powerpoint/2010/main" val="80950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75106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1371600"/>
            <a:ext cx="8363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Drawbacks  of  previous  systems</a:t>
            </a:r>
            <a:r>
              <a:rPr lang="en-US" sz="3200" dirty="0" smtClean="0">
                <a:solidFill>
                  <a:srgbClr val="FFFF00"/>
                </a:solidFill>
              </a:rPr>
              <a:t>: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" y="2514600"/>
            <a:ext cx="819852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sz="2000" dirty="0" smtClean="0"/>
              <a:t>Time –consuming  prone to human error.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Lack  of  data security  and privacy.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Difficult to search,update,or track records  efficiently.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sz="2000" dirty="0" smtClean="0"/>
              <a:t>No  central system  for  managing  patient  histories  appointing, and  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    doctor assignments . 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201693995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2057400"/>
            <a:ext cx="8669052" cy="4800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 smtClean="0"/>
              <a:t>To  create  a simple ,efficient  and  structured  system  for  managing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hospital patients.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Use  data  structures  to  handle:</a:t>
            </a:r>
          </a:p>
          <a:p>
            <a:pPr lvl="3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patient   registration(linked list)</a:t>
            </a:r>
          </a:p>
          <a:p>
            <a:pPr lvl="3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Queue  management  for  appointments.</a:t>
            </a:r>
          </a:p>
          <a:p>
            <a:pPr lvl="3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dirty="0" smtClean="0"/>
              <a:t>Stack  or  array  for  medical  histories          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Provide  faster  access,  better  organization,  and  easy  updates  of  patient  data.</a:t>
            </a:r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5800" y="1143000"/>
            <a:ext cx="4700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FF00"/>
                </a:solidFill>
                <a:latin typeface="Algerian" pitchFamily="82" charset="0"/>
              </a:rPr>
              <a:t>Project objective:</a:t>
            </a:r>
            <a:endParaRPr lang="en-US" sz="3600" dirty="0">
              <a:solidFill>
                <a:srgbClr val="FFFF00"/>
              </a:solidFill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295400"/>
            <a:ext cx="3995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System  overview:</a:t>
            </a:r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000" y="1981200"/>
            <a:ext cx="819698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 Store  patient  details  using  linked  lists.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Uses  queues  to  manage  patient appointment  scheduling.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Medical  history  for  each  patient  can be stored  an  accessed  using  stacks  </a:t>
            </a:r>
          </a:p>
          <a:p>
            <a:pPr algn="just">
              <a:lnSpc>
                <a:spcPct val="200000"/>
              </a:lnSpc>
            </a:pPr>
            <a:r>
              <a:rPr lang="en-US" dirty="0" smtClean="0"/>
              <a:t>or nested linked lists.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fast  search  functionalities  for  patient  records  based  on ID or name.</a:t>
            </a:r>
          </a:p>
          <a:p>
            <a:pPr algn="just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Admin  can  generate  reports, manage  records, and view  appointment  status.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95400"/>
            <a:ext cx="557396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technologies  and  tools:</a:t>
            </a:r>
          </a:p>
          <a:p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362200"/>
            <a:ext cx="49746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language: C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Concepts: arrays, linked  lists, queues, stacks.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Storage: file  handling  for  saving  records.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Platform: command-line  interface.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990600"/>
            <a:ext cx="3198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Working flow:</a:t>
            </a:r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981200"/>
            <a:ext cx="374038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Start  the  application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Patient  registration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Appointment scheduling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Medical history management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Search and retrieve patient record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Update/delete patient record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Display  appointments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Exit and save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1219200"/>
            <a:ext cx="4333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  <a:latin typeface="Algerian" pitchFamily="82" charset="0"/>
              </a:rPr>
              <a:t>Modules in project:</a:t>
            </a:r>
            <a:endParaRPr lang="en-US" sz="3200" dirty="0">
              <a:solidFill>
                <a:srgbClr val="FFFF00"/>
              </a:solidFill>
              <a:latin typeface="Algerian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2286000"/>
            <a:ext cx="3692486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Patient registration module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Appointment scheduling module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Patient search module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Medical history management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Billing and payment module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Doctor management module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Discharge and record deletion</a:t>
            </a: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/>
              <a:t>Reports module</a:t>
            </a:r>
          </a:p>
          <a:p>
            <a:pPr>
              <a:lnSpc>
                <a:spcPct val="200000"/>
              </a:lnSpc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768</TotalTime>
  <Words>448</Words>
  <Application>Microsoft Office PowerPoint</Application>
  <PresentationFormat>On-screen Show (4:3)</PresentationFormat>
  <Paragraphs>80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HUMAN PATIENT MANAGEMENT SYSTEM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PATIENT MANAGEMENT SYSTEM</dc:title>
  <dc:creator>NBKRIST</dc:creator>
  <cp:lastModifiedBy>DELL</cp:lastModifiedBy>
  <cp:revision>61</cp:revision>
  <dcterms:created xsi:type="dcterms:W3CDTF">2025-05-02T05:09:41Z</dcterms:created>
  <dcterms:modified xsi:type="dcterms:W3CDTF">2025-05-05T14:48:44Z</dcterms:modified>
</cp:coreProperties>
</file>