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9B-0EAD-41B3-B242-D24B987D7C6A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29D-FCE1-4E50-948F-D845EB136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99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9B-0EAD-41B3-B242-D24B987D7C6A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29D-FCE1-4E50-948F-D845EB136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5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9B-0EAD-41B3-B242-D24B987D7C6A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29D-FCE1-4E50-948F-D845EB136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89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9B-0EAD-41B3-B242-D24B987D7C6A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29D-FCE1-4E50-948F-D845EB136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56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9B-0EAD-41B3-B242-D24B987D7C6A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29D-FCE1-4E50-948F-D845EB136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9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9B-0EAD-41B3-B242-D24B987D7C6A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29D-FCE1-4E50-948F-D845EB136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9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9B-0EAD-41B3-B242-D24B987D7C6A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29D-FCE1-4E50-948F-D845EB136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9B-0EAD-41B3-B242-D24B987D7C6A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29D-FCE1-4E50-948F-D845EB136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50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9B-0EAD-41B3-B242-D24B987D7C6A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29D-FCE1-4E50-948F-D845EB136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9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9B-0EAD-41B3-B242-D24B987D7C6A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29D-FCE1-4E50-948F-D845EB136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68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9B-0EAD-41B3-B242-D24B987D7C6A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29D-FCE1-4E50-948F-D845EB136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9B-0EAD-41B3-B242-D24B987D7C6A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A29D-FCE1-4E50-948F-D845EB136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8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828" y="3021099"/>
            <a:ext cx="97318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                                              </a:t>
            </a:r>
            <a:r>
              <a:rPr lang="en-GB" sz="88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</a:t>
            </a:r>
            <a:endParaRPr lang="en-IN" sz="88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638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68" y="1201783"/>
            <a:ext cx="5381897" cy="50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4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0" y="1139868"/>
            <a:ext cx="6518367" cy="57181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8564" y="263047"/>
            <a:ext cx="5787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Adding patient details</a:t>
            </a:r>
            <a:endParaRPr lang="en-IN" sz="44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547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9" y="1427967"/>
            <a:ext cx="8138161" cy="54300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58641" y="319971"/>
            <a:ext cx="71774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err="1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Enqueue</a:t>
            </a:r>
            <a:endParaRPr lang="en-IN" sz="66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922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344564"/>
            <a:ext cx="9692640" cy="5386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42367" y="513567"/>
            <a:ext cx="7753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Displaying the patient data</a:t>
            </a:r>
            <a:endParaRPr lang="en-IN" sz="48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160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1" y="1415441"/>
            <a:ext cx="7837714" cy="54425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6739" y="475989"/>
            <a:ext cx="8279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err="1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Dequeue</a:t>
            </a:r>
            <a:endParaRPr lang="en-IN" sz="54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308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9" y="1465546"/>
            <a:ext cx="8190412" cy="55615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2549" y="475989"/>
            <a:ext cx="6075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Code Termination</a:t>
            </a:r>
            <a:endParaRPr lang="en-IN" sz="48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4882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Amiri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Laptop</dc:creator>
  <cp:lastModifiedBy>HP Laptop</cp:lastModifiedBy>
  <cp:revision>4</cp:revision>
  <dcterms:created xsi:type="dcterms:W3CDTF">2025-04-27T16:11:12Z</dcterms:created>
  <dcterms:modified xsi:type="dcterms:W3CDTF">2025-04-27T17:42:31Z</dcterms:modified>
</cp:coreProperties>
</file>