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C4FB4-36C6-47FC-B00B-8F4B7E45059F}" v="4" dt="2025-04-28T17:37:46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6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6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1506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2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3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76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29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6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6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025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1936-A34C-B1F8-36E0-188734323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81781"/>
            <a:ext cx="8791575" cy="2015613"/>
          </a:xfrm>
        </p:spPr>
        <p:txBody>
          <a:bodyPr>
            <a:normAutofit fontScale="90000"/>
          </a:bodyPr>
          <a:lstStyle/>
          <a:p>
            <a:r>
              <a:rPr lang="en-IN" dirty="0"/>
              <a:t>  Hospital management system</a:t>
            </a:r>
            <a:br>
              <a:rPr lang="en-IN" dirty="0"/>
            </a:b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 in c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E9C66-B22C-6A25-C2F2-E0C7C064B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295" y="2078036"/>
            <a:ext cx="10404066" cy="4779963"/>
          </a:xfrm>
        </p:spPr>
        <p:txBody>
          <a:bodyPr>
            <a:normAutofit/>
          </a:bodyPr>
          <a:lstStyle/>
          <a:p>
            <a:r>
              <a:rPr lang="en-IN" dirty="0"/>
              <a:t>                  PAITENT QUEUE MANAGEMENT USING LINKED LIST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presented by :</a:t>
            </a:r>
          </a:p>
          <a:p>
            <a:r>
              <a:rPr lang="en-IN" dirty="0"/>
              <a:t>                                                                                                            G.MOKSHA SREE</a:t>
            </a:r>
          </a:p>
          <a:p>
            <a:r>
              <a:rPr lang="en-IN" dirty="0"/>
              <a:t>                                                                                                             SIRI SANHITHA</a:t>
            </a:r>
          </a:p>
          <a:p>
            <a:r>
              <a:rPr lang="en-IN" dirty="0"/>
              <a:t>                                                                                                              KARNA POOJITHA</a:t>
            </a:r>
          </a:p>
          <a:p>
            <a:r>
              <a:rPr lang="en-IN" dirty="0"/>
              <a:t>                                                                                                              KAVITI MONOJA</a:t>
            </a:r>
          </a:p>
        </p:txBody>
      </p:sp>
    </p:spTree>
    <p:extLst>
      <p:ext uri="{BB962C8B-B14F-4D97-AF65-F5344CB8AC3E}">
        <p14:creationId xmlns:p14="http://schemas.microsoft.com/office/powerpoint/2010/main" val="22597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3759-3A8F-C113-4B60-121E7EAF1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</a:t>
            </a:r>
            <a:r>
              <a:rPr lang="en-IN" dirty="0" err="1"/>
              <a:t>opertions</a:t>
            </a:r>
            <a:r>
              <a:rPr lang="en-IN" dirty="0"/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90AFCA-82DB-C2AF-31AD-D10F8891A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9232" y="1727756"/>
            <a:ext cx="947742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to File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saveToFile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Writes all patients to a text file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patients_data.txt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from File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loadFromFile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and enqueues patients from file at program startup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Important?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data persistent between program runs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98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B0E3F-6145-9D22-5F49-7E8A2A68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menu system 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7B6B49-157A-3B27-DA0D-EF58645C69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4788" y="2009766"/>
            <a:ext cx="79821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options: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Patient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Patient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do-while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for user interaction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3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BC63-4568-A487-BCA8-23453D8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A134-BB27-3141-0326-6A0CEC9D3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1" y="2347810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https://onlinegdb.com/jK5Y420Bo</a:t>
            </a:r>
          </a:p>
        </p:txBody>
      </p:sp>
    </p:spTree>
    <p:extLst>
      <p:ext uri="{BB962C8B-B14F-4D97-AF65-F5344CB8AC3E}">
        <p14:creationId xmlns:p14="http://schemas.microsoft.com/office/powerpoint/2010/main" val="92928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CFB2D-6A9F-907C-CB5B-B1ACE111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58" y="0"/>
            <a:ext cx="9905998" cy="1478570"/>
          </a:xfrm>
        </p:spPr>
        <p:txBody>
          <a:bodyPr/>
          <a:lstStyle/>
          <a:p>
            <a:r>
              <a:rPr lang="en-IN" dirty="0"/>
              <a:t>Sample output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D0EA-5FD9-275B-0776-B58026E1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27200"/>
            <a:ext cx="9905999" cy="5657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1. Add Patient</a:t>
            </a:r>
          </a:p>
          <a:p>
            <a:pPr marL="0" indent="0">
              <a:buNone/>
            </a:pPr>
            <a:r>
              <a:rPr lang="en-IN" sz="2000" dirty="0"/>
              <a:t>2. Serve Patient</a:t>
            </a:r>
          </a:p>
          <a:p>
            <a:pPr marL="0" indent="0">
              <a:buNone/>
            </a:pPr>
            <a:r>
              <a:rPr lang="en-IN" sz="2000" dirty="0"/>
              <a:t>3. Display Patients</a:t>
            </a:r>
          </a:p>
          <a:p>
            <a:pPr marL="0" indent="0">
              <a:buNone/>
            </a:pPr>
            <a:r>
              <a:rPr lang="en-IN" sz="2000" dirty="0"/>
              <a:t>4. Save Data</a:t>
            </a:r>
          </a:p>
          <a:p>
            <a:pPr marL="0" indent="0">
              <a:buNone/>
            </a:pPr>
            <a:r>
              <a:rPr lang="en-IN" sz="2000" dirty="0"/>
              <a:t>5. Exit</a:t>
            </a:r>
          </a:p>
          <a:p>
            <a:pPr marL="0" indent="0">
              <a:buNone/>
            </a:pPr>
            <a:r>
              <a:rPr lang="en-IN" sz="2000" dirty="0"/>
              <a:t>Enter your choice: 1</a:t>
            </a:r>
          </a:p>
          <a:p>
            <a:pPr marL="0" indent="0">
              <a:buNone/>
            </a:pPr>
            <a:r>
              <a:rPr lang="en-IN" sz="2000" dirty="0"/>
              <a:t>Enter name: </a:t>
            </a:r>
            <a:r>
              <a:rPr lang="en-IN" sz="2000" dirty="0" err="1"/>
              <a:t>lakshmi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Enter age: 10</a:t>
            </a:r>
          </a:p>
          <a:p>
            <a:pPr marL="0" indent="0">
              <a:buNone/>
            </a:pPr>
            <a:r>
              <a:rPr lang="en-IN" sz="2000" dirty="0"/>
              <a:t>Enter disease: fever</a:t>
            </a:r>
          </a:p>
          <a:p>
            <a:pPr marL="0" indent="0">
              <a:buNone/>
            </a:pPr>
            <a:r>
              <a:rPr lang="en-IN" sz="2000" dirty="0"/>
              <a:t>Enter admission date: 22\4\2025</a:t>
            </a:r>
          </a:p>
          <a:p>
            <a:pPr marL="0" indent="0">
              <a:buNone/>
            </a:pPr>
            <a:r>
              <a:rPr lang="en-IN" sz="2000" dirty="0"/>
              <a:t>Patient added to the queue.</a:t>
            </a:r>
          </a:p>
        </p:txBody>
      </p:sp>
    </p:spTree>
    <p:extLst>
      <p:ext uri="{BB962C8B-B14F-4D97-AF65-F5344CB8AC3E}">
        <p14:creationId xmlns:p14="http://schemas.microsoft.com/office/powerpoint/2010/main" val="135691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904F-BDE7-F4DE-F46C-0B74504C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804C9-1A94-66C0-4850-378687845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real-world simulation using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queues, file handling, and dynamic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Foundation for more complex hospital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847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5,300+ Thank You Note Stock Photos, Pictures &amp; Royalty-Free Images ...">
            <a:extLst>
              <a:ext uri="{FF2B5EF4-FFF2-40B4-BE49-F238E27FC236}">
                <a16:creationId xmlns:a16="http://schemas.microsoft.com/office/drawing/2014/main" id="{155C2DF9-B8A6-0288-4563-AF4F16F6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65" y="963561"/>
            <a:ext cx="7162185" cy="526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64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8F3A-30FF-EBCD-01A8-AE7612C8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FD0F-6E40-02AD-2A4C-33098BF2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 simple console-based hospital management system in C. Use a queue data structure to manage patients. Provide functionality to add patients Serve (dequeue) </a:t>
            </a:r>
            <a:r>
              <a:rPr lang="en-IN" dirty="0" err="1"/>
              <a:t>patientsView</a:t>
            </a:r>
            <a:r>
              <a:rPr lang="en-IN" dirty="0"/>
              <a:t> all waiting </a:t>
            </a:r>
            <a:r>
              <a:rPr lang="en-IN" dirty="0" err="1"/>
              <a:t>patientsSave</a:t>
            </a:r>
            <a:r>
              <a:rPr lang="en-IN" dirty="0"/>
              <a:t>/load patient data from a file</a:t>
            </a:r>
          </a:p>
        </p:txBody>
      </p:sp>
    </p:spTree>
    <p:extLst>
      <p:ext uri="{BB962C8B-B14F-4D97-AF65-F5344CB8AC3E}">
        <p14:creationId xmlns:p14="http://schemas.microsoft.com/office/powerpoint/2010/main" val="271440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2F12-ABA3-73FB-2696-2FCEBB98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9ED6E47-2ABA-5499-7C6A-FFDED62DE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451" y="2097088"/>
            <a:ext cx="1113439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To efficiently manage patient records in a hospital using a queue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Queue-based patient handling (FIFO)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memory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storage for data persistence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27D3-CAF0-A5E1-4117-24712394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we use queue: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23224-A63A-3365-A1EC-78148E95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FIFO (First-In, First-Out)</a:t>
            </a:r>
            <a:r>
              <a:rPr lang="en-US" dirty="0"/>
              <a:t> behavior matches real-world hospital queue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Patients are served in the order they arrive.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patients are added at the rear, and served patients are removed from the front.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83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1A19-9099-5254-0062-D0BF920C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105" y="648015"/>
            <a:ext cx="9905998" cy="1478570"/>
          </a:xfrm>
        </p:spPr>
        <p:txBody>
          <a:bodyPr/>
          <a:lstStyle/>
          <a:p>
            <a:r>
              <a:rPr lang="en-IN" dirty="0"/>
              <a:t>Enqueue operation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654B3-6A8C-BDE1-A0BB-640442DDD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8897" y="1959521"/>
            <a:ext cx="1304653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 enqueue(Patient patient)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Allocates memory for a new node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Adds the node at the rear of the queue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Updates rear pointer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Why Important?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Ensures patient joins the queue in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95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A2EC-B894-2A07-B0B4-9A5AA334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Dequeue operation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BE5548-C9AE-0EC3-02F2-BE807AB5E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13360" y="1951672"/>
            <a:ext cx="962491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 dequeue()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Removes the patient from the front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Frees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Updates front pointer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Simulates a patient being served or treated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059C-DFCF-C357-9C9C-C1C07445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Displaying queue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EF3094-A06A-DDC1-B8C8-1F0CA4663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9231" y="1912422"/>
            <a:ext cx="990599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Traverses the linked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all patient information in 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 staff to view current queue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9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40E6-2275-05CB-C9A5-50212524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</a:t>
            </a:r>
            <a:r>
              <a:rPr lang="en-IN" dirty="0" err="1"/>
              <a:t>feactures</a:t>
            </a:r>
            <a:r>
              <a:rPr lang="en-IN" dirty="0"/>
              <a:t>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6ABBB-EC94-8FE5-1795-CA2B609A5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1" y="2233478"/>
            <a:ext cx="1124810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Add new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 (dequeue)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 all patients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 and load data from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Exit with automatic data saving</a:t>
            </a:r>
          </a:p>
        </p:txBody>
      </p:sp>
    </p:spTree>
    <p:extLst>
      <p:ext uri="{BB962C8B-B14F-4D97-AF65-F5344CB8AC3E}">
        <p14:creationId xmlns:p14="http://schemas.microsoft.com/office/powerpoint/2010/main" val="303429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9E56-D577-1350-27FD-C3CD2176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IN" dirty="0"/>
              <a:t>Storing patent information 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8AB835-CD61-B097-CA5C-F43CD0B39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9065" y="1692811"/>
            <a:ext cx="9906000" cy="4015971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altLang="en-US" dirty="0"/>
              <a:t>Name</a:t>
            </a:r>
          </a:p>
          <a:p>
            <a:pPr lvl="1"/>
            <a:r>
              <a:rPr lang="en-US" altLang="en-US" dirty="0"/>
              <a:t>Age</a:t>
            </a:r>
          </a:p>
          <a:p>
            <a:pPr lvl="1"/>
            <a:r>
              <a:rPr lang="en-US" altLang="en-US" dirty="0"/>
              <a:t>Disease</a:t>
            </a:r>
          </a:p>
          <a:p>
            <a:pPr lvl="1"/>
            <a:r>
              <a:rPr lang="en-US" altLang="en-US" dirty="0"/>
              <a:t>Admission date</a:t>
            </a:r>
          </a:p>
          <a:p>
            <a:pPr lvl="0"/>
            <a:r>
              <a:rPr lang="en-US" altLang="en-US" dirty="0"/>
              <a:t>struct Node</a:t>
            </a:r>
          </a:p>
          <a:p>
            <a:pPr lvl="0"/>
            <a:r>
              <a:rPr lang="en-US" altLang="en-US" dirty="0"/>
              <a:t>Represents each node in the queue</a:t>
            </a:r>
          </a:p>
          <a:p>
            <a:pPr lvl="0"/>
            <a:r>
              <a:rPr lang="en-US" altLang="en-US" dirty="0"/>
              <a:t>Contains a Patient and a pointer to the next node</a:t>
            </a:r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0950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90</TotalTime>
  <Words>477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Tw Cen MT</vt:lpstr>
      <vt:lpstr>Circuit</vt:lpstr>
      <vt:lpstr>  Hospital management system                       in c  </vt:lpstr>
      <vt:lpstr>Objective:</vt:lpstr>
      <vt:lpstr>Introduction :</vt:lpstr>
      <vt:lpstr>Why we use queue:</vt:lpstr>
      <vt:lpstr>Enqueue operation :</vt:lpstr>
      <vt:lpstr>Dequeue operation :</vt:lpstr>
      <vt:lpstr>Displaying queue :</vt:lpstr>
      <vt:lpstr>Project feactures :</vt:lpstr>
      <vt:lpstr>Storing patent information :</vt:lpstr>
      <vt:lpstr>File opertions :</vt:lpstr>
      <vt:lpstr>Main menu system :</vt:lpstr>
      <vt:lpstr>Code :</vt:lpstr>
      <vt:lpstr>Sample output :</vt:lpstr>
      <vt:lpstr>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Meghana Gangisetty</dc:creator>
  <cp:lastModifiedBy>Meghana Gangisetty</cp:lastModifiedBy>
  <cp:revision>3</cp:revision>
  <dcterms:created xsi:type="dcterms:W3CDTF">2025-04-25T15:25:26Z</dcterms:created>
  <dcterms:modified xsi:type="dcterms:W3CDTF">2025-04-28T17:38:25Z</dcterms:modified>
</cp:coreProperties>
</file>