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9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73" r:id="rId10"/>
    <p:sldId id="274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0507E-B337-4B84-B564-3DA1782BE007}" type="datetimeFigureOut">
              <a:rPr lang="en-US" smtClean="0"/>
              <a:pPr/>
              <a:t>17-Jan-21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76A6D-FFF7-42DA-9DC9-9A00CF2B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4E7D-DC69-46E8-B510-7B77B4DA212B}" type="datetime1">
              <a:rPr lang="en-US" smtClean="0"/>
              <a:pPr/>
              <a:t>17-Jan-21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Year Defense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3565-774F-4D41-8B3D-3768001FD8C8}" type="datetime1">
              <a:rPr lang="en-US" smtClean="0"/>
              <a:pPr/>
              <a:t>17-Jan-21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Year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7F2E-AEFE-4A0E-8876-8ED8BCA17BAA}" type="datetime1">
              <a:rPr lang="en-US" smtClean="0"/>
              <a:pPr/>
              <a:t>17-Jan-21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Year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2B3C-8DC9-46E1-9CE4-8D20A4679C46}" type="datetime1">
              <a:rPr lang="en-US" smtClean="0"/>
              <a:pPr/>
              <a:t>17-Jan-21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Year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2565-E89D-40FA-A2EF-59E6CBFA1DB8}" type="datetime1">
              <a:rPr lang="en-US" smtClean="0"/>
              <a:pPr/>
              <a:t>17-Jan-21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Final Year Defense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B0B8-6FB1-4B99-A6E8-DC29A94F1B3C}" type="datetime1">
              <a:rPr lang="en-US" smtClean="0"/>
              <a:pPr/>
              <a:t>17-Jan-21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Year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F143-E988-4E8C-9365-347E943E38AE}" type="datetime1">
              <a:rPr lang="en-US" smtClean="0"/>
              <a:pPr/>
              <a:t>17-Jan-21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Year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E9F-26FA-4285-8FB3-70F8450EFCD7}" type="datetime1">
              <a:rPr lang="en-US" smtClean="0"/>
              <a:pPr/>
              <a:t>17-Jan-21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Year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8EF2-D40D-42DD-AA15-6A6F6E5F9B39}" type="datetime1">
              <a:rPr lang="en-US" smtClean="0"/>
              <a:pPr/>
              <a:t>17-Jan-21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Year Defense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E0AD-33E9-442A-8860-6CE16F86E45A}" type="datetime1">
              <a:rPr lang="en-US" smtClean="0"/>
              <a:pPr/>
              <a:t>17-Jan-21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Year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6C0B-E0FC-4D77-A738-B8BC27E91F18}" type="datetime1">
              <a:rPr lang="en-US" smtClean="0"/>
              <a:pPr/>
              <a:t>17-Jan-21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Final Year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B2DCEF-F2C2-42FE-81AE-A46A2C0FE580}" type="datetime1">
              <a:rPr lang="en-US" smtClean="0"/>
              <a:pPr/>
              <a:t>17-Jan-21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Final Year Defense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ADVANCED FACE RECOGNITION BASED ON LBPH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3200400"/>
          <a:ext cx="3810000" cy="3094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713465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PRESENTED BY</a:t>
                      </a:r>
                      <a:endParaRPr lang="en-US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335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Mir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Mahadi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Hossain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(17320003)</a:t>
                      </a:r>
                    </a:p>
                  </a:txBody>
                  <a:tcPr/>
                </a:tc>
              </a:tr>
              <a:tr h="413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Farhana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Akhter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(17120003)</a:t>
                      </a:r>
                    </a:p>
                  </a:txBody>
                  <a:tcPr/>
                </a:tc>
              </a:tr>
              <a:tr h="413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Md.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Manzur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Morshed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Osheem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(19120013)</a:t>
                      </a:r>
                    </a:p>
                  </a:txBody>
                  <a:tcPr/>
                </a:tc>
              </a:tr>
              <a:tr h="713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Jannatul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Bakee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(19120009)</a:t>
                      </a:r>
                    </a:p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Dept.</a:t>
                      </a:r>
                      <a:r>
                        <a:rPr lang="en-US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 CSE</a:t>
                      </a:r>
                    </a:p>
                    <a:p>
                      <a:r>
                        <a:rPr lang="en-US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Fareast International University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00600" y="3200400"/>
          <a:ext cx="4038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SUPERVISED</a:t>
                      </a:r>
                      <a:r>
                        <a:rPr lang="en-US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b="1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Sabbir</a:t>
                      </a:r>
                      <a:r>
                        <a:rPr kumimoji="0" 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Ahmed  </a:t>
                      </a:r>
                      <a:r>
                        <a:rPr kumimoji="0" lang="en-US" sz="2000" b="1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Sibli</a:t>
                      </a:r>
                      <a:endParaRPr kumimoji="0" lang="en-US" sz="20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Lecturer</a:t>
                      </a:r>
                    </a:p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Dept.</a:t>
                      </a:r>
                      <a:r>
                        <a:rPr lang="en-US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 CSE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Fareast International University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1981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*Local Binary Pattern Histogram(LBPH),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Cascade, Machine Learning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5943600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438400"/>
            <a:ext cx="3429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Training Data:</a:t>
            </a:r>
          </a:p>
          <a:p>
            <a:r>
              <a:rPr lang="en-GB" sz="2000" dirty="0" smtClean="0"/>
              <a:t>After detecting faces we have to train those faces. Then trained image is stored in .</a:t>
            </a:r>
            <a:r>
              <a:rPr lang="en-GB" sz="2000" dirty="0" err="1" smtClean="0"/>
              <a:t>yml</a:t>
            </a:r>
            <a:r>
              <a:rPr lang="en-GB" sz="2000" dirty="0" smtClean="0"/>
              <a:t> file as unique matrix.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4419600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Figure 3.2. Trained Dataset</a:t>
            </a:r>
          </a:p>
        </p:txBody>
      </p:sp>
      <p:pic>
        <p:nvPicPr>
          <p:cNvPr id="11" name="Picture 10" descr="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1905000"/>
            <a:ext cx="4267200" cy="23622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GB" sz="2400" dirty="0" smtClean="0"/>
              <a:t>			</a:t>
            </a:r>
          </a:p>
          <a:p>
            <a:pPr marL="0" indent="0">
              <a:buNone/>
            </a:pPr>
            <a:r>
              <a:rPr lang="en-GB" sz="2400" dirty="0" smtClean="0"/>
              <a:t>				</a:t>
            </a:r>
            <a:endParaRPr lang="en-GB" sz="18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Recognize faces: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algorithm of face recognition is local binary pattern histogram.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Blank diagram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2286000"/>
            <a:ext cx="5029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38601" y="5029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 3.4: </a:t>
            </a:r>
            <a:r>
              <a:rPr lang="en-US" dirty="0" smtClean="0"/>
              <a:t>Extract histogram from original image</a:t>
            </a:r>
          </a:p>
        </p:txBody>
      </p:sp>
      <p:pic>
        <p:nvPicPr>
          <p:cNvPr id="5122" name="Picture 2" descr="lb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114800"/>
            <a:ext cx="3162300" cy="91440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GB" sz="2400" dirty="0" smtClean="0"/>
              <a:t>			</a:t>
            </a:r>
          </a:p>
          <a:p>
            <a:pPr marL="0" indent="0">
              <a:buNone/>
            </a:pPr>
            <a:r>
              <a:rPr lang="en-GB" sz="2400" dirty="0" smtClean="0"/>
              <a:t>				</a:t>
            </a:r>
            <a:endParaRPr lang="en-GB" sz="18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3622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Recognition faces: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Finally, we make it possible to recognize multiple faces at a time.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2362200"/>
            <a:ext cx="46482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1" y="4572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Figure 4.4: </a:t>
            </a:r>
            <a:r>
              <a:rPr lang="en-US" dirty="0" smtClean="0"/>
              <a:t>Recognition of multiple faces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GB" sz="2400" dirty="0" smtClean="0"/>
              <a:t>			</a:t>
            </a:r>
          </a:p>
          <a:p>
            <a:pPr marL="0" indent="0">
              <a:buNone/>
            </a:pPr>
            <a:r>
              <a:rPr lang="en-GB" sz="2400" dirty="0" smtClean="0"/>
              <a:t>				</a:t>
            </a:r>
            <a:endParaRPr lang="en-GB" sz="18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OUTCOME</a:t>
            </a:r>
          </a:p>
        </p:txBody>
      </p:sp>
      <p:pic>
        <p:nvPicPr>
          <p:cNvPr id="6" name="Picture 5" descr="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2362200"/>
            <a:ext cx="38862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4572000"/>
            <a:ext cx="464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4.4: Recognition of multiple faces</a:t>
            </a:r>
          </a:p>
          <a:p>
            <a:endParaRPr lang="en-US" dirty="0"/>
          </a:p>
        </p:txBody>
      </p:sp>
      <p:pic>
        <p:nvPicPr>
          <p:cNvPr id="8" name="Picture 7" descr="3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2438400"/>
            <a:ext cx="3886200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4495800"/>
            <a:ext cx="306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4.2:Detect multiple faces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this presentation we tried  to give an idea about face recognition using Local   Binary Pattern Histogram.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Here, we focused on overall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cascade classifier to detect object. 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Though it was cumbersome but we did it. 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So,”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 quantity, quality is our destiny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0" indent="0">
              <a:buFont typeface="Wingdings" pitchFamily="2" charset="2"/>
              <a:buChar char="q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GB" sz="2400" dirty="0" smtClean="0"/>
              <a:t>			</a:t>
            </a:r>
          </a:p>
          <a:p>
            <a:pPr marL="0" indent="0">
              <a:buNone/>
            </a:pPr>
            <a:r>
              <a:rPr lang="en-GB" sz="2400" dirty="0" smtClean="0"/>
              <a:t>				</a:t>
            </a:r>
            <a:endParaRPr lang="en-GB" sz="18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4572000"/>
            <a:ext cx="464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lvl="0"/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Illias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Maglogiannis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Demosthenes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Vouyioukas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Chris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Aggelopoulos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“Face detection and recognition of natural human emotion using Markov random fields”. DOI 10.007/s00779 007 0165 0</a:t>
            </a:r>
          </a:p>
          <a:p>
            <a:pPr lvl="0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Tomasz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Marciniak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Agata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Chielewska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Radoslaw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Wechan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Mariana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Parzych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Adam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Dabrowski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“Influence of low resolution of images on reliability of face detection and recognition”. DOI 10.1007/s11042 013 1568 8</a:t>
            </a:r>
          </a:p>
          <a:p>
            <a:pPr lvl="0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Zhi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“Face recognition based on genetic algorithm”, J. Vis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Commun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Image R. (2018),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: https://doi.org/10.1016/j.jvcir.2018.12.012</a:t>
            </a:r>
          </a:p>
          <a:p>
            <a:pPr lvl="0"/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Shonal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Chaudhry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Rohitash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Chandra, “Face detection and recognition in an unconstrained for mobile visual assistive system” Artificial Intelligence and Cybernetics Research Group Software Foundation,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Nausori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Fiji.</a:t>
            </a:r>
          </a:p>
          <a:p>
            <a:pPr lvl="0"/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Alireza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Tofighi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S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Amirhassan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Monadjemi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“Face detection and recognition using skin color and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algorithm combined with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Gabour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features and SVM classifier”. Volume : 1</a:t>
            </a:r>
          </a:p>
          <a:p>
            <a:pPr lvl="0"/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Savvides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et al., “Dynamic feature Matching (DFM) for partial face recognition.”</a:t>
            </a:r>
          </a:p>
          <a:p>
            <a:pPr lvl="0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J. Long, E.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Shelhamer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T. Darrell, “Fully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networks for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sematic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segmentation”, The IEE Conference on Computer Vision and Pattern Recognition (CVPR), Boston, MA, USA,2015.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: 10.1109/CVPR. 2015.7298965</a:t>
            </a:r>
          </a:p>
          <a:p>
            <a:pPr marL="0" indent="0">
              <a:buFont typeface="Wingdings" pitchFamily="2" charset="2"/>
              <a:buChar char="q"/>
            </a:pPr>
            <a:endParaRPr lang="en-US" sz="7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GB" sz="2400" dirty="0" smtClean="0"/>
              <a:t>			</a:t>
            </a:r>
          </a:p>
          <a:p>
            <a:pPr marL="0" indent="0">
              <a:buNone/>
            </a:pPr>
            <a:r>
              <a:rPr lang="en-GB" sz="2400" dirty="0" smtClean="0"/>
              <a:t>				</a:t>
            </a:r>
            <a:endParaRPr lang="en-GB" sz="18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4572000"/>
            <a:ext cx="464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</a:t>
            </a:r>
            <a:endParaRPr lang="en-US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of Face Recognition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LBPH Algorithm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Goals of Our Research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Proposed Model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Experimental Outcome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facial recognition system is a technology capable of matching a human face from a digital image or a video frame against a database of faces , typically employed to authenticate users through ID verification services , worked by pinpointing and measuring facial features from a given image.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INTRO: FACE RECOGNITION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3962400"/>
            <a:ext cx="5634990" cy="2590801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security and surveillance.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our traffic system.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dataset investigation to prevent crimes.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computer interaction.</a:t>
            </a:r>
          </a:p>
          <a:p>
            <a:pPr marL="0" indent="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FACE RECOGNITION</a:t>
            </a:r>
            <a:endParaRPr lang="en-U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Unable to detect face in shadowy.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Unable to detect multiple faces.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the names incorrectly.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training error.</a:t>
            </a:r>
          </a:p>
          <a:p>
            <a:pPr marL="0" indent="0">
              <a:buFont typeface="Wingdings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 LBPH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past, many researchers did researches on face recognition using LBPH. Although, it is pretty new technology, researchers have several works on the face recognition using Local Binary Pattern Histogram.</a:t>
            </a: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Ameen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Chhajro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Kamlesh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Kumar, M.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Malook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Rind,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Aftab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Ahmed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Shaikh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Haque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Nawaz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Rafaqat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Hussain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Arain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Pedestrian Detection Approach for Driver Assisted System using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based Cascade Classifiers, India,(2018)</a:t>
            </a:r>
          </a:p>
          <a:p>
            <a:pPr marL="0" indent="0" algn="just"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Alexander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Mordvintsev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Abid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K, Face Detection using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Cascades , Russia(2013)</a:t>
            </a:r>
          </a:p>
          <a:p>
            <a:pPr marL="0" indent="0" algn="just">
              <a:buFont typeface="Wingdings" pitchFamily="2" charset="2"/>
              <a:buChar char="q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Helvig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Jensen,Implementing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Viola-Jones Face Detection Algorithm. P-11, USA,(2008),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Kongens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Lyngby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IMM-M.Sc.-2008–93.</a:t>
            </a:r>
          </a:p>
          <a:p>
            <a:pPr marL="0" indent="0" algn="just">
              <a:buFont typeface="Wingdings" pitchFamily="2" charset="2"/>
              <a:buChar char="q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Timo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Ahonen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Abdenour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Hadid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Matti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Pietik¨ainen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Face Recognition with Local Binary Patterns, Finland,(2004), P-472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develop a dynamic system  for avoiding unauthorized access.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build  a face recognition system to merge it with social sites so that it may create avatar according to the user faces. It will be used for virtual reality.</a:t>
            </a:r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create a system for identifying  gender on unwanted death.</a:t>
            </a:r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OUR RESEARCH</a:t>
            </a:r>
          </a:p>
        </p:txBody>
      </p:sp>
      <p:pic>
        <p:nvPicPr>
          <p:cNvPr id="5" name="Picture 4" descr="138874374_1815467411943015_7685661978253895012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124200"/>
            <a:ext cx="4267200" cy="17526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pic>
        <p:nvPicPr>
          <p:cNvPr id="6" name="Picture 5" descr="C:\Users\rakib\OneDrive\Desktop\vhu.jp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905000"/>
            <a:ext cx="7086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7000" y="5943600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</a:t>
            </a:r>
            <a:r>
              <a:rPr lang="en-US" b="1" dirty="0" smtClean="0"/>
              <a:t>Fig:</a:t>
            </a:r>
            <a:r>
              <a:rPr lang="en-US" dirty="0" smtClean="0"/>
              <a:t> </a:t>
            </a:r>
            <a:r>
              <a:rPr lang="en-US" b="1" dirty="0" smtClean="0"/>
              <a:t>Proposed model of whole system</a:t>
            </a:r>
            <a:endParaRPr lang="en-US" b="1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6+</a:t>
            </a:r>
            <a:br>
              <a:rPr lang="en-US" dirty="0" smtClean="0"/>
            </a:b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Font typeface="Wingdings" pitchFamily="2" charset="2"/>
              <a:buChar char="q"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5943600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4384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Face detection </a:t>
            </a:r>
            <a:r>
              <a:rPr lang="en-GB" sz="2000" dirty="0" smtClean="0"/>
              <a:t>: </a:t>
            </a:r>
          </a:p>
          <a:p>
            <a:r>
              <a:rPr lang="en-GB" dirty="0" smtClean="0"/>
              <a:t>For detecting faces we use Hear cascade classifier. 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7400" y="1981200"/>
            <a:ext cx="2743199" cy="22275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2600" y="4419600"/>
            <a:ext cx="312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 3.1: Cascade classifier features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426</TotalTime>
  <Words>792</Words>
  <Application>Microsoft Office PowerPoint</Application>
  <PresentationFormat>On-screen Show (4:3)</PresentationFormat>
  <Paragraphs>164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6+ +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 Mahadi Hossain</dc:creator>
  <cp:lastModifiedBy>User</cp:lastModifiedBy>
  <cp:revision>87</cp:revision>
  <dcterms:created xsi:type="dcterms:W3CDTF">2006-08-16T00:00:00Z</dcterms:created>
  <dcterms:modified xsi:type="dcterms:W3CDTF">2021-01-17T05:45:35Z</dcterms:modified>
</cp:coreProperties>
</file>