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3" r:id="rId1"/>
  </p:sldMasterIdLst>
  <p:sldIdLst>
    <p:sldId id="256" r:id="rId2"/>
    <p:sldId id="406" r:id="rId3"/>
    <p:sldId id="408" r:id="rId4"/>
    <p:sldId id="410" r:id="rId5"/>
    <p:sldId id="411" r:id="rId6"/>
    <p:sldId id="409" r:id="rId7"/>
    <p:sldId id="426" r:id="rId8"/>
    <p:sldId id="427" r:id="rId9"/>
    <p:sldId id="428" r:id="rId10"/>
    <p:sldId id="429" r:id="rId11"/>
    <p:sldId id="412" r:id="rId12"/>
    <p:sldId id="413" r:id="rId13"/>
    <p:sldId id="414" r:id="rId14"/>
    <p:sldId id="430" r:id="rId15"/>
    <p:sldId id="415" r:id="rId16"/>
    <p:sldId id="416" r:id="rId17"/>
    <p:sldId id="363" r:id="rId18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9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Spring%2024\Slides\STA101\Tim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28575">
                <a:solidFill>
                  <a:srgbClr val="002060"/>
                </a:solidFill>
              </a:ln>
              <a:effectLst/>
            </c:spPr>
          </c:marker>
          <c:cat>
            <c:numRef>
              <c:f>Sheet4!$A$1:$A$11</c:f>
              <c:numCache>
                <c:formatCode>General</c:formatCode>
                <c:ptCount val="11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</c:numCache>
            </c:numRef>
          </c:cat>
          <c:val>
            <c:numRef>
              <c:f>Sheet4!$B$1:$B$11</c:f>
              <c:numCache>
                <c:formatCode>General</c:formatCode>
                <c:ptCount val="11"/>
                <c:pt idx="2">
                  <c:v>335.63</c:v>
                </c:pt>
                <c:pt idx="3">
                  <c:v>347.5</c:v>
                </c:pt>
                <c:pt idx="4">
                  <c:v>364.4</c:v>
                </c:pt>
                <c:pt idx="5">
                  <c:v>377.5</c:v>
                </c:pt>
                <c:pt idx="6">
                  <c:v>385.6</c:v>
                </c:pt>
                <c:pt idx="7">
                  <c:v>397.5</c:v>
                </c:pt>
                <c:pt idx="8">
                  <c:v>412.5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4D6-4B12-A23F-4E045106F9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0412079"/>
        <c:axId val="597462063"/>
      </c:lineChart>
      <c:catAx>
        <c:axId val="3004120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sz="2400" b="1" i="1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597462063"/>
        <c:crosses val="autoZero"/>
        <c:auto val="1"/>
        <c:lblAlgn val="ctr"/>
        <c:lblOffset val="100"/>
        <c:noMultiLvlLbl val="0"/>
      </c:catAx>
      <c:valAx>
        <c:axId val="5974620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sz="2400" b="1" i="1"/>
                  <a:t>Values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3004120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2000"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5001" y="16163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05001" y="51596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05001" y="1781735"/>
            <a:ext cx="12267590" cy="329184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11579058" y="4882708"/>
            <a:ext cx="1297085" cy="129708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1718667"/>
            <a:ext cx="11960352" cy="3642970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864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3818" y="5266944"/>
            <a:ext cx="9469526" cy="1283818"/>
          </a:xfrm>
        </p:spPr>
        <p:txBody>
          <a:bodyPr>
            <a:normAutofit/>
          </a:bodyPr>
          <a:lstStyle>
            <a:lvl1pPr marL="0" indent="0" algn="l">
              <a:buNone/>
              <a:defRPr sz="2640">
                <a:solidFill>
                  <a:schemeClr val="tx1"/>
                </a:solidFill>
              </a:defRPr>
            </a:lvl1pPr>
            <a:lvl2pPr marL="548640" indent="0" algn="ctr">
              <a:buNone/>
              <a:defRPr sz="2640"/>
            </a:lvl2pPr>
            <a:lvl3pPr marL="1097280" indent="0" algn="ctr">
              <a:buNone/>
              <a:defRPr sz="2640"/>
            </a:lvl3pPr>
            <a:lvl4pPr marL="1645920" indent="0" algn="ctr">
              <a:buNone/>
              <a:defRPr sz="2400"/>
            </a:lvl4pPr>
            <a:lvl5pPr marL="2194560" indent="0" algn="ctr">
              <a:buNone/>
              <a:defRPr sz="2400"/>
            </a:lvl5pPr>
            <a:lvl6pPr marL="2743200" indent="0" algn="ctr">
              <a:buNone/>
              <a:defRPr sz="2400"/>
            </a:lvl6pPr>
            <a:lvl7pPr marL="3291840" indent="0" algn="ctr">
              <a:buNone/>
              <a:defRPr sz="2400"/>
            </a:lvl7pPr>
            <a:lvl8pPr marL="3840480" indent="0" algn="ctr">
              <a:buNone/>
              <a:defRPr sz="2400"/>
            </a:lvl8pPr>
            <a:lvl9pPr marL="438912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11279" y="5147201"/>
            <a:ext cx="1432642" cy="768096"/>
          </a:xfrm>
        </p:spPr>
        <p:txBody>
          <a:bodyPr/>
          <a:lstStyle>
            <a:lvl1pPr>
              <a:defRPr sz="3360" b="1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6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640080"/>
            <a:ext cx="3063240" cy="67665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0160" y="640080"/>
            <a:ext cx="9006840" cy="67665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38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096529" y="2840511"/>
            <a:ext cx="12436591" cy="4108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2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4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01587"/>
            <a:ext cx="14630400" cy="2328012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554" y="1470355"/>
            <a:ext cx="11137392" cy="4224528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86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929" y="6024067"/>
            <a:ext cx="10863072" cy="128016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12401" y="7527341"/>
            <a:ext cx="3173171" cy="438150"/>
          </a:xfrm>
        </p:spPr>
        <p:txBody>
          <a:bodyPr/>
          <a:lstStyle/>
          <a:p>
            <a:fld id="{97B34786-0A07-4281-A7C3-7630DD8912B6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249" y="7527341"/>
            <a:ext cx="7593178" cy="438150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76879" y="2791018"/>
            <a:ext cx="1297085" cy="129708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2442" y="3007360"/>
            <a:ext cx="1425958" cy="864398"/>
          </a:xfrm>
        </p:spPr>
        <p:txBody>
          <a:bodyPr/>
          <a:lstStyle>
            <a:lvl1pPr>
              <a:defRPr sz="3360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9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3818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7069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5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3818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7069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7069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8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4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822960"/>
            <a:ext cx="8054035" cy="6024067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3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964488" cy="82296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12/28/2024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8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3818" y="581558"/>
            <a:ext cx="12070080" cy="1931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3818" y="2545690"/>
            <a:ext cx="12070080" cy="4860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57309" y="7527341"/>
            <a:ext cx="3928262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2"/>
                </a:solidFill>
              </a:defRPr>
            </a:lvl1pPr>
          </a:lstStyle>
          <a:p>
            <a:fld id="{97B34786-0A07-4281-A7C3-7630DD8912B6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5763" y="7527341"/>
            <a:ext cx="759317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73354" y="7527341"/>
            <a:ext cx="76809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 b="1">
                <a:solidFill>
                  <a:srgbClr val="FFFFFF"/>
                </a:solidFill>
                <a:latin typeface="+mn-lt"/>
              </a:defRPr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8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760" b="1" kern="1200" cap="none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19456" indent="-219456" algn="l" defTabSz="1097280" rtl="0" eaLnBrk="1" latinLnBrk="0" hangingPunct="1">
        <a:lnSpc>
          <a:spcPct val="90000"/>
        </a:lnSpc>
        <a:spcBef>
          <a:spcPts val="144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877824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207008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192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28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264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00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7CF5-3C95-AAF0-49D3-19592429A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 Series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31D8B-481D-6C23-2D0E-A549CC4861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Md. Ismail Hossain Riday</a:t>
            </a:r>
          </a:p>
        </p:txBody>
      </p:sp>
    </p:spTree>
    <p:extLst>
      <p:ext uri="{BB962C8B-B14F-4D97-AF65-F5344CB8AC3E}">
        <p14:creationId xmlns:p14="http://schemas.microsoft.com/office/powerpoint/2010/main" val="4198927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5AC89-05AC-F343-F0C3-7E7D6DD83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03528-EE5F-BD1D-10C5-49A5102FC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Moving average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BDA63-763E-3913-8F0C-FED4F8980C1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 The data on the rice production during 1980-09 in a certain region are given bellow:</a:t>
            </a:r>
          </a:p>
          <a:p>
            <a:pPr marL="0" indent="0" algn="just">
              <a:buNone/>
            </a:pPr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BDCA349-D344-80C4-911B-5D29EB037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766472"/>
              </p:ext>
            </p:extLst>
          </p:nvPr>
        </p:nvGraphicFramePr>
        <p:xfrm>
          <a:off x="7864441" y="2801520"/>
          <a:ext cx="4142222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111">
                  <a:extLst>
                    <a:ext uri="{9D8B030D-6E8A-4147-A177-3AD203B41FA5}">
                      <a16:colId xmlns:a16="http://schemas.microsoft.com/office/drawing/2014/main" val="1675475804"/>
                    </a:ext>
                  </a:extLst>
                </a:gridCol>
                <a:gridCol w="2071111">
                  <a:extLst>
                    <a:ext uri="{9D8B030D-6E8A-4147-A177-3AD203B41FA5}">
                      <a16:colId xmlns:a16="http://schemas.microsoft.com/office/drawing/2014/main" val="1600317638"/>
                    </a:ext>
                  </a:extLst>
                </a:gridCol>
              </a:tblGrid>
              <a:tr h="35739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Year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Production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938385"/>
                  </a:ext>
                </a:extLst>
              </a:tr>
              <a:tr h="35739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1998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844669"/>
                  </a:ext>
                </a:extLst>
              </a:tr>
              <a:tr h="35739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1999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6934756"/>
                  </a:ext>
                </a:extLst>
              </a:tr>
              <a:tr h="35739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17577"/>
                  </a:ext>
                </a:extLst>
              </a:tr>
              <a:tr h="35739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2001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7846984"/>
                  </a:ext>
                </a:extLst>
              </a:tr>
              <a:tr h="35739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2002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9802778"/>
                  </a:ext>
                </a:extLst>
              </a:tr>
              <a:tr h="35739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2003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1960114"/>
                  </a:ext>
                </a:extLst>
              </a:tr>
              <a:tr h="35739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2004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146794"/>
                  </a:ext>
                </a:extLst>
              </a:tr>
              <a:tr h="35739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2005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8379468"/>
                  </a:ext>
                </a:extLst>
              </a:tr>
              <a:tr h="35739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2006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9401056"/>
                  </a:ext>
                </a:extLst>
              </a:tr>
              <a:tr h="35739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2007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8380455"/>
                  </a:ext>
                </a:extLst>
              </a:tr>
              <a:tr h="35739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2008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9830779"/>
                  </a:ext>
                </a:extLst>
              </a:tr>
              <a:tr h="35739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2009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49595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D19D6A3-AF7A-5E01-2FD9-753355FEB6A6}"/>
              </a:ext>
            </a:extLst>
          </p:cNvPr>
          <p:cNvSpPr txBox="1"/>
          <p:nvPr/>
        </p:nvSpPr>
        <p:spPr>
          <a:xfrm>
            <a:off x="1096529" y="3637746"/>
            <a:ext cx="5669432" cy="954107"/>
          </a:xfrm>
          <a:custGeom>
            <a:avLst/>
            <a:gdLst>
              <a:gd name="connsiteX0" fmla="*/ 0 w 5669432"/>
              <a:gd name="connsiteY0" fmla="*/ 0 h 954107"/>
              <a:gd name="connsiteX1" fmla="*/ 629937 w 5669432"/>
              <a:gd name="connsiteY1" fmla="*/ 0 h 954107"/>
              <a:gd name="connsiteX2" fmla="*/ 1316568 w 5669432"/>
              <a:gd name="connsiteY2" fmla="*/ 0 h 954107"/>
              <a:gd name="connsiteX3" fmla="*/ 1889811 w 5669432"/>
              <a:gd name="connsiteY3" fmla="*/ 0 h 954107"/>
              <a:gd name="connsiteX4" fmla="*/ 2576442 w 5669432"/>
              <a:gd name="connsiteY4" fmla="*/ 0 h 954107"/>
              <a:gd name="connsiteX5" fmla="*/ 3263073 w 5669432"/>
              <a:gd name="connsiteY5" fmla="*/ 0 h 954107"/>
              <a:gd name="connsiteX6" fmla="*/ 3893010 w 5669432"/>
              <a:gd name="connsiteY6" fmla="*/ 0 h 954107"/>
              <a:gd name="connsiteX7" fmla="*/ 4409558 w 5669432"/>
              <a:gd name="connsiteY7" fmla="*/ 0 h 954107"/>
              <a:gd name="connsiteX8" fmla="*/ 4982801 w 5669432"/>
              <a:gd name="connsiteY8" fmla="*/ 0 h 954107"/>
              <a:gd name="connsiteX9" fmla="*/ 5669432 w 5669432"/>
              <a:gd name="connsiteY9" fmla="*/ 0 h 954107"/>
              <a:gd name="connsiteX10" fmla="*/ 5669432 w 5669432"/>
              <a:gd name="connsiteY10" fmla="*/ 448430 h 954107"/>
              <a:gd name="connsiteX11" fmla="*/ 5669432 w 5669432"/>
              <a:gd name="connsiteY11" fmla="*/ 954107 h 954107"/>
              <a:gd name="connsiteX12" fmla="*/ 4982801 w 5669432"/>
              <a:gd name="connsiteY12" fmla="*/ 954107 h 954107"/>
              <a:gd name="connsiteX13" fmla="*/ 4239475 w 5669432"/>
              <a:gd name="connsiteY13" fmla="*/ 954107 h 954107"/>
              <a:gd name="connsiteX14" fmla="*/ 3666233 w 5669432"/>
              <a:gd name="connsiteY14" fmla="*/ 954107 h 954107"/>
              <a:gd name="connsiteX15" fmla="*/ 2979601 w 5669432"/>
              <a:gd name="connsiteY15" fmla="*/ 954107 h 954107"/>
              <a:gd name="connsiteX16" fmla="*/ 2463053 w 5669432"/>
              <a:gd name="connsiteY16" fmla="*/ 954107 h 954107"/>
              <a:gd name="connsiteX17" fmla="*/ 1833116 w 5669432"/>
              <a:gd name="connsiteY17" fmla="*/ 954107 h 954107"/>
              <a:gd name="connsiteX18" fmla="*/ 1373262 w 5669432"/>
              <a:gd name="connsiteY18" fmla="*/ 954107 h 954107"/>
              <a:gd name="connsiteX19" fmla="*/ 629937 w 5669432"/>
              <a:gd name="connsiteY19" fmla="*/ 954107 h 954107"/>
              <a:gd name="connsiteX20" fmla="*/ 0 w 5669432"/>
              <a:gd name="connsiteY20" fmla="*/ 954107 h 954107"/>
              <a:gd name="connsiteX21" fmla="*/ 0 w 5669432"/>
              <a:gd name="connsiteY21" fmla="*/ 457971 h 954107"/>
              <a:gd name="connsiteX22" fmla="*/ 0 w 5669432"/>
              <a:gd name="connsiteY22" fmla="*/ 0 h 95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669432" h="954107" fill="none" extrusionOk="0">
                <a:moveTo>
                  <a:pt x="0" y="0"/>
                </a:moveTo>
                <a:cubicBezTo>
                  <a:pt x="223559" y="-7190"/>
                  <a:pt x="378188" y="-428"/>
                  <a:pt x="629937" y="0"/>
                </a:cubicBezTo>
                <a:cubicBezTo>
                  <a:pt x="881686" y="428"/>
                  <a:pt x="1064051" y="-21956"/>
                  <a:pt x="1316568" y="0"/>
                </a:cubicBezTo>
                <a:cubicBezTo>
                  <a:pt x="1569085" y="21956"/>
                  <a:pt x="1636179" y="28195"/>
                  <a:pt x="1889811" y="0"/>
                </a:cubicBezTo>
                <a:cubicBezTo>
                  <a:pt x="2143443" y="-28195"/>
                  <a:pt x="2294009" y="-21497"/>
                  <a:pt x="2576442" y="0"/>
                </a:cubicBezTo>
                <a:cubicBezTo>
                  <a:pt x="2858875" y="21497"/>
                  <a:pt x="3052496" y="21903"/>
                  <a:pt x="3263073" y="0"/>
                </a:cubicBezTo>
                <a:cubicBezTo>
                  <a:pt x="3473650" y="-21903"/>
                  <a:pt x="3588735" y="9066"/>
                  <a:pt x="3893010" y="0"/>
                </a:cubicBezTo>
                <a:cubicBezTo>
                  <a:pt x="4197285" y="-9066"/>
                  <a:pt x="4297111" y="25429"/>
                  <a:pt x="4409558" y="0"/>
                </a:cubicBezTo>
                <a:cubicBezTo>
                  <a:pt x="4522005" y="-25429"/>
                  <a:pt x="4831364" y="-16911"/>
                  <a:pt x="4982801" y="0"/>
                </a:cubicBezTo>
                <a:cubicBezTo>
                  <a:pt x="5134238" y="16911"/>
                  <a:pt x="5487082" y="18082"/>
                  <a:pt x="5669432" y="0"/>
                </a:cubicBezTo>
                <a:cubicBezTo>
                  <a:pt x="5677409" y="199171"/>
                  <a:pt x="5665585" y="345460"/>
                  <a:pt x="5669432" y="448430"/>
                </a:cubicBezTo>
                <a:cubicBezTo>
                  <a:pt x="5673280" y="551400"/>
                  <a:pt x="5655674" y="739192"/>
                  <a:pt x="5669432" y="954107"/>
                </a:cubicBezTo>
                <a:cubicBezTo>
                  <a:pt x="5439005" y="929353"/>
                  <a:pt x="5215726" y="938576"/>
                  <a:pt x="4982801" y="954107"/>
                </a:cubicBezTo>
                <a:cubicBezTo>
                  <a:pt x="4749876" y="969638"/>
                  <a:pt x="4516782" y="927854"/>
                  <a:pt x="4239475" y="954107"/>
                </a:cubicBezTo>
                <a:cubicBezTo>
                  <a:pt x="3962168" y="980360"/>
                  <a:pt x="3863403" y="952526"/>
                  <a:pt x="3666233" y="954107"/>
                </a:cubicBezTo>
                <a:cubicBezTo>
                  <a:pt x="3469063" y="955688"/>
                  <a:pt x="3143928" y="967542"/>
                  <a:pt x="2979601" y="954107"/>
                </a:cubicBezTo>
                <a:cubicBezTo>
                  <a:pt x="2815274" y="940672"/>
                  <a:pt x="2635503" y="958475"/>
                  <a:pt x="2463053" y="954107"/>
                </a:cubicBezTo>
                <a:cubicBezTo>
                  <a:pt x="2290603" y="949739"/>
                  <a:pt x="2095144" y="982205"/>
                  <a:pt x="1833116" y="954107"/>
                </a:cubicBezTo>
                <a:cubicBezTo>
                  <a:pt x="1571088" y="926009"/>
                  <a:pt x="1567743" y="948822"/>
                  <a:pt x="1373262" y="954107"/>
                </a:cubicBezTo>
                <a:cubicBezTo>
                  <a:pt x="1178781" y="959392"/>
                  <a:pt x="804370" y="983624"/>
                  <a:pt x="629937" y="954107"/>
                </a:cubicBezTo>
                <a:cubicBezTo>
                  <a:pt x="455504" y="924590"/>
                  <a:pt x="286293" y="933411"/>
                  <a:pt x="0" y="954107"/>
                </a:cubicBezTo>
                <a:cubicBezTo>
                  <a:pt x="19828" y="852181"/>
                  <a:pt x="-3737" y="579798"/>
                  <a:pt x="0" y="457971"/>
                </a:cubicBezTo>
                <a:cubicBezTo>
                  <a:pt x="3737" y="336144"/>
                  <a:pt x="7826" y="139046"/>
                  <a:pt x="0" y="0"/>
                </a:cubicBezTo>
                <a:close/>
              </a:path>
              <a:path w="5669432" h="954107" stroke="0" extrusionOk="0">
                <a:moveTo>
                  <a:pt x="0" y="0"/>
                </a:moveTo>
                <a:cubicBezTo>
                  <a:pt x="185722" y="8960"/>
                  <a:pt x="490230" y="-28558"/>
                  <a:pt x="743326" y="0"/>
                </a:cubicBezTo>
                <a:cubicBezTo>
                  <a:pt x="996422" y="28558"/>
                  <a:pt x="1098069" y="357"/>
                  <a:pt x="1316568" y="0"/>
                </a:cubicBezTo>
                <a:cubicBezTo>
                  <a:pt x="1535067" y="-357"/>
                  <a:pt x="1552817" y="-4578"/>
                  <a:pt x="1776422" y="0"/>
                </a:cubicBezTo>
                <a:cubicBezTo>
                  <a:pt x="2000027" y="4578"/>
                  <a:pt x="2229635" y="9520"/>
                  <a:pt x="2406359" y="0"/>
                </a:cubicBezTo>
                <a:cubicBezTo>
                  <a:pt x="2583083" y="-9520"/>
                  <a:pt x="2774745" y="19628"/>
                  <a:pt x="3036296" y="0"/>
                </a:cubicBezTo>
                <a:cubicBezTo>
                  <a:pt x="3297847" y="-19628"/>
                  <a:pt x="3356712" y="-25217"/>
                  <a:pt x="3609538" y="0"/>
                </a:cubicBezTo>
                <a:cubicBezTo>
                  <a:pt x="3862364" y="25217"/>
                  <a:pt x="3945131" y="6435"/>
                  <a:pt x="4239475" y="0"/>
                </a:cubicBezTo>
                <a:cubicBezTo>
                  <a:pt x="4533819" y="-6435"/>
                  <a:pt x="4712033" y="-7403"/>
                  <a:pt x="4926106" y="0"/>
                </a:cubicBezTo>
                <a:cubicBezTo>
                  <a:pt x="5140179" y="7403"/>
                  <a:pt x="5300425" y="3014"/>
                  <a:pt x="5669432" y="0"/>
                </a:cubicBezTo>
                <a:cubicBezTo>
                  <a:pt x="5672032" y="110619"/>
                  <a:pt x="5660535" y="316617"/>
                  <a:pt x="5669432" y="496136"/>
                </a:cubicBezTo>
                <a:cubicBezTo>
                  <a:pt x="5678329" y="675655"/>
                  <a:pt x="5674639" y="821599"/>
                  <a:pt x="5669432" y="954107"/>
                </a:cubicBezTo>
                <a:cubicBezTo>
                  <a:pt x="5431441" y="955706"/>
                  <a:pt x="5365938" y="979482"/>
                  <a:pt x="5152884" y="954107"/>
                </a:cubicBezTo>
                <a:cubicBezTo>
                  <a:pt x="4939830" y="928732"/>
                  <a:pt x="4646188" y="954397"/>
                  <a:pt x="4466253" y="954107"/>
                </a:cubicBezTo>
                <a:cubicBezTo>
                  <a:pt x="4286318" y="953817"/>
                  <a:pt x="4009220" y="956135"/>
                  <a:pt x="3893010" y="954107"/>
                </a:cubicBezTo>
                <a:cubicBezTo>
                  <a:pt x="3776800" y="952079"/>
                  <a:pt x="3387923" y="919132"/>
                  <a:pt x="3149684" y="954107"/>
                </a:cubicBezTo>
                <a:cubicBezTo>
                  <a:pt x="2911445" y="989082"/>
                  <a:pt x="2872196" y="941951"/>
                  <a:pt x="2689831" y="954107"/>
                </a:cubicBezTo>
                <a:cubicBezTo>
                  <a:pt x="2507466" y="966263"/>
                  <a:pt x="2294519" y="960628"/>
                  <a:pt x="2003199" y="954107"/>
                </a:cubicBezTo>
                <a:cubicBezTo>
                  <a:pt x="1711879" y="947586"/>
                  <a:pt x="1734949" y="939954"/>
                  <a:pt x="1543345" y="954107"/>
                </a:cubicBezTo>
                <a:cubicBezTo>
                  <a:pt x="1351741" y="968260"/>
                  <a:pt x="1281729" y="971254"/>
                  <a:pt x="1026797" y="954107"/>
                </a:cubicBezTo>
                <a:cubicBezTo>
                  <a:pt x="771865" y="936960"/>
                  <a:pt x="436731" y="1003529"/>
                  <a:pt x="0" y="954107"/>
                </a:cubicBezTo>
                <a:cubicBezTo>
                  <a:pt x="-21053" y="854267"/>
                  <a:pt x="21356" y="697386"/>
                  <a:pt x="0" y="486595"/>
                </a:cubicBezTo>
                <a:cubicBezTo>
                  <a:pt x="-21356" y="275804"/>
                  <a:pt x="-1304" y="194750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9895749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Determine the trend using 3-year cycle period.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E000D1-FE37-B842-CB95-6CB3CA358741}"/>
              </a:ext>
            </a:extLst>
          </p:cNvPr>
          <p:cNvSpPr txBox="1"/>
          <p:nvPr/>
        </p:nvSpPr>
        <p:spPr>
          <a:xfrm>
            <a:off x="1096529" y="4900027"/>
            <a:ext cx="5669432" cy="954107"/>
          </a:xfrm>
          <a:custGeom>
            <a:avLst/>
            <a:gdLst>
              <a:gd name="connsiteX0" fmla="*/ 0 w 5669432"/>
              <a:gd name="connsiteY0" fmla="*/ 0 h 954107"/>
              <a:gd name="connsiteX1" fmla="*/ 629937 w 5669432"/>
              <a:gd name="connsiteY1" fmla="*/ 0 h 954107"/>
              <a:gd name="connsiteX2" fmla="*/ 1316568 w 5669432"/>
              <a:gd name="connsiteY2" fmla="*/ 0 h 954107"/>
              <a:gd name="connsiteX3" fmla="*/ 1889811 w 5669432"/>
              <a:gd name="connsiteY3" fmla="*/ 0 h 954107"/>
              <a:gd name="connsiteX4" fmla="*/ 2576442 w 5669432"/>
              <a:gd name="connsiteY4" fmla="*/ 0 h 954107"/>
              <a:gd name="connsiteX5" fmla="*/ 3263073 w 5669432"/>
              <a:gd name="connsiteY5" fmla="*/ 0 h 954107"/>
              <a:gd name="connsiteX6" fmla="*/ 3893010 w 5669432"/>
              <a:gd name="connsiteY6" fmla="*/ 0 h 954107"/>
              <a:gd name="connsiteX7" fmla="*/ 4409558 w 5669432"/>
              <a:gd name="connsiteY7" fmla="*/ 0 h 954107"/>
              <a:gd name="connsiteX8" fmla="*/ 4982801 w 5669432"/>
              <a:gd name="connsiteY8" fmla="*/ 0 h 954107"/>
              <a:gd name="connsiteX9" fmla="*/ 5669432 w 5669432"/>
              <a:gd name="connsiteY9" fmla="*/ 0 h 954107"/>
              <a:gd name="connsiteX10" fmla="*/ 5669432 w 5669432"/>
              <a:gd name="connsiteY10" fmla="*/ 448430 h 954107"/>
              <a:gd name="connsiteX11" fmla="*/ 5669432 w 5669432"/>
              <a:gd name="connsiteY11" fmla="*/ 954107 h 954107"/>
              <a:gd name="connsiteX12" fmla="*/ 4982801 w 5669432"/>
              <a:gd name="connsiteY12" fmla="*/ 954107 h 954107"/>
              <a:gd name="connsiteX13" fmla="*/ 4239475 w 5669432"/>
              <a:gd name="connsiteY13" fmla="*/ 954107 h 954107"/>
              <a:gd name="connsiteX14" fmla="*/ 3666233 w 5669432"/>
              <a:gd name="connsiteY14" fmla="*/ 954107 h 954107"/>
              <a:gd name="connsiteX15" fmla="*/ 2979601 w 5669432"/>
              <a:gd name="connsiteY15" fmla="*/ 954107 h 954107"/>
              <a:gd name="connsiteX16" fmla="*/ 2463053 w 5669432"/>
              <a:gd name="connsiteY16" fmla="*/ 954107 h 954107"/>
              <a:gd name="connsiteX17" fmla="*/ 1833116 w 5669432"/>
              <a:gd name="connsiteY17" fmla="*/ 954107 h 954107"/>
              <a:gd name="connsiteX18" fmla="*/ 1373262 w 5669432"/>
              <a:gd name="connsiteY18" fmla="*/ 954107 h 954107"/>
              <a:gd name="connsiteX19" fmla="*/ 629937 w 5669432"/>
              <a:gd name="connsiteY19" fmla="*/ 954107 h 954107"/>
              <a:gd name="connsiteX20" fmla="*/ 0 w 5669432"/>
              <a:gd name="connsiteY20" fmla="*/ 954107 h 954107"/>
              <a:gd name="connsiteX21" fmla="*/ 0 w 5669432"/>
              <a:gd name="connsiteY21" fmla="*/ 457971 h 954107"/>
              <a:gd name="connsiteX22" fmla="*/ 0 w 5669432"/>
              <a:gd name="connsiteY22" fmla="*/ 0 h 95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669432" h="954107" fill="none" extrusionOk="0">
                <a:moveTo>
                  <a:pt x="0" y="0"/>
                </a:moveTo>
                <a:cubicBezTo>
                  <a:pt x="223559" y="-7190"/>
                  <a:pt x="378188" y="-428"/>
                  <a:pt x="629937" y="0"/>
                </a:cubicBezTo>
                <a:cubicBezTo>
                  <a:pt x="881686" y="428"/>
                  <a:pt x="1064051" y="-21956"/>
                  <a:pt x="1316568" y="0"/>
                </a:cubicBezTo>
                <a:cubicBezTo>
                  <a:pt x="1569085" y="21956"/>
                  <a:pt x="1636179" y="28195"/>
                  <a:pt x="1889811" y="0"/>
                </a:cubicBezTo>
                <a:cubicBezTo>
                  <a:pt x="2143443" y="-28195"/>
                  <a:pt x="2294009" y="-21497"/>
                  <a:pt x="2576442" y="0"/>
                </a:cubicBezTo>
                <a:cubicBezTo>
                  <a:pt x="2858875" y="21497"/>
                  <a:pt x="3052496" y="21903"/>
                  <a:pt x="3263073" y="0"/>
                </a:cubicBezTo>
                <a:cubicBezTo>
                  <a:pt x="3473650" y="-21903"/>
                  <a:pt x="3588735" y="9066"/>
                  <a:pt x="3893010" y="0"/>
                </a:cubicBezTo>
                <a:cubicBezTo>
                  <a:pt x="4197285" y="-9066"/>
                  <a:pt x="4297111" y="25429"/>
                  <a:pt x="4409558" y="0"/>
                </a:cubicBezTo>
                <a:cubicBezTo>
                  <a:pt x="4522005" y="-25429"/>
                  <a:pt x="4831364" y="-16911"/>
                  <a:pt x="4982801" y="0"/>
                </a:cubicBezTo>
                <a:cubicBezTo>
                  <a:pt x="5134238" y="16911"/>
                  <a:pt x="5487082" y="18082"/>
                  <a:pt x="5669432" y="0"/>
                </a:cubicBezTo>
                <a:cubicBezTo>
                  <a:pt x="5677409" y="199171"/>
                  <a:pt x="5665585" y="345460"/>
                  <a:pt x="5669432" y="448430"/>
                </a:cubicBezTo>
                <a:cubicBezTo>
                  <a:pt x="5673280" y="551400"/>
                  <a:pt x="5655674" y="739192"/>
                  <a:pt x="5669432" y="954107"/>
                </a:cubicBezTo>
                <a:cubicBezTo>
                  <a:pt x="5439005" y="929353"/>
                  <a:pt x="5215726" y="938576"/>
                  <a:pt x="4982801" y="954107"/>
                </a:cubicBezTo>
                <a:cubicBezTo>
                  <a:pt x="4749876" y="969638"/>
                  <a:pt x="4516782" y="927854"/>
                  <a:pt x="4239475" y="954107"/>
                </a:cubicBezTo>
                <a:cubicBezTo>
                  <a:pt x="3962168" y="980360"/>
                  <a:pt x="3863403" y="952526"/>
                  <a:pt x="3666233" y="954107"/>
                </a:cubicBezTo>
                <a:cubicBezTo>
                  <a:pt x="3469063" y="955688"/>
                  <a:pt x="3143928" y="967542"/>
                  <a:pt x="2979601" y="954107"/>
                </a:cubicBezTo>
                <a:cubicBezTo>
                  <a:pt x="2815274" y="940672"/>
                  <a:pt x="2635503" y="958475"/>
                  <a:pt x="2463053" y="954107"/>
                </a:cubicBezTo>
                <a:cubicBezTo>
                  <a:pt x="2290603" y="949739"/>
                  <a:pt x="2095144" y="982205"/>
                  <a:pt x="1833116" y="954107"/>
                </a:cubicBezTo>
                <a:cubicBezTo>
                  <a:pt x="1571088" y="926009"/>
                  <a:pt x="1567743" y="948822"/>
                  <a:pt x="1373262" y="954107"/>
                </a:cubicBezTo>
                <a:cubicBezTo>
                  <a:pt x="1178781" y="959392"/>
                  <a:pt x="804370" y="983624"/>
                  <a:pt x="629937" y="954107"/>
                </a:cubicBezTo>
                <a:cubicBezTo>
                  <a:pt x="455504" y="924590"/>
                  <a:pt x="286293" y="933411"/>
                  <a:pt x="0" y="954107"/>
                </a:cubicBezTo>
                <a:cubicBezTo>
                  <a:pt x="19828" y="852181"/>
                  <a:pt x="-3737" y="579798"/>
                  <a:pt x="0" y="457971"/>
                </a:cubicBezTo>
                <a:cubicBezTo>
                  <a:pt x="3737" y="336144"/>
                  <a:pt x="7826" y="139046"/>
                  <a:pt x="0" y="0"/>
                </a:cubicBezTo>
                <a:close/>
              </a:path>
              <a:path w="5669432" h="954107" stroke="0" extrusionOk="0">
                <a:moveTo>
                  <a:pt x="0" y="0"/>
                </a:moveTo>
                <a:cubicBezTo>
                  <a:pt x="185722" y="8960"/>
                  <a:pt x="490230" y="-28558"/>
                  <a:pt x="743326" y="0"/>
                </a:cubicBezTo>
                <a:cubicBezTo>
                  <a:pt x="996422" y="28558"/>
                  <a:pt x="1098069" y="357"/>
                  <a:pt x="1316568" y="0"/>
                </a:cubicBezTo>
                <a:cubicBezTo>
                  <a:pt x="1535067" y="-357"/>
                  <a:pt x="1552817" y="-4578"/>
                  <a:pt x="1776422" y="0"/>
                </a:cubicBezTo>
                <a:cubicBezTo>
                  <a:pt x="2000027" y="4578"/>
                  <a:pt x="2229635" y="9520"/>
                  <a:pt x="2406359" y="0"/>
                </a:cubicBezTo>
                <a:cubicBezTo>
                  <a:pt x="2583083" y="-9520"/>
                  <a:pt x="2774745" y="19628"/>
                  <a:pt x="3036296" y="0"/>
                </a:cubicBezTo>
                <a:cubicBezTo>
                  <a:pt x="3297847" y="-19628"/>
                  <a:pt x="3356712" y="-25217"/>
                  <a:pt x="3609538" y="0"/>
                </a:cubicBezTo>
                <a:cubicBezTo>
                  <a:pt x="3862364" y="25217"/>
                  <a:pt x="3945131" y="6435"/>
                  <a:pt x="4239475" y="0"/>
                </a:cubicBezTo>
                <a:cubicBezTo>
                  <a:pt x="4533819" y="-6435"/>
                  <a:pt x="4712033" y="-7403"/>
                  <a:pt x="4926106" y="0"/>
                </a:cubicBezTo>
                <a:cubicBezTo>
                  <a:pt x="5140179" y="7403"/>
                  <a:pt x="5300425" y="3014"/>
                  <a:pt x="5669432" y="0"/>
                </a:cubicBezTo>
                <a:cubicBezTo>
                  <a:pt x="5672032" y="110619"/>
                  <a:pt x="5660535" y="316617"/>
                  <a:pt x="5669432" y="496136"/>
                </a:cubicBezTo>
                <a:cubicBezTo>
                  <a:pt x="5678329" y="675655"/>
                  <a:pt x="5674639" y="821599"/>
                  <a:pt x="5669432" y="954107"/>
                </a:cubicBezTo>
                <a:cubicBezTo>
                  <a:pt x="5431441" y="955706"/>
                  <a:pt x="5365938" y="979482"/>
                  <a:pt x="5152884" y="954107"/>
                </a:cubicBezTo>
                <a:cubicBezTo>
                  <a:pt x="4939830" y="928732"/>
                  <a:pt x="4646188" y="954397"/>
                  <a:pt x="4466253" y="954107"/>
                </a:cubicBezTo>
                <a:cubicBezTo>
                  <a:pt x="4286318" y="953817"/>
                  <a:pt x="4009220" y="956135"/>
                  <a:pt x="3893010" y="954107"/>
                </a:cubicBezTo>
                <a:cubicBezTo>
                  <a:pt x="3776800" y="952079"/>
                  <a:pt x="3387923" y="919132"/>
                  <a:pt x="3149684" y="954107"/>
                </a:cubicBezTo>
                <a:cubicBezTo>
                  <a:pt x="2911445" y="989082"/>
                  <a:pt x="2872196" y="941951"/>
                  <a:pt x="2689831" y="954107"/>
                </a:cubicBezTo>
                <a:cubicBezTo>
                  <a:pt x="2507466" y="966263"/>
                  <a:pt x="2294519" y="960628"/>
                  <a:pt x="2003199" y="954107"/>
                </a:cubicBezTo>
                <a:cubicBezTo>
                  <a:pt x="1711879" y="947586"/>
                  <a:pt x="1734949" y="939954"/>
                  <a:pt x="1543345" y="954107"/>
                </a:cubicBezTo>
                <a:cubicBezTo>
                  <a:pt x="1351741" y="968260"/>
                  <a:pt x="1281729" y="971254"/>
                  <a:pt x="1026797" y="954107"/>
                </a:cubicBezTo>
                <a:cubicBezTo>
                  <a:pt x="771865" y="936960"/>
                  <a:pt x="436731" y="1003529"/>
                  <a:pt x="0" y="954107"/>
                </a:cubicBezTo>
                <a:cubicBezTo>
                  <a:pt x="-21053" y="854267"/>
                  <a:pt x="21356" y="697386"/>
                  <a:pt x="0" y="486595"/>
                </a:cubicBezTo>
                <a:cubicBezTo>
                  <a:pt x="-21356" y="275804"/>
                  <a:pt x="-1304" y="194750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9895749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Determine the trend using 5-year cycle period.</a:t>
            </a:r>
          </a:p>
        </p:txBody>
      </p:sp>
    </p:spTree>
    <p:extLst>
      <p:ext uri="{BB962C8B-B14F-4D97-AF65-F5344CB8AC3E}">
        <p14:creationId xmlns:p14="http://schemas.microsoft.com/office/powerpoint/2010/main" val="3566293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Seasonal 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 Seasonal variation means short term variation.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 Time series data exhibits some changes which may be weekly, monthly, quarterly or half yearly.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 This type of change may occur once or more than once within one year period. </a:t>
            </a:r>
          </a:p>
        </p:txBody>
      </p:sp>
    </p:spTree>
    <p:extLst>
      <p:ext uri="{BB962C8B-B14F-4D97-AF65-F5344CB8AC3E}">
        <p14:creationId xmlns:p14="http://schemas.microsoft.com/office/powerpoint/2010/main" val="168876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Causes of Seasonal 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 There are two reasons behind the occurrence of weekly, monthly, quarterly or half yearly change within the same year:</a:t>
            </a:r>
          </a:p>
          <a:p>
            <a:pPr algn="just"/>
            <a:endParaRPr lang="en-US" sz="3200" dirty="0"/>
          </a:p>
          <a:p>
            <a:pPr marL="514350" indent="-514350" algn="just">
              <a:buFont typeface="+mj-lt"/>
              <a:buAutoNum type="alphaLcParenR"/>
            </a:pPr>
            <a:r>
              <a:rPr lang="en-US" sz="3200" dirty="0"/>
              <a:t>Influence of natural forces.</a:t>
            </a:r>
          </a:p>
          <a:p>
            <a:pPr marL="514350" indent="-514350" algn="just">
              <a:buFont typeface="+mj-lt"/>
              <a:buAutoNum type="alphaLcParenR"/>
            </a:pPr>
            <a:endParaRPr lang="en-US" sz="3200" dirty="0"/>
          </a:p>
          <a:p>
            <a:pPr marL="514350" indent="-514350" algn="just">
              <a:buFont typeface="+mj-lt"/>
              <a:buAutoNum type="alphaLcParenR"/>
            </a:pPr>
            <a:endParaRPr lang="en-US" sz="3200" dirty="0"/>
          </a:p>
          <a:p>
            <a:pPr marL="514350" indent="-514350" algn="just">
              <a:buFont typeface="+mj-lt"/>
              <a:buAutoNum type="alphaLcParenR"/>
            </a:pPr>
            <a:r>
              <a:rPr lang="en-US" sz="3200" dirty="0"/>
              <a:t>Change of taste or habit.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087A55-7DB4-E0FD-42A1-FF10F64FE79D}"/>
              </a:ext>
            </a:extLst>
          </p:cNvPr>
          <p:cNvSpPr txBox="1"/>
          <p:nvPr/>
        </p:nvSpPr>
        <p:spPr>
          <a:xfrm>
            <a:off x="7314824" y="3422302"/>
            <a:ext cx="6977646" cy="1384995"/>
          </a:xfrm>
          <a:custGeom>
            <a:avLst/>
            <a:gdLst>
              <a:gd name="connsiteX0" fmla="*/ 0 w 6977646"/>
              <a:gd name="connsiteY0" fmla="*/ 0 h 1384995"/>
              <a:gd name="connsiteX1" fmla="*/ 488435 w 6977646"/>
              <a:gd name="connsiteY1" fmla="*/ 0 h 1384995"/>
              <a:gd name="connsiteX2" fmla="*/ 1255976 w 6977646"/>
              <a:gd name="connsiteY2" fmla="*/ 0 h 1384995"/>
              <a:gd name="connsiteX3" fmla="*/ 1953741 w 6977646"/>
              <a:gd name="connsiteY3" fmla="*/ 0 h 1384995"/>
              <a:gd name="connsiteX4" fmla="*/ 2511953 w 6977646"/>
              <a:gd name="connsiteY4" fmla="*/ 0 h 1384995"/>
              <a:gd name="connsiteX5" fmla="*/ 3139941 w 6977646"/>
              <a:gd name="connsiteY5" fmla="*/ 0 h 1384995"/>
              <a:gd name="connsiteX6" fmla="*/ 3837705 w 6977646"/>
              <a:gd name="connsiteY6" fmla="*/ 0 h 1384995"/>
              <a:gd name="connsiteX7" fmla="*/ 4326141 w 6977646"/>
              <a:gd name="connsiteY7" fmla="*/ 0 h 1384995"/>
              <a:gd name="connsiteX8" fmla="*/ 4884352 w 6977646"/>
              <a:gd name="connsiteY8" fmla="*/ 0 h 1384995"/>
              <a:gd name="connsiteX9" fmla="*/ 5442564 w 6977646"/>
              <a:gd name="connsiteY9" fmla="*/ 0 h 1384995"/>
              <a:gd name="connsiteX10" fmla="*/ 6279881 w 6977646"/>
              <a:gd name="connsiteY10" fmla="*/ 0 h 1384995"/>
              <a:gd name="connsiteX11" fmla="*/ 6977646 w 6977646"/>
              <a:gd name="connsiteY11" fmla="*/ 0 h 1384995"/>
              <a:gd name="connsiteX12" fmla="*/ 6977646 w 6977646"/>
              <a:gd name="connsiteY12" fmla="*/ 664798 h 1384995"/>
              <a:gd name="connsiteX13" fmla="*/ 6977646 w 6977646"/>
              <a:gd name="connsiteY13" fmla="*/ 1384995 h 1384995"/>
              <a:gd name="connsiteX14" fmla="*/ 6489211 w 6977646"/>
              <a:gd name="connsiteY14" fmla="*/ 1384995 h 1384995"/>
              <a:gd name="connsiteX15" fmla="*/ 6000776 w 6977646"/>
              <a:gd name="connsiteY15" fmla="*/ 1384995 h 1384995"/>
              <a:gd name="connsiteX16" fmla="*/ 5163458 w 6977646"/>
              <a:gd name="connsiteY16" fmla="*/ 1384995 h 1384995"/>
              <a:gd name="connsiteX17" fmla="*/ 4605246 w 6977646"/>
              <a:gd name="connsiteY17" fmla="*/ 1384995 h 1384995"/>
              <a:gd name="connsiteX18" fmla="*/ 3767929 w 6977646"/>
              <a:gd name="connsiteY18" fmla="*/ 1384995 h 1384995"/>
              <a:gd name="connsiteX19" fmla="*/ 3070164 w 6977646"/>
              <a:gd name="connsiteY19" fmla="*/ 1384995 h 1384995"/>
              <a:gd name="connsiteX20" fmla="*/ 2232847 w 6977646"/>
              <a:gd name="connsiteY20" fmla="*/ 1384995 h 1384995"/>
              <a:gd name="connsiteX21" fmla="*/ 1395529 w 6977646"/>
              <a:gd name="connsiteY21" fmla="*/ 1384995 h 1384995"/>
              <a:gd name="connsiteX22" fmla="*/ 837318 w 6977646"/>
              <a:gd name="connsiteY22" fmla="*/ 1384995 h 1384995"/>
              <a:gd name="connsiteX23" fmla="*/ 0 w 6977646"/>
              <a:gd name="connsiteY23" fmla="*/ 1384995 h 1384995"/>
              <a:gd name="connsiteX24" fmla="*/ 0 w 6977646"/>
              <a:gd name="connsiteY24" fmla="*/ 678648 h 1384995"/>
              <a:gd name="connsiteX25" fmla="*/ 0 w 6977646"/>
              <a:gd name="connsiteY25" fmla="*/ 0 h 138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977646" h="1384995" fill="none" extrusionOk="0">
                <a:moveTo>
                  <a:pt x="0" y="0"/>
                </a:moveTo>
                <a:cubicBezTo>
                  <a:pt x="231105" y="18133"/>
                  <a:pt x="340244" y="-14832"/>
                  <a:pt x="488435" y="0"/>
                </a:cubicBezTo>
                <a:cubicBezTo>
                  <a:pt x="636626" y="14832"/>
                  <a:pt x="1101079" y="26295"/>
                  <a:pt x="1255976" y="0"/>
                </a:cubicBezTo>
                <a:cubicBezTo>
                  <a:pt x="1410873" y="-26295"/>
                  <a:pt x="1627134" y="-25336"/>
                  <a:pt x="1953741" y="0"/>
                </a:cubicBezTo>
                <a:cubicBezTo>
                  <a:pt x="2280349" y="25336"/>
                  <a:pt x="2278210" y="-4487"/>
                  <a:pt x="2511953" y="0"/>
                </a:cubicBezTo>
                <a:cubicBezTo>
                  <a:pt x="2745696" y="4487"/>
                  <a:pt x="2928686" y="-17946"/>
                  <a:pt x="3139941" y="0"/>
                </a:cubicBezTo>
                <a:cubicBezTo>
                  <a:pt x="3351196" y="17946"/>
                  <a:pt x="3557469" y="9551"/>
                  <a:pt x="3837705" y="0"/>
                </a:cubicBezTo>
                <a:cubicBezTo>
                  <a:pt x="4117941" y="-9551"/>
                  <a:pt x="4161635" y="-20798"/>
                  <a:pt x="4326141" y="0"/>
                </a:cubicBezTo>
                <a:cubicBezTo>
                  <a:pt x="4490647" y="20798"/>
                  <a:pt x="4663306" y="15402"/>
                  <a:pt x="4884352" y="0"/>
                </a:cubicBezTo>
                <a:cubicBezTo>
                  <a:pt x="5105398" y="-15402"/>
                  <a:pt x="5302907" y="11545"/>
                  <a:pt x="5442564" y="0"/>
                </a:cubicBezTo>
                <a:cubicBezTo>
                  <a:pt x="5582221" y="-11545"/>
                  <a:pt x="6102835" y="-13978"/>
                  <a:pt x="6279881" y="0"/>
                </a:cubicBezTo>
                <a:cubicBezTo>
                  <a:pt x="6456927" y="13978"/>
                  <a:pt x="6651323" y="17535"/>
                  <a:pt x="6977646" y="0"/>
                </a:cubicBezTo>
                <a:cubicBezTo>
                  <a:pt x="6985202" y="166576"/>
                  <a:pt x="6949591" y="367018"/>
                  <a:pt x="6977646" y="664798"/>
                </a:cubicBezTo>
                <a:cubicBezTo>
                  <a:pt x="7005701" y="962578"/>
                  <a:pt x="7003406" y="1224084"/>
                  <a:pt x="6977646" y="1384995"/>
                </a:cubicBezTo>
                <a:cubicBezTo>
                  <a:pt x="6820432" y="1375053"/>
                  <a:pt x="6667524" y="1405726"/>
                  <a:pt x="6489211" y="1384995"/>
                </a:cubicBezTo>
                <a:cubicBezTo>
                  <a:pt x="6310898" y="1364264"/>
                  <a:pt x="6137214" y="1381557"/>
                  <a:pt x="6000776" y="1384995"/>
                </a:cubicBezTo>
                <a:cubicBezTo>
                  <a:pt x="5864339" y="1388433"/>
                  <a:pt x="5485562" y="1366544"/>
                  <a:pt x="5163458" y="1384995"/>
                </a:cubicBezTo>
                <a:cubicBezTo>
                  <a:pt x="4841354" y="1403446"/>
                  <a:pt x="4842927" y="1381770"/>
                  <a:pt x="4605246" y="1384995"/>
                </a:cubicBezTo>
                <a:cubicBezTo>
                  <a:pt x="4367565" y="1388220"/>
                  <a:pt x="4045610" y="1355234"/>
                  <a:pt x="3767929" y="1384995"/>
                </a:cubicBezTo>
                <a:cubicBezTo>
                  <a:pt x="3490248" y="1414756"/>
                  <a:pt x="3261221" y="1353400"/>
                  <a:pt x="3070164" y="1384995"/>
                </a:cubicBezTo>
                <a:cubicBezTo>
                  <a:pt x="2879107" y="1416590"/>
                  <a:pt x="2531058" y="1374474"/>
                  <a:pt x="2232847" y="1384995"/>
                </a:cubicBezTo>
                <a:cubicBezTo>
                  <a:pt x="1934636" y="1395516"/>
                  <a:pt x="1741597" y="1384640"/>
                  <a:pt x="1395529" y="1384995"/>
                </a:cubicBezTo>
                <a:cubicBezTo>
                  <a:pt x="1049461" y="1385350"/>
                  <a:pt x="991998" y="1389632"/>
                  <a:pt x="837318" y="1384995"/>
                </a:cubicBezTo>
                <a:cubicBezTo>
                  <a:pt x="682638" y="1380358"/>
                  <a:pt x="273363" y="1373631"/>
                  <a:pt x="0" y="1384995"/>
                </a:cubicBezTo>
                <a:cubicBezTo>
                  <a:pt x="4566" y="1227716"/>
                  <a:pt x="7278" y="839738"/>
                  <a:pt x="0" y="678648"/>
                </a:cubicBezTo>
                <a:cubicBezTo>
                  <a:pt x="-7278" y="517558"/>
                  <a:pt x="-9478" y="184056"/>
                  <a:pt x="0" y="0"/>
                </a:cubicBezTo>
                <a:close/>
              </a:path>
              <a:path w="6977646" h="1384995" stroke="0" extrusionOk="0">
                <a:moveTo>
                  <a:pt x="0" y="0"/>
                </a:moveTo>
                <a:cubicBezTo>
                  <a:pt x="406562" y="4094"/>
                  <a:pt x="499497" y="-15416"/>
                  <a:pt x="837318" y="0"/>
                </a:cubicBezTo>
                <a:cubicBezTo>
                  <a:pt x="1175139" y="15416"/>
                  <a:pt x="1337605" y="-17120"/>
                  <a:pt x="1465306" y="0"/>
                </a:cubicBezTo>
                <a:cubicBezTo>
                  <a:pt x="1593007" y="17120"/>
                  <a:pt x="1731961" y="-11360"/>
                  <a:pt x="1953741" y="0"/>
                </a:cubicBezTo>
                <a:cubicBezTo>
                  <a:pt x="2175522" y="11360"/>
                  <a:pt x="2325989" y="2645"/>
                  <a:pt x="2651505" y="0"/>
                </a:cubicBezTo>
                <a:cubicBezTo>
                  <a:pt x="2977021" y="-2645"/>
                  <a:pt x="3008446" y="-7702"/>
                  <a:pt x="3349270" y="0"/>
                </a:cubicBezTo>
                <a:cubicBezTo>
                  <a:pt x="3690094" y="7702"/>
                  <a:pt x="3822815" y="22270"/>
                  <a:pt x="3977258" y="0"/>
                </a:cubicBezTo>
                <a:cubicBezTo>
                  <a:pt x="4131701" y="-22270"/>
                  <a:pt x="4528599" y="-15141"/>
                  <a:pt x="4675023" y="0"/>
                </a:cubicBezTo>
                <a:cubicBezTo>
                  <a:pt x="4821447" y="15141"/>
                  <a:pt x="5260194" y="19792"/>
                  <a:pt x="5442564" y="0"/>
                </a:cubicBezTo>
                <a:cubicBezTo>
                  <a:pt x="5624934" y="-19792"/>
                  <a:pt x="5850273" y="-933"/>
                  <a:pt x="6000776" y="0"/>
                </a:cubicBezTo>
                <a:cubicBezTo>
                  <a:pt x="6151279" y="933"/>
                  <a:pt x="6697313" y="-39085"/>
                  <a:pt x="6977646" y="0"/>
                </a:cubicBezTo>
                <a:cubicBezTo>
                  <a:pt x="7001668" y="282367"/>
                  <a:pt x="6966927" y="442262"/>
                  <a:pt x="6977646" y="664798"/>
                </a:cubicBezTo>
                <a:cubicBezTo>
                  <a:pt x="6988365" y="887334"/>
                  <a:pt x="7005646" y="1129451"/>
                  <a:pt x="6977646" y="1384995"/>
                </a:cubicBezTo>
                <a:cubicBezTo>
                  <a:pt x="6762151" y="1354215"/>
                  <a:pt x="6495192" y="1365487"/>
                  <a:pt x="6279881" y="1384995"/>
                </a:cubicBezTo>
                <a:cubicBezTo>
                  <a:pt x="6064571" y="1404503"/>
                  <a:pt x="5899794" y="1359032"/>
                  <a:pt x="5651893" y="1384995"/>
                </a:cubicBezTo>
                <a:cubicBezTo>
                  <a:pt x="5403992" y="1410958"/>
                  <a:pt x="5208389" y="1406045"/>
                  <a:pt x="4814576" y="1384995"/>
                </a:cubicBezTo>
                <a:cubicBezTo>
                  <a:pt x="4420763" y="1363945"/>
                  <a:pt x="4437598" y="1367803"/>
                  <a:pt x="4326141" y="1384995"/>
                </a:cubicBezTo>
                <a:cubicBezTo>
                  <a:pt x="4214684" y="1402187"/>
                  <a:pt x="3803839" y="1356587"/>
                  <a:pt x="3558599" y="1384995"/>
                </a:cubicBezTo>
                <a:cubicBezTo>
                  <a:pt x="3313359" y="1413403"/>
                  <a:pt x="3272970" y="1396349"/>
                  <a:pt x="3070164" y="1384995"/>
                </a:cubicBezTo>
                <a:cubicBezTo>
                  <a:pt x="2867359" y="1373641"/>
                  <a:pt x="2665269" y="1360513"/>
                  <a:pt x="2511953" y="1384995"/>
                </a:cubicBezTo>
                <a:cubicBezTo>
                  <a:pt x="2358637" y="1409477"/>
                  <a:pt x="2085912" y="1361209"/>
                  <a:pt x="1883964" y="1384995"/>
                </a:cubicBezTo>
                <a:cubicBezTo>
                  <a:pt x="1682016" y="1408781"/>
                  <a:pt x="1473148" y="1364323"/>
                  <a:pt x="1255976" y="1384995"/>
                </a:cubicBezTo>
                <a:cubicBezTo>
                  <a:pt x="1038804" y="1405667"/>
                  <a:pt x="862638" y="1366621"/>
                  <a:pt x="627988" y="1384995"/>
                </a:cubicBezTo>
                <a:cubicBezTo>
                  <a:pt x="393338" y="1403369"/>
                  <a:pt x="174500" y="1378161"/>
                  <a:pt x="0" y="1384995"/>
                </a:cubicBezTo>
                <a:cubicBezTo>
                  <a:pt x="-23810" y="1156424"/>
                  <a:pt x="-20247" y="864900"/>
                  <a:pt x="0" y="692498"/>
                </a:cubicBezTo>
                <a:cubicBezTo>
                  <a:pt x="20247" y="520096"/>
                  <a:pt x="-3307" y="251420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9895749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For example, demand increases for worm cloth in the winter, air condition in the summer, umbrella in the rainy season.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3528F8-DFD6-5D1C-1C0E-A810B9CD3D43}"/>
              </a:ext>
            </a:extLst>
          </p:cNvPr>
          <p:cNvSpPr txBox="1"/>
          <p:nvPr/>
        </p:nvSpPr>
        <p:spPr>
          <a:xfrm>
            <a:off x="7314824" y="5181881"/>
            <a:ext cx="6977646" cy="1384995"/>
          </a:xfrm>
          <a:custGeom>
            <a:avLst/>
            <a:gdLst>
              <a:gd name="connsiteX0" fmla="*/ 0 w 6977646"/>
              <a:gd name="connsiteY0" fmla="*/ 0 h 1384995"/>
              <a:gd name="connsiteX1" fmla="*/ 488435 w 6977646"/>
              <a:gd name="connsiteY1" fmla="*/ 0 h 1384995"/>
              <a:gd name="connsiteX2" fmla="*/ 1255976 w 6977646"/>
              <a:gd name="connsiteY2" fmla="*/ 0 h 1384995"/>
              <a:gd name="connsiteX3" fmla="*/ 1953741 w 6977646"/>
              <a:gd name="connsiteY3" fmla="*/ 0 h 1384995"/>
              <a:gd name="connsiteX4" fmla="*/ 2511953 w 6977646"/>
              <a:gd name="connsiteY4" fmla="*/ 0 h 1384995"/>
              <a:gd name="connsiteX5" fmla="*/ 3139941 w 6977646"/>
              <a:gd name="connsiteY5" fmla="*/ 0 h 1384995"/>
              <a:gd name="connsiteX6" fmla="*/ 3837705 w 6977646"/>
              <a:gd name="connsiteY6" fmla="*/ 0 h 1384995"/>
              <a:gd name="connsiteX7" fmla="*/ 4326141 w 6977646"/>
              <a:gd name="connsiteY7" fmla="*/ 0 h 1384995"/>
              <a:gd name="connsiteX8" fmla="*/ 4884352 w 6977646"/>
              <a:gd name="connsiteY8" fmla="*/ 0 h 1384995"/>
              <a:gd name="connsiteX9" fmla="*/ 5442564 w 6977646"/>
              <a:gd name="connsiteY9" fmla="*/ 0 h 1384995"/>
              <a:gd name="connsiteX10" fmla="*/ 6279881 w 6977646"/>
              <a:gd name="connsiteY10" fmla="*/ 0 h 1384995"/>
              <a:gd name="connsiteX11" fmla="*/ 6977646 w 6977646"/>
              <a:gd name="connsiteY11" fmla="*/ 0 h 1384995"/>
              <a:gd name="connsiteX12" fmla="*/ 6977646 w 6977646"/>
              <a:gd name="connsiteY12" fmla="*/ 664798 h 1384995"/>
              <a:gd name="connsiteX13" fmla="*/ 6977646 w 6977646"/>
              <a:gd name="connsiteY13" fmla="*/ 1384995 h 1384995"/>
              <a:gd name="connsiteX14" fmla="*/ 6489211 w 6977646"/>
              <a:gd name="connsiteY14" fmla="*/ 1384995 h 1384995"/>
              <a:gd name="connsiteX15" fmla="*/ 6000776 w 6977646"/>
              <a:gd name="connsiteY15" fmla="*/ 1384995 h 1384995"/>
              <a:gd name="connsiteX16" fmla="*/ 5163458 w 6977646"/>
              <a:gd name="connsiteY16" fmla="*/ 1384995 h 1384995"/>
              <a:gd name="connsiteX17" fmla="*/ 4605246 w 6977646"/>
              <a:gd name="connsiteY17" fmla="*/ 1384995 h 1384995"/>
              <a:gd name="connsiteX18" fmla="*/ 3767929 w 6977646"/>
              <a:gd name="connsiteY18" fmla="*/ 1384995 h 1384995"/>
              <a:gd name="connsiteX19" fmla="*/ 3070164 w 6977646"/>
              <a:gd name="connsiteY19" fmla="*/ 1384995 h 1384995"/>
              <a:gd name="connsiteX20" fmla="*/ 2232847 w 6977646"/>
              <a:gd name="connsiteY20" fmla="*/ 1384995 h 1384995"/>
              <a:gd name="connsiteX21" fmla="*/ 1395529 w 6977646"/>
              <a:gd name="connsiteY21" fmla="*/ 1384995 h 1384995"/>
              <a:gd name="connsiteX22" fmla="*/ 837318 w 6977646"/>
              <a:gd name="connsiteY22" fmla="*/ 1384995 h 1384995"/>
              <a:gd name="connsiteX23" fmla="*/ 0 w 6977646"/>
              <a:gd name="connsiteY23" fmla="*/ 1384995 h 1384995"/>
              <a:gd name="connsiteX24" fmla="*/ 0 w 6977646"/>
              <a:gd name="connsiteY24" fmla="*/ 678648 h 1384995"/>
              <a:gd name="connsiteX25" fmla="*/ 0 w 6977646"/>
              <a:gd name="connsiteY25" fmla="*/ 0 h 138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977646" h="1384995" fill="none" extrusionOk="0">
                <a:moveTo>
                  <a:pt x="0" y="0"/>
                </a:moveTo>
                <a:cubicBezTo>
                  <a:pt x="231105" y="18133"/>
                  <a:pt x="340244" y="-14832"/>
                  <a:pt x="488435" y="0"/>
                </a:cubicBezTo>
                <a:cubicBezTo>
                  <a:pt x="636626" y="14832"/>
                  <a:pt x="1101079" y="26295"/>
                  <a:pt x="1255976" y="0"/>
                </a:cubicBezTo>
                <a:cubicBezTo>
                  <a:pt x="1410873" y="-26295"/>
                  <a:pt x="1627134" y="-25336"/>
                  <a:pt x="1953741" y="0"/>
                </a:cubicBezTo>
                <a:cubicBezTo>
                  <a:pt x="2280349" y="25336"/>
                  <a:pt x="2278210" y="-4487"/>
                  <a:pt x="2511953" y="0"/>
                </a:cubicBezTo>
                <a:cubicBezTo>
                  <a:pt x="2745696" y="4487"/>
                  <a:pt x="2928686" y="-17946"/>
                  <a:pt x="3139941" y="0"/>
                </a:cubicBezTo>
                <a:cubicBezTo>
                  <a:pt x="3351196" y="17946"/>
                  <a:pt x="3557469" y="9551"/>
                  <a:pt x="3837705" y="0"/>
                </a:cubicBezTo>
                <a:cubicBezTo>
                  <a:pt x="4117941" y="-9551"/>
                  <a:pt x="4161635" y="-20798"/>
                  <a:pt x="4326141" y="0"/>
                </a:cubicBezTo>
                <a:cubicBezTo>
                  <a:pt x="4490647" y="20798"/>
                  <a:pt x="4663306" y="15402"/>
                  <a:pt x="4884352" y="0"/>
                </a:cubicBezTo>
                <a:cubicBezTo>
                  <a:pt x="5105398" y="-15402"/>
                  <a:pt x="5302907" y="11545"/>
                  <a:pt x="5442564" y="0"/>
                </a:cubicBezTo>
                <a:cubicBezTo>
                  <a:pt x="5582221" y="-11545"/>
                  <a:pt x="6102835" y="-13978"/>
                  <a:pt x="6279881" y="0"/>
                </a:cubicBezTo>
                <a:cubicBezTo>
                  <a:pt x="6456927" y="13978"/>
                  <a:pt x="6651323" y="17535"/>
                  <a:pt x="6977646" y="0"/>
                </a:cubicBezTo>
                <a:cubicBezTo>
                  <a:pt x="6985202" y="166576"/>
                  <a:pt x="6949591" y="367018"/>
                  <a:pt x="6977646" y="664798"/>
                </a:cubicBezTo>
                <a:cubicBezTo>
                  <a:pt x="7005701" y="962578"/>
                  <a:pt x="7003406" y="1224084"/>
                  <a:pt x="6977646" y="1384995"/>
                </a:cubicBezTo>
                <a:cubicBezTo>
                  <a:pt x="6820432" y="1375053"/>
                  <a:pt x="6667524" y="1405726"/>
                  <a:pt x="6489211" y="1384995"/>
                </a:cubicBezTo>
                <a:cubicBezTo>
                  <a:pt x="6310898" y="1364264"/>
                  <a:pt x="6137214" y="1381557"/>
                  <a:pt x="6000776" y="1384995"/>
                </a:cubicBezTo>
                <a:cubicBezTo>
                  <a:pt x="5864339" y="1388433"/>
                  <a:pt x="5485562" y="1366544"/>
                  <a:pt x="5163458" y="1384995"/>
                </a:cubicBezTo>
                <a:cubicBezTo>
                  <a:pt x="4841354" y="1403446"/>
                  <a:pt x="4842927" y="1381770"/>
                  <a:pt x="4605246" y="1384995"/>
                </a:cubicBezTo>
                <a:cubicBezTo>
                  <a:pt x="4367565" y="1388220"/>
                  <a:pt x="4045610" y="1355234"/>
                  <a:pt x="3767929" y="1384995"/>
                </a:cubicBezTo>
                <a:cubicBezTo>
                  <a:pt x="3490248" y="1414756"/>
                  <a:pt x="3261221" y="1353400"/>
                  <a:pt x="3070164" y="1384995"/>
                </a:cubicBezTo>
                <a:cubicBezTo>
                  <a:pt x="2879107" y="1416590"/>
                  <a:pt x="2531058" y="1374474"/>
                  <a:pt x="2232847" y="1384995"/>
                </a:cubicBezTo>
                <a:cubicBezTo>
                  <a:pt x="1934636" y="1395516"/>
                  <a:pt x="1741597" y="1384640"/>
                  <a:pt x="1395529" y="1384995"/>
                </a:cubicBezTo>
                <a:cubicBezTo>
                  <a:pt x="1049461" y="1385350"/>
                  <a:pt x="991998" y="1389632"/>
                  <a:pt x="837318" y="1384995"/>
                </a:cubicBezTo>
                <a:cubicBezTo>
                  <a:pt x="682638" y="1380358"/>
                  <a:pt x="273363" y="1373631"/>
                  <a:pt x="0" y="1384995"/>
                </a:cubicBezTo>
                <a:cubicBezTo>
                  <a:pt x="4566" y="1227716"/>
                  <a:pt x="7278" y="839738"/>
                  <a:pt x="0" y="678648"/>
                </a:cubicBezTo>
                <a:cubicBezTo>
                  <a:pt x="-7278" y="517558"/>
                  <a:pt x="-9478" y="184056"/>
                  <a:pt x="0" y="0"/>
                </a:cubicBezTo>
                <a:close/>
              </a:path>
              <a:path w="6977646" h="1384995" stroke="0" extrusionOk="0">
                <a:moveTo>
                  <a:pt x="0" y="0"/>
                </a:moveTo>
                <a:cubicBezTo>
                  <a:pt x="406562" y="4094"/>
                  <a:pt x="499497" y="-15416"/>
                  <a:pt x="837318" y="0"/>
                </a:cubicBezTo>
                <a:cubicBezTo>
                  <a:pt x="1175139" y="15416"/>
                  <a:pt x="1337605" y="-17120"/>
                  <a:pt x="1465306" y="0"/>
                </a:cubicBezTo>
                <a:cubicBezTo>
                  <a:pt x="1593007" y="17120"/>
                  <a:pt x="1731961" y="-11360"/>
                  <a:pt x="1953741" y="0"/>
                </a:cubicBezTo>
                <a:cubicBezTo>
                  <a:pt x="2175522" y="11360"/>
                  <a:pt x="2325989" y="2645"/>
                  <a:pt x="2651505" y="0"/>
                </a:cubicBezTo>
                <a:cubicBezTo>
                  <a:pt x="2977021" y="-2645"/>
                  <a:pt x="3008446" y="-7702"/>
                  <a:pt x="3349270" y="0"/>
                </a:cubicBezTo>
                <a:cubicBezTo>
                  <a:pt x="3690094" y="7702"/>
                  <a:pt x="3822815" y="22270"/>
                  <a:pt x="3977258" y="0"/>
                </a:cubicBezTo>
                <a:cubicBezTo>
                  <a:pt x="4131701" y="-22270"/>
                  <a:pt x="4528599" y="-15141"/>
                  <a:pt x="4675023" y="0"/>
                </a:cubicBezTo>
                <a:cubicBezTo>
                  <a:pt x="4821447" y="15141"/>
                  <a:pt x="5260194" y="19792"/>
                  <a:pt x="5442564" y="0"/>
                </a:cubicBezTo>
                <a:cubicBezTo>
                  <a:pt x="5624934" y="-19792"/>
                  <a:pt x="5850273" y="-933"/>
                  <a:pt x="6000776" y="0"/>
                </a:cubicBezTo>
                <a:cubicBezTo>
                  <a:pt x="6151279" y="933"/>
                  <a:pt x="6697313" y="-39085"/>
                  <a:pt x="6977646" y="0"/>
                </a:cubicBezTo>
                <a:cubicBezTo>
                  <a:pt x="7001668" y="282367"/>
                  <a:pt x="6966927" y="442262"/>
                  <a:pt x="6977646" y="664798"/>
                </a:cubicBezTo>
                <a:cubicBezTo>
                  <a:pt x="6988365" y="887334"/>
                  <a:pt x="7005646" y="1129451"/>
                  <a:pt x="6977646" y="1384995"/>
                </a:cubicBezTo>
                <a:cubicBezTo>
                  <a:pt x="6762151" y="1354215"/>
                  <a:pt x="6495192" y="1365487"/>
                  <a:pt x="6279881" y="1384995"/>
                </a:cubicBezTo>
                <a:cubicBezTo>
                  <a:pt x="6064571" y="1404503"/>
                  <a:pt x="5899794" y="1359032"/>
                  <a:pt x="5651893" y="1384995"/>
                </a:cubicBezTo>
                <a:cubicBezTo>
                  <a:pt x="5403992" y="1410958"/>
                  <a:pt x="5208389" y="1406045"/>
                  <a:pt x="4814576" y="1384995"/>
                </a:cubicBezTo>
                <a:cubicBezTo>
                  <a:pt x="4420763" y="1363945"/>
                  <a:pt x="4437598" y="1367803"/>
                  <a:pt x="4326141" y="1384995"/>
                </a:cubicBezTo>
                <a:cubicBezTo>
                  <a:pt x="4214684" y="1402187"/>
                  <a:pt x="3803839" y="1356587"/>
                  <a:pt x="3558599" y="1384995"/>
                </a:cubicBezTo>
                <a:cubicBezTo>
                  <a:pt x="3313359" y="1413403"/>
                  <a:pt x="3272970" y="1396349"/>
                  <a:pt x="3070164" y="1384995"/>
                </a:cubicBezTo>
                <a:cubicBezTo>
                  <a:pt x="2867359" y="1373641"/>
                  <a:pt x="2665269" y="1360513"/>
                  <a:pt x="2511953" y="1384995"/>
                </a:cubicBezTo>
                <a:cubicBezTo>
                  <a:pt x="2358637" y="1409477"/>
                  <a:pt x="2085912" y="1361209"/>
                  <a:pt x="1883964" y="1384995"/>
                </a:cubicBezTo>
                <a:cubicBezTo>
                  <a:pt x="1682016" y="1408781"/>
                  <a:pt x="1473148" y="1364323"/>
                  <a:pt x="1255976" y="1384995"/>
                </a:cubicBezTo>
                <a:cubicBezTo>
                  <a:pt x="1038804" y="1405667"/>
                  <a:pt x="862638" y="1366621"/>
                  <a:pt x="627988" y="1384995"/>
                </a:cubicBezTo>
                <a:cubicBezTo>
                  <a:pt x="393338" y="1403369"/>
                  <a:pt x="174500" y="1378161"/>
                  <a:pt x="0" y="1384995"/>
                </a:cubicBezTo>
                <a:cubicBezTo>
                  <a:pt x="-23810" y="1156424"/>
                  <a:pt x="-20247" y="864900"/>
                  <a:pt x="0" y="692498"/>
                </a:cubicBezTo>
                <a:cubicBezTo>
                  <a:pt x="20247" y="520096"/>
                  <a:pt x="-3307" y="251420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9895749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For example, demand of new clothes increases at the time of religious festivals.</a:t>
            </a:r>
          </a:p>
        </p:txBody>
      </p:sp>
    </p:spTree>
    <p:extLst>
      <p:ext uri="{BB962C8B-B14F-4D97-AF65-F5344CB8AC3E}">
        <p14:creationId xmlns:p14="http://schemas.microsoft.com/office/powerpoint/2010/main" val="102277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Cyclical 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 Cyclical variations are recurrent upward or downward movements in a time series but the period of cycle is greater than a year.</a:t>
            </a:r>
          </a:p>
          <a:p>
            <a:pPr algn="just"/>
            <a:r>
              <a:rPr lang="en-US" sz="3200" dirty="0"/>
              <a:t> Once complete period is</a:t>
            </a:r>
          </a:p>
          <a:p>
            <a:pPr marL="0" indent="0" algn="just">
              <a:buNone/>
            </a:pPr>
            <a:r>
              <a:rPr lang="en-US" sz="3200" dirty="0"/>
              <a:t>	called a “Cycle”.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29EFC0-06B5-978D-7821-B7397DAAD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654" y="3170693"/>
            <a:ext cx="7139846" cy="4850296"/>
          </a:xfrm>
          <a:custGeom>
            <a:avLst/>
            <a:gdLst>
              <a:gd name="connsiteX0" fmla="*/ 0 w 7139846"/>
              <a:gd name="connsiteY0" fmla="*/ 0 h 4850296"/>
              <a:gd name="connsiteX1" fmla="*/ 791874 w 7139846"/>
              <a:gd name="connsiteY1" fmla="*/ 0 h 4850296"/>
              <a:gd name="connsiteX2" fmla="*/ 1298154 w 7139846"/>
              <a:gd name="connsiteY2" fmla="*/ 0 h 4850296"/>
              <a:gd name="connsiteX3" fmla="*/ 1875832 w 7139846"/>
              <a:gd name="connsiteY3" fmla="*/ 0 h 4850296"/>
              <a:gd name="connsiteX4" fmla="*/ 2596308 w 7139846"/>
              <a:gd name="connsiteY4" fmla="*/ 0 h 4850296"/>
              <a:gd name="connsiteX5" fmla="*/ 3388181 w 7139846"/>
              <a:gd name="connsiteY5" fmla="*/ 0 h 4850296"/>
              <a:gd name="connsiteX6" fmla="*/ 4108657 w 7139846"/>
              <a:gd name="connsiteY6" fmla="*/ 0 h 4850296"/>
              <a:gd name="connsiteX7" fmla="*/ 4829132 w 7139846"/>
              <a:gd name="connsiteY7" fmla="*/ 0 h 4850296"/>
              <a:gd name="connsiteX8" fmla="*/ 5549608 w 7139846"/>
              <a:gd name="connsiteY8" fmla="*/ 0 h 4850296"/>
              <a:gd name="connsiteX9" fmla="*/ 6055888 w 7139846"/>
              <a:gd name="connsiteY9" fmla="*/ 0 h 4850296"/>
              <a:gd name="connsiteX10" fmla="*/ 6490769 w 7139846"/>
              <a:gd name="connsiteY10" fmla="*/ 0 h 4850296"/>
              <a:gd name="connsiteX11" fmla="*/ 7139846 w 7139846"/>
              <a:gd name="connsiteY11" fmla="*/ 0 h 4850296"/>
              <a:gd name="connsiteX12" fmla="*/ 7139846 w 7139846"/>
              <a:gd name="connsiteY12" fmla="*/ 789905 h 4850296"/>
              <a:gd name="connsiteX13" fmla="*/ 7139846 w 7139846"/>
              <a:gd name="connsiteY13" fmla="*/ 1434302 h 4850296"/>
              <a:gd name="connsiteX14" fmla="*/ 7139846 w 7139846"/>
              <a:gd name="connsiteY14" fmla="*/ 2030195 h 4850296"/>
              <a:gd name="connsiteX15" fmla="*/ 7139846 w 7139846"/>
              <a:gd name="connsiteY15" fmla="*/ 2723095 h 4850296"/>
              <a:gd name="connsiteX16" fmla="*/ 7139846 w 7139846"/>
              <a:gd name="connsiteY16" fmla="*/ 3464497 h 4850296"/>
              <a:gd name="connsiteX17" fmla="*/ 7139846 w 7139846"/>
              <a:gd name="connsiteY17" fmla="*/ 4157397 h 4850296"/>
              <a:gd name="connsiteX18" fmla="*/ 7139846 w 7139846"/>
              <a:gd name="connsiteY18" fmla="*/ 4850296 h 4850296"/>
              <a:gd name="connsiteX19" fmla="*/ 6704964 w 7139846"/>
              <a:gd name="connsiteY19" fmla="*/ 4850296 h 4850296"/>
              <a:gd name="connsiteX20" fmla="*/ 6127286 w 7139846"/>
              <a:gd name="connsiteY20" fmla="*/ 4850296 h 4850296"/>
              <a:gd name="connsiteX21" fmla="*/ 5478209 w 7139846"/>
              <a:gd name="connsiteY21" fmla="*/ 4850296 h 4850296"/>
              <a:gd name="connsiteX22" fmla="*/ 4900531 w 7139846"/>
              <a:gd name="connsiteY22" fmla="*/ 4850296 h 4850296"/>
              <a:gd name="connsiteX23" fmla="*/ 4465649 w 7139846"/>
              <a:gd name="connsiteY23" fmla="*/ 4850296 h 4850296"/>
              <a:gd name="connsiteX24" fmla="*/ 4030768 w 7139846"/>
              <a:gd name="connsiteY24" fmla="*/ 4850296 h 4850296"/>
              <a:gd name="connsiteX25" fmla="*/ 3381691 w 7139846"/>
              <a:gd name="connsiteY25" fmla="*/ 4850296 h 4850296"/>
              <a:gd name="connsiteX26" fmla="*/ 2946809 w 7139846"/>
              <a:gd name="connsiteY26" fmla="*/ 4850296 h 4850296"/>
              <a:gd name="connsiteX27" fmla="*/ 2226334 w 7139846"/>
              <a:gd name="connsiteY27" fmla="*/ 4850296 h 4850296"/>
              <a:gd name="connsiteX28" fmla="*/ 1791452 w 7139846"/>
              <a:gd name="connsiteY28" fmla="*/ 4850296 h 4850296"/>
              <a:gd name="connsiteX29" fmla="*/ 999578 w 7139846"/>
              <a:gd name="connsiteY29" fmla="*/ 4850296 h 4850296"/>
              <a:gd name="connsiteX30" fmla="*/ 564697 w 7139846"/>
              <a:gd name="connsiteY30" fmla="*/ 4850296 h 4850296"/>
              <a:gd name="connsiteX31" fmla="*/ 0 w 7139846"/>
              <a:gd name="connsiteY31" fmla="*/ 4850296 h 4850296"/>
              <a:gd name="connsiteX32" fmla="*/ 0 w 7139846"/>
              <a:gd name="connsiteY32" fmla="*/ 4060391 h 4850296"/>
              <a:gd name="connsiteX33" fmla="*/ 0 w 7139846"/>
              <a:gd name="connsiteY33" fmla="*/ 3270485 h 4850296"/>
              <a:gd name="connsiteX34" fmla="*/ 0 w 7139846"/>
              <a:gd name="connsiteY34" fmla="*/ 2480580 h 4850296"/>
              <a:gd name="connsiteX35" fmla="*/ 0 w 7139846"/>
              <a:gd name="connsiteY35" fmla="*/ 1933189 h 4850296"/>
              <a:gd name="connsiteX36" fmla="*/ 0 w 7139846"/>
              <a:gd name="connsiteY36" fmla="*/ 1240290 h 4850296"/>
              <a:gd name="connsiteX37" fmla="*/ 0 w 7139846"/>
              <a:gd name="connsiteY37" fmla="*/ 595894 h 4850296"/>
              <a:gd name="connsiteX38" fmla="*/ 0 w 7139846"/>
              <a:gd name="connsiteY38" fmla="*/ 0 h 4850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7139846" h="4850296" fill="none" extrusionOk="0">
                <a:moveTo>
                  <a:pt x="0" y="0"/>
                </a:moveTo>
                <a:cubicBezTo>
                  <a:pt x="266544" y="-8746"/>
                  <a:pt x="633116" y="-16990"/>
                  <a:pt x="791874" y="0"/>
                </a:cubicBezTo>
                <a:cubicBezTo>
                  <a:pt x="950632" y="16990"/>
                  <a:pt x="1114822" y="19847"/>
                  <a:pt x="1298154" y="0"/>
                </a:cubicBezTo>
                <a:cubicBezTo>
                  <a:pt x="1481486" y="-19847"/>
                  <a:pt x="1609614" y="-13836"/>
                  <a:pt x="1875832" y="0"/>
                </a:cubicBezTo>
                <a:cubicBezTo>
                  <a:pt x="2142050" y="13836"/>
                  <a:pt x="2280779" y="-2962"/>
                  <a:pt x="2596308" y="0"/>
                </a:cubicBezTo>
                <a:cubicBezTo>
                  <a:pt x="2911837" y="2962"/>
                  <a:pt x="3227979" y="20621"/>
                  <a:pt x="3388181" y="0"/>
                </a:cubicBezTo>
                <a:cubicBezTo>
                  <a:pt x="3548383" y="-20621"/>
                  <a:pt x="3873914" y="10152"/>
                  <a:pt x="4108657" y="0"/>
                </a:cubicBezTo>
                <a:cubicBezTo>
                  <a:pt x="4343400" y="-10152"/>
                  <a:pt x="4681674" y="-29606"/>
                  <a:pt x="4829132" y="0"/>
                </a:cubicBezTo>
                <a:cubicBezTo>
                  <a:pt x="4976590" y="29606"/>
                  <a:pt x="5338533" y="29190"/>
                  <a:pt x="5549608" y="0"/>
                </a:cubicBezTo>
                <a:cubicBezTo>
                  <a:pt x="5760683" y="-29190"/>
                  <a:pt x="5832203" y="5805"/>
                  <a:pt x="6055888" y="0"/>
                </a:cubicBezTo>
                <a:cubicBezTo>
                  <a:pt x="6279573" y="-5805"/>
                  <a:pt x="6400664" y="18132"/>
                  <a:pt x="6490769" y="0"/>
                </a:cubicBezTo>
                <a:cubicBezTo>
                  <a:pt x="6580874" y="-18132"/>
                  <a:pt x="6917839" y="1540"/>
                  <a:pt x="7139846" y="0"/>
                </a:cubicBezTo>
                <a:cubicBezTo>
                  <a:pt x="7124993" y="330394"/>
                  <a:pt x="7104354" y="445494"/>
                  <a:pt x="7139846" y="789905"/>
                </a:cubicBezTo>
                <a:cubicBezTo>
                  <a:pt x="7175338" y="1134316"/>
                  <a:pt x="7127103" y="1173948"/>
                  <a:pt x="7139846" y="1434302"/>
                </a:cubicBezTo>
                <a:cubicBezTo>
                  <a:pt x="7152589" y="1694656"/>
                  <a:pt x="7117953" y="1757501"/>
                  <a:pt x="7139846" y="2030195"/>
                </a:cubicBezTo>
                <a:cubicBezTo>
                  <a:pt x="7161739" y="2302889"/>
                  <a:pt x="7172809" y="2481520"/>
                  <a:pt x="7139846" y="2723095"/>
                </a:cubicBezTo>
                <a:cubicBezTo>
                  <a:pt x="7106883" y="2964670"/>
                  <a:pt x="7144298" y="3211405"/>
                  <a:pt x="7139846" y="3464497"/>
                </a:cubicBezTo>
                <a:cubicBezTo>
                  <a:pt x="7135394" y="3717589"/>
                  <a:pt x="7159434" y="3893511"/>
                  <a:pt x="7139846" y="4157397"/>
                </a:cubicBezTo>
                <a:cubicBezTo>
                  <a:pt x="7120258" y="4421283"/>
                  <a:pt x="7154509" y="4697817"/>
                  <a:pt x="7139846" y="4850296"/>
                </a:cubicBezTo>
                <a:cubicBezTo>
                  <a:pt x="7041482" y="4845496"/>
                  <a:pt x="6850360" y="4852889"/>
                  <a:pt x="6704964" y="4850296"/>
                </a:cubicBezTo>
                <a:cubicBezTo>
                  <a:pt x="6559568" y="4847703"/>
                  <a:pt x="6377208" y="4858980"/>
                  <a:pt x="6127286" y="4850296"/>
                </a:cubicBezTo>
                <a:cubicBezTo>
                  <a:pt x="5877364" y="4841612"/>
                  <a:pt x="5763071" y="4879013"/>
                  <a:pt x="5478209" y="4850296"/>
                </a:cubicBezTo>
                <a:cubicBezTo>
                  <a:pt x="5193347" y="4821579"/>
                  <a:pt x="5129397" y="4860957"/>
                  <a:pt x="4900531" y="4850296"/>
                </a:cubicBezTo>
                <a:cubicBezTo>
                  <a:pt x="4671665" y="4839635"/>
                  <a:pt x="4646820" y="4838874"/>
                  <a:pt x="4465649" y="4850296"/>
                </a:cubicBezTo>
                <a:cubicBezTo>
                  <a:pt x="4284478" y="4861718"/>
                  <a:pt x="4244202" y="4852662"/>
                  <a:pt x="4030768" y="4850296"/>
                </a:cubicBezTo>
                <a:cubicBezTo>
                  <a:pt x="3817334" y="4847930"/>
                  <a:pt x="3686148" y="4861081"/>
                  <a:pt x="3381691" y="4850296"/>
                </a:cubicBezTo>
                <a:cubicBezTo>
                  <a:pt x="3077234" y="4839511"/>
                  <a:pt x="3038240" y="4857284"/>
                  <a:pt x="2946809" y="4850296"/>
                </a:cubicBezTo>
                <a:cubicBezTo>
                  <a:pt x="2855378" y="4843308"/>
                  <a:pt x="2557748" y="4853084"/>
                  <a:pt x="2226334" y="4850296"/>
                </a:cubicBezTo>
                <a:cubicBezTo>
                  <a:pt x="1894921" y="4847508"/>
                  <a:pt x="1922949" y="4836409"/>
                  <a:pt x="1791452" y="4850296"/>
                </a:cubicBezTo>
                <a:cubicBezTo>
                  <a:pt x="1659955" y="4864183"/>
                  <a:pt x="1199690" y="4846849"/>
                  <a:pt x="999578" y="4850296"/>
                </a:cubicBezTo>
                <a:cubicBezTo>
                  <a:pt x="799466" y="4853743"/>
                  <a:pt x="753312" y="4849815"/>
                  <a:pt x="564697" y="4850296"/>
                </a:cubicBezTo>
                <a:cubicBezTo>
                  <a:pt x="376082" y="4850777"/>
                  <a:pt x="193174" y="4840420"/>
                  <a:pt x="0" y="4850296"/>
                </a:cubicBezTo>
                <a:cubicBezTo>
                  <a:pt x="30038" y="4656033"/>
                  <a:pt x="36682" y="4393051"/>
                  <a:pt x="0" y="4060391"/>
                </a:cubicBezTo>
                <a:cubicBezTo>
                  <a:pt x="-36682" y="3727731"/>
                  <a:pt x="16584" y="3505208"/>
                  <a:pt x="0" y="3270485"/>
                </a:cubicBezTo>
                <a:cubicBezTo>
                  <a:pt x="-16584" y="3035762"/>
                  <a:pt x="-28489" y="2711407"/>
                  <a:pt x="0" y="2480580"/>
                </a:cubicBezTo>
                <a:cubicBezTo>
                  <a:pt x="28489" y="2249753"/>
                  <a:pt x="-13343" y="2175257"/>
                  <a:pt x="0" y="1933189"/>
                </a:cubicBezTo>
                <a:cubicBezTo>
                  <a:pt x="13343" y="1691121"/>
                  <a:pt x="-32872" y="1453489"/>
                  <a:pt x="0" y="1240290"/>
                </a:cubicBezTo>
                <a:cubicBezTo>
                  <a:pt x="32872" y="1027091"/>
                  <a:pt x="-18469" y="765593"/>
                  <a:pt x="0" y="595894"/>
                </a:cubicBezTo>
                <a:cubicBezTo>
                  <a:pt x="18469" y="426195"/>
                  <a:pt x="5160" y="129772"/>
                  <a:pt x="0" y="0"/>
                </a:cubicBezTo>
                <a:close/>
              </a:path>
              <a:path w="7139846" h="4850296" stroke="0" extrusionOk="0">
                <a:moveTo>
                  <a:pt x="0" y="0"/>
                </a:moveTo>
                <a:cubicBezTo>
                  <a:pt x="188837" y="-9931"/>
                  <a:pt x="404900" y="5197"/>
                  <a:pt x="791874" y="0"/>
                </a:cubicBezTo>
                <a:cubicBezTo>
                  <a:pt x="1178848" y="-5197"/>
                  <a:pt x="1280299" y="11854"/>
                  <a:pt x="1440951" y="0"/>
                </a:cubicBezTo>
                <a:cubicBezTo>
                  <a:pt x="1601603" y="-11854"/>
                  <a:pt x="1737636" y="-6871"/>
                  <a:pt x="1947231" y="0"/>
                </a:cubicBezTo>
                <a:cubicBezTo>
                  <a:pt x="2156826" y="6871"/>
                  <a:pt x="2331180" y="-6181"/>
                  <a:pt x="2596308" y="0"/>
                </a:cubicBezTo>
                <a:cubicBezTo>
                  <a:pt x="2861436" y="6181"/>
                  <a:pt x="3062953" y="-16487"/>
                  <a:pt x="3388181" y="0"/>
                </a:cubicBezTo>
                <a:cubicBezTo>
                  <a:pt x="3713409" y="16487"/>
                  <a:pt x="3650731" y="-9501"/>
                  <a:pt x="3894461" y="0"/>
                </a:cubicBezTo>
                <a:cubicBezTo>
                  <a:pt x="4138191" y="9501"/>
                  <a:pt x="4125598" y="5634"/>
                  <a:pt x="4329343" y="0"/>
                </a:cubicBezTo>
                <a:cubicBezTo>
                  <a:pt x="4533088" y="-5634"/>
                  <a:pt x="4742540" y="-25629"/>
                  <a:pt x="4978420" y="0"/>
                </a:cubicBezTo>
                <a:cubicBezTo>
                  <a:pt x="5214300" y="25629"/>
                  <a:pt x="5365535" y="3720"/>
                  <a:pt x="5627497" y="0"/>
                </a:cubicBezTo>
                <a:cubicBezTo>
                  <a:pt x="5889459" y="-3720"/>
                  <a:pt x="6065458" y="6227"/>
                  <a:pt x="6347972" y="0"/>
                </a:cubicBezTo>
                <a:cubicBezTo>
                  <a:pt x="6630486" y="-6227"/>
                  <a:pt x="6978514" y="-10500"/>
                  <a:pt x="7139846" y="0"/>
                </a:cubicBezTo>
                <a:cubicBezTo>
                  <a:pt x="7153894" y="217710"/>
                  <a:pt x="7146047" y="362043"/>
                  <a:pt x="7139846" y="547391"/>
                </a:cubicBezTo>
                <a:cubicBezTo>
                  <a:pt x="7133645" y="732739"/>
                  <a:pt x="7144409" y="1044645"/>
                  <a:pt x="7139846" y="1288793"/>
                </a:cubicBezTo>
                <a:cubicBezTo>
                  <a:pt x="7135283" y="1532941"/>
                  <a:pt x="7146394" y="1631503"/>
                  <a:pt x="7139846" y="1933189"/>
                </a:cubicBezTo>
                <a:cubicBezTo>
                  <a:pt x="7133298" y="2234875"/>
                  <a:pt x="7141990" y="2393987"/>
                  <a:pt x="7139846" y="2529083"/>
                </a:cubicBezTo>
                <a:cubicBezTo>
                  <a:pt x="7137702" y="2664179"/>
                  <a:pt x="7145668" y="2956183"/>
                  <a:pt x="7139846" y="3221982"/>
                </a:cubicBezTo>
                <a:cubicBezTo>
                  <a:pt x="7134024" y="3487781"/>
                  <a:pt x="7126133" y="3601624"/>
                  <a:pt x="7139846" y="3866379"/>
                </a:cubicBezTo>
                <a:cubicBezTo>
                  <a:pt x="7153559" y="4131134"/>
                  <a:pt x="7144750" y="4529493"/>
                  <a:pt x="7139846" y="4850296"/>
                </a:cubicBezTo>
                <a:cubicBezTo>
                  <a:pt x="6970455" y="4833302"/>
                  <a:pt x="6817779" y="4825634"/>
                  <a:pt x="6562168" y="4850296"/>
                </a:cubicBezTo>
                <a:cubicBezTo>
                  <a:pt x="6306557" y="4874958"/>
                  <a:pt x="6104074" y="4827622"/>
                  <a:pt x="5913091" y="4850296"/>
                </a:cubicBezTo>
                <a:cubicBezTo>
                  <a:pt x="5722108" y="4872970"/>
                  <a:pt x="5445038" y="4822717"/>
                  <a:pt x="5121217" y="4850296"/>
                </a:cubicBezTo>
                <a:cubicBezTo>
                  <a:pt x="4797396" y="4877875"/>
                  <a:pt x="4534496" y="4886962"/>
                  <a:pt x="4329343" y="4850296"/>
                </a:cubicBezTo>
                <a:cubicBezTo>
                  <a:pt x="4124190" y="4813630"/>
                  <a:pt x="3892797" y="4853458"/>
                  <a:pt x="3680266" y="4850296"/>
                </a:cubicBezTo>
                <a:cubicBezTo>
                  <a:pt x="3467735" y="4847134"/>
                  <a:pt x="3270397" y="4855616"/>
                  <a:pt x="3031189" y="4850296"/>
                </a:cubicBezTo>
                <a:cubicBezTo>
                  <a:pt x="2791981" y="4844976"/>
                  <a:pt x="2550177" y="4825985"/>
                  <a:pt x="2310714" y="4850296"/>
                </a:cubicBezTo>
                <a:cubicBezTo>
                  <a:pt x="2071252" y="4874607"/>
                  <a:pt x="1725618" y="4857401"/>
                  <a:pt x="1518840" y="4850296"/>
                </a:cubicBezTo>
                <a:cubicBezTo>
                  <a:pt x="1312062" y="4843191"/>
                  <a:pt x="1236959" y="4846824"/>
                  <a:pt x="1083958" y="4850296"/>
                </a:cubicBezTo>
                <a:cubicBezTo>
                  <a:pt x="930957" y="4853768"/>
                  <a:pt x="806747" y="4864635"/>
                  <a:pt x="649077" y="4850296"/>
                </a:cubicBezTo>
                <a:cubicBezTo>
                  <a:pt x="491407" y="4835957"/>
                  <a:pt x="204920" y="4837177"/>
                  <a:pt x="0" y="4850296"/>
                </a:cubicBezTo>
                <a:cubicBezTo>
                  <a:pt x="-22471" y="4605121"/>
                  <a:pt x="-30595" y="4445245"/>
                  <a:pt x="0" y="4157397"/>
                </a:cubicBezTo>
                <a:cubicBezTo>
                  <a:pt x="30595" y="3869549"/>
                  <a:pt x="3513" y="3528146"/>
                  <a:pt x="0" y="3367491"/>
                </a:cubicBezTo>
                <a:cubicBezTo>
                  <a:pt x="-3513" y="3206836"/>
                  <a:pt x="24561" y="2762886"/>
                  <a:pt x="0" y="2577586"/>
                </a:cubicBezTo>
                <a:cubicBezTo>
                  <a:pt x="-24561" y="2392287"/>
                  <a:pt x="-18550" y="2244810"/>
                  <a:pt x="0" y="1933189"/>
                </a:cubicBezTo>
                <a:cubicBezTo>
                  <a:pt x="18550" y="1621568"/>
                  <a:pt x="-27136" y="1391202"/>
                  <a:pt x="0" y="1191787"/>
                </a:cubicBezTo>
                <a:cubicBezTo>
                  <a:pt x="27136" y="992372"/>
                  <a:pt x="8305" y="859030"/>
                  <a:pt x="0" y="644396"/>
                </a:cubicBezTo>
                <a:cubicBezTo>
                  <a:pt x="-8305" y="429762"/>
                  <a:pt x="-29199" y="264582"/>
                  <a:pt x="0" y="0"/>
                </a:cubicBezTo>
                <a:close/>
              </a:path>
            </a:pathLst>
          </a:custGeom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81369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5F86C2-6597-B9F3-1E86-1CD35F0F3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7" t="7709" r="10714" b="67348"/>
          <a:stretch/>
        </p:blipFill>
        <p:spPr>
          <a:xfrm>
            <a:off x="0" y="1352938"/>
            <a:ext cx="14562543" cy="552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357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Irregular movement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 Besides trend, seasonal variation and cyclical fluctuations, there are other factors which cause variations in time series.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 For example, flood, draught, earthquake, war and so on.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 These variations are known as “Irregular movement”.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 These factors are beyond control, unexpected and unusual.</a:t>
            </a:r>
          </a:p>
        </p:txBody>
      </p:sp>
    </p:spTree>
    <p:extLst>
      <p:ext uri="{BB962C8B-B14F-4D97-AF65-F5344CB8AC3E}">
        <p14:creationId xmlns:p14="http://schemas.microsoft.com/office/powerpoint/2010/main" val="413454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raphical Presentation of Time-Series Component">
            <a:extLst>
              <a:ext uri="{FF2B5EF4-FFF2-40B4-BE49-F238E27FC236}">
                <a16:creationId xmlns:a16="http://schemas.microsoft.com/office/drawing/2014/main" id="{42546529-605F-B36F-F2A6-9985BAF76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497" y="298177"/>
            <a:ext cx="11507405" cy="7633246"/>
          </a:xfrm>
          <a:custGeom>
            <a:avLst/>
            <a:gdLst>
              <a:gd name="connsiteX0" fmla="*/ 0 w 11507405"/>
              <a:gd name="connsiteY0" fmla="*/ 0 h 7633246"/>
              <a:gd name="connsiteX1" fmla="*/ 791980 w 11507405"/>
              <a:gd name="connsiteY1" fmla="*/ 0 h 7633246"/>
              <a:gd name="connsiteX2" fmla="*/ 1468886 w 11507405"/>
              <a:gd name="connsiteY2" fmla="*/ 0 h 7633246"/>
              <a:gd name="connsiteX3" fmla="*/ 2145793 w 11507405"/>
              <a:gd name="connsiteY3" fmla="*/ 0 h 7633246"/>
              <a:gd name="connsiteX4" fmla="*/ 2707625 w 11507405"/>
              <a:gd name="connsiteY4" fmla="*/ 0 h 7633246"/>
              <a:gd name="connsiteX5" fmla="*/ 3154383 w 11507405"/>
              <a:gd name="connsiteY5" fmla="*/ 0 h 7633246"/>
              <a:gd name="connsiteX6" fmla="*/ 3601141 w 11507405"/>
              <a:gd name="connsiteY6" fmla="*/ 0 h 7633246"/>
              <a:gd name="connsiteX7" fmla="*/ 4393121 w 11507405"/>
              <a:gd name="connsiteY7" fmla="*/ 0 h 7633246"/>
              <a:gd name="connsiteX8" fmla="*/ 4954953 w 11507405"/>
              <a:gd name="connsiteY8" fmla="*/ 0 h 7633246"/>
              <a:gd name="connsiteX9" fmla="*/ 5631859 w 11507405"/>
              <a:gd name="connsiteY9" fmla="*/ 0 h 7633246"/>
              <a:gd name="connsiteX10" fmla="*/ 5963543 w 11507405"/>
              <a:gd name="connsiteY10" fmla="*/ 0 h 7633246"/>
              <a:gd name="connsiteX11" fmla="*/ 6870598 w 11507405"/>
              <a:gd name="connsiteY11" fmla="*/ 0 h 7633246"/>
              <a:gd name="connsiteX12" fmla="*/ 7202282 w 11507405"/>
              <a:gd name="connsiteY12" fmla="*/ 0 h 7633246"/>
              <a:gd name="connsiteX13" fmla="*/ 7649040 w 11507405"/>
              <a:gd name="connsiteY13" fmla="*/ 0 h 7633246"/>
              <a:gd name="connsiteX14" fmla="*/ 8556094 w 11507405"/>
              <a:gd name="connsiteY14" fmla="*/ 0 h 7633246"/>
              <a:gd name="connsiteX15" fmla="*/ 9233000 w 11507405"/>
              <a:gd name="connsiteY15" fmla="*/ 0 h 7633246"/>
              <a:gd name="connsiteX16" fmla="*/ 9909906 w 11507405"/>
              <a:gd name="connsiteY16" fmla="*/ 0 h 7633246"/>
              <a:gd name="connsiteX17" fmla="*/ 10816961 w 11507405"/>
              <a:gd name="connsiteY17" fmla="*/ 0 h 7633246"/>
              <a:gd name="connsiteX18" fmla="*/ 11507405 w 11507405"/>
              <a:gd name="connsiteY18" fmla="*/ 0 h 7633246"/>
              <a:gd name="connsiteX19" fmla="*/ 11507405 w 11507405"/>
              <a:gd name="connsiteY19" fmla="*/ 464934 h 7633246"/>
              <a:gd name="connsiteX20" fmla="*/ 11507405 w 11507405"/>
              <a:gd name="connsiteY20" fmla="*/ 929868 h 7633246"/>
              <a:gd name="connsiteX21" fmla="*/ 11507405 w 11507405"/>
              <a:gd name="connsiteY21" fmla="*/ 1623800 h 7633246"/>
              <a:gd name="connsiteX22" fmla="*/ 11507405 w 11507405"/>
              <a:gd name="connsiteY22" fmla="*/ 2394064 h 7633246"/>
              <a:gd name="connsiteX23" fmla="*/ 11507405 w 11507405"/>
              <a:gd name="connsiteY23" fmla="*/ 3164327 h 7633246"/>
              <a:gd name="connsiteX24" fmla="*/ 11507405 w 11507405"/>
              <a:gd name="connsiteY24" fmla="*/ 4010924 h 7633246"/>
              <a:gd name="connsiteX25" fmla="*/ 11507405 w 11507405"/>
              <a:gd name="connsiteY25" fmla="*/ 4475858 h 7633246"/>
              <a:gd name="connsiteX26" fmla="*/ 11507405 w 11507405"/>
              <a:gd name="connsiteY26" fmla="*/ 4940792 h 7633246"/>
              <a:gd name="connsiteX27" fmla="*/ 11507405 w 11507405"/>
              <a:gd name="connsiteY27" fmla="*/ 5405726 h 7633246"/>
              <a:gd name="connsiteX28" fmla="*/ 11507405 w 11507405"/>
              <a:gd name="connsiteY28" fmla="*/ 6252322 h 7633246"/>
              <a:gd name="connsiteX29" fmla="*/ 11507405 w 11507405"/>
              <a:gd name="connsiteY29" fmla="*/ 6717256 h 7633246"/>
              <a:gd name="connsiteX30" fmla="*/ 11507405 w 11507405"/>
              <a:gd name="connsiteY30" fmla="*/ 7633246 h 7633246"/>
              <a:gd name="connsiteX31" fmla="*/ 10715425 w 11507405"/>
              <a:gd name="connsiteY31" fmla="*/ 7633246 h 7633246"/>
              <a:gd name="connsiteX32" fmla="*/ 9923445 w 11507405"/>
              <a:gd name="connsiteY32" fmla="*/ 7633246 h 7633246"/>
              <a:gd name="connsiteX33" fmla="*/ 9016390 w 11507405"/>
              <a:gd name="connsiteY33" fmla="*/ 7633246 h 7633246"/>
              <a:gd name="connsiteX34" fmla="*/ 8454558 w 11507405"/>
              <a:gd name="connsiteY34" fmla="*/ 7633246 h 7633246"/>
              <a:gd name="connsiteX35" fmla="*/ 8122874 w 11507405"/>
              <a:gd name="connsiteY35" fmla="*/ 7633246 h 7633246"/>
              <a:gd name="connsiteX36" fmla="*/ 7330894 w 11507405"/>
              <a:gd name="connsiteY36" fmla="*/ 7633246 h 7633246"/>
              <a:gd name="connsiteX37" fmla="*/ 6999210 w 11507405"/>
              <a:gd name="connsiteY37" fmla="*/ 7633246 h 7633246"/>
              <a:gd name="connsiteX38" fmla="*/ 6437378 w 11507405"/>
              <a:gd name="connsiteY38" fmla="*/ 7633246 h 7633246"/>
              <a:gd name="connsiteX39" fmla="*/ 6105694 w 11507405"/>
              <a:gd name="connsiteY39" fmla="*/ 7633246 h 7633246"/>
              <a:gd name="connsiteX40" fmla="*/ 5198639 w 11507405"/>
              <a:gd name="connsiteY40" fmla="*/ 7633246 h 7633246"/>
              <a:gd name="connsiteX41" fmla="*/ 4406659 w 11507405"/>
              <a:gd name="connsiteY41" fmla="*/ 7633246 h 7633246"/>
              <a:gd name="connsiteX42" fmla="*/ 3729753 w 11507405"/>
              <a:gd name="connsiteY42" fmla="*/ 7633246 h 7633246"/>
              <a:gd name="connsiteX43" fmla="*/ 3167921 w 11507405"/>
              <a:gd name="connsiteY43" fmla="*/ 7633246 h 7633246"/>
              <a:gd name="connsiteX44" fmla="*/ 2721163 w 11507405"/>
              <a:gd name="connsiteY44" fmla="*/ 7633246 h 7633246"/>
              <a:gd name="connsiteX45" fmla="*/ 2159331 w 11507405"/>
              <a:gd name="connsiteY45" fmla="*/ 7633246 h 7633246"/>
              <a:gd name="connsiteX46" fmla="*/ 1712573 w 11507405"/>
              <a:gd name="connsiteY46" fmla="*/ 7633246 h 7633246"/>
              <a:gd name="connsiteX47" fmla="*/ 805518 w 11507405"/>
              <a:gd name="connsiteY47" fmla="*/ 7633246 h 7633246"/>
              <a:gd name="connsiteX48" fmla="*/ 0 w 11507405"/>
              <a:gd name="connsiteY48" fmla="*/ 7633246 h 7633246"/>
              <a:gd name="connsiteX49" fmla="*/ 0 w 11507405"/>
              <a:gd name="connsiteY49" fmla="*/ 6862982 h 7633246"/>
              <a:gd name="connsiteX50" fmla="*/ 0 w 11507405"/>
              <a:gd name="connsiteY50" fmla="*/ 6016386 h 7633246"/>
              <a:gd name="connsiteX51" fmla="*/ 0 w 11507405"/>
              <a:gd name="connsiteY51" fmla="*/ 5322454 h 7633246"/>
              <a:gd name="connsiteX52" fmla="*/ 0 w 11507405"/>
              <a:gd name="connsiteY52" fmla="*/ 4552190 h 7633246"/>
              <a:gd name="connsiteX53" fmla="*/ 0 w 11507405"/>
              <a:gd name="connsiteY53" fmla="*/ 3858259 h 7633246"/>
              <a:gd name="connsiteX54" fmla="*/ 0 w 11507405"/>
              <a:gd name="connsiteY54" fmla="*/ 3011663 h 7633246"/>
              <a:gd name="connsiteX55" fmla="*/ 0 w 11507405"/>
              <a:gd name="connsiteY55" fmla="*/ 2317731 h 7633246"/>
              <a:gd name="connsiteX56" fmla="*/ 0 w 11507405"/>
              <a:gd name="connsiteY56" fmla="*/ 1471135 h 7633246"/>
              <a:gd name="connsiteX57" fmla="*/ 0 w 11507405"/>
              <a:gd name="connsiteY57" fmla="*/ 777203 h 7633246"/>
              <a:gd name="connsiteX58" fmla="*/ 0 w 11507405"/>
              <a:gd name="connsiteY58" fmla="*/ 0 h 7633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1507405" h="7633246" extrusionOk="0">
                <a:moveTo>
                  <a:pt x="0" y="0"/>
                </a:moveTo>
                <a:cubicBezTo>
                  <a:pt x="237084" y="16061"/>
                  <a:pt x="422928" y="5622"/>
                  <a:pt x="791980" y="0"/>
                </a:cubicBezTo>
                <a:cubicBezTo>
                  <a:pt x="1161032" y="-5622"/>
                  <a:pt x="1208411" y="-3020"/>
                  <a:pt x="1468886" y="0"/>
                </a:cubicBezTo>
                <a:cubicBezTo>
                  <a:pt x="1729361" y="3020"/>
                  <a:pt x="2001198" y="-32157"/>
                  <a:pt x="2145793" y="0"/>
                </a:cubicBezTo>
                <a:cubicBezTo>
                  <a:pt x="2290388" y="32157"/>
                  <a:pt x="2511036" y="26345"/>
                  <a:pt x="2707625" y="0"/>
                </a:cubicBezTo>
                <a:cubicBezTo>
                  <a:pt x="2904214" y="-26345"/>
                  <a:pt x="2938223" y="-20293"/>
                  <a:pt x="3154383" y="0"/>
                </a:cubicBezTo>
                <a:cubicBezTo>
                  <a:pt x="3370543" y="20293"/>
                  <a:pt x="3501755" y="-13872"/>
                  <a:pt x="3601141" y="0"/>
                </a:cubicBezTo>
                <a:cubicBezTo>
                  <a:pt x="3700527" y="13872"/>
                  <a:pt x="4218640" y="-15797"/>
                  <a:pt x="4393121" y="0"/>
                </a:cubicBezTo>
                <a:cubicBezTo>
                  <a:pt x="4567602" y="15797"/>
                  <a:pt x="4824920" y="-22214"/>
                  <a:pt x="4954953" y="0"/>
                </a:cubicBezTo>
                <a:cubicBezTo>
                  <a:pt x="5084986" y="22214"/>
                  <a:pt x="5351962" y="14321"/>
                  <a:pt x="5631859" y="0"/>
                </a:cubicBezTo>
                <a:cubicBezTo>
                  <a:pt x="5911756" y="-14321"/>
                  <a:pt x="5873071" y="-331"/>
                  <a:pt x="5963543" y="0"/>
                </a:cubicBezTo>
                <a:cubicBezTo>
                  <a:pt x="6054015" y="331"/>
                  <a:pt x="6649365" y="-30744"/>
                  <a:pt x="6870598" y="0"/>
                </a:cubicBezTo>
                <a:cubicBezTo>
                  <a:pt x="7091832" y="30744"/>
                  <a:pt x="7056765" y="-13587"/>
                  <a:pt x="7202282" y="0"/>
                </a:cubicBezTo>
                <a:cubicBezTo>
                  <a:pt x="7347799" y="13587"/>
                  <a:pt x="7491351" y="4408"/>
                  <a:pt x="7649040" y="0"/>
                </a:cubicBezTo>
                <a:cubicBezTo>
                  <a:pt x="7806729" y="-4408"/>
                  <a:pt x="8222965" y="37214"/>
                  <a:pt x="8556094" y="0"/>
                </a:cubicBezTo>
                <a:cubicBezTo>
                  <a:pt x="8889223" y="-37214"/>
                  <a:pt x="8951141" y="24081"/>
                  <a:pt x="9233000" y="0"/>
                </a:cubicBezTo>
                <a:cubicBezTo>
                  <a:pt x="9514859" y="-24081"/>
                  <a:pt x="9635923" y="31766"/>
                  <a:pt x="9909906" y="0"/>
                </a:cubicBezTo>
                <a:cubicBezTo>
                  <a:pt x="10183889" y="-31766"/>
                  <a:pt x="10449746" y="-18498"/>
                  <a:pt x="10816961" y="0"/>
                </a:cubicBezTo>
                <a:cubicBezTo>
                  <a:pt x="11184176" y="18498"/>
                  <a:pt x="11318754" y="-12582"/>
                  <a:pt x="11507405" y="0"/>
                </a:cubicBezTo>
                <a:cubicBezTo>
                  <a:pt x="11529327" y="167758"/>
                  <a:pt x="11494566" y="277047"/>
                  <a:pt x="11507405" y="464934"/>
                </a:cubicBezTo>
                <a:cubicBezTo>
                  <a:pt x="11520244" y="652821"/>
                  <a:pt x="11494432" y="794998"/>
                  <a:pt x="11507405" y="929868"/>
                </a:cubicBezTo>
                <a:cubicBezTo>
                  <a:pt x="11520378" y="1064738"/>
                  <a:pt x="11482584" y="1393861"/>
                  <a:pt x="11507405" y="1623800"/>
                </a:cubicBezTo>
                <a:cubicBezTo>
                  <a:pt x="11532226" y="1853739"/>
                  <a:pt x="11545264" y="2113658"/>
                  <a:pt x="11507405" y="2394064"/>
                </a:cubicBezTo>
                <a:cubicBezTo>
                  <a:pt x="11469546" y="2674470"/>
                  <a:pt x="11484150" y="2817505"/>
                  <a:pt x="11507405" y="3164327"/>
                </a:cubicBezTo>
                <a:cubicBezTo>
                  <a:pt x="11530660" y="3511149"/>
                  <a:pt x="11542974" y="3700909"/>
                  <a:pt x="11507405" y="4010924"/>
                </a:cubicBezTo>
                <a:cubicBezTo>
                  <a:pt x="11471836" y="4320939"/>
                  <a:pt x="11487814" y="4283217"/>
                  <a:pt x="11507405" y="4475858"/>
                </a:cubicBezTo>
                <a:cubicBezTo>
                  <a:pt x="11526996" y="4668499"/>
                  <a:pt x="11511866" y="4779193"/>
                  <a:pt x="11507405" y="4940792"/>
                </a:cubicBezTo>
                <a:cubicBezTo>
                  <a:pt x="11502944" y="5102391"/>
                  <a:pt x="11507798" y="5178612"/>
                  <a:pt x="11507405" y="5405726"/>
                </a:cubicBezTo>
                <a:cubicBezTo>
                  <a:pt x="11507012" y="5632840"/>
                  <a:pt x="11529503" y="6064025"/>
                  <a:pt x="11507405" y="6252322"/>
                </a:cubicBezTo>
                <a:cubicBezTo>
                  <a:pt x="11485307" y="6440619"/>
                  <a:pt x="11501228" y="6490211"/>
                  <a:pt x="11507405" y="6717256"/>
                </a:cubicBezTo>
                <a:cubicBezTo>
                  <a:pt x="11513582" y="6944301"/>
                  <a:pt x="11540375" y="7334151"/>
                  <a:pt x="11507405" y="7633246"/>
                </a:cubicBezTo>
                <a:cubicBezTo>
                  <a:pt x="11144158" y="7627342"/>
                  <a:pt x="10971634" y="7643491"/>
                  <a:pt x="10715425" y="7633246"/>
                </a:cubicBezTo>
                <a:cubicBezTo>
                  <a:pt x="10459216" y="7623001"/>
                  <a:pt x="10196067" y="7641907"/>
                  <a:pt x="9923445" y="7633246"/>
                </a:cubicBezTo>
                <a:cubicBezTo>
                  <a:pt x="9650823" y="7624585"/>
                  <a:pt x="9350889" y="7610104"/>
                  <a:pt x="9016390" y="7633246"/>
                </a:cubicBezTo>
                <a:cubicBezTo>
                  <a:pt x="8681891" y="7656388"/>
                  <a:pt x="8642955" y="7616005"/>
                  <a:pt x="8454558" y="7633246"/>
                </a:cubicBezTo>
                <a:cubicBezTo>
                  <a:pt x="8266161" y="7650487"/>
                  <a:pt x="8202984" y="7638078"/>
                  <a:pt x="8122874" y="7633246"/>
                </a:cubicBezTo>
                <a:cubicBezTo>
                  <a:pt x="8042764" y="7628414"/>
                  <a:pt x="7717052" y="7604694"/>
                  <a:pt x="7330894" y="7633246"/>
                </a:cubicBezTo>
                <a:cubicBezTo>
                  <a:pt x="6944736" y="7661798"/>
                  <a:pt x="7096573" y="7618451"/>
                  <a:pt x="6999210" y="7633246"/>
                </a:cubicBezTo>
                <a:cubicBezTo>
                  <a:pt x="6901847" y="7648041"/>
                  <a:pt x="6709523" y="7634081"/>
                  <a:pt x="6437378" y="7633246"/>
                </a:cubicBezTo>
                <a:cubicBezTo>
                  <a:pt x="6165233" y="7632411"/>
                  <a:pt x="6176264" y="7625530"/>
                  <a:pt x="6105694" y="7633246"/>
                </a:cubicBezTo>
                <a:cubicBezTo>
                  <a:pt x="6035124" y="7640962"/>
                  <a:pt x="5420678" y="7609052"/>
                  <a:pt x="5198639" y="7633246"/>
                </a:cubicBezTo>
                <a:cubicBezTo>
                  <a:pt x="4976600" y="7657440"/>
                  <a:pt x="4665464" y="7650960"/>
                  <a:pt x="4406659" y="7633246"/>
                </a:cubicBezTo>
                <a:cubicBezTo>
                  <a:pt x="4147854" y="7615532"/>
                  <a:pt x="3964362" y="7660206"/>
                  <a:pt x="3729753" y="7633246"/>
                </a:cubicBezTo>
                <a:cubicBezTo>
                  <a:pt x="3495144" y="7606286"/>
                  <a:pt x="3389063" y="7632504"/>
                  <a:pt x="3167921" y="7633246"/>
                </a:cubicBezTo>
                <a:cubicBezTo>
                  <a:pt x="2946779" y="7633988"/>
                  <a:pt x="2887680" y="7634531"/>
                  <a:pt x="2721163" y="7633246"/>
                </a:cubicBezTo>
                <a:cubicBezTo>
                  <a:pt x="2554646" y="7631961"/>
                  <a:pt x="2274798" y="7631240"/>
                  <a:pt x="2159331" y="7633246"/>
                </a:cubicBezTo>
                <a:cubicBezTo>
                  <a:pt x="2043864" y="7635252"/>
                  <a:pt x="1862020" y="7623275"/>
                  <a:pt x="1712573" y="7633246"/>
                </a:cubicBezTo>
                <a:cubicBezTo>
                  <a:pt x="1563126" y="7643217"/>
                  <a:pt x="1230525" y="7627492"/>
                  <a:pt x="805518" y="7633246"/>
                </a:cubicBezTo>
                <a:cubicBezTo>
                  <a:pt x="380511" y="7639000"/>
                  <a:pt x="367713" y="7615980"/>
                  <a:pt x="0" y="7633246"/>
                </a:cubicBezTo>
                <a:cubicBezTo>
                  <a:pt x="-37505" y="7400384"/>
                  <a:pt x="-828" y="7201832"/>
                  <a:pt x="0" y="6862982"/>
                </a:cubicBezTo>
                <a:cubicBezTo>
                  <a:pt x="828" y="6524132"/>
                  <a:pt x="40995" y="6335535"/>
                  <a:pt x="0" y="6016386"/>
                </a:cubicBezTo>
                <a:cubicBezTo>
                  <a:pt x="-40995" y="5697237"/>
                  <a:pt x="11104" y="5637497"/>
                  <a:pt x="0" y="5322454"/>
                </a:cubicBezTo>
                <a:cubicBezTo>
                  <a:pt x="-11104" y="5007411"/>
                  <a:pt x="-19188" y="4747669"/>
                  <a:pt x="0" y="4552190"/>
                </a:cubicBezTo>
                <a:cubicBezTo>
                  <a:pt x="19188" y="4356711"/>
                  <a:pt x="-2474" y="4203817"/>
                  <a:pt x="0" y="3858259"/>
                </a:cubicBezTo>
                <a:cubicBezTo>
                  <a:pt x="2474" y="3512701"/>
                  <a:pt x="-23972" y="3306180"/>
                  <a:pt x="0" y="3011663"/>
                </a:cubicBezTo>
                <a:cubicBezTo>
                  <a:pt x="23972" y="2717146"/>
                  <a:pt x="-28889" y="2504294"/>
                  <a:pt x="0" y="2317731"/>
                </a:cubicBezTo>
                <a:cubicBezTo>
                  <a:pt x="28889" y="2131168"/>
                  <a:pt x="29180" y="1883875"/>
                  <a:pt x="0" y="1471135"/>
                </a:cubicBezTo>
                <a:cubicBezTo>
                  <a:pt x="-29180" y="1058395"/>
                  <a:pt x="-19137" y="916756"/>
                  <a:pt x="0" y="777203"/>
                </a:cubicBezTo>
                <a:cubicBezTo>
                  <a:pt x="19137" y="637650"/>
                  <a:pt x="26864" y="188395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708723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596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2241-89AB-3749-37B5-D91600C8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F0738-B5E3-EAFC-3114-58678F032A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Time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200" dirty="0"/>
                  <a:t> A time series may be defined as a collection of information on certain variables that belong to different time periods.</a:t>
                </a:r>
              </a:p>
              <a:p>
                <a:pPr algn="just"/>
                <a:endParaRPr lang="en-US" sz="3200" dirty="0"/>
              </a:p>
              <a:p>
                <a:pPr algn="just"/>
                <a:r>
                  <a:rPr lang="en-US" sz="3200" dirty="0"/>
                  <a:t> Mathematically, a time series is defined by the functional relationship,</a:t>
                </a:r>
              </a:p>
              <a:p>
                <a:pPr algn="just"/>
                <a:endParaRPr lang="en-US" sz="32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marL="0" indent="0" algn="just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564" r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4C2C3EE-A59F-5CED-8390-E44E34847B68}"/>
                  </a:ext>
                </a:extLst>
              </p:cNvPr>
              <p:cNvSpPr txBox="1"/>
              <p:nvPr/>
            </p:nvSpPr>
            <p:spPr>
              <a:xfrm>
                <a:off x="9929000" y="5686188"/>
                <a:ext cx="3081507" cy="523220"/>
              </a:xfrm>
              <a:custGeom>
                <a:avLst/>
                <a:gdLst>
                  <a:gd name="connsiteX0" fmla="*/ 0 w 3081507"/>
                  <a:gd name="connsiteY0" fmla="*/ 0 h 523220"/>
                  <a:gd name="connsiteX1" fmla="*/ 554671 w 3081507"/>
                  <a:gd name="connsiteY1" fmla="*/ 0 h 523220"/>
                  <a:gd name="connsiteX2" fmla="*/ 1232603 w 3081507"/>
                  <a:gd name="connsiteY2" fmla="*/ 0 h 523220"/>
                  <a:gd name="connsiteX3" fmla="*/ 1879719 w 3081507"/>
                  <a:gd name="connsiteY3" fmla="*/ 0 h 523220"/>
                  <a:gd name="connsiteX4" fmla="*/ 2403575 w 3081507"/>
                  <a:gd name="connsiteY4" fmla="*/ 0 h 523220"/>
                  <a:gd name="connsiteX5" fmla="*/ 3081507 w 3081507"/>
                  <a:gd name="connsiteY5" fmla="*/ 0 h 523220"/>
                  <a:gd name="connsiteX6" fmla="*/ 3081507 w 3081507"/>
                  <a:gd name="connsiteY6" fmla="*/ 523220 h 523220"/>
                  <a:gd name="connsiteX7" fmla="*/ 2496021 w 3081507"/>
                  <a:gd name="connsiteY7" fmla="*/ 523220 h 523220"/>
                  <a:gd name="connsiteX8" fmla="*/ 1910534 w 3081507"/>
                  <a:gd name="connsiteY8" fmla="*/ 523220 h 523220"/>
                  <a:gd name="connsiteX9" fmla="*/ 1294233 w 3081507"/>
                  <a:gd name="connsiteY9" fmla="*/ 523220 h 523220"/>
                  <a:gd name="connsiteX10" fmla="*/ 677932 w 3081507"/>
                  <a:gd name="connsiteY10" fmla="*/ 523220 h 523220"/>
                  <a:gd name="connsiteX11" fmla="*/ 0 w 3081507"/>
                  <a:gd name="connsiteY11" fmla="*/ 523220 h 523220"/>
                  <a:gd name="connsiteX12" fmla="*/ 0 w 3081507"/>
                  <a:gd name="connsiteY12" fmla="*/ 0 h 523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081507" h="523220" fill="none" extrusionOk="0">
                    <a:moveTo>
                      <a:pt x="0" y="0"/>
                    </a:moveTo>
                    <a:cubicBezTo>
                      <a:pt x="271593" y="-3267"/>
                      <a:pt x="340111" y="19997"/>
                      <a:pt x="554671" y="0"/>
                    </a:cubicBezTo>
                    <a:cubicBezTo>
                      <a:pt x="769231" y="-19997"/>
                      <a:pt x="982464" y="12618"/>
                      <a:pt x="1232603" y="0"/>
                    </a:cubicBezTo>
                    <a:cubicBezTo>
                      <a:pt x="1482742" y="-12618"/>
                      <a:pt x="1612385" y="-16211"/>
                      <a:pt x="1879719" y="0"/>
                    </a:cubicBezTo>
                    <a:cubicBezTo>
                      <a:pt x="2147053" y="16211"/>
                      <a:pt x="2221489" y="-25033"/>
                      <a:pt x="2403575" y="0"/>
                    </a:cubicBezTo>
                    <a:cubicBezTo>
                      <a:pt x="2585661" y="25033"/>
                      <a:pt x="2860806" y="15388"/>
                      <a:pt x="3081507" y="0"/>
                    </a:cubicBezTo>
                    <a:cubicBezTo>
                      <a:pt x="3085212" y="152459"/>
                      <a:pt x="3098768" y="357837"/>
                      <a:pt x="3081507" y="523220"/>
                    </a:cubicBezTo>
                    <a:cubicBezTo>
                      <a:pt x="2917849" y="528742"/>
                      <a:pt x="2722517" y="546929"/>
                      <a:pt x="2496021" y="523220"/>
                    </a:cubicBezTo>
                    <a:cubicBezTo>
                      <a:pt x="2269525" y="499511"/>
                      <a:pt x="2172570" y="532922"/>
                      <a:pt x="1910534" y="523220"/>
                    </a:cubicBezTo>
                    <a:cubicBezTo>
                      <a:pt x="1648498" y="513518"/>
                      <a:pt x="1558384" y="516039"/>
                      <a:pt x="1294233" y="523220"/>
                    </a:cubicBezTo>
                    <a:cubicBezTo>
                      <a:pt x="1030082" y="530401"/>
                      <a:pt x="925080" y="514407"/>
                      <a:pt x="677932" y="523220"/>
                    </a:cubicBezTo>
                    <a:cubicBezTo>
                      <a:pt x="430784" y="532033"/>
                      <a:pt x="253668" y="520989"/>
                      <a:pt x="0" y="523220"/>
                    </a:cubicBezTo>
                    <a:cubicBezTo>
                      <a:pt x="-14137" y="334864"/>
                      <a:pt x="6441" y="249098"/>
                      <a:pt x="0" y="0"/>
                    </a:cubicBezTo>
                    <a:close/>
                  </a:path>
                  <a:path w="3081507" h="523220" stroke="0" extrusionOk="0">
                    <a:moveTo>
                      <a:pt x="0" y="0"/>
                    </a:moveTo>
                    <a:cubicBezTo>
                      <a:pt x="199467" y="21446"/>
                      <a:pt x="533005" y="-1019"/>
                      <a:pt x="677932" y="0"/>
                    </a:cubicBezTo>
                    <a:cubicBezTo>
                      <a:pt x="822859" y="1019"/>
                      <a:pt x="1052527" y="9901"/>
                      <a:pt x="1263418" y="0"/>
                    </a:cubicBezTo>
                    <a:cubicBezTo>
                      <a:pt x="1474309" y="-9901"/>
                      <a:pt x="1549103" y="9150"/>
                      <a:pt x="1787274" y="0"/>
                    </a:cubicBezTo>
                    <a:cubicBezTo>
                      <a:pt x="2025445" y="-9150"/>
                      <a:pt x="2101045" y="-13437"/>
                      <a:pt x="2403575" y="0"/>
                    </a:cubicBezTo>
                    <a:cubicBezTo>
                      <a:pt x="2706105" y="13437"/>
                      <a:pt x="2829560" y="11529"/>
                      <a:pt x="3081507" y="0"/>
                    </a:cubicBezTo>
                    <a:cubicBezTo>
                      <a:pt x="3092424" y="203038"/>
                      <a:pt x="3076856" y="377162"/>
                      <a:pt x="3081507" y="523220"/>
                    </a:cubicBezTo>
                    <a:cubicBezTo>
                      <a:pt x="2896828" y="518604"/>
                      <a:pt x="2648635" y="552996"/>
                      <a:pt x="2465206" y="523220"/>
                    </a:cubicBezTo>
                    <a:cubicBezTo>
                      <a:pt x="2281777" y="493444"/>
                      <a:pt x="2108961" y="548505"/>
                      <a:pt x="1879719" y="523220"/>
                    </a:cubicBezTo>
                    <a:cubicBezTo>
                      <a:pt x="1650477" y="497935"/>
                      <a:pt x="1607157" y="502855"/>
                      <a:pt x="1355863" y="523220"/>
                    </a:cubicBezTo>
                    <a:cubicBezTo>
                      <a:pt x="1104569" y="543585"/>
                      <a:pt x="873708" y="530037"/>
                      <a:pt x="739562" y="523220"/>
                    </a:cubicBezTo>
                    <a:cubicBezTo>
                      <a:pt x="605416" y="516403"/>
                      <a:pt x="328855" y="510961"/>
                      <a:pt x="0" y="523220"/>
                    </a:cubicBezTo>
                    <a:cubicBezTo>
                      <a:pt x="-1953" y="379646"/>
                      <a:pt x="-535" y="163342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3989574929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4C2C3EE-A59F-5CED-8390-E44E34847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9000" y="5686188"/>
                <a:ext cx="308150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>
                    <a:lumMod val="95000"/>
                    <a:lumOff val="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3989574929">
                      <a:custGeom>
                        <a:avLst/>
                        <a:gdLst>
                          <a:gd name="connsiteX0" fmla="*/ 0 w 3081507"/>
                          <a:gd name="connsiteY0" fmla="*/ 0 h 523220"/>
                          <a:gd name="connsiteX1" fmla="*/ 554671 w 3081507"/>
                          <a:gd name="connsiteY1" fmla="*/ 0 h 523220"/>
                          <a:gd name="connsiteX2" fmla="*/ 1232603 w 3081507"/>
                          <a:gd name="connsiteY2" fmla="*/ 0 h 523220"/>
                          <a:gd name="connsiteX3" fmla="*/ 1879719 w 3081507"/>
                          <a:gd name="connsiteY3" fmla="*/ 0 h 523220"/>
                          <a:gd name="connsiteX4" fmla="*/ 2403575 w 3081507"/>
                          <a:gd name="connsiteY4" fmla="*/ 0 h 523220"/>
                          <a:gd name="connsiteX5" fmla="*/ 3081507 w 3081507"/>
                          <a:gd name="connsiteY5" fmla="*/ 0 h 523220"/>
                          <a:gd name="connsiteX6" fmla="*/ 3081507 w 3081507"/>
                          <a:gd name="connsiteY6" fmla="*/ 523220 h 523220"/>
                          <a:gd name="connsiteX7" fmla="*/ 2496021 w 3081507"/>
                          <a:gd name="connsiteY7" fmla="*/ 523220 h 523220"/>
                          <a:gd name="connsiteX8" fmla="*/ 1910534 w 3081507"/>
                          <a:gd name="connsiteY8" fmla="*/ 523220 h 523220"/>
                          <a:gd name="connsiteX9" fmla="*/ 1294233 w 3081507"/>
                          <a:gd name="connsiteY9" fmla="*/ 523220 h 523220"/>
                          <a:gd name="connsiteX10" fmla="*/ 677932 w 3081507"/>
                          <a:gd name="connsiteY10" fmla="*/ 523220 h 523220"/>
                          <a:gd name="connsiteX11" fmla="*/ 0 w 3081507"/>
                          <a:gd name="connsiteY11" fmla="*/ 523220 h 523220"/>
                          <a:gd name="connsiteX12" fmla="*/ 0 w 3081507"/>
                          <a:gd name="connsiteY12" fmla="*/ 0 h 52322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3081507" h="523220" fill="none" extrusionOk="0">
                            <a:moveTo>
                              <a:pt x="0" y="0"/>
                            </a:moveTo>
                            <a:cubicBezTo>
                              <a:pt x="271593" y="-3267"/>
                              <a:pt x="340111" y="19997"/>
                              <a:pt x="554671" y="0"/>
                            </a:cubicBezTo>
                            <a:cubicBezTo>
                              <a:pt x="769231" y="-19997"/>
                              <a:pt x="982464" y="12618"/>
                              <a:pt x="1232603" y="0"/>
                            </a:cubicBezTo>
                            <a:cubicBezTo>
                              <a:pt x="1482742" y="-12618"/>
                              <a:pt x="1612385" y="-16211"/>
                              <a:pt x="1879719" y="0"/>
                            </a:cubicBezTo>
                            <a:cubicBezTo>
                              <a:pt x="2147053" y="16211"/>
                              <a:pt x="2221489" y="-25033"/>
                              <a:pt x="2403575" y="0"/>
                            </a:cubicBezTo>
                            <a:cubicBezTo>
                              <a:pt x="2585661" y="25033"/>
                              <a:pt x="2860806" y="15388"/>
                              <a:pt x="3081507" y="0"/>
                            </a:cubicBezTo>
                            <a:cubicBezTo>
                              <a:pt x="3085212" y="152459"/>
                              <a:pt x="3098768" y="357837"/>
                              <a:pt x="3081507" y="523220"/>
                            </a:cubicBezTo>
                            <a:cubicBezTo>
                              <a:pt x="2917849" y="528742"/>
                              <a:pt x="2722517" y="546929"/>
                              <a:pt x="2496021" y="523220"/>
                            </a:cubicBezTo>
                            <a:cubicBezTo>
                              <a:pt x="2269525" y="499511"/>
                              <a:pt x="2172570" y="532922"/>
                              <a:pt x="1910534" y="523220"/>
                            </a:cubicBezTo>
                            <a:cubicBezTo>
                              <a:pt x="1648498" y="513518"/>
                              <a:pt x="1558384" y="516039"/>
                              <a:pt x="1294233" y="523220"/>
                            </a:cubicBezTo>
                            <a:cubicBezTo>
                              <a:pt x="1030082" y="530401"/>
                              <a:pt x="925080" y="514407"/>
                              <a:pt x="677932" y="523220"/>
                            </a:cubicBezTo>
                            <a:cubicBezTo>
                              <a:pt x="430784" y="532033"/>
                              <a:pt x="253668" y="520989"/>
                              <a:pt x="0" y="523220"/>
                            </a:cubicBezTo>
                            <a:cubicBezTo>
                              <a:pt x="-14137" y="334864"/>
                              <a:pt x="6441" y="249098"/>
                              <a:pt x="0" y="0"/>
                            </a:cubicBezTo>
                            <a:close/>
                          </a:path>
                          <a:path w="3081507" h="523220" stroke="0" extrusionOk="0">
                            <a:moveTo>
                              <a:pt x="0" y="0"/>
                            </a:moveTo>
                            <a:cubicBezTo>
                              <a:pt x="199467" y="21446"/>
                              <a:pt x="533005" y="-1019"/>
                              <a:pt x="677932" y="0"/>
                            </a:cubicBezTo>
                            <a:cubicBezTo>
                              <a:pt x="822859" y="1019"/>
                              <a:pt x="1052527" y="9901"/>
                              <a:pt x="1263418" y="0"/>
                            </a:cubicBezTo>
                            <a:cubicBezTo>
                              <a:pt x="1474309" y="-9901"/>
                              <a:pt x="1549103" y="9150"/>
                              <a:pt x="1787274" y="0"/>
                            </a:cubicBezTo>
                            <a:cubicBezTo>
                              <a:pt x="2025445" y="-9150"/>
                              <a:pt x="2101045" y="-13437"/>
                              <a:pt x="2403575" y="0"/>
                            </a:cubicBezTo>
                            <a:cubicBezTo>
                              <a:pt x="2706105" y="13437"/>
                              <a:pt x="2829560" y="11529"/>
                              <a:pt x="3081507" y="0"/>
                            </a:cubicBezTo>
                            <a:cubicBezTo>
                              <a:pt x="3092424" y="203038"/>
                              <a:pt x="3076856" y="377162"/>
                              <a:pt x="3081507" y="523220"/>
                            </a:cubicBezTo>
                            <a:cubicBezTo>
                              <a:pt x="2896828" y="518604"/>
                              <a:pt x="2648635" y="552996"/>
                              <a:pt x="2465206" y="523220"/>
                            </a:cubicBezTo>
                            <a:cubicBezTo>
                              <a:pt x="2281777" y="493444"/>
                              <a:pt x="2108961" y="548505"/>
                              <a:pt x="1879719" y="523220"/>
                            </a:cubicBezTo>
                            <a:cubicBezTo>
                              <a:pt x="1650477" y="497935"/>
                              <a:pt x="1607157" y="502855"/>
                              <a:pt x="1355863" y="523220"/>
                            </a:cubicBezTo>
                            <a:cubicBezTo>
                              <a:pt x="1104569" y="543585"/>
                              <a:pt x="873708" y="530037"/>
                              <a:pt x="739562" y="523220"/>
                            </a:cubicBezTo>
                            <a:cubicBezTo>
                              <a:pt x="605416" y="516403"/>
                              <a:pt x="328855" y="510961"/>
                              <a:pt x="0" y="523220"/>
                            </a:cubicBezTo>
                            <a:cubicBezTo>
                              <a:pt x="-1953" y="379646"/>
                              <a:pt x="-535" y="163342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E678330-917F-5876-A174-9222186B8714}"/>
                  </a:ext>
                </a:extLst>
              </p:cNvPr>
              <p:cNvSpPr txBox="1"/>
              <p:nvPr/>
            </p:nvSpPr>
            <p:spPr>
              <a:xfrm>
                <a:off x="9929001" y="4779179"/>
                <a:ext cx="3081507" cy="523220"/>
              </a:xfrm>
              <a:custGeom>
                <a:avLst/>
                <a:gdLst>
                  <a:gd name="connsiteX0" fmla="*/ 0 w 3081507"/>
                  <a:gd name="connsiteY0" fmla="*/ 0 h 523220"/>
                  <a:gd name="connsiteX1" fmla="*/ 554671 w 3081507"/>
                  <a:gd name="connsiteY1" fmla="*/ 0 h 523220"/>
                  <a:gd name="connsiteX2" fmla="*/ 1232603 w 3081507"/>
                  <a:gd name="connsiteY2" fmla="*/ 0 h 523220"/>
                  <a:gd name="connsiteX3" fmla="*/ 1879719 w 3081507"/>
                  <a:gd name="connsiteY3" fmla="*/ 0 h 523220"/>
                  <a:gd name="connsiteX4" fmla="*/ 2403575 w 3081507"/>
                  <a:gd name="connsiteY4" fmla="*/ 0 h 523220"/>
                  <a:gd name="connsiteX5" fmla="*/ 3081507 w 3081507"/>
                  <a:gd name="connsiteY5" fmla="*/ 0 h 523220"/>
                  <a:gd name="connsiteX6" fmla="*/ 3081507 w 3081507"/>
                  <a:gd name="connsiteY6" fmla="*/ 523220 h 523220"/>
                  <a:gd name="connsiteX7" fmla="*/ 2496021 w 3081507"/>
                  <a:gd name="connsiteY7" fmla="*/ 523220 h 523220"/>
                  <a:gd name="connsiteX8" fmla="*/ 1910534 w 3081507"/>
                  <a:gd name="connsiteY8" fmla="*/ 523220 h 523220"/>
                  <a:gd name="connsiteX9" fmla="*/ 1294233 w 3081507"/>
                  <a:gd name="connsiteY9" fmla="*/ 523220 h 523220"/>
                  <a:gd name="connsiteX10" fmla="*/ 677932 w 3081507"/>
                  <a:gd name="connsiteY10" fmla="*/ 523220 h 523220"/>
                  <a:gd name="connsiteX11" fmla="*/ 0 w 3081507"/>
                  <a:gd name="connsiteY11" fmla="*/ 523220 h 523220"/>
                  <a:gd name="connsiteX12" fmla="*/ 0 w 3081507"/>
                  <a:gd name="connsiteY12" fmla="*/ 0 h 523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081507" h="523220" fill="none" extrusionOk="0">
                    <a:moveTo>
                      <a:pt x="0" y="0"/>
                    </a:moveTo>
                    <a:cubicBezTo>
                      <a:pt x="271593" y="-3267"/>
                      <a:pt x="340111" y="19997"/>
                      <a:pt x="554671" y="0"/>
                    </a:cubicBezTo>
                    <a:cubicBezTo>
                      <a:pt x="769231" y="-19997"/>
                      <a:pt x="982464" y="12618"/>
                      <a:pt x="1232603" y="0"/>
                    </a:cubicBezTo>
                    <a:cubicBezTo>
                      <a:pt x="1482742" y="-12618"/>
                      <a:pt x="1612385" y="-16211"/>
                      <a:pt x="1879719" y="0"/>
                    </a:cubicBezTo>
                    <a:cubicBezTo>
                      <a:pt x="2147053" y="16211"/>
                      <a:pt x="2221489" y="-25033"/>
                      <a:pt x="2403575" y="0"/>
                    </a:cubicBezTo>
                    <a:cubicBezTo>
                      <a:pt x="2585661" y="25033"/>
                      <a:pt x="2860806" y="15388"/>
                      <a:pt x="3081507" y="0"/>
                    </a:cubicBezTo>
                    <a:cubicBezTo>
                      <a:pt x="3085212" y="152459"/>
                      <a:pt x="3098768" y="357837"/>
                      <a:pt x="3081507" y="523220"/>
                    </a:cubicBezTo>
                    <a:cubicBezTo>
                      <a:pt x="2917849" y="528742"/>
                      <a:pt x="2722517" y="546929"/>
                      <a:pt x="2496021" y="523220"/>
                    </a:cubicBezTo>
                    <a:cubicBezTo>
                      <a:pt x="2269525" y="499511"/>
                      <a:pt x="2172570" y="532922"/>
                      <a:pt x="1910534" y="523220"/>
                    </a:cubicBezTo>
                    <a:cubicBezTo>
                      <a:pt x="1648498" y="513518"/>
                      <a:pt x="1558384" y="516039"/>
                      <a:pt x="1294233" y="523220"/>
                    </a:cubicBezTo>
                    <a:cubicBezTo>
                      <a:pt x="1030082" y="530401"/>
                      <a:pt x="925080" y="514407"/>
                      <a:pt x="677932" y="523220"/>
                    </a:cubicBezTo>
                    <a:cubicBezTo>
                      <a:pt x="430784" y="532033"/>
                      <a:pt x="253668" y="520989"/>
                      <a:pt x="0" y="523220"/>
                    </a:cubicBezTo>
                    <a:cubicBezTo>
                      <a:pt x="-14137" y="334864"/>
                      <a:pt x="6441" y="249098"/>
                      <a:pt x="0" y="0"/>
                    </a:cubicBezTo>
                    <a:close/>
                  </a:path>
                  <a:path w="3081507" h="523220" stroke="0" extrusionOk="0">
                    <a:moveTo>
                      <a:pt x="0" y="0"/>
                    </a:moveTo>
                    <a:cubicBezTo>
                      <a:pt x="199467" y="21446"/>
                      <a:pt x="533005" y="-1019"/>
                      <a:pt x="677932" y="0"/>
                    </a:cubicBezTo>
                    <a:cubicBezTo>
                      <a:pt x="822859" y="1019"/>
                      <a:pt x="1052527" y="9901"/>
                      <a:pt x="1263418" y="0"/>
                    </a:cubicBezTo>
                    <a:cubicBezTo>
                      <a:pt x="1474309" y="-9901"/>
                      <a:pt x="1549103" y="9150"/>
                      <a:pt x="1787274" y="0"/>
                    </a:cubicBezTo>
                    <a:cubicBezTo>
                      <a:pt x="2025445" y="-9150"/>
                      <a:pt x="2101045" y="-13437"/>
                      <a:pt x="2403575" y="0"/>
                    </a:cubicBezTo>
                    <a:cubicBezTo>
                      <a:pt x="2706105" y="13437"/>
                      <a:pt x="2829560" y="11529"/>
                      <a:pt x="3081507" y="0"/>
                    </a:cubicBezTo>
                    <a:cubicBezTo>
                      <a:pt x="3092424" y="203038"/>
                      <a:pt x="3076856" y="377162"/>
                      <a:pt x="3081507" y="523220"/>
                    </a:cubicBezTo>
                    <a:cubicBezTo>
                      <a:pt x="2896828" y="518604"/>
                      <a:pt x="2648635" y="552996"/>
                      <a:pt x="2465206" y="523220"/>
                    </a:cubicBezTo>
                    <a:cubicBezTo>
                      <a:pt x="2281777" y="493444"/>
                      <a:pt x="2108961" y="548505"/>
                      <a:pt x="1879719" y="523220"/>
                    </a:cubicBezTo>
                    <a:cubicBezTo>
                      <a:pt x="1650477" y="497935"/>
                      <a:pt x="1607157" y="502855"/>
                      <a:pt x="1355863" y="523220"/>
                    </a:cubicBezTo>
                    <a:cubicBezTo>
                      <a:pt x="1104569" y="543585"/>
                      <a:pt x="873708" y="530037"/>
                      <a:pt x="739562" y="523220"/>
                    </a:cubicBezTo>
                    <a:cubicBezTo>
                      <a:pt x="605416" y="516403"/>
                      <a:pt x="328855" y="510961"/>
                      <a:pt x="0" y="523220"/>
                    </a:cubicBezTo>
                    <a:cubicBezTo>
                      <a:pt x="-1953" y="379646"/>
                      <a:pt x="-535" y="163342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3989574929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E678330-917F-5876-A174-9222186B8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9001" y="4779179"/>
                <a:ext cx="308150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>
                    <a:lumMod val="95000"/>
                    <a:lumOff val="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3989574929">
                      <a:custGeom>
                        <a:avLst/>
                        <a:gdLst>
                          <a:gd name="connsiteX0" fmla="*/ 0 w 3081507"/>
                          <a:gd name="connsiteY0" fmla="*/ 0 h 523220"/>
                          <a:gd name="connsiteX1" fmla="*/ 554671 w 3081507"/>
                          <a:gd name="connsiteY1" fmla="*/ 0 h 523220"/>
                          <a:gd name="connsiteX2" fmla="*/ 1232603 w 3081507"/>
                          <a:gd name="connsiteY2" fmla="*/ 0 h 523220"/>
                          <a:gd name="connsiteX3" fmla="*/ 1879719 w 3081507"/>
                          <a:gd name="connsiteY3" fmla="*/ 0 h 523220"/>
                          <a:gd name="connsiteX4" fmla="*/ 2403575 w 3081507"/>
                          <a:gd name="connsiteY4" fmla="*/ 0 h 523220"/>
                          <a:gd name="connsiteX5" fmla="*/ 3081507 w 3081507"/>
                          <a:gd name="connsiteY5" fmla="*/ 0 h 523220"/>
                          <a:gd name="connsiteX6" fmla="*/ 3081507 w 3081507"/>
                          <a:gd name="connsiteY6" fmla="*/ 523220 h 523220"/>
                          <a:gd name="connsiteX7" fmla="*/ 2496021 w 3081507"/>
                          <a:gd name="connsiteY7" fmla="*/ 523220 h 523220"/>
                          <a:gd name="connsiteX8" fmla="*/ 1910534 w 3081507"/>
                          <a:gd name="connsiteY8" fmla="*/ 523220 h 523220"/>
                          <a:gd name="connsiteX9" fmla="*/ 1294233 w 3081507"/>
                          <a:gd name="connsiteY9" fmla="*/ 523220 h 523220"/>
                          <a:gd name="connsiteX10" fmla="*/ 677932 w 3081507"/>
                          <a:gd name="connsiteY10" fmla="*/ 523220 h 523220"/>
                          <a:gd name="connsiteX11" fmla="*/ 0 w 3081507"/>
                          <a:gd name="connsiteY11" fmla="*/ 523220 h 523220"/>
                          <a:gd name="connsiteX12" fmla="*/ 0 w 3081507"/>
                          <a:gd name="connsiteY12" fmla="*/ 0 h 52322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3081507" h="523220" fill="none" extrusionOk="0">
                            <a:moveTo>
                              <a:pt x="0" y="0"/>
                            </a:moveTo>
                            <a:cubicBezTo>
                              <a:pt x="271593" y="-3267"/>
                              <a:pt x="340111" y="19997"/>
                              <a:pt x="554671" y="0"/>
                            </a:cubicBezTo>
                            <a:cubicBezTo>
                              <a:pt x="769231" y="-19997"/>
                              <a:pt x="982464" y="12618"/>
                              <a:pt x="1232603" y="0"/>
                            </a:cubicBezTo>
                            <a:cubicBezTo>
                              <a:pt x="1482742" y="-12618"/>
                              <a:pt x="1612385" y="-16211"/>
                              <a:pt x="1879719" y="0"/>
                            </a:cubicBezTo>
                            <a:cubicBezTo>
                              <a:pt x="2147053" y="16211"/>
                              <a:pt x="2221489" y="-25033"/>
                              <a:pt x="2403575" y="0"/>
                            </a:cubicBezTo>
                            <a:cubicBezTo>
                              <a:pt x="2585661" y="25033"/>
                              <a:pt x="2860806" y="15388"/>
                              <a:pt x="3081507" y="0"/>
                            </a:cubicBezTo>
                            <a:cubicBezTo>
                              <a:pt x="3085212" y="152459"/>
                              <a:pt x="3098768" y="357837"/>
                              <a:pt x="3081507" y="523220"/>
                            </a:cubicBezTo>
                            <a:cubicBezTo>
                              <a:pt x="2917849" y="528742"/>
                              <a:pt x="2722517" y="546929"/>
                              <a:pt x="2496021" y="523220"/>
                            </a:cubicBezTo>
                            <a:cubicBezTo>
                              <a:pt x="2269525" y="499511"/>
                              <a:pt x="2172570" y="532922"/>
                              <a:pt x="1910534" y="523220"/>
                            </a:cubicBezTo>
                            <a:cubicBezTo>
                              <a:pt x="1648498" y="513518"/>
                              <a:pt x="1558384" y="516039"/>
                              <a:pt x="1294233" y="523220"/>
                            </a:cubicBezTo>
                            <a:cubicBezTo>
                              <a:pt x="1030082" y="530401"/>
                              <a:pt x="925080" y="514407"/>
                              <a:pt x="677932" y="523220"/>
                            </a:cubicBezTo>
                            <a:cubicBezTo>
                              <a:pt x="430784" y="532033"/>
                              <a:pt x="253668" y="520989"/>
                              <a:pt x="0" y="523220"/>
                            </a:cubicBezTo>
                            <a:cubicBezTo>
                              <a:pt x="-14137" y="334864"/>
                              <a:pt x="6441" y="249098"/>
                              <a:pt x="0" y="0"/>
                            </a:cubicBezTo>
                            <a:close/>
                          </a:path>
                          <a:path w="3081507" h="523220" stroke="0" extrusionOk="0">
                            <a:moveTo>
                              <a:pt x="0" y="0"/>
                            </a:moveTo>
                            <a:cubicBezTo>
                              <a:pt x="199467" y="21446"/>
                              <a:pt x="533005" y="-1019"/>
                              <a:pt x="677932" y="0"/>
                            </a:cubicBezTo>
                            <a:cubicBezTo>
                              <a:pt x="822859" y="1019"/>
                              <a:pt x="1052527" y="9901"/>
                              <a:pt x="1263418" y="0"/>
                            </a:cubicBezTo>
                            <a:cubicBezTo>
                              <a:pt x="1474309" y="-9901"/>
                              <a:pt x="1549103" y="9150"/>
                              <a:pt x="1787274" y="0"/>
                            </a:cubicBezTo>
                            <a:cubicBezTo>
                              <a:pt x="2025445" y="-9150"/>
                              <a:pt x="2101045" y="-13437"/>
                              <a:pt x="2403575" y="0"/>
                            </a:cubicBezTo>
                            <a:cubicBezTo>
                              <a:pt x="2706105" y="13437"/>
                              <a:pt x="2829560" y="11529"/>
                              <a:pt x="3081507" y="0"/>
                            </a:cubicBezTo>
                            <a:cubicBezTo>
                              <a:pt x="3092424" y="203038"/>
                              <a:pt x="3076856" y="377162"/>
                              <a:pt x="3081507" y="523220"/>
                            </a:cubicBezTo>
                            <a:cubicBezTo>
                              <a:pt x="2896828" y="518604"/>
                              <a:pt x="2648635" y="552996"/>
                              <a:pt x="2465206" y="523220"/>
                            </a:cubicBezTo>
                            <a:cubicBezTo>
                              <a:pt x="2281777" y="493444"/>
                              <a:pt x="2108961" y="548505"/>
                              <a:pt x="1879719" y="523220"/>
                            </a:cubicBezTo>
                            <a:cubicBezTo>
                              <a:pt x="1650477" y="497935"/>
                              <a:pt x="1607157" y="502855"/>
                              <a:pt x="1355863" y="523220"/>
                            </a:cubicBezTo>
                            <a:cubicBezTo>
                              <a:pt x="1104569" y="543585"/>
                              <a:pt x="873708" y="530037"/>
                              <a:pt x="739562" y="523220"/>
                            </a:cubicBezTo>
                            <a:cubicBezTo>
                              <a:pt x="605416" y="516403"/>
                              <a:pt x="328855" y="510961"/>
                              <a:pt x="0" y="523220"/>
                            </a:cubicBezTo>
                            <a:cubicBezTo>
                              <a:pt x="-1953" y="379646"/>
                              <a:pt x="-535" y="163342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5AEBD87-D5C7-38FC-5DC0-E18459A92820}"/>
                  </a:ext>
                </a:extLst>
              </p:cNvPr>
              <p:cNvSpPr txBox="1"/>
              <p:nvPr/>
            </p:nvSpPr>
            <p:spPr>
              <a:xfrm>
                <a:off x="420568" y="5947798"/>
                <a:ext cx="7809034" cy="954107"/>
              </a:xfrm>
              <a:custGeom>
                <a:avLst/>
                <a:gdLst>
                  <a:gd name="connsiteX0" fmla="*/ 0 w 7809034"/>
                  <a:gd name="connsiteY0" fmla="*/ 0 h 954107"/>
                  <a:gd name="connsiteX1" fmla="*/ 494572 w 7809034"/>
                  <a:gd name="connsiteY1" fmla="*/ 0 h 954107"/>
                  <a:gd name="connsiteX2" fmla="*/ 1145325 w 7809034"/>
                  <a:gd name="connsiteY2" fmla="*/ 0 h 954107"/>
                  <a:gd name="connsiteX3" fmla="*/ 1561807 w 7809034"/>
                  <a:gd name="connsiteY3" fmla="*/ 0 h 954107"/>
                  <a:gd name="connsiteX4" fmla="*/ 2056379 w 7809034"/>
                  <a:gd name="connsiteY4" fmla="*/ 0 h 954107"/>
                  <a:gd name="connsiteX5" fmla="*/ 2550951 w 7809034"/>
                  <a:gd name="connsiteY5" fmla="*/ 0 h 954107"/>
                  <a:gd name="connsiteX6" fmla="*/ 3357885 w 7809034"/>
                  <a:gd name="connsiteY6" fmla="*/ 0 h 954107"/>
                  <a:gd name="connsiteX7" fmla="*/ 4086728 w 7809034"/>
                  <a:gd name="connsiteY7" fmla="*/ 0 h 954107"/>
                  <a:gd name="connsiteX8" fmla="*/ 4581300 w 7809034"/>
                  <a:gd name="connsiteY8" fmla="*/ 0 h 954107"/>
                  <a:gd name="connsiteX9" fmla="*/ 5310143 w 7809034"/>
                  <a:gd name="connsiteY9" fmla="*/ 0 h 954107"/>
                  <a:gd name="connsiteX10" fmla="*/ 5882806 w 7809034"/>
                  <a:gd name="connsiteY10" fmla="*/ 0 h 954107"/>
                  <a:gd name="connsiteX11" fmla="*/ 6533558 w 7809034"/>
                  <a:gd name="connsiteY11" fmla="*/ 0 h 954107"/>
                  <a:gd name="connsiteX12" fmla="*/ 7809034 w 7809034"/>
                  <a:gd name="connsiteY12" fmla="*/ 0 h 954107"/>
                  <a:gd name="connsiteX13" fmla="*/ 7809034 w 7809034"/>
                  <a:gd name="connsiteY13" fmla="*/ 457971 h 954107"/>
                  <a:gd name="connsiteX14" fmla="*/ 7809034 w 7809034"/>
                  <a:gd name="connsiteY14" fmla="*/ 954107 h 954107"/>
                  <a:gd name="connsiteX15" fmla="*/ 7002100 w 7809034"/>
                  <a:gd name="connsiteY15" fmla="*/ 954107 h 954107"/>
                  <a:gd name="connsiteX16" fmla="*/ 6195167 w 7809034"/>
                  <a:gd name="connsiteY16" fmla="*/ 954107 h 954107"/>
                  <a:gd name="connsiteX17" fmla="*/ 5388233 w 7809034"/>
                  <a:gd name="connsiteY17" fmla="*/ 954107 h 954107"/>
                  <a:gd name="connsiteX18" fmla="*/ 4893661 w 7809034"/>
                  <a:gd name="connsiteY18" fmla="*/ 954107 h 954107"/>
                  <a:gd name="connsiteX19" fmla="*/ 4164818 w 7809034"/>
                  <a:gd name="connsiteY19" fmla="*/ 954107 h 954107"/>
                  <a:gd name="connsiteX20" fmla="*/ 3435975 w 7809034"/>
                  <a:gd name="connsiteY20" fmla="*/ 954107 h 954107"/>
                  <a:gd name="connsiteX21" fmla="*/ 2941403 w 7809034"/>
                  <a:gd name="connsiteY21" fmla="*/ 954107 h 954107"/>
                  <a:gd name="connsiteX22" fmla="*/ 2524921 w 7809034"/>
                  <a:gd name="connsiteY22" fmla="*/ 954107 h 954107"/>
                  <a:gd name="connsiteX23" fmla="*/ 1874168 w 7809034"/>
                  <a:gd name="connsiteY23" fmla="*/ 954107 h 954107"/>
                  <a:gd name="connsiteX24" fmla="*/ 1145325 w 7809034"/>
                  <a:gd name="connsiteY24" fmla="*/ 954107 h 954107"/>
                  <a:gd name="connsiteX25" fmla="*/ 0 w 7809034"/>
                  <a:gd name="connsiteY25" fmla="*/ 954107 h 954107"/>
                  <a:gd name="connsiteX26" fmla="*/ 0 w 7809034"/>
                  <a:gd name="connsiteY26" fmla="*/ 467512 h 954107"/>
                  <a:gd name="connsiteX27" fmla="*/ 0 w 7809034"/>
                  <a:gd name="connsiteY27" fmla="*/ 0 h 954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7809034" h="954107" fill="none" extrusionOk="0">
                    <a:moveTo>
                      <a:pt x="0" y="0"/>
                    </a:moveTo>
                    <a:cubicBezTo>
                      <a:pt x="207790" y="-16421"/>
                      <a:pt x="347122" y="9464"/>
                      <a:pt x="494572" y="0"/>
                    </a:cubicBezTo>
                    <a:cubicBezTo>
                      <a:pt x="642022" y="-9464"/>
                      <a:pt x="964838" y="14619"/>
                      <a:pt x="1145325" y="0"/>
                    </a:cubicBezTo>
                    <a:cubicBezTo>
                      <a:pt x="1325812" y="-14619"/>
                      <a:pt x="1420217" y="8595"/>
                      <a:pt x="1561807" y="0"/>
                    </a:cubicBezTo>
                    <a:cubicBezTo>
                      <a:pt x="1703397" y="-8595"/>
                      <a:pt x="1904471" y="1023"/>
                      <a:pt x="2056379" y="0"/>
                    </a:cubicBezTo>
                    <a:cubicBezTo>
                      <a:pt x="2208287" y="-1023"/>
                      <a:pt x="2405694" y="-8199"/>
                      <a:pt x="2550951" y="0"/>
                    </a:cubicBezTo>
                    <a:cubicBezTo>
                      <a:pt x="2696208" y="8199"/>
                      <a:pt x="2959846" y="22355"/>
                      <a:pt x="3357885" y="0"/>
                    </a:cubicBezTo>
                    <a:cubicBezTo>
                      <a:pt x="3755924" y="-22355"/>
                      <a:pt x="3739446" y="19345"/>
                      <a:pt x="4086728" y="0"/>
                    </a:cubicBezTo>
                    <a:cubicBezTo>
                      <a:pt x="4434010" y="-19345"/>
                      <a:pt x="4460889" y="-22730"/>
                      <a:pt x="4581300" y="0"/>
                    </a:cubicBezTo>
                    <a:cubicBezTo>
                      <a:pt x="4701711" y="22730"/>
                      <a:pt x="5007675" y="-13425"/>
                      <a:pt x="5310143" y="0"/>
                    </a:cubicBezTo>
                    <a:cubicBezTo>
                      <a:pt x="5612611" y="13425"/>
                      <a:pt x="5637159" y="-9404"/>
                      <a:pt x="5882806" y="0"/>
                    </a:cubicBezTo>
                    <a:cubicBezTo>
                      <a:pt x="6128453" y="9404"/>
                      <a:pt x="6277488" y="27054"/>
                      <a:pt x="6533558" y="0"/>
                    </a:cubicBezTo>
                    <a:cubicBezTo>
                      <a:pt x="6789628" y="-27054"/>
                      <a:pt x="7193530" y="-34697"/>
                      <a:pt x="7809034" y="0"/>
                    </a:cubicBezTo>
                    <a:cubicBezTo>
                      <a:pt x="7789346" y="212157"/>
                      <a:pt x="7812409" y="268350"/>
                      <a:pt x="7809034" y="457971"/>
                    </a:cubicBezTo>
                    <a:cubicBezTo>
                      <a:pt x="7805659" y="647592"/>
                      <a:pt x="7823916" y="811073"/>
                      <a:pt x="7809034" y="954107"/>
                    </a:cubicBezTo>
                    <a:cubicBezTo>
                      <a:pt x="7617875" y="921005"/>
                      <a:pt x="7292228" y="990436"/>
                      <a:pt x="7002100" y="954107"/>
                    </a:cubicBezTo>
                    <a:cubicBezTo>
                      <a:pt x="6711972" y="917778"/>
                      <a:pt x="6414408" y="957317"/>
                      <a:pt x="6195167" y="954107"/>
                    </a:cubicBezTo>
                    <a:cubicBezTo>
                      <a:pt x="5975926" y="950897"/>
                      <a:pt x="5620092" y="923370"/>
                      <a:pt x="5388233" y="954107"/>
                    </a:cubicBezTo>
                    <a:cubicBezTo>
                      <a:pt x="5156374" y="984844"/>
                      <a:pt x="5049402" y="947101"/>
                      <a:pt x="4893661" y="954107"/>
                    </a:cubicBezTo>
                    <a:cubicBezTo>
                      <a:pt x="4737920" y="961113"/>
                      <a:pt x="4420627" y="963383"/>
                      <a:pt x="4164818" y="954107"/>
                    </a:cubicBezTo>
                    <a:cubicBezTo>
                      <a:pt x="3909009" y="944831"/>
                      <a:pt x="3652797" y="981349"/>
                      <a:pt x="3435975" y="954107"/>
                    </a:cubicBezTo>
                    <a:cubicBezTo>
                      <a:pt x="3219153" y="926865"/>
                      <a:pt x="3163912" y="949792"/>
                      <a:pt x="2941403" y="954107"/>
                    </a:cubicBezTo>
                    <a:cubicBezTo>
                      <a:pt x="2718894" y="958422"/>
                      <a:pt x="2679241" y="953217"/>
                      <a:pt x="2524921" y="954107"/>
                    </a:cubicBezTo>
                    <a:cubicBezTo>
                      <a:pt x="2370601" y="954997"/>
                      <a:pt x="2145875" y="968159"/>
                      <a:pt x="1874168" y="954107"/>
                    </a:cubicBezTo>
                    <a:cubicBezTo>
                      <a:pt x="1602461" y="940055"/>
                      <a:pt x="1327632" y="957871"/>
                      <a:pt x="1145325" y="954107"/>
                    </a:cubicBezTo>
                    <a:cubicBezTo>
                      <a:pt x="963018" y="950343"/>
                      <a:pt x="318510" y="1009750"/>
                      <a:pt x="0" y="954107"/>
                    </a:cubicBezTo>
                    <a:cubicBezTo>
                      <a:pt x="12363" y="826890"/>
                      <a:pt x="10869" y="665031"/>
                      <a:pt x="0" y="467512"/>
                    </a:cubicBezTo>
                    <a:cubicBezTo>
                      <a:pt x="-10869" y="269993"/>
                      <a:pt x="17735" y="233120"/>
                      <a:pt x="0" y="0"/>
                    </a:cubicBezTo>
                    <a:close/>
                  </a:path>
                  <a:path w="7809034" h="954107" stroke="0" extrusionOk="0">
                    <a:moveTo>
                      <a:pt x="0" y="0"/>
                    </a:moveTo>
                    <a:cubicBezTo>
                      <a:pt x="291370" y="-1707"/>
                      <a:pt x="416009" y="-25247"/>
                      <a:pt x="806934" y="0"/>
                    </a:cubicBezTo>
                    <a:cubicBezTo>
                      <a:pt x="1197859" y="25247"/>
                      <a:pt x="1185569" y="-20345"/>
                      <a:pt x="1379596" y="0"/>
                    </a:cubicBezTo>
                    <a:cubicBezTo>
                      <a:pt x="1573623" y="20345"/>
                      <a:pt x="1689385" y="11746"/>
                      <a:pt x="1796078" y="0"/>
                    </a:cubicBezTo>
                    <a:cubicBezTo>
                      <a:pt x="1902771" y="-11746"/>
                      <a:pt x="2135083" y="27841"/>
                      <a:pt x="2446831" y="0"/>
                    </a:cubicBezTo>
                    <a:cubicBezTo>
                      <a:pt x="2758579" y="-27841"/>
                      <a:pt x="2934586" y="538"/>
                      <a:pt x="3097583" y="0"/>
                    </a:cubicBezTo>
                    <a:cubicBezTo>
                      <a:pt x="3260580" y="-538"/>
                      <a:pt x="3405530" y="-2786"/>
                      <a:pt x="3670246" y="0"/>
                    </a:cubicBezTo>
                    <a:cubicBezTo>
                      <a:pt x="3934962" y="2786"/>
                      <a:pt x="4158362" y="-7592"/>
                      <a:pt x="4320999" y="0"/>
                    </a:cubicBezTo>
                    <a:cubicBezTo>
                      <a:pt x="4483636" y="7592"/>
                      <a:pt x="4830699" y="-17977"/>
                      <a:pt x="5049842" y="0"/>
                    </a:cubicBezTo>
                    <a:cubicBezTo>
                      <a:pt x="5268985" y="17977"/>
                      <a:pt x="5323478" y="-17316"/>
                      <a:pt x="5544414" y="0"/>
                    </a:cubicBezTo>
                    <a:cubicBezTo>
                      <a:pt x="5765350" y="17316"/>
                      <a:pt x="6071799" y="27188"/>
                      <a:pt x="6351348" y="0"/>
                    </a:cubicBezTo>
                    <a:cubicBezTo>
                      <a:pt x="6630897" y="-27188"/>
                      <a:pt x="6607397" y="11728"/>
                      <a:pt x="6845920" y="0"/>
                    </a:cubicBezTo>
                    <a:cubicBezTo>
                      <a:pt x="7084443" y="-11728"/>
                      <a:pt x="7576527" y="29366"/>
                      <a:pt x="7809034" y="0"/>
                    </a:cubicBezTo>
                    <a:cubicBezTo>
                      <a:pt x="7830755" y="95807"/>
                      <a:pt x="7813177" y="343125"/>
                      <a:pt x="7809034" y="448430"/>
                    </a:cubicBezTo>
                    <a:cubicBezTo>
                      <a:pt x="7804892" y="553735"/>
                      <a:pt x="7827626" y="804712"/>
                      <a:pt x="7809034" y="954107"/>
                    </a:cubicBezTo>
                    <a:cubicBezTo>
                      <a:pt x="7718504" y="947762"/>
                      <a:pt x="7534710" y="947956"/>
                      <a:pt x="7392552" y="954107"/>
                    </a:cubicBezTo>
                    <a:cubicBezTo>
                      <a:pt x="7250394" y="960258"/>
                      <a:pt x="7120955" y="973947"/>
                      <a:pt x="6976070" y="954107"/>
                    </a:cubicBezTo>
                    <a:cubicBezTo>
                      <a:pt x="6831185" y="934267"/>
                      <a:pt x="6422872" y="979652"/>
                      <a:pt x="6247227" y="954107"/>
                    </a:cubicBezTo>
                    <a:cubicBezTo>
                      <a:pt x="6071582" y="928562"/>
                      <a:pt x="6012612" y="951949"/>
                      <a:pt x="5830745" y="954107"/>
                    </a:cubicBezTo>
                    <a:cubicBezTo>
                      <a:pt x="5648878" y="956265"/>
                      <a:pt x="5468039" y="935788"/>
                      <a:pt x="5336173" y="954107"/>
                    </a:cubicBezTo>
                    <a:cubicBezTo>
                      <a:pt x="5204307" y="972426"/>
                      <a:pt x="5027039" y="966605"/>
                      <a:pt x="4763511" y="954107"/>
                    </a:cubicBezTo>
                    <a:cubicBezTo>
                      <a:pt x="4499983" y="941609"/>
                      <a:pt x="4349695" y="969486"/>
                      <a:pt x="4190848" y="954107"/>
                    </a:cubicBezTo>
                    <a:cubicBezTo>
                      <a:pt x="4032001" y="938728"/>
                      <a:pt x="3744137" y="981321"/>
                      <a:pt x="3618186" y="954107"/>
                    </a:cubicBezTo>
                    <a:cubicBezTo>
                      <a:pt x="3492235" y="926893"/>
                      <a:pt x="3219736" y="959923"/>
                      <a:pt x="2889343" y="954107"/>
                    </a:cubicBezTo>
                    <a:cubicBezTo>
                      <a:pt x="2558950" y="948291"/>
                      <a:pt x="2488175" y="945466"/>
                      <a:pt x="2238590" y="954107"/>
                    </a:cubicBezTo>
                    <a:cubicBezTo>
                      <a:pt x="1989005" y="962748"/>
                      <a:pt x="1760253" y="934941"/>
                      <a:pt x="1587837" y="954107"/>
                    </a:cubicBezTo>
                    <a:cubicBezTo>
                      <a:pt x="1415421" y="973273"/>
                      <a:pt x="1058446" y="928239"/>
                      <a:pt x="858994" y="954107"/>
                    </a:cubicBezTo>
                    <a:cubicBezTo>
                      <a:pt x="659542" y="979975"/>
                      <a:pt x="275145" y="937841"/>
                      <a:pt x="0" y="954107"/>
                    </a:cubicBezTo>
                    <a:cubicBezTo>
                      <a:pt x="-8946" y="764041"/>
                      <a:pt x="-20904" y="624104"/>
                      <a:pt x="0" y="505677"/>
                    </a:cubicBezTo>
                    <a:cubicBezTo>
                      <a:pt x="20904" y="387250"/>
                      <a:pt x="-11942" y="188536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3989574929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For example, the population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of a country in different years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5AEBD87-D5C7-38FC-5DC0-E18459A92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68" y="5947798"/>
                <a:ext cx="7809034" cy="954107"/>
              </a:xfrm>
              <a:prstGeom prst="rect">
                <a:avLst/>
              </a:prstGeom>
              <a:blipFill>
                <a:blip r:embed="rId5"/>
                <a:stretch>
                  <a:fillRect l="-1477" t="-2994" b="-13174"/>
                </a:stretch>
              </a:blipFill>
              <a:ln w="19050">
                <a:solidFill>
                  <a:schemeClr val="tx1">
                    <a:lumMod val="95000"/>
                    <a:lumOff val="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3989574929">
                      <a:custGeom>
                        <a:avLst/>
                        <a:gdLst>
                          <a:gd name="connsiteX0" fmla="*/ 0 w 7809034"/>
                          <a:gd name="connsiteY0" fmla="*/ 0 h 954107"/>
                          <a:gd name="connsiteX1" fmla="*/ 494572 w 7809034"/>
                          <a:gd name="connsiteY1" fmla="*/ 0 h 954107"/>
                          <a:gd name="connsiteX2" fmla="*/ 1145325 w 7809034"/>
                          <a:gd name="connsiteY2" fmla="*/ 0 h 954107"/>
                          <a:gd name="connsiteX3" fmla="*/ 1561807 w 7809034"/>
                          <a:gd name="connsiteY3" fmla="*/ 0 h 954107"/>
                          <a:gd name="connsiteX4" fmla="*/ 2056379 w 7809034"/>
                          <a:gd name="connsiteY4" fmla="*/ 0 h 954107"/>
                          <a:gd name="connsiteX5" fmla="*/ 2550951 w 7809034"/>
                          <a:gd name="connsiteY5" fmla="*/ 0 h 954107"/>
                          <a:gd name="connsiteX6" fmla="*/ 3357885 w 7809034"/>
                          <a:gd name="connsiteY6" fmla="*/ 0 h 954107"/>
                          <a:gd name="connsiteX7" fmla="*/ 4086728 w 7809034"/>
                          <a:gd name="connsiteY7" fmla="*/ 0 h 954107"/>
                          <a:gd name="connsiteX8" fmla="*/ 4581300 w 7809034"/>
                          <a:gd name="connsiteY8" fmla="*/ 0 h 954107"/>
                          <a:gd name="connsiteX9" fmla="*/ 5310143 w 7809034"/>
                          <a:gd name="connsiteY9" fmla="*/ 0 h 954107"/>
                          <a:gd name="connsiteX10" fmla="*/ 5882806 w 7809034"/>
                          <a:gd name="connsiteY10" fmla="*/ 0 h 954107"/>
                          <a:gd name="connsiteX11" fmla="*/ 6533558 w 7809034"/>
                          <a:gd name="connsiteY11" fmla="*/ 0 h 954107"/>
                          <a:gd name="connsiteX12" fmla="*/ 7809034 w 7809034"/>
                          <a:gd name="connsiteY12" fmla="*/ 0 h 954107"/>
                          <a:gd name="connsiteX13" fmla="*/ 7809034 w 7809034"/>
                          <a:gd name="connsiteY13" fmla="*/ 457971 h 954107"/>
                          <a:gd name="connsiteX14" fmla="*/ 7809034 w 7809034"/>
                          <a:gd name="connsiteY14" fmla="*/ 954107 h 954107"/>
                          <a:gd name="connsiteX15" fmla="*/ 7002100 w 7809034"/>
                          <a:gd name="connsiteY15" fmla="*/ 954107 h 954107"/>
                          <a:gd name="connsiteX16" fmla="*/ 6195167 w 7809034"/>
                          <a:gd name="connsiteY16" fmla="*/ 954107 h 954107"/>
                          <a:gd name="connsiteX17" fmla="*/ 5388233 w 7809034"/>
                          <a:gd name="connsiteY17" fmla="*/ 954107 h 954107"/>
                          <a:gd name="connsiteX18" fmla="*/ 4893661 w 7809034"/>
                          <a:gd name="connsiteY18" fmla="*/ 954107 h 954107"/>
                          <a:gd name="connsiteX19" fmla="*/ 4164818 w 7809034"/>
                          <a:gd name="connsiteY19" fmla="*/ 954107 h 954107"/>
                          <a:gd name="connsiteX20" fmla="*/ 3435975 w 7809034"/>
                          <a:gd name="connsiteY20" fmla="*/ 954107 h 954107"/>
                          <a:gd name="connsiteX21" fmla="*/ 2941403 w 7809034"/>
                          <a:gd name="connsiteY21" fmla="*/ 954107 h 954107"/>
                          <a:gd name="connsiteX22" fmla="*/ 2524921 w 7809034"/>
                          <a:gd name="connsiteY22" fmla="*/ 954107 h 954107"/>
                          <a:gd name="connsiteX23" fmla="*/ 1874168 w 7809034"/>
                          <a:gd name="connsiteY23" fmla="*/ 954107 h 954107"/>
                          <a:gd name="connsiteX24" fmla="*/ 1145325 w 7809034"/>
                          <a:gd name="connsiteY24" fmla="*/ 954107 h 954107"/>
                          <a:gd name="connsiteX25" fmla="*/ 0 w 7809034"/>
                          <a:gd name="connsiteY25" fmla="*/ 954107 h 954107"/>
                          <a:gd name="connsiteX26" fmla="*/ 0 w 7809034"/>
                          <a:gd name="connsiteY26" fmla="*/ 467512 h 954107"/>
                          <a:gd name="connsiteX27" fmla="*/ 0 w 7809034"/>
                          <a:gd name="connsiteY27" fmla="*/ 0 h 95410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</a:cxnLst>
                        <a:rect l="l" t="t" r="r" b="b"/>
                        <a:pathLst>
                          <a:path w="7809034" h="954107" fill="none" extrusionOk="0">
                            <a:moveTo>
                              <a:pt x="0" y="0"/>
                            </a:moveTo>
                            <a:cubicBezTo>
                              <a:pt x="207790" y="-16421"/>
                              <a:pt x="347122" y="9464"/>
                              <a:pt x="494572" y="0"/>
                            </a:cubicBezTo>
                            <a:cubicBezTo>
                              <a:pt x="642022" y="-9464"/>
                              <a:pt x="964838" y="14619"/>
                              <a:pt x="1145325" y="0"/>
                            </a:cubicBezTo>
                            <a:cubicBezTo>
                              <a:pt x="1325812" y="-14619"/>
                              <a:pt x="1420217" y="8595"/>
                              <a:pt x="1561807" y="0"/>
                            </a:cubicBezTo>
                            <a:cubicBezTo>
                              <a:pt x="1703397" y="-8595"/>
                              <a:pt x="1904471" y="1023"/>
                              <a:pt x="2056379" y="0"/>
                            </a:cubicBezTo>
                            <a:cubicBezTo>
                              <a:pt x="2208287" y="-1023"/>
                              <a:pt x="2405694" y="-8199"/>
                              <a:pt x="2550951" y="0"/>
                            </a:cubicBezTo>
                            <a:cubicBezTo>
                              <a:pt x="2696208" y="8199"/>
                              <a:pt x="2959846" y="22355"/>
                              <a:pt x="3357885" y="0"/>
                            </a:cubicBezTo>
                            <a:cubicBezTo>
                              <a:pt x="3755924" y="-22355"/>
                              <a:pt x="3739446" y="19345"/>
                              <a:pt x="4086728" y="0"/>
                            </a:cubicBezTo>
                            <a:cubicBezTo>
                              <a:pt x="4434010" y="-19345"/>
                              <a:pt x="4460889" y="-22730"/>
                              <a:pt x="4581300" y="0"/>
                            </a:cubicBezTo>
                            <a:cubicBezTo>
                              <a:pt x="4701711" y="22730"/>
                              <a:pt x="5007675" y="-13425"/>
                              <a:pt x="5310143" y="0"/>
                            </a:cubicBezTo>
                            <a:cubicBezTo>
                              <a:pt x="5612611" y="13425"/>
                              <a:pt x="5637159" y="-9404"/>
                              <a:pt x="5882806" y="0"/>
                            </a:cubicBezTo>
                            <a:cubicBezTo>
                              <a:pt x="6128453" y="9404"/>
                              <a:pt x="6277488" y="27054"/>
                              <a:pt x="6533558" y="0"/>
                            </a:cubicBezTo>
                            <a:cubicBezTo>
                              <a:pt x="6789628" y="-27054"/>
                              <a:pt x="7193530" y="-34697"/>
                              <a:pt x="7809034" y="0"/>
                            </a:cubicBezTo>
                            <a:cubicBezTo>
                              <a:pt x="7789346" y="212157"/>
                              <a:pt x="7812409" y="268350"/>
                              <a:pt x="7809034" y="457971"/>
                            </a:cubicBezTo>
                            <a:cubicBezTo>
                              <a:pt x="7805659" y="647592"/>
                              <a:pt x="7823916" y="811073"/>
                              <a:pt x="7809034" y="954107"/>
                            </a:cubicBezTo>
                            <a:cubicBezTo>
                              <a:pt x="7617875" y="921005"/>
                              <a:pt x="7292228" y="990436"/>
                              <a:pt x="7002100" y="954107"/>
                            </a:cubicBezTo>
                            <a:cubicBezTo>
                              <a:pt x="6711972" y="917778"/>
                              <a:pt x="6414408" y="957317"/>
                              <a:pt x="6195167" y="954107"/>
                            </a:cubicBezTo>
                            <a:cubicBezTo>
                              <a:pt x="5975926" y="950897"/>
                              <a:pt x="5620092" y="923370"/>
                              <a:pt x="5388233" y="954107"/>
                            </a:cubicBezTo>
                            <a:cubicBezTo>
                              <a:pt x="5156374" y="984844"/>
                              <a:pt x="5049402" y="947101"/>
                              <a:pt x="4893661" y="954107"/>
                            </a:cubicBezTo>
                            <a:cubicBezTo>
                              <a:pt x="4737920" y="961113"/>
                              <a:pt x="4420627" y="963383"/>
                              <a:pt x="4164818" y="954107"/>
                            </a:cubicBezTo>
                            <a:cubicBezTo>
                              <a:pt x="3909009" y="944831"/>
                              <a:pt x="3652797" y="981349"/>
                              <a:pt x="3435975" y="954107"/>
                            </a:cubicBezTo>
                            <a:cubicBezTo>
                              <a:pt x="3219153" y="926865"/>
                              <a:pt x="3163912" y="949792"/>
                              <a:pt x="2941403" y="954107"/>
                            </a:cubicBezTo>
                            <a:cubicBezTo>
                              <a:pt x="2718894" y="958422"/>
                              <a:pt x="2679241" y="953217"/>
                              <a:pt x="2524921" y="954107"/>
                            </a:cubicBezTo>
                            <a:cubicBezTo>
                              <a:pt x="2370601" y="954997"/>
                              <a:pt x="2145875" y="968159"/>
                              <a:pt x="1874168" y="954107"/>
                            </a:cubicBezTo>
                            <a:cubicBezTo>
                              <a:pt x="1602461" y="940055"/>
                              <a:pt x="1327632" y="957871"/>
                              <a:pt x="1145325" y="954107"/>
                            </a:cubicBezTo>
                            <a:cubicBezTo>
                              <a:pt x="963018" y="950343"/>
                              <a:pt x="318510" y="1009750"/>
                              <a:pt x="0" y="954107"/>
                            </a:cubicBezTo>
                            <a:cubicBezTo>
                              <a:pt x="12363" y="826890"/>
                              <a:pt x="10869" y="665031"/>
                              <a:pt x="0" y="467512"/>
                            </a:cubicBezTo>
                            <a:cubicBezTo>
                              <a:pt x="-10869" y="269993"/>
                              <a:pt x="17735" y="233120"/>
                              <a:pt x="0" y="0"/>
                            </a:cubicBezTo>
                            <a:close/>
                          </a:path>
                          <a:path w="7809034" h="954107" stroke="0" extrusionOk="0">
                            <a:moveTo>
                              <a:pt x="0" y="0"/>
                            </a:moveTo>
                            <a:cubicBezTo>
                              <a:pt x="291370" y="-1707"/>
                              <a:pt x="416009" y="-25247"/>
                              <a:pt x="806934" y="0"/>
                            </a:cubicBezTo>
                            <a:cubicBezTo>
                              <a:pt x="1197859" y="25247"/>
                              <a:pt x="1185569" y="-20345"/>
                              <a:pt x="1379596" y="0"/>
                            </a:cubicBezTo>
                            <a:cubicBezTo>
                              <a:pt x="1573623" y="20345"/>
                              <a:pt x="1689385" y="11746"/>
                              <a:pt x="1796078" y="0"/>
                            </a:cubicBezTo>
                            <a:cubicBezTo>
                              <a:pt x="1902771" y="-11746"/>
                              <a:pt x="2135083" y="27841"/>
                              <a:pt x="2446831" y="0"/>
                            </a:cubicBezTo>
                            <a:cubicBezTo>
                              <a:pt x="2758579" y="-27841"/>
                              <a:pt x="2934586" y="538"/>
                              <a:pt x="3097583" y="0"/>
                            </a:cubicBezTo>
                            <a:cubicBezTo>
                              <a:pt x="3260580" y="-538"/>
                              <a:pt x="3405530" y="-2786"/>
                              <a:pt x="3670246" y="0"/>
                            </a:cubicBezTo>
                            <a:cubicBezTo>
                              <a:pt x="3934962" y="2786"/>
                              <a:pt x="4158362" y="-7592"/>
                              <a:pt x="4320999" y="0"/>
                            </a:cubicBezTo>
                            <a:cubicBezTo>
                              <a:pt x="4483636" y="7592"/>
                              <a:pt x="4830699" y="-17977"/>
                              <a:pt x="5049842" y="0"/>
                            </a:cubicBezTo>
                            <a:cubicBezTo>
                              <a:pt x="5268985" y="17977"/>
                              <a:pt x="5323478" y="-17316"/>
                              <a:pt x="5544414" y="0"/>
                            </a:cubicBezTo>
                            <a:cubicBezTo>
                              <a:pt x="5765350" y="17316"/>
                              <a:pt x="6071799" y="27188"/>
                              <a:pt x="6351348" y="0"/>
                            </a:cubicBezTo>
                            <a:cubicBezTo>
                              <a:pt x="6630897" y="-27188"/>
                              <a:pt x="6607397" y="11728"/>
                              <a:pt x="6845920" y="0"/>
                            </a:cubicBezTo>
                            <a:cubicBezTo>
                              <a:pt x="7084443" y="-11728"/>
                              <a:pt x="7576527" y="29366"/>
                              <a:pt x="7809034" y="0"/>
                            </a:cubicBezTo>
                            <a:cubicBezTo>
                              <a:pt x="7830755" y="95807"/>
                              <a:pt x="7813177" y="343125"/>
                              <a:pt x="7809034" y="448430"/>
                            </a:cubicBezTo>
                            <a:cubicBezTo>
                              <a:pt x="7804892" y="553735"/>
                              <a:pt x="7827626" y="804712"/>
                              <a:pt x="7809034" y="954107"/>
                            </a:cubicBezTo>
                            <a:cubicBezTo>
                              <a:pt x="7718504" y="947762"/>
                              <a:pt x="7534710" y="947956"/>
                              <a:pt x="7392552" y="954107"/>
                            </a:cubicBezTo>
                            <a:cubicBezTo>
                              <a:pt x="7250394" y="960258"/>
                              <a:pt x="7120955" y="973947"/>
                              <a:pt x="6976070" y="954107"/>
                            </a:cubicBezTo>
                            <a:cubicBezTo>
                              <a:pt x="6831185" y="934267"/>
                              <a:pt x="6422872" y="979652"/>
                              <a:pt x="6247227" y="954107"/>
                            </a:cubicBezTo>
                            <a:cubicBezTo>
                              <a:pt x="6071582" y="928562"/>
                              <a:pt x="6012612" y="951949"/>
                              <a:pt x="5830745" y="954107"/>
                            </a:cubicBezTo>
                            <a:cubicBezTo>
                              <a:pt x="5648878" y="956265"/>
                              <a:pt x="5468039" y="935788"/>
                              <a:pt x="5336173" y="954107"/>
                            </a:cubicBezTo>
                            <a:cubicBezTo>
                              <a:pt x="5204307" y="972426"/>
                              <a:pt x="5027039" y="966605"/>
                              <a:pt x="4763511" y="954107"/>
                            </a:cubicBezTo>
                            <a:cubicBezTo>
                              <a:pt x="4499983" y="941609"/>
                              <a:pt x="4349695" y="969486"/>
                              <a:pt x="4190848" y="954107"/>
                            </a:cubicBezTo>
                            <a:cubicBezTo>
                              <a:pt x="4032001" y="938728"/>
                              <a:pt x="3744137" y="981321"/>
                              <a:pt x="3618186" y="954107"/>
                            </a:cubicBezTo>
                            <a:cubicBezTo>
                              <a:pt x="3492235" y="926893"/>
                              <a:pt x="3219736" y="959923"/>
                              <a:pt x="2889343" y="954107"/>
                            </a:cubicBezTo>
                            <a:cubicBezTo>
                              <a:pt x="2558950" y="948291"/>
                              <a:pt x="2488175" y="945466"/>
                              <a:pt x="2238590" y="954107"/>
                            </a:cubicBezTo>
                            <a:cubicBezTo>
                              <a:pt x="1989005" y="962748"/>
                              <a:pt x="1760253" y="934941"/>
                              <a:pt x="1587837" y="954107"/>
                            </a:cubicBezTo>
                            <a:cubicBezTo>
                              <a:pt x="1415421" y="973273"/>
                              <a:pt x="1058446" y="928239"/>
                              <a:pt x="858994" y="954107"/>
                            </a:cubicBezTo>
                            <a:cubicBezTo>
                              <a:pt x="659542" y="979975"/>
                              <a:pt x="275145" y="937841"/>
                              <a:pt x="0" y="954107"/>
                            </a:cubicBezTo>
                            <a:cubicBezTo>
                              <a:pt x="-8946" y="764041"/>
                              <a:pt x="-20904" y="624104"/>
                              <a:pt x="0" y="505677"/>
                            </a:cubicBezTo>
                            <a:cubicBezTo>
                              <a:pt x="20904" y="387250"/>
                              <a:pt x="-11942" y="18853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613961-10BC-A8AC-F6EA-07937E11CAC2}"/>
                  </a:ext>
                </a:extLst>
              </p:cNvPr>
              <p:cNvSpPr txBox="1"/>
              <p:nvPr/>
            </p:nvSpPr>
            <p:spPr>
              <a:xfrm>
                <a:off x="420568" y="7096538"/>
                <a:ext cx="7809034" cy="954107"/>
              </a:xfrm>
              <a:custGeom>
                <a:avLst/>
                <a:gdLst>
                  <a:gd name="connsiteX0" fmla="*/ 0 w 7809034"/>
                  <a:gd name="connsiteY0" fmla="*/ 0 h 954107"/>
                  <a:gd name="connsiteX1" fmla="*/ 494572 w 7809034"/>
                  <a:gd name="connsiteY1" fmla="*/ 0 h 954107"/>
                  <a:gd name="connsiteX2" fmla="*/ 1145325 w 7809034"/>
                  <a:gd name="connsiteY2" fmla="*/ 0 h 954107"/>
                  <a:gd name="connsiteX3" fmla="*/ 1561807 w 7809034"/>
                  <a:gd name="connsiteY3" fmla="*/ 0 h 954107"/>
                  <a:gd name="connsiteX4" fmla="*/ 2056379 w 7809034"/>
                  <a:gd name="connsiteY4" fmla="*/ 0 h 954107"/>
                  <a:gd name="connsiteX5" fmla="*/ 2550951 w 7809034"/>
                  <a:gd name="connsiteY5" fmla="*/ 0 h 954107"/>
                  <a:gd name="connsiteX6" fmla="*/ 3357885 w 7809034"/>
                  <a:gd name="connsiteY6" fmla="*/ 0 h 954107"/>
                  <a:gd name="connsiteX7" fmla="*/ 4086728 w 7809034"/>
                  <a:gd name="connsiteY7" fmla="*/ 0 h 954107"/>
                  <a:gd name="connsiteX8" fmla="*/ 4581300 w 7809034"/>
                  <a:gd name="connsiteY8" fmla="*/ 0 h 954107"/>
                  <a:gd name="connsiteX9" fmla="*/ 5310143 w 7809034"/>
                  <a:gd name="connsiteY9" fmla="*/ 0 h 954107"/>
                  <a:gd name="connsiteX10" fmla="*/ 5882806 w 7809034"/>
                  <a:gd name="connsiteY10" fmla="*/ 0 h 954107"/>
                  <a:gd name="connsiteX11" fmla="*/ 6533558 w 7809034"/>
                  <a:gd name="connsiteY11" fmla="*/ 0 h 954107"/>
                  <a:gd name="connsiteX12" fmla="*/ 7809034 w 7809034"/>
                  <a:gd name="connsiteY12" fmla="*/ 0 h 954107"/>
                  <a:gd name="connsiteX13" fmla="*/ 7809034 w 7809034"/>
                  <a:gd name="connsiteY13" fmla="*/ 457971 h 954107"/>
                  <a:gd name="connsiteX14" fmla="*/ 7809034 w 7809034"/>
                  <a:gd name="connsiteY14" fmla="*/ 954107 h 954107"/>
                  <a:gd name="connsiteX15" fmla="*/ 7002100 w 7809034"/>
                  <a:gd name="connsiteY15" fmla="*/ 954107 h 954107"/>
                  <a:gd name="connsiteX16" fmla="*/ 6195167 w 7809034"/>
                  <a:gd name="connsiteY16" fmla="*/ 954107 h 954107"/>
                  <a:gd name="connsiteX17" fmla="*/ 5388233 w 7809034"/>
                  <a:gd name="connsiteY17" fmla="*/ 954107 h 954107"/>
                  <a:gd name="connsiteX18" fmla="*/ 4893661 w 7809034"/>
                  <a:gd name="connsiteY18" fmla="*/ 954107 h 954107"/>
                  <a:gd name="connsiteX19" fmla="*/ 4164818 w 7809034"/>
                  <a:gd name="connsiteY19" fmla="*/ 954107 h 954107"/>
                  <a:gd name="connsiteX20" fmla="*/ 3435975 w 7809034"/>
                  <a:gd name="connsiteY20" fmla="*/ 954107 h 954107"/>
                  <a:gd name="connsiteX21" fmla="*/ 2941403 w 7809034"/>
                  <a:gd name="connsiteY21" fmla="*/ 954107 h 954107"/>
                  <a:gd name="connsiteX22" fmla="*/ 2524921 w 7809034"/>
                  <a:gd name="connsiteY22" fmla="*/ 954107 h 954107"/>
                  <a:gd name="connsiteX23" fmla="*/ 1874168 w 7809034"/>
                  <a:gd name="connsiteY23" fmla="*/ 954107 h 954107"/>
                  <a:gd name="connsiteX24" fmla="*/ 1145325 w 7809034"/>
                  <a:gd name="connsiteY24" fmla="*/ 954107 h 954107"/>
                  <a:gd name="connsiteX25" fmla="*/ 0 w 7809034"/>
                  <a:gd name="connsiteY25" fmla="*/ 954107 h 954107"/>
                  <a:gd name="connsiteX26" fmla="*/ 0 w 7809034"/>
                  <a:gd name="connsiteY26" fmla="*/ 467512 h 954107"/>
                  <a:gd name="connsiteX27" fmla="*/ 0 w 7809034"/>
                  <a:gd name="connsiteY27" fmla="*/ 0 h 954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7809034" h="954107" fill="none" extrusionOk="0">
                    <a:moveTo>
                      <a:pt x="0" y="0"/>
                    </a:moveTo>
                    <a:cubicBezTo>
                      <a:pt x="207790" y="-16421"/>
                      <a:pt x="347122" y="9464"/>
                      <a:pt x="494572" y="0"/>
                    </a:cubicBezTo>
                    <a:cubicBezTo>
                      <a:pt x="642022" y="-9464"/>
                      <a:pt x="964838" y="14619"/>
                      <a:pt x="1145325" y="0"/>
                    </a:cubicBezTo>
                    <a:cubicBezTo>
                      <a:pt x="1325812" y="-14619"/>
                      <a:pt x="1420217" y="8595"/>
                      <a:pt x="1561807" y="0"/>
                    </a:cubicBezTo>
                    <a:cubicBezTo>
                      <a:pt x="1703397" y="-8595"/>
                      <a:pt x="1904471" y="1023"/>
                      <a:pt x="2056379" y="0"/>
                    </a:cubicBezTo>
                    <a:cubicBezTo>
                      <a:pt x="2208287" y="-1023"/>
                      <a:pt x="2405694" y="-8199"/>
                      <a:pt x="2550951" y="0"/>
                    </a:cubicBezTo>
                    <a:cubicBezTo>
                      <a:pt x="2696208" y="8199"/>
                      <a:pt x="2959846" y="22355"/>
                      <a:pt x="3357885" y="0"/>
                    </a:cubicBezTo>
                    <a:cubicBezTo>
                      <a:pt x="3755924" y="-22355"/>
                      <a:pt x="3739446" y="19345"/>
                      <a:pt x="4086728" y="0"/>
                    </a:cubicBezTo>
                    <a:cubicBezTo>
                      <a:pt x="4434010" y="-19345"/>
                      <a:pt x="4460889" y="-22730"/>
                      <a:pt x="4581300" y="0"/>
                    </a:cubicBezTo>
                    <a:cubicBezTo>
                      <a:pt x="4701711" y="22730"/>
                      <a:pt x="5007675" y="-13425"/>
                      <a:pt x="5310143" y="0"/>
                    </a:cubicBezTo>
                    <a:cubicBezTo>
                      <a:pt x="5612611" y="13425"/>
                      <a:pt x="5637159" y="-9404"/>
                      <a:pt x="5882806" y="0"/>
                    </a:cubicBezTo>
                    <a:cubicBezTo>
                      <a:pt x="6128453" y="9404"/>
                      <a:pt x="6277488" y="27054"/>
                      <a:pt x="6533558" y="0"/>
                    </a:cubicBezTo>
                    <a:cubicBezTo>
                      <a:pt x="6789628" y="-27054"/>
                      <a:pt x="7193530" y="-34697"/>
                      <a:pt x="7809034" y="0"/>
                    </a:cubicBezTo>
                    <a:cubicBezTo>
                      <a:pt x="7789346" y="212157"/>
                      <a:pt x="7812409" y="268350"/>
                      <a:pt x="7809034" y="457971"/>
                    </a:cubicBezTo>
                    <a:cubicBezTo>
                      <a:pt x="7805659" y="647592"/>
                      <a:pt x="7823916" y="811073"/>
                      <a:pt x="7809034" y="954107"/>
                    </a:cubicBezTo>
                    <a:cubicBezTo>
                      <a:pt x="7617875" y="921005"/>
                      <a:pt x="7292228" y="990436"/>
                      <a:pt x="7002100" y="954107"/>
                    </a:cubicBezTo>
                    <a:cubicBezTo>
                      <a:pt x="6711972" y="917778"/>
                      <a:pt x="6414408" y="957317"/>
                      <a:pt x="6195167" y="954107"/>
                    </a:cubicBezTo>
                    <a:cubicBezTo>
                      <a:pt x="5975926" y="950897"/>
                      <a:pt x="5620092" y="923370"/>
                      <a:pt x="5388233" y="954107"/>
                    </a:cubicBezTo>
                    <a:cubicBezTo>
                      <a:pt x="5156374" y="984844"/>
                      <a:pt x="5049402" y="947101"/>
                      <a:pt x="4893661" y="954107"/>
                    </a:cubicBezTo>
                    <a:cubicBezTo>
                      <a:pt x="4737920" y="961113"/>
                      <a:pt x="4420627" y="963383"/>
                      <a:pt x="4164818" y="954107"/>
                    </a:cubicBezTo>
                    <a:cubicBezTo>
                      <a:pt x="3909009" y="944831"/>
                      <a:pt x="3652797" y="981349"/>
                      <a:pt x="3435975" y="954107"/>
                    </a:cubicBezTo>
                    <a:cubicBezTo>
                      <a:pt x="3219153" y="926865"/>
                      <a:pt x="3163912" y="949792"/>
                      <a:pt x="2941403" y="954107"/>
                    </a:cubicBezTo>
                    <a:cubicBezTo>
                      <a:pt x="2718894" y="958422"/>
                      <a:pt x="2679241" y="953217"/>
                      <a:pt x="2524921" y="954107"/>
                    </a:cubicBezTo>
                    <a:cubicBezTo>
                      <a:pt x="2370601" y="954997"/>
                      <a:pt x="2145875" y="968159"/>
                      <a:pt x="1874168" y="954107"/>
                    </a:cubicBezTo>
                    <a:cubicBezTo>
                      <a:pt x="1602461" y="940055"/>
                      <a:pt x="1327632" y="957871"/>
                      <a:pt x="1145325" y="954107"/>
                    </a:cubicBezTo>
                    <a:cubicBezTo>
                      <a:pt x="963018" y="950343"/>
                      <a:pt x="318510" y="1009750"/>
                      <a:pt x="0" y="954107"/>
                    </a:cubicBezTo>
                    <a:cubicBezTo>
                      <a:pt x="12363" y="826890"/>
                      <a:pt x="10869" y="665031"/>
                      <a:pt x="0" y="467512"/>
                    </a:cubicBezTo>
                    <a:cubicBezTo>
                      <a:pt x="-10869" y="269993"/>
                      <a:pt x="17735" y="233120"/>
                      <a:pt x="0" y="0"/>
                    </a:cubicBezTo>
                    <a:close/>
                  </a:path>
                  <a:path w="7809034" h="954107" stroke="0" extrusionOk="0">
                    <a:moveTo>
                      <a:pt x="0" y="0"/>
                    </a:moveTo>
                    <a:cubicBezTo>
                      <a:pt x="291370" y="-1707"/>
                      <a:pt x="416009" y="-25247"/>
                      <a:pt x="806934" y="0"/>
                    </a:cubicBezTo>
                    <a:cubicBezTo>
                      <a:pt x="1197859" y="25247"/>
                      <a:pt x="1185569" y="-20345"/>
                      <a:pt x="1379596" y="0"/>
                    </a:cubicBezTo>
                    <a:cubicBezTo>
                      <a:pt x="1573623" y="20345"/>
                      <a:pt x="1689385" y="11746"/>
                      <a:pt x="1796078" y="0"/>
                    </a:cubicBezTo>
                    <a:cubicBezTo>
                      <a:pt x="1902771" y="-11746"/>
                      <a:pt x="2135083" y="27841"/>
                      <a:pt x="2446831" y="0"/>
                    </a:cubicBezTo>
                    <a:cubicBezTo>
                      <a:pt x="2758579" y="-27841"/>
                      <a:pt x="2934586" y="538"/>
                      <a:pt x="3097583" y="0"/>
                    </a:cubicBezTo>
                    <a:cubicBezTo>
                      <a:pt x="3260580" y="-538"/>
                      <a:pt x="3405530" y="-2786"/>
                      <a:pt x="3670246" y="0"/>
                    </a:cubicBezTo>
                    <a:cubicBezTo>
                      <a:pt x="3934962" y="2786"/>
                      <a:pt x="4158362" y="-7592"/>
                      <a:pt x="4320999" y="0"/>
                    </a:cubicBezTo>
                    <a:cubicBezTo>
                      <a:pt x="4483636" y="7592"/>
                      <a:pt x="4830699" y="-17977"/>
                      <a:pt x="5049842" y="0"/>
                    </a:cubicBezTo>
                    <a:cubicBezTo>
                      <a:pt x="5268985" y="17977"/>
                      <a:pt x="5323478" y="-17316"/>
                      <a:pt x="5544414" y="0"/>
                    </a:cubicBezTo>
                    <a:cubicBezTo>
                      <a:pt x="5765350" y="17316"/>
                      <a:pt x="6071799" y="27188"/>
                      <a:pt x="6351348" y="0"/>
                    </a:cubicBezTo>
                    <a:cubicBezTo>
                      <a:pt x="6630897" y="-27188"/>
                      <a:pt x="6607397" y="11728"/>
                      <a:pt x="6845920" y="0"/>
                    </a:cubicBezTo>
                    <a:cubicBezTo>
                      <a:pt x="7084443" y="-11728"/>
                      <a:pt x="7576527" y="29366"/>
                      <a:pt x="7809034" y="0"/>
                    </a:cubicBezTo>
                    <a:cubicBezTo>
                      <a:pt x="7830755" y="95807"/>
                      <a:pt x="7813177" y="343125"/>
                      <a:pt x="7809034" y="448430"/>
                    </a:cubicBezTo>
                    <a:cubicBezTo>
                      <a:pt x="7804892" y="553735"/>
                      <a:pt x="7827626" y="804712"/>
                      <a:pt x="7809034" y="954107"/>
                    </a:cubicBezTo>
                    <a:cubicBezTo>
                      <a:pt x="7718504" y="947762"/>
                      <a:pt x="7534710" y="947956"/>
                      <a:pt x="7392552" y="954107"/>
                    </a:cubicBezTo>
                    <a:cubicBezTo>
                      <a:pt x="7250394" y="960258"/>
                      <a:pt x="7120955" y="973947"/>
                      <a:pt x="6976070" y="954107"/>
                    </a:cubicBezTo>
                    <a:cubicBezTo>
                      <a:pt x="6831185" y="934267"/>
                      <a:pt x="6422872" y="979652"/>
                      <a:pt x="6247227" y="954107"/>
                    </a:cubicBezTo>
                    <a:cubicBezTo>
                      <a:pt x="6071582" y="928562"/>
                      <a:pt x="6012612" y="951949"/>
                      <a:pt x="5830745" y="954107"/>
                    </a:cubicBezTo>
                    <a:cubicBezTo>
                      <a:pt x="5648878" y="956265"/>
                      <a:pt x="5468039" y="935788"/>
                      <a:pt x="5336173" y="954107"/>
                    </a:cubicBezTo>
                    <a:cubicBezTo>
                      <a:pt x="5204307" y="972426"/>
                      <a:pt x="5027039" y="966605"/>
                      <a:pt x="4763511" y="954107"/>
                    </a:cubicBezTo>
                    <a:cubicBezTo>
                      <a:pt x="4499983" y="941609"/>
                      <a:pt x="4349695" y="969486"/>
                      <a:pt x="4190848" y="954107"/>
                    </a:cubicBezTo>
                    <a:cubicBezTo>
                      <a:pt x="4032001" y="938728"/>
                      <a:pt x="3744137" y="981321"/>
                      <a:pt x="3618186" y="954107"/>
                    </a:cubicBezTo>
                    <a:cubicBezTo>
                      <a:pt x="3492235" y="926893"/>
                      <a:pt x="3219736" y="959923"/>
                      <a:pt x="2889343" y="954107"/>
                    </a:cubicBezTo>
                    <a:cubicBezTo>
                      <a:pt x="2558950" y="948291"/>
                      <a:pt x="2488175" y="945466"/>
                      <a:pt x="2238590" y="954107"/>
                    </a:cubicBezTo>
                    <a:cubicBezTo>
                      <a:pt x="1989005" y="962748"/>
                      <a:pt x="1760253" y="934941"/>
                      <a:pt x="1587837" y="954107"/>
                    </a:cubicBezTo>
                    <a:cubicBezTo>
                      <a:pt x="1415421" y="973273"/>
                      <a:pt x="1058446" y="928239"/>
                      <a:pt x="858994" y="954107"/>
                    </a:cubicBezTo>
                    <a:cubicBezTo>
                      <a:pt x="659542" y="979975"/>
                      <a:pt x="275145" y="937841"/>
                      <a:pt x="0" y="954107"/>
                    </a:cubicBezTo>
                    <a:cubicBezTo>
                      <a:pt x="-8946" y="764041"/>
                      <a:pt x="-20904" y="624104"/>
                      <a:pt x="0" y="505677"/>
                    </a:cubicBezTo>
                    <a:cubicBezTo>
                      <a:pt x="20904" y="387250"/>
                      <a:pt x="-11942" y="188536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3989574929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For example, the sales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of a store in different months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613961-10BC-A8AC-F6EA-07937E11C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68" y="7096538"/>
                <a:ext cx="7809034" cy="954107"/>
              </a:xfrm>
              <a:prstGeom prst="rect">
                <a:avLst/>
              </a:prstGeom>
              <a:blipFill>
                <a:blip r:embed="rId6"/>
                <a:stretch>
                  <a:fillRect l="-1477" t="-2381" b="-12500"/>
                </a:stretch>
              </a:blipFill>
              <a:ln w="19050">
                <a:solidFill>
                  <a:schemeClr val="tx1">
                    <a:lumMod val="95000"/>
                    <a:lumOff val="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3989574929">
                      <a:custGeom>
                        <a:avLst/>
                        <a:gdLst>
                          <a:gd name="connsiteX0" fmla="*/ 0 w 7809034"/>
                          <a:gd name="connsiteY0" fmla="*/ 0 h 954107"/>
                          <a:gd name="connsiteX1" fmla="*/ 494572 w 7809034"/>
                          <a:gd name="connsiteY1" fmla="*/ 0 h 954107"/>
                          <a:gd name="connsiteX2" fmla="*/ 1145325 w 7809034"/>
                          <a:gd name="connsiteY2" fmla="*/ 0 h 954107"/>
                          <a:gd name="connsiteX3" fmla="*/ 1561807 w 7809034"/>
                          <a:gd name="connsiteY3" fmla="*/ 0 h 954107"/>
                          <a:gd name="connsiteX4" fmla="*/ 2056379 w 7809034"/>
                          <a:gd name="connsiteY4" fmla="*/ 0 h 954107"/>
                          <a:gd name="connsiteX5" fmla="*/ 2550951 w 7809034"/>
                          <a:gd name="connsiteY5" fmla="*/ 0 h 954107"/>
                          <a:gd name="connsiteX6" fmla="*/ 3357885 w 7809034"/>
                          <a:gd name="connsiteY6" fmla="*/ 0 h 954107"/>
                          <a:gd name="connsiteX7" fmla="*/ 4086728 w 7809034"/>
                          <a:gd name="connsiteY7" fmla="*/ 0 h 954107"/>
                          <a:gd name="connsiteX8" fmla="*/ 4581300 w 7809034"/>
                          <a:gd name="connsiteY8" fmla="*/ 0 h 954107"/>
                          <a:gd name="connsiteX9" fmla="*/ 5310143 w 7809034"/>
                          <a:gd name="connsiteY9" fmla="*/ 0 h 954107"/>
                          <a:gd name="connsiteX10" fmla="*/ 5882806 w 7809034"/>
                          <a:gd name="connsiteY10" fmla="*/ 0 h 954107"/>
                          <a:gd name="connsiteX11" fmla="*/ 6533558 w 7809034"/>
                          <a:gd name="connsiteY11" fmla="*/ 0 h 954107"/>
                          <a:gd name="connsiteX12" fmla="*/ 7809034 w 7809034"/>
                          <a:gd name="connsiteY12" fmla="*/ 0 h 954107"/>
                          <a:gd name="connsiteX13" fmla="*/ 7809034 w 7809034"/>
                          <a:gd name="connsiteY13" fmla="*/ 457971 h 954107"/>
                          <a:gd name="connsiteX14" fmla="*/ 7809034 w 7809034"/>
                          <a:gd name="connsiteY14" fmla="*/ 954107 h 954107"/>
                          <a:gd name="connsiteX15" fmla="*/ 7002100 w 7809034"/>
                          <a:gd name="connsiteY15" fmla="*/ 954107 h 954107"/>
                          <a:gd name="connsiteX16" fmla="*/ 6195167 w 7809034"/>
                          <a:gd name="connsiteY16" fmla="*/ 954107 h 954107"/>
                          <a:gd name="connsiteX17" fmla="*/ 5388233 w 7809034"/>
                          <a:gd name="connsiteY17" fmla="*/ 954107 h 954107"/>
                          <a:gd name="connsiteX18" fmla="*/ 4893661 w 7809034"/>
                          <a:gd name="connsiteY18" fmla="*/ 954107 h 954107"/>
                          <a:gd name="connsiteX19" fmla="*/ 4164818 w 7809034"/>
                          <a:gd name="connsiteY19" fmla="*/ 954107 h 954107"/>
                          <a:gd name="connsiteX20" fmla="*/ 3435975 w 7809034"/>
                          <a:gd name="connsiteY20" fmla="*/ 954107 h 954107"/>
                          <a:gd name="connsiteX21" fmla="*/ 2941403 w 7809034"/>
                          <a:gd name="connsiteY21" fmla="*/ 954107 h 954107"/>
                          <a:gd name="connsiteX22" fmla="*/ 2524921 w 7809034"/>
                          <a:gd name="connsiteY22" fmla="*/ 954107 h 954107"/>
                          <a:gd name="connsiteX23" fmla="*/ 1874168 w 7809034"/>
                          <a:gd name="connsiteY23" fmla="*/ 954107 h 954107"/>
                          <a:gd name="connsiteX24" fmla="*/ 1145325 w 7809034"/>
                          <a:gd name="connsiteY24" fmla="*/ 954107 h 954107"/>
                          <a:gd name="connsiteX25" fmla="*/ 0 w 7809034"/>
                          <a:gd name="connsiteY25" fmla="*/ 954107 h 954107"/>
                          <a:gd name="connsiteX26" fmla="*/ 0 w 7809034"/>
                          <a:gd name="connsiteY26" fmla="*/ 467512 h 954107"/>
                          <a:gd name="connsiteX27" fmla="*/ 0 w 7809034"/>
                          <a:gd name="connsiteY27" fmla="*/ 0 h 95410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</a:cxnLst>
                        <a:rect l="l" t="t" r="r" b="b"/>
                        <a:pathLst>
                          <a:path w="7809034" h="954107" fill="none" extrusionOk="0">
                            <a:moveTo>
                              <a:pt x="0" y="0"/>
                            </a:moveTo>
                            <a:cubicBezTo>
                              <a:pt x="207790" y="-16421"/>
                              <a:pt x="347122" y="9464"/>
                              <a:pt x="494572" y="0"/>
                            </a:cubicBezTo>
                            <a:cubicBezTo>
                              <a:pt x="642022" y="-9464"/>
                              <a:pt x="964838" y="14619"/>
                              <a:pt x="1145325" y="0"/>
                            </a:cubicBezTo>
                            <a:cubicBezTo>
                              <a:pt x="1325812" y="-14619"/>
                              <a:pt x="1420217" y="8595"/>
                              <a:pt x="1561807" y="0"/>
                            </a:cubicBezTo>
                            <a:cubicBezTo>
                              <a:pt x="1703397" y="-8595"/>
                              <a:pt x="1904471" y="1023"/>
                              <a:pt x="2056379" y="0"/>
                            </a:cubicBezTo>
                            <a:cubicBezTo>
                              <a:pt x="2208287" y="-1023"/>
                              <a:pt x="2405694" y="-8199"/>
                              <a:pt x="2550951" y="0"/>
                            </a:cubicBezTo>
                            <a:cubicBezTo>
                              <a:pt x="2696208" y="8199"/>
                              <a:pt x="2959846" y="22355"/>
                              <a:pt x="3357885" y="0"/>
                            </a:cubicBezTo>
                            <a:cubicBezTo>
                              <a:pt x="3755924" y="-22355"/>
                              <a:pt x="3739446" y="19345"/>
                              <a:pt x="4086728" y="0"/>
                            </a:cubicBezTo>
                            <a:cubicBezTo>
                              <a:pt x="4434010" y="-19345"/>
                              <a:pt x="4460889" y="-22730"/>
                              <a:pt x="4581300" y="0"/>
                            </a:cubicBezTo>
                            <a:cubicBezTo>
                              <a:pt x="4701711" y="22730"/>
                              <a:pt x="5007675" y="-13425"/>
                              <a:pt x="5310143" y="0"/>
                            </a:cubicBezTo>
                            <a:cubicBezTo>
                              <a:pt x="5612611" y="13425"/>
                              <a:pt x="5637159" y="-9404"/>
                              <a:pt x="5882806" y="0"/>
                            </a:cubicBezTo>
                            <a:cubicBezTo>
                              <a:pt x="6128453" y="9404"/>
                              <a:pt x="6277488" y="27054"/>
                              <a:pt x="6533558" y="0"/>
                            </a:cubicBezTo>
                            <a:cubicBezTo>
                              <a:pt x="6789628" y="-27054"/>
                              <a:pt x="7193530" y="-34697"/>
                              <a:pt x="7809034" y="0"/>
                            </a:cubicBezTo>
                            <a:cubicBezTo>
                              <a:pt x="7789346" y="212157"/>
                              <a:pt x="7812409" y="268350"/>
                              <a:pt x="7809034" y="457971"/>
                            </a:cubicBezTo>
                            <a:cubicBezTo>
                              <a:pt x="7805659" y="647592"/>
                              <a:pt x="7823916" y="811073"/>
                              <a:pt x="7809034" y="954107"/>
                            </a:cubicBezTo>
                            <a:cubicBezTo>
                              <a:pt x="7617875" y="921005"/>
                              <a:pt x="7292228" y="990436"/>
                              <a:pt x="7002100" y="954107"/>
                            </a:cubicBezTo>
                            <a:cubicBezTo>
                              <a:pt x="6711972" y="917778"/>
                              <a:pt x="6414408" y="957317"/>
                              <a:pt x="6195167" y="954107"/>
                            </a:cubicBezTo>
                            <a:cubicBezTo>
                              <a:pt x="5975926" y="950897"/>
                              <a:pt x="5620092" y="923370"/>
                              <a:pt x="5388233" y="954107"/>
                            </a:cubicBezTo>
                            <a:cubicBezTo>
                              <a:pt x="5156374" y="984844"/>
                              <a:pt x="5049402" y="947101"/>
                              <a:pt x="4893661" y="954107"/>
                            </a:cubicBezTo>
                            <a:cubicBezTo>
                              <a:pt x="4737920" y="961113"/>
                              <a:pt x="4420627" y="963383"/>
                              <a:pt x="4164818" y="954107"/>
                            </a:cubicBezTo>
                            <a:cubicBezTo>
                              <a:pt x="3909009" y="944831"/>
                              <a:pt x="3652797" y="981349"/>
                              <a:pt x="3435975" y="954107"/>
                            </a:cubicBezTo>
                            <a:cubicBezTo>
                              <a:pt x="3219153" y="926865"/>
                              <a:pt x="3163912" y="949792"/>
                              <a:pt x="2941403" y="954107"/>
                            </a:cubicBezTo>
                            <a:cubicBezTo>
                              <a:pt x="2718894" y="958422"/>
                              <a:pt x="2679241" y="953217"/>
                              <a:pt x="2524921" y="954107"/>
                            </a:cubicBezTo>
                            <a:cubicBezTo>
                              <a:pt x="2370601" y="954997"/>
                              <a:pt x="2145875" y="968159"/>
                              <a:pt x="1874168" y="954107"/>
                            </a:cubicBezTo>
                            <a:cubicBezTo>
                              <a:pt x="1602461" y="940055"/>
                              <a:pt x="1327632" y="957871"/>
                              <a:pt x="1145325" y="954107"/>
                            </a:cubicBezTo>
                            <a:cubicBezTo>
                              <a:pt x="963018" y="950343"/>
                              <a:pt x="318510" y="1009750"/>
                              <a:pt x="0" y="954107"/>
                            </a:cubicBezTo>
                            <a:cubicBezTo>
                              <a:pt x="12363" y="826890"/>
                              <a:pt x="10869" y="665031"/>
                              <a:pt x="0" y="467512"/>
                            </a:cubicBezTo>
                            <a:cubicBezTo>
                              <a:pt x="-10869" y="269993"/>
                              <a:pt x="17735" y="233120"/>
                              <a:pt x="0" y="0"/>
                            </a:cubicBezTo>
                            <a:close/>
                          </a:path>
                          <a:path w="7809034" h="954107" stroke="0" extrusionOk="0">
                            <a:moveTo>
                              <a:pt x="0" y="0"/>
                            </a:moveTo>
                            <a:cubicBezTo>
                              <a:pt x="291370" y="-1707"/>
                              <a:pt x="416009" y="-25247"/>
                              <a:pt x="806934" y="0"/>
                            </a:cubicBezTo>
                            <a:cubicBezTo>
                              <a:pt x="1197859" y="25247"/>
                              <a:pt x="1185569" y="-20345"/>
                              <a:pt x="1379596" y="0"/>
                            </a:cubicBezTo>
                            <a:cubicBezTo>
                              <a:pt x="1573623" y="20345"/>
                              <a:pt x="1689385" y="11746"/>
                              <a:pt x="1796078" y="0"/>
                            </a:cubicBezTo>
                            <a:cubicBezTo>
                              <a:pt x="1902771" y="-11746"/>
                              <a:pt x="2135083" y="27841"/>
                              <a:pt x="2446831" y="0"/>
                            </a:cubicBezTo>
                            <a:cubicBezTo>
                              <a:pt x="2758579" y="-27841"/>
                              <a:pt x="2934586" y="538"/>
                              <a:pt x="3097583" y="0"/>
                            </a:cubicBezTo>
                            <a:cubicBezTo>
                              <a:pt x="3260580" y="-538"/>
                              <a:pt x="3405530" y="-2786"/>
                              <a:pt x="3670246" y="0"/>
                            </a:cubicBezTo>
                            <a:cubicBezTo>
                              <a:pt x="3934962" y="2786"/>
                              <a:pt x="4158362" y="-7592"/>
                              <a:pt x="4320999" y="0"/>
                            </a:cubicBezTo>
                            <a:cubicBezTo>
                              <a:pt x="4483636" y="7592"/>
                              <a:pt x="4830699" y="-17977"/>
                              <a:pt x="5049842" y="0"/>
                            </a:cubicBezTo>
                            <a:cubicBezTo>
                              <a:pt x="5268985" y="17977"/>
                              <a:pt x="5323478" y="-17316"/>
                              <a:pt x="5544414" y="0"/>
                            </a:cubicBezTo>
                            <a:cubicBezTo>
                              <a:pt x="5765350" y="17316"/>
                              <a:pt x="6071799" y="27188"/>
                              <a:pt x="6351348" y="0"/>
                            </a:cubicBezTo>
                            <a:cubicBezTo>
                              <a:pt x="6630897" y="-27188"/>
                              <a:pt x="6607397" y="11728"/>
                              <a:pt x="6845920" y="0"/>
                            </a:cubicBezTo>
                            <a:cubicBezTo>
                              <a:pt x="7084443" y="-11728"/>
                              <a:pt x="7576527" y="29366"/>
                              <a:pt x="7809034" y="0"/>
                            </a:cubicBezTo>
                            <a:cubicBezTo>
                              <a:pt x="7830755" y="95807"/>
                              <a:pt x="7813177" y="343125"/>
                              <a:pt x="7809034" y="448430"/>
                            </a:cubicBezTo>
                            <a:cubicBezTo>
                              <a:pt x="7804892" y="553735"/>
                              <a:pt x="7827626" y="804712"/>
                              <a:pt x="7809034" y="954107"/>
                            </a:cubicBezTo>
                            <a:cubicBezTo>
                              <a:pt x="7718504" y="947762"/>
                              <a:pt x="7534710" y="947956"/>
                              <a:pt x="7392552" y="954107"/>
                            </a:cubicBezTo>
                            <a:cubicBezTo>
                              <a:pt x="7250394" y="960258"/>
                              <a:pt x="7120955" y="973947"/>
                              <a:pt x="6976070" y="954107"/>
                            </a:cubicBezTo>
                            <a:cubicBezTo>
                              <a:pt x="6831185" y="934267"/>
                              <a:pt x="6422872" y="979652"/>
                              <a:pt x="6247227" y="954107"/>
                            </a:cubicBezTo>
                            <a:cubicBezTo>
                              <a:pt x="6071582" y="928562"/>
                              <a:pt x="6012612" y="951949"/>
                              <a:pt x="5830745" y="954107"/>
                            </a:cubicBezTo>
                            <a:cubicBezTo>
                              <a:pt x="5648878" y="956265"/>
                              <a:pt x="5468039" y="935788"/>
                              <a:pt x="5336173" y="954107"/>
                            </a:cubicBezTo>
                            <a:cubicBezTo>
                              <a:pt x="5204307" y="972426"/>
                              <a:pt x="5027039" y="966605"/>
                              <a:pt x="4763511" y="954107"/>
                            </a:cubicBezTo>
                            <a:cubicBezTo>
                              <a:pt x="4499983" y="941609"/>
                              <a:pt x="4349695" y="969486"/>
                              <a:pt x="4190848" y="954107"/>
                            </a:cubicBezTo>
                            <a:cubicBezTo>
                              <a:pt x="4032001" y="938728"/>
                              <a:pt x="3744137" y="981321"/>
                              <a:pt x="3618186" y="954107"/>
                            </a:cubicBezTo>
                            <a:cubicBezTo>
                              <a:pt x="3492235" y="926893"/>
                              <a:pt x="3219736" y="959923"/>
                              <a:pt x="2889343" y="954107"/>
                            </a:cubicBezTo>
                            <a:cubicBezTo>
                              <a:pt x="2558950" y="948291"/>
                              <a:pt x="2488175" y="945466"/>
                              <a:pt x="2238590" y="954107"/>
                            </a:cubicBezTo>
                            <a:cubicBezTo>
                              <a:pt x="1989005" y="962748"/>
                              <a:pt x="1760253" y="934941"/>
                              <a:pt x="1587837" y="954107"/>
                            </a:cubicBezTo>
                            <a:cubicBezTo>
                              <a:pt x="1415421" y="973273"/>
                              <a:pt x="1058446" y="928239"/>
                              <a:pt x="858994" y="954107"/>
                            </a:cubicBezTo>
                            <a:cubicBezTo>
                              <a:pt x="659542" y="979975"/>
                              <a:pt x="275145" y="937841"/>
                              <a:pt x="0" y="954107"/>
                            </a:cubicBezTo>
                            <a:cubicBezTo>
                              <a:pt x="-8946" y="764041"/>
                              <a:pt x="-20904" y="624104"/>
                              <a:pt x="0" y="505677"/>
                            </a:cubicBezTo>
                            <a:cubicBezTo>
                              <a:pt x="20904" y="387250"/>
                              <a:pt x="-11942" y="18853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168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Why Time Series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Studying time series helps us </a:t>
            </a:r>
            <a:r>
              <a:rPr lang="en-US" sz="3200" dirty="0">
                <a:solidFill>
                  <a:srgbClr val="FF0000"/>
                </a:solidFill>
              </a:rPr>
              <a:t>identify patterns</a:t>
            </a:r>
            <a:r>
              <a:rPr lang="en-US" sz="3200" dirty="0"/>
              <a:t> and trends in data over time.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>
                <a:solidFill>
                  <a:srgbClr val="FF0000"/>
                </a:solidFill>
              </a:rPr>
              <a:t>Forecast</a:t>
            </a:r>
            <a:r>
              <a:rPr lang="en-US" sz="3200" dirty="0"/>
              <a:t> future values of variables, aiding in planning and decision-making in various domains such as finance, economics, and weather prediction.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Time series data provides insights into the effectiveness of </a:t>
            </a:r>
            <a:r>
              <a:rPr lang="en-US" sz="3200" dirty="0">
                <a:solidFill>
                  <a:srgbClr val="FF0000"/>
                </a:solidFill>
              </a:rPr>
              <a:t>policies</a:t>
            </a:r>
            <a:r>
              <a:rPr lang="en-US" sz="3200" dirty="0"/>
              <a:t> and </a:t>
            </a:r>
            <a:r>
              <a:rPr lang="en-US" sz="3200" dirty="0">
                <a:solidFill>
                  <a:srgbClr val="FF0000"/>
                </a:solidFill>
              </a:rPr>
              <a:t>interventions</a:t>
            </a:r>
            <a:r>
              <a:rPr lang="en-US" sz="3200" dirty="0"/>
              <a:t> over time.</a:t>
            </a:r>
          </a:p>
        </p:txBody>
      </p:sp>
    </p:spTree>
    <p:extLst>
      <p:ext uri="{BB962C8B-B14F-4D97-AF65-F5344CB8AC3E}">
        <p14:creationId xmlns:p14="http://schemas.microsoft.com/office/powerpoint/2010/main" val="862110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 Change of data with change of time depends on a number of causes.</a:t>
            </a:r>
          </a:p>
          <a:p>
            <a:pPr algn="just"/>
            <a:r>
              <a:rPr lang="en-US" sz="3200" dirty="0"/>
              <a:t> These causes are known as the “Components of time series”</a:t>
            </a:r>
          </a:p>
          <a:p>
            <a:pPr algn="just"/>
            <a:r>
              <a:rPr lang="en-US" sz="3200" dirty="0"/>
              <a:t> The components of time series are:</a:t>
            </a:r>
          </a:p>
          <a:p>
            <a:pPr marL="843534" lvl="1" indent="-514350" algn="just">
              <a:buFont typeface="+mj-lt"/>
              <a:buAutoNum type="arabicPeriod"/>
            </a:pPr>
            <a:r>
              <a:rPr lang="en-US" sz="2960" dirty="0"/>
              <a:t>Trend or Secular trend</a:t>
            </a:r>
          </a:p>
          <a:p>
            <a:pPr marL="843534" lvl="1" indent="-514350" algn="just">
              <a:buFont typeface="+mj-lt"/>
              <a:buAutoNum type="arabicPeriod"/>
            </a:pPr>
            <a:r>
              <a:rPr lang="en-US" sz="2960" dirty="0"/>
              <a:t>Seasonal variation</a:t>
            </a:r>
          </a:p>
          <a:p>
            <a:pPr marL="843534" lvl="1" indent="-514350" algn="just">
              <a:buFont typeface="+mj-lt"/>
              <a:buAutoNum type="arabicPeriod"/>
            </a:pPr>
            <a:r>
              <a:rPr lang="en-US" sz="2960" dirty="0"/>
              <a:t>Cyclical variation</a:t>
            </a:r>
          </a:p>
          <a:p>
            <a:pPr marL="843534" lvl="1" indent="-514350" algn="just">
              <a:buFont typeface="+mj-lt"/>
              <a:buAutoNum type="arabicPeriod"/>
            </a:pPr>
            <a:r>
              <a:rPr lang="en-US" sz="2960" dirty="0"/>
              <a:t>Irregular variation</a:t>
            </a:r>
          </a:p>
        </p:txBody>
      </p:sp>
    </p:spTree>
    <p:extLst>
      <p:ext uri="{BB962C8B-B14F-4D97-AF65-F5344CB8AC3E}">
        <p14:creationId xmlns:p14="http://schemas.microsoft.com/office/powerpoint/2010/main" val="117049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Trend/Secular Trend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 Long term upward or downward tendency of a variable is knowing trend/Secular trend/Long term movement.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 The aims of measurement of trend are:</a:t>
            </a:r>
          </a:p>
          <a:p>
            <a:pPr marL="843534" lvl="1" indent="-514350" algn="just">
              <a:buFont typeface="+mj-lt"/>
              <a:buAutoNum type="alphaLcParenR"/>
            </a:pPr>
            <a:r>
              <a:rPr lang="en-US" sz="3200" dirty="0"/>
              <a:t>To study the past behavior of the variable under consideration.</a:t>
            </a:r>
          </a:p>
          <a:p>
            <a:pPr marL="843534" lvl="1" indent="-514350" algn="just">
              <a:buFont typeface="+mj-lt"/>
              <a:buAutoNum type="alphaLcParenR"/>
            </a:pPr>
            <a:r>
              <a:rPr lang="en-US" sz="3200" dirty="0"/>
              <a:t>To predict or forecast the future behavior of the variable.</a:t>
            </a:r>
          </a:p>
        </p:txBody>
      </p:sp>
    </p:spTree>
    <p:extLst>
      <p:ext uri="{BB962C8B-B14F-4D97-AF65-F5344CB8AC3E}">
        <p14:creationId xmlns:p14="http://schemas.microsoft.com/office/powerpoint/2010/main" val="2746213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Measurement of trend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 The following methods are used in measuring trend:</a:t>
            </a:r>
          </a:p>
          <a:p>
            <a:endParaRPr lang="en-US" sz="3200" dirty="0"/>
          </a:p>
          <a:p>
            <a:pPr marL="843534" lvl="1" indent="-514350">
              <a:buFont typeface="+mj-lt"/>
              <a:buAutoNum type="arabicPeriod"/>
            </a:pPr>
            <a:r>
              <a:rPr lang="en-US" sz="3200" dirty="0"/>
              <a:t>Graphical methods</a:t>
            </a:r>
          </a:p>
          <a:p>
            <a:pPr marL="843534" lvl="1" indent="-514350">
              <a:buFont typeface="+mj-lt"/>
              <a:buAutoNum type="arabicPeriod"/>
            </a:pPr>
            <a:endParaRPr lang="en-US" sz="3200" dirty="0"/>
          </a:p>
          <a:p>
            <a:pPr marL="843534" lvl="1" indent="-514350">
              <a:buFont typeface="+mj-lt"/>
              <a:buAutoNum type="arabicPeriod"/>
            </a:pPr>
            <a:r>
              <a:rPr lang="en-US" sz="3200" dirty="0"/>
              <a:t> Semi-average method</a:t>
            </a:r>
          </a:p>
          <a:p>
            <a:pPr marL="843534" lvl="1" indent="-514350">
              <a:buFont typeface="+mj-lt"/>
              <a:buAutoNum type="arabicPeriod"/>
            </a:pPr>
            <a:endParaRPr lang="en-US" sz="3200" dirty="0"/>
          </a:p>
          <a:p>
            <a:pPr marL="843534" lvl="1" indent="-514350">
              <a:buFont typeface="+mj-lt"/>
              <a:buAutoNum type="arabicPeriod"/>
            </a:pPr>
            <a:r>
              <a:rPr lang="en-US" sz="3200" dirty="0"/>
              <a:t>Method of moving average</a:t>
            </a:r>
          </a:p>
          <a:p>
            <a:pPr marL="843534" lvl="1" indent="-514350">
              <a:buFont typeface="+mj-lt"/>
              <a:buAutoNum type="arabicPeriod"/>
            </a:pPr>
            <a:endParaRPr lang="en-US" sz="3200" dirty="0"/>
          </a:p>
          <a:p>
            <a:pPr marL="843534" lvl="1" indent="-514350">
              <a:buFont typeface="+mj-lt"/>
              <a:buAutoNum type="arabicPeriod"/>
            </a:pPr>
            <a:r>
              <a:rPr lang="en-US" sz="3200" dirty="0"/>
              <a:t>Method of least square</a:t>
            </a:r>
          </a:p>
        </p:txBody>
      </p:sp>
    </p:spTree>
    <p:extLst>
      <p:ext uri="{BB962C8B-B14F-4D97-AF65-F5344CB8AC3E}">
        <p14:creationId xmlns:p14="http://schemas.microsoft.com/office/powerpoint/2010/main" val="2608425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Moving average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 The data on the rice production during 1980-90 in a certain region are given bellow:</a:t>
            </a:r>
          </a:p>
          <a:p>
            <a:pPr marL="0" indent="0" algn="just">
              <a:buNone/>
            </a:pPr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AD73AD-2992-A663-0FBD-8C824F2BA9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743789"/>
              </p:ext>
            </p:extLst>
          </p:nvPr>
        </p:nvGraphicFramePr>
        <p:xfrm>
          <a:off x="7314824" y="2875125"/>
          <a:ext cx="4142222" cy="5047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111">
                  <a:extLst>
                    <a:ext uri="{9D8B030D-6E8A-4147-A177-3AD203B41FA5}">
                      <a16:colId xmlns:a16="http://schemas.microsoft.com/office/drawing/2014/main" val="1675475804"/>
                    </a:ext>
                  </a:extLst>
                </a:gridCol>
                <a:gridCol w="2071111">
                  <a:extLst>
                    <a:ext uri="{9D8B030D-6E8A-4147-A177-3AD203B41FA5}">
                      <a16:colId xmlns:a16="http://schemas.microsoft.com/office/drawing/2014/main" val="1600317638"/>
                    </a:ext>
                  </a:extLst>
                </a:gridCol>
              </a:tblGrid>
              <a:tr h="35739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Year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Production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938385"/>
                  </a:ext>
                </a:extLst>
              </a:tr>
              <a:tr h="35739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1980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844669"/>
                  </a:ext>
                </a:extLst>
              </a:tr>
              <a:tr h="35739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1981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6934756"/>
                  </a:ext>
                </a:extLst>
              </a:tr>
              <a:tr h="35739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1982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17577"/>
                  </a:ext>
                </a:extLst>
              </a:tr>
              <a:tr h="35739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1983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7846984"/>
                  </a:ext>
                </a:extLst>
              </a:tr>
              <a:tr h="35739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1984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9802778"/>
                  </a:ext>
                </a:extLst>
              </a:tr>
              <a:tr h="35739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1985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1960114"/>
                  </a:ext>
                </a:extLst>
              </a:tr>
              <a:tr h="35739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1986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146794"/>
                  </a:ext>
                </a:extLst>
              </a:tr>
              <a:tr h="35739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1987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8379468"/>
                  </a:ext>
                </a:extLst>
              </a:tr>
              <a:tr h="35739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1988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9401056"/>
                  </a:ext>
                </a:extLst>
              </a:tr>
              <a:tr h="35739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1989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8380455"/>
                  </a:ext>
                </a:extLst>
              </a:tr>
              <a:tr h="35739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1990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983077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5109C11-EADD-09E5-FD18-4769F491197E}"/>
              </a:ext>
            </a:extLst>
          </p:cNvPr>
          <p:cNvSpPr txBox="1"/>
          <p:nvPr/>
        </p:nvSpPr>
        <p:spPr>
          <a:xfrm>
            <a:off x="1096529" y="3637746"/>
            <a:ext cx="5669432" cy="954107"/>
          </a:xfrm>
          <a:custGeom>
            <a:avLst/>
            <a:gdLst>
              <a:gd name="connsiteX0" fmla="*/ 0 w 5669432"/>
              <a:gd name="connsiteY0" fmla="*/ 0 h 954107"/>
              <a:gd name="connsiteX1" fmla="*/ 629937 w 5669432"/>
              <a:gd name="connsiteY1" fmla="*/ 0 h 954107"/>
              <a:gd name="connsiteX2" fmla="*/ 1316568 w 5669432"/>
              <a:gd name="connsiteY2" fmla="*/ 0 h 954107"/>
              <a:gd name="connsiteX3" fmla="*/ 1889811 w 5669432"/>
              <a:gd name="connsiteY3" fmla="*/ 0 h 954107"/>
              <a:gd name="connsiteX4" fmla="*/ 2576442 w 5669432"/>
              <a:gd name="connsiteY4" fmla="*/ 0 h 954107"/>
              <a:gd name="connsiteX5" fmla="*/ 3263073 w 5669432"/>
              <a:gd name="connsiteY5" fmla="*/ 0 h 954107"/>
              <a:gd name="connsiteX6" fmla="*/ 3893010 w 5669432"/>
              <a:gd name="connsiteY6" fmla="*/ 0 h 954107"/>
              <a:gd name="connsiteX7" fmla="*/ 4409558 w 5669432"/>
              <a:gd name="connsiteY7" fmla="*/ 0 h 954107"/>
              <a:gd name="connsiteX8" fmla="*/ 4982801 w 5669432"/>
              <a:gd name="connsiteY8" fmla="*/ 0 h 954107"/>
              <a:gd name="connsiteX9" fmla="*/ 5669432 w 5669432"/>
              <a:gd name="connsiteY9" fmla="*/ 0 h 954107"/>
              <a:gd name="connsiteX10" fmla="*/ 5669432 w 5669432"/>
              <a:gd name="connsiteY10" fmla="*/ 448430 h 954107"/>
              <a:gd name="connsiteX11" fmla="*/ 5669432 w 5669432"/>
              <a:gd name="connsiteY11" fmla="*/ 954107 h 954107"/>
              <a:gd name="connsiteX12" fmla="*/ 4982801 w 5669432"/>
              <a:gd name="connsiteY12" fmla="*/ 954107 h 954107"/>
              <a:gd name="connsiteX13" fmla="*/ 4239475 w 5669432"/>
              <a:gd name="connsiteY13" fmla="*/ 954107 h 954107"/>
              <a:gd name="connsiteX14" fmla="*/ 3666233 w 5669432"/>
              <a:gd name="connsiteY14" fmla="*/ 954107 h 954107"/>
              <a:gd name="connsiteX15" fmla="*/ 2979601 w 5669432"/>
              <a:gd name="connsiteY15" fmla="*/ 954107 h 954107"/>
              <a:gd name="connsiteX16" fmla="*/ 2463053 w 5669432"/>
              <a:gd name="connsiteY16" fmla="*/ 954107 h 954107"/>
              <a:gd name="connsiteX17" fmla="*/ 1833116 w 5669432"/>
              <a:gd name="connsiteY17" fmla="*/ 954107 h 954107"/>
              <a:gd name="connsiteX18" fmla="*/ 1373262 w 5669432"/>
              <a:gd name="connsiteY18" fmla="*/ 954107 h 954107"/>
              <a:gd name="connsiteX19" fmla="*/ 629937 w 5669432"/>
              <a:gd name="connsiteY19" fmla="*/ 954107 h 954107"/>
              <a:gd name="connsiteX20" fmla="*/ 0 w 5669432"/>
              <a:gd name="connsiteY20" fmla="*/ 954107 h 954107"/>
              <a:gd name="connsiteX21" fmla="*/ 0 w 5669432"/>
              <a:gd name="connsiteY21" fmla="*/ 457971 h 954107"/>
              <a:gd name="connsiteX22" fmla="*/ 0 w 5669432"/>
              <a:gd name="connsiteY22" fmla="*/ 0 h 95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669432" h="954107" fill="none" extrusionOk="0">
                <a:moveTo>
                  <a:pt x="0" y="0"/>
                </a:moveTo>
                <a:cubicBezTo>
                  <a:pt x="223559" y="-7190"/>
                  <a:pt x="378188" y="-428"/>
                  <a:pt x="629937" y="0"/>
                </a:cubicBezTo>
                <a:cubicBezTo>
                  <a:pt x="881686" y="428"/>
                  <a:pt x="1064051" y="-21956"/>
                  <a:pt x="1316568" y="0"/>
                </a:cubicBezTo>
                <a:cubicBezTo>
                  <a:pt x="1569085" y="21956"/>
                  <a:pt x="1636179" y="28195"/>
                  <a:pt x="1889811" y="0"/>
                </a:cubicBezTo>
                <a:cubicBezTo>
                  <a:pt x="2143443" y="-28195"/>
                  <a:pt x="2294009" y="-21497"/>
                  <a:pt x="2576442" y="0"/>
                </a:cubicBezTo>
                <a:cubicBezTo>
                  <a:pt x="2858875" y="21497"/>
                  <a:pt x="3052496" y="21903"/>
                  <a:pt x="3263073" y="0"/>
                </a:cubicBezTo>
                <a:cubicBezTo>
                  <a:pt x="3473650" y="-21903"/>
                  <a:pt x="3588735" y="9066"/>
                  <a:pt x="3893010" y="0"/>
                </a:cubicBezTo>
                <a:cubicBezTo>
                  <a:pt x="4197285" y="-9066"/>
                  <a:pt x="4297111" y="25429"/>
                  <a:pt x="4409558" y="0"/>
                </a:cubicBezTo>
                <a:cubicBezTo>
                  <a:pt x="4522005" y="-25429"/>
                  <a:pt x="4831364" y="-16911"/>
                  <a:pt x="4982801" y="0"/>
                </a:cubicBezTo>
                <a:cubicBezTo>
                  <a:pt x="5134238" y="16911"/>
                  <a:pt x="5487082" y="18082"/>
                  <a:pt x="5669432" y="0"/>
                </a:cubicBezTo>
                <a:cubicBezTo>
                  <a:pt x="5677409" y="199171"/>
                  <a:pt x="5665585" y="345460"/>
                  <a:pt x="5669432" y="448430"/>
                </a:cubicBezTo>
                <a:cubicBezTo>
                  <a:pt x="5673280" y="551400"/>
                  <a:pt x="5655674" y="739192"/>
                  <a:pt x="5669432" y="954107"/>
                </a:cubicBezTo>
                <a:cubicBezTo>
                  <a:pt x="5439005" y="929353"/>
                  <a:pt x="5215726" y="938576"/>
                  <a:pt x="4982801" y="954107"/>
                </a:cubicBezTo>
                <a:cubicBezTo>
                  <a:pt x="4749876" y="969638"/>
                  <a:pt x="4516782" y="927854"/>
                  <a:pt x="4239475" y="954107"/>
                </a:cubicBezTo>
                <a:cubicBezTo>
                  <a:pt x="3962168" y="980360"/>
                  <a:pt x="3863403" y="952526"/>
                  <a:pt x="3666233" y="954107"/>
                </a:cubicBezTo>
                <a:cubicBezTo>
                  <a:pt x="3469063" y="955688"/>
                  <a:pt x="3143928" y="967542"/>
                  <a:pt x="2979601" y="954107"/>
                </a:cubicBezTo>
                <a:cubicBezTo>
                  <a:pt x="2815274" y="940672"/>
                  <a:pt x="2635503" y="958475"/>
                  <a:pt x="2463053" y="954107"/>
                </a:cubicBezTo>
                <a:cubicBezTo>
                  <a:pt x="2290603" y="949739"/>
                  <a:pt x="2095144" y="982205"/>
                  <a:pt x="1833116" y="954107"/>
                </a:cubicBezTo>
                <a:cubicBezTo>
                  <a:pt x="1571088" y="926009"/>
                  <a:pt x="1567743" y="948822"/>
                  <a:pt x="1373262" y="954107"/>
                </a:cubicBezTo>
                <a:cubicBezTo>
                  <a:pt x="1178781" y="959392"/>
                  <a:pt x="804370" y="983624"/>
                  <a:pt x="629937" y="954107"/>
                </a:cubicBezTo>
                <a:cubicBezTo>
                  <a:pt x="455504" y="924590"/>
                  <a:pt x="286293" y="933411"/>
                  <a:pt x="0" y="954107"/>
                </a:cubicBezTo>
                <a:cubicBezTo>
                  <a:pt x="19828" y="852181"/>
                  <a:pt x="-3737" y="579798"/>
                  <a:pt x="0" y="457971"/>
                </a:cubicBezTo>
                <a:cubicBezTo>
                  <a:pt x="3737" y="336144"/>
                  <a:pt x="7826" y="139046"/>
                  <a:pt x="0" y="0"/>
                </a:cubicBezTo>
                <a:close/>
              </a:path>
              <a:path w="5669432" h="954107" stroke="0" extrusionOk="0">
                <a:moveTo>
                  <a:pt x="0" y="0"/>
                </a:moveTo>
                <a:cubicBezTo>
                  <a:pt x="185722" y="8960"/>
                  <a:pt x="490230" y="-28558"/>
                  <a:pt x="743326" y="0"/>
                </a:cubicBezTo>
                <a:cubicBezTo>
                  <a:pt x="996422" y="28558"/>
                  <a:pt x="1098069" y="357"/>
                  <a:pt x="1316568" y="0"/>
                </a:cubicBezTo>
                <a:cubicBezTo>
                  <a:pt x="1535067" y="-357"/>
                  <a:pt x="1552817" y="-4578"/>
                  <a:pt x="1776422" y="0"/>
                </a:cubicBezTo>
                <a:cubicBezTo>
                  <a:pt x="2000027" y="4578"/>
                  <a:pt x="2229635" y="9520"/>
                  <a:pt x="2406359" y="0"/>
                </a:cubicBezTo>
                <a:cubicBezTo>
                  <a:pt x="2583083" y="-9520"/>
                  <a:pt x="2774745" y="19628"/>
                  <a:pt x="3036296" y="0"/>
                </a:cubicBezTo>
                <a:cubicBezTo>
                  <a:pt x="3297847" y="-19628"/>
                  <a:pt x="3356712" y="-25217"/>
                  <a:pt x="3609538" y="0"/>
                </a:cubicBezTo>
                <a:cubicBezTo>
                  <a:pt x="3862364" y="25217"/>
                  <a:pt x="3945131" y="6435"/>
                  <a:pt x="4239475" y="0"/>
                </a:cubicBezTo>
                <a:cubicBezTo>
                  <a:pt x="4533819" y="-6435"/>
                  <a:pt x="4712033" y="-7403"/>
                  <a:pt x="4926106" y="0"/>
                </a:cubicBezTo>
                <a:cubicBezTo>
                  <a:pt x="5140179" y="7403"/>
                  <a:pt x="5300425" y="3014"/>
                  <a:pt x="5669432" y="0"/>
                </a:cubicBezTo>
                <a:cubicBezTo>
                  <a:pt x="5672032" y="110619"/>
                  <a:pt x="5660535" y="316617"/>
                  <a:pt x="5669432" y="496136"/>
                </a:cubicBezTo>
                <a:cubicBezTo>
                  <a:pt x="5678329" y="675655"/>
                  <a:pt x="5674639" y="821599"/>
                  <a:pt x="5669432" y="954107"/>
                </a:cubicBezTo>
                <a:cubicBezTo>
                  <a:pt x="5431441" y="955706"/>
                  <a:pt x="5365938" y="979482"/>
                  <a:pt x="5152884" y="954107"/>
                </a:cubicBezTo>
                <a:cubicBezTo>
                  <a:pt x="4939830" y="928732"/>
                  <a:pt x="4646188" y="954397"/>
                  <a:pt x="4466253" y="954107"/>
                </a:cubicBezTo>
                <a:cubicBezTo>
                  <a:pt x="4286318" y="953817"/>
                  <a:pt x="4009220" y="956135"/>
                  <a:pt x="3893010" y="954107"/>
                </a:cubicBezTo>
                <a:cubicBezTo>
                  <a:pt x="3776800" y="952079"/>
                  <a:pt x="3387923" y="919132"/>
                  <a:pt x="3149684" y="954107"/>
                </a:cubicBezTo>
                <a:cubicBezTo>
                  <a:pt x="2911445" y="989082"/>
                  <a:pt x="2872196" y="941951"/>
                  <a:pt x="2689831" y="954107"/>
                </a:cubicBezTo>
                <a:cubicBezTo>
                  <a:pt x="2507466" y="966263"/>
                  <a:pt x="2294519" y="960628"/>
                  <a:pt x="2003199" y="954107"/>
                </a:cubicBezTo>
                <a:cubicBezTo>
                  <a:pt x="1711879" y="947586"/>
                  <a:pt x="1734949" y="939954"/>
                  <a:pt x="1543345" y="954107"/>
                </a:cubicBezTo>
                <a:cubicBezTo>
                  <a:pt x="1351741" y="968260"/>
                  <a:pt x="1281729" y="971254"/>
                  <a:pt x="1026797" y="954107"/>
                </a:cubicBezTo>
                <a:cubicBezTo>
                  <a:pt x="771865" y="936960"/>
                  <a:pt x="436731" y="1003529"/>
                  <a:pt x="0" y="954107"/>
                </a:cubicBezTo>
                <a:cubicBezTo>
                  <a:pt x="-21053" y="854267"/>
                  <a:pt x="21356" y="697386"/>
                  <a:pt x="0" y="486595"/>
                </a:cubicBezTo>
                <a:cubicBezTo>
                  <a:pt x="-21356" y="275804"/>
                  <a:pt x="-1304" y="194750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9895749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Determine the trend using 4-year cycle period.</a:t>
            </a:r>
          </a:p>
        </p:txBody>
      </p:sp>
    </p:spTree>
    <p:extLst>
      <p:ext uri="{BB962C8B-B14F-4D97-AF65-F5344CB8AC3E}">
        <p14:creationId xmlns:p14="http://schemas.microsoft.com/office/powerpoint/2010/main" val="2887802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Moving average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AD73AD-2992-A663-0FBD-8C824F2BA9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712451"/>
              </p:ext>
            </p:extLst>
          </p:nvPr>
        </p:nvGraphicFramePr>
        <p:xfrm>
          <a:off x="513974" y="1732125"/>
          <a:ext cx="4142222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111">
                  <a:extLst>
                    <a:ext uri="{9D8B030D-6E8A-4147-A177-3AD203B41FA5}">
                      <a16:colId xmlns:a16="http://schemas.microsoft.com/office/drawing/2014/main" val="1675475804"/>
                    </a:ext>
                  </a:extLst>
                </a:gridCol>
                <a:gridCol w="2071111">
                  <a:extLst>
                    <a:ext uri="{9D8B030D-6E8A-4147-A177-3AD203B41FA5}">
                      <a16:colId xmlns:a16="http://schemas.microsoft.com/office/drawing/2014/main" val="1600317638"/>
                    </a:ext>
                  </a:extLst>
                </a:gridCol>
              </a:tblGrid>
              <a:tr h="3573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Year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Production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938385"/>
                  </a:ext>
                </a:extLst>
              </a:tr>
              <a:tr h="3573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1980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280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844669"/>
                  </a:ext>
                </a:extLst>
              </a:tr>
              <a:tr h="3573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1981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6934756"/>
                  </a:ext>
                </a:extLst>
              </a:tr>
              <a:tr h="3573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1982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325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17577"/>
                  </a:ext>
                </a:extLst>
              </a:tr>
              <a:tr h="3573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1983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420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7846984"/>
                  </a:ext>
                </a:extLst>
              </a:tr>
              <a:tr h="3573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1984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315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9802778"/>
                  </a:ext>
                </a:extLst>
              </a:tr>
              <a:tr h="3573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1985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360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1960114"/>
                  </a:ext>
                </a:extLst>
              </a:tr>
              <a:tr h="3573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1986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146794"/>
                  </a:ext>
                </a:extLst>
              </a:tr>
              <a:tr h="3573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1987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450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8379468"/>
                  </a:ext>
                </a:extLst>
              </a:tr>
              <a:tr h="3573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1988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350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9401056"/>
                  </a:ext>
                </a:extLst>
              </a:tr>
              <a:tr h="3573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1989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420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8380455"/>
                  </a:ext>
                </a:extLst>
              </a:tr>
              <a:tr h="3573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1990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460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983077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A0D06BF-2763-88E1-DC52-765BEB395B62}"/>
              </a:ext>
            </a:extLst>
          </p:cNvPr>
          <p:cNvSpPr txBox="1"/>
          <p:nvPr/>
        </p:nvSpPr>
        <p:spPr>
          <a:xfrm>
            <a:off x="4789546" y="1732125"/>
            <a:ext cx="3335619" cy="523220"/>
          </a:xfrm>
          <a:custGeom>
            <a:avLst/>
            <a:gdLst>
              <a:gd name="connsiteX0" fmla="*/ 0 w 3335619"/>
              <a:gd name="connsiteY0" fmla="*/ 0 h 523220"/>
              <a:gd name="connsiteX1" fmla="*/ 600411 w 3335619"/>
              <a:gd name="connsiteY1" fmla="*/ 0 h 523220"/>
              <a:gd name="connsiteX2" fmla="*/ 1334248 w 3335619"/>
              <a:gd name="connsiteY2" fmla="*/ 0 h 523220"/>
              <a:gd name="connsiteX3" fmla="*/ 2034728 w 3335619"/>
              <a:gd name="connsiteY3" fmla="*/ 0 h 523220"/>
              <a:gd name="connsiteX4" fmla="*/ 2601783 w 3335619"/>
              <a:gd name="connsiteY4" fmla="*/ 0 h 523220"/>
              <a:gd name="connsiteX5" fmla="*/ 3335619 w 3335619"/>
              <a:gd name="connsiteY5" fmla="*/ 0 h 523220"/>
              <a:gd name="connsiteX6" fmla="*/ 3335619 w 3335619"/>
              <a:gd name="connsiteY6" fmla="*/ 523220 h 523220"/>
              <a:gd name="connsiteX7" fmla="*/ 2701851 w 3335619"/>
              <a:gd name="connsiteY7" fmla="*/ 523220 h 523220"/>
              <a:gd name="connsiteX8" fmla="*/ 2068084 w 3335619"/>
              <a:gd name="connsiteY8" fmla="*/ 523220 h 523220"/>
              <a:gd name="connsiteX9" fmla="*/ 1400960 w 3335619"/>
              <a:gd name="connsiteY9" fmla="*/ 523220 h 523220"/>
              <a:gd name="connsiteX10" fmla="*/ 733836 w 3335619"/>
              <a:gd name="connsiteY10" fmla="*/ 523220 h 523220"/>
              <a:gd name="connsiteX11" fmla="*/ 0 w 3335619"/>
              <a:gd name="connsiteY11" fmla="*/ 523220 h 523220"/>
              <a:gd name="connsiteX12" fmla="*/ 0 w 3335619"/>
              <a:gd name="connsiteY12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35619" h="523220" fill="none" extrusionOk="0">
                <a:moveTo>
                  <a:pt x="0" y="0"/>
                </a:moveTo>
                <a:cubicBezTo>
                  <a:pt x="201573" y="-3035"/>
                  <a:pt x="474239" y="-13360"/>
                  <a:pt x="600411" y="0"/>
                </a:cubicBezTo>
                <a:cubicBezTo>
                  <a:pt x="726583" y="13360"/>
                  <a:pt x="1175411" y="36337"/>
                  <a:pt x="1334248" y="0"/>
                </a:cubicBezTo>
                <a:cubicBezTo>
                  <a:pt x="1493085" y="-36337"/>
                  <a:pt x="1873713" y="1614"/>
                  <a:pt x="2034728" y="0"/>
                </a:cubicBezTo>
                <a:cubicBezTo>
                  <a:pt x="2195743" y="-1614"/>
                  <a:pt x="2328964" y="17097"/>
                  <a:pt x="2601783" y="0"/>
                </a:cubicBezTo>
                <a:cubicBezTo>
                  <a:pt x="2874602" y="-17097"/>
                  <a:pt x="3002428" y="-35666"/>
                  <a:pt x="3335619" y="0"/>
                </a:cubicBezTo>
                <a:cubicBezTo>
                  <a:pt x="3339324" y="152459"/>
                  <a:pt x="3352880" y="357837"/>
                  <a:pt x="3335619" y="523220"/>
                </a:cubicBezTo>
                <a:cubicBezTo>
                  <a:pt x="3129505" y="554729"/>
                  <a:pt x="2853302" y="509729"/>
                  <a:pt x="2701851" y="523220"/>
                </a:cubicBezTo>
                <a:cubicBezTo>
                  <a:pt x="2550400" y="536711"/>
                  <a:pt x="2204051" y="525664"/>
                  <a:pt x="2068084" y="523220"/>
                </a:cubicBezTo>
                <a:cubicBezTo>
                  <a:pt x="1932117" y="520776"/>
                  <a:pt x="1558332" y="550988"/>
                  <a:pt x="1400960" y="523220"/>
                </a:cubicBezTo>
                <a:cubicBezTo>
                  <a:pt x="1243588" y="495452"/>
                  <a:pt x="972505" y="491110"/>
                  <a:pt x="733836" y="523220"/>
                </a:cubicBezTo>
                <a:cubicBezTo>
                  <a:pt x="495167" y="555330"/>
                  <a:pt x="265944" y="556359"/>
                  <a:pt x="0" y="523220"/>
                </a:cubicBezTo>
                <a:cubicBezTo>
                  <a:pt x="-14137" y="334864"/>
                  <a:pt x="6441" y="249098"/>
                  <a:pt x="0" y="0"/>
                </a:cubicBezTo>
                <a:close/>
              </a:path>
              <a:path w="3335619" h="523220" stroke="0" extrusionOk="0">
                <a:moveTo>
                  <a:pt x="0" y="0"/>
                </a:moveTo>
                <a:cubicBezTo>
                  <a:pt x="267456" y="17568"/>
                  <a:pt x="533632" y="-32926"/>
                  <a:pt x="733836" y="0"/>
                </a:cubicBezTo>
                <a:cubicBezTo>
                  <a:pt x="934040" y="32926"/>
                  <a:pt x="1068577" y="-21385"/>
                  <a:pt x="1367604" y="0"/>
                </a:cubicBezTo>
                <a:cubicBezTo>
                  <a:pt x="1666631" y="21385"/>
                  <a:pt x="1771658" y="9768"/>
                  <a:pt x="1934659" y="0"/>
                </a:cubicBezTo>
                <a:cubicBezTo>
                  <a:pt x="2097660" y="-9768"/>
                  <a:pt x="2367853" y="23978"/>
                  <a:pt x="2601783" y="0"/>
                </a:cubicBezTo>
                <a:cubicBezTo>
                  <a:pt x="2835713" y="-23978"/>
                  <a:pt x="3113540" y="33965"/>
                  <a:pt x="3335619" y="0"/>
                </a:cubicBezTo>
                <a:cubicBezTo>
                  <a:pt x="3346536" y="203038"/>
                  <a:pt x="3330968" y="377162"/>
                  <a:pt x="3335619" y="523220"/>
                </a:cubicBezTo>
                <a:cubicBezTo>
                  <a:pt x="3054933" y="533822"/>
                  <a:pt x="2819686" y="498522"/>
                  <a:pt x="2668495" y="523220"/>
                </a:cubicBezTo>
                <a:cubicBezTo>
                  <a:pt x="2517304" y="547918"/>
                  <a:pt x="2227886" y="516323"/>
                  <a:pt x="2034728" y="523220"/>
                </a:cubicBezTo>
                <a:cubicBezTo>
                  <a:pt x="1841570" y="530117"/>
                  <a:pt x="1663663" y="538709"/>
                  <a:pt x="1467672" y="523220"/>
                </a:cubicBezTo>
                <a:cubicBezTo>
                  <a:pt x="1271681" y="507731"/>
                  <a:pt x="1101204" y="550801"/>
                  <a:pt x="800549" y="523220"/>
                </a:cubicBezTo>
                <a:cubicBezTo>
                  <a:pt x="499894" y="495639"/>
                  <a:pt x="363138" y="513577"/>
                  <a:pt x="0" y="523220"/>
                </a:cubicBezTo>
                <a:cubicBezTo>
                  <a:pt x="-1953" y="379646"/>
                  <a:pt x="-535" y="163342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9895749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4 year moving total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C20FAB-FC89-E9E5-4198-FD32582C48A9}"/>
              </a:ext>
            </a:extLst>
          </p:cNvPr>
          <p:cNvSpPr txBox="1"/>
          <p:nvPr/>
        </p:nvSpPr>
        <p:spPr>
          <a:xfrm>
            <a:off x="8258515" y="1732125"/>
            <a:ext cx="3190535" cy="523220"/>
          </a:xfrm>
          <a:custGeom>
            <a:avLst/>
            <a:gdLst>
              <a:gd name="connsiteX0" fmla="*/ 0 w 3190535"/>
              <a:gd name="connsiteY0" fmla="*/ 0 h 523220"/>
              <a:gd name="connsiteX1" fmla="*/ 574296 w 3190535"/>
              <a:gd name="connsiteY1" fmla="*/ 0 h 523220"/>
              <a:gd name="connsiteX2" fmla="*/ 1276214 w 3190535"/>
              <a:gd name="connsiteY2" fmla="*/ 0 h 523220"/>
              <a:gd name="connsiteX3" fmla="*/ 1946226 w 3190535"/>
              <a:gd name="connsiteY3" fmla="*/ 0 h 523220"/>
              <a:gd name="connsiteX4" fmla="*/ 2488617 w 3190535"/>
              <a:gd name="connsiteY4" fmla="*/ 0 h 523220"/>
              <a:gd name="connsiteX5" fmla="*/ 3190535 w 3190535"/>
              <a:gd name="connsiteY5" fmla="*/ 0 h 523220"/>
              <a:gd name="connsiteX6" fmla="*/ 3190535 w 3190535"/>
              <a:gd name="connsiteY6" fmla="*/ 523220 h 523220"/>
              <a:gd name="connsiteX7" fmla="*/ 2584333 w 3190535"/>
              <a:gd name="connsiteY7" fmla="*/ 523220 h 523220"/>
              <a:gd name="connsiteX8" fmla="*/ 1978132 w 3190535"/>
              <a:gd name="connsiteY8" fmla="*/ 523220 h 523220"/>
              <a:gd name="connsiteX9" fmla="*/ 1340025 w 3190535"/>
              <a:gd name="connsiteY9" fmla="*/ 523220 h 523220"/>
              <a:gd name="connsiteX10" fmla="*/ 701918 w 3190535"/>
              <a:gd name="connsiteY10" fmla="*/ 523220 h 523220"/>
              <a:gd name="connsiteX11" fmla="*/ 0 w 3190535"/>
              <a:gd name="connsiteY11" fmla="*/ 523220 h 523220"/>
              <a:gd name="connsiteX12" fmla="*/ 0 w 3190535"/>
              <a:gd name="connsiteY12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90535" h="523220" fill="none" extrusionOk="0">
                <a:moveTo>
                  <a:pt x="0" y="0"/>
                </a:moveTo>
                <a:cubicBezTo>
                  <a:pt x="242813" y="7868"/>
                  <a:pt x="429240" y="15889"/>
                  <a:pt x="574296" y="0"/>
                </a:cubicBezTo>
                <a:cubicBezTo>
                  <a:pt x="719352" y="-15889"/>
                  <a:pt x="1121572" y="502"/>
                  <a:pt x="1276214" y="0"/>
                </a:cubicBezTo>
                <a:cubicBezTo>
                  <a:pt x="1430856" y="-502"/>
                  <a:pt x="1648014" y="11727"/>
                  <a:pt x="1946226" y="0"/>
                </a:cubicBezTo>
                <a:cubicBezTo>
                  <a:pt x="2244438" y="-11727"/>
                  <a:pt x="2242974" y="21558"/>
                  <a:pt x="2488617" y="0"/>
                </a:cubicBezTo>
                <a:cubicBezTo>
                  <a:pt x="2734260" y="-21558"/>
                  <a:pt x="3022305" y="25043"/>
                  <a:pt x="3190535" y="0"/>
                </a:cubicBezTo>
                <a:cubicBezTo>
                  <a:pt x="3194240" y="152459"/>
                  <a:pt x="3207796" y="357837"/>
                  <a:pt x="3190535" y="523220"/>
                </a:cubicBezTo>
                <a:cubicBezTo>
                  <a:pt x="2967644" y="493543"/>
                  <a:pt x="2772601" y="542957"/>
                  <a:pt x="2584333" y="523220"/>
                </a:cubicBezTo>
                <a:cubicBezTo>
                  <a:pt x="2396065" y="503483"/>
                  <a:pt x="2139028" y="524527"/>
                  <a:pt x="1978132" y="523220"/>
                </a:cubicBezTo>
                <a:cubicBezTo>
                  <a:pt x="1817236" y="521913"/>
                  <a:pt x="1648698" y="534038"/>
                  <a:pt x="1340025" y="523220"/>
                </a:cubicBezTo>
                <a:cubicBezTo>
                  <a:pt x="1031352" y="512402"/>
                  <a:pt x="970803" y="499828"/>
                  <a:pt x="701918" y="523220"/>
                </a:cubicBezTo>
                <a:cubicBezTo>
                  <a:pt x="433033" y="546612"/>
                  <a:pt x="321826" y="506363"/>
                  <a:pt x="0" y="523220"/>
                </a:cubicBezTo>
                <a:cubicBezTo>
                  <a:pt x="-14137" y="334864"/>
                  <a:pt x="6441" y="249098"/>
                  <a:pt x="0" y="0"/>
                </a:cubicBezTo>
                <a:close/>
              </a:path>
              <a:path w="3190535" h="523220" stroke="0" extrusionOk="0">
                <a:moveTo>
                  <a:pt x="0" y="0"/>
                </a:moveTo>
                <a:cubicBezTo>
                  <a:pt x="347547" y="-24427"/>
                  <a:pt x="501636" y="-17607"/>
                  <a:pt x="701918" y="0"/>
                </a:cubicBezTo>
                <a:cubicBezTo>
                  <a:pt x="902200" y="17607"/>
                  <a:pt x="1046101" y="-22173"/>
                  <a:pt x="1308119" y="0"/>
                </a:cubicBezTo>
                <a:cubicBezTo>
                  <a:pt x="1570137" y="22173"/>
                  <a:pt x="1592067" y="-15225"/>
                  <a:pt x="1850510" y="0"/>
                </a:cubicBezTo>
                <a:cubicBezTo>
                  <a:pt x="2108953" y="15225"/>
                  <a:pt x="2188523" y="-30685"/>
                  <a:pt x="2488617" y="0"/>
                </a:cubicBezTo>
                <a:cubicBezTo>
                  <a:pt x="2788711" y="30685"/>
                  <a:pt x="2881012" y="11528"/>
                  <a:pt x="3190535" y="0"/>
                </a:cubicBezTo>
                <a:cubicBezTo>
                  <a:pt x="3201452" y="203038"/>
                  <a:pt x="3185884" y="377162"/>
                  <a:pt x="3190535" y="523220"/>
                </a:cubicBezTo>
                <a:cubicBezTo>
                  <a:pt x="2903558" y="512005"/>
                  <a:pt x="2682641" y="509872"/>
                  <a:pt x="2552428" y="523220"/>
                </a:cubicBezTo>
                <a:cubicBezTo>
                  <a:pt x="2422215" y="536568"/>
                  <a:pt x="2139175" y="495811"/>
                  <a:pt x="1946226" y="523220"/>
                </a:cubicBezTo>
                <a:cubicBezTo>
                  <a:pt x="1753277" y="550629"/>
                  <a:pt x="1562229" y="526238"/>
                  <a:pt x="1403835" y="523220"/>
                </a:cubicBezTo>
                <a:cubicBezTo>
                  <a:pt x="1245441" y="520202"/>
                  <a:pt x="1057777" y="491571"/>
                  <a:pt x="765728" y="523220"/>
                </a:cubicBezTo>
                <a:cubicBezTo>
                  <a:pt x="473679" y="554869"/>
                  <a:pt x="254152" y="530117"/>
                  <a:pt x="0" y="523220"/>
                </a:cubicBezTo>
                <a:cubicBezTo>
                  <a:pt x="-1953" y="379646"/>
                  <a:pt x="-535" y="163342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9895749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4 year moving avg.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4E50EE-148F-F2EA-B4C5-F3A1923C9D2E}"/>
              </a:ext>
            </a:extLst>
          </p:cNvPr>
          <p:cNvSpPr txBox="1"/>
          <p:nvPr/>
        </p:nvSpPr>
        <p:spPr>
          <a:xfrm>
            <a:off x="11582401" y="1739570"/>
            <a:ext cx="2095500" cy="523220"/>
          </a:xfrm>
          <a:custGeom>
            <a:avLst/>
            <a:gdLst>
              <a:gd name="connsiteX0" fmla="*/ 0 w 2095500"/>
              <a:gd name="connsiteY0" fmla="*/ 0 h 523220"/>
              <a:gd name="connsiteX1" fmla="*/ 656590 w 2095500"/>
              <a:gd name="connsiteY1" fmla="*/ 0 h 523220"/>
              <a:gd name="connsiteX2" fmla="*/ 1313180 w 2095500"/>
              <a:gd name="connsiteY2" fmla="*/ 0 h 523220"/>
              <a:gd name="connsiteX3" fmla="*/ 2095500 w 2095500"/>
              <a:gd name="connsiteY3" fmla="*/ 0 h 523220"/>
              <a:gd name="connsiteX4" fmla="*/ 2095500 w 2095500"/>
              <a:gd name="connsiteY4" fmla="*/ 523220 h 523220"/>
              <a:gd name="connsiteX5" fmla="*/ 1355090 w 2095500"/>
              <a:gd name="connsiteY5" fmla="*/ 523220 h 523220"/>
              <a:gd name="connsiteX6" fmla="*/ 656590 w 2095500"/>
              <a:gd name="connsiteY6" fmla="*/ 523220 h 523220"/>
              <a:gd name="connsiteX7" fmla="*/ 0 w 2095500"/>
              <a:gd name="connsiteY7" fmla="*/ 523220 h 523220"/>
              <a:gd name="connsiteX8" fmla="*/ 0 w 2095500"/>
              <a:gd name="connsiteY8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5500" h="523220" fill="none" extrusionOk="0">
                <a:moveTo>
                  <a:pt x="0" y="0"/>
                </a:moveTo>
                <a:cubicBezTo>
                  <a:pt x="143965" y="31560"/>
                  <a:pt x="399208" y="25229"/>
                  <a:pt x="656590" y="0"/>
                </a:cubicBezTo>
                <a:cubicBezTo>
                  <a:pt x="913972" y="-25229"/>
                  <a:pt x="1031989" y="11781"/>
                  <a:pt x="1313180" y="0"/>
                </a:cubicBezTo>
                <a:cubicBezTo>
                  <a:pt x="1594371" y="-11781"/>
                  <a:pt x="1743113" y="-11476"/>
                  <a:pt x="2095500" y="0"/>
                </a:cubicBezTo>
                <a:cubicBezTo>
                  <a:pt x="2089967" y="244612"/>
                  <a:pt x="2095339" y="314873"/>
                  <a:pt x="2095500" y="523220"/>
                </a:cubicBezTo>
                <a:cubicBezTo>
                  <a:pt x="1928605" y="541195"/>
                  <a:pt x="1667153" y="501196"/>
                  <a:pt x="1355090" y="523220"/>
                </a:cubicBezTo>
                <a:cubicBezTo>
                  <a:pt x="1043027" y="545245"/>
                  <a:pt x="975048" y="526219"/>
                  <a:pt x="656590" y="523220"/>
                </a:cubicBezTo>
                <a:cubicBezTo>
                  <a:pt x="338132" y="520221"/>
                  <a:pt x="258873" y="495179"/>
                  <a:pt x="0" y="523220"/>
                </a:cubicBezTo>
                <a:cubicBezTo>
                  <a:pt x="-4507" y="327883"/>
                  <a:pt x="-3705" y="213795"/>
                  <a:pt x="0" y="0"/>
                </a:cubicBezTo>
                <a:close/>
              </a:path>
              <a:path w="2095500" h="523220" stroke="0" extrusionOk="0">
                <a:moveTo>
                  <a:pt x="0" y="0"/>
                </a:moveTo>
                <a:cubicBezTo>
                  <a:pt x="233007" y="10471"/>
                  <a:pt x="524742" y="20458"/>
                  <a:pt x="740410" y="0"/>
                </a:cubicBezTo>
                <a:cubicBezTo>
                  <a:pt x="956078" y="-20458"/>
                  <a:pt x="1084135" y="21891"/>
                  <a:pt x="1417955" y="0"/>
                </a:cubicBezTo>
                <a:cubicBezTo>
                  <a:pt x="1751775" y="-21891"/>
                  <a:pt x="1806822" y="7482"/>
                  <a:pt x="2095500" y="0"/>
                </a:cubicBezTo>
                <a:cubicBezTo>
                  <a:pt x="2084614" y="126357"/>
                  <a:pt x="2114654" y="358818"/>
                  <a:pt x="2095500" y="523220"/>
                </a:cubicBezTo>
                <a:cubicBezTo>
                  <a:pt x="1914908" y="510365"/>
                  <a:pt x="1707996" y="516723"/>
                  <a:pt x="1459865" y="523220"/>
                </a:cubicBezTo>
                <a:cubicBezTo>
                  <a:pt x="1211735" y="529717"/>
                  <a:pt x="1023029" y="509843"/>
                  <a:pt x="824230" y="523220"/>
                </a:cubicBezTo>
                <a:cubicBezTo>
                  <a:pt x="625431" y="536597"/>
                  <a:pt x="276048" y="537932"/>
                  <a:pt x="0" y="523220"/>
                </a:cubicBezTo>
                <a:cubicBezTo>
                  <a:pt x="4830" y="279598"/>
                  <a:pt x="22596" y="191352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9895749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Centralized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F95660-85A3-702B-69BC-13F27C9A6DD6}"/>
              </a:ext>
            </a:extLst>
          </p:cNvPr>
          <p:cNvSpPr txBox="1"/>
          <p:nvPr/>
        </p:nvSpPr>
        <p:spPr>
          <a:xfrm>
            <a:off x="6012149" y="3026320"/>
            <a:ext cx="982604" cy="523220"/>
          </a:xfrm>
          <a:custGeom>
            <a:avLst/>
            <a:gdLst>
              <a:gd name="connsiteX0" fmla="*/ 0 w 982604"/>
              <a:gd name="connsiteY0" fmla="*/ 0 h 523220"/>
              <a:gd name="connsiteX1" fmla="*/ 471650 w 982604"/>
              <a:gd name="connsiteY1" fmla="*/ 0 h 523220"/>
              <a:gd name="connsiteX2" fmla="*/ 982604 w 982604"/>
              <a:gd name="connsiteY2" fmla="*/ 0 h 523220"/>
              <a:gd name="connsiteX3" fmla="*/ 982604 w 982604"/>
              <a:gd name="connsiteY3" fmla="*/ 523220 h 523220"/>
              <a:gd name="connsiteX4" fmla="*/ 471650 w 982604"/>
              <a:gd name="connsiteY4" fmla="*/ 523220 h 523220"/>
              <a:gd name="connsiteX5" fmla="*/ 0 w 982604"/>
              <a:gd name="connsiteY5" fmla="*/ 523220 h 523220"/>
              <a:gd name="connsiteX6" fmla="*/ 0 w 982604"/>
              <a:gd name="connsiteY6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2604" h="523220" fill="none" extrusionOk="0">
                <a:moveTo>
                  <a:pt x="0" y="0"/>
                </a:moveTo>
                <a:cubicBezTo>
                  <a:pt x="143032" y="11946"/>
                  <a:pt x="282276" y="19950"/>
                  <a:pt x="471650" y="0"/>
                </a:cubicBezTo>
                <a:cubicBezTo>
                  <a:pt x="661024" y="-19950"/>
                  <a:pt x="860909" y="9643"/>
                  <a:pt x="982604" y="0"/>
                </a:cubicBezTo>
                <a:cubicBezTo>
                  <a:pt x="997853" y="116574"/>
                  <a:pt x="977771" y="397894"/>
                  <a:pt x="982604" y="523220"/>
                </a:cubicBezTo>
                <a:cubicBezTo>
                  <a:pt x="845979" y="524893"/>
                  <a:pt x="658893" y="501229"/>
                  <a:pt x="471650" y="523220"/>
                </a:cubicBezTo>
                <a:cubicBezTo>
                  <a:pt x="284407" y="545211"/>
                  <a:pt x="124829" y="535884"/>
                  <a:pt x="0" y="523220"/>
                </a:cubicBezTo>
                <a:cubicBezTo>
                  <a:pt x="-6194" y="338732"/>
                  <a:pt x="7825" y="174651"/>
                  <a:pt x="0" y="0"/>
                </a:cubicBezTo>
                <a:close/>
              </a:path>
              <a:path w="982604" h="523220" stroke="0" extrusionOk="0">
                <a:moveTo>
                  <a:pt x="0" y="0"/>
                </a:moveTo>
                <a:cubicBezTo>
                  <a:pt x="196565" y="-1422"/>
                  <a:pt x="353668" y="-7518"/>
                  <a:pt x="510954" y="0"/>
                </a:cubicBezTo>
                <a:cubicBezTo>
                  <a:pt x="668240" y="7518"/>
                  <a:pt x="864883" y="8182"/>
                  <a:pt x="982604" y="0"/>
                </a:cubicBezTo>
                <a:cubicBezTo>
                  <a:pt x="985467" y="146064"/>
                  <a:pt x="963202" y="302237"/>
                  <a:pt x="982604" y="523220"/>
                </a:cubicBezTo>
                <a:cubicBezTo>
                  <a:pt x="804083" y="540528"/>
                  <a:pt x="611049" y="534587"/>
                  <a:pt x="510954" y="523220"/>
                </a:cubicBezTo>
                <a:cubicBezTo>
                  <a:pt x="410859" y="511854"/>
                  <a:pt x="163231" y="528884"/>
                  <a:pt x="0" y="523220"/>
                </a:cubicBezTo>
                <a:cubicBezTo>
                  <a:pt x="-18755" y="285215"/>
                  <a:pt x="22116" y="132830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9895749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1325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6B4267-3DEC-4A5C-4173-565676986205}"/>
              </a:ext>
            </a:extLst>
          </p:cNvPr>
          <p:cNvSpPr txBox="1"/>
          <p:nvPr/>
        </p:nvSpPr>
        <p:spPr>
          <a:xfrm>
            <a:off x="6012149" y="3549540"/>
            <a:ext cx="982604" cy="523220"/>
          </a:xfrm>
          <a:custGeom>
            <a:avLst/>
            <a:gdLst>
              <a:gd name="connsiteX0" fmla="*/ 0 w 982604"/>
              <a:gd name="connsiteY0" fmla="*/ 0 h 523220"/>
              <a:gd name="connsiteX1" fmla="*/ 471650 w 982604"/>
              <a:gd name="connsiteY1" fmla="*/ 0 h 523220"/>
              <a:gd name="connsiteX2" fmla="*/ 982604 w 982604"/>
              <a:gd name="connsiteY2" fmla="*/ 0 h 523220"/>
              <a:gd name="connsiteX3" fmla="*/ 982604 w 982604"/>
              <a:gd name="connsiteY3" fmla="*/ 523220 h 523220"/>
              <a:gd name="connsiteX4" fmla="*/ 471650 w 982604"/>
              <a:gd name="connsiteY4" fmla="*/ 523220 h 523220"/>
              <a:gd name="connsiteX5" fmla="*/ 0 w 982604"/>
              <a:gd name="connsiteY5" fmla="*/ 523220 h 523220"/>
              <a:gd name="connsiteX6" fmla="*/ 0 w 982604"/>
              <a:gd name="connsiteY6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2604" h="523220" fill="none" extrusionOk="0">
                <a:moveTo>
                  <a:pt x="0" y="0"/>
                </a:moveTo>
                <a:cubicBezTo>
                  <a:pt x="143032" y="11946"/>
                  <a:pt x="282276" y="19950"/>
                  <a:pt x="471650" y="0"/>
                </a:cubicBezTo>
                <a:cubicBezTo>
                  <a:pt x="661024" y="-19950"/>
                  <a:pt x="860909" y="9643"/>
                  <a:pt x="982604" y="0"/>
                </a:cubicBezTo>
                <a:cubicBezTo>
                  <a:pt x="997853" y="116574"/>
                  <a:pt x="977771" y="397894"/>
                  <a:pt x="982604" y="523220"/>
                </a:cubicBezTo>
                <a:cubicBezTo>
                  <a:pt x="845979" y="524893"/>
                  <a:pt x="658893" y="501229"/>
                  <a:pt x="471650" y="523220"/>
                </a:cubicBezTo>
                <a:cubicBezTo>
                  <a:pt x="284407" y="545211"/>
                  <a:pt x="124829" y="535884"/>
                  <a:pt x="0" y="523220"/>
                </a:cubicBezTo>
                <a:cubicBezTo>
                  <a:pt x="-6194" y="338732"/>
                  <a:pt x="7825" y="174651"/>
                  <a:pt x="0" y="0"/>
                </a:cubicBezTo>
                <a:close/>
              </a:path>
              <a:path w="982604" h="523220" stroke="0" extrusionOk="0">
                <a:moveTo>
                  <a:pt x="0" y="0"/>
                </a:moveTo>
                <a:cubicBezTo>
                  <a:pt x="196565" y="-1422"/>
                  <a:pt x="353668" y="-7518"/>
                  <a:pt x="510954" y="0"/>
                </a:cubicBezTo>
                <a:cubicBezTo>
                  <a:pt x="668240" y="7518"/>
                  <a:pt x="864883" y="8182"/>
                  <a:pt x="982604" y="0"/>
                </a:cubicBezTo>
                <a:cubicBezTo>
                  <a:pt x="985467" y="146064"/>
                  <a:pt x="963202" y="302237"/>
                  <a:pt x="982604" y="523220"/>
                </a:cubicBezTo>
                <a:cubicBezTo>
                  <a:pt x="804083" y="540528"/>
                  <a:pt x="611049" y="534587"/>
                  <a:pt x="510954" y="523220"/>
                </a:cubicBezTo>
                <a:cubicBezTo>
                  <a:pt x="410859" y="511854"/>
                  <a:pt x="163231" y="528884"/>
                  <a:pt x="0" y="523220"/>
                </a:cubicBezTo>
                <a:cubicBezTo>
                  <a:pt x="-18755" y="285215"/>
                  <a:pt x="22116" y="132830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9895749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1360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6D4DB7-CFB2-47A2-B982-D305D89A9AF0}"/>
              </a:ext>
            </a:extLst>
          </p:cNvPr>
          <p:cNvSpPr txBox="1"/>
          <p:nvPr/>
        </p:nvSpPr>
        <p:spPr>
          <a:xfrm>
            <a:off x="6012149" y="4058905"/>
            <a:ext cx="982604" cy="523220"/>
          </a:xfrm>
          <a:custGeom>
            <a:avLst/>
            <a:gdLst>
              <a:gd name="connsiteX0" fmla="*/ 0 w 982604"/>
              <a:gd name="connsiteY0" fmla="*/ 0 h 523220"/>
              <a:gd name="connsiteX1" fmla="*/ 471650 w 982604"/>
              <a:gd name="connsiteY1" fmla="*/ 0 h 523220"/>
              <a:gd name="connsiteX2" fmla="*/ 982604 w 982604"/>
              <a:gd name="connsiteY2" fmla="*/ 0 h 523220"/>
              <a:gd name="connsiteX3" fmla="*/ 982604 w 982604"/>
              <a:gd name="connsiteY3" fmla="*/ 523220 h 523220"/>
              <a:gd name="connsiteX4" fmla="*/ 471650 w 982604"/>
              <a:gd name="connsiteY4" fmla="*/ 523220 h 523220"/>
              <a:gd name="connsiteX5" fmla="*/ 0 w 982604"/>
              <a:gd name="connsiteY5" fmla="*/ 523220 h 523220"/>
              <a:gd name="connsiteX6" fmla="*/ 0 w 982604"/>
              <a:gd name="connsiteY6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2604" h="523220" fill="none" extrusionOk="0">
                <a:moveTo>
                  <a:pt x="0" y="0"/>
                </a:moveTo>
                <a:cubicBezTo>
                  <a:pt x="143032" y="11946"/>
                  <a:pt x="282276" y="19950"/>
                  <a:pt x="471650" y="0"/>
                </a:cubicBezTo>
                <a:cubicBezTo>
                  <a:pt x="661024" y="-19950"/>
                  <a:pt x="860909" y="9643"/>
                  <a:pt x="982604" y="0"/>
                </a:cubicBezTo>
                <a:cubicBezTo>
                  <a:pt x="997853" y="116574"/>
                  <a:pt x="977771" y="397894"/>
                  <a:pt x="982604" y="523220"/>
                </a:cubicBezTo>
                <a:cubicBezTo>
                  <a:pt x="845979" y="524893"/>
                  <a:pt x="658893" y="501229"/>
                  <a:pt x="471650" y="523220"/>
                </a:cubicBezTo>
                <a:cubicBezTo>
                  <a:pt x="284407" y="545211"/>
                  <a:pt x="124829" y="535884"/>
                  <a:pt x="0" y="523220"/>
                </a:cubicBezTo>
                <a:cubicBezTo>
                  <a:pt x="-6194" y="338732"/>
                  <a:pt x="7825" y="174651"/>
                  <a:pt x="0" y="0"/>
                </a:cubicBezTo>
                <a:close/>
              </a:path>
              <a:path w="982604" h="523220" stroke="0" extrusionOk="0">
                <a:moveTo>
                  <a:pt x="0" y="0"/>
                </a:moveTo>
                <a:cubicBezTo>
                  <a:pt x="196565" y="-1422"/>
                  <a:pt x="353668" y="-7518"/>
                  <a:pt x="510954" y="0"/>
                </a:cubicBezTo>
                <a:cubicBezTo>
                  <a:pt x="668240" y="7518"/>
                  <a:pt x="864883" y="8182"/>
                  <a:pt x="982604" y="0"/>
                </a:cubicBezTo>
                <a:cubicBezTo>
                  <a:pt x="985467" y="146064"/>
                  <a:pt x="963202" y="302237"/>
                  <a:pt x="982604" y="523220"/>
                </a:cubicBezTo>
                <a:cubicBezTo>
                  <a:pt x="804083" y="540528"/>
                  <a:pt x="611049" y="534587"/>
                  <a:pt x="510954" y="523220"/>
                </a:cubicBezTo>
                <a:cubicBezTo>
                  <a:pt x="410859" y="511854"/>
                  <a:pt x="163231" y="528884"/>
                  <a:pt x="0" y="523220"/>
                </a:cubicBezTo>
                <a:cubicBezTo>
                  <a:pt x="-18755" y="285215"/>
                  <a:pt x="22116" y="132830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9895749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1420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AC2C18-EACF-EB43-B6B0-3F5BA1652E6E}"/>
              </a:ext>
            </a:extLst>
          </p:cNvPr>
          <p:cNvSpPr txBox="1"/>
          <p:nvPr/>
        </p:nvSpPr>
        <p:spPr>
          <a:xfrm>
            <a:off x="6012149" y="4599334"/>
            <a:ext cx="982604" cy="523220"/>
          </a:xfrm>
          <a:custGeom>
            <a:avLst/>
            <a:gdLst>
              <a:gd name="connsiteX0" fmla="*/ 0 w 982604"/>
              <a:gd name="connsiteY0" fmla="*/ 0 h 523220"/>
              <a:gd name="connsiteX1" fmla="*/ 471650 w 982604"/>
              <a:gd name="connsiteY1" fmla="*/ 0 h 523220"/>
              <a:gd name="connsiteX2" fmla="*/ 982604 w 982604"/>
              <a:gd name="connsiteY2" fmla="*/ 0 h 523220"/>
              <a:gd name="connsiteX3" fmla="*/ 982604 w 982604"/>
              <a:gd name="connsiteY3" fmla="*/ 523220 h 523220"/>
              <a:gd name="connsiteX4" fmla="*/ 471650 w 982604"/>
              <a:gd name="connsiteY4" fmla="*/ 523220 h 523220"/>
              <a:gd name="connsiteX5" fmla="*/ 0 w 982604"/>
              <a:gd name="connsiteY5" fmla="*/ 523220 h 523220"/>
              <a:gd name="connsiteX6" fmla="*/ 0 w 982604"/>
              <a:gd name="connsiteY6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2604" h="523220" fill="none" extrusionOk="0">
                <a:moveTo>
                  <a:pt x="0" y="0"/>
                </a:moveTo>
                <a:cubicBezTo>
                  <a:pt x="143032" y="11946"/>
                  <a:pt x="282276" y="19950"/>
                  <a:pt x="471650" y="0"/>
                </a:cubicBezTo>
                <a:cubicBezTo>
                  <a:pt x="661024" y="-19950"/>
                  <a:pt x="860909" y="9643"/>
                  <a:pt x="982604" y="0"/>
                </a:cubicBezTo>
                <a:cubicBezTo>
                  <a:pt x="997853" y="116574"/>
                  <a:pt x="977771" y="397894"/>
                  <a:pt x="982604" y="523220"/>
                </a:cubicBezTo>
                <a:cubicBezTo>
                  <a:pt x="845979" y="524893"/>
                  <a:pt x="658893" y="501229"/>
                  <a:pt x="471650" y="523220"/>
                </a:cubicBezTo>
                <a:cubicBezTo>
                  <a:pt x="284407" y="545211"/>
                  <a:pt x="124829" y="535884"/>
                  <a:pt x="0" y="523220"/>
                </a:cubicBezTo>
                <a:cubicBezTo>
                  <a:pt x="-6194" y="338732"/>
                  <a:pt x="7825" y="174651"/>
                  <a:pt x="0" y="0"/>
                </a:cubicBezTo>
                <a:close/>
              </a:path>
              <a:path w="982604" h="523220" stroke="0" extrusionOk="0">
                <a:moveTo>
                  <a:pt x="0" y="0"/>
                </a:moveTo>
                <a:cubicBezTo>
                  <a:pt x="196565" y="-1422"/>
                  <a:pt x="353668" y="-7518"/>
                  <a:pt x="510954" y="0"/>
                </a:cubicBezTo>
                <a:cubicBezTo>
                  <a:pt x="668240" y="7518"/>
                  <a:pt x="864883" y="8182"/>
                  <a:pt x="982604" y="0"/>
                </a:cubicBezTo>
                <a:cubicBezTo>
                  <a:pt x="985467" y="146064"/>
                  <a:pt x="963202" y="302237"/>
                  <a:pt x="982604" y="523220"/>
                </a:cubicBezTo>
                <a:cubicBezTo>
                  <a:pt x="804083" y="540528"/>
                  <a:pt x="611049" y="534587"/>
                  <a:pt x="510954" y="523220"/>
                </a:cubicBezTo>
                <a:cubicBezTo>
                  <a:pt x="410859" y="511854"/>
                  <a:pt x="163231" y="528884"/>
                  <a:pt x="0" y="523220"/>
                </a:cubicBezTo>
                <a:cubicBezTo>
                  <a:pt x="-18755" y="285215"/>
                  <a:pt x="22116" y="132830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9895749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1495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C3D9B5-D869-1525-44EA-959E749E71F5}"/>
              </a:ext>
            </a:extLst>
          </p:cNvPr>
          <p:cNvSpPr txBox="1"/>
          <p:nvPr/>
        </p:nvSpPr>
        <p:spPr>
          <a:xfrm>
            <a:off x="6012149" y="5139763"/>
            <a:ext cx="982604" cy="523220"/>
          </a:xfrm>
          <a:custGeom>
            <a:avLst/>
            <a:gdLst>
              <a:gd name="connsiteX0" fmla="*/ 0 w 982604"/>
              <a:gd name="connsiteY0" fmla="*/ 0 h 523220"/>
              <a:gd name="connsiteX1" fmla="*/ 471650 w 982604"/>
              <a:gd name="connsiteY1" fmla="*/ 0 h 523220"/>
              <a:gd name="connsiteX2" fmla="*/ 982604 w 982604"/>
              <a:gd name="connsiteY2" fmla="*/ 0 h 523220"/>
              <a:gd name="connsiteX3" fmla="*/ 982604 w 982604"/>
              <a:gd name="connsiteY3" fmla="*/ 523220 h 523220"/>
              <a:gd name="connsiteX4" fmla="*/ 471650 w 982604"/>
              <a:gd name="connsiteY4" fmla="*/ 523220 h 523220"/>
              <a:gd name="connsiteX5" fmla="*/ 0 w 982604"/>
              <a:gd name="connsiteY5" fmla="*/ 523220 h 523220"/>
              <a:gd name="connsiteX6" fmla="*/ 0 w 982604"/>
              <a:gd name="connsiteY6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2604" h="523220" fill="none" extrusionOk="0">
                <a:moveTo>
                  <a:pt x="0" y="0"/>
                </a:moveTo>
                <a:cubicBezTo>
                  <a:pt x="143032" y="11946"/>
                  <a:pt x="282276" y="19950"/>
                  <a:pt x="471650" y="0"/>
                </a:cubicBezTo>
                <a:cubicBezTo>
                  <a:pt x="661024" y="-19950"/>
                  <a:pt x="860909" y="9643"/>
                  <a:pt x="982604" y="0"/>
                </a:cubicBezTo>
                <a:cubicBezTo>
                  <a:pt x="997853" y="116574"/>
                  <a:pt x="977771" y="397894"/>
                  <a:pt x="982604" y="523220"/>
                </a:cubicBezTo>
                <a:cubicBezTo>
                  <a:pt x="845979" y="524893"/>
                  <a:pt x="658893" y="501229"/>
                  <a:pt x="471650" y="523220"/>
                </a:cubicBezTo>
                <a:cubicBezTo>
                  <a:pt x="284407" y="545211"/>
                  <a:pt x="124829" y="535884"/>
                  <a:pt x="0" y="523220"/>
                </a:cubicBezTo>
                <a:cubicBezTo>
                  <a:pt x="-6194" y="338732"/>
                  <a:pt x="7825" y="174651"/>
                  <a:pt x="0" y="0"/>
                </a:cubicBezTo>
                <a:close/>
              </a:path>
              <a:path w="982604" h="523220" stroke="0" extrusionOk="0">
                <a:moveTo>
                  <a:pt x="0" y="0"/>
                </a:moveTo>
                <a:cubicBezTo>
                  <a:pt x="196565" y="-1422"/>
                  <a:pt x="353668" y="-7518"/>
                  <a:pt x="510954" y="0"/>
                </a:cubicBezTo>
                <a:cubicBezTo>
                  <a:pt x="668240" y="7518"/>
                  <a:pt x="864883" y="8182"/>
                  <a:pt x="982604" y="0"/>
                </a:cubicBezTo>
                <a:cubicBezTo>
                  <a:pt x="985467" y="146064"/>
                  <a:pt x="963202" y="302237"/>
                  <a:pt x="982604" y="523220"/>
                </a:cubicBezTo>
                <a:cubicBezTo>
                  <a:pt x="804083" y="540528"/>
                  <a:pt x="611049" y="534587"/>
                  <a:pt x="510954" y="523220"/>
                </a:cubicBezTo>
                <a:cubicBezTo>
                  <a:pt x="410859" y="511854"/>
                  <a:pt x="163231" y="528884"/>
                  <a:pt x="0" y="523220"/>
                </a:cubicBezTo>
                <a:cubicBezTo>
                  <a:pt x="-18755" y="285215"/>
                  <a:pt x="22116" y="132830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9895749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1525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7EEECF-B84B-7560-7D3B-251953558D66}"/>
              </a:ext>
            </a:extLst>
          </p:cNvPr>
          <p:cNvSpPr txBox="1"/>
          <p:nvPr/>
        </p:nvSpPr>
        <p:spPr>
          <a:xfrm>
            <a:off x="6012149" y="5662983"/>
            <a:ext cx="982604" cy="523220"/>
          </a:xfrm>
          <a:custGeom>
            <a:avLst/>
            <a:gdLst>
              <a:gd name="connsiteX0" fmla="*/ 0 w 982604"/>
              <a:gd name="connsiteY0" fmla="*/ 0 h 523220"/>
              <a:gd name="connsiteX1" fmla="*/ 471650 w 982604"/>
              <a:gd name="connsiteY1" fmla="*/ 0 h 523220"/>
              <a:gd name="connsiteX2" fmla="*/ 982604 w 982604"/>
              <a:gd name="connsiteY2" fmla="*/ 0 h 523220"/>
              <a:gd name="connsiteX3" fmla="*/ 982604 w 982604"/>
              <a:gd name="connsiteY3" fmla="*/ 523220 h 523220"/>
              <a:gd name="connsiteX4" fmla="*/ 471650 w 982604"/>
              <a:gd name="connsiteY4" fmla="*/ 523220 h 523220"/>
              <a:gd name="connsiteX5" fmla="*/ 0 w 982604"/>
              <a:gd name="connsiteY5" fmla="*/ 523220 h 523220"/>
              <a:gd name="connsiteX6" fmla="*/ 0 w 982604"/>
              <a:gd name="connsiteY6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2604" h="523220" fill="none" extrusionOk="0">
                <a:moveTo>
                  <a:pt x="0" y="0"/>
                </a:moveTo>
                <a:cubicBezTo>
                  <a:pt x="143032" y="11946"/>
                  <a:pt x="282276" y="19950"/>
                  <a:pt x="471650" y="0"/>
                </a:cubicBezTo>
                <a:cubicBezTo>
                  <a:pt x="661024" y="-19950"/>
                  <a:pt x="860909" y="9643"/>
                  <a:pt x="982604" y="0"/>
                </a:cubicBezTo>
                <a:cubicBezTo>
                  <a:pt x="997853" y="116574"/>
                  <a:pt x="977771" y="397894"/>
                  <a:pt x="982604" y="523220"/>
                </a:cubicBezTo>
                <a:cubicBezTo>
                  <a:pt x="845979" y="524893"/>
                  <a:pt x="658893" y="501229"/>
                  <a:pt x="471650" y="523220"/>
                </a:cubicBezTo>
                <a:cubicBezTo>
                  <a:pt x="284407" y="545211"/>
                  <a:pt x="124829" y="535884"/>
                  <a:pt x="0" y="523220"/>
                </a:cubicBezTo>
                <a:cubicBezTo>
                  <a:pt x="-6194" y="338732"/>
                  <a:pt x="7825" y="174651"/>
                  <a:pt x="0" y="0"/>
                </a:cubicBezTo>
                <a:close/>
              </a:path>
              <a:path w="982604" h="523220" stroke="0" extrusionOk="0">
                <a:moveTo>
                  <a:pt x="0" y="0"/>
                </a:moveTo>
                <a:cubicBezTo>
                  <a:pt x="196565" y="-1422"/>
                  <a:pt x="353668" y="-7518"/>
                  <a:pt x="510954" y="0"/>
                </a:cubicBezTo>
                <a:cubicBezTo>
                  <a:pt x="668240" y="7518"/>
                  <a:pt x="864883" y="8182"/>
                  <a:pt x="982604" y="0"/>
                </a:cubicBezTo>
                <a:cubicBezTo>
                  <a:pt x="985467" y="146064"/>
                  <a:pt x="963202" y="302237"/>
                  <a:pt x="982604" y="523220"/>
                </a:cubicBezTo>
                <a:cubicBezTo>
                  <a:pt x="804083" y="540528"/>
                  <a:pt x="611049" y="534587"/>
                  <a:pt x="510954" y="523220"/>
                </a:cubicBezTo>
                <a:cubicBezTo>
                  <a:pt x="410859" y="511854"/>
                  <a:pt x="163231" y="528884"/>
                  <a:pt x="0" y="523220"/>
                </a:cubicBezTo>
                <a:cubicBezTo>
                  <a:pt x="-18755" y="285215"/>
                  <a:pt x="22116" y="132830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9895749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1560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916E4D-33F8-CA01-4CF0-A393BC889DBD}"/>
              </a:ext>
            </a:extLst>
          </p:cNvPr>
          <p:cNvSpPr txBox="1"/>
          <p:nvPr/>
        </p:nvSpPr>
        <p:spPr>
          <a:xfrm>
            <a:off x="6012149" y="6186203"/>
            <a:ext cx="982604" cy="523220"/>
          </a:xfrm>
          <a:custGeom>
            <a:avLst/>
            <a:gdLst>
              <a:gd name="connsiteX0" fmla="*/ 0 w 982604"/>
              <a:gd name="connsiteY0" fmla="*/ 0 h 523220"/>
              <a:gd name="connsiteX1" fmla="*/ 471650 w 982604"/>
              <a:gd name="connsiteY1" fmla="*/ 0 h 523220"/>
              <a:gd name="connsiteX2" fmla="*/ 982604 w 982604"/>
              <a:gd name="connsiteY2" fmla="*/ 0 h 523220"/>
              <a:gd name="connsiteX3" fmla="*/ 982604 w 982604"/>
              <a:gd name="connsiteY3" fmla="*/ 523220 h 523220"/>
              <a:gd name="connsiteX4" fmla="*/ 471650 w 982604"/>
              <a:gd name="connsiteY4" fmla="*/ 523220 h 523220"/>
              <a:gd name="connsiteX5" fmla="*/ 0 w 982604"/>
              <a:gd name="connsiteY5" fmla="*/ 523220 h 523220"/>
              <a:gd name="connsiteX6" fmla="*/ 0 w 982604"/>
              <a:gd name="connsiteY6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2604" h="523220" fill="none" extrusionOk="0">
                <a:moveTo>
                  <a:pt x="0" y="0"/>
                </a:moveTo>
                <a:cubicBezTo>
                  <a:pt x="143032" y="11946"/>
                  <a:pt x="282276" y="19950"/>
                  <a:pt x="471650" y="0"/>
                </a:cubicBezTo>
                <a:cubicBezTo>
                  <a:pt x="661024" y="-19950"/>
                  <a:pt x="860909" y="9643"/>
                  <a:pt x="982604" y="0"/>
                </a:cubicBezTo>
                <a:cubicBezTo>
                  <a:pt x="997853" y="116574"/>
                  <a:pt x="977771" y="397894"/>
                  <a:pt x="982604" y="523220"/>
                </a:cubicBezTo>
                <a:cubicBezTo>
                  <a:pt x="845979" y="524893"/>
                  <a:pt x="658893" y="501229"/>
                  <a:pt x="471650" y="523220"/>
                </a:cubicBezTo>
                <a:cubicBezTo>
                  <a:pt x="284407" y="545211"/>
                  <a:pt x="124829" y="535884"/>
                  <a:pt x="0" y="523220"/>
                </a:cubicBezTo>
                <a:cubicBezTo>
                  <a:pt x="-6194" y="338732"/>
                  <a:pt x="7825" y="174651"/>
                  <a:pt x="0" y="0"/>
                </a:cubicBezTo>
                <a:close/>
              </a:path>
              <a:path w="982604" h="523220" stroke="0" extrusionOk="0">
                <a:moveTo>
                  <a:pt x="0" y="0"/>
                </a:moveTo>
                <a:cubicBezTo>
                  <a:pt x="196565" y="-1422"/>
                  <a:pt x="353668" y="-7518"/>
                  <a:pt x="510954" y="0"/>
                </a:cubicBezTo>
                <a:cubicBezTo>
                  <a:pt x="668240" y="7518"/>
                  <a:pt x="864883" y="8182"/>
                  <a:pt x="982604" y="0"/>
                </a:cubicBezTo>
                <a:cubicBezTo>
                  <a:pt x="985467" y="146064"/>
                  <a:pt x="963202" y="302237"/>
                  <a:pt x="982604" y="523220"/>
                </a:cubicBezTo>
                <a:cubicBezTo>
                  <a:pt x="804083" y="540528"/>
                  <a:pt x="611049" y="534587"/>
                  <a:pt x="510954" y="523220"/>
                </a:cubicBezTo>
                <a:cubicBezTo>
                  <a:pt x="410859" y="511854"/>
                  <a:pt x="163231" y="528884"/>
                  <a:pt x="0" y="523220"/>
                </a:cubicBezTo>
                <a:cubicBezTo>
                  <a:pt x="-18755" y="285215"/>
                  <a:pt x="22116" y="132830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9895749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1620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E2550-BD7F-305F-7DFA-B284672B15F5}"/>
              </a:ext>
            </a:extLst>
          </p:cNvPr>
          <p:cNvSpPr txBox="1"/>
          <p:nvPr/>
        </p:nvSpPr>
        <p:spPr>
          <a:xfrm>
            <a:off x="6012149" y="6709423"/>
            <a:ext cx="982604" cy="523220"/>
          </a:xfrm>
          <a:custGeom>
            <a:avLst/>
            <a:gdLst>
              <a:gd name="connsiteX0" fmla="*/ 0 w 982604"/>
              <a:gd name="connsiteY0" fmla="*/ 0 h 523220"/>
              <a:gd name="connsiteX1" fmla="*/ 471650 w 982604"/>
              <a:gd name="connsiteY1" fmla="*/ 0 h 523220"/>
              <a:gd name="connsiteX2" fmla="*/ 982604 w 982604"/>
              <a:gd name="connsiteY2" fmla="*/ 0 h 523220"/>
              <a:gd name="connsiteX3" fmla="*/ 982604 w 982604"/>
              <a:gd name="connsiteY3" fmla="*/ 523220 h 523220"/>
              <a:gd name="connsiteX4" fmla="*/ 471650 w 982604"/>
              <a:gd name="connsiteY4" fmla="*/ 523220 h 523220"/>
              <a:gd name="connsiteX5" fmla="*/ 0 w 982604"/>
              <a:gd name="connsiteY5" fmla="*/ 523220 h 523220"/>
              <a:gd name="connsiteX6" fmla="*/ 0 w 982604"/>
              <a:gd name="connsiteY6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2604" h="523220" fill="none" extrusionOk="0">
                <a:moveTo>
                  <a:pt x="0" y="0"/>
                </a:moveTo>
                <a:cubicBezTo>
                  <a:pt x="143032" y="11946"/>
                  <a:pt x="282276" y="19950"/>
                  <a:pt x="471650" y="0"/>
                </a:cubicBezTo>
                <a:cubicBezTo>
                  <a:pt x="661024" y="-19950"/>
                  <a:pt x="860909" y="9643"/>
                  <a:pt x="982604" y="0"/>
                </a:cubicBezTo>
                <a:cubicBezTo>
                  <a:pt x="997853" y="116574"/>
                  <a:pt x="977771" y="397894"/>
                  <a:pt x="982604" y="523220"/>
                </a:cubicBezTo>
                <a:cubicBezTo>
                  <a:pt x="845979" y="524893"/>
                  <a:pt x="658893" y="501229"/>
                  <a:pt x="471650" y="523220"/>
                </a:cubicBezTo>
                <a:cubicBezTo>
                  <a:pt x="284407" y="545211"/>
                  <a:pt x="124829" y="535884"/>
                  <a:pt x="0" y="523220"/>
                </a:cubicBezTo>
                <a:cubicBezTo>
                  <a:pt x="-6194" y="338732"/>
                  <a:pt x="7825" y="174651"/>
                  <a:pt x="0" y="0"/>
                </a:cubicBezTo>
                <a:close/>
              </a:path>
              <a:path w="982604" h="523220" stroke="0" extrusionOk="0">
                <a:moveTo>
                  <a:pt x="0" y="0"/>
                </a:moveTo>
                <a:cubicBezTo>
                  <a:pt x="196565" y="-1422"/>
                  <a:pt x="353668" y="-7518"/>
                  <a:pt x="510954" y="0"/>
                </a:cubicBezTo>
                <a:cubicBezTo>
                  <a:pt x="668240" y="7518"/>
                  <a:pt x="864883" y="8182"/>
                  <a:pt x="982604" y="0"/>
                </a:cubicBezTo>
                <a:cubicBezTo>
                  <a:pt x="985467" y="146064"/>
                  <a:pt x="963202" y="302237"/>
                  <a:pt x="982604" y="523220"/>
                </a:cubicBezTo>
                <a:cubicBezTo>
                  <a:pt x="804083" y="540528"/>
                  <a:pt x="611049" y="534587"/>
                  <a:pt x="510954" y="523220"/>
                </a:cubicBezTo>
                <a:cubicBezTo>
                  <a:pt x="410859" y="511854"/>
                  <a:pt x="163231" y="528884"/>
                  <a:pt x="0" y="523220"/>
                </a:cubicBezTo>
                <a:cubicBezTo>
                  <a:pt x="-18755" y="285215"/>
                  <a:pt x="22116" y="132830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9895749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1680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2CD3018-3858-8014-A972-1B76CE28EA77}"/>
              </a:ext>
            </a:extLst>
          </p:cNvPr>
          <p:cNvCxnSpPr>
            <a:endCxn id="9" idx="1"/>
          </p:cNvCxnSpPr>
          <p:nvPr/>
        </p:nvCxnSpPr>
        <p:spPr>
          <a:xfrm>
            <a:off x="4656196" y="3287930"/>
            <a:ext cx="1355953" cy="0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312B99-237D-1E60-EDB2-0D065F3BA11E}"/>
              </a:ext>
            </a:extLst>
          </p:cNvPr>
          <p:cNvCxnSpPr/>
          <p:nvPr/>
        </p:nvCxnSpPr>
        <p:spPr>
          <a:xfrm>
            <a:off x="4656196" y="3784380"/>
            <a:ext cx="1355953" cy="0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05BBE0-D7BB-B413-3F33-BF6511BA8212}"/>
              </a:ext>
            </a:extLst>
          </p:cNvPr>
          <p:cNvCxnSpPr/>
          <p:nvPr/>
        </p:nvCxnSpPr>
        <p:spPr>
          <a:xfrm>
            <a:off x="4656196" y="4320515"/>
            <a:ext cx="1355953" cy="0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BE1DB5-CD8A-E4AB-6DE3-F21805CDCB26}"/>
              </a:ext>
            </a:extLst>
          </p:cNvPr>
          <p:cNvCxnSpPr/>
          <p:nvPr/>
        </p:nvCxnSpPr>
        <p:spPr>
          <a:xfrm>
            <a:off x="4656196" y="4857109"/>
            <a:ext cx="1355953" cy="0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8B18771-8FB9-39B7-032F-41D8396B4A87}"/>
              </a:ext>
            </a:extLst>
          </p:cNvPr>
          <p:cNvCxnSpPr/>
          <p:nvPr/>
        </p:nvCxnSpPr>
        <p:spPr>
          <a:xfrm>
            <a:off x="4656195" y="5362632"/>
            <a:ext cx="1355953" cy="0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3A9D73-8DCB-13D1-0AE3-3117736B03DC}"/>
              </a:ext>
            </a:extLst>
          </p:cNvPr>
          <p:cNvCxnSpPr/>
          <p:nvPr/>
        </p:nvCxnSpPr>
        <p:spPr>
          <a:xfrm>
            <a:off x="4656195" y="5877025"/>
            <a:ext cx="1355953" cy="0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EAE7BE4-5CA2-147B-F540-06528780CCBA}"/>
              </a:ext>
            </a:extLst>
          </p:cNvPr>
          <p:cNvCxnSpPr/>
          <p:nvPr/>
        </p:nvCxnSpPr>
        <p:spPr>
          <a:xfrm>
            <a:off x="4656195" y="6371613"/>
            <a:ext cx="1355953" cy="0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2180BD9-2F99-3FE0-31EC-6152C0AA1040}"/>
              </a:ext>
            </a:extLst>
          </p:cNvPr>
          <p:cNvCxnSpPr/>
          <p:nvPr/>
        </p:nvCxnSpPr>
        <p:spPr>
          <a:xfrm>
            <a:off x="4656195" y="6922796"/>
            <a:ext cx="1355953" cy="0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9E0A9D8-ECA8-6FCF-4333-78A0FC46E26A}"/>
              </a:ext>
            </a:extLst>
          </p:cNvPr>
          <p:cNvSpPr txBox="1"/>
          <p:nvPr/>
        </p:nvSpPr>
        <p:spPr>
          <a:xfrm>
            <a:off x="9251369" y="2978083"/>
            <a:ext cx="1355954" cy="523220"/>
          </a:xfrm>
          <a:custGeom>
            <a:avLst/>
            <a:gdLst>
              <a:gd name="connsiteX0" fmla="*/ 0 w 1355954"/>
              <a:gd name="connsiteY0" fmla="*/ 0 h 523220"/>
              <a:gd name="connsiteX1" fmla="*/ 650858 w 1355954"/>
              <a:gd name="connsiteY1" fmla="*/ 0 h 523220"/>
              <a:gd name="connsiteX2" fmla="*/ 1355954 w 1355954"/>
              <a:gd name="connsiteY2" fmla="*/ 0 h 523220"/>
              <a:gd name="connsiteX3" fmla="*/ 1355954 w 1355954"/>
              <a:gd name="connsiteY3" fmla="*/ 523220 h 523220"/>
              <a:gd name="connsiteX4" fmla="*/ 650858 w 1355954"/>
              <a:gd name="connsiteY4" fmla="*/ 523220 h 523220"/>
              <a:gd name="connsiteX5" fmla="*/ 0 w 1355954"/>
              <a:gd name="connsiteY5" fmla="*/ 523220 h 523220"/>
              <a:gd name="connsiteX6" fmla="*/ 0 w 1355954"/>
              <a:gd name="connsiteY6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5954" h="523220" fill="none" extrusionOk="0">
                <a:moveTo>
                  <a:pt x="0" y="0"/>
                </a:moveTo>
                <a:cubicBezTo>
                  <a:pt x="284830" y="20612"/>
                  <a:pt x="437317" y="27718"/>
                  <a:pt x="650858" y="0"/>
                </a:cubicBezTo>
                <a:cubicBezTo>
                  <a:pt x="864399" y="-27718"/>
                  <a:pt x="1128294" y="18831"/>
                  <a:pt x="1355954" y="0"/>
                </a:cubicBezTo>
                <a:cubicBezTo>
                  <a:pt x="1371203" y="116574"/>
                  <a:pt x="1351121" y="397894"/>
                  <a:pt x="1355954" y="523220"/>
                </a:cubicBezTo>
                <a:cubicBezTo>
                  <a:pt x="1175343" y="527636"/>
                  <a:pt x="861513" y="544693"/>
                  <a:pt x="650858" y="523220"/>
                </a:cubicBezTo>
                <a:cubicBezTo>
                  <a:pt x="440203" y="501747"/>
                  <a:pt x="235920" y="499896"/>
                  <a:pt x="0" y="523220"/>
                </a:cubicBezTo>
                <a:cubicBezTo>
                  <a:pt x="-6194" y="338732"/>
                  <a:pt x="7825" y="174651"/>
                  <a:pt x="0" y="0"/>
                </a:cubicBezTo>
                <a:close/>
              </a:path>
              <a:path w="1355954" h="523220" stroke="0" extrusionOk="0">
                <a:moveTo>
                  <a:pt x="0" y="0"/>
                </a:moveTo>
                <a:cubicBezTo>
                  <a:pt x="243168" y="33590"/>
                  <a:pt x="513620" y="727"/>
                  <a:pt x="705096" y="0"/>
                </a:cubicBezTo>
                <a:cubicBezTo>
                  <a:pt x="896572" y="-727"/>
                  <a:pt x="1058143" y="21133"/>
                  <a:pt x="1355954" y="0"/>
                </a:cubicBezTo>
                <a:cubicBezTo>
                  <a:pt x="1358817" y="146064"/>
                  <a:pt x="1336552" y="302237"/>
                  <a:pt x="1355954" y="523220"/>
                </a:cubicBezTo>
                <a:cubicBezTo>
                  <a:pt x="1058156" y="546973"/>
                  <a:pt x="924305" y="495086"/>
                  <a:pt x="705096" y="523220"/>
                </a:cubicBezTo>
                <a:cubicBezTo>
                  <a:pt x="485887" y="551354"/>
                  <a:pt x="210569" y="529165"/>
                  <a:pt x="0" y="523220"/>
                </a:cubicBezTo>
                <a:cubicBezTo>
                  <a:pt x="-18755" y="285215"/>
                  <a:pt x="22116" y="132830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9895749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331.25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D152F7-ADF7-25A4-7C75-78D91A580DB0}"/>
              </a:ext>
            </a:extLst>
          </p:cNvPr>
          <p:cNvSpPr txBox="1"/>
          <p:nvPr/>
        </p:nvSpPr>
        <p:spPr>
          <a:xfrm>
            <a:off x="9251368" y="3501303"/>
            <a:ext cx="1355953" cy="523220"/>
          </a:xfrm>
          <a:custGeom>
            <a:avLst/>
            <a:gdLst>
              <a:gd name="connsiteX0" fmla="*/ 0 w 1355953"/>
              <a:gd name="connsiteY0" fmla="*/ 0 h 523220"/>
              <a:gd name="connsiteX1" fmla="*/ 650857 w 1355953"/>
              <a:gd name="connsiteY1" fmla="*/ 0 h 523220"/>
              <a:gd name="connsiteX2" fmla="*/ 1355953 w 1355953"/>
              <a:gd name="connsiteY2" fmla="*/ 0 h 523220"/>
              <a:gd name="connsiteX3" fmla="*/ 1355953 w 1355953"/>
              <a:gd name="connsiteY3" fmla="*/ 523220 h 523220"/>
              <a:gd name="connsiteX4" fmla="*/ 650857 w 1355953"/>
              <a:gd name="connsiteY4" fmla="*/ 523220 h 523220"/>
              <a:gd name="connsiteX5" fmla="*/ 0 w 1355953"/>
              <a:gd name="connsiteY5" fmla="*/ 523220 h 523220"/>
              <a:gd name="connsiteX6" fmla="*/ 0 w 1355953"/>
              <a:gd name="connsiteY6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5953" h="523220" fill="none" extrusionOk="0">
                <a:moveTo>
                  <a:pt x="0" y="0"/>
                </a:moveTo>
                <a:cubicBezTo>
                  <a:pt x="290338" y="20894"/>
                  <a:pt x="442221" y="32421"/>
                  <a:pt x="650857" y="0"/>
                </a:cubicBezTo>
                <a:cubicBezTo>
                  <a:pt x="859493" y="-32421"/>
                  <a:pt x="1128293" y="18831"/>
                  <a:pt x="1355953" y="0"/>
                </a:cubicBezTo>
                <a:cubicBezTo>
                  <a:pt x="1371202" y="116574"/>
                  <a:pt x="1351120" y="397894"/>
                  <a:pt x="1355953" y="523220"/>
                </a:cubicBezTo>
                <a:cubicBezTo>
                  <a:pt x="1175342" y="527636"/>
                  <a:pt x="861512" y="544693"/>
                  <a:pt x="650857" y="523220"/>
                </a:cubicBezTo>
                <a:cubicBezTo>
                  <a:pt x="440202" y="501747"/>
                  <a:pt x="233210" y="493856"/>
                  <a:pt x="0" y="523220"/>
                </a:cubicBezTo>
                <a:cubicBezTo>
                  <a:pt x="-6194" y="338732"/>
                  <a:pt x="7825" y="174651"/>
                  <a:pt x="0" y="0"/>
                </a:cubicBezTo>
                <a:close/>
              </a:path>
              <a:path w="1355953" h="523220" stroke="0" extrusionOk="0">
                <a:moveTo>
                  <a:pt x="0" y="0"/>
                </a:moveTo>
                <a:cubicBezTo>
                  <a:pt x="243168" y="33590"/>
                  <a:pt x="513620" y="727"/>
                  <a:pt x="705096" y="0"/>
                </a:cubicBezTo>
                <a:cubicBezTo>
                  <a:pt x="896572" y="-727"/>
                  <a:pt x="1062614" y="27450"/>
                  <a:pt x="1355953" y="0"/>
                </a:cubicBezTo>
                <a:cubicBezTo>
                  <a:pt x="1358816" y="146064"/>
                  <a:pt x="1336551" y="302237"/>
                  <a:pt x="1355953" y="523220"/>
                </a:cubicBezTo>
                <a:cubicBezTo>
                  <a:pt x="1054318" y="544209"/>
                  <a:pt x="919617" y="490847"/>
                  <a:pt x="705096" y="523220"/>
                </a:cubicBezTo>
                <a:cubicBezTo>
                  <a:pt x="490575" y="555593"/>
                  <a:pt x="210569" y="529165"/>
                  <a:pt x="0" y="523220"/>
                </a:cubicBezTo>
                <a:cubicBezTo>
                  <a:pt x="-18755" y="285215"/>
                  <a:pt x="22116" y="132830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9895749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340.00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E2AD01-6F9A-C41D-F7FA-3538AEBC98ED}"/>
              </a:ext>
            </a:extLst>
          </p:cNvPr>
          <p:cNvSpPr txBox="1"/>
          <p:nvPr/>
        </p:nvSpPr>
        <p:spPr>
          <a:xfrm>
            <a:off x="9251369" y="4010668"/>
            <a:ext cx="1355952" cy="523220"/>
          </a:xfrm>
          <a:custGeom>
            <a:avLst/>
            <a:gdLst>
              <a:gd name="connsiteX0" fmla="*/ 0 w 1355952"/>
              <a:gd name="connsiteY0" fmla="*/ 0 h 523220"/>
              <a:gd name="connsiteX1" fmla="*/ 650857 w 1355952"/>
              <a:gd name="connsiteY1" fmla="*/ 0 h 523220"/>
              <a:gd name="connsiteX2" fmla="*/ 1355952 w 1355952"/>
              <a:gd name="connsiteY2" fmla="*/ 0 h 523220"/>
              <a:gd name="connsiteX3" fmla="*/ 1355952 w 1355952"/>
              <a:gd name="connsiteY3" fmla="*/ 523220 h 523220"/>
              <a:gd name="connsiteX4" fmla="*/ 650857 w 1355952"/>
              <a:gd name="connsiteY4" fmla="*/ 523220 h 523220"/>
              <a:gd name="connsiteX5" fmla="*/ 0 w 1355952"/>
              <a:gd name="connsiteY5" fmla="*/ 523220 h 523220"/>
              <a:gd name="connsiteX6" fmla="*/ 0 w 1355952"/>
              <a:gd name="connsiteY6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5952" h="523220" fill="none" extrusionOk="0">
                <a:moveTo>
                  <a:pt x="0" y="0"/>
                </a:moveTo>
                <a:cubicBezTo>
                  <a:pt x="290338" y="20894"/>
                  <a:pt x="442221" y="32421"/>
                  <a:pt x="650857" y="0"/>
                </a:cubicBezTo>
                <a:cubicBezTo>
                  <a:pt x="859493" y="-32421"/>
                  <a:pt x="1129855" y="20648"/>
                  <a:pt x="1355952" y="0"/>
                </a:cubicBezTo>
                <a:cubicBezTo>
                  <a:pt x="1371201" y="116574"/>
                  <a:pt x="1351119" y="397894"/>
                  <a:pt x="1355952" y="523220"/>
                </a:cubicBezTo>
                <a:cubicBezTo>
                  <a:pt x="1173134" y="523612"/>
                  <a:pt x="857146" y="538868"/>
                  <a:pt x="650857" y="523220"/>
                </a:cubicBezTo>
                <a:cubicBezTo>
                  <a:pt x="444568" y="507572"/>
                  <a:pt x="233210" y="493856"/>
                  <a:pt x="0" y="523220"/>
                </a:cubicBezTo>
                <a:cubicBezTo>
                  <a:pt x="-6194" y="338732"/>
                  <a:pt x="7825" y="174651"/>
                  <a:pt x="0" y="0"/>
                </a:cubicBezTo>
                <a:close/>
              </a:path>
              <a:path w="1355952" h="523220" stroke="0" extrusionOk="0">
                <a:moveTo>
                  <a:pt x="0" y="0"/>
                </a:moveTo>
                <a:cubicBezTo>
                  <a:pt x="244792" y="-32101"/>
                  <a:pt x="514676" y="5536"/>
                  <a:pt x="705095" y="0"/>
                </a:cubicBezTo>
                <a:cubicBezTo>
                  <a:pt x="895514" y="-5536"/>
                  <a:pt x="1062613" y="27450"/>
                  <a:pt x="1355952" y="0"/>
                </a:cubicBezTo>
                <a:cubicBezTo>
                  <a:pt x="1358815" y="146064"/>
                  <a:pt x="1336550" y="302237"/>
                  <a:pt x="1355952" y="523220"/>
                </a:cubicBezTo>
                <a:cubicBezTo>
                  <a:pt x="1054317" y="544209"/>
                  <a:pt x="919616" y="490847"/>
                  <a:pt x="705095" y="523220"/>
                </a:cubicBezTo>
                <a:cubicBezTo>
                  <a:pt x="490574" y="555593"/>
                  <a:pt x="206035" y="525021"/>
                  <a:pt x="0" y="523220"/>
                </a:cubicBezTo>
                <a:cubicBezTo>
                  <a:pt x="-18755" y="285215"/>
                  <a:pt x="22116" y="132830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9895749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355.00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D66603-130B-33EE-0285-05A3278793D3}"/>
              </a:ext>
            </a:extLst>
          </p:cNvPr>
          <p:cNvSpPr txBox="1"/>
          <p:nvPr/>
        </p:nvSpPr>
        <p:spPr>
          <a:xfrm>
            <a:off x="9251368" y="4551097"/>
            <a:ext cx="1355951" cy="523220"/>
          </a:xfrm>
          <a:custGeom>
            <a:avLst/>
            <a:gdLst>
              <a:gd name="connsiteX0" fmla="*/ 0 w 1355951"/>
              <a:gd name="connsiteY0" fmla="*/ 0 h 523220"/>
              <a:gd name="connsiteX1" fmla="*/ 650856 w 1355951"/>
              <a:gd name="connsiteY1" fmla="*/ 0 h 523220"/>
              <a:gd name="connsiteX2" fmla="*/ 1355951 w 1355951"/>
              <a:gd name="connsiteY2" fmla="*/ 0 h 523220"/>
              <a:gd name="connsiteX3" fmla="*/ 1355951 w 1355951"/>
              <a:gd name="connsiteY3" fmla="*/ 523220 h 523220"/>
              <a:gd name="connsiteX4" fmla="*/ 650856 w 1355951"/>
              <a:gd name="connsiteY4" fmla="*/ 523220 h 523220"/>
              <a:gd name="connsiteX5" fmla="*/ 0 w 1355951"/>
              <a:gd name="connsiteY5" fmla="*/ 523220 h 523220"/>
              <a:gd name="connsiteX6" fmla="*/ 0 w 1355951"/>
              <a:gd name="connsiteY6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5951" h="523220" fill="none" extrusionOk="0">
                <a:moveTo>
                  <a:pt x="0" y="0"/>
                </a:moveTo>
                <a:cubicBezTo>
                  <a:pt x="295845" y="21176"/>
                  <a:pt x="447125" y="-27961"/>
                  <a:pt x="650856" y="0"/>
                </a:cubicBezTo>
                <a:cubicBezTo>
                  <a:pt x="854587" y="27961"/>
                  <a:pt x="1129854" y="20648"/>
                  <a:pt x="1355951" y="0"/>
                </a:cubicBezTo>
                <a:cubicBezTo>
                  <a:pt x="1371200" y="116574"/>
                  <a:pt x="1351118" y="397894"/>
                  <a:pt x="1355951" y="523220"/>
                </a:cubicBezTo>
                <a:cubicBezTo>
                  <a:pt x="1173133" y="523612"/>
                  <a:pt x="857145" y="538868"/>
                  <a:pt x="650856" y="523220"/>
                </a:cubicBezTo>
                <a:cubicBezTo>
                  <a:pt x="444567" y="507572"/>
                  <a:pt x="230499" y="552902"/>
                  <a:pt x="0" y="523220"/>
                </a:cubicBezTo>
                <a:cubicBezTo>
                  <a:pt x="-6194" y="338732"/>
                  <a:pt x="7825" y="174651"/>
                  <a:pt x="0" y="0"/>
                </a:cubicBezTo>
                <a:close/>
              </a:path>
              <a:path w="1355951" h="523220" stroke="0" extrusionOk="0">
                <a:moveTo>
                  <a:pt x="0" y="0"/>
                </a:moveTo>
                <a:cubicBezTo>
                  <a:pt x="244792" y="-32101"/>
                  <a:pt x="514676" y="5536"/>
                  <a:pt x="705095" y="0"/>
                </a:cubicBezTo>
                <a:cubicBezTo>
                  <a:pt x="895514" y="-5536"/>
                  <a:pt x="1067084" y="-31319"/>
                  <a:pt x="1355951" y="0"/>
                </a:cubicBezTo>
                <a:cubicBezTo>
                  <a:pt x="1358814" y="146064"/>
                  <a:pt x="1336549" y="302237"/>
                  <a:pt x="1355951" y="523220"/>
                </a:cubicBezTo>
                <a:cubicBezTo>
                  <a:pt x="1050478" y="541445"/>
                  <a:pt x="914928" y="551694"/>
                  <a:pt x="705095" y="523220"/>
                </a:cubicBezTo>
                <a:cubicBezTo>
                  <a:pt x="495262" y="494746"/>
                  <a:pt x="206035" y="525021"/>
                  <a:pt x="0" y="523220"/>
                </a:cubicBezTo>
                <a:cubicBezTo>
                  <a:pt x="-18755" y="285215"/>
                  <a:pt x="22116" y="132830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9895749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373.75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FF9AED-6FCE-F96E-2412-745804911A36}"/>
              </a:ext>
            </a:extLst>
          </p:cNvPr>
          <p:cNvSpPr txBox="1"/>
          <p:nvPr/>
        </p:nvSpPr>
        <p:spPr>
          <a:xfrm>
            <a:off x="9251369" y="5091526"/>
            <a:ext cx="1355950" cy="523220"/>
          </a:xfrm>
          <a:custGeom>
            <a:avLst/>
            <a:gdLst>
              <a:gd name="connsiteX0" fmla="*/ 0 w 1355950"/>
              <a:gd name="connsiteY0" fmla="*/ 0 h 523220"/>
              <a:gd name="connsiteX1" fmla="*/ 650856 w 1355950"/>
              <a:gd name="connsiteY1" fmla="*/ 0 h 523220"/>
              <a:gd name="connsiteX2" fmla="*/ 1355950 w 1355950"/>
              <a:gd name="connsiteY2" fmla="*/ 0 h 523220"/>
              <a:gd name="connsiteX3" fmla="*/ 1355950 w 1355950"/>
              <a:gd name="connsiteY3" fmla="*/ 523220 h 523220"/>
              <a:gd name="connsiteX4" fmla="*/ 650856 w 1355950"/>
              <a:gd name="connsiteY4" fmla="*/ 523220 h 523220"/>
              <a:gd name="connsiteX5" fmla="*/ 0 w 1355950"/>
              <a:gd name="connsiteY5" fmla="*/ 523220 h 523220"/>
              <a:gd name="connsiteX6" fmla="*/ 0 w 1355950"/>
              <a:gd name="connsiteY6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5950" h="523220" fill="none" extrusionOk="0">
                <a:moveTo>
                  <a:pt x="0" y="0"/>
                </a:moveTo>
                <a:cubicBezTo>
                  <a:pt x="295845" y="21176"/>
                  <a:pt x="447125" y="-27961"/>
                  <a:pt x="650856" y="0"/>
                </a:cubicBezTo>
                <a:cubicBezTo>
                  <a:pt x="854587" y="27961"/>
                  <a:pt x="1131415" y="22465"/>
                  <a:pt x="1355950" y="0"/>
                </a:cubicBezTo>
                <a:cubicBezTo>
                  <a:pt x="1371199" y="116574"/>
                  <a:pt x="1351117" y="397894"/>
                  <a:pt x="1355950" y="523220"/>
                </a:cubicBezTo>
                <a:cubicBezTo>
                  <a:pt x="1170925" y="519587"/>
                  <a:pt x="852779" y="533043"/>
                  <a:pt x="650856" y="523220"/>
                </a:cubicBezTo>
                <a:cubicBezTo>
                  <a:pt x="448933" y="513397"/>
                  <a:pt x="230499" y="552902"/>
                  <a:pt x="0" y="523220"/>
                </a:cubicBezTo>
                <a:cubicBezTo>
                  <a:pt x="-6194" y="338732"/>
                  <a:pt x="7825" y="174651"/>
                  <a:pt x="0" y="0"/>
                </a:cubicBezTo>
                <a:close/>
              </a:path>
              <a:path w="1355950" h="523220" stroke="0" extrusionOk="0">
                <a:moveTo>
                  <a:pt x="0" y="0"/>
                </a:moveTo>
                <a:cubicBezTo>
                  <a:pt x="246415" y="-27282"/>
                  <a:pt x="515732" y="10345"/>
                  <a:pt x="705094" y="0"/>
                </a:cubicBezTo>
                <a:cubicBezTo>
                  <a:pt x="894456" y="-10345"/>
                  <a:pt x="1067083" y="-31319"/>
                  <a:pt x="1355950" y="0"/>
                </a:cubicBezTo>
                <a:cubicBezTo>
                  <a:pt x="1358813" y="146064"/>
                  <a:pt x="1336548" y="302237"/>
                  <a:pt x="1355950" y="523220"/>
                </a:cubicBezTo>
                <a:cubicBezTo>
                  <a:pt x="1050477" y="541445"/>
                  <a:pt x="914927" y="551694"/>
                  <a:pt x="705094" y="523220"/>
                </a:cubicBezTo>
                <a:cubicBezTo>
                  <a:pt x="495261" y="494746"/>
                  <a:pt x="201500" y="520876"/>
                  <a:pt x="0" y="523220"/>
                </a:cubicBezTo>
                <a:cubicBezTo>
                  <a:pt x="-18755" y="285215"/>
                  <a:pt x="22116" y="132830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9895749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381.25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089804-D063-8D68-285D-3FF80CBA4A40}"/>
              </a:ext>
            </a:extLst>
          </p:cNvPr>
          <p:cNvSpPr txBox="1"/>
          <p:nvPr/>
        </p:nvSpPr>
        <p:spPr>
          <a:xfrm>
            <a:off x="9251368" y="5614746"/>
            <a:ext cx="1355949" cy="523220"/>
          </a:xfrm>
          <a:custGeom>
            <a:avLst/>
            <a:gdLst>
              <a:gd name="connsiteX0" fmla="*/ 0 w 1355949"/>
              <a:gd name="connsiteY0" fmla="*/ 0 h 523220"/>
              <a:gd name="connsiteX1" fmla="*/ 650856 w 1355949"/>
              <a:gd name="connsiteY1" fmla="*/ 0 h 523220"/>
              <a:gd name="connsiteX2" fmla="*/ 1355949 w 1355949"/>
              <a:gd name="connsiteY2" fmla="*/ 0 h 523220"/>
              <a:gd name="connsiteX3" fmla="*/ 1355949 w 1355949"/>
              <a:gd name="connsiteY3" fmla="*/ 523220 h 523220"/>
              <a:gd name="connsiteX4" fmla="*/ 650856 w 1355949"/>
              <a:gd name="connsiteY4" fmla="*/ 523220 h 523220"/>
              <a:gd name="connsiteX5" fmla="*/ 0 w 1355949"/>
              <a:gd name="connsiteY5" fmla="*/ 523220 h 523220"/>
              <a:gd name="connsiteX6" fmla="*/ 0 w 1355949"/>
              <a:gd name="connsiteY6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5949" h="523220" fill="none" extrusionOk="0">
                <a:moveTo>
                  <a:pt x="0" y="0"/>
                </a:moveTo>
                <a:cubicBezTo>
                  <a:pt x="295845" y="21176"/>
                  <a:pt x="447125" y="-27961"/>
                  <a:pt x="650856" y="0"/>
                </a:cubicBezTo>
                <a:cubicBezTo>
                  <a:pt x="854587" y="27961"/>
                  <a:pt x="1132976" y="24283"/>
                  <a:pt x="1355949" y="0"/>
                </a:cubicBezTo>
                <a:cubicBezTo>
                  <a:pt x="1371198" y="116574"/>
                  <a:pt x="1351116" y="397894"/>
                  <a:pt x="1355949" y="523220"/>
                </a:cubicBezTo>
                <a:cubicBezTo>
                  <a:pt x="1168718" y="515562"/>
                  <a:pt x="848412" y="527218"/>
                  <a:pt x="650856" y="523220"/>
                </a:cubicBezTo>
                <a:cubicBezTo>
                  <a:pt x="453300" y="519222"/>
                  <a:pt x="230499" y="552902"/>
                  <a:pt x="0" y="523220"/>
                </a:cubicBezTo>
                <a:cubicBezTo>
                  <a:pt x="-6194" y="338732"/>
                  <a:pt x="7825" y="174651"/>
                  <a:pt x="0" y="0"/>
                </a:cubicBezTo>
                <a:close/>
              </a:path>
              <a:path w="1355949" h="523220" stroke="0" extrusionOk="0">
                <a:moveTo>
                  <a:pt x="0" y="0"/>
                </a:moveTo>
                <a:cubicBezTo>
                  <a:pt x="248038" y="-22463"/>
                  <a:pt x="516789" y="15154"/>
                  <a:pt x="705093" y="0"/>
                </a:cubicBezTo>
                <a:cubicBezTo>
                  <a:pt x="893397" y="-15154"/>
                  <a:pt x="1067082" y="-31319"/>
                  <a:pt x="1355949" y="0"/>
                </a:cubicBezTo>
                <a:cubicBezTo>
                  <a:pt x="1358812" y="146064"/>
                  <a:pt x="1336547" y="302237"/>
                  <a:pt x="1355949" y="523220"/>
                </a:cubicBezTo>
                <a:cubicBezTo>
                  <a:pt x="1050476" y="541445"/>
                  <a:pt x="914926" y="551694"/>
                  <a:pt x="705093" y="523220"/>
                </a:cubicBezTo>
                <a:cubicBezTo>
                  <a:pt x="495260" y="494746"/>
                  <a:pt x="196965" y="516731"/>
                  <a:pt x="0" y="523220"/>
                </a:cubicBezTo>
                <a:cubicBezTo>
                  <a:pt x="-18755" y="285215"/>
                  <a:pt x="22116" y="132830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9895749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390.00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803084-68AD-6584-CB83-55794F4A32BA}"/>
              </a:ext>
            </a:extLst>
          </p:cNvPr>
          <p:cNvSpPr txBox="1"/>
          <p:nvPr/>
        </p:nvSpPr>
        <p:spPr>
          <a:xfrm>
            <a:off x="9251369" y="6137966"/>
            <a:ext cx="1355948" cy="523220"/>
          </a:xfrm>
          <a:custGeom>
            <a:avLst/>
            <a:gdLst>
              <a:gd name="connsiteX0" fmla="*/ 0 w 1355948"/>
              <a:gd name="connsiteY0" fmla="*/ 0 h 523220"/>
              <a:gd name="connsiteX1" fmla="*/ 650855 w 1355948"/>
              <a:gd name="connsiteY1" fmla="*/ 0 h 523220"/>
              <a:gd name="connsiteX2" fmla="*/ 1355948 w 1355948"/>
              <a:gd name="connsiteY2" fmla="*/ 0 h 523220"/>
              <a:gd name="connsiteX3" fmla="*/ 1355948 w 1355948"/>
              <a:gd name="connsiteY3" fmla="*/ 523220 h 523220"/>
              <a:gd name="connsiteX4" fmla="*/ 650855 w 1355948"/>
              <a:gd name="connsiteY4" fmla="*/ 523220 h 523220"/>
              <a:gd name="connsiteX5" fmla="*/ 0 w 1355948"/>
              <a:gd name="connsiteY5" fmla="*/ 523220 h 523220"/>
              <a:gd name="connsiteX6" fmla="*/ 0 w 1355948"/>
              <a:gd name="connsiteY6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5948" h="523220" fill="none" extrusionOk="0">
                <a:moveTo>
                  <a:pt x="0" y="0"/>
                </a:moveTo>
                <a:cubicBezTo>
                  <a:pt x="301352" y="21459"/>
                  <a:pt x="452029" y="-23258"/>
                  <a:pt x="650855" y="0"/>
                </a:cubicBezTo>
                <a:cubicBezTo>
                  <a:pt x="849682" y="23258"/>
                  <a:pt x="1132975" y="24283"/>
                  <a:pt x="1355948" y="0"/>
                </a:cubicBezTo>
                <a:cubicBezTo>
                  <a:pt x="1371197" y="116574"/>
                  <a:pt x="1351115" y="397894"/>
                  <a:pt x="1355948" y="523220"/>
                </a:cubicBezTo>
                <a:cubicBezTo>
                  <a:pt x="1168717" y="515562"/>
                  <a:pt x="848411" y="527218"/>
                  <a:pt x="650855" y="523220"/>
                </a:cubicBezTo>
                <a:cubicBezTo>
                  <a:pt x="453299" y="519222"/>
                  <a:pt x="227789" y="546862"/>
                  <a:pt x="0" y="523220"/>
                </a:cubicBezTo>
                <a:cubicBezTo>
                  <a:pt x="-6194" y="338732"/>
                  <a:pt x="7825" y="174651"/>
                  <a:pt x="0" y="0"/>
                </a:cubicBezTo>
                <a:close/>
              </a:path>
              <a:path w="1355948" h="523220" stroke="0" extrusionOk="0">
                <a:moveTo>
                  <a:pt x="0" y="0"/>
                </a:moveTo>
                <a:cubicBezTo>
                  <a:pt x="248038" y="-22463"/>
                  <a:pt x="516789" y="15154"/>
                  <a:pt x="705093" y="0"/>
                </a:cubicBezTo>
                <a:cubicBezTo>
                  <a:pt x="893397" y="-15154"/>
                  <a:pt x="1071554" y="-25002"/>
                  <a:pt x="1355948" y="0"/>
                </a:cubicBezTo>
                <a:cubicBezTo>
                  <a:pt x="1358811" y="146064"/>
                  <a:pt x="1336546" y="302237"/>
                  <a:pt x="1355948" y="523220"/>
                </a:cubicBezTo>
                <a:cubicBezTo>
                  <a:pt x="1046638" y="538681"/>
                  <a:pt x="910238" y="547455"/>
                  <a:pt x="705093" y="523220"/>
                </a:cubicBezTo>
                <a:cubicBezTo>
                  <a:pt x="499949" y="498985"/>
                  <a:pt x="196965" y="516731"/>
                  <a:pt x="0" y="523220"/>
                </a:cubicBezTo>
                <a:cubicBezTo>
                  <a:pt x="-18755" y="285215"/>
                  <a:pt x="22116" y="132830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9895749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405.00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2B3CC2-62C8-5A9D-739C-CAEC6EEB375D}"/>
              </a:ext>
            </a:extLst>
          </p:cNvPr>
          <p:cNvSpPr txBox="1"/>
          <p:nvPr/>
        </p:nvSpPr>
        <p:spPr>
          <a:xfrm>
            <a:off x="9251368" y="6661186"/>
            <a:ext cx="1355947" cy="523220"/>
          </a:xfrm>
          <a:custGeom>
            <a:avLst/>
            <a:gdLst>
              <a:gd name="connsiteX0" fmla="*/ 0 w 1355947"/>
              <a:gd name="connsiteY0" fmla="*/ 0 h 523220"/>
              <a:gd name="connsiteX1" fmla="*/ 650855 w 1355947"/>
              <a:gd name="connsiteY1" fmla="*/ 0 h 523220"/>
              <a:gd name="connsiteX2" fmla="*/ 1355947 w 1355947"/>
              <a:gd name="connsiteY2" fmla="*/ 0 h 523220"/>
              <a:gd name="connsiteX3" fmla="*/ 1355947 w 1355947"/>
              <a:gd name="connsiteY3" fmla="*/ 523220 h 523220"/>
              <a:gd name="connsiteX4" fmla="*/ 650855 w 1355947"/>
              <a:gd name="connsiteY4" fmla="*/ 523220 h 523220"/>
              <a:gd name="connsiteX5" fmla="*/ 0 w 1355947"/>
              <a:gd name="connsiteY5" fmla="*/ 523220 h 523220"/>
              <a:gd name="connsiteX6" fmla="*/ 0 w 1355947"/>
              <a:gd name="connsiteY6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5947" h="523220" fill="none" extrusionOk="0">
                <a:moveTo>
                  <a:pt x="0" y="0"/>
                </a:moveTo>
                <a:cubicBezTo>
                  <a:pt x="301352" y="21459"/>
                  <a:pt x="452029" y="-23258"/>
                  <a:pt x="650855" y="0"/>
                </a:cubicBezTo>
                <a:cubicBezTo>
                  <a:pt x="849682" y="23258"/>
                  <a:pt x="1134536" y="26100"/>
                  <a:pt x="1355947" y="0"/>
                </a:cubicBezTo>
                <a:cubicBezTo>
                  <a:pt x="1371196" y="116574"/>
                  <a:pt x="1351114" y="397894"/>
                  <a:pt x="1355947" y="523220"/>
                </a:cubicBezTo>
                <a:cubicBezTo>
                  <a:pt x="1166509" y="511538"/>
                  <a:pt x="844045" y="521393"/>
                  <a:pt x="650855" y="523220"/>
                </a:cubicBezTo>
                <a:cubicBezTo>
                  <a:pt x="457665" y="525047"/>
                  <a:pt x="227789" y="546862"/>
                  <a:pt x="0" y="523220"/>
                </a:cubicBezTo>
                <a:cubicBezTo>
                  <a:pt x="-6194" y="338732"/>
                  <a:pt x="7825" y="174651"/>
                  <a:pt x="0" y="0"/>
                </a:cubicBezTo>
                <a:close/>
              </a:path>
              <a:path w="1355947" h="523220" stroke="0" extrusionOk="0">
                <a:moveTo>
                  <a:pt x="0" y="0"/>
                </a:moveTo>
                <a:cubicBezTo>
                  <a:pt x="249661" y="-17644"/>
                  <a:pt x="517845" y="19963"/>
                  <a:pt x="705092" y="0"/>
                </a:cubicBezTo>
                <a:cubicBezTo>
                  <a:pt x="892339" y="-19963"/>
                  <a:pt x="1071553" y="-25002"/>
                  <a:pt x="1355947" y="0"/>
                </a:cubicBezTo>
                <a:cubicBezTo>
                  <a:pt x="1358810" y="146064"/>
                  <a:pt x="1336545" y="302237"/>
                  <a:pt x="1355947" y="523220"/>
                </a:cubicBezTo>
                <a:cubicBezTo>
                  <a:pt x="1046637" y="538681"/>
                  <a:pt x="910237" y="547455"/>
                  <a:pt x="705092" y="523220"/>
                </a:cubicBezTo>
                <a:cubicBezTo>
                  <a:pt x="499948" y="498985"/>
                  <a:pt x="192430" y="512587"/>
                  <a:pt x="0" y="523220"/>
                </a:cubicBezTo>
                <a:cubicBezTo>
                  <a:pt x="-18755" y="285215"/>
                  <a:pt x="22116" y="132830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9895749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420.00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2878D70-CC13-1BA4-7EB3-6E2BDCFB6063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7895416" y="3239693"/>
            <a:ext cx="1355953" cy="0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28F801F-E3D3-B174-9518-AD6752A3010C}"/>
              </a:ext>
            </a:extLst>
          </p:cNvPr>
          <p:cNvCxnSpPr>
            <a:cxnSpLocks/>
          </p:cNvCxnSpPr>
          <p:nvPr/>
        </p:nvCxnSpPr>
        <p:spPr>
          <a:xfrm>
            <a:off x="7895416" y="3736143"/>
            <a:ext cx="1355953" cy="0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ABA0A10-10FB-29F0-D954-7EAF277D0FBD}"/>
              </a:ext>
            </a:extLst>
          </p:cNvPr>
          <p:cNvCxnSpPr>
            <a:cxnSpLocks/>
          </p:cNvCxnSpPr>
          <p:nvPr/>
        </p:nvCxnSpPr>
        <p:spPr>
          <a:xfrm>
            <a:off x="7895416" y="4272278"/>
            <a:ext cx="1355953" cy="0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EB4AC30-5F25-FF05-39D2-27AA739D0778}"/>
              </a:ext>
            </a:extLst>
          </p:cNvPr>
          <p:cNvCxnSpPr>
            <a:cxnSpLocks/>
          </p:cNvCxnSpPr>
          <p:nvPr/>
        </p:nvCxnSpPr>
        <p:spPr>
          <a:xfrm>
            <a:off x="7895416" y="4808872"/>
            <a:ext cx="1355953" cy="0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BB77CCE-0F45-5FD7-49E0-05BCB87207AE}"/>
              </a:ext>
            </a:extLst>
          </p:cNvPr>
          <p:cNvCxnSpPr>
            <a:cxnSpLocks/>
          </p:cNvCxnSpPr>
          <p:nvPr/>
        </p:nvCxnSpPr>
        <p:spPr>
          <a:xfrm>
            <a:off x="7895415" y="5314395"/>
            <a:ext cx="1355953" cy="0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639D02B-FC07-76D2-77F1-244CDB7963EC}"/>
              </a:ext>
            </a:extLst>
          </p:cNvPr>
          <p:cNvCxnSpPr>
            <a:cxnSpLocks/>
          </p:cNvCxnSpPr>
          <p:nvPr/>
        </p:nvCxnSpPr>
        <p:spPr>
          <a:xfrm>
            <a:off x="7895415" y="5828788"/>
            <a:ext cx="1355953" cy="0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1F92A02-E99D-D05B-9818-FAD51EEEB7E7}"/>
              </a:ext>
            </a:extLst>
          </p:cNvPr>
          <p:cNvCxnSpPr>
            <a:cxnSpLocks/>
          </p:cNvCxnSpPr>
          <p:nvPr/>
        </p:nvCxnSpPr>
        <p:spPr>
          <a:xfrm>
            <a:off x="7895415" y="6323376"/>
            <a:ext cx="1355953" cy="0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B659FFA-835C-4B49-4DB6-C5813107C713}"/>
              </a:ext>
            </a:extLst>
          </p:cNvPr>
          <p:cNvCxnSpPr>
            <a:cxnSpLocks/>
          </p:cNvCxnSpPr>
          <p:nvPr/>
        </p:nvCxnSpPr>
        <p:spPr>
          <a:xfrm>
            <a:off x="7895415" y="6874559"/>
            <a:ext cx="1355953" cy="0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C92E466-EEF2-871F-5C4D-A62D99C8E5E5}"/>
              </a:ext>
            </a:extLst>
          </p:cNvPr>
          <p:cNvSpPr txBox="1"/>
          <p:nvPr/>
        </p:nvSpPr>
        <p:spPr>
          <a:xfrm>
            <a:off x="11975385" y="3287930"/>
            <a:ext cx="1355954" cy="523220"/>
          </a:xfrm>
          <a:custGeom>
            <a:avLst/>
            <a:gdLst>
              <a:gd name="connsiteX0" fmla="*/ 0 w 1355954"/>
              <a:gd name="connsiteY0" fmla="*/ 0 h 523220"/>
              <a:gd name="connsiteX1" fmla="*/ 650858 w 1355954"/>
              <a:gd name="connsiteY1" fmla="*/ 0 h 523220"/>
              <a:gd name="connsiteX2" fmla="*/ 1355954 w 1355954"/>
              <a:gd name="connsiteY2" fmla="*/ 0 h 523220"/>
              <a:gd name="connsiteX3" fmla="*/ 1355954 w 1355954"/>
              <a:gd name="connsiteY3" fmla="*/ 523220 h 523220"/>
              <a:gd name="connsiteX4" fmla="*/ 650858 w 1355954"/>
              <a:gd name="connsiteY4" fmla="*/ 523220 h 523220"/>
              <a:gd name="connsiteX5" fmla="*/ 0 w 1355954"/>
              <a:gd name="connsiteY5" fmla="*/ 523220 h 523220"/>
              <a:gd name="connsiteX6" fmla="*/ 0 w 1355954"/>
              <a:gd name="connsiteY6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5954" h="523220" fill="none" extrusionOk="0">
                <a:moveTo>
                  <a:pt x="0" y="0"/>
                </a:moveTo>
                <a:cubicBezTo>
                  <a:pt x="284830" y="20612"/>
                  <a:pt x="437317" y="27718"/>
                  <a:pt x="650858" y="0"/>
                </a:cubicBezTo>
                <a:cubicBezTo>
                  <a:pt x="864399" y="-27718"/>
                  <a:pt x="1128294" y="18831"/>
                  <a:pt x="1355954" y="0"/>
                </a:cubicBezTo>
                <a:cubicBezTo>
                  <a:pt x="1371203" y="116574"/>
                  <a:pt x="1351121" y="397894"/>
                  <a:pt x="1355954" y="523220"/>
                </a:cubicBezTo>
                <a:cubicBezTo>
                  <a:pt x="1175343" y="527636"/>
                  <a:pt x="861513" y="544693"/>
                  <a:pt x="650858" y="523220"/>
                </a:cubicBezTo>
                <a:cubicBezTo>
                  <a:pt x="440203" y="501747"/>
                  <a:pt x="235920" y="499896"/>
                  <a:pt x="0" y="523220"/>
                </a:cubicBezTo>
                <a:cubicBezTo>
                  <a:pt x="-6194" y="338732"/>
                  <a:pt x="7825" y="174651"/>
                  <a:pt x="0" y="0"/>
                </a:cubicBezTo>
                <a:close/>
              </a:path>
              <a:path w="1355954" h="523220" stroke="0" extrusionOk="0">
                <a:moveTo>
                  <a:pt x="0" y="0"/>
                </a:moveTo>
                <a:cubicBezTo>
                  <a:pt x="243168" y="33590"/>
                  <a:pt x="513620" y="727"/>
                  <a:pt x="705096" y="0"/>
                </a:cubicBezTo>
                <a:cubicBezTo>
                  <a:pt x="896572" y="-727"/>
                  <a:pt x="1058143" y="21133"/>
                  <a:pt x="1355954" y="0"/>
                </a:cubicBezTo>
                <a:cubicBezTo>
                  <a:pt x="1358817" y="146064"/>
                  <a:pt x="1336552" y="302237"/>
                  <a:pt x="1355954" y="523220"/>
                </a:cubicBezTo>
                <a:cubicBezTo>
                  <a:pt x="1058156" y="546973"/>
                  <a:pt x="924305" y="495086"/>
                  <a:pt x="705096" y="523220"/>
                </a:cubicBezTo>
                <a:cubicBezTo>
                  <a:pt x="485887" y="551354"/>
                  <a:pt x="210569" y="529165"/>
                  <a:pt x="0" y="523220"/>
                </a:cubicBezTo>
                <a:cubicBezTo>
                  <a:pt x="-18755" y="285215"/>
                  <a:pt x="22116" y="132830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9895749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335.63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9468BB7-A0D8-6418-7462-CD7281783624}"/>
              </a:ext>
            </a:extLst>
          </p:cNvPr>
          <p:cNvSpPr txBox="1"/>
          <p:nvPr/>
        </p:nvSpPr>
        <p:spPr>
          <a:xfrm>
            <a:off x="11975385" y="3784380"/>
            <a:ext cx="1355954" cy="523220"/>
          </a:xfrm>
          <a:custGeom>
            <a:avLst/>
            <a:gdLst>
              <a:gd name="connsiteX0" fmla="*/ 0 w 1355954"/>
              <a:gd name="connsiteY0" fmla="*/ 0 h 523220"/>
              <a:gd name="connsiteX1" fmla="*/ 650858 w 1355954"/>
              <a:gd name="connsiteY1" fmla="*/ 0 h 523220"/>
              <a:gd name="connsiteX2" fmla="*/ 1355954 w 1355954"/>
              <a:gd name="connsiteY2" fmla="*/ 0 h 523220"/>
              <a:gd name="connsiteX3" fmla="*/ 1355954 w 1355954"/>
              <a:gd name="connsiteY3" fmla="*/ 523220 h 523220"/>
              <a:gd name="connsiteX4" fmla="*/ 650858 w 1355954"/>
              <a:gd name="connsiteY4" fmla="*/ 523220 h 523220"/>
              <a:gd name="connsiteX5" fmla="*/ 0 w 1355954"/>
              <a:gd name="connsiteY5" fmla="*/ 523220 h 523220"/>
              <a:gd name="connsiteX6" fmla="*/ 0 w 1355954"/>
              <a:gd name="connsiteY6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5954" h="523220" fill="none" extrusionOk="0">
                <a:moveTo>
                  <a:pt x="0" y="0"/>
                </a:moveTo>
                <a:cubicBezTo>
                  <a:pt x="284830" y="20612"/>
                  <a:pt x="437317" y="27718"/>
                  <a:pt x="650858" y="0"/>
                </a:cubicBezTo>
                <a:cubicBezTo>
                  <a:pt x="864399" y="-27718"/>
                  <a:pt x="1128294" y="18831"/>
                  <a:pt x="1355954" y="0"/>
                </a:cubicBezTo>
                <a:cubicBezTo>
                  <a:pt x="1371203" y="116574"/>
                  <a:pt x="1351121" y="397894"/>
                  <a:pt x="1355954" y="523220"/>
                </a:cubicBezTo>
                <a:cubicBezTo>
                  <a:pt x="1175343" y="527636"/>
                  <a:pt x="861513" y="544693"/>
                  <a:pt x="650858" y="523220"/>
                </a:cubicBezTo>
                <a:cubicBezTo>
                  <a:pt x="440203" y="501747"/>
                  <a:pt x="235920" y="499896"/>
                  <a:pt x="0" y="523220"/>
                </a:cubicBezTo>
                <a:cubicBezTo>
                  <a:pt x="-6194" y="338732"/>
                  <a:pt x="7825" y="174651"/>
                  <a:pt x="0" y="0"/>
                </a:cubicBezTo>
                <a:close/>
              </a:path>
              <a:path w="1355954" h="523220" stroke="0" extrusionOk="0">
                <a:moveTo>
                  <a:pt x="0" y="0"/>
                </a:moveTo>
                <a:cubicBezTo>
                  <a:pt x="243168" y="33590"/>
                  <a:pt x="513620" y="727"/>
                  <a:pt x="705096" y="0"/>
                </a:cubicBezTo>
                <a:cubicBezTo>
                  <a:pt x="896572" y="-727"/>
                  <a:pt x="1058143" y="21133"/>
                  <a:pt x="1355954" y="0"/>
                </a:cubicBezTo>
                <a:cubicBezTo>
                  <a:pt x="1358817" y="146064"/>
                  <a:pt x="1336552" y="302237"/>
                  <a:pt x="1355954" y="523220"/>
                </a:cubicBezTo>
                <a:cubicBezTo>
                  <a:pt x="1058156" y="546973"/>
                  <a:pt x="924305" y="495086"/>
                  <a:pt x="705096" y="523220"/>
                </a:cubicBezTo>
                <a:cubicBezTo>
                  <a:pt x="485887" y="551354"/>
                  <a:pt x="210569" y="529165"/>
                  <a:pt x="0" y="523220"/>
                </a:cubicBezTo>
                <a:cubicBezTo>
                  <a:pt x="-18755" y="285215"/>
                  <a:pt x="22116" y="132830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9895749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347.50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E2DAC1E-BE80-50F2-B1F9-01E65D708204}"/>
              </a:ext>
            </a:extLst>
          </p:cNvPr>
          <p:cNvSpPr txBox="1"/>
          <p:nvPr/>
        </p:nvSpPr>
        <p:spPr>
          <a:xfrm>
            <a:off x="11975385" y="4307600"/>
            <a:ext cx="1355954" cy="523220"/>
          </a:xfrm>
          <a:custGeom>
            <a:avLst/>
            <a:gdLst>
              <a:gd name="connsiteX0" fmla="*/ 0 w 1355954"/>
              <a:gd name="connsiteY0" fmla="*/ 0 h 523220"/>
              <a:gd name="connsiteX1" fmla="*/ 650858 w 1355954"/>
              <a:gd name="connsiteY1" fmla="*/ 0 h 523220"/>
              <a:gd name="connsiteX2" fmla="*/ 1355954 w 1355954"/>
              <a:gd name="connsiteY2" fmla="*/ 0 h 523220"/>
              <a:gd name="connsiteX3" fmla="*/ 1355954 w 1355954"/>
              <a:gd name="connsiteY3" fmla="*/ 523220 h 523220"/>
              <a:gd name="connsiteX4" fmla="*/ 650858 w 1355954"/>
              <a:gd name="connsiteY4" fmla="*/ 523220 h 523220"/>
              <a:gd name="connsiteX5" fmla="*/ 0 w 1355954"/>
              <a:gd name="connsiteY5" fmla="*/ 523220 h 523220"/>
              <a:gd name="connsiteX6" fmla="*/ 0 w 1355954"/>
              <a:gd name="connsiteY6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5954" h="523220" fill="none" extrusionOk="0">
                <a:moveTo>
                  <a:pt x="0" y="0"/>
                </a:moveTo>
                <a:cubicBezTo>
                  <a:pt x="284830" y="20612"/>
                  <a:pt x="437317" y="27718"/>
                  <a:pt x="650858" y="0"/>
                </a:cubicBezTo>
                <a:cubicBezTo>
                  <a:pt x="864399" y="-27718"/>
                  <a:pt x="1128294" y="18831"/>
                  <a:pt x="1355954" y="0"/>
                </a:cubicBezTo>
                <a:cubicBezTo>
                  <a:pt x="1371203" y="116574"/>
                  <a:pt x="1351121" y="397894"/>
                  <a:pt x="1355954" y="523220"/>
                </a:cubicBezTo>
                <a:cubicBezTo>
                  <a:pt x="1175343" y="527636"/>
                  <a:pt x="861513" y="544693"/>
                  <a:pt x="650858" y="523220"/>
                </a:cubicBezTo>
                <a:cubicBezTo>
                  <a:pt x="440203" y="501747"/>
                  <a:pt x="235920" y="499896"/>
                  <a:pt x="0" y="523220"/>
                </a:cubicBezTo>
                <a:cubicBezTo>
                  <a:pt x="-6194" y="338732"/>
                  <a:pt x="7825" y="174651"/>
                  <a:pt x="0" y="0"/>
                </a:cubicBezTo>
                <a:close/>
              </a:path>
              <a:path w="1355954" h="523220" stroke="0" extrusionOk="0">
                <a:moveTo>
                  <a:pt x="0" y="0"/>
                </a:moveTo>
                <a:cubicBezTo>
                  <a:pt x="243168" y="33590"/>
                  <a:pt x="513620" y="727"/>
                  <a:pt x="705096" y="0"/>
                </a:cubicBezTo>
                <a:cubicBezTo>
                  <a:pt x="896572" y="-727"/>
                  <a:pt x="1058143" y="21133"/>
                  <a:pt x="1355954" y="0"/>
                </a:cubicBezTo>
                <a:cubicBezTo>
                  <a:pt x="1358817" y="146064"/>
                  <a:pt x="1336552" y="302237"/>
                  <a:pt x="1355954" y="523220"/>
                </a:cubicBezTo>
                <a:cubicBezTo>
                  <a:pt x="1058156" y="546973"/>
                  <a:pt x="924305" y="495086"/>
                  <a:pt x="705096" y="523220"/>
                </a:cubicBezTo>
                <a:cubicBezTo>
                  <a:pt x="485887" y="551354"/>
                  <a:pt x="210569" y="529165"/>
                  <a:pt x="0" y="523220"/>
                </a:cubicBezTo>
                <a:cubicBezTo>
                  <a:pt x="-18755" y="285215"/>
                  <a:pt x="22116" y="132830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9895749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364.38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B318B81-90B7-365F-6F08-F8D962D3E0AA}"/>
              </a:ext>
            </a:extLst>
          </p:cNvPr>
          <p:cNvSpPr txBox="1"/>
          <p:nvPr/>
        </p:nvSpPr>
        <p:spPr>
          <a:xfrm>
            <a:off x="11975385" y="4860944"/>
            <a:ext cx="1355954" cy="523220"/>
          </a:xfrm>
          <a:custGeom>
            <a:avLst/>
            <a:gdLst>
              <a:gd name="connsiteX0" fmla="*/ 0 w 1355954"/>
              <a:gd name="connsiteY0" fmla="*/ 0 h 523220"/>
              <a:gd name="connsiteX1" fmla="*/ 650858 w 1355954"/>
              <a:gd name="connsiteY1" fmla="*/ 0 h 523220"/>
              <a:gd name="connsiteX2" fmla="*/ 1355954 w 1355954"/>
              <a:gd name="connsiteY2" fmla="*/ 0 h 523220"/>
              <a:gd name="connsiteX3" fmla="*/ 1355954 w 1355954"/>
              <a:gd name="connsiteY3" fmla="*/ 523220 h 523220"/>
              <a:gd name="connsiteX4" fmla="*/ 650858 w 1355954"/>
              <a:gd name="connsiteY4" fmla="*/ 523220 h 523220"/>
              <a:gd name="connsiteX5" fmla="*/ 0 w 1355954"/>
              <a:gd name="connsiteY5" fmla="*/ 523220 h 523220"/>
              <a:gd name="connsiteX6" fmla="*/ 0 w 1355954"/>
              <a:gd name="connsiteY6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5954" h="523220" fill="none" extrusionOk="0">
                <a:moveTo>
                  <a:pt x="0" y="0"/>
                </a:moveTo>
                <a:cubicBezTo>
                  <a:pt x="284830" y="20612"/>
                  <a:pt x="437317" y="27718"/>
                  <a:pt x="650858" y="0"/>
                </a:cubicBezTo>
                <a:cubicBezTo>
                  <a:pt x="864399" y="-27718"/>
                  <a:pt x="1128294" y="18831"/>
                  <a:pt x="1355954" y="0"/>
                </a:cubicBezTo>
                <a:cubicBezTo>
                  <a:pt x="1371203" y="116574"/>
                  <a:pt x="1351121" y="397894"/>
                  <a:pt x="1355954" y="523220"/>
                </a:cubicBezTo>
                <a:cubicBezTo>
                  <a:pt x="1175343" y="527636"/>
                  <a:pt x="861513" y="544693"/>
                  <a:pt x="650858" y="523220"/>
                </a:cubicBezTo>
                <a:cubicBezTo>
                  <a:pt x="440203" y="501747"/>
                  <a:pt x="235920" y="499896"/>
                  <a:pt x="0" y="523220"/>
                </a:cubicBezTo>
                <a:cubicBezTo>
                  <a:pt x="-6194" y="338732"/>
                  <a:pt x="7825" y="174651"/>
                  <a:pt x="0" y="0"/>
                </a:cubicBezTo>
                <a:close/>
              </a:path>
              <a:path w="1355954" h="523220" stroke="0" extrusionOk="0">
                <a:moveTo>
                  <a:pt x="0" y="0"/>
                </a:moveTo>
                <a:cubicBezTo>
                  <a:pt x="243168" y="33590"/>
                  <a:pt x="513620" y="727"/>
                  <a:pt x="705096" y="0"/>
                </a:cubicBezTo>
                <a:cubicBezTo>
                  <a:pt x="896572" y="-727"/>
                  <a:pt x="1058143" y="21133"/>
                  <a:pt x="1355954" y="0"/>
                </a:cubicBezTo>
                <a:cubicBezTo>
                  <a:pt x="1358817" y="146064"/>
                  <a:pt x="1336552" y="302237"/>
                  <a:pt x="1355954" y="523220"/>
                </a:cubicBezTo>
                <a:cubicBezTo>
                  <a:pt x="1058156" y="546973"/>
                  <a:pt x="924305" y="495086"/>
                  <a:pt x="705096" y="523220"/>
                </a:cubicBezTo>
                <a:cubicBezTo>
                  <a:pt x="485887" y="551354"/>
                  <a:pt x="210569" y="529165"/>
                  <a:pt x="0" y="523220"/>
                </a:cubicBezTo>
                <a:cubicBezTo>
                  <a:pt x="-18755" y="285215"/>
                  <a:pt x="22116" y="132830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9895749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377.50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3468AA9-ED6E-2FD8-6C13-52B934CD5FA9}"/>
              </a:ext>
            </a:extLst>
          </p:cNvPr>
          <p:cNvSpPr txBox="1"/>
          <p:nvPr/>
        </p:nvSpPr>
        <p:spPr>
          <a:xfrm>
            <a:off x="11975385" y="5401373"/>
            <a:ext cx="1355954" cy="523220"/>
          </a:xfrm>
          <a:custGeom>
            <a:avLst/>
            <a:gdLst>
              <a:gd name="connsiteX0" fmla="*/ 0 w 1355954"/>
              <a:gd name="connsiteY0" fmla="*/ 0 h 523220"/>
              <a:gd name="connsiteX1" fmla="*/ 650858 w 1355954"/>
              <a:gd name="connsiteY1" fmla="*/ 0 h 523220"/>
              <a:gd name="connsiteX2" fmla="*/ 1355954 w 1355954"/>
              <a:gd name="connsiteY2" fmla="*/ 0 h 523220"/>
              <a:gd name="connsiteX3" fmla="*/ 1355954 w 1355954"/>
              <a:gd name="connsiteY3" fmla="*/ 523220 h 523220"/>
              <a:gd name="connsiteX4" fmla="*/ 650858 w 1355954"/>
              <a:gd name="connsiteY4" fmla="*/ 523220 h 523220"/>
              <a:gd name="connsiteX5" fmla="*/ 0 w 1355954"/>
              <a:gd name="connsiteY5" fmla="*/ 523220 h 523220"/>
              <a:gd name="connsiteX6" fmla="*/ 0 w 1355954"/>
              <a:gd name="connsiteY6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5954" h="523220" fill="none" extrusionOk="0">
                <a:moveTo>
                  <a:pt x="0" y="0"/>
                </a:moveTo>
                <a:cubicBezTo>
                  <a:pt x="284830" y="20612"/>
                  <a:pt x="437317" y="27718"/>
                  <a:pt x="650858" y="0"/>
                </a:cubicBezTo>
                <a:cubicBezTo>
                  <a:pt x="864399" y="-27718"/>
                  <a:pt x="1128294" y="18831"/>
                  <a:pt x="1355954" y="0"/>
                </a:cubicBezTo>
                <a:cubicBezTo>
                  <a:pt x="1371203" y="116574"/>
                  <a:pt x="1351121" y="397894"/>
                  <a:pt x="1355954" y="523220"/>
                </a:cubicBezTo>
                <a:cubicBezTo>
                  <a:pt x="1175343" y="527636"/>
                  <a:pt x="861513" y="544693"/>
                  <a:pt x="650858" y="523220"/>
                </a:cubicBezTo>
                <a:cubicBezTo>
                  <a:pt x="440203" y="501747"/>
                  <a:pt x="235920" y="499896"/>
                  <a:pt x="0" y="523220"/>
                </a:cubicBezTo>
                <a:cubicBezTo>
                  <a:pt x="-6194" y="338732"/>
                  <a:pt x="7825" y="174651"/>
                  <a:pt x="0" y="0"/>
                </a:cubicBezTo>
                <a:close/>
              </a:path>
              <a:path w="1355954" h="523220" stroke="0" extrusionOk="0">
                <a:moveTo>
                  <a:pt x="0" y="0"/>
                </a:moveTo>
                <a:cubicBezTo>
                  <a:pt x="243168" y="33590"/>
                  <a:pt x="513620" y="727"/>
                  <a:pt x="705096" y="0"/>
                </a:cubicBezTo>
                <a:cubicBezTo>
                  <a:pt x="896572" y="-727"/>
                  <a:pt x="1058143" y="21133"/>
                  <a:pt x="1355954" y="0"/>
                </a:cubicBezTo>
                <a:cubicBezTo>
                  <a:pt x="1358817" y="146064"/>
                  <a:pt x="1336552" y="302237"/>
                  <a:pt x="1355954" y="523220"/>
                </a:cubicBezTo>
                <a:cubicBezTo>
                  <a:pt x="1058156" y="546973"/>
                  <a:pt x="924305" y="495086"/>
                  <a:pt x="705096" y="523220"/>
                </a:cubicBezTo>
                <a:cubicBezTo>
                  <a:pt x="485887" y="551354"/>
                  <a:pt x="210569" y="529165"/>
                  <a:pt x="0" y="523220"/>
                </a:cubicBezTo>
                <a:cubicBezTo>
                  <a:pt x="-18755" y="285215"/>
                  <a:pt x="22116" y="132830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9895749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385.63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75B9FD-3AEB-AA64-299C-95FC2FA26822}"/>
              </a:ext>
            </a:extLst>
          </p:cNvPr>
          <p:cNvSpPr txBox="1"/>
          <p:nvPr/>
        </p:nvSpPr>
        <p:spPr>
          <a:xfrm>
            <a:off x="11975385" y="5941802"/>
            <a:ext cx="1355954" cy="523220"/>
          </a:xfrm>
          <a:custGeom>
            <a:avLst/>
            <a:gdLst>
              <a:gd name="connsiteX0" fmla="*/ 0 w 1355954"/>
              <a:gd name="connsiteY0" fmla="*/ 0 h 523220"/>
              <a:gd name="connsiteX1" fmla="*/ 650858 w 1355954"/>
              <a:gd name="connsiteY1" fmla="*/ 0 h 523220"/>
              <a:gd name="connsiteX2" fmla="*/ 1355954 w 1355954"/>
              <a:gd name="connsiteY2" fmla="*/ 0 h 523220"/>
              <a:gd name="connsiteX3" fmla="*/ 1355954 w 1355954"/>
              <a:gd name="connsiteY3" fmla="*/ 523220 h 523220"/>
              <a:gd name="connsiteX4" fmla="*/ 650858 w 1355954"/>
              <a:gd name="connsiteY4" fmla="*/ 523220 h 523220"/>
              <a:gd name="connsiteX5" fmla="*/ 0 w 1355954"/>
              <a:gd name="connsiteY5" fmla="*/ 523220 h 523220"/>
              <a:gd name="connsiteX6" fmla="*/ 0 w 1355954"/>
              <a:gd name="connsiteY6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5954" h="523220" fill="none" extrusionOk="0">
                <a:moveTo>
                  <a:pt x="0" y="0"/>
                </a:moveTo>
                <a:cubicBezTo>
                  <a:pt x="284830" y="20612"/>
                  <a:pt x="437317" y="27718"/>
                  <a:pt x="650858" y="0"/>
                </a:cubicBezTo>
                <a:cubicBezTo>
                  <a:pt x="864399" y="-27718"/>
                  <a:pt x="1128294" y="18831"/>
                  <a:pt x="1355954" y="0"/>
                </a:cubicBezTo>
                <a:cubicBezTo>
                  <a:pt x="1371203" y="116574"/>
                  <a:pt x="1351121" y="397894"/>
                  <a:pt x="1355954" y="523220"/>
                </a:cubicBezTo>
                <a:cubicBezTo>
                  <a:pt x="1175343" y="527636"/>
                  <a:pt x="861513" y="544693"/>
                  <a:pt x="650858" y="523220"/>
                </a:cubicBezTo>
                <a:cubicBezTo>
                  <a:pt x="440203" y="501747"/>
                  <a:pt x="235920" y="499896"/>
                  <a:pt x="0" y="523220"/>
                </a:cubicBezTo>
                <a:cubicBezTo>
                  <a:pt x="-6194" y="338732"/>
                  <a:pt x="7825" y="174651"/>
                  <a:pt x="0" y="0"/>
                </a:cubicBezTo>
                <a:close/>
              </a:path>
              <a:path w="1355954" h="523220" stroke="0" extrusionOk="0">
                <a:moveTo>
                  <a:pt x="0" y="0"/>
                </a:moveTo>
                <a:cubicBezTo>
                  <a:pt x="243168" y="33590"/>
                  <a:pt x="513620" y="727"/>
                  <a:pt x="705096" y="0"/>
                </a:cubicBezTo>
                <a:cubicBezTo>
                  <a:pt x="896572" y="-727"/>
                  <a:pt x="1058143" y="21133"/>
                  <a:pt x="1355954" y="0"/>
                </a:cubicBezTo>
                <a:cubicBezTo>
                  <a:pt x="1358817" y="146064"/>
                  <a:pt x="1336552" y="302237"/>
                  <a:pt x="1355954" y="523220"/>
                </a:cubicBezTo>
                <a:cubicBezTo>
                  <a:pt x="1058156" y="546973"/>
                  <a:pt x="924305" y="495086"/>
                  <a:pt x="705096" y="523220"/>
                </a:cubicBezTo>
                <a:cubicBezTo>
                  <a:pt x="485887" y="551354"/>
                  <a:pt x="210569" y="529165"/>
                  <a:pt x="0" y="523220"/>
                </a:cubicBezTo>
                <a:cubicBezTo>
                  <a:pt x="-18755" y="285215"/>
                  <a:pt x="22116" y="132830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9895749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397.50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C3E28CB-99D1-EEB7-80A6-A8EA0A11D74E}"/>
              </a:ext>
            </a:extLst>
          </p:cNvPr>
          <p:cNvSpPr txBox="1"/>
          <p:nvPr/>
        </p:nvSpPr>
        <p:spPr>
          <a:xfrm>
            <a:off x="11975385" y="6496808"/>
            <a:ext cx="1355954" cy="523220"/>
          </a:xfrm>
          <a:custGeom>
            <a:avLst/>
            <a:gdLst>
              <a:gd name="connsiteX0" fmla="*/ 0 w 1355954"/>
              <a:gd name="connsiteY0" fmla="*/ 0 h 523220"/>
              <a:gd name="connsiteX1" fmla="*/ 650858 w 1355954"/>
              <a:gd name="connsiteY1" fmla="*/ 0 h 523220"/>
              <a:gd name="connsiteX2" fmla="*/ 1355954 w 1355954"/>
              <a:gd name="connsiteY2" fmla="*/ 0 h 523220"/>
              <a:gd name="connsiteX3" fmla="*/ 1355954 w 1355954"/>
              <a:gd name="connsiteY3" fmla="*/ 523220 h 523220"/>
              <a:gd name="connsiteX4" fmla="*/ 650858 w 1355954"/>
              <a:gd name="connsiteY4" fmla="*/ 523220 h 523220"/>
              <a:gd name="connsiteX5" fmla="*/ 0 w 1355954"/>
              <a:gd name="connsiteY5" fmla="*/ 523220 h 523220"/>
              <a:gd name="connsiteX6" fmla="*/ 0 w 1355954"/>
              <a:gd name="connsiteY6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5954" h="523220" fill="none" extrusionOk="0">
                <a:moveTo>
                  <a:pt x="0" y="0"/>
                </a:moveTo>
                <a:cubicBezTo>
                  <a:pt x="284830" y="20612"/>
                  <a:pt x="437317" y="27718"/>
                  <a:pt x="650858" y="0"/>
                </a:cubicBezTo>
                <a:cubicBezTo>
                  <a:pt x="864399" y="-27718"/>
                  <a:pt x="1128294" y="18831"/>
                  <a:pt x="1355954" y="0"/>
                </a:cubicBezTo>
                <a:cubicBezTo>
                  <a:pt x="1371203" y="116574"/>
                  <a:pt x="1351121" y="397894"/>
                  <a:pt x="1355954" y="523220"/>
                </a:cubicBezTo>
                <a:cubicBezTo>
                  <a:pt x="1175343" y="527636"/>
                  <a:pt x="861513" y="544693"/>
                  <a:pt x="650858" y="523220"/>
                </a:cubicBezTo>
                <a:cubicBezTo>
                  <a:pt x="440203" y="501747"/>
                  <a:pt x="235920" y="499896"/>
                  <a:pt x="0" y="523220"/>
                </a:cubicBezTo>
                <a:cubicBezTo>
                  <a:pt x="-6194" y="338732"/>
                  <a:pt x="7825" y="174651"/>
                  <a:pt x="0" y="0"/>
                </a:cubicBezTo>
                <a:close/>
              </a:path>
              <a:path w="1355954" h="523220" stroke="0" extrusionOk="0">
                <a:moveTo>
                  <a:pt x="0" y="0"/>
                </a:moveTo>
                <a:cubicBezTo>
                  <a:pt x="243168" y="33590"/>
                  <a:pt x="513620" y="727"/>
                  <a:pt x="705096" y="0"/>
                </a:cubicBezTo>
                <a:cubicBezTo>
                  <a:pt x="896572" y="-727"/>
                  <a:pt x="1058143" y="21133"/>
                  <a:pt x="1355954" y="0"/>
                </a:cubicBezTo>
                <a:cubicBezTo>
                  <a:pt x="1358817" y="146064"/>
                  <a:pt x="1336552" y="302237"/>
                  <a:pt x="1355954" y="523220"/>
                </a:cubicBezTo>
                <a:cubicBezTo>
                  <a:pt x="1058156" y="546973"/>
                  <a:pt x="924305" y="495086"/>
                  <a:pt x="705096" y="523220"/>
                </a:cubicBezTo>
                <a:cubicBezTo>
                  <a:pt x="485887" y="551354"/>
                  <a:pt x="210569" y="529165"/>
                  <a:pt x="0" y="523220"/>
                </a:cubicBezTo>
                <a:cubicBezTo>
                  <a:pt x="-18755" y="285215"/>
                  <a:pt x="22116" y="132830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9895749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412.50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B58F1E-CB43-F189-5F8D-D6C295422CFA}"/>
              </a:ext>
            </a:extLst>
          </p:cNvPr>
          <p:cNvCxnSpPr>
            <a:endCxn id="57" idx="1"/>
          </p:cNvCxnSpPr>
          <p:nvPr/>
        </p:nvCxnSpPr>
        <p:spPr>
          <a:xfrm>
            <a:off x="4656195" y="3549540"/>
            <a:ext cx="7319190" cy="0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15209F9-A6DF-80A0-2852-01383421625D}"/>
              </a:ext>
            </a:extLst>
          </p:cNvPr>
          <p:cNvCxnSpPr/>
          <p:nvPr/>
        </p:nvCxnSpPr>
        <p:spPr>
          <a:xfrm>
            <a:off x="4656195" y="4076700"/>
            <a:ext cx="7319190" cy="0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CAF6AD2-895E-DCC0-AD51-7B39E9FE7AAC}"/>
              </a:ext>
            </a:extLst>
          </p:cNvPr>
          <p:cNvCxnSpPr/>
          <p:nvPr/>
        </p:nvCxnSpPr>
        <p:spPr>
          <a:xfrm>
            <a:off x="4656195" y="4551097"/>
            <a:ext cx="7319190" cy="0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197A895-5691-587A-B1DC-BD0F377D6C88}"/>
              </a:ext>
            </a:extLst>
          </p:cNvPr>
          <p:cNvCxnSpPr/>
          <p:nvPr/>
        </p:nvCxnSpPr>
        <p:spPr>
          <a:xfrm>
            <a:off x="4656195" y="5108723"/>
            <a:ext cx="7319190" cy="0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51AF53F-1B18-9FD3-2311-3704021223AE}"/>
              </a:ext>
            </a:extLst>
          </p:cNvPr>
          <p:cNvCxnSpPr/>
          <p:nvPr/>
        </p:nvCxnSpPr>
        <p:spPr>
          <a:xfrm>
            <a:off x="4656195" y="5618069"/>
            <a:ext cx="7319190" cy="0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ABC51A5-E7BF-3773-6FF8-47C59FD942E1}"/>
              </a:ext>
            </a:extLst>
          </p:cNvPr>
          <p:cNvCxnSpPr/>
          <p:nvPr/>
        </p:nvCxnSpPr>
        <p:spPr>
          <a:xfrm>
            <a:off x="4656195" y="6165312"/>
            <a:ext cx="7319190" cy="0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DE9610C-93A4-E830-8085-1138809D42C9}"/>
              </a:ext>
            </a:extLst>
          </p:cNvPr>
          <p:cNvCxnSpPr/>
          <p:nvPr/>
        </p:nvCxnSpPr>
        <p:spPr>
          <a:xfrm>
            <a:off x="4656195" y="6661186"/>
            <a:ext cx="7319190" cy="0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466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Moving average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DE154F7-3620-368E-A4F8-2E1A91A141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9741753"/>
              </p:ext>
            </p:extLst>
          </p:nvPr>
        </p:nvGraphicFramePr>
        <p:xfrm>
          <a:off x="3000375" y="2038066"/>
          <a:ext cx="8629650" cy="5267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16728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1461</TotalTime>
  <Words>672</Words>
  <Application>Microsoft Office PowerPoint</Application>
  <PresentationFormat>Custom</PresentationFormat>
  <Paragraphs>181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Cambria Math</vt:lpstr>
      <vt:lpstr>Georgia</vt:lpstr>
      <vt:lpstr>Trebuchet MS</vt:lpstr>
      <vt:lpstr>Wingdings</vt:lpstr>
      <vt:lpstr>Wood Type</vt:lpstr>
      <vt:lpstr>Time Series Analysis</vt:lpstr>
      <vt:lpstr>Time Series</vt:lpstr>
      <vt:lpstr>Why Time Series Analysis?</vt:lpstr>
      <vt:lpstr>Components</vt:lpstr>
      <vt:lpstr>Trend/Secular Trend</vt:lpstr>
      <vt:lpstr>Measurement of trend</vt:lpstr>
      <vt:lpstr>Moving average</vt:lpstr>
      <vt:lpstr>Moving average</vt:lpstr>
      <vt:lpstr>Moving average</vt:lpstr>
      <vt:lpstr>Moving average</vt:lpstr>
      <vt:lpstr>Seasonal variations</vt:lpstr>
      <vt:lpstr>Causes of Seasonal variations</vt:lpstr>
      <vt:lpstr>Cyclical variations</vt:lpstr>
      <vt:lpstr>PowerPoint Presentation</vt:lpstr>
      <vt:lpstr>Irregular movement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Ismail Hossain Riday</dc:creator>
  <cp:lastModifiedBy>Md. Ismail Hossain Riday</cp:lastModifiedBy>
  <cp:revision>941</cp:revision>
  <dcterms:created xsi:type="dcterms:W3CDTF">2023-10-05T14:06:45Z</dcterms:created>
  <dcterms:modified xsi:type="dcterms:W3CDTF">2024-12-28T15:09:23Z</dcterms:modified>
</cp:coreProperties>
</file>