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11" r:id="rId10"/>
    <p:sldId id="430" r:id="rId11"/>
    <p:sldId id="412" r:id="rId12"/>
    <p:sldId id="413" r:id="rId13"/>
    <p:sldId id="415" r:id="rId14"/>
    <p:sldId id="416" r:id="rId15"/>
    <p:sldId id="431" r:id="rId16"/>
    <p:sldId id="418" r:id="rId17"/>
    <p:sldId id="419" r:id="rId18"/>
    <p:sldId id="420" r:id="rId19"/>
    <p:sldId id="422" r:id="rId20"/>
    <p:sldId id="423" r:id="rId21"/>
    <p:sldId id="425" r:id="rId22"/>
    <p:sldId id="424" r:id="rId23"/>
    <p:sldId id="426" r:id="rId24"/>
    <p:sldId id="427" r:id="rId25"/>
    <p:sldId id="428" r:id="rId26"/>
    <p:sldId id="432" r:id="rId27"/>
    <p:sldId id="405" r:id="rId28"/>
    <p:sldId id="363" r:id="rId2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/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D-40A5-A8FD-C95C637592B0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Sheet1!$F$4:$F$8</c:f>
              <c:numCache>
                <c:formatCode>General</c:formatCode>
                <c:ptCount val="5"/>
                <c:pt idx="0">
                  <c:v>13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3D-40A5-A8FD-C95C63759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182160"/>
        <c:axId val="355950144"/>
      </c:lineChart>
      <c:catAx>
        <c:axId val="40518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5950144"/>
        <c:crosses val="autoZero"/>
        <c:auto val="1"/>
        <c:lblAlgn val="ctr"/>
        <c:lblOffset val="100"/>
        <c:noMultiLvlLbl val="0"/>
      </c:catAx>
      <c:valAx>
        <c:axId val="35595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0518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(for less than type)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1949A9-A722-DFC4-81BF-9AF5B2257185}"/>
              </a:ext>
            </a:extLst>
          </p:cNvPr>
          <p:cNvSpPr txBox="1"/>
          <p:nvPr/>
        </p:nvSpPr>
        <p:spPr>
          <a:xfrm>
            <a:off x="9199984" y="1611858"/>
            <a:ext cx="2873830" cy="584775"/>
          </a:xfrm>
          <a:custGeom>
            <a:avLst/>
            <a:gdLst>
              <a:gd name="connsiteX0" fmla="*/ 0 w 2873830"/>
              <a:gd name="connsiteY0" fmla="*/ 0 h 584775"/>
              <a:gd name="connsiteX1" fmla="*/ 546028 w 2873830"/>
              <a:gd name="connsiteY1" fmla="*/ 0 h 584775"/>
              <a:gd name="connsiteX2" fmla="*/ 1178270 w 2873830"/>
              <a:gd name="connsiteY2" fmla="*/ 0 h 584775"/>
              <a:gd name="connsiteX3" fmla="*/ 1724298 w 2873830"/>
              <a:gd name="connsiteY3" fmla="*/ 0 h 584775"/>
              <a:gd name="connsiteX4" fmla="*/ 2327802 w 2873830"/>
              <a:gd name="connsiteY4" fmla="*/ 0 h 584775"/>
              <a:gd name="connsiteX5" fmla="*/ 2873830 w 2873830"/>
              <a:gd name="connsiteY5" fmla="*/ 0 h 584775"/>
              <a:gd name="connsiteX6" fmla="*/ 2873830 w 2873830"/>
              <a:gd name="connsiteY6" fmla="*/ 584775 h 584775"/>
              <a:gd name="connsiteX7" fmla="*/ 2241587 w 2873830"/>
              <a:gd name="connsiteY7" fmla="*/ 584775 h 584775"/>
              <a:gd name="connsiteX8" fmla="*/ 1638083 w 2873830"/>
              <a:gd name="connsiteY8" fmla="*/ 584775 h 584775"/>
              <a:gd name="connsiteX9" fmla="*/ 1120794 w 2873830"/>
              <a:gd name="connsiteY9" fmla="*/ 584775 h 584775"/>
              <a:gd name="connsiteX10" fmla="*/ 574766 w 2873830"/>
              <a:gd name="connsiteY10" fmla="*/ 584775 h 584775"/>
              <a:gd name="connsiteX11" fmla="*/ 0 w 2873830"/>
              <a:gd name="connsiteY11" fmla="*/ 584775 h 584775"/>
              <a:gd name="connsiteX12" fmla="*/ 0 w 287383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3830" h="584775" fill="none" extrusionOk="0">
                <a:moveTo>
                  <a:pt x="0" y="0"/>
                </a:moveTo>
                <a:cubicBezTo>
                  <a:pt x="268168" y="26594"/>
                  <a:pt x="398678" y="-19041"/>
                  <a:pt x="546028" y="0"/>
                </a:cubicBezTo>
                <a:cubicBezTo>
                  <a:pt x="693378" y="19041"/>
                  <a:pt x="901164" y="-19975"/>
                  <a:pt x="1178270" y="0"/>
                </a:cubicBezTo>
                <a:cubicBezTo>
                  <a:pt x="1455376" y="19975"/>
                  <a:pt x="1455714" y="22330"/>
                  <a:pt x="1724298" y="0"/>
                </a:cubicBezTo>
                <a:cubicBezTo>
                  <a:pt x="1992882" y="-22330"/>
                  <a:pt x="2095754" y="-6995"/>
                  <a:pt x="2327802" y="0"/>
                </a:cubicBezTo>
                <a:cubicBezTo>
                  <a:pt x="2559850" y="6995"/>
                  <a:pt x="2639663" y="4707"/>
                  <a:pt x="2873830" y="0"/>
                </a:cubicBezTo>
                <a:cubicBezTo>
                  <a:pt x="2880032" y="227141"/>
                  <a:pt x="2871419" y="385531"/>
                  <a:pt x="2873830" y="584775"/>
                </a:cubicBezTo>
                <a:cubicBezTo>
                  <a:pt x="2713361" y="560377"/>
                  <a:pt x="2443830" y="587402"/>
                  <a:pt x="2241587" y="584775"/>
                </a:cubicBezTo>
                <a:cubicBezTo>
                  <a:pt x="2039344" y="582148"/>
                  <a:pt x="1904579" y="558160"/>
                  <a:pt x="1638083" y="584775"/>
                </a:cubicBezTo>
                <a:cubicBezTo>
                  <a:pt x="1371587" y="611390"/>
                  <a:pt x="1264519" y="569742"/>
                  <a:pt x="1120794" y="584775"/>
                </a:cubicBezTo>
                <a:cubicBezTo>
                  <a:pt x="977069" y="599808"/>
                  <a:pt x="764041" y="576148"/>
                  <a:pt x="574766" y="584775"/>
                </a:cubicBezTo>
                <a:cubicBezTo>
                  <a:pt x="385491" y="593402"/>
                  <a:pt x="137201" y="560512"/>
                  <a:pt x="0" y="584775"/>
                </a:cubicBezTo>
                <a:cubicBezTo>
                  <a:pt x="-23891" y="406155"/>
                  <a:pt x="24954" y="183945"/>
                  <a:pt x="0" y="0"/>
                </a:cubicBezTo>
                <a:close/>
              </a:path>
              <a:path w="2873830" h="584775" stroke="0" extrusionOk="0">
                <a:moveTo>
                  <a:pt x="0" y="0"/>
                </a:moveTo>
                <a:cubicBezTo>
                  <a:pt x="124543" y="-13192"/>
                  <a:pt x="274644" y="3719"/>
                  <a:pt x="546028" y="0"/>
                </a:cubicBezTo>
                <a:cubicBezTo>
                  <a:pt x="817412" y="-3719"/>
                  <a:pt x="915858" y="21812"/>
                  <a:pt x="1092055" y="0"/>
                </a:cubicBezTo>
                <a:cubicBezTo>
                  <a:pt x="1268252" y="-21812"/>
                  <a:pt x="1429025" y="10763"/>
                  <a:pt x="1638083" y="0"/>
                </a:cubicBezTo>
                <a:cubicBezTo>
                  <a:pt x="1847141" y="-10763"/>
                  <a:pt x="1999007" y="3200"/>
                  <a:pt x="2270326" y="0"/>
                </a:cubicBezTo>
                <a:cubicBezTo>
                  <a:pt x="2541645" y="-3200"/>
                  <a:pt x="2638079" y="26807"/>
                  <a:pt x="2873830" y="0"/>
                </a:cubicBezTo>
                <a:cubicBezTo>
                  <a:pt x="2873615" y="200400"/>
                  <a:pt x="2873764" y="433497"/>
                  <a:pt x="2873830" y="584775"/>
                </a:cubicBezTo>
                <a:cubicBezTo>
                  <a:pt x="2644584" y="610621"/>
                  <a:pt x="2418067" y="580469"/>
                  <a:pt x="2241587" y="584775"/>
                </a:cubicBezTo>
                <a:cubicBezTo>
                  <a:pt x="2065107" y="589081"/>
                  <a:pt x="1801755" y="609762"/>
                  <a:pt x="1666821" y="584775"/>
                </a:cubicBezTo>
                <a:cubicBezTo>
                  <a:pt x="1531887" y="559788"/>
                  <a:pt x="1299380" y="608389"/>
                  <a:pt x="1034579" y="584775"/>
                </a:cubicBezTo>
                <a:cubicBezTo>
                  <a:pt x="769778" y="561161"/>
                  <a:pt x="334837" y="546063"/>
                  <a:pt x="0" y="584775"/>
                </a:cubicBezTo>
                <a:cubicBezTo>
                  <a:pt x="1057" y="429572"/>
                  <a:pt x="23448" y="20588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Less than type</a:t>
            </a:r>
          </a:p>
        </p:txBody>
      </p:sp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60400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60400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C47A6E-0D91-8404-5678-933F7B709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797"/>
              </p:ext>
            </p:extLst>
          </p:nvPr>
        </p:nvGraphicFramePr>
        <p:xfrm>
          <a:off x="5887616" y="2364583"/>
          <a:ext cx="8411366" cy="560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9482C9-EEE8-CD75-0B32-35131BDFA99B}"/>
              </a:ext>
            </a:extLst>
          </p:cNvPr>
          <p:cNvSpPr txBox="1"/>
          <p:nvPr/>
        </p:nvSpPr>
        <p:spPr>
          <a:xfrm>
            <a:off x="9199983" y="1611858"/>
            <a:ext cx="3191069" cy="584775"/>
          </a:xfrm>
          <a:custGeom>
            <a:avLst/>
            <a:gdLst>
              <a:gd name="connsiteX0" fmla="*/ 0 w 3191069"/>
              <a:gd name="connsiteY0" fmla="*/ 0 h 584775"/>
              <a:gd name="connsiteX1" fmla="*/ 606303 w 3191069"/>
              <a:gd name="connsiteY1" fmla="*/ 0 h 584775"/>
              <a:gd name="connsiteX2" fmla="*/ 1308338 w 3191069"/>
              <a:gd name="connsiteY2" fmla="*/ 0 h 584775"/>
              <a:gd name="connsiteX3" fmla="*/ 1914641 w 3191069"/>
              <a:gd name="connsiteY3" fmla="*/ 0 h 584775"/>
              <a:gd name="connsiteX4" fmla="*/ 2584766 w 3191069"/>
              <a:gd name="connsiteY4" fmla="*/ 0 h 584775"/>
              <a:gd name="connsiteX5" fmla="*/ 3191069 w 3191069"/>
              <a:gd name="connsiteY5" fmla="*/ 0 h 584775"/>
              <a:gd name="connsiteX6" fmla="*/ 3191069 w 3191069"/>
              <a:gd name="connsiteY6" fmla="*/ 584775 h 584775"/>
              <a:gd name="connsiteX7" fmla="*/ 2489034 w 3191069"/>
              <a:gd name="connsiteY7" fmla="*/ 584775 h 584775"/>
              <a:gd name="connsiteX8" fmla="*/ 1818909 w 3191069"/>
              <a:gd name="connsiteY8" fmla="*/ 584775 h 584775"/>
              <a:gd name="connsiteX9" fmla="*/ 1244517 w 3191069"/>
              <a:gd name="connsiteY9" fmla="*/ 584775 h 584775"/>
              <a:gd name="connsiteX10" fmla="*/ 638214 w 3191069"/>
              <a:gd name="connsiteY10" fmla="*/ 584775 h 584775"/>
              <a:gd name="connsiteX11" fmla="*/ 0 w 3191069"/>
              <a:gd name="connsiteY11" fmla="*/ 584775 h 584775"/>
              <a:gd name="connsiteX12" fmla="*/ 0 w 3191069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1069" h="584775" fill="none" extrusionOk="0">
                <a:moveTo>
                  <a:pt x="0" y="0"/>
                </a:moveTo>
                <a:cubicBezTo>
                  <a:pt x="188644" y="-6507"/>
                  <a:pt x="480743" y="-16828"/>
                  <a:pt x="606303" y="0"/>
                </a:cubicBezTo>
                <a:cubicBezTo>
                  <a:pt x="731863" y="16828"/>
                  <a:pt x="1116443" y="-8889"/>
                  <a:pt x="1308338" y="0"/>
                </a:cubicBezTo>
                <a:cubicBezTo>
                  <a:pt x="1500233" y="8889"/>
                  <a:pt x="1734017" y="-21828"/>
                  <a:pt x="1914641" y="0"/>
                </a:cubicBezTo>
                <a:cubicBezTo>
                  <a:pt x="2095265" y="21828"/>
                  <a:pt x="2321507" y="-6383"/>
                  <a:pt x="2584766" y="0"/>
                </a:cubicBezTo>
                <a:cubicBezTo>
                  <a:pt x="2848026" y="6383"/>
                  <a:pt x="3038051" y="-3523"/>
                  <a:pt x="3191069" y="0"/>
                </a:cubicBezTo>
                <a:cubicBezTo>
                  <a:pt x="3197271" y="227141"/>
                  <a:pt x="3188658" y="385531"/>
                  <a:pt x="3191069" y="584775"/>
                </a:cubicBezTo>
                <a:cubicBezTo>
                  <a:pt x="2853243" y="606601"/>
                  <a:pt x="2693753" y="618152"/>
                  <a:pt x="2489034" y="584775"/>
                </a:cubicBezTo>
                <a:cubicBezTo>
                  <a:pt x="2284316" y="551398"/>
                  <a:pt x="2078897" y="586791"/>
                  <a:pt x="1818909" y="584775"/>
                </a:cubicBezTo>
                <a:cubicBezTo>
                  <a:pt x="1558922" y="582759"/>
                  <a:pt x="1520491" y="583870"/>
                  <a:pt x="1244517" y="584775"/>
                </a:cubicBezTo>
                <a:cubicBezTo>
                  <a:pt x="968543" y="585680"/>
                  <a:pt x="858029" y="613014"/>
                  <a:pt x="638214" y="584775"/>
                </a:cubicBezTo>
                <a:cubicBezTo>
                  <a:pt x="418399" y="556536"/>
                  <a:pt x="203036" y="563873"/>
                  <a:pt x="0" y="584775"/>
                </a:cubicBezTo>
                <a:cubicBezTo>
                  <a:pt x="-23891" y="406155"/>
                  <a:pt x="24954" y="183945"/>
                  <a:pt x="0" y="0"/>
                </a:cubicBezTo>
                <a:close/>
              </a:path>
              <a:path w="3191069" h="584775" stroke="0" extrusionOk="0">
                <a:moveTo>
                  <a:pt x="0" y="0"/>
                </a:moveTo>
                <a:cubicBezTo>
                  <a:pt x="261161" y="-9429"/>
                  <a:pt x="478525" y="10478"/>
                  <a:pt x="606303" y="0"/>
                </a:cubicBezTo>
                <a:cubicBezTo>
                  <a:pt x="734081" y="-10478"/>
                  <a:pt x="1087432" y="18639"/>
                  <a:pt x="1212606" y="0"/>
                </a:cubicBezTo>
                <a:cubicBezTo>
                  <a:pt x="1337780" y="-18639"/>
                  <a:pt x="1524519" y="1936"/>
                  <a:pt x="1818909" y="0"/>
                </a:cubicBezTo>
                <a:cubicBezTo>
                  <a:pt x="2113299" y="-1936"/>
                  <a:pt x="2322819" y="3129"/>
                  <a:pt x="2520945" y="0"/>
                </a:cubicBezTo>
                <a:cubicBezTo>
                  <a:pt x="2719071" y="-3129"/>
                  <a:pt x="2908198" y="9799"/>
                  <a:pt x="3191069" y="0"/>
                </a:cubicBezTo>
                <a:cubicBezTo>
                  <a:pt x="3190854" y="200400"/>
                  <a:pt x="3191003" y="433497"/>
                  <a:pt x="3191069" y="584775"/>
                </a:cubicBezTo>
                <a:cubicBezTo>
                  <a:pt x="2859848" y="578212"/>
                  <a:pt x="2792298" y="559162"/>
                  <a:pt x="2489034" y="584775"/>
                </a:cubicBezTo>
                <a:cubicBezTo>
                  <a:pt x="2185771" y="610388"/>
                  <a:pt x="1986919" y="583013"/>
                  <a:pt x="1850820" y="584775"/>
                </a:cubicBezTo>
                <a:cubicBezTo>
                  <a:pt x="1714721" y="586537"/>
                  <a:pt x="1388774" y="582986"/>
                  <a:pt x="1148785" y="584775"/>
                </a:cubicBezTo>
                <a:cubicBezTo>
                  <a:pt x="908796" y="586564"/>
                  <a:pt x="443736" y="595492"/>
                  <a:pt x="0" y="584775"/>
                </a:cubicBezTo>
                <a:cubicBezTo>
                  <a:pt x="1057" y="429572"/>
                  <a:pt x="23448" y="20588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More than type</a:t>
            </a:r>
          </a:p>
        </p:txBody>
      </p:sp>
    </p:spTree>
    <p:extLst>
      <p:ext uri="{BB962C8B-B14F-4D97-AF65-F5344CB8AC3E}">
        <p14:creationId xmlns:p14="http://schemas.microsoft.com/office/powerpoint/2010/main" val="553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/>
              <a:t>Class Work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BDE03-CD79-0EBC-5934-A22694EF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76849"/>
              </p:ext>
            </p:extLst>
          </p:nvPr>
        </p:nvGraphicFramePr>
        <p:xfrm>
          <a:off x="198783" y="2028683"/>
          <a:ext cx="14272600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26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 of Directors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F73A3-0CEC-A0A5-22A1-602DBE4095D6}"/>
              </a:ext>
            </a:extLst>
          </p:cNvPr>
          <p:cNvSpPr txBox="1"/>
          <p:nvPr/>
        </p:nvSpPr>
        <p:spPr>
          <a:xfrm>
            <a:off x="1140298" y="3530025"/>
            <a:ext cx="12213600" cy="584775"/>
          </a:xfrm>
          <a:custGeom>
            <a:avLst/>
            <a:gdLst>
              <a:gd name="connsiteX0" fmla="*/ 0 w 12213600"/>
              <a:gd name="connsiteY0" fmla="*/ 0 h 584775"/>
              <a:gd name="connsiteX1" fmla="*/ 556397 w 12213600"/>
              <a:gd name="connsiteY1" fmla="*/ 0 h 584775"/>
              <a:gd name="connsiteX2" fmla="*/ 868523 w 12213600"/>
              <a:gd name="connsiteY2" fmla="*/ 0 h 584775"/>
              <a:gd name="connsiteX3" fmla="*/ 1669192 w 12213600"/>
              <a:gd name="connsiteY3" fmla="*/ 0 h 584775"/>
              <a:gd name="connsiteX4" fmla="*/ 2591997 w 12213600"/>
              <a:gd name="connsiteY4" fmla="*/ 0 h 584775"/>
              <a:gd name="connsiteX5" fmla="*/ 3392667 w 12213600"/>
              <a:gd name="connsiteY5" fmla="*/ 0 h 584775"/>
              <a:gd name="connsiteX6" fmla="*/ 4193336 w 12213600"/>
              <a:gd name="connsiteY6" fmla="*/ 0 h 584775"/>
              <a:gd name="connsiteX7" fmla="*/ 4749733 w 12213600"/>
              <a:gd name="connsiteY7" fmla="*/ 0 h 584775"/>
              <a:gd name="connsiteX8" fmla="*/ 5550403 w 12213600"/>
              <a:gd name="connsiteY8" fmla="*/ 0 h 584775"/>
              <a:gd name="connsiteX9" fmla="*/ 6106800 w 12213600"/>
              <a:gd name="connsiteY9" fmla="*/ 0 h 584775"/>
              <a:gd name="connsiteX10" fmla="*/ 7029605 w 12213600"/>
              <a:gd name="connsiteY10" fmla="*/ 0 h 584775"/>
              <a:gd name="connsiteX11" fmla="*/ 7830275 w 12213600"/>
              <a:gd name="connsiteY11" fmla="*/ 0 h 584775"/>
              <a:gd name="connsiteX12" fmla="*/ 8508808 w 12213600"/>
              <a:gd name="connsiteY12" fmla="*/ 0 h 584775"/>
              <a:gd name="connsiteX13" fmla="*/ 9309477 w 12213600"/>
              <a:gd name="connsiteY13" fmla="*/ 0 h 584775"/>
              <a:gd name="connsiteX14" fmla="*/ 9743739 w 12213600"/>
              <a:gd name="connsiteY14" fmla="*/ 0 h 584775"/>
              <a:gd name="connsiteX15" fmla="*/ 10422272 w 12213600"/>
              <a:gd name="connsiteY15" fmla="*/ 0 h 584775"/>
              <a:gd name="connsiteX16" fmla="*/ 11345077 w 12213600"/>
              <a:gd name="connsiteY16" fmla="*/ 0 h 584775"/>
              <a:gd name="connsiteX17" fmla="*/ 12213600 w 12213600"/>
              <a:gd name="connsiteY17" fmla="*/ 0 h 584775"/>
              <a:gd name="connsiteX18" fmla="*/ 12213600 w 12213600"/>
              <a:gd name="connsiteY18" fmla="*/ 584775 h 584775"/>
              <a:gd name="connsiteX19" fmla="*/ 11779339 w 12213600"/>
              <a:gd name="connsiteY19" fmla="*/ 584775 h 584775"/>
              <a:gd name="connsiteX20" fmla="*/ 11222941 w 12213600"/>
              <a:gd name="connsiteY20" fmla="*/ 584775 h 584775"/>
              <a:gd name="connsiteX21" fmla="*/ 10666544 w 12213600"/>
              <a:gd name="connsiteY21" fmla="*/ 584775 h 584775"/>
              <a:gd name="connsiteX22" fmla="*/ 10110147 w 12213600"/>
              <a:gd name="connsiteY22" fmla="*/ 584775 h 584775"/>
              <a:gd name="connsiteX23" fmla="*/ 9309477 w 12213600"/>
              <a:gd name="connsiteY23" fmla="*/ 584775 h 584775"/>
              <a:gd name="connsiteX24" fmla="*/ 8630944 w 12213600"/>
              <a:gd name="connsiteY24" fmla="*/ 584775 h 584775"/>
              <a:gd name="connsiteX25" fmla="*/ 8318819 w 12213600"/>
              <a:gd name="connsiteY25" fmla="*/ 584775 h 584775"/>
              <a:gd name="connsiteX26" fmla="*/ 7762421 w 12213600"/>
              <a:gd name="connsiteY26" fmla="*/ 584775 h 584775"/>
              <a:gd name="connsiteX27" fmla="*/ 6961752 w 12213600"/>
              <a:gd name="connsiteY27" fmla="*/ 584775 h 584775"/>
              <a:gd name="connsiteX28" fmla="*/ 6161083 w 12213600"/>
              <a:gd name="connsiteY28" fmla="*/ 584775 h 584775"/>
              <a:gd name="connsiteX29" fmla="*/ 5726821 w 12213600"/>
              <a:gd name="connsiteY29" fmla="*/ 584775 h 584775"/>
              <a:gd name="connsiteX30" fmla="*/ 4926152 w 12213600"/>
              <a:gd name="connsiteY30" fmla="*/ 584775 h 584775"/>
              <a:gd name="connsiteX31" fmla="*/ 4614027 w 12213600"/>
              <a:gd name="connsiteY31" fmla="*/ 584775 h 584775"/>
              <a:gd name="connsiteX32" fmla="*/ 4057629 w 12213600"/>
              <a:gd name="connsiteY32" fmla="*/ 584775 h 584775"/>
              <a:gd name="connsiteX33" fmla="*/ 3379096 w 12213600"/>
              <a:gd name="connsiteY33" fmla="*/ 584775 h 584775"/>
              <a:gd name="connsiteX34" fmla="*/ 3066971 w 12213600"/>
              <a:gd name="connsiteY34" fmla="*/ 584775 h 584775"/>
              <a:gd name="connsiteX35" fmla="*/ 2510573 w 12213600"/>
              <a:gd name="connsiteY35" fmla="*/ 584775 h 584775"/>
              <a:gd name="connsiteX36" fmla="*/ 2198448 w 12213600"/>
              <a:gd name="connsiteY36" fmla="*/ 584775 h 584775"/>
              <a:gd name="connsiteX37" fmla="*/ 1397779 w 12213600"/>
              <a:gd name="connsiteY37" fmla="*/ 584775 h 584775"/>
              <a:gd name="connsiteX38" fmla="*/ 841381 w 12213600"/>
              <a:gd name="connsiteY38" fmla="*/ 584775 h 584775"/>
              <a:gd name="connsiteX39" fmla="*/ 0 w 12213600"/>
              <a:gd name="connsiteY39" fmla="*/ 584775 h 584775"/>
              <a:gd name="connsiteX40" fmla="*/ 0 w 12213600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600" h="584775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5623" y="3473"/>
                  <a:pt x="3392667" y="0"/>
                </a:cubicBezTo>
                <a:cubicBezTo>
                  <a:pt x="3659711" y="-3473"/>
                  <a:pt x="3873999" y="38156"/>
                  <a:pt x="4193336" y="0"/>
                </a:cubicBezTo>
                <a:cubicBezTo>
                  <a:pt x="4512673" y="-38156"/>
                  <a:pt x="4494725" y="4300"/>
                  <a:pt x="4749733" y="0"/>
                </a:cubicBezTo>
                <a:cubicBezTo>
                  <a:pt x="5004741" y="-4300"/>
                  <a:pt x="5249391" y="28543"/>
                  <a:pt x="5550403" y="0"/>
                </a:cubicBezTo>
                <a:cubicBezTo>
                  <a:pt x="5851415" y="-28543"/>
                  <a:pt x="5915771" y="-22089"/>
                  <a:pt x="6106800" y="0"/>
                </a:cubicBezTo>
                <a:cubicBezTo>
                  <a:pt x="6297829" y="22089"/>
                  <a:pt x="6770613" y="8746"/>
                  <a:pt x="7029605" y="0"/>
                </a:cubicBezTo>
                <a:cubicBezTo>
                  <a:pt x="7288598" y="-8746"/>
                  <a:pt x="7517832" y="29198"/>
                  <a:pt x="7830275" y="0"/>
                </a:cubicBezTo>
                <a:cubicBezTo>
                  <a:pt x="8142718" y="-29198"/>
                  <a:pt x="8182347" y="-26723"/>
                  <a:pt x="8508808" y="0"/>
                </a:cubicBezTo>
                <a:cubicBezTo>
                  <a:pt x="8835269" y="26723"/>
                  <a:pt x="8991961" y="-827"/>
                  <a:pt x="9309477" y="0"/>
                </a:cubicBezTo>
                <a:cubicBezTo>
                  <a:pt x="9626993" y="827"/>
                  <a:pt x="9608930" y="6330"/>
                  <a:pt x="9743739" y="0"/>
                </a:cubicBezTo>
                <a:cubicBezTo>
                  <a:pt x="9878548" y="-6330"/>
                  <a:pt x="10222394" y="-4057"/>
                  <a:pt x="10422272" y="0"/>
                </a:cubicBezTo>
                <a:cubicBezTo>
                  <a:pt x="10622150" y="4057"/>
                  <a:pt x="10893779" y="34936"/>
                  <a:pt x="11345077" y="0"/>
                </a:cubicBezTo>
                <a:cubicBezTo>
                  <a:pt x="11796376" y="-34936"/>
                  <a:pt x="11960045" y="-11369"/>
                  <a:pt x="12213600" y="0"/>
                </a:cubicBezTo>
                <a:cubicBezTo>
                  <a:pt x="12192676" y="220342"/>
                  <a:pt x="12186679" y="303396"/>
                  <a:pt x="12213600" y="584775"/>
                </a:cubicBezTo>
                <a:cubicBezTo>
                  <a:pt x="12030181" y="601730"/>
                  <a:pt x="11989225" y="563791"/>
                  <a:pt x="11779339" y="584775"/>
                </a:cubicBezTo>
                <a:cubicBezTo>
                  <a:pt x="11569454" y="605759"/>
                  <a:pt x="11452420" y="570809"/>
                  <a:pt x="11222941" y="584775"/>
                </a:cubicBezTo>
                <a:cubicBezTo>
                  <a:pt x="10993462" y="598741"/>
                  <a:pt x="10810619" y="598725"/>
                  <a:pt x="10666544" y="584775"/>
                </a:cubicBezTo>
                <a:cubicBezTo>
                  <a:pt x="10522469" y="570825"/>
                  <a:pt x="10255954" y="590481"/>
                  <a:pt x="10110147" y="584775"/>
                </a:cubicBezTo>
                <a:cubicBezTo>
                  <a:pt x="9964340" y="579069"/>
                  <a:pt x="9495222" y="584665"/>
                  <a:pt x="9309477" y="584775"/>
                </a:cubicBezTo>
                <a:cubicBezTo>
                  <a:pt x="9123732" y="584886"/>
                  <a:pt x="8794267" y="602062"/>
                  <a:pt x="8630944" y="584775"/>
                </a:cubicBezTo>
                <a:cubicBezTo>
                  <a:pt x="8467621" y="567488"/>
                  <a:pt x="8458895" y="578850"/>
                  <a:pt x="8318819" y="584775"/>
                </a:cubicBezTo>
                <a:cubicBezTo>
                  <a:pt x="8178743" y="590700"/>
                  <a:pt x="7968457" y="597625"/>
                  <a:pt x="7762421" y="584775"/>
                </a:cubicBezTo>
                <a:cubicBezTo>
                  <a:pt x="7556385" y="571925"/>
                  <a:pt x="7271604" y="619703"/>
                  <a:pt x="6961752" y="584775"/>
                </a:cubicBezTo>
                <a:cubicBezTo>
                  <a:pt x="6651900" y="549847"/>
                  <a:pt x="6484313" y="597694"/>
                  <a:pt x="6161083" y="584775"/>
                </a:cubicBezTo>
                <a:cubicBezTo>
                  <a:pt x="5837853" y="571856"/>
                  <a:pt x="5820267" y="580247"/>
                  <a:pt x="5726821" y="584775"/>
                </a:cubicBezTo>
                <a:cubicBezTo>
                  <a:pt x="5633375" y="589303"/>
                  <a:pt x="5242705" y="583176"/>
                  <a:pt x="4926152" y="584775"/>
                </a:cubicBezTo>
                <a:cubicBezTo>
                  <a:pt x="4609599" y="586374"/>
                  <a:pt x="4713472" y="573960"/>
                  <a:pt x="4614027" y="584775"/>
                </a:cubicBezTo>
                <a:cubicBezTo>
                  <a:pt x="4514583" y="595590"/>
                  <a:pt x="4216200" y="591784"/>
                  <a:pt x="4057629" y="584775"/>
                </a:cubicBezTo>
                <a:cubicBezTo>
                  <a:pt x="3899058" y="577766"/>
                  <a:pt x="3583857" y="590548"/>
                  <a:pt x="3379096" y="584775"/>
                </a:cubicBezTo>
                <a:cubicBezTo>
                  <a:pt x="3174335" y="579002"/>
                  <a:pt x="3151956" y="591994"/>
                  <a:pt x="3066971" y="584775"/>
                </a:cubicBezTo>
                <a:cubicBezTo>
                  <a:pt x="2981987" y="577556"/>
                  <a:pt x="2729792" y="606044"/>
                  <a:pt x="2510573" y="584775"/>
                </a:cubicBezTo>
                <a:cubicBezTo>
                  <a:pt x="2291354" y="563506"/>
                  <a:pt x="2262750" y="588202"/>
                  <a:pt x="2198448" y="584775"/>
                </a:cubicBezTo>
                <a:cubicBezTo>
                  <a:pt x="2134147" y="581348"/>
                  <a:pt x="1725742" y="593506"/>
                  <a:pt x="1397779" y="584775"/>
                </a:cubicBezTo>
                <a:cubicBezTo>
                  <a:pt x="1069816" y="576044"/>
                  <a:pt x="1080567" y="580866"/>
                  <a:pt x="841381" y="584775"/>
                </a:cubicBezTo>
                <a:cubicBezTo>
                  <a:pt x="602195" y="588684"/>
                  <a:pt x="265716" y="560550"/>
                  <a:pt x="0" y="584775"/>
                </a:cubicBezTo>
                <a:cubicBezTo>
                  <a:pt x="-5130" y="442993"/>
                  <a:pt x="-4042" y="186195"/>
                  <a:pt x="0" y="0"/>
                </a:cubicBezTo>
                <a:close/>
              </a:path>
              <a:path w="12213600" h="584775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3266" y="-25550"/>
                  <a:pt x="3270531" y="0"/>
                </a:cubicBezTo>
                <a:cubicBezTo>
                  <a:pt x="3577796" y="25550"/>
                  <a:pt x="3993086" y="35129"/>
                  <a:pt x="4193336" y="0"/>
                </a:cubicBezTo>
                <a:cubicBezTo>
                  <a:pt x="4393586" y="-35129"/>
                  <a:pt x="4648648" y="26516"/>
                  <a:pt x="4871869" y="0"/>
                </a:cubicBezTo>
                <a:cubicBezTo>
                  <a:pt x="5095090" y="-26516"/>
                  <a:pt x="5104982" y="10519"/>
                  <a:pt x="5183995" y="0"/>
                </a:cubicBezTo>
                <a:cubicBezTo>
                  <a:pt x="5263008" y="-10519"/>
                  <a:pt x="5724752" y="-30777"/>
                  <a:pt x="5862528" y="0"/>
                </a:cubicBezTo>
                <a:cubicBezTo>
                  <a:pt x="6000304" y="30777"/>
                  <a:pt x="6395471" y="17428"/>
                  <a:pt x="6541061" y="0"/>
                </a:cubicBezTo>
                <a:cubicBezTo>
                  <a:pt x="6686651" y="-17428"/>
                  <a:pt x="6747879" y="7633"/>
                  <a:pt x="6853187" y="0"/>
                </a:cubicBezTo>
                <a:cubicBezTo>
                  <a:pt x="6958495" y="-7633"/>
                  <a:pt x="7269175" y="-14015"/>
                  <a:pt x="7531720" y="0"/>
                </a:cubicBezTo>
                <a:cubicBezTo>
                  <a:pt x="7794265" y="14015"/>
                  <a:pt x="7760088" y="15214"/>
                  <a:pt x="7843845" y="0"/>
                </a:cubicBezTo>
                <a:cubicBezTo>
                  <a:pt x="7927603" y="-15214"/>
                  <a:pt x="8475913" y="-7714"/>
                  <a:pt x="8644515" y="0"/>
                </a:cubicBezTo>
                <a:cubicBezTo>
                  <a:pt x="8813117" y="7714"/>
                  <a:pt x="8896085" y="348"/>
                  <a:pt x="9078776" y="0"/>
                </a:cubicBezTo>
                <a:cubicBezTo>
                  <a:pt x="9261467" y="-348"/>
                  <a:pt x="9798169" y="-24775"/>
                  <a:pt x="10001581" y="0"/>
                </a:cubicBezTo>
                <a:cubicBezTo>
                  <a:pt x="10204993" y="24775"/>
                  <a:pt x="10270882" y="14932"/>
                  <a:pt x="10435843" y="0"/>
                </a:cubicBezTo>
                <a:cubicBezTo>
                  <a:pt x="10600804" y="-14932"/>
                  <a:pt x="10948990" y="25008"/>
                  <a:pt x="11114376" y="0"/>
                </a:cubicBezTo>
                <a:cubicBezTo>
                  <a:pt x="11279762" y="-25008"/>
                  <a:pt x="11797759" y="21739"/>
                  <a:pt x="12213600" y="0"/>
                </a:cubicBezTo>
                <a:cubicBezTo>
                  <a:pt x="12204210" y="125117"/>
                  <a:pt x="12223170" y="308021"/>
                  <a:pt x="12213600" y="584775"/>
                </a:cubicBezTo>
                <a:cubicBezTo>
                  <a:pt x="12079857" y="585181"/>
                  <a:pt x="11852668" y="565088"/>
                  <a:pt x="11657203" y="584775"/>
                </a:cubicBezTo>
                <a:cubicBezTo>
                  <a:pt x="11461738" y="604462"/>
                  <a:pt x="11307170" y="584239"/>
                  <a:pt x="10978669" y="584775"/>
                </a:cubicBezTo>
                <a:cubicBezTo>
                  <a:pt x="10650168" y="585311"/>
                  <a:pt x="10457307" y="566014"/>
                  <a:pt x="10300136" y="584775"/>
                </a:cubicBezTo>
                <a:cubicBezTo>
                  <a:pt x="10142965" y="603536"/>
                  <a:pt x="9832093" y="625813"/>
                  <a:pt x="9377331" y="584775"/>
                </a:cubicBezTo>
                <a:cubicBezTo>
                  <a:pt x="8922569" y="543737"/>
                  <a:pt x="8884827" y="552567"/>
                  <a:pt x="8576661" y="584775"/>
                </a:cubicBezTo>
                <a:cubicBezTo>
                  <a:pt x="8268495" y="616984"/>
                  <a:pt x="8265557" y="594855"/>
                  <a:pt x="8142400" y="584775"/>
                </a:cubicBezTo>
                <a:cubicBezTo>
                  <a:pt x="8019243" y="574695"/>
                  <a:pt x="7898975" y="591091"/>
                  <a:pt x="7830275" y="584775"/>
                </a:cubicBezTo>
                <a:cubicBezTo>
                  <a:pt x="7761575" y="578459"/>
                  <a:pt x="7336922" y="619185"/>
                  <a:pt x="6907469" y="584775"/>
                </a:cubicBezTo>
                <a:cubicBezTo>
                  <a:pt x="6478016" y="550365"/>
                  <a:pt x="6466775" y="573683"/>
                  <a:pt x="6106800" y="584775"/>
                </a:cubicBezTo>
                <a:cubicBezTo>
                  <a:pt x="5746825" y="595867"/>
                  <a:pt x="5869840" y="567205"/>
                  <a:pt x="5672539" y="584775"/>
                </a:cubicBezTo>
                <a:cubicBezTo>
                  <a:pt x="5475238" y="602345"/>
                  <a:pt x="5146097" y="627623"/>
                  <a:pt x="4749733" y="584775"/>
                </a:cubicBezTo>
                <a:cubicBezTo>
                  <a:pt x="4353369" y="541927"/>
                  <a:pt x="4223091" y="564483"/>
                  <a:pt x="3826928" y="584775"/>
                </a:cubicBezTo>
                <a:cubicBezTo>
                  <a:pt x="3430765" y="605067"/>
                  <a:pt x="3566518" y="588989"/>
                  <a:pt x="3392667" y="584775"/>
                </a:cubicBezTo>
                <a:cubicBezTo>
                  <a:pt x="3218816" y="580561"/>
                  <a:pt x="2981946" y="607520"/>
                  <a:pt x="2714133" y="584775"/>
                </a:cubicBezTo>
                <a:cubicBezTo>
                  <a:pt x="2446320" y="562030"/>
                  <a:pt x="2292531" y="576546"/>
                  <a:pt x="2157736" y="584775"/>
                </a:cubicBezTo>
                <a:cubicBezTo>
                  <a:pt x="2022941" y="593004"/>
                  <a:pt x="1667423" y="563401"/>
                  <a:pt x="1357067" y="584775"/>
                </a:cubicBezTo>
                <a:cubicBezTo>
                  <a:pt x="1046711" y="606149"/>
                  <a:pt x="967723" y="576803"/>
                  <a:pt x="800669" y="584775"/>
                </a:cubicBezTo>
                <a:cubicBezTo>
                  <a:pt x="633615" y="592747"/>
                  <a:pt x="236734" y="577223"/>
                  <a:pt x="0" y="584775"/>
                </a:cubicBezTo>
                <a:cubicBezTo>
                  <a:pt x="-22007" y="311238"/>
                  <a:pt x="11230" y="26380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Construct a histogram of the data based on relative frequencies.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0A6B-DF54-B654-8A85-11D04BF75F84}"/>
              </a:ext>
            </a:extLst>
          </p:cNvPr>
          <p:cNvSpPr txBox="1"/>
          <p:nvPr/>
        </p:nvSpPr>
        <p:spPr>
          <a:xfrm>
            <a:off x="1140297" y="4445711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Construct a frequency distribution in which last row includes</a:t>
            </a:r>
          </a:p>
          <a:p>
            <a:r>
              <a:rPr lang="en-US" sz="3200" dirty="0"/>
              <a:t>at least 11 directors.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6B7D1-38E4-9627-4762-0C382AC0A389}"/>
              </a:ext>
            </a:extLst>
          </p:cNvPr>
          <p:cNvSpPr txBox="1"/>
          <p:nvPr/>
        </p:nvSpPr>
        <p:spPr>
          <a:xfrm>
            <a:off x="1140296" y="5857687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proportion of these corporations have at most seven directors?</a:t>
            </a:r>
          </a:p>
        </p:txBody>
      </p:sp>
    </p:spTree>
    <p:extLst>
      <p:ext uri="{BB962C8B-B14F-4D97-AF65-F5344CB8AC3E}">
        <p14:creationId xmlns:p14="http://schemas.microsoft.com/office/powerpoint/2010/main" val="1745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&amp; Text Book.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819" t="-935" r="-671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DD370C-B2AE-89B6-720E-007E669D2F6A}"/>
              </a:ext>
            </a:extLst>
          </p:cNvPr>
          <p:cNvSpPr txBox="1"/>
          <p:nvPr/>
        </p:nvSpPr>
        <p:spPr>
          <a:xfrm>
            <a:off x="9324234" y="297966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Histogram for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C27A7-969F-21D1-37AC-09B1ACCFB111}"/>
              </a:ext>
            </a:extLst>
          </p:cNvPr>
          <p:cNvSpPr txBox="1"/>
          <p:nvPr/>
        </p:nvSpPr>
        <p:spPr>
          <a:xfrm>
            <a:off x="9324234" y="1022982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Histogram for Rel. Frequency</a:t>
            </a:r>
          </a:p>
        </p:txBody>
      </p:sp>
    </p:spTree>
    <p:extLst>
      <p:ext uri="{BB962C8B-B14F-4D97-AF65-F5344CB8AC3E}">
        <p14:creationId xmlns:p14="http://schemas.microsoft.com/office/powerpoint/2010/main" val="13093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1829</TotalTime>
  <Words>980</Words>
  <Application>Microsoft Office PowerPoint</Application>
  <PresentationFormat>Custom</PresentationFormat>
  <Paragraphs>342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Histogram</vt:lpstr>
      <vt:lpstr>Frequency Polygon</vt:lpstr>
      <vt:lpstr>Frequency Polygon</vt:lpstr>
      <vt:lpstr>Frequency Polygon</vt:lpstr>
      <vt:lpstr>Some points</vt:lpstr>
      <vt:lpstr>Class work</vt:lpstr>
      <vt:lpstr>Ogive Curve</vt:lpstr>
      <vt:lpstr>Ogive Curve</vt:lpstr>
      <vt:lpstr>Ogive Curve</vt:lpstr>
      <vt:lpstr>Ogive Curve</vt:lpstr>
      <vt:lpstr>Stem and Leaf plot</vt:lpstr>
      <vt:lpstr>Stem and Leaf</vt:lpstr>
      <vt:lpstr>Graphs for Qualitative</vt:lpstr>
      <vt:lpstr>Bar Chart</vt:lpstr>
      <vt:lpstr>Pie Chart</vt:lpstr>
      <vt:lpstr>Class work</vt:lpstr>
      <vt:lpstr>Bar chart vs Histogram</vt:lpstr>
      <vt:lpstr>Class Work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1040</cp:revision>
  <dcterms:created xsi:type="dcterms:W3CDTF">2023-10-05T14:06:45Z</dcterms:created>
  <dcterms:modified xsi:type="dcterms:W3CDTF">2024-06-04T13:15:55Z</dcterms:modified>
</cp:coreProperties>
</file>