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8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09" r:id="rId17"/>
    <p:sldId id="407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05" r:id="rId32"/>
    <p:sldId id="363" r:id="rId3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1980</c:v>
                </c:pt>
                <c:pt idx="1">
                  <c:v>1982</c:v>
                </c:pt>
                <c:pt idx="2">
                  <c:v>1984</c:v>
                </c:pt>
                <c:pt idx="3">
                  <c:v>1986</c:v>
                </c:pt>
                <c:pt idx="4">
                  <c:v>1988</c:v>
                </c:pt>
                <c:pt idx="5">
                  <c:v>1990</c:v>
                </c:pt>
                <c:pt idx="6">
                  <c:v>1992</c:v>
                </c:pt>
                <c:pt idx="7">
                  <c:v>1994</c:v>
                </c:pt>
                <c:pt idx="8">
                  <c:v>1996</c:v>
                </c:pt>
                <c:pt idx="9">
                  <c:v>1998</c:v>
                </c:pt>
                <c:pt idx="10">
                  <c:v>2000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18</c:v>
                </c:pt>
                <c:pt idx="2">
                  <c:v>22</c:v>
                </c:pt>
                <c:pt idx="3">
                  <c:v>27</c:v>
                </c:pt>
                <c:pt idx="4">
                  <c:v>33</c:v>
                </c:pt>
                <c:pt idx="5">
                  <c:v>40</c:v>
                </c:pt>
                <c:pt idx="6">
                  <c:v>48</c:v>
                </c:pt>
                <c:pt idx="7">
                  <c:v>57</c:v>
                </c:pt>
                <c:pt idx="8">
                  <c:v>65</c:v>
                </c:pt>
                <c:pt idx="9">
                  <c:v>72</c:v>
                </c:pt>
                <c:pt idx="10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8-4284-A4A3-E5A2CA334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441263"/>
        <c:axId val="335435023"/>
      </c:scatterChart>
      <c:valAx>
        <c:axId val="33544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Time (Year)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35023"/>
        <c:crosses val="autoZero"/>
        <c:crossBetween val="midCat"/>
      </c:valAx>
      <c:valAx>
        <c:axId val="33543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41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  <a:extLst>
        <a:ext uri="{C807C97D-BFC1-408E-A445-0C87EB9F89A2}">
          <ask:lineSketchStyleProps xmlns:ask="http://schemas.microsoft.com/office/drawing/2018/sketchyshapes">
            <ask:type>
              <ask:lineSketchFreehand/>
            </ask:type>
          </ask:lineSketchStyleProps>
        </a:ext>
      </a:extLst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1980</c:v>
                </c:pt>
                <c:pt idx="1">
                  <c:v>1982</c:v>
                </c:pt>
                <c:pt idx="2">
                  <c:v>1984</c:v>
                </c:pt>
                <c:pt idx="3">
                  <c:v>1986</c:v>
                </c:pt>
                <c:pt idx="4">
                  <c:v>1988</c:v>
                </c:pt>
                <c:pt idx="5">
                  <c:v>1990</c:v>
                </c:pt>
                <c:pt idx="6">
                  <c:v>1992</c:v>
                </c:pt>
                <c:pt idx="7">
                  <c:v>1994</c:v>
                </c:pt>
                <c:pt idx="8">
                  <c:v>1996</c:v>
                </c:pt>
                <c:pt idx="9">
                  <c:v>1998</c:v>
                </c:pt>
                <c:pt idx="10">
                  <c:v>2000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18</c:v>
                </c:pt>
                <c:pt idx="2">
                  <c:v>22</c:v>
                </c:pt>
                <c:pt idx="3">
                  <c:v>27</c:v>
                </c:pt>
                <c:pt idx="4">
                  <c:v>33</c:v>
                </c:pt>
                <c:pt idx="5">
                  <c:v>40</c:v>
                </c:pt>
                <c:pt idx="6">
                  <c:v>48</c:v>
                </c:pt>
                <c:pt idx="7">
                  <c:v>57</c:v>
                </c:pt>
                <c:pt idx="8">
                  <c:v>65</c:v>
                </c:pt>
                <c:pt idx="9">
                  <c:v>72</c:v>
                </c:pt>
                <c:pt idx="10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8-4284-A4A3-E5A2CA334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441263"/>
        <c:axId val="335435023"/>
      </c:scatterChart>
      <c:valAx>
        <c:axId val="33544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Time (Year)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35023"/>
        <c:crosses val="autoZero"/>
        <c:crossBetween val="midCat"/>
      </c:valAx>
      <c:valAx>
        <c:axId val="33543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41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  <a:extLst>
        <a:ext uri="{C807C97D-BFC1-408E-A445-0C87EB9F89A2}">
          <ask:lineSketchStyleProps xmlns:ask="http://schemas.microsoft.com/office/drawing/2018/sketchyshapes">
            <ask:type>
              <ask:lineSketchFreehand/>
            </ask:type>
          </ask:lineSketchStyleProps>
        </a:ext>
      </a:extLst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1980</c:v>
                </c:pt>
                <c:pt idx="1">
                  <c:v>1982</c:v>
                </c:pt>
                <c:pt idx="2">
                  <c:v>1984</c:v>
                </c:pt>
                <c:pt idx="3">
                  <c:v>1986</c:v>
                </c:pt>
                <c:pt idx="4">
                  <c:v>1988</c:v>
                </c:pt>
                <c:pt idx="5">
                  <c:v>1990</c:v>
                </c:pt>
                <c:pt idx="6">
                  <c:v>1992</c:v>
                </c:pt>
                <c:pt idx="7">
                  <c:v>1994</c:v>
                </c:pt>
                <c:pt idx="8">
                  <c:v>1996</c:v>
                </c:pt>
                <c:pt idx="9">
                  <c:v>1998</c:v>
                </c:pt>
                <c:pt idx="10">
                  <c:v>2000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18</c:v>
                </c:pt>
                <c:pt idx="2">
                  <c:v>22</c:v>
                </c:pt>
                <c:pt idx="3">
                  <c:v>27</c:v>
                </c:pt>
                <c:pt idx="4">
                  <c:v>33</c:v>
                </c:pt>
                <c:pt idx="5">
                  <c:v>40</c:v>
                </c:pt>
                <c:pt idx="6">
                  <c:v>48</c:v>
                </c:pt>
                <c:pt idx="7">
                  <c:v>57</c:v>
                </c:pt>
                <c:pt idx="8">
                  <c:v>65</c:v>
                </c:pt>
                <c:pt idx="9">
                  <c:v>72</c:v>
                </c:pt>
                <c:pt idx="10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8-4284-A4A3-E5A2CA334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441263"/>
        <c:axId val="335435023"/>
      </c:scatterChart>
      <c:valAx>
        <c:axId val="33544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Time (Year)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35023"/>
        <c:crosses val="autoZero"/>
        <c:crossBetween val="midCat"/>
      </c:valAx>
      <c:valAx>
        <c:axId val="33543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35441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  <a:extLst>
        <a:ext uri="{C807C97D-BFC1-408E-A445-0C87EB9F89A2}">
          <ask:lineSketchStyleProps xmlns:ask="http://schemas.microsoft.com/office/drawing/2018/sketchyshapes">
            <ask:type>
              <ask:lineSketchFreehand/>
            </ask:type>
          </ask:lineSketchStyleProps>
        </a:ext>
      </a:extLst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</c:spPr>
          </c:marker>
          <c:cat>
            <c:numRef>
              <c:f>Sheet2!$A$2:$A$7</c:f>
              <c:numCache>
                <c:formatCode>General</c:formatCode>
                <c:ptCount val="6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</c:numCache>
            </c:numRef>
          </c:cat>
          <c:val>
            <c:numRef>
              <c:f>Sheet2!$B$2:$B$7</c:f>
              <c:numCache>
                <c:formatCode>General</c:formatCode>
                <c:ptCount val="6"/>
                <c:pt idx="0">
                  <c:v>53</c:v>
                </c:pt>
                <c:pt idx="1">
                  <c:v>79</c:v>
                </c:pt>
                <c:pt idx="2">
                  <c:v>76</c:v>
                </c:pt>
                <c:pt idx="3">
                  <c:v>66</c:v>
                </c:pt>
                <c:pt idx="4">
                  <c:v>69</c:v>
                </c:pt>
                <c:pt idx="5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E9-4670-9EF3-854AB725A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461583"/>
        <c:axId val="597463983"/>
      </c:lineChart>
      <c:catAx>
        <c:axId val="59746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97463983"/>
        <c:crosses val="autoZero"/>
        <c:auto val="1"/>
        <c:lblAlgn val="ctr"/>
        <c:lblOffset val="100"/>
        <c:noMultiLvlLbl val="0"/>
      </c:catAx>
      <c:valAx>
        <c:axId val="59746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97461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28575">
                <a:solidFill>
                  <a:srgbClr val="002060"/>
                </a:solidFill>
              </a:ln>
              <a:effectLst/>
            </c:spPr>
          </c:marker>
          <c:cat>
            <c:numRef>
              <c:f>Sheet4!$A$1:$A$11</c:f>
              <c:numCache>
                <c:formatCode>General</c:formatCode>
                <c:ptCount val="1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</c:numCache>
            </c:numRef>
          </c:cat>
          <c:val>
            <c:numRef>
              <c:f>Sheet4!$B$1:$B$11</c:f>
              <c:numCache>
                <c:formatCode>General</c:formatCode>
                <c:ptCount val="11"/>
                <c:pt idx="2">
                  <c:v>335.63</c:v>
                </c:pt>
                <c:pt idx="3">
                  <c:v>347.5</c:v>
                </c:pt>
                <c:pt idx="4">
                  <c:v>364.4</c:v>
                </c:pt>
                <c:pt idx="5">
                  <c:v>377.5</c:v>
                </c:pt>
                <c:pt idx="6">
                  <c:v>385.6</c:v>
                </c:pt>
                <c:pt idx="7">
                  <c:v>397.5</c:v>
                </c:pt>
                <c:pt idx="8">
                  <c:v>412.5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D6-4B12-A23F-4E045106F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412079"/>
        <c:axId val="597462063"/>
      </c:lineChart>
      <c:catAx>
        <c:axId val="30041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97462063"/>
        <c:crosses val="autoZero"/>
        <c:auto val="1"/>
        <c:lblAlgn val="ctr"/>
        <c:lblOffset val="100"/>
        <c:noMultiLvlLbl val="0"/>
      </c:catAx>
      <c:valAx>
        <c:axId val="59746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00412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cat>
            <c:numRef>
              <c:f>Sheet5!$A$1:$A$7</c:f>
              <c:numCache>
                <c:formatCode>General</c:formatCode>
                <c:ptCount val="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</c:numCache>
            </c:numRef>
          </c:cat>
          <c:val>
            <c:numRef>
              <c:f>Sheet5!$B$1:$B$7</c:f>
              <c:numCache>
                <c:formatCode>General</c:formatCode>
                <c:ptCount val="7"/>
                <c:pt idx="0">
                  <c:v>93</c:v>
                </c:pt>
                <c:pt idx="1">
                  <c:v>95</c:v>
                </c:pt>
                <c:pt idx="2">
                  <c:v>97</c:v>
                </c:pt>
                <c:pt idx="3">
                  <c:v>99</c:v>
                </c:pt>
                <c:pt idx="4">
                  <c:v>101</c:v>
                </c:pt>
                <c:pt idx="5">
                  <c:v>103</c:v>
                </c:pt>
                <c:pt idx="6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0-44CF-9A8D-7B2071E7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6622592"/>
        <c:axId val="1886623072"/>
      </c:lineChart>
      <c:catAx>
        <c:axId val="188662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886623072"/>
        <c:crosses val="autoZero"/>
        <c:auto val="1"/>
        <c:lblAlgn val="ctr"/>
        <c:lblOffset val="100"/>
        <c:noMultiLvlLbl val="0"/>
      </c:catAx>
      <c:valAx>
        <c:axId val="188662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Trend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88662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Irregular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Besides trend, seasonal variation and cyclical fluctuations, there are other factors which cause variations in time series.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For example, flood, draught, earthquake, war and so 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These variations are known as “Irregular movement”.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These factors are beyond control, unexpected and unusual.</a:t>
            </a:r>
          </a:p>
        </p:txBody>
      </p:sp>
    </p:spTree>
    <p:extLst>
      <p:ext uri="{BB962C8B-B14F-4D97-AF65-F5344CB8AC3E}">
        <p14:creationId xmlns:p14="http://schemas.microsoft.com/office/powerpoint/2010/main" val="41345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Presentation of Time-Series Component">
            <a:extLst>
              <a:ext uri="{FF2B5EF4-FFF2-40B4-BE49-F238E27FC236}">
                <a16:creationId xmlns:a16="http://schemas.microsoft.com/office/drawing/2014/main" id="{42546529-605F-B36F-F2A6-9985BAF7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97" y="298177"/>
            <a:ext cx="11507405" cy="7633246"/>
          </a:xfrm>
          <a:custGeom>
            <a:avLst/>
            <a:gdLst>
              <a:gd name="connsiteX0" fmla="*/ 0 w 11507405"/>
              <a:gd name="connsiteY0" fmla="*/ 0 h 7633246"/>
              <a:gd name="connsiteX1" fmla="*/ 791980 w 11507405"/>
              <a:gd name="connsiteY1" fmla="*/ 0 h 7633246"/>
              <a:gd name="connsiteX2" fmla="*/ 1468886 w 11507405"/>
              <a:gd name="connsiteY2" fmla="*/ 0 h 7633246"/>
              <a:gd name="connsiteX3" fmla="*/ 2145793 w 11507405"/>
              <a:gd name="connsiteY3" fmla="*/ 0 h 7633246"/>
              <a:gd name="connsiteX4" fmla="*/ 2707625 w 11507405"/>
              <a:gd name="connsiteY4" fmla="*/ 0 h 7633246"/>
              <a:gd name="connsiteX5" fmla="*/ 3154383 w 11507405"/>
              <a:gd name="connsiteY5" fmla="*/ 0 h 7633246"/>
              <a:gd name="connsiteX6" fmla="*/ 3601141 w 11507405"/>
              <a:gd name="connsiteY6" fmla="*/ 0 h 7633246"/>
              <a:gd name="connsiteX7" fmla="*/ 4393121 w 11507405"/>
              <a:gd name="connsiteY7" fmla="*/ 0 h 7633246"/>
              <a:gd name="connsiteX8" fmla="*/ 4954953 w 11507405"/>
              <a:gd name="connsiteY8" fmla="*/ 0 h 7633246"/>
              <a:gd name="connsiteX9" fmla="*/ 5631859 w 11507405"/>
              <a:gd name="connsiteY9" fmla="*/ 0 h 7633246"/>
              <a:gd name="connsiteX10" fmla="*/ 5963543 w 11507405"/>
              <a:gd name="connsiteY10" fmla="*/ 0 h 7633246"/>
              <a:gd name="connsiteX11" fmla="*/ 6870598 w 11507405"/>
              <a:gd name="connsiteY11" fmla="*/ 0 h 7633246"/>
              <a:gd name="connsiteX12" fmla="*/ 7202282 w 11507405"/>
              <a:gd name="connsiteY12" fmla="*/ 0 h 7633246"/>
              <a:gd name="connsiteX13" fmla="*/ 7649040 w 11507405"/>
              <a:gd name="connsiteY13" fmla="*/ 0 h 7633246"/>
              <a:gd name="connsiteX14" fmla="*/ 8556094 w 11507405"/>
              <a:gd name="connsiteY14" fmla="*/ 0 h 7633246"/>
              <a:gd name="connsiteX15" fmla="*/ 9233000 w 11507405"/>
              <a:gd name="connsiteY15" fmla="*/ 0 h 7633246"/>
              <a:gd name="connsiteX16" fmla="*/ 9909906 w 11507405"/>
              <a:gd name="connsiteY16" fmla="*/ 0 h 7633246"/>
              <a:gd name="connsiteX17" fmla="*/ 10816961 w 11507405"/>
              <a:gd name="connsiteY17" fmla="*/ 0 h 7633246"/>
              <a:gd name="connsiteX18" fmla="*/ 11507405 w 11507405"/>
              <a:gd name="connsiteY18" fmla="*/ 0 h 7633246"/>
              <a:gd name="connsiteX19" fmla="*/ 11507405 w 11507405"/>
              <a:gd name="connsiteY19" fmla="*/ 464934 h 7633246"/>
              <a:gd name="connsiteX20" fmla="*/ 11507405 w 11507405"/>
              <a:gd name="connsiteY20" fmla="*/ 929868 h 7633246"/>
              <a:gd name="connsiteX21" fmla="*/ 11507405 w 11507405"/>
              <a:gd name="connsiteY21" fmla="*/ 1623800 h 7633246"/>
              <a:gd name="connsiteX22" fmla="*/ 11507405 w 11507405"/>
              <a:gd name="connsiteY22" fmla="*/ 2394064 h 7633246"/>
              <a:gd name="connsiteX23" fmla="*/ 11507405 w 11507405"/>
              <a:gd name="connsiteY23" fmla="*/ 3164327 h 7633246"/>
              <a:gd name="connsiteX24" fmla="*/ 11507405 w 11507405"/>
              <a:gd name="connsiteY24" fmla="*/ 4010924 h 7633246"/>
              <a:gd name="connsiteX25" fmla="*/ 11507405 w 11507405"/>
              <a:gd name="connsiteY25" fmla="*/ 4475858 h 7633246"/>
              <a:gd name="connsiteX26" fmla="*/ 11507405 w 11507405"/>
              <a:gd name="connsiteY26" fmla="*/ 4940792 h 7633246"/>
              <a:gd name="connsiteX27" fmla="*/ 11507405 w 11507405"/>
              <a:gd name="connsiteY27" fmla="*/ 5405726 h 7633246"/>
              <a:gd name="connsiteX28" fmla="*/ 11507405 w 11507405"/>
              <a:gd name="connsiteY28" fmla="*/ 6252322 h 7633246"/>
              <a:gd name="connsiteX29" fmla="*/ 11507405 w 11507405"/>
              <a:gd name="connsiteY29" fmla="*/ 6717256 h 7633246"/>
              <a:gd name="connsiteX30" fmla="*/ 11507405 w 11507405"/>
              <a:gd name="connsiteY30" fmla="*/ 7633246 h 7633246"/>
              <a:gd name="connsiteX31" fmla="*/ 10715425 w 11507405"/>
              <a:gd name="connsiteY31" fmla="*/ 7633246 h 7633246"/>
              <a:gd name="connsiteX32" fmla="*/ 9923445 w 11507405"/>
              <a:gd name="connsiteY32" fmla="*/ 7633246 h 7633246"/>
              <a:gd name="connsiteX33" fmla="*/ 9016390 w 11507405"/>
              <a:gd name="connsiteY33" fmla="*/ 7633246 h 7633246"/>
              <a:gd name="connsiteX34" fmla="*/ 8454558 w 11507405"/>
              <a:gd name="connsiteY34" fmla="*/ 7633246 h 7633246"/>
              <a:gd name="connsiteX35" fmla="*/ 8122874 w 11507405"/>
              <a:gd name="connsiteY35" fmla="*/ 7633246 h 7633246"/>
              <a:gd name="connsiteX36" fmla="*/ 7330894 w 11507405"/>
              <a:gd name="connsiteY36" fmla="*/ 7633246 h 7633246"/>
              <a:gd name="connsiteX37" fmla="*/ 6999210 w 11507405"/>
              <a:gd name="connsiteY37" fmla="*/ 7633246 h 7633246"/>
              <a:gd name="connsiteX38" fmla="*/ 6437378 w 11507405"/>
              <a:gd name="connsiteY38" fmla="*/ 7633246 h 7633246"/>
              <a:gd name="connsiteX39" fmla="*/ 6105694 w 11507405"/>
              <a:gd name="connsiteY39" fmla="*/ 7633246 h 7633246"/>
              <a:gd name="connsiteX40" fmla="*/ 5198639 w 11507405"/>
              <a:gd name="connsiteY40" fmla="*/ 7633246 h 7633246"/>
              <a:gd name="connsiteX41" fmla="*/ 4406659 w 11507405"/>
              <a:gd name="connsiteY41" fmla="*/ 7633246 h 7633246"/>
              <a:gd name="connsiteX42" fmla="*/ 3729753 w 11507405"/>
              <a:gd name="connsiteY42" fmla="*/ 7633246 h 7633246"/>
              <a:gd name="connsiteX43" fmla="*/ 3167921 w 11507405"/>
              <a:gd name="connsiteY43" fmla="*/ 7633246 h 7633246"/>
              <a:gd name="connsiteX44" fmla="*/ 2721163 w 11507405"/>
              <a:gd name="connsiteY44" fmla="*/ 7633246 h 7633246"/>
              <a:gd name="connsiteX45" fmla="*/ 2159331 w 11507405"/>
              <a:gd name="connsiteY45" fmla="*/ 7633246 h 7633246"/>
              <a:gd name="connsiteX46" fmla="*/ 1712573 w 11507405"/>
              <a:gd name="connsiteY46" fmla="*/ 7633246 h 7633246"/>
              <a:gd name="connsiteX47" fmla="*/ 805518 w 11507405"/>
              <a:gd name="connsiteY47" fmla="*/ 7633246 h 7633246"/>
              <a:gd name="connsiteX48" fmla="*/ 0 w 11507405"/>
              <a:gd name="connsiteY48" fmla="*/ 7633246 h 7633246"/>
              <a:gd name="connsiteX49" fmla="*/ 0 w 11507405"/>
              <a:gd name="connsiteY49" fmla="*/ 6862982 h 7633246"/>
              <a:gd name="connsiteX50" fmla="*/ 0 w 11507405"/>
              <a:gd name="connsiteY50" fmla="*/ 6016386 h 7633246"/>
              <a:gd name="connsiteX51" fmla="*/ 0 w 11507405"/>
              <a:gd name="connsiteY51" fmla="*/ 5322454 h 7633246"/>
              <a:gd name="connsiteX52" fmla="*/ 0 w 11507405"/>
              <a:gd name="connsiteY52" fmla="*/ 4552190 h 7633246"/>
              <a:gd name="connsiteX53" fmla="*/ 0 w 11507405"/>
              <a:gd name="connsiteY53" fmla="*/ 3858259 h 7633246"/>
              <a:gd name="connsiteX54" fmla="*/ 0 w 11507405"/>
              <a:gd name="connsiteY54" fmla="*/ 3011663 h 7633246"/>
              <a:gd name="connsiteX55" fmla="*/ 0 w 11507405"/>
              <a:gd name="connsiteY55" fmla="*/ 2317731 h 7633246"/>
              <a:gd name="connsiteX56" fmla="*/ 0 w 11507405"/>
              <a:gd name="connsiteY56" fmla="*/ 1471135 h 7633246"/>
              <a:gd name="connsiteX57" fmla="*/ 0 w 11507405"/>
              <a:gd name="connsiteY57" fmla="*/ 777203 h 7633246"/>
              <a:gd name="connsiteX58" fmla="*/ 0 w 11507405"/>
              <a:gd name="connsiteY58" fmla="*/ 0 h 763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507405" h="7633246" extrusionOk="0">
                <a:moveTo>
                  <a:pt x="0" y="0"/>
                </a:moveTo>
                <a:cubicBezTo>
                  <a:pt x="237084" y="16061"/>
                  <a:pt x="422928" y="5622"/>
                  <a:pt x="791980" y="0"/>
                </a:cubicBezTo>
                <a:cubicBezTo>
                  <a:pt x="1161032" y="-5622"/>
                  <a:pt x="1208411" y="-3020"/>
                  <a:pt x="1468886" y="0"/>
                </a:cubicBezTo>
                <a:cubicBezTo>
                  <a:pt x="1729361" y="3020"/>
                  <a:pt x="2001198" y="-32157"/>
                  <a:pt x="2145793" y="0"/>
                </a:cubicBezTo>
                <a:cubicBezTo>
                  <a:pt x="2290388" y="32157"/>
                  <a:pt x="2511036" y="26345"/>
                  <a:pt x="2707625" y="0"/>
                </a:cubicBezTo>
                <a:cubicBezTo>
                  <a:pt x="2904214" y="-26345"/>
                  <a:pt x="2938223" y="-20293"/>
                  <a:pt x="3154383" y="0"/>
                </a:cubicBezTo>
                <a:cubicBezTo>
                  <a:pt x="3370543" y="20293"/>
                  <a:pt x="3501755" y="-13872"/>
                  <a:pt x="3601141" y="0"/>
                </a:cubicBezTo>
                <a:cubicBezTo>
                  <a:pt x="3700527" y="13872"/>
                  <a:pt x="4218640" y="-15797"/>
                  <a:pt x="4393121" y="0"/>
                </a:cubicBezTo>
                <a:cubicBezTo>
                  <a:pt x="4567602" y="15797"/>
                  <a:pt x="4824920" y="-22214"/>
                  <a:pt x="4954953" y="0"/>
                </a:cubicBezTo>
                <a:cubicBezTo>
                  <a:pt x="5084986" y="22214"/>
                  <a:pt x="5351962" y="14321"/>
                  <a:pt x="5631859" y="0"/>
                </a:cubicBezTo>
                <a:cubicBezTo>
                  <a:pt x="5911756" y="-14321"/>
                  <a:pt x="5873071" y="-331"/>
                  <a:pt x="5963543" y="0"/>
                </a:cubicBezTo>
                <a:cubicBezTo>
                  <a:pt x="6054015" y="331"/>
                  <a:pt x="6649365" y="-30744"/>
                  <a:pt x="6870598" y="0"/>
                </a:cubicBezTo>
                <a:cubicBezTo>
                  <a:pt x="7091832" y="30744"/>
                  <a:pt x="7056765" y="-13587"/>
                  <a:pt x="7202282" y="0"/>
                </a:cubicBezTo>
                <a:cubicBezTo>
                  <a:pt x="7347799" y="13587"/>
                  <a:pt x="7491351" y="4408"/>
                  <a:pt x="7649040" y="0"/>
                </a:cubicBezTo>
                <a:cubicBezTo>
                  <a:pt x="7806729" y="-4408"/>
                  <a:pt x="8222965" y="37214"/>
                  <a:pt x="8556094" y="0"/>
                </a:cubicBezTo>
                <a:cubicBezTo>
                  <a:pt x="8889223" y="-37214"/>
                  <a:pt x="8951141" y="24081"/>
                  <a:pt x="9233000" y="0"/>
                </a:cubicBezTo>
                <a:cubicBezTo>
                  <a:pt x="9514859" y="-24081"/>
                  <a:pt x="9635923" y="31766"/>
                  <a:pt x="9909906" y="0"/>
                </a:cubicBezTo>
                <a:cubicBezTo>
                  <a:pt x="10183889" y="-31766"/>
                  <a:pt x="10449746" y="-18498"/>
                  <a:pt x="10816961" y="0"/>
                </a:cubicBezTo>
                <a:cubicBezTo>
                  <a:pt x="11184176" y="18498"/>
                  <a:pt x="11318754" y="-12582"/>
                  <a:pt x="11507405" y="0"/>
                </a:cubicBezTo>
                <a:cubicBezTo>
                  <a:pt x="11529327" y="167758"/>
                  <a:pt x="11494566" y="277047"/>
                  <a:pt x="11507405" y="464934"/>
                </a:cubicBezTo>
                <a:cubicBezTo>
                  <a:pt x="11520244" y="652821"/>
                  <a:pt x="11494432" y="794998"/>
                  <a:pt x="11507405" y="929868"/>
                </a:cubicBezTo>
                <a:cubicBezTo>
                  <a:pt x="11520378" y="1064738"/>
                  <a:pt x="11482584" y="1393861"/>
                  <a:pt x="11507405" y="1623800"/>
                </a:cubicBezTo>
                <a:cubicBezTo>
                  <a:pt x="11532226" y="1853739"/>
                  <a:pt x="11545264" y="2113658"/>
                  <a:pt x="11507405" y="2394064"/>
                </a:cubicBezTo>
                <a:cubicBezTo>
                  <a:pt x="11469546" y="2674470"/>
                  <a:pt x="11484150" y="2817505"/>
                  <a:pt x="11507405" y="3164327"/>
                </a:cubicBezTo>
                <a:cubicBezTo>
                  <a:pt x="11530660" y="3511149"/>
                  <a:pt x="11542974" y="3700909"/>
                  <a:pt x="11507405" y="4010924"/>
                </a:cubicBezTo>
                <a:cubicBezTo>
                  <a:pt x="11471836" y="4320939"/>
                  <a:pt x="11487814" y="4283217"/>
                  <a:pt x="11507405" y="4475858"/>
                </a:cubicBezTo>
                <a:cubicBezTo>
                  <a:pt x="11526996" y="4668499"/>
                  <a:pt x="11511866" y="4779193"/>
                  <a:pt x="11507405" y="4940792"/>
                </a:cubicBezTo>
                <a:cubicBezTo>
                  <a:pt x="11502944" y="5102391"/>
                  <a:pt x="11507798" y="5178612"/>
                  <a:pt x="11507405" y="5405726"/>
                </a:cubicBezTo>
                <a:cubicBezTo>
                  <a:pt x="11507012" y="5632840"/>
                  <a:pt x="11529503" y="6064025"/>
                  <a:pt x="11507405" y="6252322"/>
                </a:cubicBezTo>
                <a:cubicBezTo>
                  <a:pt x="11485307" y="6440619"/>
                  <a:pt x="11501228" y="6490211"/>
                  <a:pt x="11507405" y="6717256"/>
                </a:cubicBezTo>
                <a:cubicBezTo>
                  <a:pt x="11513582" y="6944301"/>
                  <a:pt x="11540375" y="7334151"/>
                  <a:pt x="11507405" y="7633246"/>
                </a:cubicBezTo>
                <a:cubicBezTo>
                  <a:pt x="11144158" y="7627342"/>
                  <a:pt x="10971634" y="7643491"/>
                  <a:pt x="10715425" y="7633246"/>
                </a:cubicBezTo>
                <a:cubicBezTo>
                  <a:pt x="10459216" y="7623001"/>
                  <a:pt x="10196067" y="7641907"/>
                  <a:pt x="9923445" y="7633246"/>
                </a:cubicBezTo>
                <a:cubicBezTo>
                  <a:pt x="9650823" y="7624585"/>
                  <a:pt x="9350889" y="7610104"/>
                  <a:pt x="9016390" y="7633246"/>
                </a:cubicBezTo>
                <a:cubicBezTo>
                  <a:pt x="8681891" y="7656388"/>
                  <a:pt x="8642955" y="7616005"/>
                  <a:pt x="8454558" y="7633246"/>
                </a:cubicBezTo>
                <a:cubicBezTo>
                  <a:pt x="8266161" y="7650487"/>
                  <a:pt x="8202984" y="7638078"/>
                  <a:pt x="8122874" y="7633246"/>
                </a:cubicBezTo>
                <a:cubicBezTo>
                  <a:pt x="8042764" y="7628414"/>
                  <a:pt x="7717052" y="7604694"/>
                  <a:pt x="7330894" y="7633246"/>
                </a:cubicBezTo>
                <a:cubicBezTo>
                  <a:pt x="6944736" y="7661798"/>
                  <a:pt x="7096573" y="7618451"/>
                  <a:pt x="6999210" y="7633246"/>
                </a:cubicBezTo>
                <a:cubicBezTo>
                  <a:pt x="6901847" y="7648041"/>
                  <a:pt x="6709523" y="7634081"/>
                  <a:pt x="6437378" y="7633246"/>
                </a:cubicBezTo>
                <a:cubicBezTo>
                  <a:pt x="6165233" y="7632411"/>
                  <a:pt x="6176264" y="7625530"/>
                  <a:pt x="6105694" y="7633246"/>
                </a:cubicBezTo>
                <a:cubicBezTo>
                  <a:pt x="6035124" y="7640962"/>
                  <a:pt x="5420678" y="7609052"/>
                  <a:pt x="5198639" y="7633246"/>
                </a:cubicBezTo>
                <a:cubicBezTo>
                  <a:pt x="4976600" y="7657440"/>
                  <a:pt x="4665464" y="7650960"/>
                  <a:pt x="4406659" y="7633246"/>
                </a:cubicBezTo>
                <a:cubicBezTo>
                  <a:pt x="4147854" y="7615532"/>
                  <a:pt x="3964362" y="7660206"/>
                  <a:pt x="3729753" y="7633246"/>
                </a:cubicBezTo>
                <a:cubicBezTo>
                  <a:pt x="3495144" y="7606286"/>
                  <a:pt x="3389063" y="7632504"/>
                  <a:pt x="3167921" y="7633246"/>
                </a:cubicBezTo>
                <a:cubicBezTo>
                  <a:pt x="2946779" y="7633988"/>
                  <a:pt x="2887680" y="7634531"/>
                  <a:pt x="2721163" y="7633246"/>
                </a:cubicBezTo>
                <a:cubicBezTo>
                  <a:pt x="2554646" y="7631961"/>
                  <a:pt x="2274798" y="7631240"/>
                  <a:pt x="2159331" y="7633246"/>
                </a:cubicBezTo>
                <a:cubicBezTo>
                  <a:pt x="2043864" y="7635252"/>
                  <a:pt x="1862020" y="7623275"/>
                  <a:pt x="1712573" y="7633246"/>
                </a:cubicBezTo>
                <a:cubicBezTo>
                  <a:pt x="1563126" y="7643217"/>
                  <a:pt x="1230525" y="7627492"/>
                  <a:pt x="805518" y="7633246"/>
                </a:cubicBezTo>
                <a:cubicBezTo>
                  <a:pt x="380511" y="7639000"/>
                  <a:pt x="367713" y="7615980"/>
                  <a:pt x="0" y="7633246"/>
                </a:cubicBezTo>
                <a:cubicBezTo>
                  <a:pt x="-37505" y="7400384"/>
                  <a:pt x="-828" y="7201832"/>
                  <a:pt x="0" y="6862982"/>
                </a:cubicBezTo>
                <a:cubicBezTo>
                  <a:pt x="828" y="6524132"/>
                  <a:pt x="40995" y="6335535"/>
                  <a:pt x="0" y="6016386"/>
                </a:cubicBezTo>
                <a:cubicBezTo>
                  <a:pt x="-40995" y="5697237"/>
                  <a:pt x="11104" y="5637497"/>
                  <a:pt x="0" y="5322454"/>
                </a:cubicBezTo>
                <a:cubicBezTo>
                  <a:pt x="-11104" y="5007411"/>
                  <a:pt x="-19188" y="4747669"/>
                  <a:pt x="0" y="4552190"/>
                </a:cubicBezTo>
                <a:cubicBezTo>
                  <a:pt x="19188" y="4356711"/>
                  <a:pt x="-2474" y="4203817"/>
                  <a:pt x="0" y="3858259"/>
                </a:cubicBezTo>
                <a:cubicBezTo>
                  <a:pt x="2474" y="3512701"/>
                  <a:pt x="-23972" y="3306180"/>
                  <a:pt x="0" y="3011663"/>
                </a:cubicBezTo>
                <a:cubicBezTo>
                  <a:pt x="23972" y="2717146"/>
                  <a:pt x="-28889" y="2504294"/>
                  <a:pt x="0" y="2317731"/>
                </a:cubicBezTo>
                <a:cubicBezTo>
                  <a:pt x="28889" y="2131168"/>
                  <a:pt x="29180" y="1883875"/>
                  <a:pt x="0" y="1471135"/>
                </a:cubicBezTo>
                <a:cubicBezTo>
                  <a:pt x="-29180" y="1058395"/>
                  <a:pt x="-19137" y="916756"/>
                  <a:pt x="0" y="777203"/>
                </a:cubicBezTo>
                <a:cubicBezTo>
                  <a:pt x="19137" y="637650"/>
                  <a:pt x="26864" y="18839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08723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Models of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dirty="0"/>
              <a:t> Some time series may not be affected by all type of variations.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Some of these types of variations may affect a few time series only.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Hence, while analyzing the time series, these effects are isolated.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In a traditional time series analysis, we assume that any given observation consists of the trend, seasonal, cyclical and irregular movements.</a:t>
            </a:r>
          </a:p>
        </p:txBody>
      </p:sp>
    </p:spTree>
    <p:extLst>
      <p:ext uri="{BB962C8B-B14F-4D97-AF65-F5344CB8AC3E}">
        <p14:creationId xmlns:p14="http://schemas.microsoft.com/office/powerpoint/2010/main" val="8086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Models of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following are the two models which we generally use for the decomposition of time series into its four components: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Additive model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Multiplicative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89873-C4E4-82B9-E308-6431ECEA4D32}"/>
                  </a:ext>
                </a:extLst>
              </p:cNvPr>
              <p:cNvSpPr txBox="1"/>
              <p:nvPr/>
            </p:nvSpPr>
            <p:spPr>
              <a:xfrm>
                <a:off x="4704974" y="3796040"/>
                <a:ext cx="4267576" cy="523220"/>
              </a:xfrm>
              <a:custGeom>
                <a:avLst/>
                <a:gdLst>
                  <a:gd name="connsiteX0" fmla="*/ 0 w 4267576"/>
                  <a:gd name="connsiteY0" fmla="*/ 0 h 523220"/>
                  <a:gd name="connsiteX1" fmla="*/ 652329 w 4267576"/>
                  <a:gd name="connsiteY1" fmla="*/ 0 h 523220"/>
                  <a:gd name="connsiteX2" fmla="*/ 1304659 w 4267576"/>
                  <a:gd name="connsiteY2" fmla="*/ 0 h 523220"/>
                  <a:gd name="connsiteX3" fmla="*/ 1786285 w 4267576"/>
                  <a:gd name="connsiteY3" fmla="*/ 0 h 523220"/>
                  <a:gd name="connsiteX4" fmla="*/ 2310588 w 4267576"/>
                  <a:gd name="connsiteY4" fmla="*/ 0 h 523220"/>
                  <a:gd name="connsiteX5" fmla="*/ 3005593 w 4267576"/>
                  <a:gd name="connsiteY5" fmla="*/ 0 h 523220"/>
                  <a:gd name="connsiteX6" fmla="*/ 3615247 w 4267576"/>
                  <a:gd name="connsiteY6" fmla="*/ 0 h 523220"/>
                  <a:gd name="connsiteX7" fmla="*/ 4267576 w 4267576"/>
                  <a:gd name="connsiteY7" fmla="*/ 0 h 523220"/>
                  <a:gd name="connsiteX8" fmla="*/ 4267576 w 4267576"/>
                  <a:gd name="connsiteY8" fmla="*/ 523220 h 523220"/>
                  <a:gd name="connsiteX9" fmla="*/ 3572571 w 4267576"/>
                  <a:gd name="connsiteY9" fmla="*/ 523220 h 523220"/>
                  <a:gd name="connsiteX10" fmla="*/ 2920241 w 4267576"/>
                  <a:gd name="connsiteY10" fmla="*/ 523220 h 523220"/>
                  <a:gd name="connsiteX11" fmla="*/ 2225236 w 4267576"/>
                  <a:gd name="connsiteY11" fmla="*/ 523220 h 523220"/>
                  <a:gd name="connsiteX12" fmla="*/ 1700934 w 4267576"/>
                  <a:gd name="connsiteY12" fmla="*/ 523220 h 523220"/>
                  <a:gd name="connsiteX13" fmla="*/ 1133956 w 4267576"/>
                  <a:gd name="connsiteY13" fmla="*/ 523220 h 523220"/>
                  <a:gd name="connsiteX14" fmla="*/ 0 w 4267576"/>
                  <a:gd name="connsiteY14" fmla="*/ 523220 h 523220"/>
                  <a:gd name="connsiteX15" fmla="*/ 0 w 4267576"/>
                  <a:gd name="connsiteY1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67576" h="523220" fill="none" extrusionOk="0">
                    <a:moveTo>
                      <a:pt x="0" y="0"/>
                    </a:moveTo>
                    <a:cubicBezTo>
                      <a:pt x="171208" y="-30919"/>
                      <a:pt x="410188" y="-5369"/>
                      <a:pt x="652329" y="0"/>
                    </a:cubicBezTo>
                    <a:cubicBezTo>
                      <a:pt x="894470" y="5369"/>
                      <a:pt x="1028941" y="762"/>
                      <a:pt x="1304659" y="0"/>
                    </a:cubicBezTo>
                    <a:cubicBezTo>
                      <a:pt x="1580377" y="-762"/>
                      <a:pt x="1592253" y="-24017"/>
                      <a:pt x="1786285" y="0"/>
                    </a:cubicBezTo>
                    <a:cubicBezTo>
                      <a:pt x="1980317" y="24017"/>
                      <a:pt x="2091554" y="9805"/>
                      <a:pt x="2310588" y="0"/>
                    </a:cubicBezTo>
                    <a:cubicBezTo>
                      <a:pt x="2529622" y="-9805"/>
                      <a:pt x="2746072" y="16500"/>
                      <a:pt x="3005593" y="0"/>
                    </a:cubicBezTo>
                    <a:cubicBezTo>
                      <a:pt x="3265115" y="-16500"/>
                      <a:pt x="3466351" y="26570"/>
                      <a:pt x="3615247" y="0"/>
                    </a:cubicBezTo>
                    <a:cubicBezTo>
                      <a:pt x="3764143" y="-26570"/>
                      <a:pt x="4088019" y="2566"/>
                      <a:pt x="4267576" y="0"/>
                    </a:cubicBezTo>
                    <a:cubicBezTo>
                      <a:pt x="4247579" y="193513"/>
                      <a:pt x="4285463" y="352708"/>
                      <a:pt x="4267576" y="523220"/>
                    </a:cubicBezTo>
                    <a:cubicBezTo>
                      <a:pt x="4065036" y="557806"/>
                      <a:pt x="3837335" y="505985"/>
                      <a:pt x="3572571" y="523220"/>
                    </a:cubicBezTo>
                    <a:cubicBezTo>
                      <a:pt x="3307807" y="540455"/>
                      <a:pt x="3239848" y="545400"/>
                      <a:pt x="2920241" y="523220"/>
                    </a:cubicBezTo>
                    <a:cubicBezTo>
                      <a:pt x="2600634" y="501041"/>
                      <a:pt x="2499883" y="520731"/>
                      <a:pt x="2225236" y="523220"/>
                    </a:cubicBezTo>
                    <a:cubicBezTo>
                      <a:pt x="1950589" y="525709"/>
                      <a:pt x="1944063" y="540191"/>
                      <a:pt x="1700934" y="523220"/>
                    </a:cubicBezTo>
                    <a:cubicBezTo>
                      <a:pt x="1457805" y="506249"/>
                      <a:pt x="1408872" y="529923"/>
                      <a:pt x="1133956" y="523220"/>
                    </a:cubicBezTo>
                    <a:cubicBezTo>
                      <a:pt x="859040" y="516517"/>
                      <a:pt x="423668" y="519931"/>
                      <a:pt x="0" y="523220"/>
                    </a:cubicBezTo>
                    <a:cubicBezTo>
                      <a:pt x="11190" y="373018"/>
                      <a:pt x="-19151" y="242656"/>
                      <a:pt x="0" y="0"/>
                    </a:cubicBezTo>
                    <a:close/>
                  </a:path>
                  <a:path w="4267576" h="523220" stroke="0" extrusionOk="0">
                    <a:moveTo>
                      <a:pt x="0" y="0"/>
                    </a:moveTo>
                    <a:cubicBezTo>
                      <a:pt x="150173" y="9246"/>
                      <a:pt x="540125" y="18510"/>
                      <a:pt x="695005" y="0"/>
                    </a:cubicBezTo>
                    <a:cubicBezTo>
                      <a:pt x="849886" y="-18510"/>
                      <a:pt x="1042544" y="20794"/>
                      <a:pt x="1261983" y="0"/>
                    </a:cubicBezTo>
                    <a:cubicBezTo>
                      <a:pt x="1481422" y="-20794"/>
                      <a:pt x="1551334" y="-15236"/>
                      <a:pt x="1743610" y="0"/>
                    </a:cubicBezTo>
                    <a:cubicBezTo>
                      <a:pt x="1935886" y="15236"/>
                      <a:pt x="2199350" y="30251"/>
                      <a:pt x="2353263" y="0"/>
                    </a:cubicBezTo>
                    <a:cubicBezTo>
                      <a:pt x="2507176" y="-30251"/>
                      <a:pt x="2832070" y="-12844"/>
                      <a:pt x="2962917" y="0"/>
                    </a:cubicBezTo>
                    <a:cubicBezTo>
                      <a:pt x="3093764" y="12844"/>
                      <a:pt x="3293732" y="-13915"/>
                      <a:pt x="3529895" y="0"/>
                    </a:cubicBezTo>
                    <a:cubicBezTo>
                      <a:pt x="3766058" y="13915"/>
                      <a:pt x="3930994" y="-18368"/>
                      <a:pt x="4267576" y="0"/>
                    </a:cubicBezTo>
                    <a:cubicBezTo>
                      <a:pt x="4245460" y="233424"/>
                      <a:pt x="4270235" y="330323"/>
                      <a:pt x="4267576" y="523220"/>
                    </a:cubicBezTo>
                    <a:cubicBezTo>
                      <a:pt x="4166098" y="521465"/>
                      <a:pt x="4015541" y="532449"/>
                      <a:pt x="3785950" y="523220"/>
                    </a:cubicBezTo>
                    <a:cubicBezTo>
                      <a:pt x="3556359" y="513991"/>
                      <a:pt x="3337793" y="543451"/>
                      <a:pt x="3176296" y="523220"/>
                    </a:cubicBezTo>
                    <a:cubicBezTo>
                      <a:pt x="3014799" y="502989"/>
                      <a:pt x="2744790" y="533894"/>
                      <a:pt x="2523966" y="523220"/>
                    </a:cubicBezTo>
                    <a:cubicBezTo>
                      <a:pt x="2303142" y="512547"/>
                      <a:pt x="1969318" y="503185"/>
                      <a:pt x="1828961" y="523220"/>
                    </a:cubicBezTo>
                    <a:cubicBezTo>
                      <a:pt x="1688605" y="543255"/>
                      <a:pt x="1454418" y="538505"/>
                      <a:pt x="1176632" y="523220"/>
                    </a:cubicBezTo>
                    <a:cubicBezTo>
                      <a:pt x="898846" y="507935"/>
                      <a:pt x="796883" y="536843"/>
                      <a:pt x="609654" y="523220"/>
                    </a:cubicBezTo>
                    <a:cubicBezTo>
                      <a:pt x="422425" y="509597"/>
                      <a:pt x="302386" y="550177"/>
                      <a:pt x="0" y="523220"/>
                    </a:cubicBezTo>
                    <a:cubicBezTo>
                      <a:pt x="10368" y="375188"/>
                      <a:pt x="-21589" y="250711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89873-C4E4-82B9-E308-6431ECEA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74" y="3796040"/>
                <a:ext cx="42675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267576"/>
                          <a:gd name="connsiteY0" fmla="*/ 0 h 523220"/>
                          <a:gd name="connsiteX1" fmla="*/ 652329 w 4267576"/>
                          <a:gd name="connsiteY1" fmla="*/ 0 h 523220"/>
                          <a:gd name="connsiteX2" fmla="*/ 1304659 w 4267576"/>
                          <a:gd name="connsiteY2" fmla="*/ 0 h 523220"/>
                          <a:gd name="connsiteX3" fmla="*/ 1786285 w 4267576"/>
                          <a:gd name="connsiteY3" fmla="*/ 0 h 523220"/>
                          <a:gd name="connsiteX4" fmla="*/ 2310588 w 4267576"/>
                          <a:gd name="connsiteY4" fmla="*/ 0 h 523220"/>
                          <a:gd name="connsiteX5" fmla="*/ 3005593 w 4267576"/>
                          <a:gd name="connsiteY5" fmla="*/ 0 h 523220"/>
                          <a:gd name="connsiteX6" fmla="*/ 3615247 w 4267576"/>
                          <a:gd name="connsiteY6" fmla="*/ 0 h 523220"/>
                          <a:gd name="connsiteX7" fmla="*/ 4267576 w 4267576"/>
                          <a:gd name="connsiteY7" fmla="*/ 0 h 523220"/>
                          <a:gd name="connsiteX8" fmla="*/ 4267576 w 4267576"/>
                          <a:gd name="connsiteY8" fmla="*/ 523220 h 523220"/>
                          <a:gd name="connsiteX9" fmla="*/ 3572571 w 4267576"/>
                          <a:gd name="connsiteY9" fmla="*/ 523220 h 523220"/>
                          <a:gd name="connsiteX10" fmla="*/ 2920241 w 4267576"/>
                          <a:gd name="connsiteY10" fmla="*/ 523220 h 523220"/>
                          <a:gd name="connsiteX11" fmla="*/ 2225236 w 4267576"/>
                          <a:gd name="connsiteY11" fmla="*/ 523220 h 523220"/>
                          <a:gd name="connsiteX12" fmla="*/ 1700934 w 4267576"/>
                          <a:gd name="connsiteY12" fmla="*/ 523220 h 523220"/>
                          <a:gd name="connsiteX13" fmla="*/ 1133956 w 4267576"/>
                          <a:gd name="connsiteY13" fmla="*/ 523220 h 523220"/>
                          <a:gd name="connsiteX14" fmla="*/ 0 w 4267576"/>
                          <a:gd name="connsiteY14" fmla="*/ 523220 h 523220"/>
                          <a:gd name="connsiteX15" fmla="*/ 0 w 4267576"/>
                          <a:gd name="connsiteY1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267576" h="523220" fill="none" extrusionOk="0">
                            <a:moveTo>
                              <a:pt x="0" y="0"/>
                            </a:moveTo>
                            <a:cubicBezTo>
                              <a:pt x="171208" y="-30919"/>
                              <a:pt x="410188" y="-5369"/>
                              <a:pt x="652329" y="0"/>
                            </a:cubicBezTo>
                            <a:cubicBezTo>
                              <a:pt x="894470" y="5369"/>
                              <a:pt x="1028941" y="762"/>
                              <a:pt x="1304659" y="0"/>
                            </a:cubicBezTo>
                            <a:cubicBezTo>
                              <a:pt x="1580377" y="-762"/>
                              <a:pt x="1592253" y="-24017"/>
                              <a:pt x="1786285" y="0"/>
                            </a:cubicBezTo>
                            <a:cubicBezTo>
                              <a:pt x="1980317" y="24017"/>
                              <a:pt x="2091554" y="9805"/>
                              <a:pt x="2310588" y="0"/>
                            </a:cubicBezTo>
                            <a:cubicBezTo>
                              <a:pt x="2529622" y="-9805"/>
                              <a:pt x="2746072" y="16500"/>
                              <a:pt x="3005593" y="0"/>
                            </a:cubicBezTo>
                            <a:cubicBezTo>
                              <a:pt x="3265115" y="-16500"/>
                              <a:pt x="3466351" y="26570"/>
                              <a:pt x="3615247" y="0"/>
                            </a:cubicBezTo>
                            <a:cubicBezTo>
                              <a:pt x="3764143" y="-26570"/>
                              <a:pt x="4088019" y="2566"/>
                              <a:pt x="4267576" y="0"/>
                            </a:cubicBezTo>
                            <a:cubicBezTo>
                              <a:pt x="4247579" y="193513"/>
                              <a:pt x="4285463" y="352708"/>
                              <a:pt x="4267576" y="523220"/>
                            </a:cubicBezTo>
                            <a:cubicBezTo>
                              <a:pt x="4065036" y="557806"/>
                              <a:pt x="3837335" y="505985"/>
                              <a:pt x="3572571" y="523220"/>
                            </a:cubicBezTo>
                            <a:cubicBezTo>
                              <a:pt x="3307807" y="540455"/>
                              <a:pt x="3239848" y="545400"/>
                              <a:pt x="2920241" y="523220"/>
                            </a:cubicBezTo>
                            <a:cubicBezTo>
                              <a:pt x="2600634" y="501041"/>
                              <a:pt x="2499883" y="520731"/>
                              <a:pt x="2225236" y="523220"/>
                            </a:cubicBezTo>
                            <a:cubicBezTo>
                              <a:pt x="1950589" y="525709"/>
                              <a:pt x="1944063" y="540191"/>
                              <a:pt x="1700934" y="523220"/>
                            </a:cubicBezTo>
                            <a:cubicBezTo>
                              <a:pt x="1457805" y="506249"/>
                              <a:pt x="1408872" y="529923"/>
                              <a:pt x="1133956" y="523220"/>
                            </a:cubicBezTo>
                            <a:cubicBezTo>
                              <a:pt x="859040" y="516517"/>
                              <a:pt x="423668" y="519931"/>
                              <a:pt x="0" y="523220"/>
                            </a:cubicBezTo>
                            <a:cubicBezTo>
                              <a:pt x="11190" y="373018"/>
                              <a:pt x="-19151" y="242656"/>
                              <a:pt x="0" y="0"/>
                            </a:cubicBezTo>
                            <a:close/>
                          </a:path>
                          <a:path w="4267576" h="523220" stroke="0" extrusionOk="0">
                            <a:moveTo>
                              <a:pt x="0" y="0"/>
                            </a:moveTo>
                            <a:cubicBezTo>
                              <a:pt x="150173" y="9246"/>
                              <a:pt x="540125" y="18510"/>
                              <a:pt x="695005" y="0"/>
                            </a:cubicBezTo>
                            <a:cubicBezTo>
                              <a:pt x="849886" y="-18510"/>
                              <a:pt x="1042544" y="20794"/>
                              <a:pt x="1261983" y="0"/>
                            </a:cubicBezTo>
                            <a:cubicBezTo>
                              <a:pt x="1481422" y="-20794"/>
                              <a:pt x="1551334" y="-15236"/>
                              <a:pt x="1743610" y="0"/>
                            </a:cubicBezTo>
                            <a:cubicBezTo>
                              <a:pt x="1935886" y="15236"/>
                              <a:pt x="2199350" y="30251"/>
                              <a:pt x="2353263" y="0"/>
                            </a:cubicBezTo>
                            <a:cubicBezTo>
                              <a:pt x="2507176" y="-30251"/>
                              <a:pt x="2832070" y="-12844"/>
                              <a:pt x="2962917" y="0"/>
                            </a:cubicBezTo>
                            <a:cubicBezTo>
                              <a:pt x="3093764" y="12844"/>
                              <a:pt x="3293732" y="-13915"/>
                              <a:pt x="3529895" y="0"/>
                            </a:cubicBezTo>
                            <a:cubicBezTo>
                              <a:pt x="3766058" y="13915"/>
                              <a:pt x="3930994" y="-18368"/>
                              <a:pt x="4267576" y="0"/>
                            </a:cubicBezTo>
                            <a:cubicBezTo>
                              <a:pt x="4245460" y="233424"/>
                              <a:pt x="4270235" y="330323"/>
                              <a:pt x="4267576" y="523220"/>
                            </a:cubicBezTo>
                            <a:cubicBezTo>
                              <a:pt x="4166098" y="521465"/>
                              <a:pt x="4015541" y="532449"/>
                              <a:pt x="3785950" y="523220"/>
                            </a:cubicBezTo>
                            <a:cubicBezTo>
                              <a:pt x="3556359" y="513991"/>
                              <a:pt x="3337793" y="543451"/>
                              <a:pt x="3176296" y="523220"/>
                            </a:cubicBezTo>
                            <a:cubicBezTo>
                              <a:pt x="3014799" y="502989"/>
                              <a:pt x="2744790" y="533894"/>
                              <a:pt x="2523966" y="523220"/>
                            </a:cubicBezTo>
                            <a:cubicBezTo>
                              <a:pt x="2303142" y="512547"/>
                              <a:pt x="1969318" y="503185"/>
                              <a:pt x="1828961" y="523220"/>
                            </a:cubicBezTo>
                            <a:cubicBezTo>
                              <a:pt x="1688605" y="543255"/>
                              <a:pt x="1454418" y="538505"/>
                              <a:pt x="1176632" y="523220"/>
                            </a:cubicBezTo>
                            <a:cubicBezTo>
                              <a:pt x="898846" y="507935"/>
                              <a:pt x="796883" y="536843"/>
                              <a:pt x="609654" y="523220"/>
                            </a:cubicBezTo>
                            <a:cubicBezTo>
                              <a:pt x="422425" y="509597"/>
                              <a:pt x="302386" y="550177"/>
                              <a:pt x="0" y="523220"/>
                            </a:cubicBezTo>
                            <a:cubicBezTo>
                              <a:pt x="10368" y="375188"/>
                              <a:pt x="-21589" y="25071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C06D5E-DB5D-53E4-CFCF-A54C605C36DD}"/>
                  </a:ext>
                </a:extLst>
              </p:cNvPr>
              <p:cNvSpPr txBox="1"/>
              <p:nvPr/>
            </p:nvSpPr>
            <p:spPr>
              <a:xfrm>
                <a:off x="5619374" y="5018992"/>
                <a:ext cx="4267576" cy="523220"/>
              </a:xfrm>
              <a:custGeom>
                <a:avLst/>
                <a:gdLst>
                  <a:gd name="connsiteX0" fmla="*/ 0 w 4267576"/>
                  <a:gd name="connsiteY0" fmla="*/ 0 h 523220"/>
                  <a:gd name="connsiteX1" fmla="*/ 652329 w 4267576"/>
                  <a:gd name="connsiteY1" fmla="*/ 0 h 523220"/>
                  <a:gd name="connsiteX2" fmla="*/ 1304659 w 4267576"/>
                  <a:gd name="connsiteY2" fmla="*/ 0 h 523220"/>
                  <a:gd name="connsiteX3" fmla="*/ 1786285 w 4267576"/>
                  <a:gd name="connsiteY3" fmla="*/ 0 h 523220"/>
                  <a:gd name="connsiteX4" fmla="*/ 2310588 w 4267576"/>
                  <a:gd name="connsiteY4" fmla="*/ 0 h 523220"/>
                  <a:gd name="connsiteX5" fmla="*/ 3005593 w 4267576"/>
                  <a:gd name="connsiteY5" fmla="*/ 0 h 523220"/>
                  <a:gd name="connsiteX6" fmla="*/ 3615247 w 4267576"/>
                  <a:gd name="connsiteY6" fmla="*/ 0 h 523220"/>
                  <a:gd name="connsiteX7" fmla="*/ 4267576 w 4267576"/>
                  <a:gd name="connsiteY7" fmla="*/ 0 h 523220"/>
                  <a:gd name="connsiteX8" fmla="*/ 4267576 w 4267576"/>
                  <a:gd name="connsiteY8" fmla="*/ 523220 h 523220"/>
                  <a:gd name="connsiteX9" fmla="*/ 3572571 w 4267576"/>
                  <a:gd name="connsiteY9" fmla="*/ 523220 h 523220"/>
                  <a:gd name="connsiteX10" fmla="*/ 2920241 w 4267576"/>
                  <a:gd name="connsiteY10" fmla="*/ 523220 h 523220"/>
                  <a:gd name="connsiteX11" fmla="*/ 2225236 w 4267576"/>
                  <a:gd name="connsiteY11" fmla="*/ 523220 h 523220"/>
                  <a:gd name="connsiteX12" fmla="*/ 1700934 w 4267576"/>
                  <a:gd name="connsiteY12" fmla="*/ 523220 h 523220"/>
                  <a:gd name="connsiteX13" fmla="*/ 1133956 w 4267576"/>
                  <a:gd name="connsiteY13" fmla="*/ 523220 h 523220"/>
                  <a:gd name="connsiteX14" fmla="*/ 0 w 4267576"/>
                  <a:gd name="connsiteY14" fmla="*/ 523220 h 523220"/>
                  <a:gd name="connsiteX15" fmla="*/ 0 w 4267576"/>
                  <a:gd name="connsiteY1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67576" h="523220" fill="none" extrusionOk="0">
                    <a:moveTo>
                      <a:pt x="0" y="0"/>
                    </a:moveTo>
                    <a:cubicBezTo>
                      <a:pt x="171208" y="-30919"/>
                      <a:pt x="410188" y="-5369"/>
                      <a:pt x="652329" y="0"/>
                    </a:cubicBezTo>
                    <a:cubicBezTo>
                      <a:pt x="894470" y="5369"/>
                      <a:pt x="1028941" y="762"/>
                      <a:pt x="1304659" y="0"/>
                    </a:cubicBezTo>
                    <a:cubicBezTo>
                      <a:pt x="1580377" y="-762"/>
                      <a:pt x="1592253" y="-24017"/>
                      <a:pt x="1786285" y="0"/>
                    </a:cubicBezTo>
                    <a:cubicBezTo>
                      <a:pt x="1980317" y="24017"/>
                      <a:pt x="2091554" y="9805"/>
                      <a:pt x="2310588" y="0"/>
                    </a:cubicBezTo>
                    <a:cubicBezTo>
                      <a:pt x="2529622" y="-9805"/>
                      <a:pt x="2746072" y="16500"/>
                      <a:pt x="3005593" y="0"/>
                    </a:cubicBezTo>
                    <a:cubicBezTo>
                      <a:pt x="3265115" y="-16500"/>
                      <a:pt x="3466351" y="26570"/>
                      <a:pt x="3615247" y="0"/>
                    </a:cubicBezTo>
                    <a:cubicBezTo>
                      <a:pt x="3764143" y="-26570"/>
                      <a:pt x="4088019" y="2566"/>
                      <a:pt x="4267576" y="0"/>
                    </a:cubicBezTo>
                    <a:cubicBezTo>
                      <a:pt x="4247579" y="193513"/>
                      <a:pt x="4285463" y="352708"/>
                      <a:pt x="4267576" y="523220"/>
                    </a:cubicBezTo>
                    <a:cubicBezTo>
                      <a:pt x="4065036" y="557806"/>
                      <a:pt x="3837335" y="505985"/>
                      <a:pt x="3572571" y="523220"/>
                    </a:cubicBezTo>
                    <a:cubicBezTo>
                      <a:pt x="3307807" y="540455"/>
                      <a:pt x="3239848" y="545400"/>
                      <a:pt x="2920241" y="523220"/>
                    </a:cubicBezTo>
                    <a:cubicBezTo>
                      <a:pt x="2600634" y="501041"/>
                      <a:pt x="2499883" y="520731"/>
                      <a:pt x="2225236" y="523220"/>
                    </a:cubicBezTo>
                    <a:cubicBezTo>
                      <a:pt x="1950589" y="525709"/>
                      <a:pt x="1944063" y="540191"/>
                      <a:pt x="1700934" y="523220"/>
                    </a:cubicBezTo>
                    <a:cubicBezTo>
                      <a:pt x="1457805" y="506249"/>
                      <a:pt x="1408872" y="529923"/>
                      <a:pt x="1133956" y="523220"/>
                    </a:cubicBezTo>
                    <a:cubicBezTo>
                      <a:pt x="859040" y="516517"/>
                      <a:pt x="423668" y="519931"/>
                      <a:pt x="0" y="523220"/>
                    </a:cubicBezTo>
                    <a:cubicBezTo>
                      <a:pt x="11190" y="373018"/>
                      <a:pt x="-19151" y="242656"/>
                      <a:pt x="0" y="0"/>
                    </a:cubicBezTo>
                    <a:close/>
                  </a:path>
                  <a:path w="4267576" h="523220" stroke="0" extrusionOk="0">
                    <a:moveTo>
                      <a:pt x="0" y="0"/>
                    </a:moveTo>
                    <a:cubicBezTo>
                      <a:pt x="150173" y="9246"/>
                      <a:pt x="540125" y="18510"/>
                      <a:pt x="695005" y="0"/>
                    </a:cubicBezTo>
                    <a:cubicBezTo>
                      <a:pt x="849886" y="-18510"/>
                      <a:pt x="1042544" y="20794"/>
                      <a:pt x="1261983" y="0"/>
                    </a:cubicBezTo>
                    <a:cubicBezTo>
                      <a:pt x="1481422" y="-20794"/>
                      <a:pt x="1551334" y="-15236"/>
                      <a:pt x="1743610" y="0"/>
                    </a:cubicBezTo>
                    <a:cubicBezTo>
                      <a:pt x="1935886" y="15236"/>
                      <a:pt x="2199350" y="30251"/>
                      <a:pt x="2353263" y="0"/>
                    </a:cubicBezTo>
                    <a:cubicBezTo>
                      <a:pt x="2507176" y="-30251"/>
                      <a:pt x="2832070" y="-12844"/>
                      <a:pt x="2962917" y="0"/>
                    </a:cubicBezTo>
                    <a:cubicBezTo>
                      <a:pt x="3093764" y="12844"/>
                      <a:pt x="3293732" y="-13915"/>
                      <a:pt x="3529895" y="0"/>
                    </a:cubicBezTo>
                    <a:cubicBezTo>
                      <a:pt x="3766058" y="13915"/>
                      <a:pt x="3930994" y="-18368"/>
                      <a:pt x="4267576" y="0"/>
                    </a:cubicBezTo>
                    <a:cubicBezTo>
                      <a:pt x="4245460" y="233424"/>
                      <a:pt x="4270235" y="330323"/>
                      <a:pt x="4267576" y="523220"/>
                    </a:cubicBezTo>
                    <a:cubicBezTo>
                      <a:pt x="4166098" y="521465"/>
                      <a:pt x="4015541" y="532449"/>
                      <a:pt x="3785950" y="523220"/>
                    </a:cubicBezTo>
                    <a:cubicBezTo>
                      <a:pt x="3556359" y="513991"/>
                      <a:pt x="3337793" y="543451"/>
                      <a:pt x="3176296" y="523220"/>
                    </a:cubicBezTo>
                    <a:cubicBezTo>
                      <a:pt x="3014799" y="502989"/>
                      <a:pt x="2744790" y="533894"/>
                      <a:pt x="2523966" y="523220"/>
                    </a:cubicBezTo>
                    <a:cubicBezTo>
                      <a:pt x="2303142" y="512547"/>
                      <a:pt x="1969318" y="503185"/>
                      <a:pt x="1828961" y="523220"/>
                    </a:cubicBezTo>
                    <a:cubicBezTo>
                      <a:pt x="1688605" y="543255"/>
                      <a:pt x="1454418" y="538505"/>
                      <a:pt x="1176632" y="523220"/>
                    </a:cubicBezTo>
                    <a:cubicBezTo>
                      <a:pt x="898846" y="507935"/>
                      <a:pt x="796883" y="536843"/>
                      <a:pt x="609654" y="523220"/>
                    </a:cubicBezTo>
                    <a:cubicBezTo>
                      <a:pt x="422425" y="509597"/>
                      <a:pt x="302386" y="550177"/>
                      <a:pt x="0" y="523220"/>
                    </a:cubicBezTo>
                    <a:cubicBezTo>
                      <a:pt x="10368" y="375188"/>
                      <a:pt x="-21589" y="250711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C06D5E-DB5D-53E4-CFCF-A54C605C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374" y="5018992"/>
                <a:ext cx="42675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267576"/>
                          <a:gd name="connsiteY0" fmla="*/ 0 h 523220"/>
                          <a:gd name="connsiteX1" fmla="*/ 652329 w 4267576"/>
                          <a:gd name="connsiteY1" fmla="*/ 0 h 523220"/>
                          <a:gd name="connsiteX2" fmla="*/ 1304659 w 4267576"/>
                          <a:gd name="connsiteY2" fmla="*/ 0 h 523220"/>
                          <a:gd name="connsiteX3" fmla="*/ 1786285 w 4267576"/>
                          <a:gd name="connsiteY3" fmla="*/ 0 h 523220"/>
                          <a:gd name="connsiteX4" fmla="*/ 2310588 w 4267576"/>
                          <a:gd name="connsiteY4" fmla="*/ 0 h 523220"/>
                          <a:gd name="connsiteX5" fmla="*/ 3005593 w 4267576"/>
                          <a:gd name="connsiteY5" fmla="*/ 0 h 523220"/>
                          <a:gd name="connsiteX6" fmla="*/ 3615247 w 4267576"/>
                          <a:gd name="connsiteY6" fmla="*/ 0 h 523220"/>
                          <a:gd name="connsiteX7" fmla="*/ 4267576 w 4267576"/>
                          <a:gd name="connsiteY7" fmla="*/ 0 h 523220"/>
                          <a:gd name="connsiteX8" fmla="*/ 4267576 w 4267576"/>
                          <a:gd name="connsiteY8" fmla="*/ 523220 h 523220"/>
                          <a:gd name="connsiteX9" fmla="*/ 3572571 w 4267576"/>
                          <a:gd name="connsiteY9" fmla="*/ 523220 h 523220"/>
                          <a:gd name="connsiteX10" fmla="*/ 2920241 w 4267576"/>
                          <a:gd name="connsiteY10" fmla="*/ 523220 h 523220"/>
                          <a:gd name="connsiteX11" fmla="*/ 2225236 w 4267576"/>
                          <a:gd name="connsiteY11" fmla="*/ 523220 h 523220"/>
                          <a:gd name="connsiteX12" fmla="*/ 1700934 w 4267576"/>
                          <a:gd name="connsiteY12" fmla="*/ 523220 h 523220"/>
                          <a:gd name="connsiteX13" fmla="*/ 1133956 w 4267576"/>
                          <a:gd name="connsiteY13" fmla="*/ 523220 h 523220"/>
                          <a:gd name="connsiteX14" fmla="*/ 0 w 4267576"/>
                          <a:gd name="connsiteY14" fmla="*/ 523220 h 523220"/>
                          <a:gd name="connsiteX15" fmla="*/ 0 w 4267576"/>
                          <a:gd name="connsiteY1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267576" h="523220" fill="none" extrusionOk="0">
                            <a:moveTo>
                              <a:pt x="0" y="0"/>
                            </a:moveTo>
                            <a:cubicBezTo>
                              <a:pt x="171208" y="-30919"/>
                              <a:pt x="410188" y="-5369"/>
                              <a:pt x="652329" y="0"/>
                            </a:cubicBezTo>
                            <a:cubicBezTo>
                              <a:pt x="894470" y="5369"/>
                              <a:pt x="1028941" y="762"/>
                              <a:pt x="1304659" y="0"/>
                            </a:cubicBezTo>
                            <a:cubicBezTo>
                              <a:pt x="1580377" y="-762"/>
                              <a:pt x="1592253" y="-24017"/>
                              <a:pt x="1786285" y="0"/>
                            </a:cubicBezTo>
                            <a:cubicBezTo>
                              <a:pt x="1980317" y="24017"/>
                              <a:pt x="2091554" y="9805"/>
                              <a:pt x="2310588" y="0"/>
                            </a:cubicBezTo>
                            <a:cubicBezTo>
                              <a:pt x="2529622" y="-9805"/>
                              <a:pt x="2746072" y="16500"/>
                              <a:pt x="3005593" y="0"/>
                            </a:cubicBezTo>
                            <a:cubicBezTo>
                              <a:pt x="3265115" y="-16500"/>
                              <a:pt x="3466351" y="26570"/>
                              <a:pt x="3615247" y="0"/>
                            </a:cubicBezTo>
                            <a:cubicBezTo>
                              <a:pt x="3764143" y="-26570"/>
                              <a:pt x="4088019" y="2566"/>
                              <a:pt x="4267576" y="0"/>
                            </a:cubicBezTo>
                            <a:cubicBezTo>
                              <a:pt x="4247579" y="193513"/>
                              <a:pt x="4285463" y="352708"/>
                              <a:pt x="4267576" y="523220"/>
                            </a:cubicBezTo>
                            <a:cubicBezTo>
                              <a:pt x="4065036" y="557806"/>
                              <a:pt x="3837335" y="505985"/>
                              <a:pt x="3572571" y="523220"/>
                            </a:cubicBezTo>
                            <a:cubicBezTo>
                              <a:pt x="3307807" y="540455"/>
                              <a:pt x="3239848" y="545400"/>
                              <a:pt x="2920241" y="523220"/>
                            </a:cubicBezTo>
                            <a:cubicBezTo>
                              <a:pt x="2600634" y="501041"/>
                              <a:pt x="2499883" y="520731"/>
                              <a:pt x="2225236" y="523220"/>
                            </a:cubicBezTo>
                            <a:cubicBezTo>
                              <a:pt x="1950589" y="525709"/>
                              <a:pt x="1944063" y="540191"/>
                              <a:pt x="1700934" y="523220"/>
                            </a:cubicBezTo>
                            <a:cubicBezTo>
                              <a:pt x="1457805" y="506249"/>
                              <a:pt x="1408872" y="529923"/>
                              <a:pt x="1133956" y="523220"/>
                            </a:cubicBezTo>
                            <a:cubicBezTo>
                              <a:pt x="859040" y="516517"/>
                              <a:pt x="423668" y="519931"/>
                              <a:pt x="0" y="523220"/>
                            </a:cubicBezTo>
                            <a:cubicBezTo>
                              <a:pt x="11190" y="373018"/>
                              <a:pt x="-19151" y="242656"/>
                              <a:pt x="0" y="0"/>
                            </a:cubicBezTo>
                            <a:close/>
                          </a:path>
                          <a:path w="4267576" h="523220" stroke="0" extrusionOk="0">
                            <a:moveTo>
                              <a:pt x="0" y="0"/>
                            </a:moveTo>
                            <a:cubicBezTo>
                              <a:pt x="150173" y="9246"/>
                              <a:pt x="540125" y="18510"/>
                              <a:pt x="695005" y="0"/>
                            </a:cubicBezTo>
                            <a:cubicBezTo>
                              <a:pt x="849886" y="-18510"/>
                              <a:pt x="1042544" y="20794"/>
                              <a:pt x="1261983" y="0"/>
                            </a:cubicBezTo>
                            <a:cubicBezTo>
                              <a:pt x="1481422" y="-20794"/>
                              <a:pt x="1551334" y="-15236"/>
                              <a:pt x="1743610" y="0"/>
                            </a:cubicBezTo>
                            <a:cubicBezTo>
                              <a:pt x="1935886" y="15236"/>
                              <a:pt x="2199350" y="30251"/>
                              <a:pt x="2353263" y="0"/>
                            </a:cubicBezTo>
                            <a:cubicBezTo>
                              <a:pt x="2507176" y="-30251"/>
                              <a:pt x="2832070" y="-12844"/>
                              <a:pt x="2962917" y="0"/>
                            </a:cubicBezTo>
                            <a:cubicBezTo>
                              <a:pt x="3093764" y="12844"/>
                              <a:pt x="3293732" y="-13915"/>
                              <a:pt x="3529895" y="0"/>
                            </a:cubicBezTo>
                            <a:cubicBezTo>
                              <a:pt x="3766058" y="13915"/>
                              <a:pt x="3930994" y="-18368"/>
                              <a:pt x="4267576" y="0"/>
                            </a:cubicBezTo>
                            <a:cubicBezTo>
                              <a:pt x="4245460" y="233424"/>
                              <a:pt x="4270235" y="330323"/>
                              <a:pt x="4267576" y="523220"/>
                            </a:cubicBezTo>
                            <a:cubicBezTo>
                              <a:pt x="4166098" y="521465"/>
                              <a:pt x="4015541" y="532449"/>
                              <a:pt x="3785950" y="523220"/>
                            </a:cubicBezTo>
                            <a:cubicBezTo>
                              <a:pt x="3556359" y="513991"/>
                              <a:pt x="3337793" y="543451"/>
                              <a:pt x="3176296" y="523220"/>
                            </a:cubicBezTo>
                            <a:cubicBezTo>
                              <a:pt x="3014799" y="502989"/>
                              <a:pt x="2744790" y="533894"/>
                              <a:pt x="2523966" y="523220"/>
                            </a:cubicBezTo>
                            <a:cubicBezTo>
                              <a:pt x="2303142" y="512547"/>
                              <a:pt x="1969318" y="503185"/>
                              <a:pt x="1828961" y="523220"/>
                            </a:cubicBezTo>
                            <a:cubicBezTo>
                              <a:pt x="1688605" y="543255"/>
                              <a:pt x="1454418" y="538505"/>
                              <a:pt x="1176632" y="523220"/>
                            </a:cubicBezTo>
                            <a:cubicBezTo>
                              <a:pt x="898846" y="507935"/>
                              <a:pt x="796883" y="536843"/>
                              <a:pt x="609654" y="523220"/>
                            </a:cubicBezTo>
                            <a:cubicBezTo>
                              <a:pt x="422425" y="509597"/>
                              <a:pt x="302386" y="550177"/>
                              <a:pt x="0" y="523220"/>
                            </a:cubicBezTo>
                            <a:cubicBezTo>
                              <a:pt x="10368" y="375188"/>
                              <a:pt x="-21589" y="25071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How to Choose…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additive model is useful when the seasonal variation is relatively constant over time.</a:t>
            </a:r>
          </a:p>
          <a:p>
            <a:pPr algn="just"/>
            <a:r>
              <a:rPr lang="en-US" sz="3200" dirty="0"/>
              <a:t> The multiplicative model is useful when the seasonal variation increases over time.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D01E2B9B-3794-A877-AB4B-C6E72F7A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236254"/>
            <a:ext cx="5910262" cy="393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>
            <a:extLst>
              <a:ext uri="{FF2B5EF4-FFF2-40B4-BE49-F238E27FC236}">
                <a16:creationId xmlns:a16="http://schemas.microsoft.com/office/drawing/2014/main" id="{48139B4E-6DAD-34C6-2C88-AE9748B8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49" y="4236254"/>
            <a:ext cx="5910262" cy="3895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Steps in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first step is to estimate the trend.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second step is to “de-trend” the series.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Next, seasonal factors are estimated using the de-trended series.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final step is to determine the random (irregular) component.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4A02C-1B18-641D-A7C6-25B7AE7C92EF}"/>
              </a:ext>
            </a:extLst>
          </p:cNvPr>
          <p:cNvSpPr/>
          <p:nvPr/>
        </p:nvSpPr>
        <p:spPr>
          <a:xfrm rot="10800000">
            <a:off x="8943975" y="1880825"/>
            <a:ext cx="1009650" cy="819150"/>
          </a:xfrm>
          <a:custGeom>
            <a:avLst/>
            <a:gdLst>
              <a:gd name="connsiteX0" fmla="*/ 0 w 1009650"/>
              <a:gd name="connsiteY0" fmla="*/ 204788 h 819150"/>
              <a:gd name="connsiteX1" fmla="*/ 600075 w 1009650"/>
              <a:gd name="connsiteY1" fmla="*/ 204788 h 819150"/>
              <a:gd name="connsiteX2" fmla="*/ 600075 w 1009650"/>
              <a:gd name="connsiteY2" fmla="*/ 0 h 819150"/>
              <a:gd name="connsiteX3" fmla="*/ 1009650 w 1009650"/>
              <a:gd name="connsiteY3" fmla="*/ 409575 h 819150"/>
              <a:gd name="connsiteX4" fmla="*/ 600075 w 1009650"/>
              <a:gd name="connsiteY4" fmla="*/ 819150 h 819150"/>
              <a:gd name="connsiteX5" fmla="*/ 600075 w 1009650"/>
              <a:gd name="connsiteY5" fmla="*/ 614363 h 819150"/>
              <a:gd name="connsiteX6" fmla="*/ 0 w 1009650"/>
              <a:gd name="connsiteY6" fmla="*/ 614363 h 819150"/>
              <a:gd name="connsiteX7" fmla="*/ 0 w 1009650"/>
              <a:gd name="connsiteY7" fmla="*/ 20478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19150" fill="none" extrusionOk="0">
                <a:moveTo>
                  <a:pt x="0" y="204788"/>
                </a:moveTo>
                <a:cubicBezTo>
                  <a:pt x="140902" y="195492"/>
                  <a:pt x="365197" y="176553"/>
                  <a:pt x="600075" y="204788"/>
                </a:cubicBezTo>
                <a:cubicBezTo>
                  <a:pt x="607146" y="104438"/>
                  <a:pt x="604686" y="63907"/>
                  <a:pt x="600075" y="0"/>
                </a:cubicBezTo>
                <a:cubicBezTo>
                  <a:pt x="787804" y="178843"/>
                  <a:pt x="905684" y="276881"/>
                  <a:pt x="1009650" y="409575"/>
                </a:cubicBezTo>
                <a:cubicBezTo>
                  <a:pt x="794607" y="594005"/>
                  <a:pt x="782068" y="629953"/>
                  <a:pt x="600075" y="819150"/>
                </a:cubicBezTo>
                <a:cubicBezTo>
                  <a:pt x="600953" y="772726"/>
                  <a:pt x="593664" y="670311"/>
                  <a:pt x="600075" y="614363"/>
                </a:cubicBezTo>
                <a:cubicBezTo>
                  <a:pt x="417917" y="641055"/>
                  <a:pt x="287262" y="597493"/>
                  <a:pt x="0" y="614363"/>
                </a:cubicBezTo>
                <a:cubicBezTo>
                  <a:pt x="-4428" y="441426"/>
                  <a:pt x="-13008" y="340072"/>
                  <a:pt x="0" y="204788"/>
                </a:cubicBezTo>
                <a:close/>
              </a:path>
              <a:path w="1009650" h="819150" stroke="0" extrusionOk="0">
                <a:moveTo>
                  <a:pt x="0" y="204788"/>
                </a:moveTo>
                <a:cubicBezTo>
                  <a:pt x="258031" y="182541"/>
                  <a:pt x="332551" y="205070"/>
                  <a:pt x="600075" y="204788"/>
                </a:cubicBezTo>
                <a:cubicBezTo>
                  <a:pt x="604647" y="102730"/>
                  <a:pt x="601438" y="89265"/>
                  <a:pt x="600075" y="0"/>
                </a:cubicBezTo>
                <a:cubicBezTo>
                  <a:pt x="785919" y="183898"/>
                  <a:pt x="850714" y="272410"/>
                  <a:pt x="1009650" y="409575"/>
                </a:cubicBezTo>
                <a:cubicBezTo>
                  <a:pt x="907149" y="477607"/>
                  <a:pt x="706911" y="740402"/>
                  <a:pt x="600075" y="819150"/>
                </a:cubicBezTo>
                <a:cubicBezTo>
                  <a:pt x="595798" y="771969"/>
                  <a:pt x="599903" y="715947"/>
                  <a:pt x="600075" y="614363"/>
                </a:cubicBezTo>
                <a:cubicBezTo>
                  <a:pt x="410068" y="588050"/>
                  <a:pt x="151617" y="593629"/>
                  <a:pt x="0" y="614363"/>
                </a:cubicBezTo>
                <a:cubicBezTo>
                  <a:pt x="8133" y="519283"/>
                  <a:pt x="-8444" y="305839"/>
                  <a:pt x="0" y="20478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Measurement of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The following methods are used in measuring trend: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Graphical methods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 Semi-average method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moving average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</p:txBody>
      </p:sp>
    </p:spTree>
    <p:extLst>
      <p:ext uri="{BB962C8B-B14F-4D97-AF65-F5344CB8AC3E}">
        <p14:creationId xmlns:p14="http://schemas.microsoft.com/office/powerpoint/2010/main" val="26084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In this methods trends are measure through graphical representation of data.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axis = Time vs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axis =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F166A4-0A97-BF00-3CF6-91D546183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1642"/>
              </p:ext>
            </p:extLst>
          </p:nvPr>
        </p:nvGraphicFramePr>
        <p:xfrm>
          <a:off x="7448550" y="2876550"/>
          <a:ext cx="6934200" cy="525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89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It is the easiest method of getting quick idea of the trend.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Doesn’t require mathematical</a:t>
            </a:r>
          </a:p>
          <a:p>
            <a:pPr marL="329184" lvl="1" indent="0" algn="just">
              <a:buNone/>
            </a:pPr>
            <a:r>
              <a:rPr lang="en-US" sz="2960" dirty="0"/>
              <a:t>skill.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F166A4-0A97-BF00-3CF6-91D546183BDA}"/>
              </a:ext>
            </a:extLst>
          </p:cNvPr>
          <p:cNvGraphicFramePr>
            <a:graphicFrameLocks/>
          </p:cNvGraphicFramePr>
          <p:nvPr/>
        </p:nvGraphicFramePr>
        <p:xfrm>
          <a:off x="7448550" y="2876550"/>
          <a:ext cx="6934200" cy="525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Trend cannot be accurately measured by this method. Different researcher gets different line.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F166A4-0A97-BF00-3CF6-91D546183BDA}"/>
              </a:ext>
            </a:extLst>
          </p:cNvPr>
          <p:cNvGraphicFramePr>
            <a:graphicFrameLocks/>
          </p:cNvGraphicFramePr>
          <p:nvPr/>
        </p:nvGraphicFramePr>
        <p:xfrm>
          <a:off x="7448550" y="2876550"/>
          <a:ext cx="6934200" cy="525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0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Some variables are changes with the change of time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For example, change of commodity price, population, agricultural production and so 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arrangement of statistical data according to the change of time is known as “Time series”.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Semi-average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In this method, the whole data is divided into two parts with respect to time.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Next, we compute the arithmetic mean for each part and plot these two average against the mid-values of the respective period covered by each part.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line obtained on joining these two points is the required trend line.</a:t>
            </a:r>
          </a:p>
        </p:txBody>
      </p:sp>
    </p:spTree>
    <p:extLst>
      <p:ext uri="{BB962C8B-B14F-4D97-AF65-F5344CB8AC3E}">
        <p14:creationId xmlns:p14="http://schemas.microsoft.com/office/powerpoint/2010/main" val="117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Semi-average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F70B9-31A7-8B6E-2F43-9B232544B1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8827819"/>
              </p:ext>
            </p:extLst>
          </p:nvPr>
        </p:nvGraphicFramePr>
        <p:xfrm>
          <a:off x="592137" y="1609583"/>
          <a:ext cx="4579938" cy="343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9">
                  <a:extLst>
                    <a:ext uri="{9D8B030D-6E8A-4147-A177-3AD203B41FA5}">
                      <a16:colId xmlns:a16="http://schemas.microsoft.com/office/drawing/2014/main" val="2154409067"/>
                    </a:ext>
                  </a:extLst>
                </a:gridCol>
                <a:gridCol w="2289969">
                  <a:extLst>
                    <a:ext uri="{9D8B030D-6E8A-4147-A177-3AD203B41FA5}">
                      <a16:colId xmlns:a16="http://schemas.microsoft.com/office/drawing/2014/main" val="3414133617"/>
                    </a:ext>
                  </a:extLst>
                </a:gridCol>
              </a:tblGrid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Bank clearances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94203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45475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21161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241630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958222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82493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411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A163EC2-44E1-D66B-CAAA-672D818B4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669353"/>
              </p:ext>
            </p:extLst>
          </p:nvPr>
        </p:nvGraphicFramePr>
        <p:xfrm>
          <a:off x="9429751" y="1364413"/>
          <a:ext cx="4579938" cy="392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9">
                  <a:extLst>
                    <a:ext uri="{9D8B030D-6E8A-4147-A177-3AD203B41FA5}">
                      <a16:colId xmlns:a16="http://schemas.microsoft.com/office/drawing/2014/main" val="2154409067"/>
                    </a:ext>
                  </a:extLst>
                </a:gridCol>
                <a:gridCol w="2289969">
                  <a:extLst>
                    <a:ext uri="{9D8B030D-6E8A-4147-A177-3AD203B41FA5}">
                      <a16:colId xmlns:a16="http://schemas.microsoft.com/office/drawing/2014/main" val="3414133617"/>
                    </a:ext>
                  </a:extLst>
                </a:gridCol>
              </a:tblGrid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Bank clearances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94203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45475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21161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241630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958222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82493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41166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9533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57FEC1-C73C-F4AF-FC37-6574AC687BA9}"/>
                  </a:ext>
                </a:extLst>
              </p:cNvPr>
              <p:cNvSpPr txBox="1"/>
              <p:nvPr/>
            </p:nvSpPr>
            <p:spPr>
              <a:xfrm>
                <a:off x="534987" y="5258897"/>
                <a:ext cx="4665664" cy="1384995"/>
              </a:xfrm>
              <a:custGeom>
                <a:avLst/>
                <a:gdLst>
                  <a:gd name="connsiteX0" fmla="*/ 0 w 4665664"/>
                  <a:gd name="connsiteY0" fmla="*/ 0 h 1384995"/>
                  <a:gd name="connsiteX1" fmla="*/ 573210 w 4665664"/>
                  <a:gd name="connsiteY1" fmla="*/ 0 h 1384995"/>
                  <a:gd name="connsiteX2" fmla="*/ 1099764 w 4665664"/>
                  <a:gd name="connsiteY2" fmla="*/ 0 h 1384995"/>
                  <a:gd name="connsiteX3" fmla="*/ 1672974 w 4665664"/>
                  <a:gd name="connsiteY3" fmla="*/ 0 h 1384995"/>
                  <a:gd name="connsiteX4" fmla="*/ 2432811 w 4665664"/>
                  <a:gd name="connsiteY4" fmla="*/ 0 h 1384995"/>
                  <a:gd name="connsiteX5" fmla="*/ 3099334 w 4665664"/>
                  <a:gd name="connsiteY5" fmla="*/ 0 h 1384995"/>
                  <a:gd name="connsiteX6" fmla="*/ 3812514 w 4665664"/>
                  <a:gd name="connsiteY6" fmla="*/ 0 h 1384995"/>
                  <a:gd name="connsiteX7" fmla="*/ 4665664 w 4665664"/>
                  <a:gd name="connsiteY7" fmla="*/ 0 h 1384995"/>
                  <a:gd name="connsiteX8" fmla="*/ 4665664 w 4665664"/>
                  <a:gd name="connsiteY8" fmla="*/ 678648 h 1384995"/>
                  <a:gd name="connsiteX9" fmla="*/ 4665664 w 4665664"/>
                  <a:gd name="connsiteY9" fmla="*/ 1384995 h 1384995"/>
                  <a:gd name="connsiteX10" fmla="*/ 4139110 w 4665664"/>
                  <a:gd name="connsiteY10" fmla="*/ 1384995 h 1384995"/>
                  <a:gd name="connsiteX11" fmla="*/ 3565900 w 4665664"/>
                  <a:gd name="connsiteY11" fmla="*/ 1384995 h 1384995"/>
                  <a:gd name="connsiteX12" fmla="*/ 2946034 w 4665664"/>
                  <a:gd name="connsiteY12" fmla="*/ 1384995 h 1384995"/>
                  <a:gd name="connsiteX13" fmla="*/ 2232853 w 4665664"/>
                  <a:gd name="connsiteY13" fmla="*/ 1384995 h 1384995"/>
                  <a:gd name="connsiteX14" fmla="*/ 1473017 w 4665664"/>
                  <a:gd name="connsiteY14" fmla="*/ 1384995 h 1384995"/>
                  <a:gd name="connsiteX15" fmla="*/ 899807 w 4665664"/>
                  <a:gd name="connsiteY15" fmla="*/ 1384995 h 1384995"/>
                  <a:gd name="connsiteX16" fmla="*/ 0 w 4665664"/>
                  <a:gd name="connsiteY16" fmla="*/ 1384995 h 1384995"/>
                  <a:gd name="connsiteX17" fmla="*/ 0 w 4665664"/>
                  <a:gd name="connsiteY17" fmla="*/ 706347 h 1384995"/>
                  <a:gd name="connsiteX18" fmla="*/ 0 w 4665664"/>
                  <a:gd name="connsiteY18" fmla="*/ 0 h 138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65664" h="1384995" fill="none" extrusionOk="0">
                    <a:moveTo>
                      <a:pt x="0" y="0"/>
                    </a:moveTo>
                    <a:cubicBezTo>
                      <a:pt x="196591" y="-27673"/>
                      <a:pt x="353328" y="11764"/>
                      <a:pt x="573210" y="0"/>
                    </a:cubicBezTo>
                    <a:cubicBezTo>
                      <a:pt x="793092" y="-11764"/>
                      <a:pt x="992759" y="25361"/>
                      <a:pt x="1099764" y="0"/>
                    </a:cubicBezTo>
                    <a:cubicBezTo>
                      <a:pt x="1206769" y="-25361"/>
                      <a:pt x="1511994" y="-7443"/>
                      <a:pt x="1672974" y="0"/>
                    </a:cubicBezTo>
                    <a:cubicBezTo>
                      <a:pt x="1833954" y="7443"/>
                      <a:pt x="2112381" y="23886"/>
                      <a:pt x="2432811" y="0"/>
                    </a:cubicBezTo>
                    <a:cubicBezTo>
                      <a:pt x="2753241" y="-23886"/>
                      <a:pt x="2928164" y="7470"/>
                      <a:pt x="3099334" y="0"/>
                    </a:cubicBezTo>
                    <a:cubicBezTo>
                      <a:pt x="3270504" y="-7470"/>
                      <a:pt x="3525513" y="-7614"/>
                      <a:pt x="3812514" y="0"/>
                    </a:cubicBezTo>
                    <a:cubicBezTo>
                      <a:pt x="4099515" y="7614"/>
                      <a:pt x="4431051" y="38716"/>
                      <a:pt x="4665664" y="0"/>
                    </a:cubicBezTo>
                    <a:cubicBezTo>
                      <a:pt x="4672054" y="219343"/>
                      <a:pt x="4660742" y="346597"/>
                      <a:pt x="4665664" y="678648"/>
                    </a:cubicBezTo>
                    <a:cubicBezTo>
                      <a:pt x="4670586" y="1010699"/>
                      <a:pt x="4696436" y="1042522"/>
                      <a:pt x="4665664" y="1384995"/>
                    </a:cubicBezTo>
                    <a:cubicBezTo>
                      <a:pt x="4555544" y="1372203"/>
                      <a:pt x="4365377" y="1398526"/>
                      <a:pt x="4139110" y="1384995"/>
                    </a:cubicBezTo>
                    <a:cubicBezTo>
                      <a:pt x="3912843" y="1371464"/>
                      <a:pt x="3715876" y="1364784"/>
                      <a:pt x="3565900" y="1384995"/>
                    </a:cubicBezTo>
                    <a:cubicBezTo>
                      <a:pt x="3415924" y="1405207"/>
                      <a:pt x="3165074" y="1414350"/>
                      <a:pt x="2946034" y="1384995"/>
                    </a:cubicBezTo>
                    <a:cubicBezTo>
                      <a:pt x="2726994" y="1355640"/>
                      <a:pt x="2492645" y="1357920"/>
                      <a:pt x="2232853" y="1384995"/>
                    </a:cubicBezTo>
                    <a:cubicBezTo>
                      <a:pt x="1973061" y="1412070"/>
                      <a:pt x="1643994" y="1391805"/>
                      <a:pt x="1473017" y="1384995"/>
                    </a:cubicBezTo>
                    <a:cubicBezTo>
                      <a:pt x="1302040" y="1378185"/>
                      <a:pt x="1064278" y="1388527"/>
                      <a:pt x="899807" y="1384995"/>
                    </a:cubicBezTo>
                    <a:cubicBezTo>
                      <a:pt x="735336" y="1381464"/>
                      <a:pt x="193296" y="1340503"/>
                      <a:pt x="0" y="1384995"/>
                    </a:cubicBezTo>
                    <a:cubicBezTo>
                      <a:pt x="-8196" y="1055754"/>
                      <a:pt x="-22596" y="865096"/>
                      <a:pt x="0" y="706347"/>
                    </a:cubicBezTo>
                    <a:cubicBezTo>
                      <a:pt x="22596" y="547598"/>
                      <a:pt x="10412" y="268336"/>
                      <a:pt x="0" y="0"/>
                    </a:cubicBezTo>
                    <a:close/>
                  </a:path>
                  <a:path w="4665664" h="1384995" stroke="0" extrusionOk="0">
                    <a:moveTo>
                      <a:pt x="0" y="0"/>
                    </a:moveTo>
                    <a:cubicBezTo>
                      <a:pt x="294370" y="-10181"/>
                      <a:pt x="585061" y="26567"/>
                      <a:pt x="759837" y="0"/>
                    </a:cubicBezTo>
                    <a:cubicBezTo>
                      <a:pt x="934613" y="-26567"/>
                      <a:pt x="1146617" y="-28919"/>
                      <a:pt x="1379703" y="0"/>
                    </a:cubicBezTo>
                    <a:cubicBezTo>
                      <a:pt x="1612789" y="28919"/>
                      <a:pt x="1793653" y="22082"/>
                      <a:pt x="1906257" y="0"/>
                    </a:cubicBezTo>
                    <a:cubicBezTo>
                      <a:pt x="2018861" y="-22082"/>
                      <a:pt x="2312378" y="-20066"/>
                      <a:pt x="2572780" y="0"/>
                    </a:cubicBezTo>
                    <a:cubicBezTo>
                      <a:pt x="2833182" y="20066"/>
                      <a:pt x="3067078" y="-32915"/>
                      <a:pt x="3239304" y="0"/>
                    </a:cubicBezTo>
                    <a:cubicBezTo>
                      <a:pt x="3411530" y="32915"/>
                      <a:pt x="3673281" y="22370"/>
                      <a:pt x="3859171" y="0"/>
                    </a:cubicBezTo>
                    <a:cubicBezTo>
                      <a:pt x="4045061" y="-22370"/>
                      <a:pt x="4387694" y="-33281"/>
                      <a:pt x="4665664" y="0"/>
                    </a:cubicBezTo>
                    <a:cubicBezTo>
                      <a:pt x="4678865" y="175875"/>
                      <a:pt x="4633006" y="541346"/>
                      <a:pt x="4665664" y="706347"/>
                    </a:cubicBezTo>
                    <a:cubicBezTo>
                      <a:pt x="4698322" y="871348"/>
                      <a:pt x="4636438" y="1069605"/>
                      <a:pt x="4665664" y="1384995"/>
                    </a:cubicBezTo>
                    <a:cubicBezTo>
                      <a:pt x="4351488" y="1387599"/>
                      <a:pt x="4169631" y="1356040"/>
                      <a:pt x="3999141" y="1384995"/>
                    </a:cubicBezTo>
                    <a:cubicBezTo>
                      <a:pt x="3828651" y="1413950"/>
                      <a:pt x="3573165" y="1409456"/>
                      <a:pt x="3285961" y="1384995"/>
                    </a:cubicBezTo>
                    <a:cubicBezTo>
                      <a:pt x="2998757" y="1360534"/>
                      <a:pt x="2854276" y="1350047"/>
                      <a:pt x="2526124" y="1384995"/>
                    </a:cubicBezTo>
                    <a:cubicBezTo>
                      <a:pt x="2197972" y="1419943"/>
                      <a:pt x="2051732" y="1368717"/>
                      <a:pt x="1812944" y="1384995"/>
                    </a:cubicBezTo>
                    <a:cubicBezTo>
                      <a:pt x="1574156" y="1401273"/>
                      <a:pt x="1370898" y="1412261"/>
                      <a:pt x="1193077" y="1384995"/>
                    </a:cubicBezTo>
                    <a:cubicBezTo>
                      <a:pt x="1015256" y="1357729"/>
                      <a:pt x="534395" y="1388163"/>
                      <a:pt x="0" y="1384995"/>
                    </a:cubicBezTo>
                    <a:cubicBezTo>
                      <a:pt x="-16335" y="1185439"/>
                      <a:pt x="-23431" y="1034163"/>
                      <a:pt x="0" y="734047"/>
                    </a:cubicBezTo>
                    <a:cubicBezTo>
                      <a:pt x="23431" y="433931"/>
                      <a:pt x="-6345" y="2074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, the two parts would consist “1971 to 1973” and “1974 to 1976”.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57FEC1-C73C-F4AF-FC37-6574AC68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7" y="5258897"/>
                <a:ext cx="4665664" cy="1384995"/>
              </a:xfrm>
              <a:prstGeom prst="rect">
                <a:avLst/>
              </a:prstGeom>
              <a:blipFill>
                <a:blip r:embed="rId2"/>
                <a:stretch>
                  <a:fillRect l="-2329" t="-2532" b="-8861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665664"/>
                          <a:gd name="connsiteY0" fmla="*/ 0 h 1384995"/>
                          <a:gd name="connsiteX1" fmla="*/ 573210 w 4665664"/>
                          <a:gd name="connsiteY1" fmla="*/ 0 h 1384995"/>
                          <a:gd name="connsiteX2" fmla="*/ 1099764 w 4665664"/>
                          <a:gd name="connsiteY2" fmla="*/ 0 h 1384995"/>
                          <a:gd name="connsiteX3" fmla="*/ 1672974 w 4665664"/>
                          <a:gd name="connsiteY3" fmla="*/ 0 h 1384995"/>
                          <a:gd name="connsiteX4" fmla="*/ 2432811 w 4665664"/>
                          <a:gd name="connsiteY4" fmla="*/ 0 h 1384995"/>
                          <a:gd name="connsiteX5" fmla="*/ 3099334 w 4665664"/>
                          <a:gd name="connsiteY5" fmla="*/ 0 h 1384995"/>
                          <a:gd name="connsiteX6" fmla="*/ 3812514 w 4665664"/>
                          <a:gd name="connsiteY6" fmla="*/ 0 h 1384995"/>
                          <a:gd name="connsiteX7" fmla="*/ 4665664 w 4665664"/>
                          <a:gd name="connsiteY7" fmla="*/ 0 h 1384995"/>
                          <a:gd name="connsiteX8" fmla="*/ 4665664 w 4665664"/>
                          <a:gd name="connsiteY8" fmla="*/ 678648 h 1384995"/>
                          <a:gd name="connsiteX9" fmla="*/ 4665664 w 4665664"/>
                          <a:gd name="connsiteY9" fmla="*/ 1384995 h 1384995"/>
                          <a:gd name="connsiteX10" fmla="*/ 4139110 w 4665664"/>
                          <a:gd name="connsiteY10" fmla="*/ 1384995 h 1384995"/>
                          <a:gd name="connsiteX11" fmla="*/ 3565900 w 4665664"/>
                          <a:gd name="connsiteY11" fmla="*/ 1384995 h 1384995"/>
                          <a:gd name="connsiteX12" fmla="*/ 2946034 w 4665664"/>
                          <a:gd name="connsiteY12" fmla="*/ 1384995 h 1384995"/>
                          <a:gd name="connsiteX13" fmla="*/ 2232853 w 4665664"/>
                          <a:gd name="connsiteY13" fmla="*/ 1384995 h 1384995"/>
                          <a:gd name="connsiteX14" fmla="*/ 1473017 w 4665664"/>
                          <a:gd name="connsiteY14" fmla="*/ 1384995 h 1384995"/>
                          <a:gd name="connsiteX15" fmla="*/ 899807 w 4665664"/>
                          <a:gd name="connsiteY15" fmla="*/ 1384995 h 1384995"/>
                          <a:gd name="connsiteX16" fmla="*/ 0 w 4665664"/>
                          <a:gd name="connsiteY16" fmla="*/ 1384995 h 1384995"/>
                          <a:gd name="connsiteX17" fmla="*/ 0 w 4665664"/>
                          <a:gd name="connsiteY17" fmla="*/ 706347 h 1384995"/>
                          <a:gd name="connsiteX18" fmla="*/ 0 w 4665664"/>
                          <a:gd name="connsiteY18" fmla="*/ 0 h 1384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65664" h="1384995" fill="none" extrusionOk="0">
                            <a:moveTo>
                              <a:pt x="0" y="0"/>
                            </a:moveTo>
                            <a:cubicBezTo>
                              <a:pt x="196591" y="-27673"/>
                              <a:pt x="353328" y="11764"/>
                              <a:pt x="573210" y="0"/>
                            </a:cubicBezTo>
                            <a:cubicBezTo>
                              <a:pt x="793092" y="-11764"/>
                              <a:pt x="992759" y="25361"/>
                              <a:pt x="1099764" y="0"/>
                            </a:cubicBezTo>
                            <a:cubicBezTo>
                              <a:pt x="1206769" y="-25361"/>
                              <a:pt x="1511994" y="-7443"/>
                              <a:pt x="1672974" y="0"/>
                            </a:cubicBezTo>
                            <a:cubicBezTo>
                              <a:pt x="1833954" y="7443"/>
                              <a:pt x="2112381" y="23886"/>
                              <a:pt x="2432811" y="0"/>
                            </a:cubicBezTo>
                            <a:cubicBezTo>
                              <a:pt x="2753241" y="-23886"/>
                              <a:pt x="2928164" y="7470"/>
                              <a:pt x="3099334" y="0"/>
                            </a:cubicBezTo>
                            <a:cubicBezTo>
                              <a:pt x="3270504" y="-7470"/>
                              <a:pt x="3525513" y="-7614"/>
                              <a:pt x="3812514" y="0"/>
                            </a:cubicBezTo>
                            <a:cubicBezTo>
                              <a:pt x="4099515" y="7614"/>
                              <a:pt x="4431051" y="38716"/>
                              <a:pt x="4665664" y="0"/>
                            </a:cubicBezTo>
                            <a:cubicBezTo>
                              <a:pt x="4672054" y="219343"/>
                              <a:pt x="4660742" y="346597"/>
                              <a:pt x="4665664" y="678648"/>
                            </a:cubicBezTo>
                            <a:cubicBezTo>
                              <a:pt x="4670586" y="1010699"/>
                              <a:pt x="4696436" y="1042522"/>
                              <a:pt x="4665664" y="1384995"/>
                            </a:cubicBezTo>
                            <a:cubicBezTo>
                              <a:pt x="4555544" y="1372203"/>
                              <a:pt x="4365377" y="1398526"/>
                              <a:pt x="4139110" y="1384995"/>
                            </a:cubicBezTo>
                            <a:cubicBezTo>
                              <a:pt x="3912843" y="1371464"/>
                              <a:pt x="3715876" y="1364784"/>
                              <a:pt x="3565900" y="1384995"/>
                            </a:cubicBezTo>
                            <a:cubicBezTo>
                              <a:pt x="3415924" y="1405207"/>
                              <a:pt x="3165074" y="1414350"/>
                              <a:pt x="2946034" y="1384995"/>
                            </a:cubicBezTo>
                            <a:cubicBezTo>
                              <a:pt x="2726994" y="1355640"/>
                              <a:pt x="2492645" y="1357920"/>
                              <a:pt x="2232853" y="1384995"/>
                            </a:cubicBezTo>
                            <a:cubicBezTo>
                              <a:pt x="1973061" y="1412070"/>
                              <a:pt x="1643994" y="1391805"/>
                              <a:pt x="1473017" y="1384995"/>
                            </a:cubicBezTo>
                            <a:cubicBezTo>
                              <a:pt x="1302040" y="1378185"/>
                              <a:pt x="1064278" y="1388527"/>
                              <a:pt x="899807" y="1384995"/>
                            </a:cubicBezTo>
                            <a:cubicBezTo>
                              <a:pt x="735336" y="1381464"/>
                              <a:pt x="193296" y="1340503"/>
                              <a:pt x="0" y="1384995"/>
                            </a:cubicBezTo>
                            <a:cubicBezTo>
                              <a:pt x="-8196" y="1055754"/>
                              <a:pt x="-22596" y="865096"/>
                              <a:pt x="0" y="706347"/>
                            </a:cubicBezTo>
                            <a:cubicBezTo>
                              <a:pt x="22596" y="547598"/>
                              <a:pt x="10412" y="268336"/>
                              <a:pt x="0" y="0"/>
                            </a:cubicBezTo>
                            <a:close/>
                          </a:path>
                          <a:path w="4665664" h="1384995" stroke="0" extrusionOk="0">
                            <a:moveTo>
                              <a:pt x="0" y="0"/>
                            </a:moveTo>
                            <a:cubicBezTo>
                              <a:pt x="294370" y="-10181"/>
                              <a:pt x="585061" y="26567"/>
                              <a:pt x="759837" y="0"/>
                            </a:cubicBezTo>
                            <a:cubicBezTo>
                              <a:pt x="934613" y="-26567"/>
                              <a:pt x="1146617" y="-28919"/>
                              <a:pt x="1379703" y="0"/>
                            </a:cubicBezTo>
                            <a:cubicBezTo>
                              <a:pt x="1612789" y="28919"/>
                              <a:pt x="1793653" y="22082"/>
                              <a:pt x="1906257" y="0"/>
                            </a:cubicBezTo>
                            <a:cubicBezTo>
                              <a:pt x="2018861" y="-22082"/>
                              <a:pt x="2312378" y="-20066"/>
                              <a:pt x="2572780" y="0"/>
                            </a:cubicBezTo>
                            <a:cubicBezTo>
                              <a:pt x="2833182" y="20066"/>
                              <a:pt x="3067078" y="-32915"/>
                              <a:pt x="3239304" y="0"/>
                            </a:cubicBezTo>
                            <a:cubicBezTo>
                              <a:pt x="3411530" y="32915"/>
                              <a:pt x="3673281" y="22370"/>
                              <a:pt x="3859171" y="0"/>
                            </a:cubicBezTo>
                            <a:cubicBezTo>
                              <a:pt x="4045061" y="-22370"/>
                              <a:pt x="4387694" y="-33281"/>
                              <a:pt x="4665664" y="0"/>
                            </a:cubicBezTo>
                            <a:cubicBezTo>
                              <a:pt x="4678865" y="175875"/>
                              <a:pt x="4633006" y="541346"/>
                              <a:pt x="4665664" y="706347"/>
                            </a:cubicBezTo>
                            <a:cubicBezTo>
                              <a:pt x="4698322" y="871348"/>
                              <a:pt x="4636438" y="1069605"/>
                              <a:pt x="4665664" y="1384995"/>
                            </a:cubicBezTo>
                            <a:cubicBezTo>
                              <a:pt x="4351488" y="1387599"/>
                              <a:pt x="4169631" y="1356040"/>
                              <a:pt x="3999141" y="1384995"/>
                            </a:cubicBezTo>
                            <a:cubicBezTo>
                              <a:pt x="3828651" y="1413950"/>
                              <a:pt x="3573165" y="1409456"/>
                              <a:pt x="3285961" y="1384995"/>
                            </a:cubicBezTo>
                            <a:cubicBezTo>
                              <a:pt x="2998757" y="1360534"/>
                              <a:pt x="2854276" y="1350047"/>
                              <a:pt x="2526124" y="1384995"/>
                            </a:cubicBezTo>
                            <a:cubicBezTo>
                              <a:pt x="2197972" y="1419943"/>
                              <a:pt x="2051732" y="1368717"/>
                              <a:pt x="1812944" y="1384995"/>
                            </a:cubicBezTo>
                            <a:cubicBezTo>
                              <a:pt x="1574156" y="1401273"/>
                              <a:pt x="1370898" y="1412261"/>
                              <a:pt x="1193077" y="1384995"/>
                            </a:cubicBezTo>
                            <a:cubicBezTo>
                              <a:pt x="1015256" y="1357729"/>
                              <a:pt x="534395" y="1388163"/>
                              <a:pt x="0" y="1384995"/>
                            </a:cubicBezTo>
                            <a:cubicBezTo>
                              <a:pt x="-16335" y="1185439"/>
                              <a:pt x="-23431" y="1034163"/>
                              <a:pt x="0" y="734047"/>
                            </a:cubicBezTo>
                            <a:cubicBezTo>
                              <a:pt x="23431" y="433931"/>
                              <a:pt x="-6345" y="2074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38B96-1CCB-3E8F-66E9-CED94E88003D}"/>
                  </a:ext>
                </a:extLst>
              </p:cNvPr>
              <p:cNvSpPr txBox="1"/>
              <p:nvPr/>
            </p:nvSpPr>
            <p:spPr>
              <a:xfrm>
                <a:off x="9386888" y="5480192"/>
                <a:ext cx="4665664" cy="1384995"/>
              </a:xfrm>
              <a:custGeom>
                <a:avLst/>
                <a:gdLst>
                  <a:gd name="connsiteX0" fmla="*/ 0 w 4665664"/>
                  <a:gd name="connsiteY0" fmla="*/ 0 h 1384995"/>
                  <a:gd name="connsiteX1" fmla="*/ 573210 w 4665664"/>
                  <a:gd name="connsiteY1" fmla="*/ 0 h 1384995"/>
                  <a:gd name="connsiteX2" fmla="*/ 1099764 w 4665664"/>
                  <a:gd name="connsiteY2" fmla="*/ 0 h 1384995"/>
                  <a:gd name="connsiteX3" fmla="*/ 1672974 w 4665664"/>
                  <a:gd name="connsiteY3" fmla="*/ 0 h 1384995"/>
                  <a:gd name="connsiteX4" fmla="*/ 2432811 w 4665664"/>
                  <a:gd name="connsiteY4" fmla="*/ 0 h 1384995"/>
                  <a:gd name="connsiteX5" fmla="*/ 3099334 w 4665664"/>
                  <a:gd name="connsiteY5" fmla="*/ 0 h 1384995"/>
                  <a:gd name="connsiteX6" fmla="*/ 3812514 w 4665664"/>
                  <a:gd name="connsiteY6" fmla="*/ 0 h 1384995"/>
                  <a:gd name="connsiteX7" fmla="*/ 4665664 w 4665664"/>
                  <a:gd name="connsiteY7" fmla="*/ 0 h 1384995"/>
                  <a:gd name="connsiteX8" fmla="*/ 4665664 w 4665664"/>
                  <a:gd name="connsiteY8" fmla="*/ 678648 h 1384995"/>
                  <a:gd name="connsiteX9" fmla="*/ 4665664 w 4665664"/>
                  <a:gd name="connsiteY9" fmla="*/ 1384995 h 1384995"/>
                  <a:gd name="connsiteX10" fmla="*/ 4139110 w 4665664"/>
                  <a:gd name="connsiteY10" fmla="*/ 1384995 h 1384995"/>
                  <a:gd name="connsiteX11" fmla="*/ 3565900 w 4665664"/>
                  <a:gd name="connsiteY11" fmla="*/ 1384995 h 1384995"/>
                  <a:gd name="connsiteX12" fmla="*/ 2946034 w 4665664"/>
                  <a:gd name="connsiteY12" fmla="*/ 1384995 h 1384995"/>
                  <a:gd name="connsiteX13" fmla="*/ 2232853 w 4665664"/>
                  <a:gd name="connsiteY13" fmla="*/ 1384995 h 1384995"/>
                  <a:gd name="connsiteX14" fmla="*/ 1473017 w 4665664"/>
                  <a:gd name="connsiteY14" fmla="*/ 1384995 h 1384995"/>
                  <a:gd name="connsiteX15" fmla="*/ 899807 w 4665664"/>
                  <a:gd name="connsiteY15" fmla="*/ 1384995 h 1384995"/>
                  <a:gd name="connsiteX16" fmla="*/ 0 w 4665664"/>
                  <a:gd name="connsiteY16" fmla="*/ 1384995 h 1384995"/>
                  <a:gd name="connsiteX17" fmla="*/ 0 w 4665664"/>
                  <a:gd name="connsiteY17" fmla="*/ 706347 h 1384995"/>
                  <a:gd name="connsiteX18" fmla="*/ 0 w 4665664"/>
                  <a:gd name="connsiteY18" fmla="*/ 0 h 138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65664" h="1384995" fill="none" extrusionOk="0">
                    <a:moveTo>
                      <a:pt x="0" y="0"/>
                    </a:moveTo>
                    <a:cubicBezTo>
                      <a:pt x="196591" y="-27673"/>
                      <a:pt x="353328" y="11764"/>
                      <a:pt x="573210" y="0"/>
                    </a:cubicBezTo>
                    <a:cubicBezTo>
                      <a:pt x="793092" y="-11764"/>
                      <a:pt x="992759" y="25361"/>
                      <a:pt x="1099764" y="0"/>
                    </a:cubicBezTo>
                    <a:cubicBezTo>
                      <a:pt x="1206769" y="-25361"/>
                      <a:pt x="1511994" y="-7443"/>
                      <a:pt x="1672974" y="0"/>
                    </a:cubicBezTo>
                    <a:cubicBezTo>
                      <a:pt x="1833954" y="7443"/>
                      <a:pt x="2112381" y="23886"/>
                      <a:pt x="2432811" y="0"/>
                    </a:cubicBezTo>
                    <a:cubicBezTo>
                      <a:pt x="2753241" y="-23886"/>
                      <a:pt x="2928164" y="7470"/>
                      <a:pt x="3099334" y="0"/>
                    </a:cubicBezTo>
                    <a:cubicBezTo>
                      <a:pt x="3270504" y="-7470"/>
                      <a:pt x="3525513" y="-7614"/>
                      <a:pt x="3812514" y="0"/>
                    </a:cubicBezTo>
                    <a:cubicBezTo>
                      <a:pt x="4099515" y="7614"/>
                      <a:pt x="4431051" y="38716"/>
                      <a:pt x="4665664" y="0"/>
                    </a:cubicBezTo>
                    <a:cubicBezTo>
                      <a:pt x="4672054" y="219343"/>
                      <a:pt x="4660742" y="346597"/>
                      <a:pt x="4665664" y="678648"/>
                    </a:cubicBezTo>
                    <a:cubicBezTo>
                      <a:pt x="4670586" y="1010699"/>
                      <a:pt x="4696436" y="1042522"/>
                      <a:pt x="4665664" y="1384995"/>
                    </a:cubicBezTo>
                    <a:cubicBezTo>
                      <a:pt x="4555544" y="1372203"/>
                      <a:pt x="4365377" y="1398526"/>
                      <a:pt x="4139110" y="1384995"/>
                    </a:cubicBezTo>
                    <a:cubicBezTo>
                      <a:pt x="3912843" y="1371464"/>
                      <a:pt x="3715876" y="1364784"/>
                      <a:pt x="3565900" y="1384995"/>
                    </a:cubicBezTo>
                    <a:cubicBezTo>
                      <a:pt x="3415924" y="1405207"/>
                      <a:pt x="3165074" y="1414350"/>
                      <a:pt x="2946034" y="1384995"/>
                    </a:cubicBezTo>
                    <a:cubicBezTo>
                      <a:pt x="2726994" y="1355640"/>
                      <a:pt x="2492645" y="1357920"/>
                      <a:pt x="2232853" y="1384995"/>
                    </a:cubicBezTo>
                    <a:cubicBezTo>
                      <a:pt x="1973061" y="1412070"/>
                      <a:pt x="1643994" y="1391805"/>
                      <a:pt x="1473017" y="1384995"/>
                    </a:cubicBezTo>
                    <a:cubicBezTo>
                      <a:pt x="1302040" y="1378185"/>
                      <a:pt x="1064278" y="1388527"/>
                      <a:pt x="899807" y="1384995"/>
                    </a:cubicBezTo>
                    <a:cubicBezTo>
                      <a:pt x="735336" y="1381464"/>
                      <a:pt x="193296" y="1340503"/>
                      <a:pt x="0" y="1384995"/>
                    </a:cubicBezTo>
                    <a:cubicBezTo>
                      <a:pt x="-8196" y="1055754"/>
                      <a:pt x="-22596" y="865096"/>
                      <a:pt x="0" y="706347"/>
                    </a:cubicBezTo>
                    <a:cubicBezTo>
                      <a:pt x="22596" y="547598"/>
                      <a:pt x="10412" y="268336"/>
                      <a:pt x="0" y="0"/>
                    </a:cubicBezTo>
                    <a:close/>
                  </a:path>
                  <a:path w="4665664" h="1384995" stroke="0" extrusionOk="0">
                    <a:moveTo>
                      <a:pt x="0" y="0"/>
                    </a:moveTo>
                    <a:cubicBezTo>
                      <a:pt x="294370" y="-10181"/>
                      <a:pt x="585061" y="26567"/>
                      <a:pt x="759837" y="0"/>
                    </a:cubicBezTo>
                    <a:cubicBezTo>
                      <a:pt x="934613" y="-26567"/>
                      <a:pt x="1146617" y="-28919"/>
                      <a:pt x="1379703" y="0"/>
                    </a:cubicBezTo>
                    <a:cubicBezTo>
                      <a:pt x="1612789" y="28919"/>
                      <a:pt x="1793653" y="22082"/>
                      <a:pt x="1906257" y="0"/>
                    </a:cubicBezTo>
                    <a:cubicBezTo>
                      <a:pt x="2018861" y="-22082"/>
                      <a:pt x="2312378" y="-20066"/>
                      <a:pt x="2572780" y="0"/>
                    </a:cubicBezTo>
                    <a:cubicBezTo>
                      <a:pt x="2833182" y="20066"/>
                      <a:pt x="3067078" y="-32915"/>
                      <a:pt x="3239304" y="0"/>
                    </a:cubicBezTo>
                    <a:cubicBezTo>
                      <a:pt x="3411530" y="32915"/>
                      <a:pt x="3673281" y="22370"/>
                      <a:pt x="3859171" y="0"/>
                    </a:cubicBezTo>
                    <a:cubicBezTo>
                      <a:pt x="4045061" y="-22370"/>
                      <a:pt x="4387694" y="-33281"/>
                      <a:pt x="4665664" y="0"/>
                    </a:cubicBezTo>
                    <a:cubicBezTo>
                      <a:pt x="4678865" y="175875"/>
                      <a:pt x="4633006" y="541346"/>
                      <a:pt x="4665664" y="706347"/>
                    </a:cubicBezTo>
                    <a:cubicBezTo>
                      <a:pt x="4698322" y="871348"/>
                      <a:pt x="4636438" y="1069605"/>
                      <a:pt x="4665664" y="1384995"/>
                    </a:cubicBezTo>
                    <a:cubicBezTo>
                      <a:pt x="4351488" y="1387599"/>
                      <a:pt x="4169631" y="1356040"/>
                      <a:pt x="3999141" y="1384995"/>
                    </a:cubicBezTo>
                    <a:cubicBezTo>
                      <a:pt x="3828651" y="1413950"/>
                      <a:pt x="3573165" y="1409456"/>
                      <a:pt x="3285961" y="1384995"/>
                    </a:cubicBezTo>
                    <a:cubicBezTo>
                      <a:pt x="2998757" y="1360534"/>
                      <a:pt x="2854276" y="1350047"/>
                      <a:pt x="2526124" y="1384995"/>
                    </a:cubicBezTo>
                    <a:cubicBezTo>
                      <a:pt x="2197972" y="1419943"/>
                      <a:pt x="2051732" y="1368717"/>
                      <a:pt x="1812944" y="1384995"/>
                    </a:cubicBezTo>
                    <a:cubicBezTo>
                      <a:pt x="1574156" y="1401273"/>
                      <a:pt x="1370898" y="1412261"/>
                      <a:pt x="1193077" y="1384995"/>
                    </a:cubicBezTo>
                    <a:cubicBezTo>
                      <a:pt x="1015256" y="1357729"/>
                      <a:pt x="534395" y="1388163"/>
                      <a:pt x="0" y="1384995"/>
                    </a:cubicBezTo>
                    <a:cubicBezTo>
                      <a:pt x="-16335" y="1185439"/>
                      <a:pt x="-23431" y="1034163"/>
                      <a:pt x="0" y="734047"/>
                    </a:cubicBezTo>
                    <a:cubicBezTo>
                      <a:pt x="23431" y="433931"/>
                      <a:pt x="-6345" y="2074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, the two parts would consist “1971 to 1973” and “1975 to 1976”.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38B96-1CCB-3E8F-66E9-CED94E880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88" y="5480192"/>
                <a:ext cx="4665664" cy="1384995"/>
              </a:xfrm>
              <a:prstGeom prst="rect">
                <a:avLst/>
              </a:prstGeom>
              <a:blipFill>
                <a:blip r:embed="rId3"/>
                <a:stretch>
                  <a:fillRect l="-2329" t="-2532" b="-8861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665664"/>
                          <a:gd name="connsiteY0" fmla="*/ 0 h 1384995"/>
                          <a:gd name="connsiteX1" fmla="*/ 573210 w 4665664"/>
                          <a:gd name="connsiteY1" fmla="*/ 0 h 1384995"/>
                          <a:gd name="connsiteX2" fmla="*/ 1099764 w 4665664"/>
                          <a:gd name="connsiteY2" fmla="*/ 0 h 1384995"/>
                          <a:gd name="connsiteX3" fmla="*/ 1672974 w 4665664"/>
                          <a:gd name="connsiteY3" fmla="*/ 0 h 1384995"/>
                          <a:gd name="connsiteX4" fmla="*/ 2432811 w 4665664"/>
                          <a:gd name="connsiteY4" fmla="*/ 0 h 1384995"/>
                          <a:gd name="connsiteX5" fmla="*/ 3099334 w 4665664"/>
                          <a:gd name="connsiteY5" fmla="*/ 0 h 1384995"/>
                          <a:gd name="connsiteX6" fmla="*/ 3812514 w 4665664"/>
                          <a:gd name="connsiteY6" fmla="*/ 0 h 1384995"/>
                          <a:gd name="connsiteX7" fmla="*/ 4665664 w 4665664"/>
                          <a:gd name="connsiteY7" fmla="*/ 0 h 1384995"/>
                          <a:gd name="connsiteX8" fmla="*/ 4665664 w 4665664"/>
                          <a:gd name="connsiteY8" fmla="*/ 678648 h 1384995"/>
                          <a:gd name="connsiteX9" fmla="*/ 4665664 w 4665664"/>
                          <a:gd name="connsiteY9" fmla="*/ 1384995 h 1384995"/>
                          <a:gd name="connsiteX10" fmla="*/ 4139110 w 4665664"/>
                          <a:gd name="connsiteY10" fmla="*/ 1384995 h 1384995"/>
                          <a:gd name="connsiteX11" fmla="*/ 3565900 w 4665664"/>
                          <a:gd name="connsiteY11" fmla="*/ 1384995 h 1384995"/>
                          <a:gd name="connsiteX12" fmla="*/ 2946034 w 4665664"/>
                          <a:gd name="connsiteY12" fmla="*/ 1384995 h 1384995"/>
                          <a:gd name="connsiteX13" fmla="*/ 2232853 w 4665664"/>
                          <a:gd name="connsiteY13" fmla="*/ 1384995 h 1384995"/>
                          <a:gd name="connsiteX14" fmla="*/ 1473017 w 4665664"/>
                          <a:gd name="connsiteY14" fmla="*/ 1384995 h 1384995"/>
                          <a:gd name="connsiteX15" fmla="*/ 899807 w 4665664"/>
                          <a:gd name="connsiteY15" fmla="*/ 1384995 h 1384995"/>
                          <a:gd name="connsiteX16" fmla="*/ 0 w 4665664"/>
                          <a:gd name="connsiteY16" fmla="*/ 1384995 h 1384995"/>
                          <a:gd name="connsiteX17" fmla="*/ 0 w 4665664"/>
                          <a:gd name="connsiteY17" fmla="*/ 706347 h 1384995"/>
                          <a:gd name="connsiteX18" fmla="*/ 0 w 4665664"/>
                          <a:gd name="connsiteY18" fmla="*/ 0 h 1384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65664" h="1384995" fill="none" extrusionOk="0">
                            <a:moveTo>
                              <a:pt x="0" y="0"/>
                            </a:moveTo>
                            <a:cubicBezTo>
                              <a:pt x="196591" y="-27673"/>
                              <a:pt x="353328" y="11764"/>
                              <a:pt x="573210" y="0"/>
                            </a:cubicBezTo>
                            <a:cubicBezTo>
                              <a:pt x="793092" y="-11764"/>
                              <a:pt x="992759" y="25361"/>
                              <a:pt x="1099764" y="0"/>
                            </a:cubicBezTo>
                            <a:cubicBezTo>
                              <a:pt x="1206769" y="-25361"/>
                              <a:pt x="1511994" y="-7443"/>
                              <a:pt x="1672974" y="0"/>
                            </a:cubicBezTo>
                            <a:cubicBezTo>
                              <a:pt x="1833954" y="7443"/>
                              <a:pt x="2112381" y="23886"/>
                              <a:pt x="2432811" y="0"/>
                            </a:cubicBezTo>
                            <a:cubicBezTo>
                              <a:pt x="2753241" y="-23886"/>
                              <a:pt x="2928164" y="7470"/>
                              <a:pt x="3099334" y="0"/>
                            </a:cubicBezTo>
                            <a:cubicBezTo>
                              <a:pt x="3270504" y="-7470"/>
                              <a:pt x="3525513" y="-7614"/>
                              <a:pt x="3812514" y="0"/>
                            </a:cubicBezTo>
                            <a:cubicBezTo>
                              <a:pt x="4099515" y="7614"/>
                              <a:pt x="4431051" y="38716"/>
                              <a:pt x="4665664" y="0"/>
                            </a:cubicBezTo>
                            <a:cubicBezTo>
                              <a:pt x="4672054" y="219343"/>
                              <a:pt x="4660742" y="346597"/>
                              <a:pt x="4665664" y="678648"/>
                            </a:cubicBezTo>
                            <a:cubicBezTo>
                              <a:pt x="4670586" y="1010699"/>
                              <a:pt x="4696436" y="1042522"/>
                              <a:pt x="4665664" y="1384995"/>
                            </a:cubicBezTo>
                            <a:cubicBezTo>
                              <a:pt x="4555544" y="1372203"/>
                              <a:pt x="4365377" y="1398526"/>
                              <a:pt x="4139110" y="1384995"/>
                            </a:cubicBezTo>
                            <a:cubicBezTo>
                              <a:pt x="3912843" y="1371464"/>
                              <a:pt x="3715876" y="1364784"/>
                              <a:pt x="3565900" y="1384995"/>
                            </a:cubicBezTo>
                            <a:cubicBezTo>
                              <a:pt x="3415924" y="1405207"/>
                              <a:pt x="3165074" y="1414350"/>
                              <a:pt x="2946034" y="1384995"/>
                            </a:cubicBezTo>
                            <a:cubicBezTo>
                              <a:pt x="2726994" y="1355640"/>
                              <a:pt x="2492645" y="1357920"/>
                              <a:pt x="2232853" y="1384995"/>
                            </a:cubicBezTo>
                            <a:cubicBezTo>
                              <a:pt x="1973061" y="1412070"/>
                              <a:pt x="1643994" y="1391805"/>
                              <a:pt x="1473017" y="1384995"/>
                            </a:cubicBezTo>
                            <a:cubicBezTo>
                              <a:pt x="1302040" y="1378185"/>
                              <a:pt x="1064278" y="1388527"/>
                              <a:pt x="899807" y="1384995"/>
                            </a:cubicBezTo>
                            <a:cubicBezTo>
                              <a:pt x="735336" y="1381464"/>
                              <a:pt x="193296" y="1340503"/>
                              <a:pt x="0" y="1384995"/>
                            </a:cubicBezTo>
                            <a:cubicBezTo>
                              <a:pt x="-8196" y="1055754"/>
                              <a:pt x="-22596" y="865096"/>
                              <a:pt x="0" y="706347"/>
                            </a:cubicBezTo>
                            <a:cubicBezTo>
                              <a:pt x="22596" y="547598"/>
                              <a:pt x="10412" y="268336"/>
                              <a:pt x="0" y="0"/>
                            </a:cubicBezTo>
                            <a:close/>
                          </a:path>
                          <a:path w="4665664" h="1384995" stroke="0" extrusionOk="0">
                            <a:moveTo>
                              <a:pt x="0" y="0"/>
                            </a:moveTo>
                            <a:cubicBezTo>
                              <a:pt x="294370" y="-10181"/>
                              <a:pt x="585061" y="26567"/>
                              <a:pt x="759837" y="0"/>
                            </a:cubicBezTo>
                            <a:cubicBezTo>
                              <a:pt x="934613" y="-26567"/>
                              <a:pt x="1146617" y="-28919"/>
                              <a:pt x="1379703" y="0"/>
                            </a:cubicBezTo>
                            <a:cubicBezTo>
                              <a:pt x="1612789" y="28919"/>
                              <a:pt x="1793653" y="22082"/>
                              <a:pt x="1906257" y="0"/>
                            </a:cubicBezTo>
                            <a:cubicBezTo>
                              <a:pt x="2018861" y="-22082"/>
                              <a:pt x="2312378" y="-20066"/>
                              <a:pt x="2572780" y="0"/>
                            </a:cubicBezTo>
                            <a:cubicBezTo>
                              <a:pt x="2833182" y="20066"/>
                              <a:pt x="3067078" y="-32915"/>
                              <a:pt x="3239304" y="0"/>
                            </a:cubicBezTo>
                            <a:cubicBezTo>
                              <a:pt x="3411530" y="32915"/>
                              <a:pt x="3673281" y="22370"/>
                              <a:pt x="3859171" y="0"/>
                            </a:cubicBezTo>
                            <a:cubicBezTo>
                              <a:pt x="4045061" y="-22370"/>
                              <a:pt x="4387694" y="-33281"/>
                              <a:pt x="4665664" y="0"/>
                            </a:cubicBezTo>
                            <a:cubicBezTo>
                              <a:pt x="4678865" y="175875"/>
                              <a:pt x="4633006" y="541346"/>
                              <a:pt x="4665664" y="706347"/>
                            </a:cubicBezTo>
                            <a:cubicBezTo>
                              <a:pt x="4698322" y="871348"/>
                              <a:pt x="4636438" y="1069605"/>
                              <a:pt x="4665664" y="1384995"/>
                            </a:cubicBezTo>
                            <a:cubicBezTo>
                              <a:pt x="4351488" y="1387599"/>
                              <a:pt x="4169631" y="1356040"/>
                              <a:pt x="3999141" y="1384995"/>
                            </a:cubicBezTo>
                            <a:cubicBezTo>
                              <a:pt x="3828651" y="1413950"/>
                              <a:pt x="3573165" y="1409456"/>
                              <a:pt x="3285961" y="1384995"/>
                            </a:cubicBezTo>
                            <a:cubicBezTo>
                              <a:pt x="2998757" y="1360534"/>
                              <a:pt x="2854276" y="1350047"/>
                              <a:pt x="2526124" y="1384995"/>
                            </a:cubicBezTo>
                            <a:cubicBezTo>
                              <a:pt x="2197972" y="1419943"/>
                              <a:pt x="2051732" y="1368717"/>
                              <a:pt x="1812944" y="1384995"/>
                            </a:cubicBezTo>
                            <a:cubicBezTo>
                              <a:pt x="1574156" y="1401273"/>
                              <a:pt x="1370898" y="1412261"/>
                              <a:pt x="1193077" y="1384995"/>
                            </a:cubicBezTo>
                            <a:cubicBezTo>
                              <a:pt x="1015256" y="1357729"/>
                              <a:pt x="534395" y="1388163"/>
                              <a:pt x="0" y="1384995"/>
                            </a:cubicBezTo>
                            <a:cubicBezTo>
                              <a:pt x="-16335" y="1185439"/>
                              <a:pt x="-23431" y="1034163"/>
                              <a:pt x="0" y="734047"/>
                            </a:cubicBezTo>
                            <a:cubicBezTo>
                              <a:pt x="23431" y="433931"/>
                              <a:pt x="-6345" y="2074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399CC5-634F-9673-A8D7-3C03AFD63F81}"/>
              </a:ext>
            </a:extLst>
          </p:cNvPr>
          <p:cNvSpPr txBox="1"/>
          <p:nvPr/>
        </p:nvSpPr>
        <p:spPr>
          <a:xfrm>
            <a:off x="7315200" y="3262970"/>
            <a:ext cx="1638300" cy="707886"/>
          </a:xfrm>
          <a:custGeom>
            <a:avLst/>
            <a:gdLst>
              <a:gd name="connsiteX0" fmla="*/ 0 w 1638300"/>
              <a:gd name="connsiteY0" fmla="*/ 0 h 707886"/>
              <a:gd name="connsiteX1" fmla="*/ 496951 w 1638300"/>
              <a:gd name="connsiteY1" fmla="*/ 0 h 707886"/>
              <a:gd name="connsiteX2" fmla="*/ 993902 w 1638300"/>
              <a:gd name="connsiteY2" fmla="*/ 0 h 707886"/>
              <a:gd name="connsiteX3" fmla="*/ 1638300 w 1638300"/>
              <a:gd name="connsiteY3" fmla="*/ 0 h 707886"/>
              <a:gd name="connsiteX4" fmla="*/ 1638300 w 1638300"/>
              <a:gd name="connsiteY4" fmla="*/ 368101 h 707886"/>
              <a:gd name="connsiteX5" fmla="*/ 1638300 w 1638300"/>
              <a:gd name="connsiteY5" fmla="*/ 707886 h 707886"/>
              <a:gd name="connsiteX6" fmla="*/ 1141349 w 1638300"/>
              <a:gd name="connsiteY6" fmla="*/ 707886 h 707886"/>
              <a:gd name="connsiteX7" fmla="*/ 595249 w 1638300"/>
              <a:gd name="connsiteY7" fmla="*/ 707886 h 707886"/>
              <a:gd name="connsiteX8" fmla="*/ 0 w 1638300"/>
              <a:gd name="connsiteY8" fmla="*/ 707886 h 707886"/>
              <a:gd name="connsiteX9" fmla="*/ 0 w 1638300"/>
              <a:gd name="connsiteY9" fmla="*/ 353943 h 707886"/>
              <a:gd name="connsiteX10" fmla="*/ 0 w 1638300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300" h="707886" fill="none" extrusionOk="0">
                <a:moveTo>
                  <a:pt x="0" y="0"/>
                </a:moveTo>
                <a:cubicBezTo>
                  <a:pt x="101542" y="24677"/>
                  <a:pt x="300041" y="-1830"/>
                  <a:pt x="496951" y="0"/>
                </a:cubicBezTo>
                <a:cubicBezTo>
                  <a:pt x="693861" y="1830"/>
                  <a:pt x="792426" y="5604"/>
                  <a:pt x="993902" y="0"/>
                </a:cubicBezTo>
                <a:cubicBezTo>
                  <a:pt x="1195378" y="-5604"/>
                  <a:pt x="1445909" y="12051"/>
                  <a:pt x="1638300" y="0"/>
                </a:cubicBezTo>
                <a:cubicBezTo>
                  <a:pt x="1645519" y="90063"/>
                  <a:pt x="1630842" y="232873"/>
                  <a:pt x="1638300" y="368101"/>
                </a:cubicBezTo>
                <a:cubicBezTo>
                  <a:pt x="1645758" y="503329"/>
                  <a:pt x="1626081" y="613651"/>
                  <a:pt x="1638300" y="707886"/>
                </a:cubicBezTo>
                <a:cubicBezTo>
                  <a:pt x="1419102" y="693104"/>
                  <a:pt x="1376094" y="728820"/>
                  <a:pt x="1141349" y="707886"/>
                </a:cubicBezTo>
                <a:cubicBezTo>
                  <a:pt x="906604" y="686952"/>
                  <a:pt x="855235" y="721443"/>
                  <a:pt x="595249" y="707886"/>
                </a:cubicBezTo>
                <a:cubicBezTo>
                  <a:pt x="335263" y="694329"/>
                  <a:pt x="278752" y="698266"/>
                  <a:pt x="0" y="707886"/>
                </a:cubicBezTo>
                <a:cubicBezTo>
                  <a:pt x="-2961" y="535838"/>
                  <a:pt x="7659" y="430354"/>
                  <a:pt x="0" y="353943"/>
                </a:cubicBezTo>
                <a:cubicBezTo>
                  <a:pt x="-7659" y="277532"/>
                  <a:pt x="10419" y="173540"/>
                  <a:pt x="0" y="0"/>
                </a:cubicBezTo>
                <a:close/>
              </a:path>
              <a:path w="1638300" h="707886" stroke="0" extrusionOk="0">
                <a:moveTo>
                  <a:pt x="0" y="0"/>
                </a:moveTo>
                <a:cubicBezTo>
                  <a:pt x="207337" y="-25877"/>
                  <a:pt x="317836" y="2957"/>
                  <a:pt x="578866" y="0"/>
                </a:cubicBezTo>
                <a:cubicBezTo>
                  <a:pt x="839896" y="-2957"/>
                  <a:pt x="844681" y="-2747"/>
                  <a:pt x="1108583" y="0"/>
                </a:cubicBezTo>
                <a:cubicBezTo>
                  <a:pt x="1372485" y="2747"/>
                  <a:pt x="1422096" y="23496"/>
                  <a:pt x="1638300" y="0"/>
                </a:cubicBezTo>
                <a:cubicBezTo>
                  <a:pt x="1646826" y="135873"/>
                  <a:pt x="1644672" y="219987"/>
                  <a:pt x="1638300" y="353943"/>
                </a:cubicBezTo>
                <a:cubicBezTo>
                  <a:pt x="1631928" y="487899"/>
                  <a:pt x="1637128" y="554405"/>
                  <a:pt x="1638300" y="707886"/>
                </a:cubicBezTo>
                <a:cubicBezTo>
                  <a:pt x="1470328" y="689380"/>
                  <a:pt x="1284191" y="723046"/>
                  <a:pt x="1108583" y="707886"/>
                </a:cubicBezTo>
                <a:cubicBezTo>
                  <a:pt x="932975" y="692726"/>
                  <a:pt x="756288" y="679697"/>
                  <a:pt x="529717" y="707886"/>
                </a:cubicBezTo>
                <a:cubicBezTo>
                  <a:pt x="303146" y="736075"/>
                  <a:pt x="181502" y="718746"/>
                  <a:pt x="0" y="707886"/>
                </a:cubicBezTo>
                <a:cubicBezTo>
                  <a:pt x="8991" y="637363"/>
                  <a:pt x="-9776" y="483910"/>
                  <a:pt x="0" y="375180"/>
                </a:cubicBezTo>
                <a:cubicBezTo>
                  <a:pt x="9776" y="266450"/>
                  <a:pt x="-14738" y="10623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1974 being omitted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BC9B28-C3AB-E82A-E106-146DFEF48C03}"/>
              </a:ext>
            </a:extLst>
          </p:cNvPr>
          <p:cNvSpPr/>
          <p:nvPr/>
        </p:nvSpPr>
        <p:spPr>
          <a:xfrm>
            <a:off x="8953500" y="3325769"/>
            <a:ext cx="457200" cy="514350"/>
          </a:xfrm>
          <a:custGeom>
            <a:avLst/>
            <a:gdLst>
              <a:gd name="connsiteX0" fmla="*/ 0 w 457200"/>
              <a:gd name="connsiteY0" fmla="*/ 128588 h 514350"/>
              <a:gd name="connsiteX1" fmla="*/ 228600 w 457200"/>
              <a:gd name="connsiteY1" fmla="*/ 128588 h 514350"/>
              <a:gd name="connsiteX2" fmla="*/ 228600 w 457200"/>
              <a:gd name="connsiteY2" fmla="*/ 0 h 514350"/>
              <a:gd name="connsiteX3" fmla="*/ 457200 w 457200"/>
              <a:gd name="connsiteY3" fmla="*/ 257175 h 514350"/>
              <a:gd name="connsiteX4" fmla="*/ 228600 w 457200"/>
              <a:gd name="connsiteY4" fmla="*/ 514350 h 514350"/>
              <a:gd name="connsiteX5" fmla="*/ 228600 w 457200"/>
              <a:gd name="connsiteY5" fmla="*/ 385763 h 514350"/>
              <a:gd name="connsiteX6" fmla="*/ 0 w 457200"/>
              <a:gd name="connsiteY6" fmla="*/ 385763 h 514350"/>
              <a:gd name="connsiteX7" fmla="*/ 0 w 457200"/>
              <a:gd name="connsiteY7" fmla="*/ 128588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" h="514350" fill="none" extrusionOk="0">
                <a:moveTo>
                  <a:pt x="0" y="128588"/>
                </a:moveTo>
                <a:cubicBezTo>
                  <a:pt x="57695" y="134387"/>
                  <a:pt x="143983" y="117474"/>
                  <a:pt x="228600" y="128588"/>
                </a:cubicBezTo>
                <a:cubicBezTo>
                  <a:pt x="231962" y="77983"/>
                  <a:pt x="224413" y="34606"/>
                  <a:pt x="228600" y="0"/>
                </a:cubicBezTo>
                <a:cubicBezTo>
                  <a:pt x="333458" y="106356"/>
                  <a:pt x="407737" y="187574"/>
                  <a:pt x="457200" y="257175"/>
                </a:cubicBezTo>
                <a:cubicBezTo>
                  <a:pt x="350037" y="363223"/>
                  <a:pt x="296274" y="438065"/>
                  <a:pt x="228600" y="514350"/>
                </a:cubicBezTo>
                <a:cubicBezTo>
                  <a:pt x="230692" y="463211"/>
                  <a:pt x="228993" y="433462"/>
                  <a:pt x="228600" y="385763"/>
                </a:cubicBezTo>
                <a:cubicBezTo>
                  <a:pt x="168922" y="382814"/>
                  <a:pt x="80886" y="395933"/>
                  <a:pt x="0" y="385763"/>
                </a:cubicBezTo>
                <a:cubicBezTo>
                  <a:pt x="10373" y="257273"/>
                  <a:pt x="-5" y="210013"/>
                  <a:pt x="0" y="128588"/>
                </a:cubicBezTo>
                <a:close/>
              </a:path>
              <a:path w="457200" h="514350" stroke="0" extrusionOk="0">
                <a:moveTo>
                  <a:pt x="0" y="128588"/>
                </a:moveTo>
                <a:cubicBezTo>
                  <a:pt x="46058" y="132537"/>
                  <a:pt x="116867" y="136546"/>
                  <a:pt x="228600" y="128588"/>
                </a:cubicBezTo>
                <a:cubicBezTo>
                  <a:pt x="223118" y="96070"/>
                  <a:pt x="227543" y="53145"/>
                  <a:pt x="228600" y="0"/>
                </a:cubicBezTo>
                <a:cubicBezTo>
                  <a:pt x="293035" y="55708"/>
                  <a:pt x="359828" y="128775"/>
                  <a:pt x="457200" y="257175"/>
                </a:cubicBezTo>
                <a:cubicBezTo>
                  <a:pt x="392381" y="346391"/>
                  <a:pt x="276612" y="450545"/>
                  <a:pt x="228600" y="514350"/>
                </a:cubicBezTo>
                <a:cubicBezTo>
                  <a:pt x="233773" y="487496"/>
                  <a:pt x="228922" y="415987"/>
                  <a:pt x="228600" y="385763"/>
                </a:cubicBezTo>
                <a:cubicBezTo>
                  <a:pt x="150956" y="380295"/>
                  <a:pt x="77963" y="382012"/>
                  <a:pt x="0" y="385763"/>
                </a:cubicBezTo>
                <a:cubicBezTo>
                  <a:pt x="-6167" y="270191"/>
                  <a:pt x="12048" y="227665"/>
                  <a:pt x="0" y="12858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3518462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1A778-3E54-9FAE-A90A-D311A100DAD9}"/>
                  </a:ext>
                </a:extLst>
              </p:cNvPr>
              <p:cNvSpPr txBox="1"/>
              <p:nvPr/>
            </p:nvSpPr>
            <p:spPr>
              <a:xfrm>
                <a:off x="506411" y="6769018"/>
                <a:ext cx="4665664" cy="523220"/>
              </a:xfrm>
              <a:custGeom>
                <a:avLst/>
                <a:gdLst>
                  <a:gd name="connsiteX0" fmla="*/ 0 w 4665664"/>
                  <a:gd name="connsiteY0" fmla="*/ 0 h 523220"/>
                  <a:gd name="connsiteX1" fmla="*/ 713180 w 4665664"/>
                  <a:gd name="connsiteY1" fmla="*/ 0 h 523220"/>
                  <a:gd name="connsiteX2" fmla="*/ 1426360 w 4665664"/>
                  <a:gd name="connsiteY2" fmla="*/ 0 h 523220"/>
                  <a:gd name="connsiteX3" fmla="*/ 1952914 w 4665664"/>
                  <a:gd name="connsiteY3" fmla="*/ 0 h 523220"/>
                  <a:gd name="connsiteX4" fmla="*/ 2526124 w 4665664"/>
                  <a:gd name="connsiteY4" fmla="*/ 0 h 523220"/>
                  <a:gd name="connsiteX5" fmla="*/ 3285961 w 4665664"/>
                  <a:gd name="connsiteY5" fmla="*/ 0 h 523220"/>
                  <a:gd name="connsiteX6" fmla="*/ 3952484 w 4665664"/>
                  <a:gd name="connsiteY6" fmla="*/ 0 h 523220"/>
                  <a:gd name="connsiteX7" fmla="*/ 4665664 w 4665664"/>
                  <a:gd name="connsiteY7" fmla="*/ 0 h 523220"/>
                  <a:gd name="connsiteX8" fmla="*/ 4665664 w 4665664"/>
                  <a:gd name="connsiteY8" fmla="*/ 523220 h 523220"/>
                  <a:gd name="connsiteX9" fmla="*/ 3905827 w 4665664"/>
                  <a:gd name="connsiteY9" fmla="*/ 523220 h 523220"/>
                  <a:gd name="connsiteX10" fmla="*/ 3192647 w 4665664"/>
                  <a:gd name="connsiteY10" fmla="*/ 523220 h 523220"/>
                  <a:gd name="connsiteX11" fmla="*/ 2432811 w 4665664"/>
                  <a:gd name="connsiteY11" fmla="*/ 523220 h 523220"/>
                  <a:gd name="connsiteX12" fmla="*/ 1859600 w 4665664"/>
                  <a:gd name="connsiteY12" fmla="*/ 523220 h 523220"/>
                  <a:gd name="connsiteX13" fmla="*/ 1239734 w 4665664"/>
                  <a:gd name="connsiteY13" fmla="*/ 523220 h 523220"/>
                  <a:gd name="connsiteX14" fmla="*/ 0 w 4665664"/>
                  <a:gd name="connsiteY14" fmla="*/ 523220 h 523220"/>
                  <a:gd name="connsiteX15" fmla="*/ 0 w 4665664"/>
                  <a:gd name="connsiteY1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65664" h="523220" fill="none" extrusionOk="0">
                    <a:moveTo>
                      <a:pt x="0" y="0"/>
                    </a:moveTo>
                    <a:cubicBezTo>
                      <a:pt x="257134" y="6185"/>
                      <a:pt x="396380" y="-26952"/>
                      <a:pt x="713180" y="0"/>
                    </a:cubicBezTo>
                    <a:cubicBezTo>
                      <a:pt x="1029980" y="26952"/>
                      <a:pt x="1223672" y="537"/>
                      <a:pt x="1426360" y="0"/>
                    </a:cubicBezTo>
                    <a:cubicBezTo>
                      <a:pt x="1629048" y="-537"/>
                      <a:pt x="1845909" y="25361"/>
                      <a:pt x="1952914" y="0"/>
                    </a:cubicBezTo>
                    <a:cubicBezTo>
                      <a:pt x="2059919" y="-25361"/>
                      <a:pt x="2365144" y="-7443"/>
                      <a:pt x="2526124" y="0"/>
                    </a:cubicBezTo>
                    <a:cubicBezTo>
                      <a:pt x="2687104" y="7443"/>
                      <a:pt x="2965531" y="23886"/>
                      <a:pt x="3285961" y="0"/>
                    </a:cubicBezTo>
                    <a:cubicBezTo>
                      <a:pt x="3606391" y="-23886"/>
                      <a:pt x="3781314" y="7470"/>
                      <a:pt x="3952484" y="0"/>
                    </a:cubicBezTo>
                    <a:cubicBezTo>
                      <a:pt x="4123654" y="-7470"/>
                      <a:pt x="4378663" y="-7614"/>
                      <a:pt x="4665664" y="0"/>
                    </a:cubicBezTo>
                    <a:cubicBezTo>
                      <a:pt x="4645667" y="193513"/>
                      <a:pt x="4683551" y="352708"/>
                      <a:pt x="4665664" y="523220"/>
                    </a:cubicBezTo>
                    <a:cubicBezTo>
                      <a:pt x="4369788" y="530637"/>
                      <a:pt x="4069353" y="531656"/>
                      <a:pt x="3905827" y="523220"/>
                    </a:cubicBezTo>
                    <a:cubicBezTo>
                      <a:pt x="3742301" y="514784"/>
                      <a:pt x="3389709" y="499288"/>
                      <a:pt x="3192647" y="523220"/>
                    </a:cubicBezTo>
                    <a:cubicBezTo>
                      <a:pt x="2995585" y="547152"/>
                      <a:pt x="2701842" y="506628"/>
                      <a:pt x="2432811" y="523220"/>
                    </a:cubicBezTo>
                    <a:cubicBezTo>
                      <a:pt x="2163780" y="539812"/>
                      <a:pt x="2014678" y="509769"/>
                      <a:pt x="1859600" y="523220"/>
                    </a:cubicBezTo>
                    <a:cubicBezTo>
                      <a:pt x="1704522" y="536671"/>
                      <a:pt x="1458774" y="552575"/>
                      <a:pt x="1239734" y="523220"/>
                    </a:cubicBezTo>
                    <a:cubicBezTo>
                      <a:pt x="1020694" y="493865"/>
                      <a:pt x="335983" y="558912"/>
                      <a:pt x="0" y="523220"/>
                    </a:cubicBezTo>
                    <a:cubicBezTo>
                      <a:pt x="11190" y="373018"/>
                      <a:pt x="-19151" y="242656"/>
                      <a:pt x="0" y="0"/>
                    </a:cubicBezTo>
                    <a:close/>
                  </a:path>
                  <a:path w="4665664" h="523220" stroke="0" extrusionOk="0">
                    <a:moveTo>
                      <a:pt x="0" y="0"/>
                    </a:moveTo>
                    <a:cubicBezTo>
                      <a:pt x="294370" y="-10181"/>
                      <a:pt x="585061" y="26567"/>
                      <a:pt x="759837" y="0"/>
                    </a:cubicBezTo>
                    <a:cubicBezTo>
                      <a:pt x="934613" y="-26567"/>
                      <a:pt x="1146617" y="-28919"/>
                      <a:pt x="1379703" y="0"/>
                    </a:cubicBezTo>
                    <a:cubicBezTo>
                      <a:pt x="1612789" y="28919"/>
                      <a:pt x="1793653" y="22082"/>
                      <a:pt x="1906257" y="0"/>
                    </a:cubicBezTo>
                    <a:cubicBezTo>
                      <a:pt x="2018861" y="-22082"/>
                      <a:pt x="2312378" y="-20066"/>
                      <a:pt x="2572780" y="0"/>
                    </a:cubicBezTo>
                    <a:cubicBezTo>
                      <a:pt x="2833182" y="20066"/>
                      <a:pt x="3067078" y="-32915"/>
                      <a:pt x="3239304" y="0"/>
                    </a:cubicBezTo>
                    <a:cubicBezTo>
                      <a:pt x="3411530" y="32915"/>
                      <a:pt x="3673281" y="22370"/>
                      <a:pt x="3859171" y="0"/>
                    </a:cubicBezTo>
                    <a:cubicBezTo>
                      <a:pt x="4045061" y="-22370"/>
                      <a:pt x="4387694" y="-33281"/>
                      <a:pt x="4665664" y="0"/>
                    </a:cubicBezTo>
                    <a:cubicBezTo>
                      <a:pt x="4643548" y="233424"/>
                      <a:pt x="4668323" y="330323"/>
                      <a:pt x="4665664" y="523220"/>
                    </a:cubicBezTo>
                    <a:cubicBezTo>
                      <a:pt x="4407353" y="535846"/>
                      <a:pt x="4339343" y="540867"/>
                      <a:pt x="4139110" y="523220"/>
                    </a:cubicBezTo>
                    <a:cubicBezTo>
                      <a:pt x="3938877" y="505573"/>
                      <a:pt x="3643077" y="494265"/>
                      <a:pt x="3472587" y="523220"/>
                    </a:cubicBezTo>
                    <a:cubicBezTo>
                      <a:pt x="3302097" y="552175"/>
                      <a:pt x="3046611" y="547681"/>
                      <a:pt x="2759407" y="523220"/>
                    </a:cubicBezTo>
                    <a:cubicBezTo>
                      <a:pt x="2472203" y="498759"/>
                      <a:pt x="2327722" y="488272"/>
                      <a:pt x="1999570" y="523220"/>
                    </a:cubicBezTo>
                    <a:cubicBezTo>
                      <a:pt x="1671418" y="558168"/>
                      <a:pt x="1525178" y="506942"/>
                      <a:pt x="1286390" y="523220"/>
                    </a:cubicBezTo>
                    <a:cubicBezTo>
                      <a:pt x="1047602" y="539498"/>
                      <a:pt x="844344" y="550486"/>
                      <a:pt x="666523" y="523220"/>
                    </a:cubicBezTo>
                    <a:cubicBezTo>
                      <a:pt x="488702" y="495954"/>
                      <a:pt x="224049" y="504446"/>
                      <a:pt x="0" y="523220"/>
                    </a:cubicBezTo>
                    <a:cubicBezTo>
                      <a:pt x="10368" y="375188"/>
                      <a:pt x="-21589" y="250711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=69.33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=76.33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1A778-3E54-9FAE-A90A-D311A100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1" y="6769018"/>
                <a:ext cx="4665664" cy="523220"/>
              </a:xfrm>
              <a:prstGeom prst="rect">
                <a:avLst/>
              </a:prstGeom>
              <a:blipFill>
                <a:blip r:embed="rId4"/>
                <a:stretch>
                  <a:fillRect t="-5263" b="-24211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665664"/>
                          <a:gd name="connsiteY0" fmla="*/ 0 h 523220"/>
                          <a:gd name="connsiteX1" fmla="*/ 713180 w 4665664"/>
                          <a:gd name="connsiteY1" fmla="*/ 0 h 523220"/>
                          <a:gd name="connsiteX2" fmla="*/ 1426360 w 4665664"/>
                          <a:gd name="connsiteY2" fmla="*/ 0 h 523220"/>
                          <a:gd name="connsiteX3" fmla="*/ 1952914 w 4665664"/>
                          <a:gd name="connsiteY3" fmla="*/ 0 h 523220"/>
                          <a:gd name="connsiteX4" fmla="*/ 2526124 w 4665664"/>
                          <a:gd name="connsiteY4" fmla="*/ 0 h 523220"/>
                          <a:gd name="connsiteX5" fmla="*/ 3285961 w 4665664"/>
                          <a:gd name="connsiteY5" fmla="*/ 0 h 523220"/>
                          <a:gd name="connsiteX6" fmla="*/ 3952484 w 4665664"/>
                          <a:gd name="connsiteY6" fmla="*/ 0 h 523220"/>
                          <a:gd name="connsiteX7" fmla="*/ 4665664 w 4665664"/>
                          <a:gd name="connsiteY7" fmla="*/ 0 h 523220"/>
                          <a:gd name="connsiteX8" fmla="*/ 4665664 w 4665664"/>
                          <a:gd name="connsiteY8" fmla="*/ 523220 h 523220"/>
                          <a:gd name="connsiteX9" fmla="*/ 3905827 w 4665664"/>
                          <a:gd name="connsiteY9" fmla="*/ 523220 h 523220"/>
                          <a:gd name="connsiteX10" fmla="*/ 3192647 w 4665664"/>
                          <a:gd name="connsiteY10" fmla="*/ 523220 h 523220"/>
                          <a:gd name="connsiteX11" fmla="*/ 2432811 w 4665664"/>
                          <a:gd name="connsiteY11" fmla="*/ 523220 h 523220"/>
                          <a:gd name="connsiteX12" fmla="*/ 1859600 w 4665664"/>
                          <a:gd name="connsiteY12" fmla="*/ 523220 h 523220"/>
                          <a:gd name="connsiteX13" fmla="*/ 1239734 w 4665664"/>
                          <a:gd name="connsiteY13" fmla="*/ 523220 h 523220"/>
                          <a:gd name="connsiteX14" fmla="*/ 0 w 4665664"/>
                          <a:gd name="connsiteY14" fmla="*/ 523220 h 523220"/>
                          <a:gd name="connsiteX15" fmla="*/ 0 w 4665664"/>
                          <a:gd name="connsiteY1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665664" h="523220" fill="none" extrusionOk="0">
                            <a:moveTo>
                              <a:pt x="0" y="0"/>
                            </a:moveTo>
                            <a:cubicBezTo>
                              <a:pt x="257134" y="6185"/>
                              <a:pt x="396380" y="-26952"/>
                              <a:pt x="713180" y="0"/>
                            </a:cubicBezTo>
                            <a:cubicBezTo>
                              <a:pt x="1029980" y="26952"/>
                              <a:pt x="1223672" y="537"/>
                              <a:pt x="1426360" y="0"/>
                            </a:cubicBezTo>
                            <a:cubicBezTo>
                              <a:pt x="1629048" y="-537"/>
                              <a:pt x="1845909" y="25361"/>
                              <a:pt x="1952914" y="0"/>
                            </a:cubicBezTo>
                            <a:cubicBezTo>
                              <a:pt x="2059919" y="-25361"/>
                              <a:pt x="2365144" y="-7443"/>
                              <a:pt x="2526124" y="0"/>
                            </a:cubicBezTo>
                            <a:cubicBezTo>
                              <a:pt x="2687104" y="7443"/>
                              <a:pt x="2965531" y="23886"/>
                              <a:pt x="3285961" y="0"/>
                            </a:cubicBezTo>
                            <a:cubicBezTo>
                              <a:pt x="3606391" y="-23886"/>
                              <a:pt x="3781314" y="7470"/>
                              <a:pt x="3952484" y="0"/>
                            </a:cubicBezTo>
                            <a:cubicBezTo>
                              <a:pt x="4123654" y="-7470"/>
                              <a:pt x="4378663" y="-7614"/>
                              <a:pt x="4665664" y="0"/>
                            </a:cubicBezTo>
                            <a:cubicBezTo>
                              <a:pt x="4645667" y="193513"/>
                              <a:pt x="4683551" y="352708"/>
                              <a:pt x="4665664" y="523220"/>
                            </a:cubicBezTo>
                            <a:cubicBezTo>
                              <a:pt x="4369788" y="530637"/>
                              <a:pt x="4069353" y="531656"/>
                              <a:pt x="3905827" y="523220"/>
                            </a:cubicBezTo>
                            <a:cubicBezTo>
                              <a:pt x="3742301" y="514784"/>
                              <a:pt x="3389709" y="499288"/>
                              <a:pt x="3192647" y="523220"/>
                            </a:cubicBezTo>
                            <a:cubicBezTo>
                              <a:pt x="2995585" y="547152"/>
                              <a:pt x="2701842" y="506628"/>
                              <a:pt x="2432811" y="523220"/>
                            </a:cubicBezTo>
                            <a:cubicBezTo>
                              <a:pt x="2163780" y="539812"/>
                              <a:pt x="2014678" y="509769"/>
                              <a:pt x="1859600" y="523220"/>
                            </a:cubicBezTo>
                            <a:cubicBezTo>
                              <a:pt x="1704522" y="536671"/>
                              <a:pt x="1458774" y="552575"/>
                              <a:pt x="1239734" y="523220"/>
                            </a:cubicBezTo>
                            <a:cubicBezTo>
                              <a:pt x="1020694" y="493865"/>
                              <a:pt x="335983" y="558912"/>
                              <a:pt x="0" y="523220"/>
                            </a:cubicBezTo>
                            <a:cubicBezTo>
                              <a:pt x="11190" y="373018"/>
                              <a:pt x="-19151" y="242656"/>
                              <a:pt x="0" y="0"/>
                            </a:cubicBezTo>
                            <a:close/>
                          </a:path>
                          <a:path w="4665664" h="523220" stroke="0" extrusionOk="0">
                            <a:moveTo>
                              <a:pt x="0" y="0"/>
                            </a:moveTo>
                            <a:cubicBezTo>
                              <a:pt x="294370" y="-10181"/>
                              <a:pt x="585061" y="26567"/>
                              <a:pt x="759837" y="0"/>
                            </a:cubicBezTo>
                            <a:cubicBezTo>
                              <a:pt x="934613" y="-26567"/>
                              <a:pt x="1146617" y="-28919"/>
                              <a:pt x="1379703" y="0"/>
                            </a:cubicBezTo>
                            <a:cubicBezTo>
                              <a:pt x="1612789" y="28919"/>
                              <a:pt x="1793653" y="22082"/>
                              <a:pt x="1906257" y="0"/>
                            </a:cubicBezTo>
                            <a:cubicBezTo>
                              <a:pt x="2018861" y="-22082"/>
                              <a:pt x="2312378" y="-20066"/>
                              <a:pt x="2572780" y="0"/>
                            </a:cubicBezTo>
                            <a:cubicBezTo>
                              <a:pt x="2833182" y="20066"/>
                              <a:pt x="3067078" y="-32915"/>
                              <a:pt x="3239304" y="0"/>
                            </a:cubicBezTo>
                            <a:cubicBezTo>
                              <a:pt x="3411530" y="32915"/>
                              <a:pt x="3673281" y="22370"/>
                              <a:pt x="3859171" y="0"/>
                            </a:cubicBezTo>
                            <a:cubicBezTo>
                              <a:pt x="4045061" y="-22370"/>
                              <a:pt x="4387694" y="-33281"/>
                              <a:pt x="4665664" y="0"/>
                            </a:cubicBezTo>
                            <a:cubicBezTo>
                              <a:pt x="4643548" y="233424"/>
                              <a:pt x="4668323" y="330323"/>
                              <a:pt x="4665664" y="523220"/>
                            </a:cubicBezTo>
                            <a:cubicBezTo>
                              <a:pt x="4407353" y="535846"/>
                              <a:pt x="4339343" y="540867"/>
                              <a:pt x="4139110" y="523220"/>
                            </a:cubicBezTo>
                            <a:cubicBezTo>
                              <a:pt x="3938877" y="505573"/>
                              <a:pt x="3643077" y="494265"/>
                              <a:pt x="3472587" y="523220"/>
                            </a:cubicBezTo>
                            <a:cubicBezTo>
                              <a:pt x="3302097" y="552175"/>
                              <a:pt x="3046611" y="547681"/>
                              <a:pt x="2759407" y="523220"/>
                            </a:cubicBezTo>
                            <a:cubicBezTo>
                              <a:pt x="2472203" y="498759"/>
                              <a:pt x="2327722" y="488272"/>
                              <a:pt x="1999570" y="523220"/>
                            </a:cubicBezTo>
                            <a:cubicBezTo>
                              <a:pt x="1671418" y="558168"/>
                              <a:pt x="1525178" y="506942"/>
                              <a:pt x="1286390" y="523220"/>
                            </a:cubicBezTo>
                            <a:cubicBezTo>
                              <a:pt x="1047602" y="539498"/>
                              <a:pt x="844344" y="550486"/>
                              <a:pt x="666523" y="523220"/>
                            </a:cubicBezTo>
                            <a:cubicBezTo>
                              <a:pt x="488702" y="495954"/>
                              <a:pt x="224049" y="504446"/>
                              <a:pt x="0" y="523220"/>
                            </a:cubicBezTo>
                            <a:cubicBezTo>
                              <a:pt x="10368" y="375188"/>
                              <a:pt x="-21589" y="25071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BB36B-E522-45E8-06DC-39EFACE9D1E3}"/>
                  </a:ext>
                </a:extLst>
              </p:cNvPr>
              <p:cNvSpPr txBox="1"/>
              <p:nvPr/>
            </p:nvSpPr>
            <p:spPr>
              <a:xfrm>
                <a:off x="9410700" y="6988968"/>
                <a:ext cx="4665664" cy="523220"/>
              </a:xfrm>
              <a:custGeom>
                <a:avLst/>
                <a:gdLst>
                  <a:gd name="connsiteX0" fmla="*/ 0 w 4665664"/>
                  <a:gd name="connsiteY0" fmla="*/ 0 h 523220"/>
                  <a:gd name="connsiteX1" fmla="*/ 713180 w 4665664"/>
                  <a:gd name="connsiteY1" fmla="*/ 0 h 523220"/>
                  <a:gd name="connsiteX2" fmla="*/ 1426360 w 4665664"/>
                  <a:gd name="connsiteY2" fmla="*/ 0 h 523220"/>
                  <a:gd name="connsiteX3" fmla="*/ 1952914 w 4665664"/>
                  <a:gd name="connsiteY3" fmla="*/ 0 h 523220"/>
                  <a:gd name="connsiteX4" fmla="*/ 2526124 w 4665664"/>
                  <a:gd name="connsiteY4" fmla="*/ 0 h 523220"/>
                  <a:gd name="connsiteX5" fmla="*/ 3285961 w 4665664"/>
                  <a:gd name="connsiteY5" fmla="*/ 0 h 523220"/>
                  <a:gd name="connsiteX6" fmla="*/ 3952484 w 4665664"/>
                  <a:gd name="connsiteY6" fmla="*/ 0 h 523220"/>
                  <a:gd name="connsiteX7" fmla="*/ 4665664 w 4665664"/>
                  <a:gd name="connsiteY7" fmla="*/ 0 h 523220"/>
                  <a:gd name="connsiteX8" fmla="*/ 4665664 w 4665664"/>
                  <a:gd name="connsiteY8" fmla="*/ 523220 h 523220"/>
                  <a:gd name="connsiteX9" fmla="*/ 3905827 w 4665664"/>
                  <a:gd name="connsiteY9" fmla="*/ 523220 h 523220"/>
                  <a:gd name="connsiteX10" fmla="*/ 3192647 w 4665664"/>
                  <a:gd name="connsiteY10" fmla="*/ 523220 h 523220"/>
                  <a:gd name="connsiteX11" fmla="*/ 2432811 w 4665664"/>
                  <a:gd name="connsiteY11" fmla="*/ 523220 h 523220"/>
                  <a:gd name="connsiteX12" fmla="*/ 1859600 w 4665664"/>
                  <a:gd name="connsiteY12" fmla="*/ 523220 h 523220"/>
                  <a:gd name="connsiteX13" fmla="*/ 1239734 w 4665664"/>
                  <a:gd name="connsiteY13" fmla="*/ 523220 h 523220"/>
                  <a:gd name="connsiteX14" fmla="*/ 0 w 4665664"/>
                  <a:gd name="connsiteY14" fmla="*/ 523220 h 523220"/>
                  <a:gd name="connsiteX15" fmla="*/ 0 w 4665664"/>
                  <a:gd name="connsiteY1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65664" h="523220" fill="none" extrusionOk="0">
                    <a:moveTo>
                      <a:pt x="0" y="0"/>
                    </a:moveTo>
                    <a:cubicBezTo>
                      <a:pt x="257134" y="6185"/>
                      <a:pt x="396380" y="-26952"/>
                      <a:pt x="713180" y="0"/>
                    </a:cubicBezTo>
                    <a:cubicBezTo>
                      <a:pt x="1029980" y="26952"/>
                      <a:pt x="1223672" y="537"/>
                      <a:pt x="1426360" y="0"/>
                    </a:cubicBezTo>
                    <a:cubicBezTo>
                      <a:pt x="1629048" y="-537"/>
                      <a:pt x="1845909" y="25361"/>
                      <a:pt x="1952914" y="0"/>
                    </a:cubicBezTo>
                    <a:cubicBezTo>
                      <a:pt x="2059919" y="-25361"/>
                      <a:pt x="2365144" y="-7443"/>
                      <a:pt x="2526124" y="0"/>
                    </a:cubicBezTo>
                    <a:cubicBezTo>
                      <a:pt x="2687104" y="7443"/>
                      <a:pt x="2965531" y="23886"/>
                      <a:pt x="3285961" y="0"/>
                    </a:cubicBezTo>
                    <a:cubicBezTo>
                      <a:pt x="3606391" y="-23886"/>
                      <a:pt x="3781314" y="7470"/>
                      <a:pt x="3952484" y="0"/>
                    </a:cubicBezTo>
                    <a:cubicBezTo>
                      <a:pt x="4123654" y="-7470"/>
                      <a:pt x="4378663" y="-7614"/>
                      <a:pt x="4665664" y="0"/>
                    </a:cubicBezTo>
                    <a:cubicBezTo>
                      <a:pt x="4645667" y="193513"/>
                      <a:pt x="4683551" y="352708"/>
                      <a:pt x="4665664" y="523220"/>
                    </a:cubicBezTo>
                    <a:cubicBezTo>
                      <a:pt x="4369788" y="530637"/>
                      <a:pt x="4069353" y="531656"/>
                      <a:pt x="3905827" y="523220"/>
                    </a:cubicBezTo>
                    <a:cubicBezTo>
                      <a:pt x="3742301" y="514784"/>
                      <a:pt x="3389709" y="499288"/>
                      <a:pt x="3192647" y="523220"/>
                    </a:cubicBezTo>
                    <a:cubicBezTo>
                      <a:pt x="2995585" y="547152"/>
                      <a:pt x="2701842" y="506628"/>
                      <a:pt x="2432811" y="523220"/>
                    </a:cubicBezTo>
                    <a:cubicBezTo>
                      <a:pt x="2163780" y="539812"/>
                      <a:pt x="2014678" y="509769"/>
                      <a:pt x="1859600" y="523220"/>
                    </a:cubicBezTo>
                    <a:cubicBezTo>
                      <a:pt x="1704522" y="536671"/>
                      <a:pt x="1458774" y="552575"/>
                      <a:pt x="1239734" y="523220"/>
                    </a:cubicBezTo>
                    <a:cubicBezTo>
                      <a:pt x="1020694" y="493865"/>
                      <a:pt x="335983" y="558912"/>
                      <a:pt x="0" y="523220"/>
                    </a:cubicBezTo>
                    <a:cubicBezTo>
                      <a:pt x="11190" y="373018"/>
                      <a:pt x="-19151" y="242656"/>
                      <a:pt x="0" y="0"/>
                    </a:cubicBezTo>
                    <a:close/>
                  </a:path>
                  <a:path w="4665664" h="523220" stroke="0" extrusionOk="0">
                    <a:moveTo>
                      <a:pt x="0" y="0"/>
                    </a:moveTo>
                    <a:cubicBezTo>
                      <a:pt x="294370" y="-10181"/>
                      <a:pt x="585061" y="26567"/>
                      <a:pt x="759837" y="0"/>
                    </a:cubicBezTo>
                    <a:cubicBezTo>
                      <a:pt x="934613" y="-26567"/>
                      <a:pt x="1146617" y="-28919"/>
                      <a:pt x="1379703" y="0"/>
                    </a:cubicBezTo>
                    <a:cubicBezTo>
                      <a:pt x="1612789" y="28919"/>
                      <a:pt x="1793653" y="22082"/>
                      <a:pt x="1906257" y="0"/>
                    </a:cubicBezTo>
                    <a:cubicBezTo>
                      <a:pt x="2018861" y="-22082"/>
                      <a:pt x="2312378" y="-20066"/>
                      <a:pt x="2572780" y="0"/>
                    </a:cubicBezTo>
                    <a:cubicBezTo>
                      <a:pt x="2833182" y="20066"/>
                      <a:pt x="3067078" y="-32915"/>
                      <a:pt x="3239304" y="0"/>
                    </a:cubicBezTo>
                    <a:cubicBezTo>
                      <a:pt x="3411530" y="32915"/>
                      <a:pt x="3673281" y="22370"/>
                      <a:pt x="3859171" y="0"/>
                    </a:cubicBezTo>
                    <a:cubicBezTo>
                      <a:pt x="4045061" y="-22370"/>
                      <a:pt x="4387694" y="-33281"/>
                      <a:pt x="4665664" y="0"/>
                    </a:cubicBezTo>
                    <a:cubicBezTo>
                      <a:pt x="4643548" y="233424"/>
                      <a:pt x="4668323" y="330323"/>
                      <a:pt x="4665664" y="523220"/>
                    </a:cubicBezTo>
                    <a:cubicBezTo>
                      <a:pt x="4407353" y="535846"/>
                      <a:pt x="4339343" y="540867"/>
                      <a:pt x="4139110" y="523220"/>
                    </a:cubicBezTo>
                    <a:cubicBezTo>
                      <a:pt x="3938877" y="505573"/>
                      <a:pt x="3643077" y="494265"/>
                      <a:pt x="3472587" y="523220"/>
                    </a:cubicBezTo>
                    <a:cubicBezTo>
                      <a:pt x="3302097" y="552175"/>
                      <a:pt x="3046611" y="547681"/>
                      <a:pt x="2759407" y="523220"/>
                    </a:cubicBezTo>
                    <a:cubicBezTo>
                      <a:pt x="2472203" y="498759"/>
                      <a:pt x="2327722" y="488272"/>
                      <a:pt x="1999570" y="523220"/>
                    </a:cubicBezTo>
                    <a:cubicBezTo>
                      <a:pt x="1671418" y="558168"/>
                      <a:pt x="1525178" y="506942"/>
                      <a:pt x="1286390" y="523220"/>
                    </a:cubicBezTo>
                    <a:cubicBezTo>
                      <a:pt x="1047602" y="539498"/>
                      <a:pt x="844344" y="550486"/>
                      <a:pt x="666523" y="523220"/>
                    </a:cubicBezTo>
                    <a:cubicBezTo>
                      <a:pt x="488702" y="495954"/>
                      <a:pt x="224049" y="504446"/>
                      <a:pt x="0" y="523220"/>
                    </a:cubicBezTo>
                    <a:cubicBezTo>
                      <a:pt x="10368" y="375188"/>
                      <a:pt x="-21589" y="250711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=69.33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=89.33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BB36B-E522-45E8-06DC-39EFACE9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6988968"/>
                <a:ext cx="4665664" cy="523220"/>
              </a:xfrm>
              <a:prstGeom prst="rect">
                <a:avLst/>
              </a:prstGeom>
              <a:blipFill>
                <a:blip r:embed="rId5"/>
                <a:stretch>
                  <a:fillRect t="-5263" b="-24211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4665664"/>
                          <a:gd name="connsiteY0" fmla="*/ 0 h 523220"/>
                          <a:gd name="connsiteX1" fmla="*/ 713180 w 4665664"/>
                          <a:gd name="connsiteY1" fmla="*/ 0 h 523220"/>
                          <a:gd name="connsiteX2" fmla="*/ 1426360 w 4665664"/>
                          <a:gd name="connsiteY2" fmla="*/ 0 h 523220"/>
                          <a:gd name="connsiteX3" fmla="*/ 1952914 w 4665664"/>
                          <a:gd name="connsiteY3" fmla="*/ 0 h 523220"/>
                          <a:gd name="connsiteX4" fmla="*/ 2526124 w 4665664"/>
                          <a:gd name="connsiteY4" fmla="*/ 0 h 523220"/>
                          <a:gd name="connsiteX5" fmla="*/ 3285961 w 4665664"/>
                          <a:gd name="connsiteY5" fmla="*/ 0 h 523220"/>
                          <a:gd name="connsiteX6" fmla="*/ 3952484 w 4665664"/>
                          <a:gd name="connsiteY6" fmla="*/ 0 h 523220"/>
                          <a:gd name="connsiteX7" fmla="*/ 4665664 w 4665664"/>
                          <a:gd name="connsiteY7" fmla="*/ 0 h 523220"/>
                          <a:gd name="connsiteX8" fmla="*/ 4665664 w 4665664"/>
                          <a:gd name="connsiteY8" fmla="*/ 523220 h 523220"/>
                          <a:gd name="connsiteX9" fmla="*/ 3905827 w 4665664"/>
                          <a:gd name="connsiteY9" fmla="*/ 523220 h 523220"/>
                          <a:gd name="connsiteX10" fmla="*/ 3192647 w 4665664"/>
                          <a:gd name="connsiteY10" fmla="*/ 523220 h 523220"/>
                          <a:gd name="connsiteX11" fmla="*/ 2432811 w 4665664"/>
                          <a:gd name="connsiteY11" fmla="*/ 523220 h 523220"/>
                          <a:gd name="connsiteX12" fmla="*/ 1859600 w 4665664"/>
                          <a:gd name="connsiteY12" fmla="*/ 523220 h 523220"/>
                          <a:gd name="connsiteX13" fmla="*/ 1239734 w 4665664"/>
                          <a:gd name="connsiteY13" fmla="*/ 523220 h 523220"/>
                          <a:gd name="connsiteX14" fmla="*/ 0 w 4665664"/>
                          <a:gd name="connsiteY14" fmla="*/ 523220 h 523220"/>
                          <a:gd name="connsiteX15" fmla="*/ 0 w 4665664"/>
                          <a:gd name="connsiteY1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665664" h="523220" fill="none" extrusionOk="0">
                            <a:moveTo>
                              <a:pt x="0" y="0"/>
                            </a:moveTo>
                            <a:cubicBezTo>
                              <a:pt x="257134" y="6185"/>
                              <a:pt x="396380" y="-26952"/>
                              <a:pt x="713180" y="0"/>
                            </a:cubicBezTo>
                            <a:cubicBezTo>
                              <a:pt x="1029980" y="26952"/>
                              <a:pt x="1223672" y="537"/>
                              <a:pt x="1426360" y="0"/>
                            </a:cubicBezTo>
                            <a:cubicBezTo>
                              <a:pt x="1629048" y="-537"/>
                              <a:pt x="1845909" y="25361"/>
                              <a:pt x="1952914" y="0"/>
                            </a:cubicBezTo>
                            <a:cubicBezTo>
                              <a:pt x="2059919" y="-25361"/>
                              <a:pt x="2365144" y="-7443"/>
                              <a:pt x="2526124" y="0"/>
                            </a:cubicBezTo>
                            <a:cubicBezTo>
                              <a:pt x="2687104" y="7443"/>
                              <a:pt x="2965531" y="23886"/>
                              <a:pt x="3285961" y="0"/>
                            </a:cubicBezTo>
                            <a:cubicBezTo>
                              <a:pt x="3606391" y="-23886"/>
                              <a:pt x="3781314" y="7470"/>
                              <a:pt x="3952484" y="0"/>
                            </a:cubicBezTo>
                            <a:cubicBezTo>
                              <a:pt x="4123654" y="-7470"/>
                              <a:pt x="4378663" y="-7614"/>
                              <a:pt x="4665664" y="0"/>
                            </a:cubicBezTo>
                            <a:cubicBezTo>
                              <a:pt x="4645667" y="193513"/>
                              <a:pt x="4683551" y="352708"/>
                              <a:pt x="4665664" y="523220"/>
                            </a:cubicBezTo>
                            <a:cubicBezTo>
                              <a:pt x="4369788" y="530637"/>
                              <a:pt x="4069353" y="531656"/>
                              <a:pt x="3905827" y="523220"/>
                            </a:cubicBezTo>
                            <a:cubicBezTo>
                              <a:pt x="3742301" y="514784"/>
                              <a:pt x="3389709" y="499288"/>
                              <a:pt x="3192647" y="523220"/>
                            </a:cubicBezTo>
                            <a:cubicBezTo>
                              <a:pt x="2995585" y="547152"/>
                              <a:pt x="2701842" y="506628"/>
                              <a:pt x="2432811" y="523220"/>
                            </a:cubicBezTo>
                            <a:cubicBezTo>
                              <a:pt x="2163780" y="539812"/>
                              <a:pt x="2014678" y="509769"/>
                              <a:pt x="1859600" y="523220"/>
                            </a:cubicBezTo>
                            <a:cubicBezTo>
                              <a:pt x="1704522" y="536671"/>
                              <a:pt x="1458774" y="552575"/>
                              <a:pt x="1239734" y="523220"/>
                            </a:cubicBezTo>
                            <a:cubicBezTo>
                              <a:pt x="1020694" y="493865"/>
                              <a:pt x="335983" y="558912"/>
                              <a:pt x="0" y="523220"/>
                            </a:cubicBezTo>
                            <a:cubicBezTo>
                              <a:pt x="11190" y="373018"/>
                              <a:pt x="-19151" y="242656"/>
                              <a:pt x="0" y="0"/>
                            </a:cubicBezTo>
                            <a:close/>
                          </a:path>
                          <a:path w="4665664" h="523220" stroke="0" extrusionOk="0">
                            <a:moveTo>
                              <a:pt x="0" y="0"/>
                            </a:moveTo>
                            <a:cubicBezTo>
                              <a:pt x="294370" y="-10181"/>
                              <a:pt x="585061" y="26567"/>
                              <a:pt x="759837" y="0"/>
                            </a:cubicBezTo>
                            <a:cubicBezTo>
                              <a:pt x="934613" y="-26567"/>
                              <a:pt x="1146617" y="-28919"/>
                              <a:pt x="1379703" y="0"/>
                            </a:cubicBezTo>
                            <a:cubicBezTo>
                              <a:pt x="1612789" y="28919"/>
                              <a:pt x="1793653" y="22082"/>
                              <a:pt x="1906257" y="0"/>
                            </a:cubicBezTo>
                            <a:cubicBezTo>
                              <a:pt x="2018861" y="-22082"/>
                              <a:pt x="2312378" y="-20066"/>
                              <a:pt x="2572780" y="0"/>
                            </a:cubicBezTo>
                            <a:cubicBezTo>
                              <a:pt x="2833182" y="20066"/>
                              <a:pt x="3067078" y="-32915"/>
                              <a:pt x="3239304" y="0"/>
                            </a:cubicBezTo>
                            <a:cubicBezTo>
                              <a:pt x="3411530" y="32915"/>
                              <a:pt x="3673281" y="22370"/>
                              <a:pt x="3859171" y="0"/>
                            </a:cubicBezTo>
                            <a:cubicBezTo>
                              <a:pt x="4045061" y="-22370"/>
                              <a:pt x="4387694" y="-33281"/>
                              <a:pt x="4665664" y="0"/>
                            </a:cubicBezTo>
                            <a:cubicBezTo>
                              <a:pt x="4643548" y="233424"/>
                              <a:pt x="4668323" y="330323"/>
                              <a:pt x="4665664" y="523220"/>
                            </a:cubicBezTo>
                            <a:cubicBezTo>
                              <a:pt x="4407353" y="535846"/>
                              <a:pt x="4339343" y="540867"/>
                              <a:pt x="4139110" y="523220"/>
                            </a:cubicBezTo>
                            <a:cubicBezTo>
                              <a:pt x="3938877" y="505573"/>
                              <a:pt x="3643077" y="494265"/>
                              <a:pt x="3472587" y="523220"/>
                            </a:cubicBezTo>
                            <a:cubicBezTo>
                              <a:pt x="3302097" y="552175"/>
                              <a:pt x="3046611" y="547681"/>
                              <a:pt x="2759407" y="523220"/>
                            </a:cubicBezTo>
                            <a:cubicBezTo>
                              <a:pt x="2472203" y="498759"/>
                              <a:pt x="2327722" y="488272"/>
                              <a:pt x="1999570" y="523220"/>
                            </a:cubicBezTo>
                            <a:cubicBezTo>
                              <a:pt x="1671418" y="558168"/>
                              <a:pt x="1525178" y="506942"/>
                              <a:pt x="1286390" y="523220"/>
                            </a:cubicBezTo>
                            <a:cubicBezTo>
                              <a:pt x="1047602" y="539498"/>
                              <a:pt x="844344" y="550486"/>
                              <a:pt x="666523" y="523220"/>
                            </a:cubicBezTo>
                            <a:cubicBezTo>
                              <a:pt x="488702" y="495954"/>
                              <a:pt x="224049" y="504446"/>
                              <a:pt x="0" y="523220"/>
                            </a:cubicBezTo>
                            <a:cubicBezTo>
                              <a:pt x="10368" y="375188"/>
                              <a:pt x="-21589" y="25071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Semi-average method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1FBE5F-0F5A-3BBA-38E4-C1F69DB91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54247"/>
              </p:ext>
            </p:extLst>
          </p:nvPr>
        </p:nvGraphicFramePr>
        <p:xfrm>
          <a:off x="2324176" y="1790700"/>
          <a:ext cx="9982048" cy="613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3C79DC-CEBC-B84F-4C53-7F2E06051EBA}"/>
              </a:ext>
            </a:extLst>
          </p:cNvPr>
          <p:cNvSpPr txBox="1"/>
          <p:nvPr/>
        </p:nvSpPr>
        <p:spPr>
          <a:xfrm>
            <a:off x="10115550" y="97470"/>
            <a:ext cx="4400550" cy="1384995"/>
          </a:xfrm>
          <a:custGeom>
            <a:avLst/>
            <a:gdLst>
              <a:gd name="connsiteX0" fmla="*/ 0 w 4400550"/>
              <a:gd name="connsiteY0" fmla="*/ 0 h 1384995"/>
              <a:gd name="connsiteX1" fmla="*/ 540639 w 4400550"/>
              <a:gd name="connsiteY1" fmla="*/ 0 h 1384995"/>
              <a:gd name="connsiteX2" fmla="*/ 1037273 w 4400550"/>
              <a:gd name="connsiteY2" fmla="*/ 0 h 1384995"/>
              <a:gd name="connsiteX3" fmla="*/ 1577911 w 4400550"/>
              <a:gd name="connsiteY3" fmla="*/ 0 h 1384995"/>
              <a:gd name="connsiteX4" fmla="*/ 2294572 w 4400550"/>
              <a:gd name="connsiteY4" fmla="*/ 0 h 1384995"/>
              <a:gd name="connsiteX5" fmla="*/ 2923222 w 4400550"/>
              <a:gd name="connsiteY5" fmla="*/ 0 h 1384995"/>
              <a:gd name="connsiteX6" fmla="*/ 3595878 w 4400550"/>
              <a:gd name="connsiteY6" fmla="*/ 0 h 1384995"/>
              <a:gd name="connsiteX7" fmla="*/ 4400550 w 4400550"/>
              <a:gd name="connsiteY7" fmla="*/ 0 h 1384995"/>
              <a:gd name="connsiteX8" fmla="*/ 4400550 w 4400550"/>
              <a:gd name="connsiteY8" fmla="*/ 678648 h 1384995"/>
              <a:gd name="connsiteX9" fmla="*/ 4400550 w 4400550"/>
              <a:gd name="connsiteY9" fmla="*/ 1384995 h 1384995"/>
              <a:gd name="connsiteX10" fmla="*/ 3903917 w 4400550"/>
              <a:gd name="connsiteY10" fmla="*/ 1384995 h 1384995"/>
              <a:gd name="connsiteX11" fmla="*/ 3363278 w 4400550"/>
              <a:gd name="connsiteY11" fmla="*/ 1384995 h 1384995"/>
              <a:gd name="connsiteX12" fmla="*/ 2778633 w 4400550"/>
              <a:gd name="connsiteY12" fmla="*/ 1384995 h 1384995"/>
              <a:gd name="connsiteX13" fmla="*/ 2105978 w 4400550"/>
              <a:gd name="connsiteY13" fmla="*/ 1384995 h 1384995"/>
              <a:gd name="connsiteX14" fmla="*/ 1389317 w 4400550"/>
              <a:gd name="connsiteY14" fmla="*/ 1384995 h 1384995"/>
              <a:gd name="connsiteX15" fmla="*/ 848678 w 4400550"/>
              <a:gd name="connsiteY15" fmla="*/ 1384995 h 1384995"/>
              <a:gd name="connsiteX16" fmla="*/ 0 w 4400550"/>
              <a:gd name="connsiteY16" fmla="*/ 1384995 h 1384995"/>
              <a:gd name="connsiteX17" fmla="*/ 0 w 4400550"/>
              <a:gd name="connsiteY17" fmla="*/ 706347 h 1384995"/>
              <a:gd name="connsiteX18" fmla="*/ 0 w 4400550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00550" h="1384995" fill="none" extrusionOk="0">
                <a:moveTo>
                  <a:pt x="0" y="0"/>
                </a:moveTo>
                <a:cubicBezTo>
                  <a:pt x="169824" y="15655"/>
                  <a:pt x="288945" y="-25060"/>
                  <a:pt x="540639" y="0"/>
                </a:cubicBezTo>
                <a:cubicBezTo>
                  <a:pt x="792333" y="25060"/>
                  <a:pt x="821768" y="15978"/>
                  <a:pt x="1037273" y="0"/>
                </a:cubicBezTo>
                <a:cubicBezTo>
                  <a:pt x="1252778" y="-15978"/>
                  <a:pt x="1330502" y="-5543"/>
                  <a:pt x="1577911" y="0"/>
                </a:cubicBezTo>
                <a:cubicBezTo>
                  <a:pt x="1825320" y="5543"/>
                  <a:pt x="2015534" y="24118"/>
                  <a:pt x="2294572" y="0"/>
                </a:cubicBezTo>
                <a:cubicBezTo>
                  <a:pt x="2573610" y="-24118"/>
                  <a:pt x="2768106" y="19613"/>
                  <a:pt x="2923222" y="0"/>
                </a:cubicBezTo>
                <a:cubicBezTo>
                  <a:pt x="3078338" y="-19613"/>
                  <a:pt x="3359324" y="15583"/>
                  <a:pt x="3595878" y="0"/>
                </a:cubicBezTo>
                <a:cubicBezTo>
                  <a:pt x="3832432" y="-15583"/>
                  <a:pt x="4225722" y="18692"/>
                  <a:pt x="4400550" y="0"/>
                </a:cubicBezTo>
                <a:cubicBezTo>
                  <a:pt x="4406940" y="219343"/>
                  <a:pt x="4395628" y="346597"/>
                  <a:pt x="4400550" y="678648"/>
                </a:cubicBezTo>
                <a:cubicBezTo>
                  <a:pt x="4405472" y="1010699"/>
                  <a:pt x="4431322" y="1042522"/>
                  <a:pt x="4400550" y="1384995"/>
                </a:cubicBezTo>
                <a:cubicBezTo>
                  <a:pt x="4205043" y="1379524"/>
                  <a:pt x="4141877" y="1386605"/>
                  <a:pt x="3903917" y="1384995"/>
                </a:cubicBezTo>
                <a:cubicBezTo>
                  <a:pt x="3665957" y="1383385"/>
                  <a:pt x="3583530" y="1372431"/>
                  <a:pt x="3363278" y="1384995"/>
                </a:cubicBezTo>
                <a:cubicBezTo>
                  <a:pt x="3143026" y="1397559"/>
                  <a:pt x="2936399" y="1385933"/>
                  <a:pt x="2778633" y="1384995"/>
                </a:cubicBezTo>
                <a:cubicBezTo>
                  <a:pt x="2620868" y="1384057"/>
                  <a:pt x="2354877" y="1407442"/>
                  <a:pt x="2105978" y="1384995"/>
                </a:cubicBezTo>
                <a:cubicBezTo>
                  <a:pt x="1857080" y="1362548"/>
                  <a:pt x="1571273" y="1368399"/>
                  <a:pt x="1389317" y="1384995"/>
                </a:cubicBezTo>
                <a:cubicBezTo>
                  <a:pt x="1207361" y="1401591"/>
                  <a:pt x="1025206" y="1392818"/>
                  <a:pt x="848678" y="1384995"/>
                </a:cubicBezTo>
                <a:cubicBezTo>
                  <a:pt x="672150" y="1377172"/>
                  <a:pt x="344493" y="1387844"/>
                  <a:pt x="0" y="1384995"/>
                </a:cubicBezTo>
                <a:cubicBezTo>
                  <a:pt x="-8196" y="1055754"/>
                  <a:pt x="-22596" y="865096"/>
                  <a:pt x="0" y="706347"/>
                </a:cubicBezTo>
                <a:cubicBezTo>
                  <a:pt x="22596" y="547598"/>
                  <a:pt x="10412" y="268336"/>
                  <a:pt x="0" y="0"/>
                </a:cubicBezTo>
                <a:close/>
              </a:path>
              <a:path w="4400550" h="1384995" stroke="0" extrusionOk="0">
                <a:moveTo>
                  <a:pt x="0" y="0"/>
                </a:moveTo>
                <a:cubicBezTo>
                  <a:pt x="176956" y="-10694"/>
                  <a:pt x="551314" y="-4200"/>
                  <a:pt x="716661" y="0"/>
                </a:cubicBezTo>
                <a:cubicBezTo>
                  <a:pt x="882008" y="4200"/>
                  <a:pt x="1061979" y="10447"/>
                  <a:pt x="1301306" y="0"/>
                </a:cubicBezTo>
                <a:cubicBezTo>
                  <a:pt x="1540634" y="-10447"/>
                  <a:pt x="1697591" y="-20366"/>
                  <a:pt x="1797939" y="0"/>
                </a:cubicBezTo>
                <a:cubicBezTo>
                  <a:pt x="1898287" y="20366"/>
                  <a:pt x="2166327" y="-23254"/>
                  <a:pt x="2426589" y="0"/>
                </a:cubicBezTo>
                <a:cubicBezTo>
                  <a:pt x="2686851" y="23254"/>
                  <a:pt x="2885907" y="29771"/>
                  <a:pt x="3055239" y="0"/>
                </a:cubicBezTo>
                <a:cubicBezTo>
                  <a:pt x="3224571" y="-29771"/>
                  <a:pt x="3519831" y="-10035"/>
                  <a:pt x="3639883" y="0"/>
                </a:cubicBezTo>
                <a:cubicBezTo>
                  <a:pt x="3759935" y="10035"/>
                  <a:pt x="4074213" y="-10409"/>
                  <a:pt x="4400550" y="0"/>
                </a:cubicBezTo>
                <a:cubicBezTo>
                  <a:pt x="4413751" y="175875"/>
                  <a:pt x="4367892" y="541346"/>
                  <a:pt x="4400550" y="706347"/>
                </a:cubicBezTo>
                <a:cubicBezTo>
                  <a:pt x="4433208" y="871348"/>
                  <a:pt x="4371324" y="1069605"/>
                  <a:pt x="4400550" y="1384995"/>
                </a:cubicBezTo>
                <a:cubicBezTo>
                  <a:pt x="4137837" y="1376321"/>
                  <a:pt x="4059100" y="1376467"/>
                  <a:pt x="3771900" y="1384995"/>
                </a:cubicBezTo>
                <a:cubicBezTo>
                  <a:pt x="3484700" y="1393524"/>
                  <a:pt x="3327437" y="1378673"/>
                  <a:pt x="3099245" y="1384995"/>
                </a:cubicBezTo>
                <a:cubicBezTo>
                  <a:pt x="2871054" y="1391317"/>
                  <a:pt x="2638048" y="1351524"/>
                  <a:pt x="2382584" y="1384995"/>
                </a:cubicBezTo>
                <a:cubicBezTo>
                  <a:pt x="2127120" y="1418466"/>
                  <a:pt x="2038897" y="1418548"/>
                  <a:pt x="1709928" y="1384995"/>
                </a:cubicBezTo>
                <a:cubicBezTo>
                  <a:pt x="1380959" y="1351442"/>
                  <a:pt x="1374572" y="1359551"/>
                  <a:pt x="1125284" y="1384995"/>
                </a:cubicBezTo>
                <a:cubicBezTo>
                  <a:pt x="875996" y="1410439"/>
                  <a:pt x="544873" y="1402135"/>
                  <a:pt x="0" y="1384995"/>
                </a:cubicBezTo>
                <a:cubicBezTo>
                  <a:pt x="-16335" y="1185439"/>
                  <a:pt x="-23431" y="1034163"/>
                  <a:pt x="0" y="734047"/>
                </a:cubicBezTo>
                <a:cubicBezTo>
                  <a:pt x="23431" y="433931"/>
                  <a:pt x="-6345" y="20747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Disadvantages: Arithmetic mean is affected by extreme values.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92C5EF-77CB-00CC-0885-F3046323C990}"/>
              </a:ext>
            </a:extLst>
          </p:cNvPr>
          <p:cNvSpPr/>
          <p:nvPr/>
        </p:nvSpPr>
        <p:spPr>
          <a:xfrm>
            <a:off x="5598368" y="3494833"/>
            <a:ext cx="99700" cy="10773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EA969CC-C9B1-7CB4-1796-780AFD6C244C}"/>
              </a:ext>
            </a:extLst>
          </p:cNvPr>
          <p:cNvSpPr/>
          <p:nvPr/>
        </p:nvSpPr>
        <p:spPr>
          <a:xfrm>
            <a:off x="9795826" y="3120290"/>
            <a:ext cx="99700" cy="10773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33915-40DB-3B8A-9D1E-2EF7A233888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flipV="1">
            <a:off x="5673143" y="3174157"/>
            <a:ext cx="4147608" cy="374543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data on the rice production during 1980-90 in a certain region are given bellow: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D73AD-2992-A663-0FBD-8C824F2BA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3789"/>
              </p:ext>
            </p:extLst>
          </p:nvPr>
        </p:nvGraphicFramePr>
        <p:xfrm>
          <a:off x="7314824" y="2875125"/>
          <a:ext cx="4142222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7946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010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8045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30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109C11-EADD-09E5-FD18-4769F491197E}"/>
              </a:ext>
            </a:extLst>
          </p:cNvPr>
          <p:cNvSpPr txBox="1"/>
          <p:nvPr/>
        </p:nvSpPr>
        <p:spPr>
          <a:xfrm>
            <a:off x="1096529" y="3637746"/>
            <a:ext cx="5669432" cy="954107"/>
          </a:xfrm>
          <a:custGeom>
            <a:avLst/>
            <a:gdLst>
              <a:gd name="connsiteX0" fmla="*/ 0 w 5669432"/>
              <a:gd name="connsiteY0" fmla="*/ 0 h 954107"/>
              <a:gd name="connsiteX1" fmla="*/ 629937 w 5669432"/>
              <a:gd name="connsiteY1" fmla="*/ 0 h 954107"/>
              <a:gd name="connsiteX2" fmla="*/ 1316568 w 5669432"/>
              <a:gd name="connsiteY2" fmla="*/ 0 h 954107"/>
              <a:gd name="connsiteX3" fmla="*/ 1889811 w 5669432"/>
              <a:gd name="connsiteY3" fmla="*/ 0 h 954107"/>
              <a:gd name="connsiteX4" fmla="*/ 2576442 w 5669432"/>
              <a:gd name="connsiteY4" fmla="*/ 0 h 954107"/>
              <a:gd name="connsiteX5" fmla="*/ 3263073 w 5669432"/>
              <a:gd name="connsiteY5" fmla="*/ 0 h 954107"/>
              <a:gd name="connsiteX6" fmla="*/ 3893010 w 5669432"/>
              <a:gd name="connsiteY6" fmla="*/ 0 h 954107"/>
              <a:gd name="connsiteX7" fmla="*/ 4409558 w 5669432"/>
              <a:gd name="connsiteY7" fmla="*/ 0 h 954107"/>
              <a:gd name="connsiteX8" fmla="*/ 4982801 w 5669432"/>
              <a:gd name="connsiteY8" fmla="*/ 0 h 954107"/>
              <a:gd name="connsiteX9" fmla="*/ 5669432 w 5669432"/>
              <a:gd name="connsiteY9" fmla="*/ 0 h 954107"/>
              <a:gd name="connsiteX10" fmla="*/ 5669432 w 5669432"/>
              <a:gd name="connsiteY10" fmla="*/ 448430 h 954107"/>
              <a:gd name="connsiteX11" fmla="*/ 5669432 w 5669432"/>
              <a:gd name="connsiteY11" fmla="*/ 954107 h 954107"/>
              <a:gd name="connsiteX12" fmla="*/ 4982801 w 5669432"/>
              <a:gd name="connsiteY12" fmla="*/ 954107 h 954107"/>
              <a:gd name="connsiteX13" fmla="*/ 4239475 w 5669432"/>
              <a:gd name="connsiteY13" fmla="*/ 954107 h 954107"/>
              <a:gd name="connsiteX14" fmla="*/ 3666233 w 5669432"/>
              <a:gd name="connsiteY14" fmla="*/ 954107 h 954107"/>
              <a:gd name="connsiteX15" fmla="*/ 2979601 w 5669432"/>
              <a:gd name="connsiteY15" fmla="*/ 954107 h 954107"/>
              <a:gd name="connsiteX16" fmla="*/ 2463053 w 5669432"/>
              <a:gd name="connsiteY16" fmla="*/ 954107 h 954107"/>
              <a:gd name="connsiteX17" fmla="*/ 1833116 w 5669432"/>
              <a:gd name="connsiteY17" fmla="*/ 954107 h 954107"/>
              <a:gd name="connsiteX18" fmla="*/ 1373262 w 5669432"/>
              <a:gd name="connsiteY18" fmla="*/ 954107 h 954107"/>
              <a:gd name="connsiteX19" fmla="*/ 629937 w 5669432"/>
              <a:gd name="connsiteY19" fmla="*/ 954107 h 954107"/>
              <a:gd name="connsiteX20" fmla="*/ 0 w 5669432"/>
              <a:gd name="connsiteY20" fmla="*/ 954107 h 954107"/>
              <a:gd name="connsiteX21" fmla="*/ 0 w 5669432"/>
              <a:gd name="connsiteY21" fmla="*/ 457971 h 954107"/>
              <a:gd name="connsiteX22" fmla="*/ 0 w 5669432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9432" h="954107" fill="none" extrusionOk="0">
                <a:moveTo>
                  <a:pt x="0" y="0"/>
                </a:moveTo>
                <a:cubicBezTo>
                  <a:pt x="223559" y="-7190"/>
                  <a:pt x="378188" y="-428"/>
                  <a:pt x="629937" y="0"/>
                </a:cubicBezTo>
                <a:cubicBezTo>
                  <a:pt x="881686" y="428"/>
                  <a:pt x="1064051" y="-21956"/>
                  <a:pt x="1316568" y="0"/>
                </a:cubicBezTo>
                <a:cubicBezTo>
                  <a:pt x="1569085" y="21956"/>
                  <a:pt x="1636179" y="28195"/>
                  <a:pt x="1889811" y="0"/>
                </a:cubicBezTo>
                <a:cubicBezTo>
                  <a:pt x="2143443" y="-28195"/>
                  <a:pt x="2294009" y="-21497"/>
                  <a:pt x="2576442" y="0"/>
                </a:cubicBezTo>
                <a:cubicBezTo>
                  <a:pt x="2858875" y="21497"/>
                  <a:pt x="3052496" y="21903"/>
                  <a:pt x="3263073" y="0"/>
                </a:cubicBezTo>
                <a:cubicBezTo>
                  <a:pt x="3473650" y="-21903"/>
                  <a:pt x="3588735" y="9066"/>
                  <a:pt x="3893010" y="0"/>
                </a:cubicBezTo>
                <a:cubicBezTo>
                  <a:pt x="4197285" y="-9066"/>
                  <a:pt x="4297111" y="25429"/>
                  <a:pt x="4409558" y="0"/>
                </a:cubicBezTo>
                <a:cubicBezTo>
                  <a:pt x="4522005" y="-25429"/>
                  <a:pt x="4831364" y="-16911"/>
                  <a:pt x="4982801" y="0"/>
                </a:cubicBezTo>
                <a:cubicBezTo>
                  <a:pt x="5134238" y="16911"/>
                  <a:pt x="5487082" y="18082"/>
                  <a:pt x="5669432" y="0"/>
                </a:cubicBezTo>
                <a:cubicBezTo>
                  <a:pt x="5677409" y="199171"/>
                  <a:pt x="5665585" y="345460"/>
                  <a:pt x="5669432" y="448430"/>
                </a:cubicBezTo>
                <a:cubicBezTo>
                  <a:pt x="5673280" y="551400"/>
                  <a:pt x="5655674" y="739192"/>
                  <a:pt x="5669432" y="954107"/>
                </a:cubicBezTo>
                <a:cubicBezTo>
                  <a:pt x="5439005" y="929353"/>
                  <a:pt x="5215726" y="938576"/>
                  <a:pt x="4982801" y="954107"/>
                </a:cubicBezTo>
                <a:cubicBezTo>
                  <a:pt x="4749876" y="969638"/>
                  <a:pt x="4516782" y="927854"/>
                  <a:pt x="4239475" y="954107"/>
                </a:cubicBezTo>
                <a:cubicBezTo>
                  <a:pt x="3962168" y="980360"/>
                  <a:pt x="3863403" y="952526"/>
                  <a:pt x="3666233" y="954107"/>
                </a:cubicBezTo>
                <a:cubicBezTo>
                  <a:pt x="3469063" y="955688"/>
                  <a:pt x="3143928" y="967542"/>
                  <a:pt x="2979601" y="954107"/>
                </a:cubicBezTo>
                <a:cubicBezTo>
                  <a:pt x="2815274" y="940672"/>
                  <a:pt x="2635503" y="958475"/>
                  <a:pt x="2463053" y="954107"/>
                </a:cubicBezTo>
                <a:cubicBezTo>
                  <a:pt x="2290603" y="949739"/>
                  <a:pt x="2095144" y="982205"/>
                  <a:pt x="1833116" y="954107"/>
                </a:cubicBezTo>
                <a:cubicBezTo>
                  <a:pt x="1571088" y="926009"/>
                  <a:pt x="1567743" y="948822"/>
                  <a:pt x="1373262" y="954107"/>
                </a:cubicBezTo>
                <a:cubicBezTo>
                  <a:pt x="1178781" y="959392"/>
                  <a:pt x="804370" y="983624"/>
                  <a:pt x="629937" y="954107"/>
                </a:cubicBezTo>
                <a:cubicBezTo>
                  <a:pt x="455504" y="924590"/>
                  <a:pt x="286293" y="933411"/>
                  <a:pt x="0" y="954107"/>
                </a:cubicBezTo>
                <a:cubicBezTo>
                  <a:pt x="19828" y="852181"/>
                  <a:pt x="-3737" y="579798"/>
                  <a:pt x="0" y="457971"/>
                </a:cubicBezTo>
                <a:cubicBezTo>
                  <a:pt x="3737" y="336144"/>
                  <a:pt x="7826" y="139046"/>
                  <a:pt x="0" y="0"/>
                </a:cubicBezTo>
                <a:close/>
              </a:path>
              <a:path w="5669432" h="954107" stroke="0" extrusionOk="0">
                <a:moveTo>
                  <a:pt x="0" y="0"/>
                </a:moveTo>
                <a:cubicBezTo>
                  <a:pt x="185722" y="8960"/>
                  <a:pt x="490230" y="-28558"/>
                  <a:pt x="743326" y="0"/>
                </a:cubicBezTo>
                <a:cubicBezTo>
                  <a:pt x="996422" y="28558"/>
                  <a:pt x="1098069" y="357"/>
                  <a:pt x="1316568" y="0"/>
                </a:cubicBezTo>
                <a:cubicBezTo>
                  <a:pt x="1535067" y="-357"/>
                  <a:pt x="1552817" y="-4578"/>
                  <a:pt x="1776422" y="0"/>
                </a:cubicBezTo>
                <a:cubicBezTo>
                  <a:pt x="2000027" y="4578"/>
                  <a:pt x="2229635" y="9520"/>
                  <a:pt x="2406359" y="0"/>
                </a:cubicBezTo>
                <a:cubicBezTo>
                  <a:pt x="2583083" y="-9520"/>
                  <a:pt x="2774745" y="19628"/>
                  <a:pt x="3036296" y="0"/>
                </a:cubicBezTo>
                <a:cubicBezTo>
                  <a:pt x="3297847" y="-19628"/>
                  <a:pt x="3356712" y="-25217"/>
                  <a:pt x="3609538" y="0"/>
                </a:cubicBezTo>
                <a:cubicBezTo>
                  <a:pt x="3862364" y="25217"/>
                  <a:pt x="3945131" y="6435"/>
                  <a:pt x="4239475" y="0"/>
                </a:cubicBezTo>
                <a:cubicBezTo>
                  <a:pt x="4533819" y="-6435"/>
                  <a:pt x="4712033" y="-7403"/>
                  <a:pt x="4926106" y="0"/>
                </a:cubicBezTo>
                <a:cubicBezTo>
                  <a:pt x="5140179" y="7403"/>
                  <a:pt x="5300425" y="3014"/>
                  <a:pt x="5669432" y="0"/>
                </a:cubicBezTo>
                <a:cubicBezTo>
                  <a:pt x="5672032" y="110619"/>
                  <a:pt x="5660535" y="316617"/>
                  <a:pt x="5669432" y="496136"/>
                </a:cubicBezTo>
                <a:cubicBezTo>
                  <a:pt x="5678329" y="675655"/>
                  <a:pt x="5674639" y="821599"/>
                  <a:pt x="5669432" y="954107"/>
                </a:cubicBezTo>
                <a:cubicBezTo>
                  <a:pt x="5431441" y="955706"/>
                  <a:pt x="5365938" y="979482"/>
                  <a:pt x="5152884" y="954107"/>
                </a:cubicBezTo>
                <a:cubicBezTo>
                  <a:pt x="4939830" y="928732"/>
                  <a:pt x="4646188" y="954397"/>
                  <a:pt x="4466253" y="954107"/>
                </a:cubicBezTo>
                <a:cubicBezTo>
                  <a:pt x="4286318" y="953817"/>
                  <a:pt x="4009220" y="956135"/>
                  <a:pt x="3893010" y="954107"/>
                </a:cubicBezTo>
                <a:cubicBezTo>
                  <a:pt x="3776800" y="952079"/>
                  <a:pt x="3387923" y="919132"/>
                  <a:pt x="3149684" y="954107"/>
                </a:cubicBezTo>
                <a:cubicBezTo>
                  <a:pt x="2911445" y="989082"/>
                  <a:pt x="2872196" y="941951"/>
                  <a:pt x="2689831" y="954107"/>
                </a:cubicBezTo>
                <a:cubicBezTo>
                  <a:pt x="2507466" y="966263"/>
                  <a:pt x="2294519" y="960628"/>
                  <a:pt x="2003199" y="954107"/>
                </a:cubicBezTo>
                <a:cubicBezTo>
                  <a:pt x="1711879" y="947586"/>
                  <a:pt x="1734949" y="939954"/>
                  <a:pt x="1543345" y="954107"/>
                </a:cubicBezTo>
                <a:cubicBezTo>
                  <a:pt x="1351741" y="968260"/>
                  <a:pt x="1281729" y="971254"/>
                  <a:pt x="1026797" y="954107"/>
                </a:cubicBezTo>
                <a:cubicBezTo>
                  <a:pt x="771865" y="936960"/>
                  <a:pt x="436731" y="1003529"/>
                  <a:pt x="0" y="954107"/>
                </a:cubicBezTo>
                <a:cubicBezTo>
                  <a:pt x="-21053" y="854267"/>
                  <a:pt x="21356" y="697386"/>
                  <a:pt x="0" y="486595"/>
                </a:cubicBezTo>
                <a:cubicBezTo>
                  <a:pt x="-21356" y="275804"/>
                  <a:pt x="-1304" y="1947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trend using 4-year cycle period.</a:t>
            </a:r>
          </a:p>
        </p:txBody>
      </p:sp>
    </p:spTree>
    <p:extLst>
      <p:ext uri="{BB962C8B-B14F-4D97-AF65-F5344CB8AC3E}">
        <p14:creationId xmlns:p14="http://schemas.microsoft.com/office/powerpoint/2010/main" val="288780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D73AD-2992-A663-0FBD-8C824F2BA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12451"/>
              </p:ext>
            </p:extLst>
          </p:nvPr>
        </p:nvGraphicFramePr>
        <p:xfrm>
          <a:off x="513974" y="1732125"/>
          <a:ext cx="414222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7946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010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8045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30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0D06BF-2763-88E1-DC52-765BEB395B62}"/>
              </a:ext>
            </a:extLst>
          </p:cNvPr>
          <p:cNvSpPr txBox="1"/>
          <p:nvPr/>
        </p:nvSpPr>
        <p:spPr>
          <a:xfrm>
            <a:off x="4789546" y="1732125"/>
            <a:ext cx="3335619" cy="523220"/>
          </a:xfrm>
          <a:custGeom>
            <a:avLst/>
            <a:gdLst>
              <a:gd name="connsiteX0" fmla="*/ 0 w 3335619"/>
              <a:gd name="connsiteY0" fmla="*/ 0 h 523220"/>
              <a:gd name="connsiteX1" fmla="*/ 600411 w 3335619"/>
              <a:gd name="connsiteY1" fmla="*/ 0 h 523220"/>
              <a:gd name="connsiteX2" fmla="*/ 1334248 w 3335619"/>
              <a:gd name="connsiteY2" fmla="*/ 0 h 523220"/>
              <a:gd name="connsiteX3" fmla="*/ 2034728 w 3335619"/>
              <a:gd name="connsiteY3" fmla="*/ 0 h 523220"/>
              <a:gd name="connsiteX4" fmla="*/ 2601783 w 3335619"/>
              <a:gd name="connsiteY4" fmla="*/ 0 h 523220"/>
              <a:gd name="connsiteX5" fmla="*/ 3335619 w 3335619"/>
              <a:gd name="connsiteY5" fmla="*/ 0 h 523220"/>
              <a:gd name="connsiteX6" fmla="*/ 3335619 w 3335619"/>
              <a:gd name="connsiteY6" fmla="*/ 523220 h 523220"/>
              <a:gd name="connsiteX7" fmla="*/ 2701851 w 3335619"/>
              <a:gd name="connsiteY7" fmla="*/ 523220 h 523220"/>
              <a:gd name="connsiteX8" fmla="*/ 2068084 w 3335619"/>
              <a:gd name="connsiteY8" fmla="*/ 523220 h 523220"/>
              <a:gd name="connsiteX9" fmla="*/ 1400960 w 3335619"/>
              <a:gd name="connsiteY9" fmla="*/ 523220 h 523220"/>
              <a:gd name="connsiteX10" fmla="*/ 733836 w 3335619"/>
              <a:gd name="connsiteY10" fmla="*/ 523220 h 523220"/>
              <a:gd name="connsiteX11" fmla="*/ 0 w 3335619"/>
              <a:gd name="connsiteY11" fmla="*/ 523220 h 523220"/>
              <a:gd name="connsiteX12" fmla="*/ 0 w 3335619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5619" h="523220" fill="none" extrusionOk="0">
                <a:moveTo>
                  <a:pt x="0" y="0"/>
                </a:moveTo>
                <a:cubicBezTo>
                  <a:pt x="201573" y="-3035"/>
                  <a:pt x="474239" y="-13360"/>
                  <a:pt x="600411" y="0"/>
                </a:cubicBezTo>
                <a:cubicBezTo>
                  <a:pt x="726583" y="13360"/>
                  <a:pt x="1175411" y="36337"/>
                  <a:pt x="1334248" y="0"/>
                </a:cubicBezTo>
                <a:cubicBezTo>
                  <a:pt x="1493085" y="-36337"/>
                  <a:pt x="1873713" y="1614"/>
                  <a:pt x="2034728" y="0"/>
                </a:cubicBezTo>
                <a:cubicBezTo>
                  <a:pt x="2195743" y="-1614"/>
                  <a:pt x="2328964" y="17097"/>
                  <a:pt x="2601783" y="0"/>
                </a:cubicBezTo>
                <a:cubicBezTo>
                  <a:pt x="2874602" y="-17097"/>
                  <a:pt x="3002428" y="-35666"/>
                  <a:pt x="3335619" y="0"/>
                </a:cubicBezTo>
                <a:cubicBezTo>
                  <a:pt x="3339324" y="152459"/>
                  <a:pt x="3352880" y="357837"/>
                  <a:pt x="3335619" y="523220"/>
                </a:cubicBezTo>
                <a:cubicBezTo>
                  <a:pt x="3129505" y="554729"/>
                  <a:pt x="2853302" y="509729"/>
                  <a:pt x="2701851" y="523220"/>
                </a:cubicBezTo>
                <a:cubicBezTo>
                  <a:pt x="2550400" y="536711"/>
                  <a:pt x="2204051" y="525664"/>
                  <a:pt x="2068084" y="523220"/>
                </a:cubicBezTo>
                <a:cubicBezTo>
                  <a:pt x="1932117" y="520776"/>
                  <a:pt x="1558332" y="550988"/>
                  <a:pt x="1400960" y="523220"/>
                </a:cubicBezTo>
                <a:cubicBezTo>
                  <a:pt x="1243588" y="495452"/>
                  <a:pt x="972505" y="491110"/>
                  <a:pt x="733836" y="523220"/>
                </a:cubicBezTo>
                <a:cubicBezTo>
                  <a:pt x="495167" y="555330"/>
                  <a:pt x="265944" y="556359"/>
                  <a:pt x="0" y="523220"/>
                </a:cubicBezTo>
                <a:cubicBezTo>
                  <a:pt x="-14137" y="334864"/>
                  <a:pt x="6441" y="249098"/>
                  <a:pt x="0" y="0"/>
                </a:cubicBezTo>
                <a:close/>
              </a:path>
              <a:path w="3335619" h="523220" stroke="0" extrusionOk="0">
                <a:moveTo>
                  <a:pt x="0" y="0"/>
                </a:moveTo>
                <a:cubicBezTo>
                  <a:pt x="267456" y="17568"/>
                  <a:pt x="533632" y="-32926"/>
                  <a:pt x="733836" y="0"/>
                </a:cubicBezTo>
                <a:cubicBezTo>
                  <a:pt x="934040" y="32926"/>
                  <a:pt x="1068577" y="-21385"/>
                  <a:pt x="1367604" y="0"/>
                </a:cubicBezTo>
                <a:cubicBezTo>
                  <a:pt x="1666631" y="21385"/>
                  <a:pt x="1771658" y="9768"/>
                  <a:pt x="1934659" y="0"/>
                </a:cubicBezTo>
                <a:cubicBezTo>
                  <a:pt x="2097660" y="-9768"/>
                  <a:pt x="2367853" y="23978"/>
                  <a:pt x="2601783" y="0"/>
                </a:cubicBezTo>
                <a:cubicBezTo>
                  <a:pt x="2835713" y="-23978"/>
                  <a:pt x="3113540" y="33965"/>
                  <a:pt x="3335619" y="0"/>
                </a:cubicBezTo>
                <a:cubicBezTo>
                  <a:pt x="3346536" y="203038"/>
                  <a:pt x="3330968" y="377162"/>
                  <a:pt x="3335619" y="523220"/>
                </a:cubicBezTo>
                <a:cubicBezTo>
                  <a:pt x="3054933" y="533822"/>
                  <a:pt x="2819686" y="498522"/>
                  <a:pt x="2668495" y="523220"/>
                </a:cubicBezTo>
                <a:cubicBezTo>
                  <a:pt x="2517304" y="547918"/>
                  <a:pt x="2227886" y="516323"/>
                  <a:pt x="2034728" y="523220"/>
                </a:cubicBezTo>
                <a:cubicBezTo>
                  <a:pt x="1841570" y="530117"/>
                  <a:pt x="1663663" y="538709"/>
                  <a:pt x="1467672" y="523220"/>
                </a:cubicBezTo>
                <a:cubicBezTo>
                  <a:pt x="1271681" y="507731"/>
                  <a:pt x="1101204" y="550801"/>
                  <a:pt x="800549" y="523220"/>
                </a:cubicBezTo>
                <a:cubicBezTo>
                  <a:pt x="499894" y="495639"/>
                  <a:pt x="363138" y="513577"/>
                  <a:pt x="0" y="523220"/>
                </a:cubicBezTo>
                <a:cubicBezTo>
                  <a:pt x="-1953" y="379646"/>
                  <a:pt x="-535" y="16334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 year moving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20FAB-FC89-E9E5-4198-FD32582C48A9}"/>
              </a:ext>
            </a:extLst>
          </p:cNvPr>
          <p:cNvSpPr txBox="1"/>
          <p:nvPr/>
        </p:nvSpPr>
        <p:spPr>
          <a:xfrm>
            <a:off x="8258515" y="1732125"/>
            <a:ext cx="3190535" cy="523220"/>
          </a:xfrm>
          <a:custGeom>
            <a:avLst/>
            <a:gdLst>
              <a:gd name="connsiteX0" fmla="*/ 0 w 3190535"/>
              <a:gd name="connsiteY0" fmla="*/ 0 h 523220"/>
              <a:gd name="connsiteX1" fmla="*/ 574296 w 3190535"/>
              <a:gd name="connsiteY1" fmla="*/ 0 h 523220"/>
              <a:gd name="connsiteX2" fmla="*/ 1276214 w 3190535"/>
              <a:gd name="connsiteY2" fmla="*/ 0 h 523220"/>
              <a:gd name="connsiteX3" fmla="*/ 1946226 w 3190535"/>
              <a:gd name="connsiteY3" fmla="*/ 0 h 523220"/>
              <a:gd name="connsiteX4" fmla="*/ 2488617 w 3190535"/>
              <a:gd name="connsiteY4" fmla="*/ 0 h 523220"/>
              <a:gd name="connsiteX5" fmla="*/ 3190535 w 3190535"/>
              <a:gd name="connsiteY5" fmla="*/ 0 h 523220"/>
              <a:gd name="connsiteX6" fmla="*/ 3190535 w 3190535"/>
              <a:gd name="connsiteY6" fmla="*/ 523220 h 523220"/>
              <a:gd name="connsiteX7" fmla="*/ 2584333 w 3190535"/>
              <a:gd name="connsiteY7" fmla="*/ 523220 h 523220"/>
              <a:gd name="connsiteX8" fmla="*/ 1978132 w 3190535"/>
              <a:gd name="connsiteY8" fmla="*/ 523220 h 523220"/>
              <a:gd name="connsiteX9" fmla="*/ 1340025 w 3190535"/>
              <a:gd name="connsiteY9" fmla="*/ 523220 h 523220"/>
              <a:gd name="connsiteX10" fmla="*/ 701918 w 3190535"/>
              <a:gd name="connsiteY10" fmla="*/ 523220 h 523220"/>
              <a:gd name="connsiteX11" fmla="*/ 0 w 3190535"/>
              <a:gd name="connsiteY11" fmla="*/ 523220 h 523220"/>
              <a:gd name="connsiteX12" fmla="*/ 0 w 3190535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0535" h="523220" fill="none" extrusionOk="0">
                <a:moveTo>
                  <a:pt x="0" y="0"/>
                </a:moveTo>
                <a:cubicBezTo>
                  <a:pt x="242813" y="7868"/>
                  <a:pt x="429240" y="15889"/>
                  <a:pt x="574296" y="0"/>
                </a:cubicBezTo>
                <a:cubicBezTo>
                  <a:pt x="719352" y="-15889"/>
                  <a:pt x="1121572" y="502"/>
                  <a:pt x="1276214" y="0"/>
                </a:cubicBezTo>
                <a:cubicBezTo>
                  <a:pt x="1430856" y="-502"/>
                  <a:pt x="1648014" y="11727"/>
                  <a:pt x="1946226" y="0"/>
                </a:cubicBezTo>
                <a:cubicBezTo>
                  <a:pt x="2244438" y="-11727"/>
                  <a:pt x="2242974" y="21558"/>
                  <a:pt x="2488617" y="0"/>
                </a:cubicBezTo>
                <a:cubicBezTo>
                  <a:pt x="2734260" y="-21558"/>
                  <a:pt x="3022305" y="25043"/>
                  <a:pt x="3190535" y="0"/>
                </a:cubicBezTo>
                <a:cubicBezTo>
                  <a:pt x="3194240" y="152459"/>
                  <a:pt x="3207796" y="357837"/>
                  <a:pt x="3190535" y="523220"/>
                </a:cubicBezTo>
                <a:cubicBezTo>
                  <a:pt x="2967644" y="493543"/>
                  <a:pt x="2772601" y="542957"/>
                  <a:pt x="2584333" y="523220"/>
                </a:cubicBezTo>
                <a:cubicBezTo>
                  <a:pt x="2396065" y="503483"/>
                  <a:pt x="2139028" y="524527"/>
                  <a:pt x="1978132" y="523220"/>
                </a:cubicBezTo>
                <a:cubicBezTo>
                  <a:pt x="1817236" y="521913"/>
                  <a:pt x="1648698" y="534038"/>
                  <a:pt x="1340025" y="523220"/>
                </a:cubicBezTo>
                <a:cubicBezTo>
                  <a:pt x="1031352" y="512402"/>
                  <a:pt x="970803" y="499828"/>
                  <a:pt x="701918" y="523220"/>
                </a:cubicBezTo>
                <a:cubicBezTo>
                  <a:pt x="433033" y="546612"/>
                  <a:pt x="321826" y="506363"/>
                  <a:pt x="0" y="523220"/>
                </a:cubicBezTo>
                <a:cubicBezTo>
                  <a:pt x="-14137" y="334864"/>
                  <a:pt x="6441" y="249098"/>
                  <a:pt x="0" y="0"/>
                </a:cubicBezTo>
                <a:close/>
              </a:path>
              <a:path w="3190535" h="523220" stroke="0" extrusionOk="0">
                <a:moveTo>
                  <a:pt x="0" y="0"/>
                </a:moveTo>
                <a:cubicBezTo>
                  <a:pt x="347547" y="-24427"/>
                  <a:pt x="501636" y="-17607"/>
                  <a:pt x="701918" y="0"/>
                </a:cubicBezTo>
                <a:cubicBezTo>
                  <a:pt x="902200" y="17607"/>
                  <a:pt x="1046101" y="-22173"/>
                  <a:pt x="1308119" y="0"/>
                </a:cubicBezTo>
                <a:cubicBezTo>
                  <a:pt x="1570137" y="22173"/>
                  <a:pt x="1592067" y="-15225"/>
                  <a:pt x="1850510" y="0"/>
                </a:cubicBezTo>
                <a:cubicBezTo>
                  <a:pt x="2108953" y="15225"/>
                  <a:pt x="2188523" y="-30685"/>
                  <a:pt x="2488617" y="0"/>
                </a:cubicBezTo>
                <a:cubicBezTo>
                  <a:pt x="2788711" y="30685"/>
                  <a:pt x="2881012" y="11528"/>
                  <a:pt x="3190535" y="0"/>
                </a:cubicBezTo>
                <a:cubicBezTo>
                  <a:pt x="3201452" y="203038"/>
                  <a:pt x="3185884" y="377162"/>
                  <a:pt x="3190535" y="523220"/>
                </a:cubicBezTo>
                <a:cubicBezTo>
                  <a:pt x="2903558" y="512005"/>
                  <a:pt x="2682641" y="509872"/>
                  <a:pt x="2552428" y="523220"/>
                </a:cubicBezTo>
                <a:cubicBezTo>
                  <a:pt x="2422215" y="536568"/>
                  <a:pt x="2139175" y="495811"/>
                  <a:pt x="1946226" y="523220"/>
                </a:cubicBezTo>
                <a:cubicBezTo>
                  <a:pt x="1753277" y="550629"/>
                  <a:pt x="1562229" y="526238"/>
                  <a:pt x="1403835" y="523220"/>
                </a:cubicBezTo>
                <a:cubicBezTo>
                  <a:pt x="1245441" y="520202"/>
                  <a:pt x="1057777" y="491571"/>
                  <a:pt x="765728" y="523220"/>
                </a:cubicBezTo>
                <a:cubicBezTo>
                  <a:pt x="473679" y="554869"/>
                  <a:pt x="254152" y="530117"/>
                  <a:pt x="0" y="523220"/>
                </a:cubicBezTo>
                <a:cubicBezTo>
                  <a:pt x="-1953" y="379646"/>
                  <a:pt x="-535" y="16334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 year moving avg.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E50EE-148F-F2EA-B4C5-F3A1923C9D2E}"/>
              </a:ext>
            </a:extLst>
          </p:cNvPr>
          <p:cNvSpPr txBox="1"/>
          <p:nvPr/>
        </p:nvSpPr>
        <p:spPr>
          <a:xfrm>
            <a:off x="11582401" y="1739570"/>
            <a:ext cx="2095500" cy="523220"/>
          </a:xfrm>
          <a:custGeom>
            <a:avLst/>
            <a:gdLst>
              <a:gd name="connsiteX0" fmla="*/ 0 w 2095500"/>
              <a:gd name="connsiteY0" fmla="*/ 0 h 523220"/>
              <a:gd name="connsiteX1" fmla="*/ 656590 w 2095500"/>
              <a:gd name="connsiteY1" fmla="*/ 0 h 523220"/>
              <a:gd name="connsiteX2" fmla="*/ 1313180 w 2095500"/>
              <a:gd name="connsiteY2" fmla="*/ 0 h 523220"/>
              <a:gd name="connsiteX3" fmla="*/ 2095500 w 2095500"/>
              <a:gd name="connsiteY3" fmla="*/ 0 h 523220"/>
              <a:gd name="connsiteX4" fmla="*/ 2095500 w 2095500"/>
              <a:gd name="connsiteY4" fmla="*/ 523220 h 523220"/>
              <a:gd name="connsiteX5" fmla="*/ 1355090 w 2095500"/>
              <a:gd name="connsiteY5" fmla="*/ 523220 h 523220"/>
              <a:gd name="connsiteX6" fmla="*/ 656590 w 2095500"/>
              <a:gd name="connsiteY6" fmla="*/ 523220 h 523220"/>
              <a:gd name="connsiteX7" fmla="*/ 0 w 2095500"/>
              <a:gd name="connsiteY7" fmla="*/ 523220 h 523220"/>
              <a:gd name="connsiteX8" fmla="*/ 0 w 2095500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523220" fill="none" extrusionOk="0">
                <a:moveTo>
                  <a:pt x="0" y="0"/>
                </a:moveTo>
                <a:cubicBezTo>
                  <a:pt x="143965" y="31560"/>
                  <a:pt x="399208" y="25229"/>
                  <a:pt x="656590" y="0"/>
                </a:cubicBezTo>
                <a:cubicBezTo>
                  <a:pt x="913972" y="-25229"/>
                  <a:pt x="1031989" y="11781"/>
                  <a:pt x="1313180" y="0"/>
                </a:cubicBezTo>
                <a:cubicBezTo>
                  <a:pt x="1594371" y="-11781"/>
                  <a:pt x="1743113" y="-11476"/>
                  <a:pt x="2095500" y="0"/>
                </a:cubicBezTo>
                <a:cubicBezTo>
                  <a:pt x="2089967" y="244612"/>
                  <a:pt x="2095339" y="314873"/>
                  <a:pt x="2095500" y="523220"/>
                </a:cubicBezTo>
                <a:cubicBezTo>
                  <a:pt x="1928605" y="541195"/>
                  <a:pt x="1667153" y="501196"/>
                  <a:pt x="1355090" y="523220"/>
                </a:cubicBezTo>
                <a:cubicBezTo>
                  <a:pt x="1043027" y="545245"/>
                  <a:pt x="975048" y="526219"/>
                  <a:pt x="656590" y="523220"/>
                </a:cubicBezTo>
                <a:cubicBezTo>
                  <a:pt x="338132" y="520221"/>
                  <a:pt x="258873" y="495179"/>
                  <a:pt x="0" y="523220"/>
                </a:cubicBezTo>
                <a:cubicBezTo>
                  <a:pt x="-4507" y="327883"/>
                  <a:pt x="-3705" y="213795"/>
                  <a:pt x="0" y="0"/>
                </a:cubicBezTo>
                <a:close/>
              </a:path>
              <a:path w="2095500" h="523220" stroke="0" extrusionOk="0">
                <a:moveTo>
                  <a:pt x="0" y="0"/>
                </a:moveTo>
                <a:cubicBezTo>
                  <a:pt x="233007" y="10471"/>
                  <a:pt x="524742" y="20458"/>
                  <a:pt x="740410" y="0"/>
                </a:cubicBezTo>
                <a:cubicBezTo>
                  <a:pt x="956078" y="-20458"/>
                  <a:pt x="1084135" y="21891"/>
                  <a:pt x="1417955" y="0"/>
                </a:cubicBezTo>
                <a:cubicBezTo>
                  <a:pt x="1751775" y="-21891"/>
                  <a:pt x="1806822" y="7482"/>
                  <a:pt x="2095500" y="0"/>
                </a:cubicBezTo>
                <a:cubicBezTo>
                  <a:pt x="2084614" y="126357"/>
                  <a:pt x="2114654" y="358818"/>
                  <a:pt x="2095500" y="523220"/>
                </a:cubicBezTo>
                <a:cubicBezTo>
                  <a:pt x="1914908" y="510365"/>
                  <a:pt x="1707996" y="516723"/>
                  <a:pt x="1459865" y="523220"/>
                </a:cubicBezTo>
                <a:cubicBezTo>
                  <a:pt x="1211735" y="529717"/>
                  <a:pt x="1023029" y="509843"/>
                  <a:pt x="824230" y="523220"/>
                </a:cubicBezTo>
                <a:cubicBezTo>
                  <a:pt x="625431" y="536597"/>
                  <a:pt x="276048" y="537932"/>
                  <a:pt x="0" y="523220"/>
                </a:cubicBezTo>
                <a:cubicBezTo>
                  <a:pt x="4830" y="279598"/>
                  <a:pt x="22596" y="19135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95660-85A3-702B-69BC-13F27C9A6DD6}"/>
              </a:ext>
            </a:extLst>
          </p:cNvPr>
          <p:cNvSpPr txBox="1"/>
          <p:nvPr/>
        </p:nvSpPr>
        <p:spPr>
          <a:xfrm>
            <a:off x="6012149" y="3026320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1325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B4267-3DEC-4A5C-4173-565676986205}"/>
              </a:ext>
            </a:extLst>
          </p:cNvPr>
          <p:cNvSpPr txBox="1"/>
          <p:nvPr/>
        </p:nvSpPr>
        <p:spPr>
          <a:xfrm>
            <a:off x="6012149" y="3549540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1360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D4DB7-CFB2-47A2-B982-D305D89A9AF0}"/>
              </a:ext>
            </a:extLst>
          </p:cNvPr>
          <p:cNvSpPr txBox="1"/>
          <p:nvPr/>
        </p:nvSpPr>
        <p:spPr>
          <a:xfrm>
            <a:off x="6012149" y="4058905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1420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C2C18-EACF-EB43-B6B0-3F5BA1652E6E}"/>
              </a:ext>
            </a:extLst>
          </p:cNvPr>
          <p:cNvSpPr txBox="1"/>
          <p:nvPr/>
        </p:nvSpPr>
        <p:spPr>
          <a:xfrm>
            <a:off x="6012149" y="4599334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1495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3D9B5-D869-1525-44EA-959E749E71F5}"/>
              </a:ext>
            </a:extLst>
          </p:cNvPr>
          <p:cNvSpPr txBox="1"/>
          <p:nvPr/>
        </p:nvSpPr>
        <p:spPr>
          <a:xfrm>
            <a:off x="6012149" y="513976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1525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EEECF-B84B-7560-7D3B-251953558D66}"/>
              </a:ext>
            </a:extLst>
          </p:cNvPr>
          <p:cNvSpPr txBox="1"/>
          <p:nvPr/>
        </p:nvSpPr>
        <p:spPr>
          <a:xfrm>
            <a:off x="6012149" y="566298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16E4D-33F8-CA01-4CF0-A393BC889DBD}"/>
              </a:ext>
            </a:extLst>
          </p:cNvPr>
          <p:cNvSpPr txBox="1"/>
          <p:nvPr/>
        </p:nvSpPr>
        <p:spPr>
          <a:xfrm>
            <a:off x="6012149" y="618620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1620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E2550-BD7F-305F-7DFA-B284672B15F5}"/>
              </a:ext>
            </a:extLst>
          </p:cNvPr>
          <p:cNvSpPr txBox="1"/>
          <p:nvPr/>
        </p:nvSpPr>
        <p:spPr>
          <a:xfrm>
            <a:off x="6012149" y="670942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1680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CD3018-3858-8014-A972-1B76CE28EA77}"/>
              </a:ext>
            </a:extLst>
          </p:cNvPr>
          <p:cNvCxnSpPr>
            <a:endCxn id="9" idx="1"/>
          </p:cNvCxnSpPr>
          <p:nvPr/>
        </p:nvCxnSpPr>
        <p:spPr>
          <a:xfrm>
            <a:off x="4656196" y="3287930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12B99-237D-1E60-EDB2-0D065F3BA11E}"/>
              </a:ext>
            </a:extLst>
          </p:cNvPr>
          <p:cNvCxnSpPr/>
          <p:nvPr/>
        </p:nvCxnSpPr>
        <p:spPr>
          <a:xfrm>
            <a:off x="4656196" y="3784380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05BBE0-D7BB-B413-3F33-BF6511BA8212}"/>
              </a:ext>
            </a:extLst>
          </p:cNvPr>
          <p:cNvCxnSpPr/>
          <p:nvPr/>
        </p:nvCxnSpPr>
        <p:spPr>
          <a:xfrm>
            <a:off x="4656196" y="432051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BE1DB5-CD8A-E4AB-6DE3-F21805CDCB26}"/>
              </a:ext>
            </a:extLst>
          </p:cNvPr>
          <p:cNvCxnSpPr/>
          <p:nvPr/>
        </p:nvCxnSpPr>
        <p:spPr>
          <a:xfrm>
            <a:off x="4656196" y="4857109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B18771-8FB9-39B7-032F-41D8396B4A87}"/>
              </a:ext>
            </a:extLst>
          </p:cNvPr>
          <p:cNvCxnSpPr/>
          <p:nvPr/>
        </p:nvCxnSpPr>
        <p:spPr>
          <a:xfrm>
            <a:off x="4656195" y="5362632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A9D73-8DCB-13D1-0AE3-3117736B03DC}"/>
              </a:ext>
            </a:extLst>
          </p:cNvPr>
          <p:cNvCxnSpPr/>
          <p:nvPr/>
        </p:nvCxnSpPr>
        <p:spPr>
          <a:xfrm>
            <a:off x="4656195" y="587702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E7BE4-5CA2-147B-F540-06528780CCBA}"/>
              </a:ext>
            </a:extLst>
          </p:cNvPr>
          <p:cNvCxnSpPr/>
          <p:nvPr/>
        </p:nvCxnSpPr>
        <p:spPr>
          <a:xfrm>
            <a:off x="4656195" y="637161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180BD9-2F99-3FE0-31EC-6152C0AA1040}"/>
              </a:ext>
            </a:extLst>
          </p:cNvPr>
          <p:cNvCxnSpPr/>
          <p:nvPr/>
        </p:nvCxnSpPr>
        <p:spPr>
          <a:xfrm>
            <a:off x="4656195" y="6922796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E0A9D8-ECA8-6FCF-4333-78A0FC46E26A}"/>
              </a:ext>
            </a:extLst>
          </p:cNvPr>
          <p:cNvSpPr txBox="1"/>
          <p:nvPr/>
        </p:nvSpPr>
        <p:spPr>
          <a:xfrm>
            <a:off x="9251369" y="2978083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331.25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152F7-ADF7-25A4-7C75-78D91A580DB0}"/>
              </a:ext>
            </a:extLst>
          </p:cNvPr>
          <p:cNvSpPr txBox="1"/>
          <p:nvPr/>
        </p:nvSpPr>
        <p:spPr>
          <a:xfrm>
            <a:off x="9251368" y="3501303"/>
            <a:ext cx="1355953" cy="523220"/>
          </a:xfrm>
          <a:custGeom>
            <a:avLst/>
            <a:gdLst>
              <a:gd name="connsiteX0" fmla="*/ 0 w 1355953"/>
              <a:gd name="connsiteY0" fmla="*/ 0 h 523220"/>
              <a:gd name="connsiteX1" fmla="*/ 650857 w 1355953"/>
              <a:gd name="connsiteY1" fmla="*/ 0 h 523220"/>
              <a:gd name="connsiteX2" fmla="*/ 1355953 w 1355953"/>
              <a:gd name="connsiteY2" fmla="*/ 0 h 523220"/>
              <a:gd name="connsiteX3" fmla="*/ 1355953 w 1355953"/>
              <a:gd name="connsiteY3" fmla="*/ 523220 h 523220"/>
              <a:gd name="connsiteX4" fmla="*/ 650857 w 1355953"/>
              <a:gd name="connsiteY4" fmla="*/ 523220 h 523220"/>
              <a:gd name="connsiteX5" fmla="*/ 0 w 1355953"/>
              <a:gd name="connsiteY5" fmla="*/ 523220 h 523220"/>
              <a:gd name="connsiteX6" fmla="*/ 0 w 1355953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3" h="523220" fill="none" extrusionOk="0">
                <a:moveTo>
                  <a:pt x="0" y="0"/>
                </a:moveTo>
                <a:cubicBezTo>
                  <a:pt x="290338" y="20894"/>
                  <a:pt x="442221" y="32421"/>
                  <a:pt x="650857" y="0"/>
                </a:cubicBezTo>
                <a:cubicBezTo>
                  <a:pt x="859493" y="-32421"/>
                  <a:pt x="1128293" y="18831"/>
                  <a:pt x="1355953" y="0"/>
                </a:cubicBezTo>
                <a:cubicBezTo>
                  <a:pt x="1371202" y="116574"/>
                  <a:pt x="1351120" y="397894"/>
                  <a:pt x="1355953" y="523220"/>
                </a:cubicBezTo>
                <a:cubicBezTo>
                  <a:pt x="1175342" y="527636"/>
                  <a:pt x="861512" y="544693"/>
                  <a:pt x="650857" y="523220"/>
                </a:cubicBezTo>
                <a:cubicBezTo>
                  <a:pt x="440202" y="501747"/>
                  <a:pt x="233210" y="49385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3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62614" y="27450"/>
                  <a:pt x="1355953" y="0"/>
                </a:cubicBezTo>
                <a:cubicBezTo>
                  <a:pt x="1358816" y="146064"/>
                  <a:pt x="1336551" y="302237"/>
                  <a:pt x="1355953" y="523220"/>
                </a:cubicBezTo>
                <a:cubicBezTo>
                  <a:pt x="1054318" y="544209"/>
                  <a:pt x="919617" y="490847"/>
                  <a:pt x="705096" y="523220"/>
                </a:cubicBezTo>
                <a:cubicBezTo>
                  <a:pt x="490575" y="555593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340.00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2AD01-6F9A-C41D-F7FA-3538AEBC98ED}"/>
              </a:ext>
            </a:extLst>
          </p:cNvPr>
          <p:cNvSpPr txBox="1"/>
          <p:nvPr/>
        </p:nvSpPr>
        <p:spPr>
          <a:xfrm>
            <a:off x="9251369" y="4010668"/>
            <a:ext cx="1355952" cy="523220"/>
          </a:xfrm>
          <a:custGeom>
            <a:avLst/>
            <a:gdLst>
              <a:gd name="connsiteX0" fmla="*/ 0 w 1355952"/>
              <a:gd name="connsiteY0" fmla="*/ 0 h 523220"/>
              <a:gd name="connsiteX1" fmla="*/ 650857 w 1355952"/>
              <a:gd name="connsiteY1" fmla="*/ 0 h 523220"/>
              <a:gd name="connsiteX2" fmla="*/ 1355952 w 1355952"/>
              <a:gd name="connsiteY2" fmla="*/ 0 h 523220"/>
              <a:gd name="connsiteX3" fmla="*/ 1355952 w 1355952"/>
              <a:gd name="connsiteY3" fmla="*/ 523220 h 523220"/>
              <a:gd name="connsiteX4" fmla="*/ 650857 w 1355952"/>
              <a:gd name="connsiteY4" fmla="*/ 523220 h 523220"/>
              <a:gd name="connsiteX5" fmla="*/ 0 w 1355952"/>
              <a:gd name="connsiteY5" fmla="*/ 523220 h 523220"/>
              <a:gd name="connsiteX6" fmla="*/ 0 w 1355952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2" h="523220" fill="none" extrusionOk="0">
                <a:moveTo>
                  <a:pt x="0" y="0"/>
                </a:moveTo>
                <a:cubicBezTo>
                  <a:pt x="290338" y="20894"/>
                  <a:pt x="442221" y="32421"/>
                  <a:pt x="650857" y="0"/>
                </a:cubicBezTo>
                <a:cubicBezTo>
                  <a:pt x="859493" y="-32421"/>
                  <a:pt x="1129855" y="20648"/>
                  <a:pt x="1355952" y="0"/>
                </a:cubicBezTo>
                <a:cubicBezTo>
                  <a:pt x="1371201" y="116574"/>
                  <a:pt x="1351119" y="397894"/>
                  <a:pt x="1355952" y="523220"/>
                </a:cubicBezTo>
                <a:cubicBezTo>
                  <a:pt x="1173134" y="523612"/>
                  <a:pt x="857146" y="538868"/>
                  <a:pt x="650857" y="523220"/>
                </a:cubicBezTo>
                <a:cubicBezTo>
                  <a:pt x="444568" y="507572"/>
                  <a:pt x="233210" y="49385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2" h="523220" stroke="0" extrusionOk="0">
                <a:moveTo>
                  <a:pt x="0" y="0"/>
                </a:moveTo>
                <a:cubicBezTo>
                  <a:pt x="244792" y="-32101"/>
                  <a:pt x="514676" y="5536"/>
                  <a:pt x="705095" y="0"/>
                </a:cubicBezTo>
                <a:cubicBezTo>
                  <a:pt x="895514" y="-5536"/>
                  <a:pt x="1062613" y="27450"/>
                  <a:pt x="1355952" y="0"/>
                </a:cubicBezTo>
                <a:cubicBezTo>
                  <a:pt x="1358815" y="146064"/>
                  <a:pt x="1336550" y="302237"/>
                  <a:pt x="1355952" y="523220"/>
                </a:cubicBezTo>
                <a:cubicBezTo>
                  <a:pt x="1054317" y="544209"/>
                  <a:pt x="919616" y="490847"/>
                  <a:pt x="705095" y="523220"/>
                </a:cubicBezTo>
                <a:cubicBezTo>
                  <a:pt x="490574" y="555593"/>
                  <a:pt x="206035" y="52502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355.00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D66603-130B-33EE-0285-05A3278793D3}"/>
              </a:ext>
            </a:extLst>
          </p:cNvPr>
          <p:cNvSpPr txBox="1"/>
          <p:nvPr/>
        </p:nvSpPr>
        <p:spPr>
          <a:xfrm>
            <a:off x="9251368" y="4551097"/>
            <a:ext cx="1355951" cy="523220"/>
          </a:xfrm>
          <a:custGeom>
            <a:avLst/>
            <a:gdLst>
              <a:gd name="connsiteX0" fmla="*/ 0 w 1355951"/>
              <a:gd name="connsiteY0" fmla="*/ 0 h 523220"/>
              <a:gd name="connsiteX1" fmla="*/ 650856 w 1355951"/>
              <a:gd name="connsiteY1" fmla="*/ 0 h 523220"/>
              <a:gd name="connsiteX2" fmla="*/ 1355951 w 1355951"/>
              <a:gd name="connsiteY2" fmla="*/ 0 h 523220"/>
              <a:gd name="connsiteX3" fmla="*/ 1355951 w 1355951"/>
              <a:gd name="connsiteY3" fmla="*/ 523220 h 523220"/>
              <a:gd name="connsiteX4" fmla="*/ 650856 w 1355951"/>
              <a:gd name="connsiteY4" fmla="*/ 523220 h 523220"/>
              <a:gd name="connsiteX5" fmla="*/ 0 w 1355951"/>
              <a:gd name="connsiteY5" fmla="*/ 523220 h 523220"/>
              <a:gd name="connsiteX6" fmla="*/ 0 w 1355951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1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29854" y="20648"/>
                  <a:pt x="1355951" y="0"/>
                </a:cubicBezTo>
                <a:cubicBezTo>
                  <a:pt x="1371200" y="116574"/>
                  <a:pt x="1351118" y="397894"/>
                  <a:pt x="1355951" y="523220"/>
                </a:cubicBezTo>
                <a:cubicBezTo>
                  <a:pt x="1173133" y="523612"/>
                  <a:pt x="857145" y="538868"/>
                  <a:pt x="650856" y="523220"/>
                </a:cubicBezTo>
                <a:cubicBezTo>
                  <a:pt x="444567" y="507572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1" h="523220" stroke="0" extrusionOk="0">
                <a:moveTo>
                  <a:pt x="0" y="0"/>
                </a:moveTo>
                <a:cubicBezTo>
                  <a:pt x="244792" y="-32101"/>
                  <a:pt x="514676" y="5536"/>
                  <a:pt x="705095" y="0"/>
                </a:cubicBezTo>
                <a:cubicBezTo>
                  <a:pt x="895514" y="-5536"/>
                  <a:pt x="1067084" y="-31319"/>
                  <a:pt x="1355951" y="0"/>
                </a:cubicBezTo>
                <a:cubicBezTo>
                  <a:pt x="1358814" y="146064"/>
                  <a:pt x="1336549" y="302237"/>
                  <a:pt x="1355951" y="523220"/>
                </a:cubicBezTo>
                <a:cubicBezTo>
                  <a:pt x="1050478" y="541445"/>
                  <a:pt x="914928" y="551694"/>
                  <a:pt x="705095" y="523220"/>
                </a:cubicBezTo>
                <a:cubicBezTo>
                  <a:pt x="495262" y="494746"/>
                  <a:pt x="206035" y="52502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373.75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F9AED-6FCE-F96E-2412-745804911A36}"/>
              </a:ext>
            </a:extLst>
          </p:cNvPr>
          <p:cNvSpPr txBox="1"/>
          <p:nvPr/>
        </p:nvSpPr>
        <p:spPr>
          <a:xfrm>
            <a:off x="9251369" y="5091526"/>
            <a:ext cx="1355950" cy="523220"/>
          </a:xfrm>
          <a:custGeom>
            <a:avLst/>
            <a:gdLst>
              <a:gd name="connsiteX0" fmla="*/ 0 w 1355950"/>
              <a:gd name="connsiteY0" fmla="*/ 0 h 523220"/>
              <a:gd name="connsiteX1" fmla="*/ 650856 w 1355950"/>
              <a:gd name="connsiteY1" fmla="*/ 0 h 523220"/>
              <a:gd name="connsiteX2" fmla="*/ 1355950 w 1355950"/>
              <a:gd name="connsiteY2" fmla="*/ 0 h 523220"/>
              <a:gd name="connsiteX3" fmla="*/ 1355950 w 1355950"/>
              <a:gd name="connsiteY3" fmla="*/ 523220 h 523220"/>
              <a:gd name="connsiteX4" fmla="*/ 650856 w 1355950"/>
              <a:gd name="connsiteY4" fmla="*/ 523220 h 523220"/>
              <a:gd name="connsiteX5" fmla="*/ 0 w 1355950"/>
              <a:gd name="connsiteY5" fmla="*/ 523220 h 523220"/>
              <a:gd name="connsiteX6" fmla="*/ 0 w 1355950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0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31415" y="22465"/>
                  <a:pt x="1355950" y="0"/>
                </a:cubicBezTo>
                <a:cubicBezTo>
                  <a:pt x="1371199" y="116574"/>
                  <a:pt x="1351117" y="397894"/>
                  <a:pt x="1355950" y="523220"/>
                </a:cubicBezTo>
                <a:cubicBezTo>
                  <a:pt x="1170925" y="519587"/>
                  <a:pt x="852779" y="533043"/>
                  <a:pt x="650856" y="523220"/>
                </a:cubicBezTo>
                <a:cubicBezTo>
                  <a:pt x="448933" y="513397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0" h="523220" stroke="0" extrusionOk="0">
                <a:moveTo>
                  <a:pt x="0" y="0"/>
                </a:moveTo>
                <a:cubicBezTo>
                  <a:pt x="246415" y="-27282"/>
                  <a:pt x="515732" y="10345"/>
                  <a:pt x="705094" y="0"/>
                </a:cubicBezTo>
                <a:cubicBezTo>
                  <a:pt x="894456" y="-10345"/>
                  <a:pt x="1067083" y="-31319"/>
                  <a:pt x="1355950" y="0"/>
                </a:cubicBezTo>
                <a:cubicBezTo>
                  <a:pt x="1358813" y="146064"/>
                  <a:pt x="1336548" y="302237"/>
                  <a:pt x="1355950" y="523220"/>
                </a:cubicBezTo>
                <a:cubicBezTo>
                  <a:pt x="1050477" y="541445"/>
                  <a:pt x="914927" y="551694"/>
                  <a:pt x="705094" y="523220"/>
                </a:cubicBezTo>
                <a:cubicBezTo>
                  <a:pt x="495261" y="494746"/>
                  <a:pt x="201500" y="520876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381.25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89804-D063-8D68-285D-3FF80CBA4A40}"/>
              </a:ext>
            </a:extLst>
          </p:cNvPr>
          <p:cNvSpPr txBox="1"/>
          <p:nvPr/>
        </p:nvSpPr>
        <p:spPr>
          <a:xfrm>
            <a:off x="9251368" y="5614746"/>
            <a:ext cx="1355949" cy="523220"/>
          </a:xfrm>
          <a:custGeom>
            <a:avLst/>
            <a:gdLst>
              <a:gd name="connsiteX0" fmla="*/ 0 w 1355949"/>
              <a:gd name="connsiteY0" fmla="*/ 0 h 523220"/>
              <a:gd name="connsiteX1" fmla="*/ 650856 w 1355949"/>
              <a:gd name="connsiteY1" fmla="*/ 0 h 523220"/>
              <a:gd name="connsiteX2" fmla="*/ 1355949 w 1355949"/>
              <a:gd name="connsiteY2" fmla="*/ 0 h 523220"/>
              <a:gd name="connsiteX3" fmla="*/ 1355949 w 1355949"/>
              <a:gd name="connsiteY3" fmla="*/ 523220 h 523220"/>
              <a:gd name="connsiteX4" fmla="*/ 650856 w 1355949"/>
              <a:gd name="connsiteY4" fmla="*/ 523220 h 523220"/>
              <a:gd name="connsiteX5" fmla="*/ 0 w 1355949"/>
              <a:gd name="connsiteY5" fmla="*/ 523220 h 523220"/>
              <a:gd name="connsiteX6" fmla="*/ 0 w 1355949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9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32976" y="24283"/>
                  <a:pt x="1355949" y="0"/>
                </a:cubicBezTo>
                <a:cubicBezTo>
                  <a:pt x="1371198" y="116574"/>
                  <a:pt x="1351116" y="397894"/>
                  <a:pt x="1355949" y="523220"/>
                </a:cubicBezTo>
                <a:cubicBezTo>
                  <a:pt x="1168718" y="515562"/>
                  <a:pt x="848412" y="527218"/>
                  <a:pt x="650856" y="523220"/>
                </a:cubicBezTo>
                <a:cubicBezTo>
                  <a:pt x="453300" y="519222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9" h="523220" stroke="0" extrusionOk="0">
                <a:moveTo>
                  <a:pt x="0" y="0"/>
                </a:moveTo>
                <a:cubicBezTo>
                  <a:pt x="248038" y="-22463"/>
                  <a:pt x="516789" y="15154"/>
                  <a:pt x="705093" y="0"/>
                </a:cubicBezTo>
                <a:cubicBezTo>
                  <a:pt x="893397" y="-15154"/>
                  <a:pt x="1067082" y="-31319"/>
                  <a:pt x="1355949" y="0"/>
                </a:cubicBezTo>
                <a:cubicBezTo>
                  <a:pt x="1358812" y="146064"/>
                  <a:pt x="1336547" y="302237"/>
                  <a:pt x="1355949" y="523220"/>
                </a:cubicBezTo>
                <a:cubicBezTo>
                  <a:pt x="1050476" y="541445"/>
                  <a:pt x="914926" y="551694"/>
                  <a:pt x="705093" y="523220"/>
                </a:cubicBezTo>
                <a:cubicBezTo>
                  <a:pt x="495260" y="494746"/>
                  <a:pt x="196965" y="51673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390.00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803084-68AD-6584-CB83-55794F4A32BA}"/>
              </a:ext>
            </a:extLst>
          </p:cNvPr>
          <p:cNvSpPr txBox="1"/>
          <p:nvPr/>
        </p:nvSpPr>
        <p:spPr>
          <a:xfrm>
            <a:off x="9251369" y="6137966"/>
            <a:ext cx="1355948" cy="523220"/>
          </a:xfrm>
          <a:custGeom>
            <a:avLst/>
            <a:gdLst>
              <a:gd name="connsiteX0" fmla="*/ 0 w 1355948"/>
              <a:gd name="connsiteY0" fmla="*/ 0 h 523220"/>
              <a:gd name="connsiteX1" fmla="*/ 650855 w 1355948"/>
              <a:gd name="connsiteY1" fmla="*/ 0 h 523220"/>
              <a:gd name="connsiteX2" fmla="*/ 1355948 w 1355948"/>
              <a:gd name="connsiteY2" fmla="*/ 0 h 523220"/>
              <a:gd name="connsiteX3" fmla="*/ 1355948 w 1355948"/>
              <a:gd name="connsiteY3" fmla="*/ 523220 h 523220"/>
              <a:gd name="connsiteX4" fmla="*/ 650855 w 1355948"/>
              <a:gd name="connsiteY4" fmla="*/ 523220 h 523220"/>
              <a:gd name="connsiteX5" fmla="*/ 0 w 1355948"/>
              <a:gd name="connsiteY5" fmla="*/ 523220 h 523220"/>
              <a:gd name="connsiteX6" fmla="*/ 0 w 1355948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8" h="523220" fill="none" extrusionOk="0">
                <a:moveTo>
                  <a:pt x="0" y="0"/>
                </a:moveTo>
                <a:cubicBezTo>
                  <a:pt x="301352" y="21459"/>
                  <a:pt x="452029" y="-23258"/>
                  <a:pt x="650855" y="0"/>
                </a:cubicBezTo>
                <a:cubicBezTo>
                  <a:pt x="849682" y="23258"/>
                  <a:pt x="1132975" y="24283"/>
                  <a:pt x="1355948" y="0"/>
                </a:cubicBezTo>
                <a:cubicBezTo>
                  <a:pt x="1371197" y="116574"/>
                  <a:pt x="1351115" y="397894"/>
                  <a:pt x="1355948" y="523220"/>
                </a:cubicBezTo>
                <a:cubicBezTo>
                  <a:pt x="1168717" y="515562"/>
                  <a:pt x="848411" y="527218"/>
                  <a:pt x="650855" y="523220"/>
                </a:cubicBezTo>
                <a:cubicBezTo>
                  <a:pt x="453299" y="519222"/>
                  <a:pt x="227789" y="54686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8" h="523220" stroke="0" extrusionOk="0">
                <a:moveTo>
                  <a:pt x="0" y="0"/>
                </a:moveTo>
                <a:cubicBezTo>
                  <a:pt x="248038" y="-22463"/>
                  <a:pt x="516789" y="15154"/>
                  <a:pt x="705093" y="0"/>
                </a:cubicBezTo>
                <a:cubicBezTo>
                  <a:pt x="893397" y="-15154"/>
                  <a:pt x="1071554" y="-25002"/>
                  <a:pt x="1355948" y="0"/>
                </a:cubicBezTo>
                <a:cubicBezTo>
                  <a:pt x="1358811" y="146064"/>
                  <a:pt x="1336546" y="302237"/>
                  <a:pt x="1355948" y="523220"/>
                </a:cubicBezTo>
                <a:cubicBezTo>
                  <a:pt x="1046638" y="538681"/>
                  <a:pt x="910238" y="547455"/>
                  <a:pt x="705093" y="523220"/>
                </a:cubicBezTo>
                <a:cubicBezTo>
                  <a:pt x="499949" y="498985"/>
                  <a:pt x="196965" y="51673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405.00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B3CC2-62C8-5A9D-739C-CAEC6EEB375D}"/>
              </a:ext>
            </a:extLst>
          </p:cNvPr>
          <p:cNvSpPr txBox="1"/>
          <p:nvPr/>
        </p:nvSpPr>
        <p:spPr>
          <a:xfrm>
            <a:off x="9251368" y="6661186"/>
            <a:ext cx="1355947" cy="523220"/>
          </a:xfrm>
          <a:custGeom>
            <a:avLst/>
            <a:gdLst>
              <a:gd name="connsiteX0" fmla="*/ 0 w 1355947"/>
              <a:gd name="connsiteY0" fmla="*/ 0 h 523220"/>
              <a:gd name="connsiteX1" fmla="*/ 650855 w 1355947"/>
              <a:gd name="connsiteY1" fmla="*/ 0 h 523220"/>
              <a:gd name="connsiteX2" fmla="*/ 1355947 w 1355947"/>
              <a:gd name="connsiteY2" fmla="*/ 0 h 523220"/>
              <a:gd name="connsiteX3" fmla="*/ 1355947 w 1355947"/>
              <a:gd name="connsiteY3" fmla="*/ 523220 h 523220"/>
              <a:gd name="connsiteX4" fmla="*/ 650855 w 1355947"/>
              <a:gd name="connsiteY4" fmla="*/ 523220 h 523220"/>
              <a:gd name="connsiteX5" fmla="*/ 0 w 1355947"/>
              <a:gd name="connsiteY5" fmla="*/ 523220 h 523220"/>
              <a:gd name="connsiteX6" fmla="*/ 0 w 1355947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7" h="523220" fill="none" extrusionOk="0">
                <a:moveTo>
                  <a:pt x="0" y="0"/>
                </a:moveTo>
                <a:cubicBezTo>
                  <a:pt x="301352" y="21459"/>
                  <a:pt x="452029" y="-23258"/>
                  <a:pt x="650855" y="0"/>
                </a:cubicBezTo>
                <a:cubicBezTo>
                  <a:pt x="849682" y="23258"/>
                  <a:pt x="1134536" y="26100"/>
                  <a:pt x="1355947" y="0"/>
                </a:cubicBezTo>
                <a:cubicBezTo>
                  <a:pt x="1371196" y="116574"/>
                  <a:pt x="1351114" y="397894"/>
                  <a:pt x="1355947" y="523220"/>
                </a:cubicBezTo>
                <a:cubicBezTo>
                  <a:pt x="1166509" y="511538"/>
                  <a:pt x="844045" y="521393"/>
                  <a:pt x="650855" y="523220"/>
                </a:cubicBezTo>
                <a:cubicBezTo>
                  <a:pt x="457665" y="525047"/>
                  <a:pt x="227789" y="54686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7" h="523220" stroke="0" extrusionOk="0">
                <a:moveTo>
                  <a:pt x="0" y="0"/>
                </a:moveTo>
                <a:cubicBezTo>
                  <a:pt x="249661" y="-17644"/>
                  <a:pt x="517845" y="19963"/>
                  <a:pt x="705092" y="0"/>
                </a:cubicBezTo>
                <a:cubicBezTo>
                  <a:pt x="892339" y="-19963"/>
                  <a:pt x="1071553" y="-25002"/>
                  <a:pt x="1355947" y="0"/>
                </a:cubicBezTo>
                <a:cubicBezTo>
                  <a:pt x="1358810" y="146064"/>
                  <a:pt x="1336545" y="302237"/>
                  <a:pt x="1355947" y="523220"/>
                </a:cubicBezTo>
                <a:cubicBezTo>
                  <a:pt x="1046637" y="538681"/>
                  <a:pt x="910237" y="547455"/>
                  <a:pt x="705092" y="523220"/>
                </a:cubicBezTo>
                <a:cubicBezTo>
                  <a:pt x="499948" y="498985"/>
                  <a:pt x="192430" y="512587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420.00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878D70-CC13-1BA4-7EB3-6E2BDCFB606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895416" y="323969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8F801F-E3D3-B174-9518-AD6752A3010C}"/>
              </a:ext>
            </a:extLst>
          </p:cNvPr>
          <p:cNvCxnSpPr>
            <a:cxnSpLocks/>
          </p:cNvCxnSpPr>
          <p:nvPr/>
        </p:nvCxnSpPr>
        <p:spPr>
          <a:xfrm>
            <a:off x="7895416" y="373614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BA0A10-10FB-29F0-D954-7EAF277D0FBD}"/>
              </a:ext>
            </a:extLst>
          </p:cNvPr>
          <p:cNvCxnSpPr>
            <a:cxnSpLocks/>
          </p:cNvCxnSpPr>
          <p:nvPr/>
        </p:nvCxnSpPr>
        <p:spPr>
          <a:xfrm>
            <a:off x="7895416" y="4272278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B4AC30-5F25-FF05-39D2-27AA739D0778}"/>
              </a:ext>
            </a:extLst>
          </p:cNvPr>
          <p:cNvCxnSpPr>
            <a:cxnSpLocks/>
          </p:cNvCxnSpPr>
          <p:nvPr/>
        </p:nvCxnSpPr>
        <p:spPr>
          <a:xfrm>
            <a:off x="7895416" y="4808872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B77CCE-0F45-5FD7-49E0-05BCB87207AE}"/>
              </a:ext>
            </a:extLst>
          </p:cNvPr>
          <p:cNvCxnSpPr>
            <a:cxnSpLocks/>
          </p:cNvCxnSpPr>
          <p:nvPr/>
        </p:nvCxnSpPr>
        <p:spPr>
          <a:xfrm>
            <a:off x="7895415" y="531439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39D02B-FC07-76D2-77F1-244CDB7963EC}"/>
              </a:ext>
            </a:extLst>
          </p:cNvPr>
          <p:cNvCxnSpPr>
            <a:cxnSpLocks/>
          </p:cNvCxnSpPr>
          <p:nvPr/>
        </p:nvCxnSpPr>
        <p:spPr>
          <a:xfrm>
            <a:off x="7895415" y="5828788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F92A02-E99D-D05B-9818-FAD51EEEB7E7}"/>
              </a:ext>
            </a:extLst>
          </p:cNvPr>
          <p:cNvCxnSpPr>
            <a:cxnSpLocks/>
          </p:cNvCxnSpPr>
          <p:nvPr/>
        </p:nvCxnSpPr>
        <p:spPr>
          <a:xfrm>
            <a:off x="7895415" y="6323376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59FFA-835C-4B49-4DB6-C5813107C713}"/>
              </a:ext>
            </a:extLst>
          </p:cNvPr>
          <p:cNvCxnSpPr>
            <a:cxnSpLocks/>
          </p:cNvCxnSpPr>
          <p:nvPr/>
        </p:nvCxnSpPr>
        <p:spPr>
          <a:xfrm>
            <a:off x="7895415" y="6874559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2E466-EEF2-871F-5C4D-A62D99C8E5E5}"/>
              </a:ext>
            </a:extLst>
          </p:cNvPr>
          <p:cNvSpPr txBox="1"/>
          <p:nvPr/>
        </p:nvSpPr>
        <p:spPr>
          <a:xfrm>
            <a:off x="11975385" y="328793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335.63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468BB7-A0D8-6418-7462-CD7281783624}"/>
              </a:ext>
            </a:extLst>
          </p:cNvPr>
          <p:cNvSpPr txBox="1"/>
          <p:nvPr/>
        </p:nvSpPr>
        <p:spPr>
          <a:xfrm>
            <a:off x="11975385" y="378438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347.50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2DAC1E-BE80-50F2-B1F9-01E65D708204}"/>
              </a:ext>
            </a:extLst>
          </p:cNvPr>
          <p:cNvSpPr txBox="1"/>
          <p:nvPr/>
        </p:nvSpPr>
        <p:spPr>
          <a:xfrm>
            <a:off x="11975385" y="430760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364.38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318B81-90B7-365F-6F08-F8D962D3E0AA}"/>
              </a:ext>
            </a:extLst>
          </p:cNvPr>
          <p:cNvSpPr txBox="1"/>
          <p:nvPr/>
        </p:nvSpPr>
        <p:spPr>
          <a:xfrm>
            <a:off x="11975385" y="4860944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377.50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468AA9-ED6E-2FD8-6C13-52B934CD5FA9}"/>
              </a:ext>
            </a:extLst>
          </p:cNvPr>
          <p:cNvSpPr txBox="1"/>
          <p:nvPr/>
        </p:nvSpPr>
        <p:spPr>
          <a:xfrm>
            <a:off x="11975385" y="5401373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385.63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5B9FD-3AEB-AA64-299C-95FC2FA26822}"/>
              </a:ext>
            </a:extLst>
          </p:cNvPr>
          <p:cNvSpPr txBox="1"/>
          <p:nvPr/>
        </p:nvSpPr>
        <p:spPr>
          <a:xfrm>
            <a:off x="11975385" y="5941802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397.50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3E28CB-99D1-EEB7-80A6-A8EA0A11D74E}"/>
              </a:ext>
            </a:extLst>
          </p:cNvPr>
          <p:cNvSpPr txBox="1"/>
          <p:nvPr/>
        </p:nvSpPr>
        <p:spPr>
          <a:xfrm>
            <a:off x="11975385" y="6496808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412.50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B58F1E-CB43-F189-5F8D-D6C295422CFA}"/>
              </a:ext>
            </a:extLst>
          </p:cNvPr>
          <p:cNvCxnSpPr>
            <a:endCxn id="57" idx="1"/>
          </p:cNvCxnSpPr>
          <p:nvPr/>
        </p:nvCxnSpPr>
        <p:spPr>
          <a:xfrm>
            <a:off x="4656195" y="3549540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5209F9-A6DF-80A0-2852-01383421625D}"/>
              </a:ext>
            </a:extLst>
          </p:cNvPr>
          <p:cNvCxnSpPr/>
          <p:nvPr/>
        </p:nvCxnSpPr>
        <p:spPr>
          <a:xfrm>
            <a:off x="4656195" y="4076700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F6AD2-895E-DCC0-AD51-7B39E9FE7AAC}"/>
              </a:ext>
            </a:extLst>
          </p:cNvPr>
          <p:cNvCxnSpPr/>
          <p:nvPr/>
        </p:nvCxnSpPr>
        <p:spPr>
          <a:xfrm>
            <a:off x="4656195" y="4551097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97A895-5691-587A-B1DC-BD0F377D6C88}"/>
              </a:ext>
            </a:extLst>
          </p:cNvPr>
          <p:cNvCxnSpPr/>
          <p:nvPr/>
        </p:nvCxnSpPr>
        <p:spPr>
          <a:xfrm>
            <a:off x="4656195" y="5108723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1AF53F-1B18-9FD3-2311-3704021223AE}"/>
              </a:ext>
            </a:extLst>
          </p:cNvPr>
          <p:cNvCxnSpPr/>
          <p:nvPr/>
        </p:nvCxnSpPr>
        <p:spPr>
          <a:xfrm>
            <a:off x="4656195" y="5618069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BC51A5-E7BF-3773-6FF8-47C59FD942E1}"/>
              </a:ext>
            </a:extLst>
          </p:cNvPr>
          <p:cNvCxnSpPr/>
          <p:nvPr/>
        </p:nvCxnSpPr>
        <p:spPr>
          <a:xfrm>
            <a:off x="4656195" y="6165312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E9610C-93A4-E830-8085-1138809D42C9}"/>
              </a:ext>
            </a:extLst>
          </p:cNvPr>
          <p:cNvCxnSpPr/>
          <p:nvPr/>
        </p:nvCxnSpPr>
        <p:spPr>
          <a:xfrm>
            <a:off x="4656195" y="6661186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6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E154F7-3620-368E-A4F8-2E1A91A14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41753"/>
              </p:ext>
            </p:extLst>
          </p:nvPr>
        </p:nvGraphicFramePr>
        <p:xfrm>
          <a:off x="3000375" y="2038066"/>
          <a:ext cx="8629650" cy="526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67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Method of Least 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Let the model of the trend in the time series showing the relationship between the variables be: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65F0D-A5E6-09B3-4CDF-8AC78BDBA3F6}"/>
                  </a:ext>
                </a:extLst>
              </p:cNvPr>
              <p:cNvSpPr txBox="1"/>
              <p:nvPr/>
            </p:nvSpPr>
            <p:spPr>
              <a:xfrm>
                <a:off x="796045" y="4114800"/>
                <a:ext cx="3719972" cy="1608069"/>
              </a:xfrm>
              <a:custGeom>
                <a:avLst/>
                <a:gdLst>
                  <a:gd name="connsiteX0" fmla="*/ 0 w 3719972"/>
                  <a:gd name="connsiteY0" fmla="*/ 0 h 1608069"/>
                  <a:gd name="connsiteX1" fmla="*/ 545596 w 3719972"/>
                  <a:gd name="connsiteY1" fmla="*/ 0 h 1608069"/>
                  <a:gd name="connsiteX2" fmla="*/ 1053992 w 3719972"/>
                  <a:gd name="connsiteY2" fmla="*/ 0 h 1608069"/>
                  <a:gd name="connsiteX3" fmla="*/ 1599588 w 3719972"/>
                  <a:gd name="connsiteY3" fmla="*/ 0 h 1608069"/>
                  <a:gd name="connsiteX4" fmla="*/ 2293983 w 3719972"/>
                  <a:gd name="connsiteY4" fmla="*/ 0 h 1608069"/>
                  <a:gd name="connsiteX5" fmla="*/ 2913978 w 3719972"/>
                  <a:gd name="connsiteY5" fmla="*/ 0 h 1608069"/>
                  <a:gd name="connsiteX6" fmla="*/ 3719972 w 3719972"/>
                  <a:gd name="connsiteY6" fmla="*/ 0 h 1608069"/>
                  <a:gd name="connsiteX7" fmla="*/ 3719972 w 3719972"/>
                  <a:gd name="connsiteY7" fmla="*/ 552104 h 1608069"/>
                  <a:gd name="connsiteX8" fmla="*/ 3719972 w 3719972"/>
                  <a:gd name="connsiteY8" fmla="*/ 1120288 h 1608069"/>
                  <a:gd name="connsiteX9" fmla="*/ 3719972 w 3719972"/>
                  <a:gd name="connsiteY9" fmla="*/ 1608069 h 1608069"/>
                  <a:gd name="connsiteX10" fmla="*/ 3211576 w 3719972"/>
                  <a:gd name="connsiteY10" fmla="*/ 1608069 h 1608069"/>
                  <a:gd name="connsiteX11" fmla="*/ 2665980 w 3719972"/>
                  <a:gd name="connsiteY11" fmla="*/ 1608069 h 1608069"/>
                  <a:gd name="connsiteX12" fmla="*/ 2083184 w 3719972"/>
                  <a:gd name="connsiteY12" fmla="*/ 1608069 h 1608069"/>
                  <a:gd name="connsiteX13" fmla="*/ 1425989 w 3719972"/>
                  <a:gd name="connsiteY13" fmla="*/ 1608069 h 1608069"/>
                  <a:gd name="connsiteX14" fmla="*/ 731594 w 3719972"/>
                  <a:gd name="connsiteY14" fmla="*/ 1608069 h 1608069"/>
                  <a:gd name="connsiteX15" fmla="*/ 0 w 3719972"/>
                  <a:gd name="connsiteY15" fmla="*/ 1608069 h 1608069"/>
                  <a:gd name="connsiteX16" fmla="*/ 0 w 3719972"/>
                  <a:gd name="connsiteY16" fmla="*/ 1039885 h 1608069"/>
                  <a:gd name="connsiteX17" fmla="*/ 0 w 3719972"/>
                  <a:gd name="connsiteY17" fmla="*/ 487781 h 1608069"/>
                  <a:gd name="connsiteX18" fmla="*/ 0 w 3719972"/>
                  <a:gd name="connsiteY18" fmla="*/ 0 h 16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19972" h="1608069" fill="none" extrusionOk="0">
                    <a:moveTo>
                      <a:pt x="0" y="0"/>
                    </a:moveTo>
                    <a:cubicBezTo>
                      <a:pt x="172485" y="-8387"/>
                      <a:pt x="365160" y="-19597"/>
                      <a:pt x="545596" y="0"/>
                    </a:cubicBezTo>
                    <a:cubicBezTo>
                      <a:pt x="726032" y="19597"/>
                      <a:pt x="928095" y="19537"/>
                      <a:pt x="1053992" y="0"/>
                    </a:cubicBezTo>
                    <a:cubicBezTo>
                      <a:pt x="1179889" y="-19537"/>
                      <a:pt x="1377024" y="-12809"/>
                      <a:pt x="1599588" y="0"/>
                    </a:cubicBezTo>
                    <a:cubicBezTo>
                      <a:pt x="1822152" y="12809"/>
                      <a:pt x="2025355" y="-33690"/>
                      <a:pt x="2293983" y="0"/>
                    </a:cubicBezTo>
                    <a:cubicBezTo>
                      <a:pt x="2562612" y="33690"/>
                      <a:pt x="2720828" y="-22004"/>
                      <a:pt x="2913978" y="0"/>
                    </a:cubicBezTo>
                    <a:cubicBezTo>
                      <a:pt x="3107128" y="22004"/>
                      <a:pt x="3466226" y="-11873"/>
                      <a:pt x="3719972" y="0"/>
                    </a:cubicBezTo>
                    <a:cubicBezTo>
                      <a:pt x="3741271" y="163301"/>
                      <a:pt x="3707030" y="405450"/>
                      <a:pt x="3719972" y="552104"/>
                    </a:cubicBezTo>
                    <a:cubicBezTo>
                      <a:pt x="3732914" y="698758"/>
                      <a:pt x="3694886" y="949219"/>
                      <a:pt x="3719972" y="1120288"/>
                    </a:cubicBezTo>
                    <a:cubicBezTo>
                      <a:pt x="3745058" y="1291357"/>
                      <a:pt x="3739126" y="1470510"/>
                      <a:pt x="3719972" y="1608069"/>
                    </a:cubicBezTo>
                    <a:cubicBezTo>
                      <a:pt x="3571386" y="1612238"/>
                      <a:pt x="3328128" y="1616151"/>
                      <a:pt x="3211576" y="1608069"/>
                    </a:cubicBezTo>
                    <a:cubicBezTo>
                      <a:pt x="3095024" y="1599987"/>
                      <a:pt x="2857636" y="1607742"/>
                      <a:pt x="2665980" y="1608069"/>
                    </a:cubicBezTo>
                    <a:cubicBezTo>
                      <a:pt x="2474324" y="1608396"/>
                      <a:pt x="2265298" y="1606646"/>
                      <a:pt x="2083184" y="1608069"/>
                    </a:cubicBezTo>
                    <a:cubicBezTo>
                      <a:pt x="1901070" y="1609492"/>
                      <a:pt x="1570669" y="1590430"/>
                      <a:pt x="1425989" y="1608069"/>
                    </a:cubicBezTo>
                    <a:cubicBezTo>
                      <a:pt x="1281309" y="1625708"/>
                      <a:pt x="1054031" y="1641264"/>
                      <a:pt x="731594" y="1608069"/>
                    </a:cubicBezTo>
                    <a:cubicBezTo>
                      <a:pt x="409157" y="1574874"/>
                      <a:pt x="241771" y="1592542"/>
                      <a:pt x="0" y="1608069"/>
                    </a:cubicBezTo>
                    <a:cubicBezTo>
                      <a:pt x="-13563" y="1338934"/>
                      <a:pt x="2345" y="1289108"/>
                      <a:pt x="0" y="1039885"/>
                    </a:cubicBezTo>
                    <a:cubicBezTo>
                      <a:pt x="-2345" y="790662"/>
                      <a:pt x="-18925" y="633107"/>
                      <a:pt x="0" y="487781"/>
                    </a:cubicBezTo>
                    <a:cubicBezTo>
                      <a:pt x="18925" y="342455"/>
                      <a:pt x="-1913" y="224089"/>
                      <a:pt x="0" y="0"/>
                    </a:cubicBezTo>
                    <a:close/>
                  </a:path>
                  <a:path w="3719972" h="1608069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20165" y="258131"/>
                      <a:pt x="3698631" y="339599"/>
                      <a:pt x="3719972" y="536023"/>
                    </a:cubicBezTo>
                    <a:cubicBezTo>
                      <a:pt x="3741313" y="732447"/>
                      <a:pt x="3745822" y="906391"/>
                      <a:pt x="3719972" y="1072046"/>
                    </a:cubicBezTo>
                    <a:cubicBezTo>
                      <a:pt x="3694122" y="1237701"/>
                      <a:pt x="3733434" y="1499454"/>
                      <a:pt x="3719972" y="1608069"/>
                    </a:cubicBezTo>
                    <a:cubicBezTo>
                      <a:pt x="3549986" y="1628198"/>
                      <a:pt x="3351738" y="1618735"/>
                      <a:pt x="3099977" y="1608069"/>
                    </a:cubicBezTo>
                    <a:cubicBezTo>
                      <a:pt x="2848217" y="1597403"/>
                      <a:pt x="2712422" y="1597993"/>
                      <a:pt x="2442782" y="1608069"/>
                    </a:cubicBezTo>
                    <a:cubicBezTo>
                      <a:pt x="2173142" y="1618145"/>
                      <a:pt x="1981129" y="1597196"/>
                      <a:pt x="1748387" y="1608069"/>
                    </a:cubicBezTo>
                    <a:cubicBezTo>
                      <a:pt x="1515645" y="1618942"/>
                      <a:pt x="1251352" y="1593381"/>
                      <a:pt x="1091192" y="1608069"/>
                    </a:cubicBezTo>
                    <a:cubicBezTo>
                      <a:pt x="931032" y="1622757"/>
                      <a:pt x="489821" y="1561826"/>
                      <a:pt x="0" y="1608069"/>
                    </a:cubicBezTo>
                    <a:cubicBezTo>
                      <a:pt x="-25804" y="1331662"/>
                      <a:pt x="-26092" y="1282906"/>
                      <a:pt x="0" y="1039885"/>
                    </a:cubicBezTo>
                    <a:cubicBezTo>
                      <a:pt x="26092" y="796864"/>
                      <a:pt x="18923" y="640221"/>
                      <a:pt x="0" y="503862"/>
                    </a:cubicBezTo>
                    <a:cubicBezTo>
                      <a:pt x="-18923" y="367503"/>
                      <a:pt x="-1693" y="2324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65F0D-A5E6-09B3-4CDF-8AC78BDBA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5" y="4114800"/>
                <a:ext cx="3719972" cy="1608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1608069"/>
                          <a:gd name="connsiteX1" fmla="*/ 545596 w 3719972"/>
                          <a:gd name="connsiteY1" fmla="*/ 0 h 1608069"/>
                          <a:gd name="connsiteX2" fmla="*/ 1053992 w 3719972"/>
                          <a:gd name="connsiteY2" fmla="*/ 0 h 1608069"/>
                          <a:gd name="connsiteX3" fmla="*/ 1599588 w 3719972"/>
                          <a:gd name="connsiteY3" fmla="*/ 0 h 1608069"/>
                          <a:gd name="connsiteX4" fmla="*/ 2293983 w 3719972"/>
                          <a:gd name="connsiteY4" fmla="*/ 0 h 1608069"/>
                          <a:gd name="connsiteX5" fmla="*/ 2913978 w 3719972"/>
                          <a:gd name="connsiteY5" fmla="*/ 0 h 1608069"/>
                          <a:gd name="connsiteX6" fmla="*/ 3719972 w 3719972"/>
                          <a:gd name="connsiteY6" fmla="*/ 0 h 1608069"/>
                          <a:gd name="connsiteX7" fmla="*/ 3719972 w 3719972"/>
                          <a:gd name="connsiteY7" fmla="*/ 552104 h 1608069"/>
                          <a:gd name="connsiteX8" fmla="*/ 3719972 w 3719972"/>
                          <a:gd name="connsiteY8" fmla="*/ 1120288 h 1608069"/>
                          <a:gd name="connsiteX9" fmla="*/ 3719972 w 3719972"/>
                          <a:gd name="connsiteY9" fmla="*/ 1608069 h 1608069"/>
                          <a:gd name="connsiteX10" fmla="*/ 3211576 w 3719972"/>
                          <a:gd name="connsiteY10" fmla="*/ 1608069 h 1608069"/>
                          <a:gd name="connsiteX11" fmla="*/ 2665980 w 3719972"/>
                          <a:gd name="connsiteY11" fmla="*/ 1608069 h 1608069"/>
                          <a:gd name="connsiteX12" fmla="*/ 2083184 w 3719972"/>
                          <a:gd name="connsiteY12" fmla="*/ 1608069 h 1608069"/>
                          <a:gd name="connsiteX13" fmla="*/ 1425989 w 3719972"/>
                          <a:gd name="connsiteY13" fmla="*/ 1608069 h 1608069"/>
                          <a:gd name="connsiteX14" fmla="*/ 731594 w 3719972"/>
                          <a:gd name="connsiteY14" fmla="*/ 1608069 h 1608069"/>
                          <a:gd name="connsiteX15" fmla="*/ 0 w 3719972"/>
                          <a:gd name="connsiteY15" fmla="*/ 1608069 h 1608069"/>
                          <a:gd name="connsiteX16" fmla="*/ 0 w 3719972"/>
                          <a:gd name="connsiteY16" fmla="*/ 1039885 h 1608069"/>
                          <a:gd name="connsiteX17" fmla="*/ 0 w 3719972"/>
                          <a:gd name="connsiteY17" fmla="*/ 487781 h 1608069"/>
                          <a:gd name="connsiteX18" fmla="*/ 0 w 3719972"/>
                          <a:gd name="connsiteY18" fmla="*/ 0 h 16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719972" h="1608069" fill="none" extrusionOk="0">
                            <a:moveTo>
                              <a:pt x="0" y="0"/>
                            </a:moveTo>
                            <a:cubicBezTo>
                              <a:pt x="172485" y="-8387"/>
                              <a:pt x="365160" y="-19597"/>
                              <a:pt x="545596" y="0"/>
                            </a:cubicBezTo>
                            <a:cubicBezTo>
                              <a:pt x="726032" y="19597"/>
                              <a:pt x="928095" y="19537"/>
                              <a:pt x="1053992" y="0"/>
                            </a:cubicBezTo>
                            <a:cubicBezTo>
                              <a:pt x="1179889" y="-19537"/>
                              <a:pt x="1377024" y="-12809"/>
                              <a:pt x="1599588" y="0"/>
                            </a:cubicBezTo>
                            <a:cubicBezTo>
                              <a:pt x="1822152" y="12809"/>
                              <a:pt x="2025355" y="-33690"/>
                              <a:pt x="2293983" y="0"/>
                            </a:cubicBezTo>
                            <a:cubicBezTo>
                              <a:pt x="2562612" y="33690"/>
                              <a:pt x="2720828" y="-22004"/>
                              <a:pt x="2913978" y="0"/>
                            </a:cubicBezTo>
                            <a:cubicBezTo>
                              <a:pt x="3107128" y="22004"/>
                              <a:pt x="3466226" y="-11873"/>
                              <a:pt x="3719972" y="0"/>
                            </a:cubicBezTo>
                            <a:cubicBezTo>
                              <a:pt x="3741271" y="163301"/>
                              <a:pt x="3707030" y="405450"/>
                              <a:pt x="3719972" y="552104"/>
                            </a:cubicBezTo>
                            <a:cubicBezTo>
                              <a:pt x="3732914" y="698758"/>
                              <a:pt x="3694886" y="949219"/>
                              <a:pt x="3719972" y="1120288"/>
                            </a:cubicBezTo>
                            <a:cubicBezTo>
                              <a:pt x="3745058" y="1291357"/>
                              <a:pt x="3739126" y="1470510"/>
                              <a:pt x="3719972" y="1608069"/>
                            </a:cubicBezTo>
                            <a:cubicBezTo>
                              <a:pt x="3571386" y="1612238"/>
                              <a:pt x="3328128" y="1616151"/>
                              <a:pt x="3211576" y="1608069"/>
                            </a:cubicBezTo>
                            <a:cubicBezTo>
                              <a:pt x="3095024" y="1599987"/>
                              <a:pt x="2857636" y="1607742"/>
                              <a:pt x="2665980" y="1608069"/>
                            </a:cubicBezTo>
                            <a:cubicBezTo>
                              <a:pt x="2474324" y="1608396"/>
                              <a:pt x="2265298" y="1606646"/>
                              <a:pt x="2083184" y="1608069"/>
                            </a:cubicBezTo>
                            <a:cubicBezTo>
                              <a:pt x="1901070" y="1609492"/>
                              <a:pt x="1570669" y="1590430"/>
                              <a:pt x="1425989" y="1608069"/>
                            </a:cubicBezTo>
                            <a:cubicBezTo>
                              <a:pt x="1281309" y="1625708"/>
                              <a:pt x="1054031" y="1641264"/>
                              <a:pt x="731594" y="1608069"/>
                            </a:cubicBezTo>
                            <a:cubicBezTo>
                              <a:pt x="409157" y="1574874"/>
                              <a:pt x="241771" y="1592542"/>
                              <a:pt x="0" y="1608069"/>
                            </a:cubicBezTo>
                            <a:cubicBezTo>
                              <a:pt x="-13563" y="1338934"/>
                              <a:pt x="2345" y="1289108"/>
                              <a:pt x="0" y="1039885"/>
                            </a:cubicBezTo>
                            <a:cubicBezTo>
                              <a:pt x="-2345" y="790662"/>
                              <a:pt x="-18925" y="633107"/>
                              <a:pt x="0" y="487781"/>
                            </a:cubicBezTo>
                            <a:cubicBezTo>
                              <a:pt x="18925" y="342455"/>
                              <a:pt x="-1913" y="224089"/>
                              <a:pt x="0" y="0"/>
                            </a:cubicBezTo>
                            <a:close/>
                          </a:path>
                          <a:path w="3719972" h="1608069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20165" y="258131"/>
                              <a:pt x="3698631" y="339599"/>
                              <a:pt x="3719972" y="536023"/>
                            </a:cubicBezTo>
                            <a:cubicBezTo>
                              <a:pt x="3741313" y="732447"/>
                              <a:pt x="3745822" y="906391"/>
                              <a:pt x="3719972" y="1072046"/>
                            </a:cubicBezTo>
                            <a:cubicBezTo>
                              <a:pt x="3694122" y="1237701"/>
                              <a:pt x="3733434" y="1499454"/>
                              <a:pt x="3719972" y="1608069"/>
                            </a:cubicBezTo>
                            <a:cubicBezTo>
                              <a:pt x="3549986" y="1628198"/>
                              <a:pt x="3351738" y="1618735"/>
                              <a:pt x="3099977" y="1608069"/>
                            </a:cubicBezTo>
                            <a:cubicBezTo>
                              <a:pt x="2848217" y="1597403"/>
                              <a:pt x="2712422" y="1597993"/>
                              <a:pt x="2442782" y="1608069"/>
                            </a:cubicBezTo>
                            <a:cubicBezTo>
                              <a:pt x="2173142" y="1618145"/>
                              <a:pt x="1981129" y="1597196"/>
                              <a:pt x="1748387" y="1608069"/>
                            </a:cubicBezTo>
                            <a:cubicBezTo>
                              <a:pt x="1515645" y="1618942"/>
                              <a:pt x="1251352" y="1593381"/>
                              <a:pt x="1091192" y="1608069"/>
                            </a:cubicBezTo>
                            <a:cubicBezTo>
                              <a:pt x="931032" y="1622757"/>
                              <a:pt x="489821" y="1561826"/>
                              <a:pt x="0" y="1608069"/>
                            </a:cubicBezTo>
                            <a:cubicBezTo>
                              <a:pt x="-25804" y="1331662"/>
                              <a:pt x="-26092" y="1282906"/>
                              <a:pt x="0" y="1039885"/>
                            </a:cubicBezTo>
                            <a:cubicBezTo>
                              <a:pt x="26092" y="796864"/>
                              <a:pt x="18923" y="640221"/>
                              <a:pt x="0" y="503862"/>
                            </a:cubicBezTo>
                            <a:cubicBezTo>
                              <a:pt x="-18923" y="367503"/>
                              <a:pt x="-1693" y="2324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EE17E9-D2F9-DEE1-CD63-499EDF8799EF}"/>
                  </a:ext>
                </a:extLst>
              </p:cNvPr>
              <p:cNvSpPr txBox="1"/>
              <p:nvPr/>
            </p:nvSpPr>
            <p:spPr>
              <a:xfrm>
                <a:off x="5304596" y="4645554"/>
                <a:ext cx="3719972" cy="546560"/>
              </a:xfrm>
              <a:custGeom>
                <a:avLst/>
                <a:gdLst>
                  <a:gd name="connsiteX0" fmla="*/ 0 w 3719972"/>
                  <a:gd name="connsiteY0" fmla="*/ 0 h 546560"/>
                  <a:gd name="connsiteX1" fmla="*/ 657195 w 3719972"/>
                  <a:gd name="connsiteY1" fmla="*/ 0 h 546560"/>
                  <a:gd name="connsiteX2" fmla="*/ 1165591 w 3719972"/>
                  <a:gd name="connsiteY2" fmla="*/ 0 h 546560"/>
                  <a:gd name="connsiteX3" fmla="*/ 1748387 w 3719972"/>
                  <a:gd name="connsiteY3" fmla="*/ 0 h 546560"/>
                  <a:gd name="connsiteX4" fmla="*/ 2405582 w 3719972"/>
                  <a:gd name="connsiteY4" fmla="*/ 0 h 546560"/>
                  <a:gd name="connsiteX5" fmla="*/ 2913978 w 3719972"/>
                  <a:gd name="connsiteY5" fmla="*/ 0 h 546560"/>
                  <a:gd name="connsiteX6" fmla="*/ 3719972 w 3719972"/>
                  <a:gd name="connsiteY6" fmla="*/ 0 h 546560"/>
                  <a:gd name="connsiteX7" fmla="*/ 3719972 w 3719972"/>
                  <a:gd name="connsiteY7" fmla="*/ 546560 h 546560"/>
                  <a:gd name="connsiteX8" fmla="*/ 3099977 w 3719972"/>
                  <a:gd name="connsiteY8" fmla="*/ 546560 h 546560"/>
                  <a:gd name="connsiteX9" fmla="*/ 2442782 w 3719972"/>
                  <a:gd name="connsiteY9" fmla="*/ 546560 h 546560"/>
                  <a:gd name="connsiteX10" fmla="*/ 1934385 w 3719972"/>
                  <a:gd name="connsiteY10" fmla="*/ 546560 h 546560"/>
                  <a:gd name="connsiteX11" fmla="*/ 1351590 w 3719972"/>
                  <a:gd name="connsiteY11" fmla="*/ 546560 h 546560"/>
                  <a:gd name="connsiteX12" fmla="*/ 694395 w 3719972"/>
                  <a:gd name="connsiteY12" fmla="*/ 546560 h 546560"/>
                  <a:gd name="connsiteX13" fmla="*/ 0 w 3719972"/>
                  <a:gd name="connsiteY13" fmla="*/ 546560 h 546560"/>
                  <a:gd name="connsiteX14" fmla="*/ 0 w 3719972"/>
                  <a:gd name="connsiteY14" fmla="*/ 0 h 54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4656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695992" y="153023"/>
                      <a:pt x="3694599" y="356227"/>
                      <a:pt x="3719972" y="546560"/>
                    </a:cubicBezTo>
                    <a:cubicBezTo>
                      <a:pt x="3477361" y="519853"/>
                      <a:pt x="3282738" y="526712"/>
                      <a:pt x="3099977" y="546560"/>
                    </a:cubicBezTo>
                    <a:cubicBezTo>
                      <a:pt x="2917217" y="566408"/>
                      <a:pt x="2598790" y="528796"/>
                      <a:pt x="2442782" y="546560"/>
                    </a:cubicBezTo>
                    <a:cubicBezTo>
                      <a:pt x="2286775" y="564324"/>
                      <a:pt x="2142913" y="548742"/>
                      <a:pt x="1934385" y="546560"/>
                    </a:cubicBezTo>
                    <a:cubicBezTo>
                      <a:pt x="1725857" y="544378"/>
                      <a:pt x="1624514" y="564969"/>
                      <a:pt x="1351590" y="546560"/>
                    </a:cubicBezTo>
                    <a:cubicBezTo>
                      <a:pt x="1078666" y="528151"/>
                      <a:pt x="953793" y="513858"/>
                      <a:pt x="694395" y="546560"/>
                    </a:cubicBezTo>
                    <a:cubicBezTo>
                      <a:pt x="434997" y="579262"/>
                      <a:pt x="166948" y="528338"/>
                      <a:pt x="0" y="546560"/>
                    </a:cubicBezTo>
                    <a:cubicBezTo>
                      <a:pt x="-14628" y="275945"/>
                      <a:pt x="4463" y="214700"/>
                      <a:pt x="0" y="0"/>
                    </a:cubicBezTo>
                    <a:close/>
                  </a:path>
                  <a:path w="3719972" h="54656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13213" y="109387"/>
                      <a:pt x="3710885" y="368768"/>
                      <a:pt x="3719972" y="546560"/>
                    </a:cubicBezTo>
                    <a:cubicBezTo>
                      <a:pt x="3571207" y="556285"/>
                      <a:pt x="3387113" y="549605"/>
                      <a:pt x="3099977" y="546560"/>
                    </a:cubicBezTo>
                    <a:cubicBezTo>
                      <a:pt x="2812842" y="543515"/>
                      <a:pt x="2712775" y="563374"/>
                      <a:pt x="2591580" y="546560"/>
                    </a:cubicBezTo>
                    <a:cubicBezTo>
                      <a:pt x="2470385" y="529746"/>
                      <a:pt x="2223346" y="557226"/>
                      <a:pt x="1971585" y="546560"/>
                    </a:cubicBezTo>
                    <a:cubicBezTo>
                      <a:pt x="1719825" y="535894"/>
                      <a:pt x="1584030" y="536484"/>
                      <a:pt x="1314390" y="546560"/>
                    </a:cubicBezTo>
                    <a:cubicBezTo>
                      <a:pt x="1044750" y="556636"/>
                      <a:pt x="852737" y="535687"/>
                      <a:pt x="619995" y="546560"/>
                    </a:cubicBezTo>
                    <a:cubicBezTo>
                      <a:pt x="387253" y="557433"/>
                      <a:pt x="166975" y="546131"/>
                      <a:pt x="0" y="546560"/>
                    </a:cubicBezTo>
                    <a:cubicBezTo>
                      <a:pt x="-27194" y="288241"/>
                      <a:pt x="13157" y="1648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EE17E9-D2F9-DEE1-CD63-499EDF87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96" y="4645554"/>
                <a:ext cx="3719972" cy="546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46560"/>
                          <a:gd name="connsiteX1" fmla="*/ 657195 w 3719972"/>
                          <a:gd name="connsiteY1" fmla="*/ 0 h 546560"/>
                          <a:gd name="connsiteX2" fmla="*/ 1165591 w 3719972"/>
                          <a:gd name="connsiteY2" fmla="*/ 0 h 546560"/>
                          <a:gd name="connsiteX3" fmla="*/ 1748387 w 3719972"/>
                          <a:gd name="connsiteY3" fmla="*/ 0 h 546560"/>
                          <a:gd name="connsiteX4" fmla="*/ 2405582 w 3719972"/>
                          <a:gd name="connsiteY4" fmla="*/ 0 h 546560"/>
                          <a:gd name="connsiteX5" fmla="*/ 2913978 w 3719972"/>
                          <a:gd name="connsiteY5" fmla="*/ 0 h 546560"/>
                          <a:gd name="connsiteX6" fmla="*/ 3719972 w 3719972"/>
                          <a:gd name="connsiteY6" fmla="*/ 0 h 546560"/>
                          <a:gd name="connsiteX7" fmla="*/ 3719972 w 3719972"/>
                          <a:gd name="connsiteY7" fmla="*/ 546560 h 546560"/>
                          <a:gd name="connsiteX8" fmla="*/ 3099977 w 3719972"/>
                          <a:gd name="connsiteY8" fmla="*/ 546560 h 546560"/>
                          <a:gd name="connsiteX9" fmla="*/ 2442782 w 3719972"/>
                          <a:gd name="connsiteY9" fmla="*/ 546560 h 546560"/>
                          <a:gd name="connsiteX10" fmla="*/ 1934385 w 3719972"/>
                          <a:gd name="connsiteY10" fmla="*/ 546560 h 546560"/>
                          <a:gd name="connsiteX11" fmla="*/ 1351590 w 3719972"/>
                          <a:gd name="connsiteY11" fmla="*/ 546560 h 546560"/>
                          <a:gd name="connsiteX12" fmla="*/ 694395 w 3719972"/>
                          <a:gd name="connsiteY12" fmla="*/ 546560 h 546560"/>
                          <a:gd name="connsiteX13" fmla="*/ 0 w 3719972"/>
                          <a:gd name="connsiteY13" fmla="*/ 546560 h 546560"/>
                          <a:gd name="connsiteX14" fmla="*/ 0 w 3719972"/>
                          <a:gd name="connsiteY14" fmla="*/ 0 h 5465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4656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695992" y="153023"/>
                              <a:pt x="3694599" y="356227"/>
                              <a:pt x="3719972" y="546560"/>
                            </a:cubicBezTo>
                            <a:cubicBezTo>
                              <a:pt x="3477361" y="519853"/>
                              <a:pt x="3282738" y="526712"/>
                              <a:pt x="3099977" y="546560"/>
                            </a:cubicBezTo>
                            <a:cubicBezTo>
                              <a:pt x="2917217" y="566408"/>
                              <a:pt x="2598790" y="528796"/>
                              <a:pt x="2442782" y="546560"/>
                            </a:cubicBezTo>
                            <a:cubicBezTo>
                              <a:pt x="2286775" y="564324"/>
                              <a:pt x="2142913" y="548742"/>
                              <a:pt x="1934385" y="546560"/>
                            </a:cubicBezTo>
                            <a:cubicBezTo>
                              <a:pt x="1725857" y="544378"/>
                              <a:pt x="1624514" y="564969"/>
                              <a:pt x="1351590" y="546560"/>
                            </a:cubicBezTo>
                            <a:cubicBezTo>
                              <a:pt x="1078666" y="528151"/>
                              <a:pt x="953793" y="513858"/>
                              <a:pt x="694395" y="546560"/>
                            </a:cubicBezTo>
                            <a:cubicBezTo>
                              <a:pt x="434997" y="579262"/>
                              <a:pt x="166948" y="528338"/>
                              <a:pt x="0" y="546560"/>
                            </a:cubicBezTo>
                            <a:cubicBezTo>
                              <a:pt x="-14628" y="275945"/>
                              <a:pt x="4463" y="214700"/>
                              <a:pt x="0" y="0"/>
                            </a:cubicBezTo>
                            <a:close/>
                          </a:path>
                          <a:path w="3719972" h="54656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13213" y="109387"/>
                              <a:pt x="3710885" y="368768"/>
                              <a:pt x="3719972" y="546560"/>
                            </a:cubicBezTo>
                            <a:cubicBezTo>
                              <a:pt x="3571207" y="556285"/>
                              <a:pt x="3387113" y="549605"/>
                              <a:pt x="3099977" y="546560"/>
                            </a:cubicBezTo>
                            <a:cubicBezTo>
                              <a:pt x="2812842" y="543515"/>
                              <a:pt x="2712775" y="563374"/>
                              <a:pt x="2591580" y="546560"/>
                            </a:cubicBezTo>
                            <a:cubicBezTo>
                              <a:pt x="2470385" y="529746"/>
                              <a:pt x="2223346" y="557226"/>
                              <a:pt x="1971585" y="546560"/>
                            </a:cubicBezTo>
                            <a:cubicBezTo>
                              <a:pt x="1719825" y="535894"/>
                              <a:pt x="1584030" y="536484"/>
                              <a:pt x="1314390" y="546560"/>
                            </a:cubicBezTo>
                            <a:cubicBezTo>
                              <a:pt x="1044750" y="556636"/>
                              <a:pt x="852737" y="535687"/>
                              <a:pt x="619995" y="546560"/>
                            </a:cubicBezTo>
                            <a:cubicBezTo>
                              <a:pt x="387253" y="557433"/>
                              <a:pt x="166975" y="546131"/>
                              <a:pt x="0" y="546560"/>
                            </a:cubicBezTo>
                            <a:cubicBezTo>
                              <a:pt x="-27194" y="288241"/>
                              <a:pt x="13157" y="1648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7261C1-71BA-802C-6BF4-DEA85D708CFA}"/>
                  </a:ext>
                </a:extLst>
              </p:cNvPr>
              <p:cNvSpPr txBox="1"/>
              <p:nvPr/>
            </p:nvSpPr>
            <p:spPr>
              <a:xfrm>
                <a:off x="9837063" y="5449589"/>
                <a:ext cx="3719972" cy="546560"/>
              </a:xfrm>
              <a:custGeom>
                <a:avLst/>
                <a:gdLst>
                  <a:gd name="connsiteX0" fmla="*/ 0 w 3719972"/>
                  <a:gd name="connsiteY0" fmla="*/ 0 h 546560"/>
                  <a:gd name="connsiteX1" fmla="*/ 657195 w 3719972"/>
                  <a:gd name="connsiteY1" fmla="*/ 0 h 546560"/>
                  <a:gd name="connsiteX2" fmla="*/ 1165591 w 3719972"/>
                  <a:gd name="connsiteY2" fmla="*/ 0 h 546560"/>
                  <a:gd name="connsiteX3" fmla="*/ 1748387 w 3719972"/>
                  <a:gd name="connsiteY3" fmla="*/ 0 h 546560"/>
                  <a:gd name="connsiteX4" fmla="*/ 2405582 w 3719972"/>
                  <a:gd name="connsiteY4" fmla="*/ 0 h 546560"/>
                  <a:gd name="connsiteX5" fmla="*/ 2913978 w 3719972"/>
                  <a:gd name="connsiteY5" fmla="*/ 0 h 546560"/>
                  <a:gd name="connsiteX6" fmla="*/ 3719972 w 3719972"/>
                  <a:gd name="connsiteY6" fmla="*/ 0 h 546560"/>
                  <a:gd name="connsiteX7" fmla="*/ 3719972 w 3719972"/>
                  <a:gd name="connsiteY7" fmla="*/ 546560 h 546560"/>
                  <a:gd name="connsiteX8" fmla="*/ 3099977 w 3719972"/>
                  <a:gd name="connsiteY8" fmla="*/ 546560 h 546560"/>
                  <a:gd name="connsiteX9" fmla="*/ 2442782 w 3719972"/>
                  <a:gd name="connsiteY9" fmla="*/ 546560 h 546560"/>
                  <a:gd name="connsiteX10" fmla="*/ 1934385 w 3719972"/>
                  <a:gd name="connsiteY10" fmla="*/ 546560 h 546560"/>
                  <a:gd name="connsiteX11" fmla="*/ 1351590 w 3719972"/>
                  <a:gd name="connsiteY11" fmla="*/ 546560 h 546560"/>
                  <a:gd name="connsiteX12" fmla="*/ 694395 w 3719972"/>
                  <a:gd name="connsiteY12" fmla="*/ 546560 h 546560"/>
                  <a:gd name="connsiteX13" fmla="*/ 0 w 3719972"/>
                  <a:gd name="connsiteY13" fmla="*/ 546560 h 546560"/>
                  <a:gd name="connsiteX14" fmla="*/ 0 w 3719972"/>
                  <a:gd name="connsiteY14" fmla="*/ 0 h 54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4656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695992" y="153023"/>
                      <a:pt x="3694599" y="356227"/>
                      <a:pt x="3719972" y="546560"/>
                    </a:cubicBezTo>
                    <a:cubicBezTo>
                      <a:pt x="3477361" y="519853"/>
                      <a:pt x="3282738" y="526712"/>
                      <a:pt x="3099977" y="546560"/>
                    </a:cubicBezTo>
                    <a:cubicBezTo>
                      <a:pt x="2917217" y="566408"/>
                      <a:pt x="2598790" y="528796"/>
                      <a:pt x="2442782" y="546560"/>
                    </a:cubicBezTo>
                    <a:cubicBezTo>
                      <a:pt x="2286775" y="564324"/>
                      <a:pt x="2142913" y="548742"/>
                      <a:pt x="1934385" y="546560"/>
                    </a:cubicBezTo>
                    <a:cubicBezTo>
                      <a:pt x="1725857" y="544378"/>
                      <a:pt x="1624514" y="564969"/>
                      <a:pt x="1351590" y="546560"/>
                    </a:cubicBezTo>
                    <a:cubicBezTo>
                      <a:pt x="1078666" y="528151"/>
                      <a:pt x="953793" y="513858"/>
                      <a:pt x="694395" y="546560"/>
                    </a:cubicBezTo>
                    <a:cubicBezTo>
                      <a:pt x="434997" y="579262"/>
                      <a:pt x="166948" y="528338"/>
                      <a:pt x="0" y="546560"/>
                    </a:cubicBezTo>
                    <a:cubicBezTo>
                      <a:pt x="-14628" y="275945"/>
                      <a:pt x="4463" y="214700"/>
                      <a:pt x="0" y="0"/>
                    </a:cubicBezTo>
                    <a:close/>
                  </a:path>
                  <a:path w="3719972" h="54656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13213" y="109387"/>
                      <a:pt x="3710885" y="368768"/>
                      <a:pt x="3719972" y="546560"/>
                    </a:cubicBezTo>
                    <a:cubicBezTo>
                      <a:pt x="3571207" y="556285"/>
                      <a:pt x="3387113" y="549605"/>
                      <a:pt x="3099977" y="546560"/>
                    </a:cubicBezTo>
                    <a:cubicBezTo>
                      <a:pt x="2812842" y="543515"/>
                      <a:pt x="2712775" y="563374"/>
                      <a:pt x="2591580" y="546560"/>
                    </a:cubicBezTo>
                    <a:cubicBezTo>
                      <a:pt x="2470385" y="529746"/>
                      <a:pt x="2223346" y="557226"/>
                      <a:pt x="1971585" y="546560"/>
                    </a:cubicBezTo>
                    <a:cubicBezTo>
                      <a:pt x="1719825" y="535894"/>
                      <a:pt x="1584030" y="536484"/>
                      <a:pt x="1314390" y="546560"/>
                    </a:cubicBezTo>
                    <a:cubicBezTo>
                      <a:pt x="1044750" y="556636"/>
                      <a:pt x="852737" y="535687"/>
                      <a:pt x="619995" y="546560"/>
                    </a:cubicBezTo>
                    <a:cubicBezTo>
                      <a:pt x="387253" y="557433"/>
                      <a:pt x="166975" y="546131"/>
                      <a:pt x="0" y="546560"/>
                    </a:cubicBezTo>
                    <a:cubicBezTo>
                      <a:pt x="-27194" y="288241"/>
                      <a:pt x="13157" y="1648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7261C1-71BA-802C-6BF4-DEA85D70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63" y="5449589"/>
                <a:ext cx="3719972" cy="546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46560"/>
                          <a:gd name="connsiteX1" fmla="*/ 657195 w 3719972"/>
                          <a:gd name="connsiteY1" fmla="*/ 0 h 546560"/>
                          <a:gd name="connsiteX2" fmla="*/ 1165591 w 3719972"/>
                          <a:gd name="connsiteY2" fmla="*/ 0 h 546560"/>
                          <a:gd name="connsiteX3" fmla="*/ 1748387 w 3719972"/>
                          <a:gd name="connsiteY3" fmla="*/ 0 h 546560"/>
                          <a:gd name="connsiteX4" fmla="*/ 2405582 w 3719972"/>
                          <a:gd name="connsiteY4" fmla="*/ 0 h 546560"/>
                          <a:gd name="connsiteX5" fmla="*/ 2913978 w 3719972"/>
                          <a:gd name="connsiteY5" fmla="*/ 0 h 546560"/>
                          <a:gd name="connsiteX6" fmla="*/ 3719972 w 3719972"/>
                          <a:gd name="connsiteY6" fmla="*/ 0 h 546560"/>
                          <a:gd name="connsiteX7" fmla="*/ 3719972 w 3719972"/>
                          <a:gd name="connsiteY7" fmla="*/ 546560 h 546560"/>
                          <a:gd name="connsiteX8" fmla="*/ 3099977 w 3719972"/>
                          <a:gd name="connsiteY8" fmla="*/ 546560 h 546560"/>
                          <a:gd name="connsiteX9" fmla="*/ 2442782 w 3719972"/>
                          <a:gd name="connsiteY9" fmla="*/ 546560 h 546560"/>
                          <a:gd name="connsiteX10" fmla="*/ 1934385 w 3719972"/>
                          <a:gd name="connsiteY10" fmla="*/ 546560 h 546560"/>
                          <a:gd name="connsiteX11" fmla="*/ 1351590 w 3719972"/>
                          <a:gd name="connsiteY11" fmla="*/ 546560 h 546560"/>
                          <a:gd name="connsiteX12" fmla="*/ 694395 w 3719972"/>
                          <a:gd name="connsiteY12" fmla="*/ 546560 h 546560"/>
                          <a:gd name="connsiteX13" fmla="*/ 0 w 3719972"/>
                          <a:gd name="connsiteY13" fmla="*/ 546560 h 546560"/>
                          <a:gd name="connsiteX14" fmla="*/ 0 w 3719972"/>
                          <a:gd name="connsiteY14" fmla="*/ 0 h 5465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4656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695992" y="153023"/>
                              <a:pt x="3694599" y="356227"/>
                              <a:pt x="3719972" y="546560"/>
                            </a:cubicBezTo>
                            <a:cubicBezTo>
                              <a:pt x="3477361" y="519853"/>
                              <a:pt x="3282738" y="526712"/>
                              <a:pt x="3099977" y="546560"/>
                            </a:cubicBezTo>
                            <a:cubicBezTo>
                              <a:pt x="2917217" y="566408"/>
                              <a:pt x="2598790" y="528796"/>
                              <a:pt x="2442782" y="546560"/>
                            </a:cubicBezTo>
                            <a:cubicBezTo>
                              <a:pt x="2286775" y="564324"/>
                              <a:pt x="2142913" y="548742"/>
                              <a:pt x="1934385" y="546560"/>
                            </a:cubicBezTo>
                            <a:cubicBezTo>
                              <a:pt x="1725857" y="544378"/>
                              <a:pt x="1624514" y="564969"/>
                              <a:pt x="1351590" y="546560"/>
                            </a:cubicBezTo>
                            <a:cubicBezTo>
                              <a:pt x="1078666" y="528151"/>
                              <a:pt x="953793" y="513858"/>
                              <a:pt x="694395" y="546560"/>
                            </a:cubicBezTo>
                            <a:cubicBezTo>
                              <a:pt x="434997" y="579262"/>
                              <a:pt x="166948" y="528338"/>
                              <a:pt x="0" y="546560"/>
                            </a:cubicBezTo>
                            <a:cubicBezTo>
                              <a:pt x="-14628" y="275945"/>
                              <a:pt x="4463" y="214700"/>
                              <a:pt x="0" y="0"/>
                            </a:cubicBezTo>
                            <a:close/>
                          </a:path>
                          <a:path w="3719972" h="54656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13213" y="109387"/>
                              <a:pt x="3710885" y="368768"/>
                              <a:pt x="3719972" y="546560"/>
                            </a:cubicBezTo>
                            <a:cubicBezTo>
                              <a:pt x="3571207" y="556285"/>
                              <a:pt x="3387113" y="549605"/>
                              <a:pt x="3099977" y="546560"/>
                            </a:cubicBezTo>
                            <a:cubicBezTo>
                              <a:pt x="2812842" y="543515"/>
                              <a:pt x="2712775" y="563374"/>
                              <a:pt x="2591580" y="546560"/>
                            </a:cubicBezTo>
                            <a:cubicBezTo>
                              <a:pt x="2470385" y="529746"/>
                              <a:pt x="2223346" y="557226"/>
                              <a:pt x="1971585" y="546560"/>
                            </a:cubicBezTo>
                            <a:cubicBezTo>
                              <a:pt x="1719825" y="535894"/>
                              <a:pt x="1584030" y="536484"/>
                              <a:pt x="1314390" y="546560"/>
                            </a:cubicBezTo>
                            <a:cubicBezTo>
                              <a:pt x="1044750" y="556636"/>
                              <a:pt x="852737" y="535687"/>
                              <a:pt x="619995" y="546560"/>
                            </a:cubicBezTo>
                            <a:cubicBezTo>
                              <a:pt x="387253" y="557433"/>
                              <a:pt x="166975" y="546131"/>
                              <a:pt x="0" y="546560"/>
                            </a:cubicBezTo>
                            <a:cubicBezTo>
                              <a:pt x="-27194" y="288241"/>
                              <a:pt x="13157" y="1648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53565C-051A-2DF6-165F-487D70ECEC79}"/>
                  </a:ext>
                </a:extLst>
              </p:cNvPr>
              <p:cNvSpPr txBox="1"/>
              <p:nvPr/>
            </p:nvSpPr>
            <p:spPr>
              <a:xfrm>
                <a:off x="796045" y="6106249"/>
                <a:ext cx="3719972" cy="983154"/>
              </a:xfrm>
              <a:custGeom>
                <a:avLst/>
                <a:gdLst>
                  <a:gd name="connsiteX0" fmla="*/ 0 w 3719972"/>
                  <a:gd name="connsiteY0" fmla="*/ 0 h 983154"/>
                  <a:gd name="connsiteX1" fmla="*/ 657195 w 3719972"/>
                  <a:gd name="connsiteY1" fmla="*/ 0 h 983154"/>
                  <a:gd name="connsiteX2" fmla="*/ 1314390 w 3719972"/>
                  <a:gd name="connsiteY2" fmla="*/ 0 h 983154"/>
                  <a:gd name="connsiteX3" fmla="*/ 1822786 w 3719972"/>
                  <a:gd name="connsiteY3" fmla="*/ 0 h 983154"/>
                  <a:gd name="connsiteX4" fmla="*/ 2368382 w 3719972"/>
                  <a:gd name="connsiteY4" fmla="*/ 0 h 983154"/>
                  <a:gd name="connsiteX5" fmla="*/ 3062777 w 3719972"/>
                  <a:gd name="connsiteY5" fmla="*/ 0 h 983154"/>
                  <a:gd name="connsiteX6" fmla="*/ 3719972 w 3719972"/>
                  <a:gd name="connsiteY6" fmla="*/ 0 h 983154"/>
                  <a:gd name="connsiteX7" fmla="*/ 3719972 w 3719972"/>
                  <a:gd name="connsiteY7" fmla="*/ 501409 h 983154"/>
                  <a:gd name="connsiteX8" fmla="*/ 3719972 w 3719972"/>
                  <a:gd name="connsiteY8" fmla="*/ 983154 h 983154"/>
                  <a:gd name="connsiteX9" fmla="*/ 3025577 w 3719972"/>
                  <a:gd name="connsiteY9" fmla="*/ 983154 h 983154"/>
                  <a:gd name="connsiteX10" fmla="*/ 2368382 w 3719972"/>
                  <a:gd name="connsiteY10" fmla="*/ 983154 h 983154"/>
                  <a:gd name="connsiteX11" fmla="*/ 1673987 w 3719972"/>
                  <a:gd name="connsiteY11" fmla="*/ 983154 h 983154"/>
                  <a:gd name="connsiteX12" fmla="*/ 1128392 w 3719972"/>
                  <a:gd name="connsiteY12" fmla="*/ 983154 h 983154"/>
                  <a:gd name="connsiteX13" fmla="*/ 545596 w 3719972"/>
                  <a:gd name="connsiteY13" fmla="*/ 983154 h 983154"/>
                  <a:gd name="connsiteX14" fmla="*/ 0 w 3719972"/>
                  <a:gd name="connsiteY14" fmla="*/ 983154 h 983154"/>
                  <a:gd name="connsiteX15" fmla="*/ 0 w 3719972"/>
                  <a:gd name="connsiteY15" fmla="*/ 471914 h 983154"/>
                  <a:gd name="connsiteX16" fmla="*/ 0 w 3719972"/>
                  <a:gd name="connsiteY16" fmla="*/ 0 h 98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19972" h="983154" fill="none" extrusionOk="0">
                    <a:moveTo>
                      <a:pt x="0" y="0"/>
                    </a:moveTo>
                    <a:cubicBezTo>
                      <a:pt x="170592" y="4257"/>
                      <a:pt x="371379" y="-19936"/>
                      <a:pt x="657195" y="0"/>
                    </a:cubicBezTo>
                    <a:cubicBezTo>
                      <a:pt x="943012" y="19936"/>
                      <a:pt x="1176483" y="-18588"/>
                      <a:pt x="1314390" y="0"/>
                    </a:cubicBezTo>
                    <a:cubicBezTo>
                      <a:pt x="1452298" y="18588"/>
                      <a:pt x="1696889" y="19537"/>
                      <a:pt x="1822786" y="0"/>
                    </a:cubicBezTo>
                    <a:cubicBezTo>
                      <a:pt x="1948683" y="-19537"/>
                      <a:pt x="2145818" y="-12809"/>
                      <a:pt x="2368382" y="0"/>
                    </a:cubicBezTo>
                    <a:cubicBezTo>
                      <a:pt x="2590946" y="12809"/>
                      <a:pt x="2794149" y="-33690"/>
                      <a:pt x="3062777" y="0"/>
                    </a:cubicBezTo>
                    <a:cubicBezTo>
                      <a:pt x="3331406" y="33690"/>
                      <a:pt x="3422490" y="2543"/>
                      <a:pt x="3719972" y="0"/>
                    </a:cubicBezTo>
                    <a:cubicBezTo>
                      <a:pt x="3736737" y="163715"/>
                      <a:pt x="3717480" y="351629"/>
                      <a:pt x="3719972" y="501409"/>
                    </a:cubicBezTo>
                    <a:cubicBezTo>
                      <a:pt x="3722464" y="651189"/>
                      <a:pt x="3743935" y="772006"/>
                      <a:pt x="3719972" y="983154"/>
                    </a:cubicBezTo>
                    <a:cubicBezTo>
                      <a:pt x="3570886" y="983150"/>
                      <a:pt x="3231790" y="951069"/>
                      <a:pt x="3025577" y="983154"/>
                    </a:cubicBezTo>
                    <a:cubicBezTo>
                      <a:pt x="2819364" y="1015239"/>
                      <a:pt x="2627780" y="950452"/>
                      <a:pt x="2368382" y="983154"/>
                    </a:cubicBezTo>
                    <a:cubicBezTo>
                      <a:pt x="2108984" y="1015856"/>
                      <a:pt x="1840935" y="964932"/>
                      <a:pt x="1673987" y="983154"/>
                    </a:cubicBezTo>
                    <a:cubicBezTo>
                      <a:pt x="1507039" y="1001376"/>
                      <a:pt x="1314688" y="975725"/>
                      <a:pt x="1128392" y="983154"/>
                    </a:cubicBezTo>
                    <a:cubicBezTo>
                      <a:pt x="942097" y="990583"/>
                      <a:pt x="727710" y="981731"/>
                      <a:pt x="545596" y="983154"/>
                    </a:cubicBezTo>
                    <a:cubicBezTo>
                      <a:pt x="363482" y="984577"/>
                      <a:pt x="244573" y="958473"/>
                      <a:pt x="0" y="983154"/>
                    </a:cubicBezTo>
                    <a:cubicBezTo>
                      <a:pt x="15771" y="782917"/>
                      <a:pt x="17848" y="607606"/>
                      <a:pt x="0" y="471914"/>
                    </a:cubicBezTo>
                    <a:cubicBezTo>
                      <a:pt x="-17848" y="336222"/>
                      <a:pt x="-20427" y="168651"/>
                      <a:pt x="0" y="0"/>
                    </a:cubicBezTo>
                    <a:close/>
                  </a:path>
                  <a:path w="3719972" h="983154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23105" y="243483"/>
                      <a:pt x="3711345" y="350213"/>
                      <a:pt x="3719972" y="491577"/>
                    </a:cubicBezTo>
                    <a:cubicBezTo>
                      <a:pt x="3728599" y="632941"/>
                      <a:pt x="3713984" y="752242"/>
                      <a:pt x="3719972" y="983154"/>
                    </a:cubicBezTo>
                    <a:cubicBezTo>
                      <a:pt x="3508976" y="972717"/>
                      <a:pt x="3327060" y="997802"/>
                      <a:pt x="3211576" y="983154"/>
                    </a:cubicBezTo>
                    <a:cubicBezTo>
                      <a:pt x="3096092" y="968506"/>
                      <a:pt x="2847877" y="994639"/>
                      <a:pt x="2591580" y="983154"/>
                    </a:cubicBezTo>
                    <a:cubicBezTo>
                      <a:pt x="2335283" y="971669"/>
                      <a:pt x="2204025" y="973078"/>
                      <a:pt x="1934385" y="983154"/>
                    </a:cubicBezTo>
                    <a:cubicBezTo>
                      <a:pt x="1664745" y="993230"/>
                      <a:pt x="1470492" y="968194"/>
                      <a:pt x="1239991" y="983154"/>
                    </a:cubicBezTo>
                    <a:cubicBezTo>
                      <a:pt x="1009490" y="998114"/>
                      <a:pt x="742956" y="968466"/>
                      <a:pt x="582796" y="983154"/>
                    </a:cubicBezTo>
                    <a:cubicBezTo>
                      <a:pt x="422636" y="997842"/>
                      <a:pt x="236777" y="976393"/>
                      <a:pt x="0" y="983154"/>
                    </a:cubicBezTo>
                    <a:cubicBezTo>
                      <a:pt x="7558" y="738803"/>
                      <a:pt x="22272" y="686054"/>
                      <a:pt x="0" y="471914"/>
                    </a:cubicBezTo>
                    <a:cubicBezTo>
                      <a:pt x="-22272" y="257774"/>
                      <a:pt x="4846" y="225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53565C-051A-2DF6-165F-487D70EC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5" y="6106249"/>
                <a:ext cx="3719972" cy="983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983154"/>
                          <a:gd name="connsiteX1" fmla="*/ 657195 w 3719972"/>
                          <a:gd name="connsiteY1" fmla="*/ 0 h 983154"/>
                          <a:gd name="connsiteX2" fmla="*/ 1314390 w 3719972"/>
                          <a:gd name="connsiteY2" fmla="*/ 0 h 983154"/>
                          <a:gd name="connsiteX3" fmla="*/ 1822786 w 3719972"/>
                          <a:gd name="connsiteY3" fmla="*/ 0 h 983154"/>
                          <a:gd name="connsiteX4" fmla="*/ 2368382 w 3719972"/>
                          <a:gd name="connsiteY4" fmla="*/ 0 h 983154"/>
                          <a:gd name="connsiteX5" fmla="*/ 3062777 w 3719972"/>
                          <a:gd name="connsiteY5" fmla="*/ 0 h 983154"/>
                          <a:gd name="connsiteX6" fmla="*/ 3719972 w 3719972"/>
                          <a:gd name="connsiteY6" fmla="*/ 0 h 983154"/>
                          <a:gd name="connsiteX7" fmla="*/ 3719972 w 3719972"/>
                          <a:gd name="connsiteY7" fmla="*/ 501409 h 983154"/>
                          <a:gd name="connsiteX8" fmla="*/ 3719972 w 3719972"/>
                          <a:gd name="connsiteY8" fmla="*/ 983154 h 983154"/>
                          <a:gd name="connsiteX9" fmla="*/ 3025577 w 3719972"/>
                          <a:gd name="connsiteY9" fmla="*/ 983154 h 983154"/>
                          <a:gd name="connsiteX10" fmla="*/ 2368382 w 3719972"/>
                          <a:gd name="connsiteY10" fmla="*/ 983154 h 983154"/>
                          <a:gd name="connsiteX11" fmla="*/ 1673987 w 3719972"/>
                          <a:gd name="connsiteY11" fmla="*/ 983154 h 983154"/>
                          <a:gd name="connsiteX12" fmla="*/ 1128392 w 3719972"/>
                          <a:gd name="connsiteY12" fmla="*/ 983154 h 983154"/>
                          <a:gd name="connsiteX13" fmla="*/ 545596 w 3719972"/>
                          <a:gd name="connsiteY13" fmla="*/ 983154 h 983154"/>
                          <a:gd name="connsiteX14" fmla="*/ 0 w 3719972"/>
                          <a:gd name="connsiteY14" fmla="*/ 983154 h 983154"/>
                          <a:gd name="connsiteX15" fmla="*/ 0 w 3719972"/>
                          <a:gd name="connsiteY15" fmla="*/ 471914 h 983154"/>
                          <a:gd name="connsiteX16" fmla="*/ 0 w 3719972"/>
                          <a:gd name="connsiteY16" fmla="*/ 0 h 9831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719972" h="983154" fill="none" extrusionOk="0">
                            <a:moveTo>
                              <a:pt x="0" y="0"/>
                            </a:moveTo>
                            <a:cubicBezTo>
                              <a:pt x="170592" y="4257"/>
                              <a:pt x="371379" y="-19936"/>
                              <a:pt x="657195" y="0"/>
                            </a:cubicBezTo>
                            <a:cubicBezTo>
                              <a:pt x="943012" y="19936"/>
                              <a:pt x="1176483" y="-18588"/>
                              <a:pt x="1314390" y="0"/>
                            </a:cubicBezTo>
                            <a:cubicBezTo>
                              <a:pt x="1452298" y="18588"/>
                              <a:pt x="1696889" y="19537"/>
                              <a:pt x="1822786" y="0"/>
                            </a:cubicBezTo>
                            <a:cubicBezTo>
                              <a:pt x="1948683" y="-19537"/>
                              <a:pt x="2145818" y="-12809"/>
                              <a:pt x="2368382" y="0"/>
                            </a:cubicBezTo>
                            <a:cubicBezTo>
                              <a:pt x="2590946" y="12809"/>
                              <a:pt x="2794149" y="-33690"/>
                              <a:pt x="3062777" y="0"/>
                            </a:cubicBezTo>
                            <a:cubicBezTo>
                              <a:pt x="3331406" y="33690"/>
                              <a:pt x="3422490" y="2543"/>
                              <a:pt x="3719972" y="0"/>
                            </a:cubicBezTo>
                            <a:cubicBezTo>
                              <a:pt x="3736737" y="163715"/>
                              <a:pt x="3717480" y="351629"/>
                              <a:pt x="3719972" y="501409"/>
                            </a:cubicBezTo>
                            <a:cubicBezTo>
                              <a:pt x="3722464" y="651189"/>
                              <a:pt x="3743935" y="772006"/>
                              <a:pt x="3719972" y="983154"/>
                            </a:cubicBezTo>
                            <a:cubicBezTo>
                              <a:pt x="3570886" y="983150"/>
                              <a:pt x="3231790" y="951069"/>
                              <a:pt x="3025577" y="983154"/>
                            </a:cubicBezTo>
                            <a:cubicBezTo>
                              <a:pt x="2819364" y="1015239"/>
                              <a:pt x="2627780" y="950452"/>
                              <a:pt x="2368382" y="983154"/>
                            </a:cubicBezTo>
                            <a:cubicBezTo>
                              <a:pt x="2108984" y="1015856"/>
                              <a:pt x="1840935" y="964932"/>
                              <a:pt x="1673987" y="983154"/>
                            </a:cubicBezTo>
                            <a:cubicBezTo>
                              <a:pt x="1507039" y="1001376"/>
                              <a:pt x="1314688" y="975725"/>
                              <a:pt x="1128392" y="983154"/>
                            </a:cubicBezTo>
                            <a:cubicBezTo>
                              <a:pt x="942097" y="990583"/>
                              <a:pt x="727710" y="981731"/>
                              <a:pt x="545596" y="983154"/>
                            </a:cubicBezTo>
                            <a:cubicBezTo>
                              <a:pt x="363482" y="984577"/>
                              <a:pt x="244573" y="958473"/>
                              <a:pt x="0" y="983154"/>
                            </a:cubicBezTo>
                            <a:cubicBezTo>
                              <a:pt x="15771" y="782917"/>
                              <a:pt x="17848" y="607606"/>
                              <a:pt x="0" y="471914"/>
                            </a:cubicBezTo>
                            <a:cubicBezTo>
                              <a:pt x="-17848" y="336222"/>
                              <a:pt x="-20427" y="168651"/>
                              <a:pt x="0" y="0"/>
                            </a:cubicBezTo>
                            <a:close/>
                          </a:path>
                          <a:path w="3719972" h="983154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23105" y="243483"/>
                              <a:pt x="3711345" y="350213"/>
                              <a:pt x="3719972" y="491577"/>
                            </a:cubicBezTo>
                            <a:cubicBezTo>
                              <a:pt x="3728599" y="632941"/>
                              <a:pt x="3713984" y="752242"/>
                              <a:pt x="3719972" y="983154"/>
                            </a:cubicBezTo>
                            <a:cubicBezTo>
                              <a:pt x="3508976" y="972717"/>
                              <a:pt x="3327060" y="997802"/>
                              <a:pt x="3211576" y="983154"/>
                            </a:cubicBezTo>
                            <a:cubicBezTo>
                              <a:pt x="3096092" y="968506"/>
                              <a:pt x="2847877" y="994639"/>
                              <a:pt x="2591580" y="983154"/>
                            </a:cubicBezTo>
                            <a:cubicBezTo>
                              <a:pt x="2335283" y="971669"/>
                              <a:pt x="2204025" y="973078"/>
                              <a:pt x="1934385" y="983154"/>
                            </a:cubicBezTo>
                            <a:cubicBezTo>
                              <a:pt x="1664745" y="993230"/>
                              <a:pt x="1470492" y="968194"/>
                              <a:pt x="1239991" y="983154"/>
                            </a:cubicBezTo>
                            <a:cubicBezTo>
                              <a:pt x="1009490" y="998114"/>
                              <a:pt x="742956" y="968466"/>
                              <a:pt x="582796" y="983154"/>
                            </a:cubicBezTo>
                            <a:cubicBezTo>
                              <a:pt x="422636" y="997842"/>
                              <a:pt x="236777" y="976393"/>
                              <a:pt x="0" y="983154"/>
                            </a:cubicBezTo>
                            <a:cubicBezTo>
                              <a:pt x="7558" y="738803"/>
                              <a:pt x="22272" y="686054"/>
                              <a:pt x="0" y="471914"/>
                            </a:cubicBezTo>
                            <a:cubicBezTo>
                              <a:pt x="-22272" y="257774"/>
                              <a:pt x="4846" y="225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A3AF51-C74D-71AA-4196-9850537DEA00}"/>
                  </a:ext>
                </a:extLst>
              </p:cNvPr>
              <p:cNvSpPr txBox="1"/>
              <p:nvPr/>
            </p:nvSpPr>
            <p:spPr>
              <a:xfrm>
                <a:off x="5304596" y="6324546"/>
                <a:ext cx="3719972" cy="523220"/>
              </a:xfrm>
              <a:custGeom>
                <a:avLst/>
                <a:gdLst>
                  <a:gd name="connsiteX0" fmla="*/ 0 w 3719972"/>
                  <a:gd name="connsiteY0" fmla="*/ 0 h 523220"/>
                  <a:gd name="connsiteX1" fmla="*/ 657195 w 3719972"/>
                  <a:gd name="connsiteY1" fmla="*/ 0 h 523220"/>
                  <a:gd name="connsiteX2" fmla="*/ 1165591 w 3719972"/>
                  <a:gd name="connsiteY2" fmla="*/ 0 h 523220"/>
                  <a:gd name="connsiteX3" fmla="*/ 1748387 w 3719972"/>
                  <a:gd name="connsiteY3" fmla="*/ 0 h 523220"/>
                  <a:gd name="connsiteX4" fmla="*/ 2405582 w 3719972"/>
                  <a:gd name="connsiteY4" fmla="*/ 0 h 523220"/>
                  <a:gd name="connsiteX5" fmla="*/ 2913978 w 3719972"/>
                  <a:gd name="connsiteY5" fmla="*/ 0 h 523220"/>
                  <a:gd name="connsiteX6" fmla="*/ 3719972 w 3719972"/>
                  <a:gd name="connsiteY6" fmla="*/ 0 h 523220"/>
                  <a:gd name="connsiteX7" fmla="*/ 3719972 w 3719972"/>
                  <a:gd name="connsiteY7" fmla="*/ 523220 h 523220"/>
                  <a:gd name="connsiteX8" fmla="*/ 3099977 w 3719972"/>
                  <a:gd name="connsiteY8" fmla="*/ 523220 h 523220"/>
                  <a:gd name="connsiteX9" fmla="*/ 2442782 w 3719972"/>
                  <a:gd name="connsiteY9" fmla="*/ 523220 h 523220"/>
                  <a:gd name="connsiteX10" fmla="*/ 1934385 w 3719972"/>
                  <a:gd name="connsiteY10" fmla="*/ 523220 h 523220"/>
                  <a:gd name="connsiteX11" fmla="*/ 1351590 w 3719972"/>
                  <a:gd name="connsiteY11" fmla="*/ 523220 h 523220"/>
                  <a:gd name="connsiteX12" fmla="*/ 694395 w 3719972"/>
                  <a:gd name="connsiteY12" fmla="*/ 523220 h 523220"/>
                  <a:gd name="connsiteX13" fmla="*/ 0 w 3719972"/>
                  <a:gd name="connsiteY13" fmla="*/ 523220 h 523220"/>
                  <a:gd name="connsiteX14" fmla="*/ 0 w 3719972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2322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715749" y="208220"/>
                      <a:pt x="3704154" y="262219"/>
                      <a:pt x="3719972" y="523220"/>
                    </a:cubicBezTo>
                    <a:cubicBezTo>
                      <a:pt x="3477361" y="496513"/>
                      <a:pt x="3282738" y="503372"/>
                      <a:pt x="3099977" y="523220"/>
                    </a:cubicBezTo>
                    <a:cubicBezTo>
                      <a:pt x="2917217" y="543068"/>
                      <a:pt x="2598790" y="505456"/>
                      <a:pt x="2442782" y="523220"/>
                    </a:cubicBezTo>
                    <a:cubicBezTo>
                      <a:pt x="2286775" y="540984"/>
                      <a:pt x="2142913" y="525402"/>
                      <a:pt x="1934385" y="523220"/>
                    </a:cubicBezTo>
                    <a:cubicBezTo>
                      <a:pt x="1725857" y="521038"/>
                      <a:pt x="1624514" y="541629"/>
                      <a:pt x="1351590" y="523220"/>
                    </a:cubicBezTo>
                    <a:cubicBezTo>
                      <a:pt x="1078666" y="504811"/>
                      <a:pt x="953793" y="490518"/>
                      <a:pt x="694395" y="523220"/>
                    </a:cubicBezTo>
                    <a:cubicBezTo>
                      <a:pt x="434997" y="555922"/>
                      <a:pt x="166948" y="504998"/>
                      <a:pt x="0" y="523220"/>
                    </a:cubicBezTo>
                    <a:cubicBezTo>
                      <a:pt x="-25013" y="329337"/>
                      <a:pt x="12540" y="105179"/>
                      <a:pt x="0" y="0"/>
                    </a:cubicBezTo>
                    <a:close/>
                  </a:path>
                  <a:path w="3719972" h="52322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07854" y="233993"/>
                      <a:pt x="3721976" y="310877"/>
                      <a:pt x="3719972" y="523220"/>
                    </a:cubicBezTo>
                    <a:cubicBezTo>
                      <a:pt x="3571207" y="532945"/>
                      <a:pt x="3387113" y="526265"/>
                      <a:pt x="3099977" y="523220"/>
                    </a:cubicBezTo>
                    <a:cubicBezTo>
                      <a:pt x="2812842" y="520175"/>
                      <a:pt x="2712775" y="540034"/>
                      <a:pt x="2591580" y="523220"/>
                    </a:cubicBezTo>
                    <a:cubicBezTo>
                      <a:pt x="2470385" y="506406"/>
                      <a:pt x="2223346" y="533886"/>
                      <a:pt x="1971585" y="523220"/>
                    </a:cubicBezTo>
                    <a:cubicBezTo>
                      <a:pt x="1719825" y="512554"/>
                      <a:pt x="1584030" y="513144"/>
                      <a:pt x="1314390" y="523220"/>
                    </a:cubicBezTo>
                    <a:cubicBezTo>
                      <a:pt x="1044750" y="533296"/>
                      <a:pt x="852737" y="512347"/>
                      <a:pt x="619995" y="523220"/>
                    </a:cubicBezTo>
                    <a:cubicBezTo>
                      <a:pt x="387253" y="534093"/>
                      <a:pt x="166975" y="522791"/>
                      <a:pt x="0" y="523220"/>
                    </a:cubicBezTo>
                    <a:cubicBezTo>
                      <a:pt x="161" y="365313"/>
                      <a:pt x="-6194" y="1817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A3AF51-C74D-71AA-4196-9850537D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96" y="6324546"/>
                <a:ext cx="371997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23220"/>
                          <a:gd name="connsiteX1" fmla="*/ 657195 w 3719972"/>
                          <a:gd name="connsiteY1" fmla="*/ 0 h 523220"/>
                          <a:gd name="connsiteX2" fmla="*/ 1165591 w 3719972"/>
                          <a:gd name="connsiteY2" fmla="*/ 0 h 523220"/>
                          <a:gd name="connsiteX3" fmla="*/ 1748387 w 3719972"/>
                          <a:gd name="connsiteY3" fmla="*/ 0 h 523220"/>
                          <a:gd name="connsiteX4" fmla="*/ 2405582 w 3719972"/>
                          <a:gd name="connsiteY4" fmla="*/ 0 h 523220"/>
                          <a:gd name="connsiteX5" fmla="*/ 2913978 w 3719972"/>
                          <a:gd name="connsiteY5" fmla="*/ 0 h 523220"/>
                          <a:gd name="connsiteX6" fmla="*/ 3719972 w 3719972"/>
                          <a:gd name="connsiteY6" fmla="*/ 0 h 523220"/>
                          <a:gd name="connsiteX7" fmla="*/ 3719972 w 3719972"/>
                          <a:gd name="connsiteY7" fmla="*/ 523220 h 523220"/>
                          <a:gd name="connsiteX8" fmla="*/ 3099977 w 3719972"/>
                          <a:gd name="connsiteY8" fmla="*/ 523220 h 523220"/>
                          <a:gd name="connsiteX9" fmla="*/ 2442782 w 3719972"/>
                          <a:gd name="connsiteY9" fmla="*/ 523220 h 523220"/>
                          <a:gd name="connsiteX10" fmla="*/ 1934385 w 3719972"/>
                          <a:gd name="connsiteY10" fmla="*/ 523220 h 523220"/>
                          <a:gd name="connsiteX11" fmla="*/ 1351590 w 3719972"/>
                          <a:gd name="connsiteY11" fmla="*/ 523220 h 523220"/>
                          <a:gd name="connsiteX12" fmla="*/ 694395 w 3719972"/>
                          <a:gd name="connsiteY12" fmla="*/ 523220 h 523220"/>
                          <a:gd name="connsiteX13" fmla="*/ 0 w 3719972"/>
                          <a:gd name="connsiteY13" fmla="*/ 523220 h 523220"/>
                          <a:gd name="connsiteX14" fmla="*/ 0 w 3719972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2322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715749" y="208220"/>
                              <a:pt x="3704154" y="262219"/>
                              <a:pt x="3719972" y="523220"/>
                            </a:cubicBezTo>
                            <a:cubicBezTo>
                              <a:pt x="3477361" y="496513"/>
                              <a:pt x="3282738" y="503372"/>
                              <a:pt x="3099977" y="523220"/>
                            </a:cubicBezTo>
                            <a:cubicBezTo>
                              <a:pt x="2917217" y="543068"/>
                              <a:pt x="2598790" y="505456"/>
                              <a:pt x="2442782" y="523220"/>
                            </a:cubicBezTo>
                            <a:cubicBezTo>
                              <a:pt x="2286775" y="540984"/>
                              <a:pt x="2142913" y="525402"/>
                              <a:pt x="1934385" y="523220"/>
                            </a:cubicBezTo>
                            <a:cubicBezTo>
                              <a:pt x="1725857" y="521038"/>
                              <a:pt x="1624514" y="541629"/>
                              <a:pt x="1351590" y="523220"/>
                            </a:cubicBezTo>
                            <a:cubicBezTo>
                              <a:pt x="1078666" y="504811"/>
                              <a:pt x="953793" y="490518"/>
                              <a:pt x="694395" y="523220"/>
                            </a:cubicBezTo>
                            <a:cubicBezTo>
                              <a:pt x="434997" y="555922"/>
                              <a:pt x="166948" y="504998"/>
                              <a:pt x="0" y="523220"/>
                            </a:cubicBezTo>
                            <a:cubicBezTo>
                              <a:pt x="-25013" y="329337"/>
                              <a:pt x="12540" y="105179"/>
                              <a:pt x="0" y="0"/>
                            </a:cubicBezTo>
                            <a:close/>
                          </a:path>
                          <a:path w="3719972" h="52322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07854" y="233993"/>
                              <a:pt x="3721976" y="310877"/>
                              <a:pt x="3719972" y="523220"/>
                            </a:cubicBezTo>
                            <a:cubicBezTo>
                              <a:pt x="3571207" y="532945"/>
                              <a:pt x="3387113" y="526265"/>
                              <a:pt x="3099977" y="523220"/>
                            </a:cubicBezTo>
                            <a:cubicBezTo>
                              <a:pt x="2812842" y="520175"/>
                              <a:pt x="2712775" y="540034"/>
                              <a:pt x="2591580" y="523220"/>
                            </a:cubicBezTo>
                            <a:cubicBezTo>
                              <a:pt x="2470385" y="506406"/>
                              <a:pt x="2223346" y="533886"/>
                              <a:pt x="1971585" y="523220"/>
                            </a:cubicBezTo>
                            <a:cubicBezTo>
                              <a:pt x="1719825" y="512554"/>
                              <a:pt x="1584030" y="513144"/>
                              <a:pt x="1314390" y="523220"/>
                            </a:cubicBezTo>
                            <a:cubicBezTo>
                              <a:pt x="1044750" y="533296"/>
                              <a:pt x="852737" y="512347"/>
                              <a:pt x="619995" y="523220"/>
                            </a:cubicBezTo>
                            <a:cubicBezTo>
                              <a:pt x="387253" y="534093"/>
                              <a:pt x="166975" y="522791"/>
                              <a:pt x="0" y="523220"/>
                            </a:cubicBezTo>
                            <a:cubicBezTo>
                              <a:pt x="161" y="365313"/>
                              <a:pt x="-6194" y="1817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2E549898-627F-56E2-7B45-26EF70E5E14D}"/>
              </a:ext>
            </a:extLst>
          </p:cNvPr>
          <p:cNvSpPr/>
          <p:nvPr/>
        </p:nvSpPr>
        <p:spPr>
          <a:xfrm>
            <a:off x="104978" y="4989757"/>
            <a:ext cx="597261" cy="16080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835DF73-A654-A20A-A29C-C5675C035F61}"/>
              </a:ext>
            </a:extLst>
          </p:cNvPr>
          <p:cNvSpPr/>
          <p:nvPr/>
        </p:nvSpPr>
        <p:spPr>
          <a:xfrm>
            <a:off x="4609823" y="4897199"/>
            <a:ext cx="646943" cy="185800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Method of 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Estimation of trend of 7 years rice production in a certain district by the MLS: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D73AD-2992-A663-0FBD-8C824F2BA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95530"/>
              </p:ext>
            </p:extLst>
          </p:nvPr>
        </p:nvGraphicFramePr>
        <p:xfrm>
          <a:off x="7314824" y="2875125"/>
          <a:ext cx="4142222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4FC733-2258-1324-C353-AE020E9B77F0}"/>
              </a:ext>
            </a:extLst>
          </p:cNvPr>
          <p:cNvSpPr txBox="1"/>
          <p:nvPr/>
        </p:nvSpPr>
        <p:spPr>
          <a:xfrm>
            <a:off x="1096529" y="3568240"/>
            <a:ext cx="3719972" cy="954107"/>
          </a:xfrm>
          <a:custGeom>
            <a:avLst/>
            <a:gdLst>
              <a:gd name="connsiteX0" fmla="*/ 0 w 3719972"/>
              <a:gd name="connsiteY0" fmla="*/ 0 h 954107"/>
              <a:gd name="connsiteX1" fmla="*/ 657195 w 3719972"/>
              <a:gd name="connsiteY1" fmla="*/ 0 h 954107"/>
              <a:gd name="connsiteX2" fmla="*/ 1314390 w 3719972"/>
              <a:gd name="connsiteY2" fmla="*/ 0 h 954107"/>
              <a:gd name="connsiteX3" fmla="*/ 1822786 w 3719972"/>
              <a:gd name="connsiteY3" fmla="*/ 0 h 954107"/>
              <a:gd name="connsiteX4" fmla="*/ 2368382 w 3719972"/>
              <a:gd name="connsiteY4" fmla="*/ 0 h 954107"/>
              <a:gd name="connsiteX5" fmla="*/ 3062777 w 3719972"/>
              <a:gd name="connsiteY5" fmla="*/ 0 h 954107"/>
              <a:gd name="connsiteX6" fmla="*/ 3719972 w 3719972"/>
              <a:gd name="connsiteY6" fmla="*/ 0 h 954107"/>
              <a:gd name="connsiteX7" fmla="*/ 3719972 w 3719972"/>
              <a:gd name="connsiteY7" fmla="*/ 486595 h 954107"/>
              <a:gd name="connsiteX8" fmla="*/ 3719972 w 3719972"/>
              <a:gd name="connsiteY8" fmla="*/ 954107 h 954107"/>
              <a:gd name="connsiteX9" fmla="*/ 3025577 w 3719972"/>
              <a:gd name="connsiteY9" fmla="*/ 954107 h 954107"/>
              <a:gd name="connsiteX10" fmla="*/ 2368382 w 3719972"/>
              <a:gd name="connsiteY10" fmla="*/ 954107 h 954107"/>
              <a:gd name="connsiteX11" fmla="*/ 1673987 w 3719972"/>
              <a:gd name="connsiteY11" fmla="*/ 954107 h 954107"/>
              <a:gd name="connsiteX12" fmla="*/ 1128392 w 3719972"/>
              <a:gd name="connsiteY12" fmla="*/ 954107 h 954107"/>
              <a:gd name="connsiteX13" fmla="*/ 545596 w 3719972"/>
              <a:gd name="connsiteY13" fmla="*/ 954107 h 954107"/>
              <a:gd name="connsiteX14" fmla="*/ 0 w 3719972"/>
              <a:gd name="connsiteY14" fmla="*/ 954107 h 954107"/>
              <a:gd name="connsiteX15" fmla="*/ 0 w 3719972"/>
              <a:gd name="connsiteY15" fmla="*/ 457971 h 954107"/>
              <a:gd name="connsiteX16" fmla="*/ 0 w 3719972"/>
              <a:gd name="connsiteY16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9972" h="954107" fill="none" extrusionOk="0">
                <a:moveTo>
                  <a:pt x="0" y="0"/>
                </a:moveTo>
                <a:cubicBezTo>
                  <a:pt x="170592" y="4257"/>
                  <a:pt x="371379" y="-19936"/>
                  <a:pt x="657195" y="0"/>
                </a:cubicBezTo>
                <a:cubicBezTo>
                  <a:pt x="943012" y="19936"/>
                  <a:pt x="1176483" y="-18588"/>
                  <a:pt x="1314390" y="0"/>
                </a:cubicBezTo>
                <a:cubicBezTo>
                  <a:pt x="1452298" y="18588"/>
                  <a:pt x="1696889" y="19537"/>
                  <a:pt x="1822786" y="0"/>
                </a:cubicBezTo>
                <a:cubicBezTo>
                  <a:pt x="1948683" y="-19537"/>
                  <a:pt x="2145818" y="-12809"/>
                  <a:pt x="2368382" y="0"/>
                </a:cubicBezTo>
                <a:cubicBezTo>
                  <a:pt x="2590946" y="12809"/>
                  <a:pt x="2794149" y="-33690"/>
                  <a:pt x="3062777" y="0"/>
                </a:cubicBezTo>
                <a:cubicBezTo>
                  <a:pt x="3331406" y="33690"/>
                  <a:pt x="3422490" y="2543"/>
                  <a:pt x="3719972" y="0"/>
                </a:cubicBezTo>
                <a:cubicBezTo>
                  <a:pt x="3726073" y="149526"/>
                  <a:pt x="3700100" y="337125"/>
                  <a:pt x="3719972" y="486595"/>
                </a:cubicBezTo>
                <a:cubicBezTo>
                  <a:pt x="3739844" y="636066"/>
                  <a:pt x="3725523" y="760367"/>
                  <a:pt x="3719972" y="954107"/>
                </a:cubicBezTo>
                <a:cubicBezTo>
                  <a:pt x="3570886" y="954103"/>
                  <a:pt x="3231790" y="922022"/>
                  <a:pt x="3025577" y="954107"/>
                </a:cubicBezTo>
                <a:cubicBezTo>
                  <a:pt x="2819364" y="986192"/>
                  <a:pt x="2627780" y="921405"/>
                  <a:pt x="2368382" y="954107"/>
                </a:cubicBezTo>
                <a:cubicBezTo>
                  <a:pt x="2108984" y="986809"/>
                  <a:pt x="1840935" y="935885"/>
                  <a:pt x="1673987" y="954107"/>
                </a:cubicBezTo>
                <a:cubicBezTo>
                  <a:pt x="1507039" y="972329"/>
                  <a:pt x="1314688" y="946678"/>
                  <a:pt x="1128392" y="954107"/>
                </a:cubicBezTo>
                <a:cubicBezTo>
                  <a:pt x="942097" y="961536"/>
                  <a:pt x="727710" y="952684"/>
                  <a:pt x="545596" y="954107"/>
                </a:cubicBezTo>
                <a:cubicBezTo>
                  <a:pt x="363482" y="955530"/>
                  <a:pt x="244573" y="929426"/>
                  <a:pt x="0" y="954107"/>
                </a:cubicBezTo>
                <a:cubicBezTo>
                  <a:pt x="10677" y="719183"/>
                  <a:pt x="-13730" y="659244"/>
                  <a:pt x="0" y="457971"/>
                </a:cubicBezTo>
                <a:cubicBezTo>
                  <a:pt x="13730" y="256698"/>
                  <a:pt x="-17454" y="219941"/>
                  <a:pt x="0" y="0"/>
                </a:cubicBezTo>
                <a:close/>
              </a:path>
              <a:path w="3719972" h="954107" stroke="0" extrusionOk="0">
                <a:moveTo>
                  <a:pt x="0" y="0"/>
                </a:moveTo>
                <a:cubicBezTo>
                  <a:pt x="321443" y="5485"/>
                  <a:pt x="360584" y="8771"/>
                  <a:pt x="694395" y="0"/>
                </a:cubicBezTo>
                <a:cubicBezTo>
                  <a:pt x="1028207" y="-8771"/>
                  <a:pt x="1156804" y="23411"/>
                  <a:pt x="1277190" y="0"/>
                </a:cubicBezTo>
                <a:cubicBezTo>
                  <a:pt x="1397577" y="-23411"/>
                  <a:pt x="1545575" y="-22426"/>
                  <a:pt x="1785587" y="0"/>
                </a:cubicBezTo>
                <a:cubicBezTo>
                  <a:pt x="2025599" y="22426"/>
                  <a:pt x="2168311" y="13475"/>
                  <a:pt x="2405582" y="0"/>
                </a:cubicBezTo>
                <a:cubicBezTo>
                  <a:pt x="2642853" y="-13475"/>
                  <a:pt x="2885460" y="1585"/>
                  <a:pt x="3025577" y="0"/>
                </a:cubicBezTo>
                <a:cubicBezTo>
                  <a:pt x="3165695" y="-1585"/>
                  <a:pt x="3428986" y="-34242"/>
                  <a:pt x="3719972" y="0"/>
                </a:cubicBezTo>
                <a:cubicBezTo>
                  <a:pt x="3742421" y="223223"/>
                  <a:pt x="3705821" y="335945"/>
                  <a:pt x="3719972" y="477054"/>
                </a:cubicBezTo>
                <a:cubicBezTo>
                  <a:pt x="3734123" y="618163"/>
                  <a:pt x="3707111" y="844828"/>
                  <a:pt x="3719972" y="954107"/>
                </a:cubicBezTo>
                <a:cubicBezTo>
                  <a:pt x="3508976" y="943670"/>
                  <a:pt x="3327060" y="968755"/>
                  <a:pt x="3211576" y="954107"/>
                </a:cubicBezTo>
                <a:cubicBezTo>
                  <a:pt x="3096092" y="939459"/>
                  <a:pt x="2847877" y="965592"/>
                  <a:pt x="2591580" y="954107"/>
                </a:cubicBezTo>
                <a:cubicBezTo>
                  <a:pt x="2335283" y="942622"/>
                  <a:pt x="2204025" y="944031"/>
                  <a:pt x="1934385" y="954107"/>
                </a:cubicBezTo>
                <a:cubicBezTo>
                  <a:pt x="1664745" y="964183"/>
                  <a:pt x="1470492" y="939147"/>
                  <a:pt x="1239991" y="954107"/>
                </a:cubicBezTo>
                <a:cubicBezTo>
                  <a:pt x="1009490" y="969067"/>
                  <a:pt x="742956" y="939419"/>
                  <a:pt x="582796" y="954107"/>
                </a:cubicBezTo>
                <a:cubicBezTo>
                  <a:pt x="422636" y="968795"/>
                  <a:pt x="236777" y="947346"/>
                  <a:pt x="0" y="954107"/>
                </a:cubicBezTo>
                <a:cubicBezTo>
                  <a:pt x="19386" y="852295"/>
                  <a:pt x="9126" y="701315"/>
                  <a:pt x="0" y="457971"/>
                </a:cubicBezTo>
                <a:cubicBezTo>
                  <a:pt x="-9126" y="214627"/>
                  <a:pt x="192" y="2074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Time (Year, Week, Quarter, etc.) =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97246-699B-B280-2631-A1F6510255AD}"/>
              </a:ext>
            </a:extLst>
          </p:cNvPr>
          <p:cNvSpPr txBox="1"/>
          <p:nvPr/>
        </p:nvSpPr>
        <p:spPr>
          <a:xfrm>
            <a:off x="1096529" y="4865274"/>
            <a:ext cx="3719972" cy="523220"/>
          </a:xfrm>
          <a:custGeom>
            <a:avLst/>
            <a:gdLst>
              <a:gd name="connsiteX0" fmla="*/ 0 w 3719972"/>
              <a:gd name="connsiteY0" fmla="*/ 0 h 523220"/>
              <a:gd name="connsiteX1" fmla="*/ 657195 w 3719972"/>
              <a:gd name="connsiteY1" fmla="*/ 0 h 523220"/>
              <a:gd name="connsiteX2" fmla="*/ 1165591 w 3719972"/>
              <a:gd name="connsiteY2" fmla="*/ 0 h 523220"/>
              <a:gd name="connsiteX3" fmla="*/ 1748387 w 3719972"/>
              <a:gd name="connsiteY3" fmla="*/ 0 h 523220"/>
              <a:gd name="connsiteX4" fmla="*/ 2405582 w 3719972"/>
              <a:gd name="connsiteY4" fmla="*/ 0 h 523220"/>
              <a:gd name="connsiteX5" fmla="*/ 2913978 w 3719972"/>
              <a:gd name="connsiteY5" fmla="*/ 0 h 523220"/>
              <a:gd name="connsiteX6" fmla="*/ 3719972 w 3719972"/>
              <a:gd name="connsiteY6" fmla="*/ 0 h 523220"/>
              <a:gd name="connsiteX7" fmla="*/ 3719972 w 3719972"/>
              <a:gd name="connsiteY7" fmla="*/ 523220 h 523220"/>
              <a:gd name="connsiteX8" fmla="*/ 3099977 w 3719972"/>
              <a:gd name="connsiteY8" fmla="*/ 523220 h 523220"/>
              <a:gd name="connsiteX9" fmla="*/ 2442782 w 3719972"/>
              <a:gd name="connsiteY9" fmla="*/ 523220 h 523220"/>
              <a:gd name="connsiteX10" fmla="*/ 1934385 w 3719972"/>
              <a:gd name="connsiteY10" fmla="*/ 523220 h 523220"/>
              <a:gd name="connsiteX11" fmla="*/ 1351590 w 3719972"/>
              <a:gd name="connsiteY11" fmla="*/ 523220 h 523220"/>
              <a:gd name="connsiteX12" fmla="*/ 694395 w 3719972"/>
              <a:gd name="connsiteY12" fmla="*/ 523220 h 523220"/>
              <a:gd name="connsiteX13" fmla="*/ 0 w 3719972"/>
              <a:gd name="connsiteY13" fmla="*/ 523220 h 523220"/>
              <a:gd name="connsiteX14" fmla="*/ 0 w 3719972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9972" h="523220" fill="none" extrusionOk="0">
                <a:moveTo>
                  <a:pt x="0" y="0"/>
                </a:moveTo>
                <a:cubicBezTo>
                  <a:pt x="143955" y="32549"/>
                  <a:pt x="391981" y="-14064"/>
                  <a:pt x="657195" y="0"/>
                </a:cubicBezTo>
                <a:cubicBezTo>
                  <a:pt x="922409" y="14064"/>
                  <a:pt x="1027922" y="15595"/>
                  <a:pt x="1165591" y="0"/>
                </a:cubicBezTo>
                <a:cubicBezTo>
                  <a:pt x="1303260" y="-15595"/>
                  <a:pt x="1611513" y="16639"/>
                  <a:pt x="1748387" y="0"/>
                </a:cubicBezTo>
                <a:cubicBezTo>
                  <a:pt x="1885261" y="-16639"/>
                  <a:pt x="2267675" y="-18588"/>
                  <a:pt x="2405582" y="0"/>
                </a:cubicBezTo>
                <a:cubicBezTo>
                  <a:pt x="2543490" y="18588"/>
                  <a:pt x="2788081" y="19537"/>
                  <a:pt x="2913978" y="0"/>
                </a:cubicBezTo>
                <a:cubicBezTo>
                  <a:pt x="3039875" y="-19537"/>
                  <a:pt x="3339086" y="20203"/>
                  <a:pt x="3719972" y="0"/>
                </a:cubicBezTo>
                <a:cubicBezTo>
                  <a:pt x="3715749" y="208220"/>
                  <a:pt x="3704154" y="262219"/>
                  <a:pt x="3719972" y="523220"/>
                </a:cubicBezTo>
                <a:cubicBezTo>
                  <a:pt x="3477361" y="496513"/>
                  <a:pt x="3282738" y="503372"/>
                  <a:pt x="3099977" y="523220"/>
                </a:cubicBezTo>
                <a:cubicBezTo>
                  <a:pt x="2917217" y="543068"/>
                  <a:pt x="2598790" y="505456"/>
                  <a:pt x="2442782" y="523220"/>
                </a:cubicBezTo>
                <a:cubicBezTo>
                  <a:pt x="2286775" y="540984"/>
                  <a:pt x="2142913" y="525402"/>
                  <a:pt x="1934385" y="523220"/>
                </a:cubicBezTo>
                <a:cubicBezTo>
                  <a:pt x="1725857" y="521038"/>
                  <a:pt x="1624514" y="541629"/>
                  <a:pt x="1351590" y="523220"/>
                </a:cubicBezTo>
                <a:cubicBezTo>
                  <a:pt x="1078666" y="504811"/>
                  <a:pt x="953793" y="490518"/>
                  <a:pt x="694395" y="523220"/>
                </a:cubicBezTo>
                <a:cubicBezTo>
                  <a:pt x="434997" y="555922"/>
                  <a:pt x="166948" y="504998"/>
                  <a:pt x="0" y="523220"/>
                </a:cubicBezTo>
                <a:cubicBezTo>
                  <a:pt x="-25013" y="329337"/>
                  <a:pt x="12540" y="105179"/>
                  <a:pt x="0" y="0"/>
                </a:cubicBezTo>
                <a:close/>
              </a:path>
              <a:path w="3719972" h="523220" stroke="0" extrusionOk="0">
                <a:moveTo>
                  <a:pt x="0" y="0"/>
                </a:moveTo>
                <a:cubicBezTo>
                  <a:pt x="321443" y="5485"/>
                  <a:pt x="360584" y="8771"/>
                  <a:pt x="694395" y="0"/>
                </a:cubicBezTo>
                <a:cubicBezTo>
                  <a:pt x="1028207" y="-8771"/>
                  <a:pt x="1156804" y="23411"/>
                  <a:pt x="1277190" y="0"/>
                </a:cubicBezTo>
                <a:cubicBezTo>
                  <a:pt x="1397577" y="-23411"/>
                  <a:pt x="1545575" y="-22426"/>
                  <a:pt x="1785587" y="0"/>
                </a:cubicBezTo>
                <a:cubicBezTo>
                  <a:pt x="2025599" y="22426"/>
                  <a:pt x="2168311" y="13475"/>
                  <a:pt x="2405582" y="0"/>
                </a:cubicBezTo>
                <a:cubicBezTo>
                  <a:pt x="2642853" y="-13475"/>
                  <a:pt x="2885460" y="1585"/>
                  <a:pt x="3025577" y="0"/>
                </a:cubicBezTo>
                <a:cubicBezTo>
                  <a:pt x="3165695" y="-1585"/>
                  <a:pt x="3428986" y="-34242"/>
                  <a:pt x="3719972" y="0"/>
                </a:cubicBezTo>
                <a:cubicBezTo>
                  <a:pt x="3707854" y="233993"/>
                  <a:pt x="3721976" y="310877"/>
                  <a:pt x="3719972" y="523220"/>
                </a:cubicBezTo>
                <a:cubicBezTo>
                  <a:pt x="3571207" y="532945"/>
                  <a:pt x="3387113" y="526265"/>
                  <a:pt x="3099977" y="523220"/>
                </a:cubicBezTo>
                <a:cubicBezTo>
                  <a:pt x="2812842" y="520175"/>
                  <a:pt x="2712775" y="540034"/>
                  <a:pt x="2591580" y="523220"/>
                </a:cubicBezTo>
                <a:cubicBezTo>
                  <a:pt x="2470385" y="506406"/>
                  <a:pt x="2223346" y="533886"/>
                  <a:pt x="1971585" y="523220"/>
                </a:cubicBezTo>
                <a:cubicBezTo>
                  <a:pt x="1719825" y="512554"/>
                  <a:pt x="1584030" y="513144"/>
                  <a:pt x="1314390" y="523220"/>
                </a:cubicBezTo>
                <a:cubicBezTo>
                  <a:pt x="1044750" y="533296"/>
                  <a:pt x="852737" y="512347"/>
                  <a:pt x="619995" y="523220"/>
                </a:cubicBezTo>
                <a:cubicBezTo>
                  <a:pt x="387253" y="534093"/>
                  <a:pt x="166975" y="522791"/>
                  <a:pt x="0" y="523220"/>
                </a:cubicBezTo>
                <a:cubicBezTo>
                  <a:pt x="161" y="365313"/>
                  <a:pt x="-6194" y="18176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Function of time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96CE2EF6-A352-FDAC-8818-257AE8A43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5731421"/>
                <a:ext cx="5396753" cy="1893371"/>
              </a:xfrm>
              <a:custGeom>
                <a:avLst/>
                <a:gdLst>
                  <a:gd name="connsiteX0" fmla="*/ 0 w 5396753"/>
                  <a:gd name="connsiteY0" fmla="*/ 0 h 1893371"/>
                  <a:gd name="connsiteX1" fmla="*/ 491704 w 5396753"/>
                  <a:gd name="connsiteY1" fmla="*/ 0 h 1893371"/>
                  <a:gd name="connsiteX2" fmla="*/ 983408 w 5396753"/>
                  <a:gd name="connsiteY2" fmla="*/ 0 h 1893371"/>
                  <a:gd name="connsiteX3" fmla="*/ 1583048 w 5396753"/>
                  <a:gd name="connsiteY3" fmla="*/ 0 h 1893371"/>
                  <a:gd name="connsiteX4" fmla="*/ 2236654 w 5396753"/>
                  <a:gd name="connsiteY4" fmla="*/ 0 h 1893371"/>
                  <a:gd name="connsiteX5" fmla="*/ 2728358 w 5396753"/>
                  <a:gd name="connsiteY5" fmla="*/ 0 h 1893371"/>
                  <a:gd name="connsiteX6" fmla="*/ 3327998 w 5396753"/>
                  <a:gd name="connsiteY6" fmla="*/ 0 h 1893371"/>
                  <a:gd name="connsiteX7" fmla="*/ 3819702 w 5396753"/>
                  <a:gd name="connsiteY7" fmla="*/ 0 h 1893371"/>
                  <a:gd name="connsiteX8" fmla="*/ 4527276 w 5396753"/>
                  <a:gd name="connsiteY8" fmla="*/ 0 h 1893371"/>
                  <a:gd name="connsiteX9" fmla="*/ 5396753 w 5396753"/>
                  <a:gd name="connsiteY9" fmla="*/ 0 h 1893371"/>
                  <a:gd name="connsiteX10" fmla="*/ 5396753 w 5396753"/>
                  <a:gd name="connsiteY10" fmla="*/ 511210 h 1893371"/>
                  <a:gd name="connsiteX11" fmla="*/ 5396753 w 5396753"/>
                  <a:gd name="connsiteY11" fmla="*/ 1003487 h 1893371"/>
                  <a:gd name="connsiteX12" fmla="*/ 5396753 w 5396753"/>
                  <a:gd name="connsiteY12" fmla="*/ 1420028 h 1893371"/>
                  <a:gd name="connsiteX13" fmla="*/ 5396753 w 5396753"/>
                  <a:gd name="connsiteY13" fmla="*/ 1893371 h 1893371"/>
                  <a:gd name="connsiteX14" fmla="*/ 4851081 w 5396753"/>
                  <a:gd name="connsiteY14" fmla="*/ 1893371 h 1893371"/>
                  <a:gd name="connsiteX15" fmla="*/ 4305410 w 5396753"/>
                  <a:gd name="connsiteY15" fmla="*/ 1893371 h 1893371"/>
                  <a:gd name="connsiteX16" fmla="*/ 3759738 w 5396753"/>
                  <a:gd name="connsiteY16" fmla="*/ 1893371 h 1893371"/>
                  <a:gd name="connsiteX17" fmla="*/ 3160099 w 5396753"/>
                  <a:gd name="connsiteY17" fmla="*/ 1893371 h 1893371"/>
                  <a:gd name="connsiteX18" fmla="*/ 2668395 w 5396753"/>
                  <a:gd name="connsiteY18" fmla="*/ 1893371 h 1893371"/>
                  <a:gd name="connsiteX19" fmla="*/ 2230658 w 5396753"/>
                  <a:gd name="connsiteY19" fmla="*/ 1893371 h 1893371"/>
                  <a:gd name="connsiteX20" fmla="*/ 1738954 w 5396753"/>
                  <a:gd name="connsiteY20" fmla="*/ 1893371 h 1893371"/>
                  <a:gd name="connsiteX21" fmla="*/ 1193282 w 5396753"/>
                  <a:gd name="connsiteY21" fmla="*/ 1893371 h 1893371"/>
                  <a:gd name="connsiteX22" fmla="*/ 647610 w 5396753"/>
                  <a:gd name="connsiteY22" fmla="*/ 1893371 h 1893371"/>
                  <a:gd name="connsiteX23" fmla="*/ 0 w 5396753"/>
                  <a:gd name="connsiteY23" fmla="*/ 1893371 h 1893371"/>
                  <a:gd name="connsiteX24" fmla="*/ 0 w 5396753"/>
                  <a:gd name="connsiteY24" fmla="*/ 1401095 h 1893371"/>
                  <a:gd name="connsiteX25" fmla="*/ 0 w 5396753"/>
                  <a:gd name="connsiteY25" fmla="*/ 889884 h 1893371"/>
                  <a:gd name="connsiteX26" fmla="*/ 0 w 5396753"/>
                  <a:gd name="connsiteY26" fmla="*/ 473343 h 1893371"/>
                  <a:gd name="connsiteX27" fmla="*/ 0 w 5396753"/>
                  <a:gd name="connsiteY27" fmla="*/ 0 h 18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96753" h="1893371" fill="none" extrusionOk="0">
                    <a:moveTo>
                      <a:pt x="0" y="0"/>
                    </a:moveTo>
                    <a:cubicBezTo>
                      <a:pt x="241442" y="-1575"/>
                      <a:pt x="341568" y="41746"/>
                      <a:pt x="491704" y="0"/>
                    </a:cubicBezTo>
                    <a:cubicBezTo>
                      <a:pt x="641840" y="-41746"/>
                      <a:pt x="750683" y="48417"/>
                      <a:pt x="983408" y="0"/>
                    </a:cubicBezTo>
                    <a:cubicBezTo>
                      <a:pt x="1216133" y="-48417"/>
                      <a:pt x="1308796" y="58165"/>
                      <a:pt x="1583048" y="0"/>
                    </a:cubicBezTo>
                    <a:cubicBezTo>
                      <a:pt x="1857300" y="-58165"/>
                      <a:pt x="1961767" y="7164"/>
                      <a:pt x="2236654" y="0"/>
                    </a:cubicBezTo>
                    <a:cubicBezTo>
                      <a:pt x="2511541" y="-7164"/>
                      <a:pt x="2579309" y="50111"/>
                      <a:pt x="2728358" y="0"/>
                    </a:cubicBezTo>
                    <a:cubicBezTo>
                      <a:pt x="2877407" y="-50111"/>
                      <a:pt x="3043299" y="66565"/>
                      <a:pt x="3327998" y="0"/>
                    </a:cubicBezTo>
                    <a:cubicBezTo>
                      <a:pt x="3612697" y="-66565"/>
                      <a:pt x="3701675" y="17878"/>
                      <a:pt x="3819702" y="0"/>
                    </a:cubicBezTo>
                    <a:cubicBezTo>
                      <a:pt x="3937729" y="-17878"/>
                      <a:pt x="4278296" y="41076"/>
                      <a:pt x="4527276" y="0"/>
                    </a:cubicBezTo>
                    <a:cubicBezTo>
                      <a:pt x="4776256" y="-41076"/>
                      <a:pt x="5117077" y="49838"/>
                      <a:pt x="5396753" y="0"/>
                    </a:cubicBezTo>
                    <a:cubicBezTo>
                      <a:pt x="5403556" y="139227"/>
                      <a:pt x="5343762" y="275602"/>
                      <a:pt x="5396753" y="511210"/>
                    </a:cubicBezTo>
                    <a:cubicBezTo>
                      <a:pt x="5449744" y="746818"/>
                      <a:pt x="5369614" y="835288"/>
                      <a:pt x="5396753" y="1003487"/>
                    </a:cubicBezTo>
                    <a:cubicBezTo>
                      <a:pt x="5423892" y="1171686"/>
                      <a:pt x="5396720" y="1312196"/>
                      <a:pt x="5396753" y="1420028"/>
                    </a:cubicBezTo>
                    <a:cubicBezTo>
                      <a:pt x="5396786" y="1527860"/>
                      <a:pt x="5367529" y="1756688"/>
                      <a:pt x="5396753" y="1893371"/>
                    </a:cubicBezTo>
                    <a:cubicBezTo>
                      <a:pt x="5186244" y="1906199"/>
                      <a:pt x="5025700" y="1838479"/>
                      <a:pt x="4851081" y="1893371"/>
                    </a:cubicBezTo>
                    <a:cubicBezTo>
                      <a:pt x="4676462" y="1948263"/>
                      <a:pt x="4524749" y="1862613"/>
                      <a:pt x="4305410" y="1893371"/>
                    </a:cubicBezTo>
                    <a:cubicBezTo>
                      <a:pt x="4086071" y="1924129"/>
                      <a:pt x="3897493" y="1869484"/>
                      <a:pt x="3759738" y="1893371"/>
                    </a:cubicBezTo>
                    <a:cubicBezTo>
                      <a:pt x="3621983" y="1917258"/>
                      <a:pt x="3434909" y="1870496"/>
                      <a:pt x="3160099" y="1893371"/>
                    </a:cubicBezTo>
                    <a:cubicBezTo>
                      <a:pt x="2885289" y="1916246"/>
                      <a:pt x="2784182" y="1886337"/>
                      <a:pt x="2668395" y="1893371"/>
                    </a:cubicBezTo>
                    <a:cubicBezTo>
                      <a:pt x="2552608" y="1900405"/>
                      <a:pt x="2321901" y="1851929"/>
                      <a:pt x="2230658" y="1893371"/>
                    </a:cubicBezTo>
                    <a:cubicBezTo>
                      <a:pt x="2139415" y="1934813"/>
                      <a:pt x="1837767" y="1893015"/>
                      <a:pt x="1738954" y="1893371"/>
                    </a:cubicBezTo>
                    <a:cubicBezTo>
                      <a:pt x="1640141" y="1893727"/>
                      <a:pt x="1410852" y="1841043"/>
                      <a:pt x="1193282" y="1893371"/>
                    </a:cubicBezTo>
                    <a:cubicBezTo>
                      <a:pt x="975712" y="1945699"/>
                      <a:pt x="836749" y="1837080"/>
                      <a:pt x="647610" y="1893371"/>
                    </a:cubicBezTo>
                    <a:cubicBezTo>
                      <a:pt x="458471" y="1949662"/>
                      <a:pt x="250133" y="1848515"/>
                      <a:pt x="0" y="1893371"/>
                    </a:cubicBezTo>
                    <a:cubicBezTo>
                      <a:pt x="-29613" y="1705476"/>
                      <a:pt x="28090" y="1540764"/>
                      <a:pt x="0" y="1401095"/>
                    </a:cubicBezTo>
                    <a:cubicBezTo>
                      <a:pt x="-28090" y="1261426"/>
                      <a:pt x="1823" y="1143922"/>
                      <a:pt x="0" y="889884"/>
                    </a:cubicBezTo>
                    <a:cubicBezTo>
                      <a:pt x="-1823" y="635846"/>
                      <a:pt x="39287" y="580287"/>
                      <a:pt x="0" y="473343"/>
                    </a:cubicBezTo>
                    <a:cubicBezTo>
                      <a:pt x="-39287" y="366399"/>
                      <a:pt x="31179" y="234790"/>
                      <a:pt x="0" y="0"/>
                    </a:cubicBezTo>
                    <a:close/>
                  </a:path>
                  <a:path w="5396753" h="1893371" stroke="0" extrusionOk="0">
                    <a:moveTo>
                      <a:pt x="0" y="0"/>
                    </a:moveTo>
                    <a:cubicBezTo>
                      <a:pt x="146472" y="-40167"/>
                      <a:pt x="544835" y="52921"/>
                      <a:pt x="707574" y="0"/>
                    </a:cubicBezTo>
                    <a:cubicBezTo>
                      <a:pt x="870313" y="-52921"/>
                      <a:pt x="1209537" y="56094"/>
                      <a:pt x="1415149" y="0"/>
                    </a:cubicBezTo>
                    <a:cubicBezTo>
                      <a:pt x="1620761" y="-56094"/>
                      <a:pt x="1882397" y="52566"/>
                      <a:pt x="2122723" y="0"/>
                    </a:cubicBezTo>
                    <a:cubicBezTo>
                      <a:pt x="2363049" y="-52566"/>
                      <a:pt x="2609920" y="37501"/>
                      <a:pt x="2776330" y="0"/>
                    </a:cubicBezTo>
                    <a:cubicBezTo>
                      <a:pt x="2942740" y="-37501"/>
                      <a:pt x="3099765" y="45870"/>
                      <a:pt x="3322001" y="0"/>
                    </a:cubicBezTo>
                    <a:cubicBezTo>
                      <a:pt x="3544237" y="-45870"/>
                      <a:pt x="3801103" y="22641"/>
                      <a:pt x="4029576" y="0"/>
                    </a:cubicBezTo>
                    <a:cubicBezTo>
                      <a:pt x="4258050" y="-22641"/>
                      <a:pt x="4449184" y="62090"/>
                      <a:pt x="4575247" y="0"/>
                    </a:cubicBezTo>
                    <a:cubicBezTo>
                      <a:pt x="4701310" y="-62090"/>
                      <a:pt x="5017977" y="76088"/>
                      <a:pt x="5396753" y="0"/>
                    </a:cubicBezTo>
                    <a:cubicBezTo>
                      <a:pt x="5445248" y="188993"/>
                      <a:pt x="5381157" y="289658"/>
                      <a:pt x="5396753" y="492276"/>
                    </a:cubicBezTo>
                    <a:cubicBezTo>
                      <a:pt x="5412349" y="694894"/>
                      <a:pt x="5344898" y="782883"/>
                      <a:pt x="5396753" y="965619"/>
                    </a:cubicBezTo>
                    <a:cubicBezTo>
                      <a:pt x="5448608" y="1148355"/>
                      <a:pt x="5359860" y="1186840"/>
                      <a:pt x="5396753" y="1401095"/>
                    </a:cubicBezTo>
                    <a:cubicBezTo>
                      <a:pt x="5433646" y="1615350"/>
                      <a:pt x="5395873" y="1703639"/>
                      <a:pt x="5396753" y="1893371"/>
                    </a:cubicBezTo>
                    <a:cubicBezTo>
                      <a:pt x="5193218" y="1944946"/>
                      <a:pt x="4949618" y="1830922"/>
                      <a:pt x="4797114" y="1893371"/>
                    </a:cubicBezTo>
                    <a:cubicBezTo>
                      <a:pt x="4644610" y="1955820"/>
                      <a:pt x="4542875" y="1890928"/>
                      <a:pt x="4359377" y="1893371"/>
                    </a:cubicBezTo>
                    <a:cubicBezTo>
                      <a:pt x="4175879" y="1895814"/>
                      <a:pt x="3987497" y="1891635"/>
                      <a:pt x="3705770" y="1893371"/>
                    </a:cubicBezTo>
                    <a:cubicBezTo>
                      <a:pt x="3424043" y="1895107"/>
                      <a:pt x="3379101" y="1854908"/>
                      <a:pt x="3214066" y="1893371"/>
                    </a:cubicBezTo>
                    <a:cubicBezTo>
                      <a:pt x="3049031" y="1931834"/>
                      <a:pt x="2788712" y="1843901"/>
                      <a:pt x="2668395" y="1893371"/>
                    </a:cubicBezTo>
                    <a:cubicBezTo>
                      <a:pt x="2548078" y="1942841"/>
                      <a:pt x="2166419" y="1857407"/>
                      <a:pt x="2014788" y="1893371"/>
                    </a:cubicBezTo>
                    <a:cubicBezTo>
                      <a:pt x="1863157" y="1929335"/>
                      <a:pt x="1647313" y="1879671"/>
                      <a:pt x="1415149" y="1893371"/>
                    </a:cubicBezTo>
                    <a:cubicBezTo>
                      <a:pt x="1182985" y="1907071"/>
                      <a:pt x="1054784" y="1838187"/>
                      <a:pt x="923444" y="1893371"/>
                    </a:cubicBezTo>
                    <a:cubicBezTo>
                      <a:pt x="792105" y="1948555"/>
                      <a:pt x="376630" y="1869885"/>
                      <a:pt x="0" y="1893371"/>
                    </a:cubicBezTo>
                    <a:cubicBezTo>
                      <a:pt x="-26408" y="1783581"/>
                      <a:pt x="48698" y="1608719"/>
                      <a:pt x="0" y="1476829"/>
                    </a:cubicBezTo>
                    <a:cubicBezTo>
                      <a:pt x="-48698" y="1344939"/>
                      <a:pt x="25366" y="1143568"/>
                      <a:pt x="0" y="965619"/>
                    </a:cubicBezTo>
                    <a:cubicBezTo>
                      <a:pt x="-25366" y="787670"/>
                      <a:pt x="32865" y="634946"/>
                      <a:pt x="0" y="511210"/>
                    </a:cubicBezTo>
                    <a:cubicBezTo>
                      <a:pt x="-32865" y="387474"/>
                      <a:pt x="33678" y="15126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7094679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400" b="1" kern="1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When the number of years is even: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𝑿</m:t>
                      </m:r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𝟐</m:t>
                      </m:r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𝒕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kern="1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 When the number of years is odd: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𝑿</m:t>
                      </m:r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𝒕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96CE2EF6-A352-FDAC-8818-257AE8A4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5731421"/>
                <a:ext cx="5396753" cy="1893371"/>
              </a:xfrm>
              <a:prstGeom prst="rect">
                <a:avLst/>
              </a:prstGeom>
              <a:blipFill>
                <a:blip r:embed="rId2"/>
                <a:stretch>
                  <a:fillRect l="-1342" r="-11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70946798">
                      <a:custGeom>
                        <a:avLst/>
                        <a:gdLst>
                          <a:gd name="connsiteX0" fmla="*/ 0 w 5396753"/>
                          <a:gd name="connsiteY0" fmla="*/ 0 h 1893371"/>
                          <a:gd name="connsiteX1" fmla="*/ 491704 w 5396753"/>
                          <a:gd name="connsiteY1" fmla="*/ 0 h 1893371"/>
                          <a:gd name="connsiteX2" fmla="*/ 983408 w 5396753"/>
                          <a:gd name="connsiteY2" fmla="*/ 0 h 1893371"/>
                          <a:gd name="connsiteX3" fmla="*/ 1583048 w 5396753"/>
                          <a:gd name="connsiteY3" fmla="*/ 0 h 1893371"/>
                          <a:gd name="connsiteX4" fmla="*/ 2236654 w 5396753"/>
                          <a:gd name="connsiteY4" fmla="*/ 0 h 1893371"/>
                          <a:gd name="connsiteX5" fmla="*/ 2728358 w 5396753"/>
                          <a:gd name="connsiteY5" fmla="*/ 0 h 1893371"/>
                          <a:gd name="connsiteX6" fmla="*/ 3327998 w 5396753"/>
                          <a:gd name="connsiteY6" fmla="*/ 0 h 1893371"/>
                          <a:gd name="connsiteX7" fmla="*/ 3819702 w 5396753"/>
                          <a:gd name="connsiteY7" fmla="*/ 0 h 1893371"/>
                          <a:gd name="connsiteX8" fmla="*/ 4527276 w 5396753"/>
                          <a:gd name="connsiteY8" fmla="*/ 0 h 1893371"/>
                          <a:gd name="connsiteX9" fmla="*/ 5396753 w 5396753"/>
                          <a:gd name="connsiteY9" fmla="*/ 0 h 1893371"/>
                          <a:gd name="connsiteX10" fmla="*/ 5396753 w 5396753"/>
                          <a:gd name="connsiteY10" fmla="*/ 511210 h 1893371"/>
                          <a:gd name="connsiteX11" fmla="*/ 5396753 w 5396753"/>
                          <a:gd name="connsiteY11" fmla="*/ 1003487 h 1893371"/>
                          <a:gd name="connsiteX12" fmla="*/ 5396753 w 5396753"/>
                          <a:gd name="connsiteY12" fmla="*/ 1420028 h 1893371"/>
                          <a:gd name="connsiteX13" fmla="*/ 5396753 w 5396753"/>
                          <a:gd name="connsiteY13" fmla="*/ 1893371 h 1893371"/>
                          <a:gd name="connsiteX14" fmla="*/ 4851081 w 5396753"/>
                          <a:gd name="connsiteY14" fmla="*/ 1893371 h 1893371"/>
                          <a:gd name="connsiteX15" fmla="*/ 4305410 w 5396753"/>
                          <a:gd name="connsiteY15" fmla="*/ 1893371 h 1893371"/>
                          <a:gd name="connsiteX16" fmla="*/ 3759738 w 5396753"/>
                          <a:gd name="connsiteY16" fmla="*/ 1893371 h 1893371"/>
                          <a:gd name="connsiteX17" fmla="*/ 3160099 w 5396753"/>
                          <a:gd name="connsiteY17" fmla="*/ 1893371 h 1893371"/>
                          <a:gd name="connsiteX18" fmla="*/ 2668395 w 5396753"/>
                          <a:gd name="connsiteY18" fmla="*/ 1893371 h 1893371"/>
                          <a:gd name="connsiteX19" fmla="*/ 2230658 w 5396753"/>
                          <a:gd name="connsiteY19" fmla="*/ 1893371 h 1893371"/>
                          <a:gd name="connsiteX20" fmla="*/ 1738954 w 5396753"/>
                          <a:gd name="connsiteY20" fmla="*/ 1893371 h 1893371"/>
                          <a:gd name="connsiteX21" fmla="*/ 1193282 w 5396753"/>
                          <a:gd name="connsiteY21" fmla="*/ 1893371 h 1893371"/>
                          <a:gd name="connsiteX22" fmla="*/ 647610 w 5396753"/>
                          <a:gd name="connsiteY22" fmla="*/ 1893371 h 1893371"/>
                          <a:gd name="connsiteX23" fmla="*/ 0 w 5396753"/>
                          <a:gd name="connsiteY23" fmla="*/ 1893371 h 1893371"/>
                          <a:gd name="connsiteX24" fmla="*/ 0 w 5396753"/>
                          <a:gd name="connsiteY24" fmla="*/ 1401095 h 1893371"/>
                          <a:gd name="connsiteX25" fmla="*/ 0 w 5396753"/>
                          <a:gd name="connsiteY25" fmla="*/ 889884 h 1893371"/>
                          <a:gd name="connsiteX26" fmla="*/ 0 w 5396753"/>
                          <a:gd name="connsiteY26" fmla="*/ 473343 h 1893371"/>
                          <a:gd name="connsiteX27" fmla="*/ 0 w 5396753"/>
                          <a:gd name="connsiteY27" fmla="*/ 0 h 18933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5396753" h="1893371" fill="none" extrusionOk="0">
                            <a:moveTo>
                              <a:pt x="0" y="0"/>
                            </a:moveTo>
                            <a:cubicBezTo>
                              <a:pt x="241442" y="-1575"/>
                              <a:pt x="341568" y="41746"/>
                              <a:pt x="491704" y="0"/>
                            </a:cubicBezTo>
                            <a:cubicBezTo>
                              <a:pt x="641840" y="-41746"/>
                              <a:pt x="750683" y="48417"/>
                              <a:pt x="983408" y="0"/>
                            </a:cubicBezTo>
                            <a:cubicBezTo>
                              <a:pt x="1216133" y="-48417"/>
                              <a:pt x="1308796" y="58165"/>
                              <a:pt x="1583048" y="0"/>
                            </a:cubicBezTo>
                            <a:cubicBezTo>
                              <a:pt x="1857300" y="-58165"/>
                              <a:pt x="1961767" y="7164"/>
                              <a:pt x="2236654" y="0"/>
                            </a:cubicBezTo>
                            <a:cubicBezTo>
                              <a:pt x="2511541" y="-7164"/>
                              <a:pt x="2579309" y="50111"/>
                              <a:pt x="2728358" y="0"/>
                            </a:cubicBezTo>
                            <a:cubicBezTo>
                              <a:pt x="2877407" y="-50111"/>
                              <a:pt x="3043299" y="66565"/>
                              <a:pt x="3327998" y="0"/>
                            </a:cubicBezTo>
                            <a:cubicBezTo>
                              <a:pt x="3612697" y="-66565"/>
                              <a:pt x="3701675" y="17878"/>
                              <a:pt x="3819702" y="0"/>
                            </a:cubicBezTo>
                            <a:cubicBezTo>
                              <a:pt x="3937729" y="-17878"/>
                              <a:pt x="4278296" y="41076"/>
                              <a:pt x="4527276" y="0"/>
                            </a:cubicBezTo>
                            <a:cubicBezTo>
                              <a:pt x="4776256" y="-41076"/>
                              <a:pt x="5117077" y="49838"/>
                              <a:pt x="5396753" y="0"/>
                            </a:cubicBezTo>
                            <a:cubicBezTo>
                              <a:pt x="5403556" y="139227"/>
                              <a:pt x="5343762" y="275602"/>
                              <a:pt x="5396753" y="511210"/>
                            </a:cubicBezTo>
                            <a:cubicBezTo>
                              <a:pt x="5449744" y="746818"/>
                              <a:pt x="5369614" y="835288"/>
                              <a:pt x="5396753" y="1003487"/>
                            </a:cubicBezTo>
                            <a:cubicBezTo>
                              <a:pt x="5423892" y="1171686"/>
                              <a:pt x="5396720" y="1312196"/>
                              <a:pt x="5396753" y="1420028"/>
                            </a:cubicBezTo>
                            <a:cubicBezTo>
                              <a:pt x="5396786" y="1527860"/>
                              <a:pt x="5367529" y="1756688"/>
                              <a:pt x="5396753" y="1893371"/>
                            </a:cubicBezTo>
                            <a:cubicBezTo>
                              <a:pt x="5186244" y="1906199"/>
                              <a:pt x="5025700" y="1838479"/>
                              <a:pt x="4851081" y="1893371"/>
                            </a:cubicBezTo>
                            <a:cubicBezTo>
                              <a:pt x="4676462" y="1948263"/>
                              <a:pt x="4524749" y="1862613"/>
                              <a:pt x="4305410" y="1893371"/>
                            </a:cubicBezTo>
                            <a:cubicBezTo>
                              <a:pt x="4086071" y="1924129"/>
                              <a:pt x="3897493" y="1869484"/>
                              <a:pt x="3759738" y="1893371"/>
                            </a:cubicBezTo>
                            <a:cubicBezTo>
                              <a:pt x="3621983" y="1917258"/>
                              <a:pt x="3434909" y="1870496"/>
                              <a:pt x="3160099" y="1893371"/>
                            </a:cubicBezTo>
                            <a:cubicBezTo>
                              <a:pt x="2885289" y="1916246"/>
                              <a:pt x="2784182" y="1886337"/>
                              <a:pt x="2668395" y="1893371"/>
                            </a:cubicBezTo>
                            <a:cubicBezTo>
                              <a:pt x="2552608" y="1900405"/>
                              <a:pt x="2321901" y="1851929"/>
                              <a:pt x="2230658" y="1893371"/>
                            </a:cubicBezTo>
                            <a:cubicBezTo>
                              <a:pt x="2139415" y="1934813"/>
                              <a:pt x="1837767" y="1893015"/>
                              <a:pt x="1738954" y="1893371"/>
                            </a:cubicBezTo>
                            <a:cubicBezTo>
                              <a:pt x="1640141" y="1893727"/>
                              <a:pt x="1410852" y="1841043"/>
                              <a:pt x="1193282" y="1893371"/>
                            </a:cubicBezTo>
                            <a:cubicBezTo>
                              <a:pt x="975712" y="1945699"/>
                              <a:pt x="836749" y="1837080"/>
                              <a:pt x="647610" y="1893371"/>
                            </a:cubicBezTo>
                            <a:cubicBezTo>
                              <a:pt x="458471" y="1949662"/>
                              <a:pt x="250133" y="1848515"/>
                              <a:pt x="0" y="1893371"/>
                            </a:cubicBezTo>
                            <a:cubicBezTo>
                              <a:pt x="-29613" y="1705476"/>
                              <a:pt x="28090" y="1540764"/>
                              <a:pt x="0" y="1401095"/>
                            </a:cubicBezTo>
                            <a:cubicBezTo>
                              <a:pt x="-28090" y="1261426"/>
                              <a:pt x="1823" y="1143922"/>
                              <a:pt x="0" y="889884"/>
                            </a:cubicBezTo>
                            <a:cubicBezTo>
                              <a:pt x="-1823" y="635846"/>
                              <a:pt x="39287" y="580287"/>
                              <a:pt x="0" y="473343"/>
                            </a:cubicBezTo>
                            <a:cubicBezTo>
                              <a:pt x="-39287" y="366399"/>
                              <a:pt x="31179" y="234790"/>
                              <a:pt x="0" y="0"/>
                            </a:cubicBezTo>
                            <a:close/>
                          </a:path>
                          <a:path w="5396753" h="1893371" stroke="0" extrusionOk="0">
                            <a:moveTo>
                              <a:pt x="0" y="0"/>
                            </a:moveTo>
                            <a:cubicBezTo>
                              <a:pt x="146472" y="-40167"/>
                              <a:pt x="544835" y="52921"/>
                              <a:pt x="707574" y="0"/>
                            </a:cubicBezTo>
                            <a:cubicBezTo>
                              <a:pt x="870313" y="-52921"/>
                              <a:pt x="1209537" y="56094"/>
                              <a:pt x="1415149" y="0"/>
                            </a:cubicBezTo>
                            <a:cubicBezTo>
                              <a:pt x="1620761" y="-56094"/>
                              <a:pt x="1882397" y="52566"/>
                              <a:pt x="2122723" y="0"/>
                            </a:cubicBezTo>
                            <a:cubicBezTo>
                              <a:pt x="2363049" y="-52566"/>
                              <a:pt x="2609920" y="37501"/>
                              <a:pt x="2776330" y="0"/>
                            </a:cubicBezTo>
                            <a:cubicBezTo>
                              <a:pt x="2942740" y="-37501"/>
                              <a:pt x="3099765" y="45870"/>
                              <a:pt x="3322001" y="0"/>
                            </a:cubicBezTo>
                            <a:cubicBezTo>
                              <a:pt x="3544237" y="-45870"/>
                              <a:pt x="3801103" y="22641"/>
                              <a:pt x="4029576" y="0"/>
                            </a:cubicBezTo>
                            <a:cubicBezTo>
                              <a:pt x="4258050" y="-22641"/>
                              <a:pt x="4449184" y="62090"/>
                              <a:pt x="4575247" y="0"/>
                            </a:cubicBezTo>
                            <a:cubicBezTo>
                              <a:pt x="4701310" y="-62090"/>
                              <a:pt x="5017977" y="76088"/>
                              <a:pt x="5396753" y="0"/>
                            </a:cubicBezTo>
                            <a:cubicBezTo>
                              <a:pt x="5445248" y="188993"/>
                              <a:pt x="5381157" y="289658"/>
                              <a:pt x="5396753" y="492276"/>
                            </a:cubicBezTo>
                            <a:cubicBezTo>
                              <a:pt x="5412349" y="694894"/>
                              <a:pt x="5344898" y="782883"/>
                              <a:pt x="5396753" y="965619"/>
                            </a:cubicBezTo>
                            <a:cubicBezTo>
                              <a:pt x="5448608" y="1148355"/>
                              <a:pt x="5359860" y="1186840"/>
                              <a:pt x="5396753" y="1401095"/>
                            </a:cubicBezTo>
                            <a:cubicBezTo>
                              <a:pt x="5433646" y="1615350"/>
                              <a:pt x="5395873" y="1703639"/>
                              <a:pt x="5396753" y="1893371"/>
                            </a:cubicBezTo>
                            <a:cubicBezTo>
                              <a:pt x="5193218" y="1944946"/>
                              <a:pt x="4949618" y="1830922"/>
                              <a:pt x="4797114" y="1893371"/>
                            </a:cubicBezTo>
                            <a:cubicBezTo>
                              <a:pt x="4644610" y="1955820"/>
                              <a:pt x="4542875" y="1890928"/>
                              <a:pt x="4359377" y="1893371"/>
                            </a:cubicBezTo>
                            <a:cubicBezTo>
                              <a:pt x="4175879" y="1895814"/>
                              <a:pt x="3987497" y="1891635"/>
                              <a:pt x="3705770" y="1893371"/>
                            </a:cubicBezTo>
                            <a:cubicBezTo>
                              <a:pt x="3424043" y="1895107"/>
                              <a:pt x="3379101" y="1854908"/>
                              <a:pt x="3214066" y="1893371"/>
                            </a:cubicBezTo>
                            <a:cubicBezTo>
                              <a:pt x="3049031" y="1931834"/>
                              <a:pt x="2788712" y="1843901"/>
                              <a:pt x="2668395" y="1893371"/>
                            </a:cubicBezTo>
                            <a:cubicBezTo>
                              <a:pt x="2548078" y="1942841"/>
                              <a:pt x="2166419" y="1857407"/>
                              <a:pt x="2014788" y="1893371"/>
                            </a:cubicBezTo>
                            <a:cubicBezTo>
                              <a:pt x="1863157" y="1929335"/>
                              <a:pt x="1647313" y="1879671"/>
                              <a:pt x="1415149" y="1893371"/>
                            </a:cubicBezTo>
                            <a:cubicBezTo>
                              <a:pt x="1182985" y="1907071"/>
                              <a:pt x="1054784" y="1838187"/>
                              <a:pt x="923444" y="1893371"/>
                            </a:cubicBezTo>
                            <a:cubicBezTo>
                              <a:pt x="792105" y="1948555"/>
                              <a:pt x="376630" y="1869885"/>
                              <a:pt x="0" y="1893371"/>
                            </a:cubicBezTo>
                            <a:cubicBezTo>
                              <a:pt x="-26408" y="1783581"/>
                              <a:pt x="48698" y="1608719"/>
                              <a:pt x="0" y="1476829"/>
                            </a:cubicBezTo>
                            <a:cubicBezTo>
                              <a:pt x="-48698" y="1344939"/>
                              <a:pt x="25366" y="1143568"/>
                              <a:pt x="0" y="965619"/>
                            </a:cubicBezTo>
                            <a:cubicBezTo>
                              <a:pt x="-25366" y="787670"/>
                              <a:pt x="32865" y="634946"/>
                              <a:pt x="0" y="511210"/>
                            </a:cubicBezTo>
                            <a:cubicBezTo>
                              <a:pt x="-32865" y="387474"/>
                              <a:pt x="33678" y="15126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0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Method of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AD73AD-2992-A663-0FBD-8C824F2BA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663111"/>
                  </p:ext>
                </p:extLst>
              </p:nvPr>
            </p:nvGraphicFramePr>
            <p:xfrm>
              <a:off x="1584300" y="2028683"/>
              <a:ext cx="11461800" cy="4951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2360">
                      <a:extLst>
                        <a:ext uri="{9D8B030D-6E8A-4147-A177-3AD203B41FA5}">
                          <a16:colId xmlns:a16="http://schemas.microsoft.com/office/drawing/2014/main" val="1675475804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1600317638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4288028414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1450705640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3792817377"/>
                        </a:ext>
                      </a:extLst>
                    </a:gridCol>
                  </a:tblGrid>
                  <a:tr h="6585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Year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Production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8938385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44669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934756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817577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784698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9802778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96011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14679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=56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228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AD73AD-2992-A663-0FBD-8C824F2BA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663111"/>
                  </p:ext>
                </p:extLst>
              </p:nvPr>
            </p:nvGraphicFramePr>
            <p:xfrm>
              <a:off x="1584300" y="2028683"/>
              <a:ext cx="11461800" cy="4951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2360">
                      <a:extLst>
                        <a:ext uri="{9D8B030D-6E8A-4147-A177-3AD203B41FA5}">
                          <a16:colId xmlns:a16="http://schemas.microsoft.com/office/drawing/2014/main" val="1675475804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1600317638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4288028414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1450705640"/>
                        </a:ext>
                      </a:extLst>
                    </a:gridCol>
                    <a:gridCol w="2292360">
                      <a:extLst>
                        <a:ext uri="{9D8B030D-6E8A-4147-A177-3AD203B41FA5}">
                          <a16:colId xmlns:a16="http://schemas.microsoft.com/office/drawing/2014/main" val="3792817377"/>
                        </a:ext>
                      </a:extLst>
                    </a:gridCol>
                  </a:tblGrid>
                  <a:tr h="6585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Year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Production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32" t="-926" r="-200798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35" t="-926" r="-100265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98" t="-926" r="-532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938385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44669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934756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817577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784698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9802778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96011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14679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26136" r="-300000" b="-30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32" t="-826136" r="-200798" b="-30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35" t="-826136" r="-100265" b="-30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98" t="-826136" r="-532" b="-30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228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34BE96-E237-9643-9FDC-3864DF6F017A}"/>
                  </a:ext>
                </a:extLst>
              </p:cNvPr>
              <p:cNvSpPr txBox="1"/>
              <p:nvPr/>
            </p:nvSpPr>
            <p:spPr>
              <a:xfrm>
                <a:off x="1584300" y="7054815"/>
                <a:ext cx="3719972" cy="1009379"/>
              </a:xfrm>
              <a:custGeom>
                <a:avLst/>
                <a:gdLst>
                  <a:gd name="connsiteX0" fmla="*/ 0 w 3719972"/>
                  <a:gd name="connsiteY0" fmla="*/ 0 h 1009379"/>
                  <a:gd name="connsiteX1" fmla="*/ 657195 w 3719972"/>
                  <a:gd name="connsiteY1" fmla="*/ 0 h 1009379"/>
                  <a:gd name="connsiteX2" fmla="*/ 1314390 w 3719972"/>
                  <a:gd name="connsiteY2" fmla="*/ 0 h 1009379"/>
                  <a:gd name="connsiteX3" fmla="*/ 1822786 w 3719972"/>
                  <a:gd name="connsiteY3" fmla="*/ 0 h 1009379"/>
                  <a:gd name="connsiteX4" fmla="*/ 2368382 w 3719972"/>
                  <a:gd name="connsiteY4" fmla="*/ 0 h 1009379"/>
                  <a:gd name="connsiteX5" fmla="*/ 3062777 w 3719972"/>
                  <a:gd name="connsiteY5" fmla="*/ 0 h 1009379"/>
                  <a:gd name="connsiteX6" fmla="*/ 3719972 w 3719972"/>
                  <a:gd name="connsiteY6" fmla="*/ 0 h 1009379"/>
                  <a:gd name="connsiteX7" fmla="*/ 3719972 w 3719972"/>
                  <a:gd name="connsiteY7" fmla="*/ 514783 h 1009379"/>
                  <a:gd name="connsiteX8" fmla="*/ 3719972 w 3719972"/>
                  <a:gd name="connsiteY8" fmla="*/ 1009379 h 1009379"/>
                  <a:gd name="connsiteX9" fmla="*/ 3025577 w 3719972"/>
                  <a:gd name="connsiteY9" fmla="*/ 1009379 h 1009379"/>
                  <a:gd name="connsiteX10" fmla="*/ 2368382 w 3719972"/>
                  <a:gd name="connsiteY10" fmla="*/ 1009379 h 1009379"/>
                  <a:gd name="connsiteX11" fmla="*/ 1673987 w 3719972"/>
                  <a:gd name="connsiteY11" fmla="*/ 1009379 h 1009379"/>
                  <a:gd name="connsiteX12" fmla="*/ 1128392 w 3719972"/>
                  <a:gd name="connsiteY12" fmla="*/ 1009379 h 1009379"/>
                  <a:gd name="connsiteX13" fmla="*/ 545596 w 3719972"/>
                  <a:gd name="connsiteY13" fmla="*/ 1009379 h 1009379"/>
                  <a:gd name="connsiteX14" fmla="*/ 0 w 3719972"/>
                  <a:gd name="connsiteY14" fmla="*/ 1009379 h 1009379"/>
                  <a:gd name="connsiteX15" fmla="*/ 0 w 3719972"/>
                  <a:gd name="connsiteY15" fmla="*/ 484502 h 1009379"/>
                  <a:gd name="connsiteX16" fmla="*/ 0 w 3719972"/>
                  <a:gd name="connsiteY16" fmla="*/ 0 h 10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19972" h="1009379" fill="none" extrusionOk="0">
                    <a:moveTo>
                      <a:pt x="0" y="0"/>
                    </a:moveTo>
                    <a:cubicBezTo>
                      <a:pt x="170592" y="4257"/>
                      <a:pt x="371379" y="-19936"/>
                      <a:pt x="657195" y="0"/>
                    </a:cubicBezTo>
                    <a:cubicBezTo>
                      <a:pt x="943012" y="19936"/>
                      <a:pt x="1176483" y="-18588"/>
                      <a:pt x="1314390" y="0"/>
                    </a:cubicBezTo>
                    <a:cubicBezTo>
                      <a:pt x="1452298" y="18588"/>
                      <a:pt x="1696889" y="19537"/>
                      <a:pt x="1822786" y="0"/>
                    </a:cubicBezTo>
                    <a:cubicBezTo>
                      <a:pt x="1948683" y="-19537"/>
                      <a:pt x="2145818" y="-12809"/>
                      <a:pt x="2368382" y="0"/>
                    </a:cubicBezTo>
                    <a:cubicBezTo>
                      <a:pt x="2590946" y="12809"/>
                      <a:pt x="2794149" y="-33690"/>
                      <a:pt x="3062777" y="0"/>
                    </a:cubicBezTo>
                    <a:cubicBezTo>
                      <a:pt x="3331406" y="33690"/>
                      <a:pt x="3422490" y="2543"/>
                      <a:pt x="3719972" y="0"/>
                    </a:cubicBezTo>
                    <a:cubicBezTo>
                      <a:pt x="3729686" y="190678"/>
                      <a:pt x="3700353" y="259661"/>
                      <a:pt x="3719972" y="514783"/>
                    </a:cubicBezTo>
                    <a:cubicBezTo>
                      <a:pt x="3739591" y="769905"/>
                      <a:pt x="3702662" y="894109"/>
                      <a:pt x="3719972" y="1009379"/>
                    </a:cubicBezTo>
                    <a:cubicBezTo>
                      <a:pt x="3570886" y="1009375"/>
                      <a:pt x="3231790" y="977294"/>
                      <a:pt x="3025577" y="1009379"/>
                    </a:cubicBezTo>
                    <a:cubicBezTo>
                      <a:pt x="2819364" y="1041464"/>
                      <a:pt x="2627780" y="976677"/>
                      <a:pt x="2368382" y="1009379"/>
                    </a:cubicBezTo>
                    <a:cubicBezTo>
                      <a:pt x="2108984" y="1042081"/>
                      <a:pt x="1840935" y="991157"/>
                      <a:pt x="1673987" y="1009379"/>
                    </a:cubicBezTo>
                    <a:cubicBezTo>
                      <a:pt x="1507039" y="1027601"/>
                      <a:pt x="1314688" y="1001950"/>
                      <a:pt x="1128392" y="1009379"/>
                    </a:cubicBezTo>
                    <a:cubicBezTo>
                      <a:pt x="942097" y="1016808"/>
                      <a:pt x="727710" y="1007956"/>
                      <a:pt x="545596" y="1009379"/>
                    </a:cubicBezTo>
                    <a:cubicBezTo>
                      <a:pt x="363482" y="1010802"/>
                      <a:pt x="244573" y="984698"/>
                      <a:pt x="0" y="1009379"/>
                    </a:cubicBezTo>
                    <a:cubicBezTo>
                      <a:pt x="9505" y="845743"/>
                      <a:pt x="-17337" y="663112"/>
                      <a:pt x="0" y="484502"/>
                    </a:cubicBezTo>
                    <a:cubicBezTo>
                      <a:pt x="17337" y="305892"/>
                      <a:pt x="23120" y="164359"/>
                      <a:pt x="0" y="0"/>
                    </a:cubicBezTo>
                    <a:close/>
                  </a:path>
                  <a:path w="3719972" h="1009379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42390" y="112300"/>
                      <a:pt x="3701543" y="313639"/>
                      <a:pt x="3719972" y="504690"/>
                    </a:cubicBezTo>
                    <a:cubicBezTo>
                      <a:pt x="3738402" y="695741"/>
                      <a:pt x="3741870" y="771170"/>
                      <a:pt x="3719972" y="1009379"/>
                    </a:cubicBezTo>
                    <a:cubicBezTo>
                      <a:pt x="3508976" y="998942"/>
                      <a:pt x="3327060" y="1024027"/>
                      <a:pt x="3211576" y="1009379"/>
                    </a:cubicBezTo>
                    <a:cubicBezTo>
                      <a:pt x="3096092" y="994731"/>
                      <a:pt x="2847877" y="1020864"/>
                      <a:pt x="2591580" y="1009379"/>
                    </a:cubicBezTo>
                    <a:cubicBezTo>
                      <a:pt x="2335283" y="997894"/>
                      <a:pt x="2204025" y="999303"/>
                      <a:pt x="1934385" y="1009379"/>
                    </a:cubicBezTo>
                    <a:cubicBezTo>
                      <a:pt x="1664745" y="1019455"/>
                      <a:pt x="1470492" y="994419"/>
                      <a:pt x="1239991" y="1009379"/>
                    </a:cubicBezTo>
                    <a:cubicBezTo>
                      <a:pt x="1009490" y="1024339"/>
                      <a:pt x="742956" y="994691"/>
                      <a:pt x="582796" y="1009379"/>
                    </a:cubicBezTo>
                    <a:cubicBezTo>
                      <a:pt x="422636" y="1024067"/>
                      <a:pt x="236777" y="1002618"/>
                      <a:pt x="0" y="1009379"/>
                    </a:cubicBezTo>
                    <a:cubicBezTo>
                      <a:pt x="-1588" y="820906"/>
                      <a:pt x="2293" y="628700"/>
                      <a:pt x="0" y="484502"/>
                    </a:cubicBezTo>
                    <a:cubicBezTo>
                      <a:pt x="-2293" y="340304"/>
                      <a:pt x="2496" y="15718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34BE96-E237-9643-9FDC-3864DF6F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00" y="7054815"/>
                <a:ext cx="3719972" cy="1009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1009379"/>
                          <a:gd name="connsiteX1" fmla="*/ 657195 w 3719972"/>
                          <a:gd name="connsiteY1" fmla="*/ 0 h 1009379"/>
                          <a:gd name="connsiteX2" fmla="*/ 1314390 w 3719972"/>
                          <a:gd name="connsiteY2" fmla="*/ 0 h 1009379"/>
                          <a:gd name="connsiteX3" fmla="*/ 1822786 w 3719972"/>
                          <a:gd name="connsiteY3" fmla="*/ 0 h 1009379"/>
                          <a:gd name="connsiteX4" fmla="*/ 2368382 w 3719972"/>
                          <a:gd name="connsiteY4" fmla="*/ 0 h 1009379"/>
                          <a:gd name="connsiteX5" fmla="*/ 3062777 w 3719972"/>
                          <a:gd name="connsiteY5" fmla="*/ 0 h 1009379"/>
                          <a:gd name="connsiteX6" fmla="*/ 3719972 w 3719972"/>
                          <a:gd name="connsiteY6" fmla="*/ 0 h 1009379"/>
                          <a:gd name="connsiteX7" fmla="*/ 3719972 w 3719972"/>
                          <a:gd name="connsiteY7" fmla="*/ 514783 h 1009379"/>
                          <a:gd name="connsiteX8" fmla="*/ 3719972 w 3719972"/>
                          <a:gd name="connsiteY8" fmla="*/ 1009379 h 1009379"/>
                          <a:gd name="connsiteX9" fmla="*/ 3025577 w 3719972"/>
                          <a:gd name="connsiteY9" fmla="*/ 1009379 h 1009379"/>
                          <a:gd name="connsiteX10" fmla="*/ 2368382 w 3719972"/>
                          <a:gd name="connsiteY10" fmla="*/ 1009379 h 1009379"/>
                          <a:gd name="connsiteX11" fmla="*/ 1673987 w 3719972"/>
                          <a:gd name="connsiteY11" fmla="*/ 1009379 h 1009379"/>
                          <a:gd name="connsiteX12" fmla="*/ 1128392 w 3719972"/>
                          <a:gd name="connsiteY12" fmla="*/ 1009379 h 1009379"/>
                          <a:gd name="connsiteX13" fmla="*/ 545596 w 3719972"/>
                          <a:gd name="connsiteY13" fmla="*/ 1009379 h 1009379"/>
                          <a:gd name="connsiteX14" fmla="*/ 0 w 3719972"/>
                          <a:gd name="connsiteY14" fmla="*/ 1009379 h 1009379"/>
                          <a:gd name="connsiteX15" fmla="*/ 0 w 3719972"/>
                          <a:gd name="connsiteY15" fmla="*/ 484502 h 1009379"/>
                          <a:gd name="connsiteX16" fmla="*/ 0 w 3719972"/>
                          <a:gd name="connsiteY16" fmla="*/ 0 h 1009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719972" h="1009379" fill="none" extrusionOk="0">
                            <a:moveTo>
                              <a:pt x="0" y="0"/>
                            </a:moveTo>
                            <a:cubicBezTo>
                              <a:pt x="170592" y="4257"/>
                              <a:pt x="371379" y="-19936"/>
                              <a:pt x="657195" y="0"/>
                            </a:cubicBezTo>
                            <a:cubicBezTo>
                              <a:pt x="943012" y="19936"/>
                              <a:pt x="1176483" y="-18588"/>
                              <a:pt x="1314390" y="0"/>
                            </a:cubicBezTo>
                            <a:cubicBezTo>
                              <a:pt x="1452298" y="18588"/>
                              <a:pt x="1696889" y="19537"/>
                              <a:pt x="1822786" y="0"/>
                            </a:cubicBezTo>
                            <a:cubicBezTo>
                              <a:pt x="1948683" y="-19537"/>
                              <a:pt x="2145818" y="-12809"/>
                              <a:pt x="2368382" y="0"/>
                            </a:cubicBezTo>
                            <a:cubicBezTo>
                              <a:pt x="2590946" y="12809"/>
                              <a:pt x="2794149" y="-33690"/>
                              <a:pt x="3062777" y="0"/>
                            </a:cubicBezTo>
                            <a:cubicBezTo>
                              <a:pt x="3331406" y="33690"/>
                              <a:pt x="3422490" y="2543"/>
                              <a:pt x="3719972" y="0"/>
                            </a:cubicBezTo>
                            <a:cubicBezTo>
                              <a:pt x="3729686" y="190678"/>
                              <a:pt x="3700353" y="259661"/>
                              <a:pt x="3719972" y="514783"/>
                            </a:cubicBezTo>
                            <a:cubicBezTo>
                              <a:pt x="3739591" y="769905"/>
                              <a:pt x="3702662" y="894109"/>
                              <a:pt x="3719972" y="1009379"/>
                            </a:cubicBezTo>
                            <a:cubicBezTo>
                              <a:pt x="3570886" y="1009375"/>
                              <a:pt x="3231790" y="977294"/>
                              <a:pt x="3025577" y="1009379"/>
                            </a:cubicBezTo>
                            <a:cubicBezTo>
                              <a:pt x="2819364" y="1041464"/>
                              <a:pt x="2627780" y="976677"/>
                              <a:pt x="2368382" y="1009379"/>
                            </a:cubicBezTo>
                            <a:cubicBezTo>
                              <a:pt x="2108984" y="1042081"/>
                              <a:pt x="1840935" y="991157"/>
                              <a:pt x="1673987" y="1009379"/>
                            </a:cubicBezTo>
                            <a:cubicBezTo>
                              <a:pt x="1507039" y="1027601"/>
                              <a:pt x="1314688" y="1001950"/>
                              <a:pt x="1128392" y="1009379"/>
                            </a:cubicBezTo>
                            <a:cubicBezTo>
                              <a:pt x="942097" y="1016808"/>
                              <a:pt x="727710" y="1007956"/>
                              <a:pt x="545596" y="1009379"/>
                            </a:cubicBezTo>
                            <a:cubicBezTo>
                              <a:pt x="363482" y="1010802"/>
                              <a:pt x="244573" y="984698"/>
                              <a:pt x="0" y="1009379"/>
                            </a:cubicBezTo>
                            <a:cubicBezTo>
                              <a:pt x="9505" y="845743"/>
                              <a:pt x="-17337" y="663112"/>
                              <a:pt x="0" y="484502"/>
                            </a:cubicBezTo>
                            <a:cubicBezTo>
                              <a:pt x="17337" y="305892"/>
                              <a:pt x="23120" y="164359"/>
                              <a:pt x="0" y="0"/>
                            </a:cubicBezTo>
                            <a:close/>
                          </a:path>
                          <a:path w="3719972" h="1009379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42390" y="112300"/>
                              <a:pt x="3701543" y="313639"/>
                              <a:pt x="3719972" y="504690"/>
                            </a:cubicBezTo>
                            <a:cubicBezTo>
                              <a:pt x="3738402" y="695741"/>
                              <a:pt x="3741870" y="771170"/>
                              <a:pt x="3719972" y="1009379"/>
                            </a:cubicBezTo>
                            <a:cubicBezTo>
                              <a:pt x="3508976" y="998942"/>
                              <a:pt x="3327060" y="1024027"/>
                              <a:pt x="3211576" y="1009379"/>
                            </a:cubicBezTo>
                            <a:cubicBezTo>
                              <a:pt x="3096092" y="994731"/>
                              <a:pt x="2847877" y="1020864"/>
                              <a:pt x="2591580" y="1009379"/>
                            </a:cubicBezTo>
                            <a:cubicBezTo>
                              <a:pt x="2335283" y="997894"/>
                              <a:pt x="2204025" y="999303"/>
                              <a:pt x="1934385" y="1009379"/>
                            </a:cubicBezTo>
                            <a:cubicBezTo>
                              <a:pt x="1664745" y="1019455"/>
                              <a:pt x="1470492" y="994419"/>
                              <a:pt x="1239991" y="1009379"/>
                            </a:cubicBezTo>
                            <a:cubicBezTo>
                              <a:pt x="1009490" y="1024339"/>
                              <a:pt x="742956" y="994691"/>
                              <a:pt x="582796" y="1009379"/>
                            </a:cubicBezTo>
                            <a:cubicBezTo>
                              <a:pt x="422636" y="1024067"/>
                              <a:pt x="236777" y="1002618"/>
                              <a:pt x="0" y="1009379"/>
                            </a:cubicBezTo>
                            <a:cubicBezTo>
                              <a:pt x="-1588" y="820906"/>
                              <a:pt x="2293" y="628700"/>
                              <a:pt x="0" y="484502"/>
                            </a:cubicBezTo>
                            <a:cubicBezTo>
                              <a:pt x="-2293" y="340304"/>
                              <a:pt x="2496" y="15718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9CDE66-31C0-0AAD-49AA-F1DFF3C3C19A}"/>
                  </a:ext>
                </a:extLst>
              </p:cNvPr>
              <p:cNvSpPr txBox="1"/>
              <p:nvPr/>
            </p:nvSpPr>
            <p:spPr>
              <a:xfrm>
                <a:off x="5606158" y="7297894"/>
                <a:ext cx="3719972" cy="523220"/>
              </a:xfrm>
              <a:custGeom>
                <a:avLst/>
                <a:gdLst>
                  <a:gd name="connsiteX0" fmla="*/ 0 w 3719972"/>
                  <a:gd name="connsiteY0" fmla="*/ 0 h 523220"/>
                  <a:gd name="connsiteX1" fmla="*/ 657195 w 3719972"/>
                  <a:gd name="connsiteY1" fmla="*/ 0 h 523220"/>
                  <a:gd name="connsiteX2" fmla="*/ 1165591 w 3719972"/>
                  <a:gd name="connsiteY2" fmla="*/ 0 h 523220"/>
                  <a:gd name="connsiteX3" fmla="*/ 1748387 w 3719972"/>
                  <a:gd name="connsiteY3" fmla="*/ 0 h 523220"/>
                  <a:gd name="connsiteX4" fmla="*/ 2405582 w 3719972"/>
                  <a:gd name="connsiteY4" fmla="*/ 0 h 523220"/>
                  <a:gd name="connsiteX5" fmla="*/ 2913978 w 3719972"/>
                  <a:gd name="connsiteY5" fmla="*/ 0 h 523220"/>
                  <a:gd name="connsiteX6" fmla="*/ 3719972 w 3719972"/>
                  <a:gd name="connsiteY6" fmla="*/ 0 h 523220"/>
                  <a:gd name="connsiteX7" fmla="*/ 3719972 w 3719972"/>
                  <a:gd name="connsiteY7" fmla="*/ 523220 h 523220"/>
                  <a:gd name="connsiteX8" fmla="*/ 3099977 w 3719972"/>
                  <a:gd name="connsiteY8" fmla="*/ 523220 h 523220"/>
                  <a:gd name="connsiteX9" fmla="*/ 2442782 w 3719972"/>
                  <a:gd name="connsiteY9" fmla="*/ 523220 h 523220"/>
                  <a:gd name="connsiteX10" fmla="*/ 1934385 w 3719972"/>
                  <a:gd name="connsiteY10" fmla="*/ 523220 h 523220"/>
                  <a:gd name="connsiteX11" fmla="*/ 1351590 w 3719972"/>
                  <a:gd name="connsiteY11" fmla="*/ 523220 h 523220"/>
                  <a:gd name="connsiteX12" fmla="*/ 694395 w 3719972"/>
                  <a:gd name="connsiteY12" fmla="*/ 523220 h 523220"/>
                  <a:gd name="connsiteX13" fmla="*/ 0 w 3719972"/>
                  <a:gd name="connsiteY13" fmla="*/ 523220 h 523220"/>
                  <a:gd name="connsiteX14" fmla="*/ 0 w 3719972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2322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715749" y="208220"/>
                      <a:pt x="3704154" y="262219"/>
                      <a:pt x="3719972" y="523220"/>
                    </a:cubicBezTo>
                    <a:cubicBezTo>
                      <a:pt x="3477361" y="496513"/>
                      <a:pt x="3282738" y="503372"/>
                      <a:pt x="3099977" y="523220"/>
                    </a:cubicBezTo>
                    <a:cubicBezTo>
                      <a:pt x="2917217" y="543068"/>
                      <a:pt x="2598790" y="505456"/>
                      <a:pt x="2442782" y="523220"/>
                    </a:cubicBezTo>
                    <a:cubicBezTo>
                      <a:pt x="2286775" y="540984"/>
                      <a:pt x="2142913" y="525402"/>
                      <a:pt x="1934385" y="523220"/>
                    </a:cubicBezTo>
                    <a:cubicBezTo>
                      <a:pt x="1725857" y="521038"/>
                      <a:pt x="1624514" y="541629"/>
                      <a:pt x="1351590" y="523220"/>
                    </a:cubicBezTo>
                    <a:cubicBezTo>
                      <a:pt x="1078666" y="504811"/>
                      <a:pt x="953793" y="490518"/>
                      <a:pt x="694395" y="523220"/>
                    </a:cubicBezTo>
                    <a:cubicBezTo>
                      <a:pt x="434997" y="555922"/>
                      <a:pt x="166948" y="504998"/>
                      <a:pt x="0" y="523220"/>
                    </a:cubicBezTo>
                    <a:cubicBezTo>
                      <a:pt x="-25013" y="329337"/>
                      <a:pt x="12540" y="105179"/>
                      <a:pt x="0" y="0"/>
                    </a:cubicBezTo>
                    <a:close/>
                  </a:path>
                  <a:path w="3719972" h="52322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07854" y="233993"/>
                      <a:pt x="3721976" y="310877"/>
                      <a:pt x="3719972" y="523220"/>
                    </a:cubicBezTo>
                    <a:cubicBezTo>
                      <a:pt x="3571207" y="532945"/>
                      <a:pt x="3387113" y="526265"/>
                      <a:pt x="3099977" y="523220"/>
                    </a:cubicBezTo>
                    <a:cubicBezTo>
                      <a:pt x="2812842" y="520175"/>
                      <a:pt x="2712775" y="540034"/>
                      <a:pt x="2591580" y="523220"/>
                    </a:cubicBezTo>
                    <a:cubicBezTo>
                      <a:pt x="2470385" y="506406"/>
                      <a:pt x="2223346" y="533886"/>
                      <a:pt x="1971585" y="523220"/>
                    </a:cubicBezTo>
                    <a:cubicBezTo>
                      <a:pt x="1719825" y="512554"/>
                      <a:pt x="1584030" y="513144"/>
                      <a:pt x="1314390" y="523220"/>
                    </a:cubicBezTo>
                    <a:cubicBezTo>
                      <a:pt x="1044750" y="533296"/>
                      <a:pt x="852737" y="512347"/>
                      <a:pt x="619995" y="523220"/>
                    </a:cubicBezTo>
                    <a:cubicBezTo>
                      <a:pt x="387253" y="534093"/>
                      <a:pt x="166975" y="522791"/>
                      <a:pt x="0" y="523220"/>
                    </a:cubicBezTo>
                    <a:cubicBezTo>
                      <a:pt x="161" y="365313"/>
                      <a:pt x="-6194" y="1817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9CDE66-31C0-0AAD-49AA-F1DFF3C3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58" y="7297894"/>
                <a:ext cx="37199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23220"/>
                          <a:gd name="connsiteX1" fmla="*/ 657195 w 3719972"/>
                          <a:gd name="connsiteY1" fmla="*/ 0 h 523220"/>
                          <a:gd name="connsiteX2" fmla="*/ 1165591 w 3719972"/>
                          <a:gd name="connsiteY2" fmla="*/ 0 h 523220"/>
                          <a:gd name="connsiteX3" fmla="*/ 1748387 w 3719972"/>
                          <a:gd name="connsiteY3" fmla="*/ 0 h 523220"/>
                          <a:gd name="connsiteX4" fmla="*/ 2405582 w 3719972"/>
                          <a:gd name="connsiteY4" fmla="*/ 0 h 523220"/>
                          <a:gd name="connsiteX5" fmla="*/ 2913978 w 3719972"/>
                          <a:gd name="connsiteY5" fmla="*/ 0 h 523220"/>
                          <a:gd name="connsiteX6" fmla="*/ 3719972 w 3719972"/>
                          <a:gd name="connsiteY6" fmla="*/ 0 h 523220"/>
                          <a:gd name="connsiteX7" fmla="*/ 3719972 w 3719972"/>
                          <a:gd name="connsiteY7" fmla="*/ 523220 h 523220"/>
                          <a:gd name="connsiteX8" fmla="*/ 3099977 w 3719972"/>
                          <a:gd name="connsiteY8" fmla="*/ 523220 h 523220"/>
                          <a:gd name="connsiteX9" fmla="*/ 2442782 w 3719972"/>
                          <a:gd name="connsiteY9" fmla="*/ 523220 h 523220"/>
                          <a:gd name="connsiteX10" fmla="*/ 1934385 w 3719972"/>
                          <a:gd name="connsiteY10" fmla="*/ 523220 h 523220"/>
                          <a:gd name="connsiteX11" fmla="*/ 1351590 w 3719972"/>
                          <a:gd name="connsiteY11" fmla="*/ 523220 h 523220"/>
                          <a:gd name="connsiteX12" fmla="*/ 694395 w 3719972"/>
                          <a:gd name="connsiteY12" fmla="*/ 523220 h 523220"/>
                          <a:gd name="connsiteX13" fmla="*/ 0 w 3719972"/>
                          <a:gd name="connsiteY13" fmla="*/ 523220 h 523220"/>
                          <a:gd name="connsiteX14" fmla="*/ 0 w 3719972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2322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715749" y="208220"/>
                              <a:pt x="3704154" y="262219"/>
                              <a:pt x="3719972" y="523220"/>
                            </a:cubicBezTo>
                            <a:cubicBezTo>
                              <a:pt x="3477361" y="496513"/>
                              <a:pt x="3282738" y="503372"/>
                              <a:pt x="3099977" y="523220"/>
                            </a:cubicBezTo>
                            <a:cubicBezTo>
                              <a:pt x="2917217" y="543068"/>
                              <a:pt x="2598790" y="505456"/>
                              <a:pt x="2442782" y="523220"/>
                            </a:cubicBezTo>
                            <a:cubicBezTo>
                              <a:pt x="2286775" y="540984"/>
                              <a:pt x="2142913" y="525402"/>
                              <a:pt x="1934385" y="523220"/>
                            </a:cubicBezTo>
                            <a:cubicBezTo>
                              <a:pt x="1725857" y="521038"/>
                              <a:pt x="1624514" y="541629"/>
                              <a:pt x="1351590" y="523220"/>
                            </a:cubicBezTo>
                            <a:cubicBezTo>
                              <a:pt x="1078666" y="504811"/>
                              <a:pt x="953793" y="490518"/>
                              <a:pt x="694395" y="523220"/>
                            </a:cubicBezTo>
                            <a:cubicBezTo>
                              <a:pt x="434997" y="555922"/>
                              <a:pt x="166948" y="504998"/>
                              <a:pt x="0" y="523220"/>
                            </a:cubicBezTo>
                            <a:cubicBezTo>
                              <a:pt x="-25013" y="329337"/>
                              <a:pt x="12540" y="105179"/>
                              <a:pt x="0" y="0"/>
                            </a:cubicBezTo>
                            <a:close/>
                          </a:path>
                          <a:path w="3719972" h="52322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07854" y="233993"/>
                              <a:pt x="3721976" y="310877"/>
                              <a:pt x="3719972" y="523220"/>
                            </a:cubicBezTo>
                            <a:cubicBezTo>
                              <a:pt x="3571207" y="532945"/>
                              <a:pt x="3387113" y="526265"/>
                              <a:pt x="3099977" y="523220"/>
                            </a:cubicBezTo>
                            <a:cubicBezTo>
                              <a:pt x="2812842" y="520175"/>
                              <a:pt x="2712775" y="540034"/>
                              <a:pt x="2591580" y="523220"/>
                            </a:cubicBezTo>
                            <a:cubicBezTo>
                              <a:pt x="2470385" y="506406"/>
                              <a:pt x="2223346" y="533886"/>
                              <a:pt x="1971585" y="523220"/>
                            </a:cubicBezTo>
                            <a:cubicBezTo>
                              <a:pt x="1719825" y="512554"/>
                              <a:pt x="1584030" y="513144"/>
                              <a:pt x="1314390" y="523220"/>
                            </a:cubicBezTo>
                            <a:cubicBezTo>
                              <a:pt x="1044750" y="533296"/>
                              <a:pt x="852737" y="512347"/>
                              <a:pt x="619995" y="523220"/>
                            </a:cubicBezTo>
                            <a:cubicBezTo>
                              <a:pt x="387253" y="534093"/>
                              <a:pt x="166975" y="522791"/>
                              <a:pt x="0" y="523220"/>
                            </a:cubicBezTo>
                            <a:cubicBezTo>
                              <a:pt x="161" y="365313"/>
                              <a:pt x="-6194" y="1817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F3B10-865F-9E85-A567-4D250FA996F7}"/>
                  </a:ext>
                </a:extLst>
              </p:cNvPr>
              <p:cNvSpPr txBox="1"/>
              <p:nvPr/>
            </p:nvSpPr>
            <p:spPr>
              <a:xfrm>
                <a:off x="9633926" y="7297894"/>
                <a:ext cx="3719972" cy="546560"/>
              </a:xfrm>
              <a:custGeom>
                <a:avLst/>
                <a:gdLst>
                  <a:gd name="connsiteX0" fmla="*/ 0 w 3719972"/>
                  <a:gd name="connsiteY0" fmla="*/ 0 h 546560"/>
                  <a:gd name="connsiteX1" fmla="*/ 657195 w 3719972"/>
                  <a:gd name="connsiteY1" fmla="*/ 0 h 546560"/>
                  <a:gd name="connsiteX2" fmla="*/ 1165591 w 3719972"/>
                  <a:gd name="connsiteY2" fmla="*/ 0 h 546560"/>
                  <a:gd name="connsiteX3" fmla="*/ 1748387 w 3719972"/>
                  <a:gd name="connsiteY3" fmla="*/ 0 h 546560"/>
                  <a:gd name="connsiteX4" fmla="*/ 2405582 w 3719972"/>
                  <a:gd name="connsiteY4" fmla="*/ 0 h 546560"/>
                  <a:gd name="connsiteX5" fmla="*/ 2913978 w 3719972"/>
                  <a:gd name="connsiteY5" fmla="*/ 0 h 546560"/>
                  <a:gd name="connsiteX6" fmla="*/ 3719972 w 3719972"/>
                  <a:gd name="connsiteY6" fmla="*/ 0 h 546560"/>
                  <a:gd name="connsiteX7" fmla="*/ 3719972 w 3719972"/>
                  <a:gd name="connsiteY7" fmla="*/ 546560 h 546560"/>
                  <a:gd name="connsiteX8" fmla="*/ 3099977 w 3719972"/>
                  <a:gd name="connsiteY8" fmla="*/ 546560 h 546560"/>
                  <a:gd name="connsiteX9" fmla="*/ 2442782 w 3719972"/>
                  <a:gd name="connsiteY9" fmla="*/ 546560 h 546560"/>
                  <a:gd name="connsiteX10" fmla="*/ 1934385 w 3719972"/>
                  <a:gd name="connsiteY10" fmla="*/ 546560 h 546560"/>
                  <a:gd name="connsiteX11" fmla="*/ 1351590 w 3719972"/>
                  <a:gd name="connsiteY11" fmla="*/ 546560 h 546560"/>
                  <a:gd name="connsiteX12" fmla="*/ 694395 w 3719972"/>
                  <a:gd name="connsiteY12" fmla="*/ 546560 h 546560"/>
                  <a:gd name="connsiteX13" fmla="*/ 0 w 3719972"/>
                  <a:gd name="connsiteY13" fmla="*/ 546560 h 546560"/>
                  <a:gd name="connsiteX14" fmla="*/ 0 w 3719972"/>
                  <a:gd name="connsiteY14" fmla="*/ 0 h 54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4656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695992" y="153023"/>
                      <a:pt x="3694599" y="356227"/>
                      <a:pt x="3719972" y="546560"/>
                    </a:cubicBezTo>
                    <a:cubicBezTo>
                      <a:pt x="3477361" y="519853"/>
                      <a:pt x="3282738" y="526712"/>
                      <a:pt x="3099977" y="546560"/>
                    </a:cubicBezTo>
                    <a:cubicBezTo>
                      <a:pt x="2917217" y="566408"/>
                      <a:pt x="2598790" y="528796"/>
                      <a:pt x="2442782" y="546560"/>
                    </a:cubicBezTo>
                    <a:cubicBezTo>
                      <a:pt x="2286775" y="564324"/>
                      <a:pt x="2142913" y="548742"/>
                      <a:pt x="1934385" y="546560"/>
                    </a:cubicBezTo>
                    <a:cubicBezTo>
                      <a:pt x="1725857" y="544378"/>
                      <a:pt x="1624514" y="564969"/>
                      <a:pt x="1351590" y="546560"/>
                    </a:cubicBezTo>
                    <a:cubicBezTo>
                      <a:pt x="1078666" y="528151"/>
                      <a:pt x="953793" y="513858"/>
                      <a:pt x="694395" y="546560"/>
                    </a:cubicBezTo>
                    <a:cubicBezTo>
                      <a:pt x="434997" y="579262"/>
                      <a:pt x="166948" y="528338"/>
                      <a:pt x="0" y="546560"/>
                    </a:cubicBezTo>
                    <a:cubicBezTo>
                      <a:pt x="-14628" y="275945"/>
                      <a:pt x="4463" y="214700"/>
                      <a:pt x="0" y="0"/>
                    </a:cubicBezTo>
                    <a:close/>
                  </a:path>
                  <a:path w="3719972" h="54656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13213" y="109387"/>
                      <a:pt x="3710885" y="368768"/>
                      <a:pt x="3719972" y="546560"/>
                    </a:cubicBezTo>
                    <a:cubicBezTo>
                      <a:pt x="3571207" y="556285"/>
                      <a:pt x="3387113" y="549605"/>
                      <a:pt x="3099977" y="546560"/>
                    </a:cubicBezTo>
                    <a:cubicBezTo>
                      <a:pt x="2812842" y="543515"/>
                      <a:pt x="2712775" y="563374"/>
                      <a:pt x="2591580" y="546560"/>
                    </a:cubicBezTo>
                    <a:cubicBezTo>
                      <a:pt x="2470385" y="529746"/>
                      <a:pt x="2223346" y="557226"/>
                      <a:pt x="1971585" y="546560"/>
                    </a:cubicBezTo>
                    <a:cubicBezTo>
                      <a:pt x="1719825" y="535894"/>
                      <a:pt x="1584030" y="536484"/>
                      <a:pt x="1314390" y="546560"/>
                    </a:cubicBezTo>
                    <a:cubicBezTo>
                      <a:pt x="1044750" y="556636"/>
                      <a:pt x="852737" y="535687"/>
                      <a:pt x="619995" y="546560"/>
                    </a:cubicBezTo>
                    <a:cubicBezTo>
                      <a:pt x="387253" y="557433"/>
                      <a:pt x="166975" y="546131"/>
                      <a:pt x="0" y="546560"/>
                    </a:cubicBezTo>
                    <a:cubicBezTo>
                      <a:pt x="-27194" y="288241"/>
                      <a:pt x="13157" y="1648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=99+2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F3B10-865F-9E85-A567-4D250FA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926" y="7297894"/>
                <a:ext cx="3719972" cy="546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46560"/>
                          <a:gd name="connsiteX1" fmla="*/ 657195 w 3719972"/>
                          <a:gd name="connsiteY1" fmla="*/ 0 h 546560"/>
                          <a:gd name="connsiteX2" fmla="*/ 1165591 w 3719972"/>
                          <a:gd name="connsiteY2" fmla="*/ 0 h 546560"/>
                          <a:gd name="connsiteX3" fmla="*/ 1748387 w 3719972"/>
                          <a:gd name="connsiteY3" fmla="*/ 0 h 546560"/>
                          <a:gd name="connsiteX4" fmla="*/ 2405582 w 3719972"/>
                          <a:gd name="connsiteY4" fmla="*/ 0 h 546560"/>
                          <a:gd name="connsiteX5" fmla="*/ 2913978 w 3719972"/>
                          <a:gd name="connsiteY5" fmla="*/ 0 h 546560"/>
                          <a:gd name="connsiteX6" fmla="*/ 3719972 w 3719972"/>
                          <a:gd name="connsiteY6" fmla="*/ 0 h 546560"/>
                          <a:gd name="connsiteX7" fmla="*/ 3719972 w 3719972"/>
                          <a:gd name="connsiteY7" fmla="*/ 546560 h 546560"/>
                          <a:gd name="connsiteX8" fmla="*/ 3099977 w 3719972"/>
                          <a:gd name="connsiteY8" fmla="*/ 546560 h 546560"/>
                          <a:gd name="connsiteX9" fmla="*/ 2442782 w 3719972"/>
                          <a:gd name="connsiteY9" fmla="*/ 546560 h 546560"/>
                          <a:gd name="connsiteX10" fmla="*/ 1934385 w 3719972"/>
                          <a:gd name="connsiteY10" fmla="*/ 546560 h 546560"/>
                          <a:gd name="connsiteX11" fmla="*/ 1351590 w 3719972"/>
                          <a:gd name="connsiteY11" fmla="*/ 546560 h 546560"/>
                          <a:gd name="connsiteX12" fmla="*/ 694395 w 3719972"/>
                          <a:gd name="connsiteY12" fmla="*/ 546560 h 546560"/>
                          <a:gd name="connsiteX13" fmla="*/ 0 w 3719972"/>
                          <a:gd name="connsiteY13" fmla="*/ 546560 h 546560"/>
                          <a:gd name="connsiteX14" fmla="*/ 0 w 3719972"/>
                          <a:gd name="connsiteY14" fmla="*/ 0 h 5465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4656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695992" y="153023"/>
                              <a:pt x="3694599" y="356227"/>
                              <a:pt x="3719972" y="546560"/>
                            </a:cubicBezTo>
                            <a:cubicBezTo>
                              <a:pt x="3477361" y="519853"/>
                              <a:pt x="3282738" y="526712"/>
                              <a:pt x="3099977" y="546560"/>
                            </a:cubicBezTo>
                            <a:cubicBezTo>
                              <a:pt x="2917217" y="566408"/>
                              <a:pt x="2598790" y="528796"/>
                              <a:pt x="2442782" y="546560"/>
                            </a:cubicBezTo>
                            <a:cubicBezTo>
                              <a:pt x="2286775" y="564324"/>
                              <a:pt x="2142913" y="548742"/>
                              <a:pt x="1934385" y="546560"/>
                            </a:cubicBezTo>
                            <a:cubicBezTo>
                              <a:pt x="1725857" y="544378"/>
                              <a:pt x="1624514" y="564969"/>
                              <a:pt x="1351590" y="546560"/>
                            </a:cubicBezTo>
                            <a:cubicBezTo>
                              <a:pt x="1078666" y="528151"/>
                              <a:pt x="953793" y="513858"/>
                              <a:pt x="694395" y="546560"/>
                            </a:cubicBezTo>
                            <a:cubicBezTo>
                              <a:pt x="434997" y="579262"/>
                              <a:pt x="166948" y="528338"/>
                              <a:pt x="0" y="546560"/>
                            </a:cubicBezTo>
                            <a:cubicBezTo>
                              <a:pt x="-14628" y="275945"/>
                              <a:pt x="4463" y="214700"/>
                              <a:pt x="0" y="0"/>
                            </a:cubicBezTo>
                            <a:close/>
                          </a:path>
                          <a:path w="3719972" h="54656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13213" y="109387"/>
                              <a:pt x="3710885" y="368768"/>
                              <a:pt x="3719972" y="546560"/>
                            </a:cubicBezTo>
                            <a:cubicBezTo>
                              <a:pt x="3571207" y="556285"/>
                              <a:pt x="3387113" y="549605"/>
                              <a:pt x="3099977" y="546560"/>
                            </a:cubicBezTo>
                            <a:cubicBezTo>
                              <a:pt x="2812842" y="543515"/>
                              <a:pt x="2712775" y="563374"/>
                              <a:pt x="2591580" y="546560"/>
                            </a:cubicBezTo>
                            <a:cubicBezTo>
                              <a:pt x="2470385" y="529746"/>
                              <a:pt x="2223346" y="557226"/>
                              <a:pt x="1971585" y="546560"/>
                            </a:cubicBezTo>
                            <a:cubicBezTo>
                              <a:pt x="1719825" y="535894"/>
                              <a:pt x="1584030" y="536484"/>
                              <a:pt x="1314390" y="546560"/>
                            </a:cubicBezTo>
                            <a:cubicBezTo>
                              <a:pt x="1044750" y="556636"/>
                              <a:pt x="852737" y="535687"/>
                              <a:pt x="619995" y="546560"/>
                            </a:cubicBezTo>
                            <a:cubicBezTo>
                              <a:pt x="387253" y="557433"/>
                              <a:pt x="166975" y="546131"/>
                              <a:pt x="0" y="546560"/>
                            </a:cubicBezTo>
                            <a:cubicBezTo>
                              <a:pt x="-27194" y="288241"/>
                              <a:pt x="13157" y="1648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60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Method of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AD73AD-2992-A663-0FBD-8C824F2BA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744437"/>
                  </p:ext>
                </p:extLst>
              </p:nvPr>
            </p:nvGraphicFramePr>
            <p:xfrm>
              <a:off x="2730280" y="1907164"/>
              <a:ext cx="9169840" cy="4415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2460">
                      <a:extLst>
                        <a:ext uri="{9D8B030D-6E8A-4147-A177-3AD203B41FA5}">
                          <a16:colId xmlns:a16="http://schemas.microsoft.com/office/drawing/2014/main" val="1675475804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1600317638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4288028414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3208573225"/>
                        </a:ext>
                      </a:extLst>
                    </a:gridCol>
                  </a:tblGrid>
                  <a:tr h="6585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Year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Production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𝟗𝟗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8938385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44669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934756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817577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784698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9802778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96011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146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AD73AD-2992-A663-0FBD-8C824F2BA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744437"/>
                  </p:ext>
                </p:extLst>
              </p:nvPr>
            </p:nvGraphicFramePr>
            <p:xfrm>
              <a:off x="2730280" y="1907164"/>
              <a:ext cx="9169840" cy="4415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2460">
                      <a:extLst>
                        <a:ext uri="{9D8B030D-6E8A-4147-A177-3AD203B41FA5}">
                          <a16:colId xmlns:a16="http://schemas.microsoft.com/office/drawing/2014/main" val="1675475804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1600317638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4288028414"/>
                        </a:ext>
                      </a:extLst>
                    </a:gridCol>
                    <a:gridCol w="2292460">
                      <a:extLst>
                        <a:ext uri="{9D8B030D-6E8A-4147-A177-3AD203B41FA5}">
                          <a16:colId xmlns:a16="http://schemas.microsoft.com/office/drawing/2014/main" val="3208573225"/>
                        </a:ext>
                      </a:extLst>
                    </a:gridCol>
                  </a:tblGrid>
                  <a:tr h="6585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Year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Production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100265" b="-5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798" t="-926" r="-532" b="-5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938385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44669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934756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817577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784698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9802778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960114"/>
                      </a:ext>
                    </a:extLst>
                  </a:tr>
                  <a:tr h="536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1986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146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F3B10-865F-9E85-A567-4D250FA996F7}"/>
                  </a:ext>
                </a:extLst>
              </p:cNvPr>
              <p:cNvSpPr txBox="1"/>
              <p:nvPr/>
            </p:nvSpPr>
            <p:spPr>
              <a:xfrm>
                <a:off x="10754137" y="97470"/>
                <a:ext cx="3719972" cy="546560"/>
              </a:xfrm>
              <a:custGeom>
                <a:avLst/>
                <a:gdLst>
                  <a:gd name="connsiteX0" fmla="*/ 0 w 3719972"/>
                  <a:gd name="connsiteY0" fmla="*/ 0 h 546560"/>
                  <a:gd name="connsiteX1" fmla="*/ 657195 w 3719972"/>
                  <a:gd name="connsiteY1" fmla="*/ 0 h 546560"/>
                  <a:gd name="connsiteX2" fmla="*/ 1165591 w 3719972"/>
                  <a:gd name="connsiteY2" fmla="*/ 0 h 546560"/>
                  <a:gd name="connsiteX3" fmla="*/ 1748387 w 3719972"/>
                  <a:gd name="connsiteY3" fmla="*/ 0 h 546560"/>
                  <a:gd name="connsiteX4" fmla="*/ 2405582 w 3719972"/>
                  <a:gd name="connsiteY4" fmla="*/ 0 h 546560"/>
                  <a:gd name="connsiteX5" fmla="*/ 2913978 w 3719972"/>
                  <a:gd name="connsiteY5" fmla="*/ 0 h 546560"/>
                  <a:gd name="connsiteX6" fmla="*/ 3719972 w 3719972"/>
                  <a:gd name="connsiteY6" fmla="*/ 0 h 546560"/>
                  <a:gd name="connsiteX7" fmla="*/ 3719972 w 3719972"/>
                  <a:gd name="connsiteY7" fmla="*/ 546560 h 546560"/>
                  <a:gd name="connsiteX8" fmla="*/ 3099977 w 3719972"/>
                  <a:gd name="connsiteY8" fmla="*/ 546560 h 546560"/>
                  <a:gd name="connsiteX9" fmla="*/ 2442782 w 3719972"/>
                  <a:gd name="connsiteY9" fmla="*/ 546560 h 546560"/>
                  <a:gd name="connsiteX10" fmla="*/ 1934385 w 3719972"/>
                  <a:gd name="connsiteY10" fmla="*/ 546560 h 546560"/>
                  <a:gd name="connsiteX11" fmla="*/ 1351590 w 3719972"/>
                  <a:gd name="connsiteY11" fmla="*/ 546560 h 546560"/>
                  <a:gd name="connsiteX12" fmla="*/ 694395 w 3719972"/>
                  <a:gd name="connsiteY12" fmla="*/ 546560 h 546560"/>
                  <a:gd name="connsiteX13" fmla="*/ 0 w 3719972"/>
                  <a:gd name="connsiteY13" fmla="*/ 546560 h 546560"/>
                  <a:gd name="connsiteX14" fmla="*/ 0 w 3719972"/>
                  <a:gd name="connsiteY14" fmla="*/ 0 h 54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4656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695992" y="153023"/>
                      <a:pt x="3694599" y="356227"/>
                      <a:pt x="3719972" y="546560"/>
                    </a:cubicBezTo>
                    <a:cubicBezTo>
                      <a:pt x="3477361" y="519853"/>
                      <a:pt x="3282738" y="526712"/>
                      <a:pt x="3099977" y="546560"/>
                    </a:cubicBezTo>
                    <a:cubicBezTo>
                      <a:pt x="2917217" y="566408"/>
                      <a:pt x="2598790" y="528796"/>
                      <a:pt x="2442782" y="546560"/>
                    </a:cubicBezTo>
                    <a:cubicBezTo>
                      <a:pt x="2286775" y="564324"/>
                      <a:pt x="2142913" y="548742"/>
                      <a:pt x="1934385" y="546560"/>
                    </a:cubicBezTo>
                    <a:cubicBezTo>
                      <a:pt x="1725857" y="544378"/>
                      <a:pt x="1624514" y="564969"/>
                      <a:pt x="1351590" y="546560"/>
                    </a:cubicBezTo>
                    <a:cubicBezTo>
                      <a:pt x="1078666" y="528151"/>
                      <a:pt x="953793" y="513858"/>
                      <a:pt x="694395" y="546560"/>
                    </a:cubicBezTo>
                    <a:cubicBezTo>
                      <a:pt x="434997" y="579262"/>
                      <a:pt x="166948" y="528338"/>
                      <a:pt x="0" y="546560"/>
                    </a:cubicBezTo>
                    <a:cubicBezTo>
                      <a:pt x="-14628" y="275945"/>
                      <a:pt x="4463" y="214700"/>
                      <a:pt x="0" y="0"/>
                    </a:cubicBezTo>
                    <a:close/>
                  </a:path>
                  <a:path w="3719972" h="54656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13213" y="109387"/>
                      <a:pt x="3710885" y="368768"/>
                      <a:pt x="3719972" y="546560"/>
                    </a:cubicBezTo>
                    <a:cubicBezTo>
                      <a:pt x="3571207" y="556285"/>
                      <a:pt x="3387113" y="549605"/>
                      <a:pt x="3099977" y="546560"/>
                    </a:cubicBezTo>
                    <a:cubicBezTo>
                      <a:pt x="2812842" y="543515"/>
                      <a:pt x="2712775" y="563374"/>
                      <a:pt x="2591580" y="546560"/>
                    </a:cubicBezTo>
                    <a:cubicBezTo>
                      <a:pt x="2470385" y="529746"/>
                      <a:pt x="2223346" y="557226"/>
                      <a:pt x="1971585" y="546560"/>
                    </a:cubicBezTo>
                    <a:cubicBezTo>
                      <a:pt x="1719825" y="535894"/>
                      <a:pt x="1584030" y="536484"/>
                      <a:pt x="1314390" y="546560"/>
                    </a:cubicBezTo>
                    <a:cubicBezTo>
                      <a:pt x="1044750" y="556636"/>
                      <a:pt x="852737" y="535687"/>
                      <a:pt x="619995" y="546560"/>
                    </a:cubicBezTo>
                    <a:cubicBezTo>
                      <a:pt x="387253" y="557433"/>
                      <a:pt x="166975" y="546131"/>
                      <a:pt x="0" y="546560"/>
                    </a:cubicBezTo>
                    <a:cubicBezTo>
                      <a:pt x="-27194" y="288241"/>
                      <a:pt x="13157" y="1648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=99+2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F3B10-865F-9E85-A567-4D250FA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137" y="97470"/>
                <a:ext cx="3719972" cy="546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46560"/>
                          <a:gd name="connsiteX1" fmla="*/ 657195 w 3719972"/>
                          <a:gd name="connsiteY1" fmla="*/ 0 h 546560"/>
                          <a:gd name="connsiteX2" fmla="*/ 1165591 w 3719972"/>
                          <a:gd name="connsiteY2" fmla="*/ 0 h 546560"/>
                          <a:gd name="connsiteX3" fmla="*/ 1748387 w 3719972"/>
                          <a:gd name="connsiteY3" fmla="*/ 0 h 546560"/>
                          <a:gd name="connsiteX4" fmla="*/ 2405582 w 3719972"/>
                          <a:gd name="connsiteY4" fmla="*/ 0 h 546560"/>
                          <a:gd name="connsiteX5" fmla="*/ 2913978 w 3719972"/>
                          <a:gd name="connsiteY5" fmla="*/ 0 h 546560"/>
                          <a:gd name="connsiteX6" fmla="*/ 3719972 w 3719972"/>
                          <a:gd name="connsiteY6" fmla="*/ 0 h 546560"/>
                          <a:gd name="connsiteX7" fmla="*/ 3719972 w 3719972"/>
                          <a:gd name="connsiteY7" fmla="*/ 546560 h 546560"/>
                          <a:gd name="connsiteX8" fmla="*/ 3099977 w 3719972"/>
                          <a:gd name="connsiteY8" fmla="*/ 546560 h 546560"/>
                          <a:gd name="connsiteX9" fmla="*/ 2442782 w 3719972"/>
                          <a:gd name="connsiteY9" fmla="*/ 546560 h 546560"/>
                          <a:gd name="connsiteX10" fmla="*/ 1934385 w 3719972"/>
                          <a:gd name="connsiteY10" fmla="*/ 546560 h 546560"/>
                          <a:gd name="connsiteX11" fmla="*/ 1351590 w 3719972"/>
                          <a:gd name="connsiteY11" fmla="*/ 546560 h 546560"/>
                          <a:gd name="connsiteX12" fmla="*/ 694395 w 3719972"/>
                          <a:gd name="connsiteY12" fmla="*/ 546560 h 546560"/>
                          <a:gd name="connsiteX13" fmla="*/ 0 w 3719972"/>
                          <a:gd name="connsiteY13" fmla="*/ 546560 h 546560"/>
                          <a:gd name="connsiteX14" fmla="*/ 0 w 3719972"/>
                          <a:gd name="connsiteY14" fmla="*/ 0 h 5465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4656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695992" y="153023"/>
                              <a:pt x="3694599" y="356227"/>
                              <a:pt x="3719972" y="546560"/>
                            </a:cubicBezTo>
                            <a:cubicBezTo>
                              <a:pt x="3477361" y="519853"/>
                              <a:pt x="3282738" y="526712"/>
                              <a:pt x="3099977" y="546560"/>
                            </a:cubicBezTo>
                            <a:cubicBezTo>
                              <a:pt x="2917217" y="566408"/>
                              <a:pt x="2598790" y="528796"/>
                              <a:pt x="2442782" y="546560"/>
                            </a:cubicBezTo>
                            <a:cubicBezTo>
                              <a:pt x="2286775" y="564324"/>
                              <a:pt x="2142913" y="548742"/>
                              <a:pt x="1934385" y="546560"/>
                            </a:cubicBezTo>
                            <a:cubicBezTo>
                              <a:pt x="1725857" y="544378"/>
                              <a:pt x="1624514" y="564969"/>
                              <a:pt x="1351590" y="546560"/>
                            </a:cubicBezTo>
                            <a:cubicBezTo>
                              <a:pt x="1078666" y="528151"/>
                              <a:pt x="953793" y="513858"/>
                              <a:pt x="694395" y="546560"/>
                            </a:cubicBezTo>
                            <a:cubicBezTo>
                              <a:pt x="434997" y="579262"/>
                              <a:pt x="166948" y="528338"/>
                              <a:pt x="0" y="546560"/>
                            </a:cubicBezTo>
                            <a:cubicBezTo>
                              <a:pt x="-14628" y="275945"/>
                              <a:pt x="4463" y="214700"/>
                              <a:pt x="0" y="0"/>
                            </a:cubicBezTo>
                            <a:close/>
                          </a:path>
                          <a:path w="3719972" h="54656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13213" y="109387"/>
                              <a:pt x="3710885" y="368768"/>
                              <a:pt x="3719972" y="546560"/>
                            </a:cubicBezTo>
                            <a:cubicBezTo>
                              <a:pt x="3571207" y="556285"/>
                              <a:pt x="3387113" y="549605"/>
                              <a:pt x="3099977" y="546560"/>
                            </a:cubicBezTo>
                            <a:cubicBezTo>
                              <a:pt x="2812842" y="543515"/>
                              <a:pt x="2712775" y="563374"/>
                              <a:pt x="2591580" y="546560"/>
                            </a:cubicBezTo>
                            <a:cubicBezTo>
                              <a:pt x="2470385" y="529746"/>
                              <a:pt x="2223346" y="557226"/>
                              <a:pt x="1971585" y="546560"/>
                            </a:cubicBezTo>
                            <a:cubicBezTo>
                              <a:pt x="1719825" y="535894"/>
                              <a:pt x="1584030" y="536484"/>
                              <a:pt x="1314390" y="546560"/>
                            </a:cubicBezTo>
                            <a:cubicBezTo>
                              <a:pt x="1044750" y="556636"/>
                              <a:pt x="852737" y="535687"/>
                              <a:pt x="619995" y="546560"/>
                            </a:cubicBezTo>
                            <a:cubicBezTo>
                              <a:pt x="387253" y="557433"/>
                              <a:pt x="166975" y="546131"/>
                              <a:pt x="0" y="546560"/>
                            </a:cubicBezTo>
                            <a:cubicBezTo>
                              <a:pt x="-27194" y="288241"/>
                              <a:pt x="13157" y="1648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A time series may be defined as a collection of information on certain variables that belong to different time periods.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Mathematically, a time series is defined by the functional relationship,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C2C3EE-A59F-5CED-8390-E44E34847B68}"/>
                  </a:ext>
                </a:extLst>
              </p:cNvPr>
              <p:cNvSpPr txBox="1"/>
              <p:nvPr/>
            </p:nvSpPr>
            <p:spPr>
              <a:xfrm>
                <a:off x="9929000" y="5686188"/>
                <a:ext cx="3081507" cy="523220"/>
              </a:xfrm>
              <a:custGeom>
                <a:avLst/>
                <a:gdLst>
                  <a:gd name="connsiteX0" fmla="*/ 0 w 3081507"/>
                  <a:gd name="connsiteY0" fmla="*/ 0 h 523220"/>
                  <a:gd name="connsiteX1" fmla="*/ 554671 w 3081507"/>
                  <a:gd name="connsiteY1" fmla="*/ 0 h 523220"/>
                  <a:gd name="connsiteX2" fmla="*/ 1232603 w 3081507"/>
                  <a:gd name="connsiteY2" fmla="*/ 0 h 523220"/>
                  <a:gd name="connsiteX3" fmla="*/ 1879719 w 3081507"/>
                  <a:gd name="connsiteY3" fmla="*/ 0 h 523220"/>
                  <a:gd name="connsiteX4" fmla="*/ 2403575 w 3081507"/>
                  <a:gd name="connsiteY4" fmla="*/ 0 h 523220"/>
                  <a:gd name="connsiteX5" fmla="*/ 3081507 w 3081507"/>
                  <a:gd name="connsiteY5" fmla="*/ 0 h 523220"/>
                  <a:gd name="connsiteX6" fmla="*/ 3081507 w 3081507"/>
                  <a:gd name="connsiteY6" fmla="*/ 523220 h 523220"/>
                  <a:gd name="connsiteX7" fmla="*/ 2496021 w 3081507"/>
                  <a:gd name="connsiteY7" fmla="*/ 523220 h 523220"/>
                  <a:gd name="connsiteX8" fmla="*/ 1910534 w 3081507"/>
                  <a:gd name="connsiteY8" fmla="*/ 523220 h 523220"/>
                  <a:gd name="connsiteX9" fmla="*/ 1294233 w 3081507"/>
                  <a:gd name="connsiteY9" fmla="*/ 523220 h 523220"/>
                  <a:gd name="connsiteX10" fmla="*/ 677932 w 3081507"/>
                  <a:gd name="connsiteY10" fmla="*/ 523220 h 523220"/>
                  <a:gd name="connsiteX11" fmla="*/ 0 w 3081507"/>
                  <a:gd name="connsiteY11" fmla="*/ 523220 h 523220"/>
                  <a:gd name="connsiteX12" fmla="*/ 0 w 3081507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1507" h="523220" fill="none" extrusionOk="0">
                    <a:moveTo>
                      <a:pt x="0" y="0"/>
                    </a:moveTo>
                    <a:cubicBezTo>
                      <a:pt x="271593" y="-3267"/>
                      <a:pt x="340111" y="19997"/>
                      <a:pt x="554671" y="0"/>
                    </a:cubicBezTo>
                    <a:cubicBezTo>
                      <a:pt x="769231" y="-19997"/>
                      <a:pt x="982464" y="12618"/>
                      <a:pt x="1232603" y="0"/>
                    </a:cubicBezTo>
                    <a:cubicBezTo>
                      <a:pt x="1482742" y="-12618"/>
                      <a:pt x="1612385" y="-16211"/>
                      <a:pt x="1879719" y="0"/>
                    </a:cubicBezTo>
                    <a:cubicBezTo>
                      <a:pt x="2147053" y="16211"/>
                      <a:pt x="2221489" y="-25033"/>
                      <a:pt x="2403575" y="0"/>
                    </a:cubicBezTo>
                    <a:cubicBezTo>
                      <a:pt x="2585661" y="25033"/>
                      <a:pt x="2860806" y="15388"/>
                      <a:pt x="3081507" y="0"/>
                    </a:cubicBezTo>
                    <a:cubicBezTo>
                      <a:pt x="3085212" y="152459"/>
                      <a:pt x="3098768" y="357837"/>
                      <a:pt x="3081507" y="523220"/>
                    </a:cubicBezTo>
                    <a:cubicBezTo>
                      <a:pt x="2917849" y="528742"/>
                      <a:pt x="2722517" y="546929"/>
                      <a:pt x="2496021" y="523220"/>
                    </a:cubicBezTo>
                    <a:cubicBezTo>
                      <a:pt x="2269525" y="499511"/>
                      <a:pt x="2172570" y="532922"/>
                      <a:pt x="1910534" y="523220"/>
                    </a:cubicBezTo>
                    <a:cubicBezTo>
                      <a:pt x="1648498" y="513518"/>
                      <a:pt x="1558384" y="516039"/>
                      <a:pt x="1294233" y="523220"/>
                    </a:cubicBezTo>
                    <a:cubicBezTo>
                      <a:pt x="1030082" y="530401"/>
                      <a:pt x="925080" y="514407"/>
                      <a:pt x="677932" y="523220"/>
                    </a:cubicBezTo>
                    <a:cubicBezTo>
                      <a:pt x="430784" y="532033"/>
                      <a:pt x="253668" y="520989"/>
                      <a:pt x="0" y="523220"/>
                    </a:cubicBezTo>
                    <a:cubicBezTo>
                      <a:pt x="-14137" y="334864"/>
                      <a:pt x="6441" y="249098"/>
                      <a:pt x="0" y="0"/>
                    </a:cubicBezTo>
                    <a:close/>
                  </a:path>
                  <a:path w="3081507" h="523220" stroke="0" extrusionOk="0">
                    <a:moveTo>
                      <a:pt x="0" y="0"/>
                    </a:moveTo>
                    <a:cubicBezTo>
                      <a:pt x="199467" y="21446"/>
                      <a:pt x="533005" y="-1019"/>
                      <a:pt x="677932" y="0"/>
                    </a:cubicBezTo>
                    <a:cubicBezTo>
                      <a:pt x="822859" y="1019"/>
                      <a:pt x="1052527" y="9901"/>
                      <a:pt x="1263418" y="0"/>
                    </a:cubicBezTo>
                    <a:cubicBezTo>
                      <a:pt x="1474309" y="-9901"/>
                      <a:pt x="1549103" y="9150"/>
                      <a:pt x="1787274" y="0"/>
                    </a:cubicBezTo>
                    <a:cubicBezTo>
                      <a:pt x="2025445" y="-9150"/>
                      <a:pt x="2101045" y="-13437"/>
                      <a:pt x="2403575" y="0"/>
                    </a:cubicBezTo>
                    <a:cubicBezTo>
                      <a:pt x="2706105" y="13437"/>
                      <a:pt x="2829560" y="11529"/>
                      <a:pt x="3081507" y="0"/>
                    </a:cubicBezTo>
                    <a:cubicBezTo>
                      <a:pt x="3092424" y="203038"/>
                      <a:pt x="3076856" y="377162"/>
                      <a:pt x="3081507" y="523220"/>
                    </a:cubicBezTo>
                    <a:cubicBezTo>
                      <a:pt x="2896828" y="518604"/>
                      <a:pt x="2648635" y="552996"/>
                      <a:pt x="2465206" y="523220"/>
                    </a:cubicBezTo>
                    <a:cubicBezTo>
                      <a:pt x="2281777" y="493444"/>
                      <a:pt x="2108961" y="548505"/>
                      <a:pt x="1879719" y="523220"/>
                    </a:cubicBezTo>
                    <a:cubicBezTo>
                      <a:pt x="1650477" y="497935"/>
                      <a:pt x="1607157" y="502855"/>
                      <a:pt x="1355863" y="523220"/>
                    </a:cubicBezTo>
                    <a:cubicBezTo>
                      <a:pt x="1104569" y="543585"/>
                      <a:pt x="873708" y="530037"/>
                      <a:pt x="739562" y="523220"/>
                    </a:cubicBezTo>
                    <a:cubicBezTo>
                      <a:pt x="605416" y="516403"/>
                      <a:pt x="328855" y="510961"/>
                      <a:pt x="0" y="523220"/>
                    </a:cubicBezTo>
                    <a:cubicBezTo>
                      <a:pt x="-1953" y="379646"/>
                      <a:pt x="-535" y="1633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C2C3EE-A59F-5CED-8390-E44E3484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00" y="5686188"/>
                <a:ext cx="30815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081507"/>
                          <a:gd name="connsiteY0" fmla="*/ 0 h 523220"/>
                          <a:gd name="connsiteX1" fmla="*/ 554671 w 3081507"/>
                          <a:gd name="connsiteY1" fmla="*/ 0 h 523220"/>
                          <a:gd name="connsiteX2" fmla="*/ 1232603 w 3081507"/>
                          <a:gd name="connsiteY2" fmla="*/ 0 h 523220"/>
                          <a:gd name="connsiteX3" fmla="*/ 1879719 w 3081507"/>
                          <a:gd name="connsiteY3" fmla="*/ 0 h 523220"/>
                          <a:gd name="connsiteX4" fmla="*/ 2403575 w 3081507"/>
                          <a:gd name="connsiteY4" fmla="*/ 0 h 523220"/>
                          <a:gd name="connsiteX5" fmla="*/ 3081507 w 3081507"/>
                          <a:gd name="connsiteY5" fmla="*/ 0 h 523220"/>
                          <a:gd name="connsiteX6" fmla="*/ 3081507 w 3081507"/>
                          <a:gd name="connsiteY6" fmla="*/ 523220 h 523220"/>
                          <a:gd name="connsiteX7" fmla="*/ 2496021 w 3081507"/>
                          <a:gd name="connsiteY7" fmla="*/ 523220 h 523220"/>
                          <a:gd name="connsiteX8" fmla="*/ 1910534 w 3081507"/>
                          <a:gd name="connsiteY8" fmla="*/ 523220 h 523220"/>
                          <a:gd name="connsiteX9" fmla="*/ 1294233 w 3081507"/>
                          <a:gd name="connsiteY9" fmla="*/ 523220 h 523220"/>
                          <a:gd name="connsiteX10" fmla="*/ 677932 w 3081507"/>
                          <a:gd name="connsiteY10" fmla="*/ 523220 h 523220"/>
                          <a:gd name="connsiteX11" fmla="*/ 0 w 3081507"/>
                          <a:gd name="connsiteY11" fmla="*/ 523220 h 523220"/>
                          <a:gd name="connsiteX12" fmla="*/ 0 w 3081507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081507" h="523220" fill="none" extrusionOk="0">
                            <a:moveTo>
                              <a:pt x="0" y="0"/>
                            </a:moveTo>
                            <a:cubicBezTo>
                              <a:pt x="271593" y="-3267"/>
                              <a:pt x="340111" y="19997"/>
                              <a:pt x="554671" y="0"/>
                            </a:cubicBezTo>
                            <a:cubicBezTo>
                              <a:pt x="769231" y="-19997"/>
                              <a:pt x="982464" y="12618"/>
                              <a:pt x="1232603" y="0"/>
                            </a:cubicBezTo>
                            <a:cubicBezTo>
                              <a:pt x="1482742" y="-12618"/>
                              <a:pt x="1612385" y="-16211"/>
                              <a:pt x="1879719" y="0"/>
                            </a:cubicBezTo>
                            <a:cubicBezTo>
                              <a:pt x="2147053" y="16211"/>
                              <a:pt x="2221489" y="-25033"/>
                              <a:pt x="2403575" y="0"/>
                            </a:cubicBezTo>
                            <a:cubicBezTo>
                              <a:pt x="2585661" y="25033"/>
                              <a:pt x="2860806" y="15388"/>
                              <a:pt x="3081507" y="0"/>
                            </a:cubicBezTo>
                            <a:cubicBezTo>
                              <a:pt x="3085212" y="152459"/>
                              <a:pt x="3098768" y="357837"/>
                              <a:pt x="3081507" y="523220"/>
                            </a:cubicBezTo>
                            <a:cubicBezTo>
                              <a:pt x="2917849" y="528742"/>
                              <a:pt x="2722517" y="546929"/>
                              <a:pt x="2496021" y="523220"/>
                            </a:cubicBezTo>
                            <a:cubicBezTo>
                              <a:pt x="2269525" y="499511"/>
                              <a:pt x="2172570" y="532922"/>
                              <a:pt x="1910534" y="523220"/>
                            </a:cubicBezTo>
                            <a:cubicBezTo>
                              <a:pt x="1648498" y="513518"/>
                              <a:pt x="1558384" y="516039"/>
                              <a:pt x="1294233" y="523220"/>
                            </a:cubicBezTo>
                            <a:cubicBezTo>
                              <a:pt x="1030082" y="530401"/>
                              <a:pt x="925080" y="514407"/>
                              <a:pt x="677932" y="523220"/>
                            </a:cubicBezTo>
                            <a:cubicBezTo>
                              <a:pt x="430784" y="532033"/>
                              <a:pt x="253668" y="520989"/>
                              <a:pt x="0" y="523220"/>
                            </a:cubicBezTo>
                            <a:cubicBezTo>
                              <a:pt x="-14137" y="334864"/>
                              <a:pt x="6441" y="249098"/>
                              <a:pt x="0" y="0"/>
                            </a:cubicBezTo>
                            <a:close/>
                          </a:path>
                          <a:path w="3081507" h="523220" stroke="0" extrusionOk="0">
                            <a:moveTo>
                              <a:pt x="0" y="0"/>
                            </a:moveTo>
                            <a:cubicBezTo>
                              <a:pt x="199467" y="21446"/>
                              <a:pt x="533005" y="-1019"/>
                              <a:pt x="677932" y="0"/>
                            </a:cubicBezTo>
                            <a:cubicBezTo>
                              <a:pt x="822859" y="1019"/>
                              <a:pt x="1052527" y="9901"/>
                              <a:pt x="1263418" y="0"/>
                            </a:cubicBezTo>
                            <a:cubicBezTo>
                              <a:pt x="1474309" y="-9901"/>
                              <a:pt x="1549103" y="9150"/>
                              <a:pt x="1787274" y="0"/>
                            </a:cubicBezTo>
                            <a:cubicBezTo>
                              <a:pt x="2025445" y="-9150"/>
                              <a:pt x="2101045" y="-13437"/>
                              <a:pt x="2403575" y="0"/>
                            </a:cubicBezTo>
                            <a:cubicBezTo>
                              <a:pt x="2706105" y="13437"/>
                              <a:pt x="2829560" y="11529"/>
                              <a:pt x="3081507" y="0"/>
                            </a:cubicBezTo>
                            <a:cubicBezTo>
                              <a:pt x="3092424" y="203038"/>
                              <a:pt x="3076856" y="377162"/>
                              <a:pt x="3081507" y="523220"/>
                            </a:cubicBezTo>
                            <a:cubicBezTo>
                              <a:pt x="2896828" y="518604"/>
                              <a:pt x="2648635" y="552996"/>
                              <a:pt x="2465206" y="523220"/>
                            </a:cubicBezTo>
                            <a:cubicBezTo>
                              <a:pt x="2281777" y="493444"/>
                              <a:pt x="2108961" y="548505"/>
                              <a:pt x="1879719" y="523220"/>
                            </a:cubicBezTo>
                            <a:cubicBezTo>
                              <a:pt x="1650477" y="497935"/>
                              <a:pt x="1607157" y="502855"/>
                              <a:pt x="1355863" y="523220"/>
                            </a:cubicBezTo>
                            <a:cubicBezTo>
                              <a:pt x="1104569" y="543585"/>
                              <a:pt x="873708" y="530037"/>
                              <a:pt x="739562" y="523220"/>
                            </a:cubicBezTo>
                            <a:cubicBezTo>
                              <a:pt x="605416" y="516403"/>
                              <a:pt x="328855" y="510961"/>
                              <a:pt x="0" y="523220"/>
                            </a:cubicBezTo>
                            <a:cubicBezTo>
                              <a:pt x="-1953" y="379646"/>
                              <a:pt x="-535" y="1633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78330-917F-5876-A174-9222186B8714}"/>
                  </a:ext>
                </a:extLst>
              </p:cNvPr>
              <p:cNvSpPr txBox="1"/>
              <p:nvPr/>
            </p:nvSpPr>
            <p:spPr>
              <a:xfrm>
                <a:off x="9929001" y="4779179"/>
                <a:ext cx="3081507" cy="523220"/>
              </a:xfrm>
              <a:custGeom>
                <a:avLst/>
                <a:gdLst>
                  <a:gd name="connsiteX0" fmla="*/ 0 w 3081507"/>
                  <a:gd name="connsiteY0" fmla="*/ 0 h 523220"/>
                  <a:gd name="connsiteX1" fmla="*/ 554671 w 3081507"/>
                  <a:gd name="connsiteY1" fmla="*/ 0 h 523220"/>
                  <a:gd name="connsiteX2" fmla="*/ 1232603 w 3081507"/>
                  <a:gd name="connsiteY2" fmla="*/ 0 h 523220"/>
                  <a:gd name="connsiteX3" fmla="*/ 1879719 w 3081507"/>
                  <a:gd name="connsiteY3" fmla="*/ 0 h 523220"/>
                  <a:gd name="connsiteX4" fmla="*/ 2403575 w 3081507"/>
                  <a:gd name="connsiteY4" fmla="*/ 0 h 523220"/>
                  <a:gd name="connsiteX5" fmla="*/ 3081507 w 3081507"/>
                  <a:gd name="connsiteY5" fmla="*/ 0 h 523220"/>
                  <a:gd name="connsiteX6" fmla="*/ 3081507 w 3081507"/>
                  <a:gd name="connsiteY6" fmla="*/ 523220 h 523220"/>
                  <a:gd name="connsiteX7" fmla="*/ 2496021 w 3081507"/>
                  <a:gd name="connsiteY7" fmla="*/ 523220 h 523220"/>
                  <a:gd name="connsiteX8" fmla="*/ 1910534 w 3081507"/>
                  <a:gd name="connsiteY8" fmla="*/ 523220 h 523220"/>
                  <a:gd name="connsiteX9" fmla="*/ 1294233 w 3081507"/>
                  <a:gd name="connsiteY9" fmla="*/ 523220 h 523220"/>
                  <a:gd name="connsiteX10" fmla="*/ 677932 w 3081507"/>
                  <a:gd name="connsiteY10" fmla="*/ 523220 h 523220"/>
                  <a:gd name="connsiteX11" fmla="*/ 0 w 3081507"/>
                  <a:gd name="connsiteY11" fmla="*/ 523220 h 523220"/>
                  <a:gd name="connsiteX12" fmla="*/ 0 w 3081507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1507" h="523220" fill="none" extrusionOk="0">
                    <a:moveTo>
                      <a:pt x="0" y="0"/>
                    </a:moveTo>
                    <a:cubicBezTo>
                      <a:pt x="271593" y="-3267"/>
                      <a:pt x="340111" y="19997"/>
                      <a:pt x="554671" y="0"/>
                    </a:cubicBezTo>
                    <a:cubicBezTo>
                      <a:pt x="769231" y="-19997"/>
                      <a:pt x="982464" y="12618"/>
                      <a:pt x="1232603" y="0"/>
                    </a:cubicBezTo>
                    <a:cubicBezTo>
                      <a:pt x="1482742" y="-12618"/>
                      <a:pt x="1612385" y="-16211"/>
                      <a:pt x="1879719" y="0"/>
                    </a:cubicBezTo>
                    <a:cubicBezTo>
                      <a:pt x="2147053" y="16211"/>
                      <a:pt x="2221489" y="-25033"/>
                      <a:pt x="2403575" y="0"/>
                    </a:cubicBezTo>
                    <a:cubicBezTo>
                      <a:pt x="2585661" y="25033"/>
                      <a:pt x="2860806" y="15388"/>
                      <a:pt x="3081507" y="0"/>
                    </a:cubicBezTo>
                    <a:cubicBezTo>
                      <a:pt x="3085212" y="152459"/>
                      <a:pt x="3098768" y="357837"/>
                      <a:pt x="3081507" y="523220"/>
                    </a:cubicBezTo>
                    <a:cubicBezTo>
                      <a:pt x="2917849" y="528742"/>
                      <a:pt x="2722517" y="546929"/>
                      <a:pt x="2496021" y="523220"/>
                    </a:cubicBezTo>
                    <a:cubicBezTo>
                      <a:pt x="2269525" y="499511"/>
                      <a:pt x="2172570" y="532922"/>
                      <a:pt x="1910534" y="523220"/>
                    </a:cubicBezTo>
                    <a:cubicBezTo>
                      <a:pt x="1648498" y="513518"/>
                      <a:pt x="1558384" y="516039"/>
                      <a:pt x="1294233" y="523220"/>
                    </a:cubicBezTo>
                    <a:cubicBezTo>
                      <a:pt x="1030082" y="530401"/>
                      <a:pt x="925080" y="514407"/>
                      <a:pt x="677932" y="523220"/>
                    </a:cubicBezTo>
                    <a:cubicBezTo>
                      <a:pt x="430784" y="532033"/>
                      <a:pt x="253668" y="520989"/>
                      <a:pt x="0" y="523220"/>
                    </a:cubicBezTo>
                    <a:cubicBezTo>
                      <a:pt x="-14137" y="334864"/>
                      <a:pt x="6441" y="249098"/>
                      <a:pt x="0" y="0"/>
                    </a:cubicBezTo>
                    <a:close/>
                  </a:path>
                  <a:path w="3081507" h="523220" stroke="0" extrusionOk="0">
                    <a:moveTo>
                      <a:pt x="0" y="0"/>
                    </a:moveTo>
                    <a:cubicBezTo>
                      <a:pt x="199467" y="21446"/>
                      <a:pt x="533005" y="-1019"/>
                      <a:pt x="677932" y="0"/>
                    </a:cubicBezTo>
                    <a:cubicBezTo>
                      <a:pt x="822859" y="1019"/>
                      <a:pt x="1052527" y="9901"/>
                      <a:pt x="1263418" y="0"/>
                    </a:cubicBezTo>
                    <a:cubicBezTo>
                      <a:pt x="1474309" y="-9901"/>
                      <a:pt x="1549103" y="9150"/>
                      <a:pt x="1787274" y="0"/>
                    </a:cubicBezTo>
                    <a:cubicBezTo>
                      <a:pt x="2025445" y="-9150"/>
                      <a:pt x="2101045" y="-13437"/>
                      <a:pt x="2403575" y="0"/>
                    </a:cubicBezTo>
                    <a:cubicBezTo>
                      <a:pt x="2706105" y="13437"/>
                      <a:pt x="2829560" y="11529"/>
                      <a:pt x="3081507" y="0"/>
                    </a:cubicBezTo>
                    <a:cubicBezTo>
                      <a:pt x="3092424" y="203038"/>
                      <a:pt x="3076856" y="377162"/>
                      <a:pt x="3081507" y="523220"/>
                    </a:cubicBezTo>
                    <a:cubicBezTo>
                      <a:pt x="2896828" y="518604"/>
                      <a:pt x="2648635" y="552996"/>
                      <a:pt x="2465206" y="523220"/>
                    </a:cubicBezTo>
                    <a:cubicBezTo>
                      <a:pt x="2281777" y="493444"/>
                      <a:pt x="2108961" y="548505"/>
                      <a:pt x="1879719" y="523220"/>
                    </a:cubicBezTo>
                    <a:cubicBezTo>
                      <a:pt x="1650477" y="497935"/>
                      <a:pt x="1607157" y="502855"/>
                      <a:pt x="1355863" y="523220"/>
                    </a:cubicBezTo>
                    <a:cubicBezTo>
                      <a:pt x="1104569" y="543585"/>
                      <a:pt x="873708" y="530037"/>
                      <a:pt x="739562" y="523220"/>
                    </a:cubicBezTo>
                    <a:cubicBezTo>
                      <a:pt x="605416" y="516403"/>
                      <a:pt x="328855" y="510961"/>
                      <a:pt x="0" y="523220"/>
                    </a:cubicBezTo>
                    <a:cubicBezTo>
                      <a:pt x="-1953" y="379646"/>
                      <a:pt x="-535" y="1633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78330-917F-5876-A174-9222186B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01" y="4779179"/>
                <a:ext cx="3081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081507"/>
                          <a:gd name="connsiteY0" fmla="*/ 0 h 523220"/>
                          <a:gd name="connsiteX1" fmla="*/ 554671 w 3081507"/>
                          <a:gd name="connsiteY1" fmla="*/ 0 h 523220"/>
                          <a:gd name="connsiteX2" fmla="*/ 1232603 w 3081507"/>
                          <a:gd name="connsiteY2" fmla="*/ 0 h 523220"/>
                          <a:gd name="connsiteX3" fmla="*/ 1879719 w 3081507"/>
                          <a:gd name="connsiteY3" fmla="*/ 0 h 523220"/>
                          <a:gd name="connsiteX4" fmla="*/ 2403575 w 3081507"/>
                          <a:gd name="connsiteY4" fmla="*/ 0 h 523220"/>
                          <a:gd name="connsiteX5" fmla="*/ 3081507 w 3081507"/>
                          <a:gd name="connsiteY5" fmla="*/ 0 h 523220"/>
                          <a:gd name="connsiteX6" fmla="*/ 3081507 w 3081507"/>
                          <a:gd name="connsiteY6" fmla="*/ 523220 h 523220"/>
                          <a:gd name="connsiteX7" fmla="*/ 2496021 w 3081507"/>
                          <a:gd name="connsiteY7" fmla="*/ 523220 h 523220"/>
                          <a:gd name="connsiteX8" fmla="*/ 1910534 w 3081507"/>
                          <a:gd name="connsiteY8" fmla="*/ 523220 h 523220"/>
                          <a:gd name="connsiteX9" fmla="*/ 1294233 w 3081507"/>
                          <a:gd name="connsiteY9" fmla="*/ 523220 h 523220"/>
                          <a:gd name="connsiteX10" fmla="*/ 677932 w 3081507"/>
                          <a:gd name="connsiteY10" fmla="*/ 523220 h 523220"/>
                          <a:gd name="connsiteX11" fmla="*/ 0 w 3081507"/>
                          <a:gd name="connsiteY11" fmla="*/ 523220 h 523220"/>
                          <a:gd name="connsiteX12" fmla="*/ 0 w 3081507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081507" h="523220" fill="none" extrusionOk="0">
                            <a:moveTo>
                              <a:pt x="0" y="0"/>
                            </a:moveTo>
                            <a:cubicBezTo>
                              <a:pt x="271593" y="-3267"/>
                              <a:pt x="340111" y="19997"/>
                              <a:pt x="554671" y="0"/>
                            </a:cubicBezTo>
                            <a:cubicBezTo>
                              <a:pt x="769231" y="-19997"/>
                              <a:pt x="982464" y="12618"/>
                              <a:pt x="1232603" y="0"/>
                            </a:cubicBezTo>
                            <a:cubicBezTo>
                              <a:pt x="1482742" y="-12618"/>
                              <a:pt x="1612385" y="-16211"/>
                              <a:pt x="1879719" y="0"/>
                            </a:cubicBezTo>
                            <a:cubicBezTo>
                              <a:pt x="2147053" y="16211"/>
                              <a:pt x="2221489" y="-25033"/>
                              <a:pt x="2403575" y="0"/>
                            </a:cubicBezTo>
                            <a:cubicBezTo>
                              <a:pt x="2585661" y="25033"/>
                              <a:pt x="2860806" y="15388"/>
                              <a:pt x="3081507" y="0"/>
                            </a:cubicBezTo>
                            <a:cubicBezTo>
                              <a:pt x="3085212" y="152459"/>
                              <a:pt x="3098768" y="357837"/>
                              <a:pt x="3081507" y="523220"/>
                            </a:cubicBezTo>
                            <a:cubicBezTo>
                              <a:pt x="2917849" y="528742"/>
                              <a:pt x="2722517" y="546929"/>
                              <a:pt x="2496021" y="523220"/>
                            </a:cubicBezTo>
                            <a:cubicBezTo>
                              <a:pt x="2269525" y="499511"/>
                              <a:pt x="2172570" y="532922"/>
                              <a:pt x="1910534" y="523220"/>
                            </a:cubicBezTo>
                            <a:cubicBezTo>
                              <a:pt x="1648498" y="513518"/>
                              <a:pt x="1558384" y="516039"/>
                              <a:pt x="1294233" y="523220"/>
                            </a:cubicBezTo>
                            <a:cubicBezTo>
                              <a:pt x="1030082" y="530401"/>
                              <a:pt x="925080" y="514407"/>
                              <a:pt x="677932" y="523220"/>
                            </a:cubicBezTo>
                            <a:cubicBezTo>
                              <a:pt x="430784" y="532033"/>
                              <a:pt x="253668" y="520989"/>
                              <a:pt x="0" y="523220"/>
                            </a:cubicBezTo>
                            <a:cubicBezTo>
                              <a:pt x="-14137" y="334864"/>
                              <a:pt x="6441" y="249098"/>
                              <a:pt x="0" y="0"/>
                            </a:cubicBezTo>
                            <a:close/>
                          </a:path>
                          <a:path w="3081507" h="523220" stroke="0" extrusionOk="0">
                            <a:moveTo>
                              <a:pt x="0" y="0"/>
                            </a:moveTo>
                            <a:cubicBezTo>
                              <a:pt x="199467" y="21446"/>
                              <a:pt x="533005" y="-1019"/>
                              <a:pt x="677932" y="0"/>
                            </a:cubicBezTo>
                            <a:cubicBezTo>
                              <a:pt x="822859" y="1019"/>
                              <a:pt x="1052527" y="9901"/>
                              <a:pt x="1263418" y="0"/>
                            </a:cubicBezTo>
                            <a:cubicBezTo>
                              <a:pt x="1474309" y="-9901"/>
                              <a:pt x="1549103" y="9150"/>
                              <a:pt x="1787274" y="0"/>
                            </a:cubicBezTo>
                            <a:cubicBezTo>
                              <a:pt x="2025445" y="-9150"/>
                              <a:pt x="2101045" y="-13437"/>
                              <a:pt x="2403575" y="0"/>
                            </a:cubicBezTo>
                            <a:cubicBezTo>
                              <a:pt x="2706105" y="13437"/>
                              <a:pt x="2829560" y="11529"/>
                              <a:pt x="3081507" y="0"/>
                            </a:cubicBezTo>
                            <a:cubicBezTo>
                              <a:pt x="3092424" y="203038"/>
                              <a:pt x="3076856" y="377162"/>
                              <a:pt x="3081507" y="523220"/>
                            </a:cubicBezTo>
                            <a:cubicBezTo>
                              <a:pt x="2896828" y="518604"/>
                              <a:pt x="2648635" y="552996"/>
                              <a:pt x="2465206" y="523220"/>
                            </a:cubicBezTo>
                            <a:cubicBezTo>
                              <a:pt x="2281777" y="493444"/>
                              <a:pt x="2108961" y="548505"/>
                              <a:pt x="1879719" y="523220"/>
                            </a:cubicBezTo>
                            <a:cubicBezTo>
                              <a:pt x="1650477" y="497935"/>
                              <a:pt x="1607157" y="502855"/>
                              <a:pt x="1355863" y="523220"/>
                            </a:cubicBezTo>
                            <a:cubicBezTo>
                              <a:pt x="1104569" y="543585"/>
                              <a:pt x="873708" y="530037"/>
                              <a:pt x="739562" y="523220"/>
                            </a:cubicBezTo>
                            <a:cubicBezTo>
                              <a:pt x="605416" y="516403"/>
                              <a:pt x="328855" y="510961"/>
                              <a:pt x="0" y="523220"/>
                            </a:cubicBezTo>
                            <a:cubicBezTo>
                              <a:pt x="-1953" y="379646"/>
                              <a:pt x="-535" y="1633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AEBD87-D5C7-38FC-5DC0-E18459A92820}"/>
                  </a:ext>
                </a:extLst>
              </p:cNvPr>
              <p:cNvSpPr txBox="1"/>
              <p:nvPr/>
            </p:nvSpPr>
            <p:spPr>
              <a:xfrm>
                <a:off x="420568" y="5947798"/>
                <a:ext cx="7809034" cy="954107"/>
              </a:xfrm>
              <a:custGeom>
                <a:avLst/>
                <a:gdLst>
                  <a:gd name="connsiteX0" fmla="*/ 0 w 7809034"/>
                  <a:gd name="connsiteY0" fmla="*/ 0 h 954107"/>
                  <a:gd name="connsiteX1" fmla="*/ 494572 w 7809034"/>
                  <a:gd name="connsiteY1" fmla="*/ 0 h 954107"/>
                  <a:gd name="connsiteX2" fmla="*/ 1145325 w 7809034"/>
                  <a:gd name="connsiteY2" fmla="*/ 0 h 954107"/>
                  <a:gd name="connsiteX3" fmla="*/ 1561807 w 7809034"/>
                  <a:gd name="connsiteY3" fmla="*/ 0 h 954107"/>
                  <a:gd name="connsiteX4" fmla="*/ 2056379 w 7809034"/>
                  <a:gd name="connsiteY4" fmla="*/ 0 h 954107"/>
                  <a:gd name="connsiteX5" fmla="*/ 2550951 w 7809034"/>
                  <a:gd name="connsiteY5" fmla="*/ 0 h 954107"/>
                  <a:gd name="connsiteX6" fmla="*/ 3357885 w 7809034"/>
                  <a:gd name="connsiteY6" fmla="*/ 0 h 954107"/>
                  <a:gd name="connsiteX7" fmla="*/ 4086728 w 7809034"/>
                  <a:gd name="connsiteY7" fmla="*/ 0 h 954107"/>
                  <a:gd name="connsiteX8" fmla="*/ 4581300 w 7809034"/>
                  <a:gd name="connsiteY8" fmla="*/ 0 h 954107"/>
                  <a:gd name="connsiteX9" fmla="*/ 5310143 w 7809034"/>
                  <a:gd name="connsiteY9" fmla="*/ 0 h 954107"/>
                  <a:gd name="connsiteX10" fmla="*/ 5882806 w 7809034"/>
                  <a:gd name="connsiteY10" fmla="*/ 0 h 954107"/>
                  <a:gd name="connsiteX11" fmla="*/ 6533558 w 7809034"/>
                  <a:gd name="connsiteY11" fmla="*/ 0 h 954107"/>
                  <a:gd name="connsiteX12" fmla="*/ 7809034 w 7809034"/>
                  <a:gd name="connsiteY12" fmla="*/ 0 h 954107"/>
                  <a:gd name="connsiteX13" fmla="*/ 7809034 w 7809034"/>
                  <a:gd name="connsiteY13" fmla="*/ 457971 h 954107"/>
                  <a:gd name="connsiteX14" fmla="*/ 7809034 w 7809034"/>
                  <a:gd name="connsiteY14" fmla="*/ 954107 h 954107"/>
                  <a:gd name="connsiteX15" fmla="*/ 7002100 w 7809034"/>
                  <a:gd name="connsiteY15" fmla="*/ 954107 h 954107"/>
                  <a:gd name="connsiteX16" fmla="*/ 6195167 w 7809034"/>
                  <a:gd name="connsiteY16" fmla="*/ 954107 h 954107"/>
                  <a:gd name="connsiteX17" fmla="*/ 5388233 w 7809034"/>
                  <a:gd name="connsiteY17" fmla="*/ 954107 h 954107"/>
                  <a:gd name="connsiteX18" fmla="*/ 4893661 w 7809034"/>
                  <a:gd name="connsiteY18" fmla="*/ 954107 h 954107"/>
                  <a:gd name="connsiteX19" fmla="*/ 4164818 w 7809034"/>
                  <a:gd name="connsiteY19" fmla="*/ 954107 h 954107"/>
                  <a:gd name="connsiteX20" fmla="*/ 3435975 w 7809034"/>
                  <a:gd name="connsiteY20" fmla="*/ 954107 h 954107"/>
                  <a:gd name="connsiteX21" fmla="*/ 2941403 w 7809034"/>
                  <a:gd name="connsiteY21" fmla="*/ 954107 h 954107"/>
                  <a:gd name="connsiteX22" fmla="*/ 2524921 w 7809034"/>
                  <a:gd name="connsiteY22" fmla="*/ 954107 h 954107"/>
                  <a:gd name="connsiteX23" fmla="*/ 1874168 w 7809034"/>
                  <a:gd name="connsiteY23" fmla="*/ 954107 h 954107"/>
                  <a:gd name="connsiteX24" fmla="*/ 1145325 w 7809034"/>
                  <a:gd name="connsiteY24" fmla="*/ 954107 h 954107"/>
                  <a:gd name="connsiteX25" fmla="*/ 0 w 7809034"/>
                  <a:gd name="connsiteY25" fmla="*/ 954107 h 954107"/>
                  <a:gd name="connsiteX26" fmla="*/ 0 w 7809034"/>
                  <a:gd name="connsiteY26" fmla="*/ 467512 h 954107"/>
                  <a:gd name="connsiteX27" fmla="*/ 0 w 7809034"/>
                  <a:gd name="connsiteY27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809034" h="954107" fill="none" extrusionOk="0">
                    <a:moveTo>
                      <a:pt x="0" y="0"/>
                    </a:moveTo>
                    <a:cubicBezTo>
                      <a:pt x="207790" y="-16421"/>
                      <a:pt x="347122" y="9464"/>
                      <a:pt x="494572" y="0"/>
                    </a:cubicBezTo>
                    <a:cubicBezTo>
                      <a:pt x="642022" y="-9464"/>
                      <a:pt x="964838" y="14619"/>
                      <a:pt x="1145325" y="0"/>
                    </a:cubicBezTo>
                    <a:cubicBezTo>
                      <a:pt x="1325812" y="-14619"/>
                      <a:pt x="1420217" y="8595"/>
                      <a:pt x="1561807" y="0"/>
                    </a:cubicBezTo>
                    <a:cubicBezTo>
                      <a:pt x="1703397" y="-8595"/>
                      <a:pt x="1904471" y="1023"/>
                      <a:pt x="2056379" y="0"/>
                    </a:cubicBezTo>
                    <a:cubicBezTo>
                      <a:pt x="2208287" y="-1023"/>
                      <a:pt x="2405694" y="-8199"/>
                      <a:pt x="2550951" y="0"/>
                    </a:cubicBezTo>
                    <a:cubicBezTo>
                      <a:pt x="2696208" y="8199"/>
                      <a:pt x="2959846" y="22355"/>
                      <a:pt x="3357885" y="0"/>
                    </a:cubicBezTo>
                    <a:cubicBezTo>
                      <a:pt x="3755924" y="-22355"/>
                      <a:pt x="3739446" y="19345"/>
                      <a:pt x="4086728" y="0"/>
                    </a:cubicBezTo>
                    <a:cubicBezTo>
                      <a:pt x="4434010" y="-19345"/>
                      <a:pt x="4460889" y="-22730"/>
                      <a:pt x="4581300" y="0"/>
                    </a:cubicBezTo>
                    <a:cubicBezTo>
                      <a:pt x="4701711" y="22730"/>
                      <a:pt x="5007675" y="-13425"/>
                      <a:pt x="5310143" y="0"/>
                    </a:cubicBezTo>
                    <a:cubicBezTo>
                      <a:pt x="5612611" y="13425"/>
                      <a:pt x="5637159" y="-9404"/>
                      <a:pt x="5882806" y="0"/>
                    </a:cubicBezTo>
                    <a:cubicBezTo>
                      <a:pt x="6128453" y="9404"/>
                      <a:pt x="6277488" y="27054"/>
                      <a:pt x="6533558" y="0"/>
                    </a:cubicBezTo>
                    <a:cubicBezTo>
                      <a:pt x="6789628" y="-27054"/>
                      <a:pt x="7193530" y="-34697"/>
                      <a:pt x="7809034" y="0"/>
                    </a:cubicBezTo>
                    <a:cubicBezTo>
                      <a:pt x="7789346" y="212157"/>
                      <a:pt x="7812409" y="268350"/>
                      <a:pt x="7809034" y="457971"/>
                    </a:cubicBezTo>
                    <a:cubicBezTo>
                      <a:pt x="7805659" y="647592"/>
                      <a:pt x="7823916" y="811073"/>
                      <a:pt x="7809034" y="954107"/>
                    </a:cubicBezTo>
                    <a:cubicBezTo>
                      <a:pt x="7617875" y="921005"/>
                      <a:pt x="7292228" y="990436"/>
                      <a:pt x="7002100" y="954107"/>
                    </a:cubicBezTo>
                    <a:cubicBezTo>
                      <a:pt x="6711972" y="917778"/>
                      <a:pt x="6414408" y="957317"/>
                      <a:pt x="6195167" y="954107"/>
                    </a:cubicBezTo>
                    <a:cubicBezTo>
                      <a:pt x="5975926" y="950897"/>
                      <a:pt x="5620092" y="923370"/>
                      <a:pt x="5388233" y="954107"/>
                    </a:cubicBezTo>
                    <a:cubicBezTo>
                      <a:pt x="5156374" y="984844"/>
                      <a:pt x="5049402" y="947101"/>
                      <a:pt x="4893661" y="954107"/>
                    </a:cubicBezTo>
                    <a:cubicBezTo>
                      <a:pt x="4737920" y="961113"/>
                      <a:pt x="4420627" y="963383"/>
                      <a:pt x="4164818" y="954107"/>
                    </a:cubicBezTo>
                    <a:cubicBezTo>
                      <a:pt x="3909009" y="944831"/>
                      <a:pt x="3652797" y="981349"/>
                      <a:pt x="3435975" y="954107"/>
                    </a:cubicBezTo>
                    <a:cubicBezTo>
                      <a:pt x="3219153" y="926865"/>
                      <a:pt x="3163912" y="949792"/>
                      <a:pt x="2941403" y="954107"/>
                    </a:cubicBezTo>
                    <a:cubicBezTo>
                      <a:pt x="2718894" y="958422"/>
                      <a:pt x="2679241" y="953217"/>
                      <a:pt x="2524921" y="954107"/>
                    </a:cubicBezTo>
                    <a:cubicBezTo>
                      <a:pt x="2370601" y="954997"/>
                      <a:pt x="2145875" y="968159"/>
                      <a:pt x="1874168" y="954107"/>
                    </a:cubicBezTo>
                    <a:cubicBezTo>
                      <a:pt x="1602461" y="940055"/>
                      <a:pt x="1327632" y="957871"/>
                      <a:pt x="1145325" y="954107"/>
                    </a:cubicBezTo>
                    <a:cubicBezTo>
                      <a:pt x="963018" y="950343"/>
                      <a:pt x="318510" y="1009750"/>
                      <a:pt x="0" y="954107"/>
                    </a:cubicBezTo>
                    <a:cubicBezTo>
                      <a:pt x="12363" y="826890"/>
                      <a:pt x="10869" y="665031"/>
                      <a:pt x="0" y="467512"/>
                    </a:cubicBezTo>
                    <a:cubicBezTo>
                      <a:pt x="-10869" y="269993"/>
                      <a:pt x="17735" y="233120"/>
                      <a:pt x="0" y="0"/>
                    </a:cubicBezTo>
                    <a:close/>
                  </a:path>
                  <a:path w="7809034" h="954107" stroke="0" extrusionOk="0">
                    <a:moveTo>
                      <a:pt x="0" y="0"/>
                    </a:moveTo>
                    <a:cubicBezTo>
                      <a:pt x="291370" y="-1707"/>
                      <a:pt x="416009" y="-25247"/>
                      <a:pt x="806934" y="0"/>
                    </a:cubicBezTo>
                    <a:cubicBezTo>
                      <a:pt x="1197859" y="25247"/>
                      <a:pt x="1185569" y="-20345"/>
                      <a:pt x="1379596" y="0"/>
                    </a:cubicBezTo>
                    <a:cubicBezTo>
                      <a:pt x="1573623" y="20345"/>
                      <a:pt x="1689385" y="11746"/>
                      <a:pt x="1796078" y="0"/>
                    </a:cubicBezTo>
                    <a:cubicBezTo>
                      <a:pt x="1902771" y="-11746"/>
                      <a:pt x="2135083" y="27841"/>
                      <a:pt x="2446831" y="0"/>
                    </a:cubicBezTo>
                    <a:cubicBezTo>
                      <a:pt x="2758579" y="-27841"/>
                      <a:pt x="2934586" y="538"/>
                      <a:pt x="3097583" y="0"/>
                    </a:cubicBezTo>
                    <a:cubicBezTo>
                      <a:pt x="3260580" y="-538"/>
                      <a:pt x="3405530" y="-2786"/>
                      <a:pt x="3670246" y="0"/>
                    </a:cubicBezTo>
                    <a:cubicBezTo>
                      <a:pt x="3934962" y="2786"/>
                      <a:pt x="4158362" y="-7592"/>
                      <a:pt x="4320999" y="0"/>
                    </a:cubicBezTo>
                    <a:cubicBezTo>
                      <a:pt x="4483636" y="7592"/>
                      <a:pt x="4830699" y="-17977"/>
                      <a:pt x="5049842" y="0"/>
                    </a:cubicBezTo>
                    <a:cubicBezTo>
                      <a:pt x="5268985" y="17977"/>
                      <a:pt x="5323478" y="-17316"/>
                      <a:pt x="5544414" y="0"/>
                    </a:cubicBezTo>
                    <a:cubicBezTo>
                      <a:pt x="5765350" y="17316"/>
                      <a:pt x="6071799" y="27188"/>
                      <a:pt x="6351348" y="0"/>
                    </a:cubicBezTo>
                    <a:cubicBezTo>
                      <a:pt x="6630897" y="-27188"/>
                      <a:pt x="6607397" y="11728"/>
                      <a:pt x="6845920" y="0"/>
                    </a:cubicBezTo>
                    <a:cubicBezTo>
                      <a:pt x="7084443" y="-11728"/>
                      <a:pt x="7576527" y="29366"/>
                      <a:pt x="7809034" y="0"/>
                    </a:cubicBezTo>
                    <a:cubicBezTo>
                      <a:pt x="7830755" y="95807"/>
                      <a:pt x="7813177" y="343125"/>
                      <a:pt x="7809034" y="448430"/>
                    </a:cubicBezTo>
                    <a:cubicBezTo>
                      <a:pt x="7804892" y="553735"/>
                      <a:pt x="7827626" y="804712"/>
                      <a:pt x="7809034" y="954107"/>
                    </a:cubicBezTo>
                    <a:cubicBezTo>
                      <a:pt x="7718504" y="947762"/>
                      <a:pt x="7534710" y="947956"/>
                      <a:pt x="7392552" y="954107"/>
                    </a:cubicBezTo>
                    <a:cubicBezTo>
                      <a:pt x="7250394" y="960258"/>
                      <a:pt x="7120955" y="973947"/>
                      <a:pt x="6976070" y="954107"/>
                    </a:cubicBezTo>
                    <a:cubicBezTo>
                      <a:pt x="6831185" y="934267"/>
                      <a:pt x="6422872" y="979652"/>
                      <a:pt x="6247227" y="954107"/>
                    </a:cubicBezTo>
                    <a:cubicBezTo>
                      <a:pt x="6071582" y="928562"/>
                      <a:pt x="6012612" y="951949"/>
                      <a:pt x="5830745" y="954107"/>
                    </a:cubicBezTo>
                    <a:cubicBezTo>
                      <a:pt x="5648878" y="956265"/>
                      <a:pt x="5468039" y="935788"/>
                      <a:pt x="5336173" y="954107"/>
                    </a:cubicBezTo>
                    <a:cubicBezTo>
                      <a:pt x="5204307" y="972426"/>
                      <a:pt x="5027039" y="966605"/>
                      <a:pt x="4763511" y="954107"/>
                    </a:cubicBezTo>
                    <a:cubicBezTo>
                      <a:pt x="4499983" y="941609"/>
                      <a:pt x="4349695" y="969486"/>
                      <a:pt x="4190848" y="954107"/>
                    </a:cubicBezTo>
                    <a:cubicBezTo>
                      <a:pt x="4032001" y="938728"/>
                      <a:pt x="3744137" y="981321"/>
                      <a:pt x="3618186" y="954107"/>
                    </a:cubicBezTo>
                    <a:cubicBezTo>
                      <a:pt x="3492235" y="926893"/>
                      <a:pt x="3219736" y="959923"/>
                      <a:pt x="2889343" y="954107"/>
                    </a:cubicBezTo>
                    <a:cubicBezTo>
                      <a:pt x="2558950" y="948291"/>
                      <a:pt x="2488175" y="945466"/>
                      <a:pt x="2238590" y="954107"/>
                    </a:cubicBezTo>
                    <a:cubicBezTo>
                      <a:pt x="1989005" y="962748"/>
                      <a:pt x="1760253" y="934941"/>
                      <a:pt x="1587837" y="954107"/>
                    </a:cubicBezTo>
                    <a:cubicBezTo>
                      <a:pt x="1415421" y="973273"/>
                      <a:pt x="1058446" y="928239"/>
                      <a:pt x="858994" y="954107"/>
                    </a:cubicBezTo>
                    <a:cubicBezTo>
                      <a:pt x="659542" y="979975"/>
                      <a:pt x="275145" y="937841"/>
                      <a:pt x="0" y="954107"/>
                    </a:cubicBezTo>
                    <a:cubicBezTo>
                      <a:pt x="-8946" y="764041"/>
                      <a:pt x="-20904" y="624104"/>
                      <a:pt x="0" y="505677"/>
                    </a:cubicBezTo>
                    <a:cubicBezTo>
                      <a:pt x="20904" y="387250"/>
                      <a:pt x="-11942" y="1885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example, the population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of a country in different years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AEBD87-D5C7-38FC-5DC0-E18459A9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" y="5947798"/>
                <a:ext cx="7809034" cy="954107"/>
              </a:xfrm>
              <a:prstGeom prst="rect">
                <a:avLst/>
              </a:prstGeom>
              <a:blipFill>
                <a:blip r:embed="rId5"/>
                <a:stretch>
                  <a:fillRect l="-1477" t="-2994" b="-13174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7809034"/>
                          <a:gd name="connsiteY0" fmla="*/ 0 h 954107"/>
                          <a:gd name="connsiteX1" fmla="*/ 494572 w 7809034"/>
                          <a:gd name="connsiteY1" fmla="*/ 0 h 954107"/>
                          <a:gd name="connsiteX2" fmla="*/ 1145325 w 7809034"/>
                          <a:gd name="connsiteY2" fmla="*/ 0 h 954107"/>
                          <a:gd name="connsiteX3" fmla="*/ 1561807 w 7809034"/>
                          <a:gd name="connsiteY3" fmla="*/ 0 h 954107"/>
                          <a:gd name="connsiteX4" fmla="*/ 2056379 w 7809034"/>
                          <a:gd name="connsiteY4" fmla="*/ 0 h 954107"/>
                          <a:gd name="connsiteX5" fmla="*/ 2550951 w 7809034"/>
                          <a:gd name="connsiteY5" fmla="*/ 0 h 954107"/>
                          <a:gd name="connsiteX6" fmla="*/ 3357885 w 7809034"/>
                          <a:gd name="connsiteY6" fmla="*/ 0 h 954107"/>
                          <a:gd name="connsiteX7" fmla="*/ 4086728 w 7809034"/>
                          <a:gd name="connsiteY7" fmla="*/ 0 h 954107"/>
                          <a:gd name="connsiteX8" fmla="*/ 4581300 w 7809034"/>
                          <a:gd name="connsiteY8" fmla="*/ 0 h 954107"/>
                          <a:gd name="connsiteX9" fmla="*/ 5310143 w 7809034"/>
                          <a:gd name="connsiteY9" fmla="*/ 0 h 954107"/>
                          <a:gd name="connsiteX10" fmla="*/ 5882806 w 7809034"/>
                          <a:gd name="connsiteY10" fmla="*/ 0 h 954107"/>
                          <a:gd name="connsiteX11" fmla="*/ 6533558 w 7809034"/>
                          <a:gd name="connsiteY11" fmla="*/ 0 h 954107"/>
                          <a:gd name="connsiteX12" fmla="*/ 7809034 w 7809034"/>
                          <a:gd name="connsiteY12" fmla="*/ 0 h 954107"/>
                          <a:gd name="connsiteX13" fmla="*/ 7809034 w 7809034"/>
                          <a:gd name="connsiteY13" fmla="*/ 457971 h 954107"/>
                          <a:gd name="connsiteX14" fmla="*/ 7809034 w 7809034"/>
                          <a:gd name="connsiteY14" fmla="*/ 954107 h 954107"/>
                          <a:gd name="connsiteX15" fmla="*/ 7002100 w 7809034"/>
                          <a:gd name="connsiteY15" fmla="*/ 954107 h 954107"/>
                          <a:gd name="connsiteX16" fmla="*/ 6195167 w 7809034"/>
                          <a:gd name="connsiteY16" fmla="*/ 954107 h 954107"/>
                          <a:gd name="connsiteX17" fmla="*/ 5388233 w 7809034"/>
                          <a:gd name="connsiteY17" fmla="*/ 954107 h 954107"/>
                          <a:gd name="connsiteX18" fmla="*/ 4893661 w 7809034"/>
                          <a:gd name="connsiteY18" fmla="*/ 954107 h 954107"/>
                          <a:gd name="connsiteX19" fmla="*/ 4164818 w 7809034"/>
                          <a:gd name="connsiteY19" fmla="*/ 954107 h 954107"/>
                          <a:gd name="connsiteX20" fmla="*/ 3435975 w 7809034"/>
                          <a:gd name="connsiteY20" fmla="*/ 954107 h 954107"/>
                          <a:gd name="connsiteX21" fmla="*/ 2941403 w 7809034"/>
                          <a:gd name="connsiteY21" fmla="*/ 954107 h 954107"/>
                          <a:gd name="connsiteX22" fmla="*/ 2524921 w 7809034"/>
                          <a:gd name="connsiteY22" fmla="*/ 954107 h 954107"/>
                          <a:gd name="connsiteX23" fmla="*/ 1874168 w 7809034"/>
                          <a:gd name="connsiteY23" fmla="*/ 954107 h 954107"/>
                          <a:gd name="connsiteX24" fmla="*/ 1145325 w 7809034"/>
                          <a:gd name="connsiteY24" fmla="*/ 954107 h 954107"/>
                          <a:gd name="connsiteX25" fmla="*/ 0 w 7809034"/>
                          <a:gd name="connsiteY25" fmla="*/ 954107 h 954107"/>
                          <a:gd name="connsiteX26" fmla="*/ 0 w 7809034"/>
                          <a:gd name="connsiteY26" fmla="*/ 467512 h 954107"/>
                          <a:gd name="connsiteX27" fmla="*/ 0 w 7809034"/>
                          <a:gd name="connsiteY27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809034" h="954107" fill="none" extrusionOk="0">
                            <a:moveTo>
                              <a:pt x="0" y="0"/>
                            </a:moveTo>
                            <a:cubicBezTo>
                              <a:pt x="207790" y="-16421"/>
                              <a:pt x="347122" y="9464"/>
                              <a:pt x="494572" y="0"/>
                            </a:cubicBezTo>
                            <a:cubicBezTo>
                              <a:pt x="642022" y="-9464"/>
                              <a:pt x="964838" y="14619"/>
                              <a:pt x="1145325" y="0"/>
                            </a:cubicBezTo>
                            <a:cubicBezTo>
                              <a:pt x="1325812" y="-14619"/>
                              <a:pt x="1420217" y="8595"/>
                              <a:pt x="1561807" y="0"/>
                            </a:cubicBezTo>
                            <a:cubicBezTo>
                              <a:pt x="1703397" y="-8595"/>
                              <a:pt x="1904471" y="1023"/>
                              <a:pt x="2056379" y="0"/>
                            </a:cubicBezTo>
                            <a:cubicBezTo>
                              <a:pt x="2208287" y="-1023"/>
                              <a:pt x="2405694" y="-8199"/>
                              <a:pt x="2550951" y="0"/>
                            </a:cubicBezTo>
                            <a:cubicBezTo>
                              <a:pt x="2696208" y="8199"/>
                              <a:pt x="2959846" y="22355"/>
                              <a:pt x="3357885" y="0"/>
                            </a:cubicBezTo>
                            <a:cubicBezTo>
                              <a:pt x="3755924" y="-22355"/>
                              <a:pt x="3739446" y="19345"/>
                              <a:pt x="4086728" y="0"/>
                            </a:cubicBezTo>
                            <a:cubicBezTo>
                              <a:pt x="4434010" y="-19345"/>
                              <a:pt x="4460889" y="-22730"/>
                              <a:pt x="4581300" y="0"/>
                            </a:cubicBezTo>
                            <a:cubicBezTo>
                              <a:pt x="4701711" y="22730"/>
                              <a:pt x="5007675" y="-13425"/>
                              <a:pt x="5310143" y="0"/>
                            </a:cubicBezTo>
                            <a:cubicBezTo>
                              <a:pt x="5612611" y="13425"/>
                              <a:pt x="5637159" y="-9404"/>
                              <a:pt x="5882806" y="0"/>
                            </a:cubicBezTo>
                            <a:cubicBezTo>
                              <a:pt x="6128453" y="9404"/>
                              <a:pt x="6277488" y="27054"/>
                              <a:pt x="6533558" y="0"/>
                            </a:cubicBezTo>
                            <a:cubicBezTo>
                              <a:pt x="6789628" y="-27054"/>
                              <a:pt x="7193530" y="-34697"/>
                              <a:pt x="7809034" y="0"/>
                            </a:cubicBezTo>
                            <a:cubicBezTo>
                              <a:pt x="7789346" y="212157"/>
                              <a:pt x="7812409" y="268350"/>
                              <a:pt x="7809034" y="457971"/>
                            </a:cubicBezTo>
                            <a:cubicBezTo>
                              <a:pt x="7805659" y="647592"/>
                              <a:pt x="7823916" y="811073"/>
                              <a:pt x="7809034" y="954107"/>
                            </a:cubicBezTo>
                            <a:cubicBezTo>
                              <a:pt x="7617875" y="921005"/>
                              <a:pt x="7292228" y="990436"/>
                              <a:pt x="7002100" y="954107"/>
                            </a:cubicBezTo>
                            <a:cubicBezTo>
                              <a:pt x="6711972" y="917778"/>
                              <a:pt x="6414408" y="957317"/>
                              <a:pt x="6195167" y="954107"/>
                            </a:cubicBezTo>
                            <a:cubicBezTo>
                              <a:pt x="5975926" y="950897"/>
                              <a:pt x="5620092" y="923370"/>
                              <a:pt x="5388233" y="954107"/>
                            </a:cubicBezTo>
                            <a:cubicBezTo>
                              <a:pt x="5156374" y="984844"/>
                              <a:pt x="5049402" y="947101"/>
                              <a:pt x="4893661" y="954107"/>
                            </a:cubicBezTo>
                            <a:cubicBezTo>
                              <a:pt x="4737920" y="961113"/>
                              <a:pt x="4420627" y="963383"/>
                              <a:pt x="4164818" y="954107"/>
                            </a:cubicBezTo>
                            <a:cubicBezTo>
                              <a:pt x="3909009" y="944831"/>
                              <a:pt x="3652797" y="981349"/>
                              <a:pt x="3435975" y="954107"/>
                            </a:cubicBezTo>
                            <a:cubicBezTo>
                              <a:pt x="3219153" y="926865"/>
                              <a:pt x="3163912" y="949792"/>
                              <a:pt x="2941403" y="954107"/>
                            </a:cubicBezTo>
                            <a:cubicBezTo>
                              <a:pt x="2718894" y="958422"/>
                              <a:pt x="2679241" y="953217"/>
                              <a:pt x="2524921" y="954107"/>
                            </a:cubicBezTo>
                            <a:cubicBezTo>
                              <a:pt x="2370601" y="954997"/>
                              <a:pt x="2145875" y="968159"/>
                              <a:pt x="1874168" y="954107"/>
                            </a:cubicBezTo>
                            <a:cubicBezTo>
                              <a:pt x="1602461" y="940055"/>
                              <a:pt x="1327632" y="957871"/>
                              <a:pt x="1145325" y="954107"/>
                            </a:cubicBezTo>
                            <a:cubicBezTo>
                              <a:pt x="963018" y="950343"/>
                              <a:pt x="318510" y="1009750"/>
                              <a:pt x="0" y="954107"/>
                            </a:cubicBezTo>
                            <a:cubicBezTo>
                              <a:pt x="12363" y="826890"/>
                              <a:pt x="10869" y="665031"/>
                              <a:pt x="0" y="467512"/>
                            </a:cubicBezTo>
                            <a:cubicBezTo>
                              <a:pt x="-10869" y="269993"/>
                              <a:pt x="17735" y="233120"/>
                              <a:pt x="0" y="0"/>
                            </a:cubicBezTo>
                            <a:close/>
                          </a:path>
                          <a:path w="7809034" h="954107" stroke="0" extrusionOk="0">
                            <a:moveTo>
                              <a:pt x="0" y="0"/>
                            </a:moveTo>
                            <a:cubicBezTo>
                              <a:pt x="291370" y="-1707"/>
                              <a:pt x="416009" y="-25247"/>
                              <a:pt x="806934" y="0"/>
                            </a:cubicBezTo>
                            <a:cubicBezTo>
                              <a:pt x="1197859" y="25247"/>
                              <a:pt x="1185569" y="-20345"/>
                              <a:pt x="1379596" y="0"/>
                            </a:cubicBezTo>
                            <a:cubicBezTo>
                              <a:pt x="1573623" y="20345"/>
                              <a:pt x="1689385" y="11746"/>
                              <a:pt x="1796078" y="0"/>
                            </a:cubicBezTo>
                            <a:cubicBezTo>
                              <a:pt x="1902771" y="-11746"/>
                              <a:pt x="2135083" y="27841"/>
                              <a:pt x="2446831" y="0"/>
                            </a:cubicBezTo>
                            <a:cubicBezTo>
                              <a:pt x="2758579" y="-27841"/>
                              <a:pt x="2934586" y="538"/>
                              <a:pt x="3097583" y="0"/>
                            </a:cubicBezTo>
                            <a:cubicBezTo>
                              <a:pt x="3260580" y="-538"/>
                              <a:pt x="3405530" y="-2786"/>
                              <a:pt x="3670246" y="0"/>
                            </a:cubicBezTo>
                            <a:cubicBezTo>
                              <a:pt x="3934962" y="2786"/>
                              <a:pt x="4158362" y="-7592"/>
                              <a:pt x="4320999" y="0"/>
                            </a:cubicBezTo>
                            <a:cubicBezTo>
                              <a:pt x="4483636" y="7592"/>
                              <a:pt x="4830699" y="-17977"/>
                              <a:pt x="5049842" y="0"/>
                            </a:cubicBezTo>
                            <a:cubicBezTo>
                              <a:pt x="5268985" y="17977"/>
                              <a:pt x="5323478" y="-17316"/>
                              <a:pt x="5544414" y="0"/>
                            </a:cubicBezTo>
                            <a:cubicBezTo>
                              <a:pt x="5765350" y="17316"/>
                              <a:pt x="6071799" y="27188"/>
                              <a:pt x="6351348" y="0"/>
                            </a:cubicBezTo>
                            <a:cubicBezTo>
                              <a:pt x="6630897" y="-27188"/>
                              <a:pt x="6607397" y="11728"/>
                              <a:pt x="6845920" y="0"/>
                            </a:cubicBezTo>
                            <a:cubicBezTo>
                              <a:pt x="7084443" y="-11728"/>
                              <a:pt x="7576527" y="29366"/>
                              <a:pt x="7809034" y="0"/>
                            </a:cubicBezTo>
                            <a:cubicBezTo>
                              <a:pt x="7830755" y="95807"/>
                              <a:pt x="7813177" y="343125"/>
                              <a:pt x="7809034" y="448430"/>
                            </a:cubicBezTo>
                            <a:cubicBezTo>
                              <a:pt x="7804892" y="553735"/>
                              <a:pt x="7827626" y="804712"/>
                              <a:pt x="7809034" y="954107"/>
                            </a:cubicBezTo>
                            <a:cubicBezTo>
                              <a:pt x="7718504" y="947762"/>
                              <a:pt x="7534710" y="947956"/>
                              <a:pt x="7392552" y="954107"/>
                            </a:cubicBezTo>
                            <a:cubicBezTo>
                              <a:pt x="7250394" y="960258"/>
                              <a:pt x="7120955" y="973947"/>
                              <a:pt x="6976070" y="954107"/>
                            </a:cubicBezTo>
                            <a:cubicBezTo>
                              <a:pt x="6831185" y="934267"/>
                              <a:pt x="6422872" y="979652"/>
                              <a:pt x="6247227" y="954107"/>
                            </a:cubicBezTo>
                            <a:cubicBezTo>
                              <a:pt x="6071582" y="928562"/>
                              <a:pt x="6012612" y="951949"/>
                              <a:pt x="5830745" y="954107"/>
                            </a:cubicBezTo>
                            <a:cubicBezTo>
                              <a:pt x="5648878" y="956265"/>
                              <a:pt x="5468039" y="935788"/>
                              <a:pt x="5336173" y="954107"/>
                            </a:cubicBezTo>
                            <a:cubicBezTo>
                              <a:pt x="5204307" y="972426"/>
                              <a:pt x="5027039" y="966605"/>
                              <a:pt x="4763511" y="954107"/>
                            </a:cubicBezTo>
                            <a:cubicBezTo>
                              <a:pt x="4499983" y="941609"/>
                              <a:pt x="4349695" y="969486"/>
                              <a:pt x="4190848" y="954107"/>
                            </a:cubicBezTo>
                            <a:cubicBezTo>
                              <a:pt x="4032001" y="938728"/>
                              <a:pt x="3744137" y="981321"/>
                              <a:pt x="3618186" y="954107"/>
                            </a:cubicBezTo>
                            <a:cubicBezTo>
                              <a:pt x="3492235" y="926893"/>
                              <a:pt x="3219736" y="959923"/>
                              <a:pt x="2889343" y="954107"/>
                            </a:cubicBezTo>
                            <a:cubicBezTo>
                              <a:pt x="2558950" y="948291"/>
                              <a:pt x="2488175" y="945466"/>
                              <a:pt x="2238590" y="954107"/>
                            </a:cubicBezTo>
                            <a:cubicBezTo>
                              <a:pt x="1989005" y="962748"/>
                              <a:pt x="1760253" y="934941"/>
                              <a:pt x="1587837" y="954107"/>
                            </a:cubicBezTo>
                            <a:cubicBezTo>
                              <a:pt x="1415421" y="973273"/>
                              <a:pt x="1058446" y="928239"/>
                              <a:pt x="858994" y="954107"/>
                            </a:cubicBezTo>
                            <a:cubicBezTo>
                              <a:pt x="659542" y="979975"/>
                              <a:pt x="275145" y="937841"/>
                              <a:pt x="0" y="954107"/>
                            </a:cubicBezTo>
                            <a:cubicBezTo>
                              <a:pt x="-8946" y="764041"/>
                              <a:pt x="-20904" y="624104"/>
                              <a:pt x="0" y="505677"/>
                            </a:cubicBezTo>
                            <a:cubicBezTo>
                              <a:pt x="20904" y="387250"/>
                              <a:pt x="-11942" y="1885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13961-10BC-A8AC-F6EA-07937E11CAC2}"/>
                  </a:ext>
                </a:extLst>
              </p:cNvPr>
              <p:cNvSpPr txBox="1"/>
              <p:nvPr/>
            </p:nvSpPr>
            <p:spPr>
              <a:xfrm>
                <a:off x="420568" y="7096538"/>
                <a:ext cx="7809034" cy="954107"/>
              </a:xfrm>
              <a:custGeom>
                <a:avLst/>
                <a:gdLst>
                  <a:gd name="connsiteX0" fmla="*/ 0 w 7809034"/>
                  <a:gd name="connsiteY0" fmla="*/ 0 h 954107"/>
                  <a:gd name="connsiteX1" fmla="*/ 494572 w 7809034"/>
                  <a:gd name="connsiteY1" fmla="*/ 0 h 954107"/>
                  <a:gd name="connsiteX2" fmla="*/ 1145325 w 7809034"/>
                  <a:gd name="connsiteY2" fmla="*/ 0 h 954107"/>
                  <a:gd name="connsiteX3" fmla="*/ 1561807 w 7809034"/>
                  <a:gd name="connsiteY3" fmla="*/ 0 h 954107"/>
                  <a:gd name="connsiteX4" fmla="*/ 2056379 w 7809034"/>
                  <a:gd name="connsiteY4" fmla="*/ 0 h 954107"/>
                  <a:gd name="connsiteX5" fmla="*/ 2550951 w 7809034"/>
                  <a:gd name="connsiteY5" fmla="*/ 0 h 954107"/>
                  <a:gd name="connsiteX6" fmla="*/ 3357885 w 7809034"/>
                  <a:gd name="connsiteY6" fmla="*/ 0 h 954107"/>
                  <a:gd name="connsiteX7" fmla="*/ 4086728 w 7809034"/>
                  <a:gd name="connsiteY7" fmla="*/ 0 h 954107"/>
                  <a:gd name="connsiteX8" fmla="*/ 4581300 w 7809034"/>
                  <a:gd name="connsiteY8" fmla="*/ 0 h 954107"/>
                  <a:gd name="connsiteX9" fmla="*/ 5310143 w 7809034"/>
                  <a:gd name="connsiteY9" fmla="*/ 0 h 954107"/>
                  <a:gd name="connsiteX10" fmla="*/ 5882806 w 7809034"/>
                  <a:gd name="connsiteY10" fmla="*/ 0 h 954107"/>
                  <a:gd name="connsiteX11" fmla="*/ 6533558 w 7809034"/>
                  <a:gd name="connsiteY11" fmla="*/ 0 h 954107"/>
                  <a:gd name="connsiteX12" fmla="*/ 7809034 w 7809034"/>
                  <a:gd name="connsiteY12" fmla="*/ 0 h 954107"/>
                  <a:gd name="connsiteX13" fmla="*/ 7809034 w 7809034"/>
                  <a:gd name="connsiteY13" fmla="*/ 457971 h 954107"/>
                  <a:gd name="connsiteX14" fmla="*/ 7809034 w 7809034"/>
                  <a:gd name="connsiteY14" fmla="*/ 954107 h 954107"/>
                  <a:gd name="connsiteX15" fmla="*/ 7002100 w 7809034"/>
                  <a:gd name="connsiteY15" fmla="*/ 954107 h 954107"/>
                  <a:gd name="connsiteX16" fmla="*/ 6195167 w 7809034"/>
                  <a:gd name="connsiteY16" fmla="*/ 954107 h 954107"/>
                  <a:gd name="connsiteX17" fmla="*/ 5388233 w 7809034"/>
                  <a:gd name="connsiteY17" fmla="*/ 954107 h 954107"/>
                  <a:gd name="connsiteX18" fmla="*/ 4893661 w 7809034"/>
                  <a:gd name="connsiteY18" fmla="*/ 954107 h 954107"/>
                  <a:gd name="connsiteX19" fmla="*/ 4164818 w 7809034"/>
                  <a:gd name="connsiteY19" fmla="*/ 954107 h 954107"/>
                  <a:gd name="connsiteX20" fmla="*/ 3435975 w 7809034"/>
                  <a:gd name="connsiteY20" fmla="*/ 954107 h 954107"/>
                  <a:gd name="connsiteX21" fmla="*/ 2941403 w 7809034"/>
                  <a:gd name="connsiteY21" fmla="*/ 954107 h 954107"/>
                  <a:gd name="connsiteX22" fmla="*/ 2524921 w 7809034"/>
                  <a:gd name="connsiteY22" fmla="*/ 954107 h 954107"/>
                  <a:gd name="connsiteX23" fmla="*/ 1874168 w 7809034"/>
                  <a:gd name="connsiteY23" fmla="*/ 954107 h 954107"/>
                  <a:gd name="connsiteX24" fmla="*/ 1145325 w 7809034"/>
                  <a:gd name="connsiteY24" fmla="*/ 954107 h 954107"/>
                  <a:gd name="connsiteX25" fmla="*/ 0 w 7809034"/>
                  <a:gd name="connsiteY25" fmla="*/ 954107 h 954107"/>
                  <a:gd name="connsiteX26" fmla="*/ 0 w 7809034"/>
                  <a:gd name="connsiteY26" fmla="*/ 467512 h 954107"/>
                  <a:gd name="connsiteX27" fmla="*/ 0 w 7809034"/>
                  <a:gd name="connsiteY27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809034" h="954107" fill="none" extrusionOk="0">
                    <a:moveTo>
                      <a:pt x="0" y="0"/>
                    </a:moveTo>
                    <a:cubicBezTo>
                      <a:pt x="207790" y="-16421"/>
                      <a:pt x="347122" y="9464"/>
                      <a:pt x="494572" y="0"/>
                    </a:cubicBezTo>
                    <a:cubicBezTo>
                      <a:pt x="642022" y="-9464"/>
                      <a:pt x="964838" y="14619"/>
                      <a:pt x="1145325" y="0"/>
                    </a:cubicBezTo>
                    <a:cubicBezTo>
                      <a:pt x="1325812" y="-14619"/>
                      <a:pt x="1420217" y="8595"/>
                      <a:pt x="1561807" y="0"/>
                    </a:cubicBezTo>
                    <a:cubicBezTo>
                      <a:pt x="1703397" y="-8595"/>
                      <a:pt x="1904471" y="1023"/>
                      <a:pt x="2056379" y="0"/>
                    </a:cubicBezTo>
                    <a:cubicBezTo>
                      <a:pt x="2208287" y="-1023"/>
                      <a:pt x="2405694" y="-8199"/>
                      <a:pt x="2550951" y="0"/>
                    </a:cubicBezTo>
                    <a:cubicBezTo>
                      <a:pt x="2696208" y="8199"/>
                      <a:pt x="2959846" y="22355"/>
                      <a:pt x="3357885" y="0"/>
                    </a:cubicBezTo>
                    <a:cubicBezTo>
                      <a:pt x="3755924" y="-22355"/>
                      <a:pt x="3739446" y="19345"/>
                      <a:pt x="4086728" y="0"/>
                    </a:cubicBezTo>
                    <a:cubicBezTo>
                      <a:pt x="4434010" y="-19345"/>
                      <a:pt x="4460889" y="-22730"/>
                      <a:pt x="4581300" y="0"/>
                    </a:cubicBezTo>
                    <a:cubicBezTo>
                      <a:pt x="4701711" y="22730"/>
                      <a:pt x="5007675" y="-13425"/>
                      <a:pt x="5310143" y="0"/>
                    </a:cubicBezTo>
                    <a:cubicBezTo>
                      <a:pt x="5612611" y="13425"/>
                      <a:pt x="5637159" y="-9404"/>
                      <a:pt x="5882806" y="0"/>
                    </a:cubicBezTo>
                    <a:cubicBezTo>
                      <a:pt x="6128453" y="9404"/>
                      <a:pt x="6277488" y="27054"/>
                      <a:pt x="6533558" y="0"/>
                    </a:cubicBezTo>
                    <a:cubicBezTo>
                      <a:pt x="6789628" y="-27054"/>
                      <a:pt x="7193530" y="-34697"/>
                      <a:pt x="7809034" y="0"/>
                    </a:cubicBezTo>
                    <a:cubicBezTo>
                      <a:pt x="7789346" y="212157"/>
                      <a:pt x="7812409" y="268350"/>
                      <a:pt x="7809034" y="457971"/>
                    </a:cubicBezTo>
                    <a:cubicBezTo>
                      <a:pt x="7805659" y="647592"/>
                      <a:pt x="7823916" y="811073"/>
                      <a:pt x="7809034" y="954107"/>
                    </a:cubicBezTo>
                    <a:cubicBezTo>
                      <a:pt x="7617875" y="921005"/>
                      <a:pt x="7292228" y="990436"/>
                      <a:pt x="7002100" y="954107"/>
                    </a:cubicBezTo>
                    <a:cubicBezTo>
                      <a:pt x="6711972" y="917778"/>
                      <a:pt x="6414408" y="957317"/>
                      <a:pt x="6195167" y="954107"/>
                    </a:cubicBezTo>
                    <a:cubicBezTo>
                      <a:pt x="5975926" y="950897"/>
                      <a:pt x="5620092" y="923370"/>
                      <a:pt x="5388233" y="954107"/>
                    </a:cubicBezTo>
                    <a:cubicBezTo>
                      <a:pt x="5156374" y="984844"/>
                      <a:pt x="5049402" y="947101"/>
                      <a:pt x="4893661" y="954107"/>
                    </a:cubicBezTo>
                    <a:cubicBezTo>
                      <a:pt x="4737920" y="961113"/>
                      <a:pt x="4420627" y="963383"/>
                      <a:pt x="4164818" y="954107"/>
                    </a:cubicBezTo>
                    <a:cubicBezTo>
                      <a:pt x="3909009" y="944831"/>
                      <a:pt x="3652797" y="981349"/>
                      <a:pt x="3435975" y="954107"/>
                    </a:cubicBezTo>
                    <a:cubicBezTo>
                      <a:pt x="3219153" y="926865"/>
                      <a:pt x="3163912" y="949792"/>
                      <a:pt x="2941403" y="954107"/>
                    </a:cubicBezTo>
                    <a:cubicBezTo>
                      <a:pt x="2718894" y="958422"/>
                      <a:pt x="2679241" y="953217"/>
                      <a:pt x="2524921" y="954107"/>
                    </a:cubicBezTo>
                    <a:cubicBezTo>
                      <a:pt x="2370601" y="954997"/>
                      <a:pt x="2145875" y="968159"/>
                      <a:pt x="1874168" y="954107"/>
                    </a:cubicBezTo>
                    <a:cubicBezTo>
                      <a:pt x="1602461" y="940055"/>
                      <a:pt x="1327632" y="957871"/>
                      <a:pt x="1145325" y="954107"/>
                    </a:cubicBezTo>
                    <a:cubicBezTo>
                      <a:pt x="963018" y="950343"/>
                      <a:pt x="318510" y="1009750"/>
                      <a:pt x="0" y="954107"/>
                    </a:cubicBezTo>
                    <a:cubicBezTo>
                      <a:pt x="12363" y="826890"/>
                      <a:pt x="10869" y="665031"/>
                      <a:pt x="0" y="467512"/>
                    </a:cubicBezTo>
                    <a:cubicBezTo>
                      <a:pt x="-10869" y="269993"/>
                      <a:pt x="17735" y="233120"/>
                      <a:pt x="0" y="0"/>
                    </a:cubicBezTo>
                    <a:close/>
                  </a:path>
                  <a:path w="7809034" h="954107" stroke="0" extrusionOk="0">
                    <a:moveTo>
                      <a:pt x="0" y="0"/>
                    </a:moveTo>
                    <a:cubicBezTo>
                      <a:pt x="291370" y="-1707"/>
                      <a:pt x="416009" y="-25247"/>
                      <a:pt x="806934" y="0"/>
                    </a:cubicBezTo>
                    <a:cubicBezTo>
                      <a:pt x="1197859" y="25247"/>
                      <a:pt x="1185569" y="-20345"/>
                      <a:pt x="1379596" y="0"/>
                    </a:cubicBezTo>
                    <a:cubicBezTo>
                      <a:pt x="1573623" y="20345"/>
                      <a:pt x="1689385" y="11746"/>
                      <a:pt x="1796078" y="0"/>
                    </a:cubicBezTo>
                    <a:cubicBezTo>
                      <a:pt x="1902771" y="-11746"/>
                      <a:pt x="2135083" y="27841"/>
                      <a:pt x="2446831" y="0"/>
                    </a:cubicBezTo>
                    <a:cubicBezTo>
                      <a:pt x="2758579" y="-27841"/>
                      <a:pt x="2934586" y="538"/>
                      <a:pt x="3097583" y="0"/>
                    </a:cubicBezTo>
                    <a:cubicBezTo>
                      <a:pt x="3260580" y="-538"/>
                      <a:pt x="3405530" y="-2786"/>
                      <a:pt x="3670246" y="0"/>
                    </a:cubicBezTo>
                    <a:cubicBezTo>
                      <a:pt x="3934962" y="2786"/>
                      <a:pt x="4158362" y="-7592"/>
                      <a:pt x="4320999" y="0"/>
                    </a:cubicBezTo>
                    <a:cubicBezTo>
                      <a:pt x="4483636" y="7592"/>
                      <a:pt x="4830699" y="-17977"/>
                      <a:pt x="5049842" y="0"/>
                    </a:cubicBezTo>
                    <a:cubicBezTo>
                      <a:pt x="5268985" y="17977"/>
                      <a:pt x="5323478" y="-17316"/>
                      <a:pt x="5544414" y="0"/>
                    </a:cubicBezTo>
                    <a:cubicBezTo>
                      <a:pt x="5765350" y="17316"/>
                      <a:pt x="6071799" y="27188"/>
                      <a:pt x="6351348" y="0"/>
                    </a:cubicBezTo>
                    <a:cubicBezTo>
                      <a:pt x="6630897" y="-27188"/>
                      <a:pt x="6607397" y="11728"/>
                      <a:pt x="6845920" y="0"/>
                    </a:cubicBezTo>
                    <a:cubicBezTo>
                      <a:pt x="7084443" y="-11728"/>
                      <a:pt x="7576527" y="29366"/>
                      <a:pt x="7809034" y="0"/>
                    </a:cubicBezTo>
                    <a:cubicBezTo>
                      <a:pt x="7830755" y="95807"/>
                      <a:pt x="7813177" y="343125"/>
                      <a:pt x="7809034" y="448430"/>
                    </a:cubicBezTo>
                    <a:cubicBezTo>
                      <a:pt x="7804892" y="553735"/>
                      <a:pt x="7827626" y="804712"/>
                      <a:pt x="7809034" y="954107"/>
                    </a:cubicBezTo>
                    <a:cubicBezTo>
                      <a:pt x="7718504" y="947762"/>
                      <a:pt x="7534710" y="947956"/>
                      <a:pt x="7392552" y="954107"/>
                    </a:cubicBezTo>
                    <a:cubicBezTo>
                      <a:pt x="7250394" y="960258"/>
                      <a:pt x="7120955" y="973947"/>
                      <a:pt x="6976070" y="954107"/>
                    </a:cubicBezTo>
                    <a:cubicBezTo>
                      <a:pt x="6831185" y="934267"/>
                      <a:pt x="6422872" y="979652"/>
                      <a:pt x="6247227" y="954107"/>
                    </a:cubicBezTo>
                    <a:cubicBezTo>
                      <a:pt x="6071582" y="928562"/>
                      <a:pt x="6012612" y="951949"/>
                      <a:pt x="5830745" y="954107"/>
                    </a:cubicBezTo>
                    <a:cubicBezTo>
                      <a:pt x="5648878" y="956265"/>
                      <a:pt x="5468039" y="935788"/>
                      <a:pt x="5336173" y="954107"/>
                    </a:cubicBezTo>
                    <a:cubicBezTo>
                      <a:pt x="5204307" y="972426"/>
                      <a:pt x="5027039" y="966605"/>
                      <a:pt x="4763511" y="954107"/>
                    </a:cubicBezTo>
                    <a:cubicBezTo>
                      <a:pt x="4499983" y="941609"/>
                      <a:pt x="4349695" y="969486"/>
                      <a:pt x="4190848" y="954107"/>
                    </a:cubicBezTo>
                    <a:cubicBezTo>
                      <a:pt x="4032001" y="938728"/>
                      <a:pt x="3744137" y="981321"/>
                      <a:pt x="3618186" y="954107"/>
                    </a:cubicBezTo>
                    <a:cubicBezTo>
                      <a:pt x="3492235" y="926893"/>
                      <a:pt x="3219736" y="959923"/>
                      <a:pt x="2889343" y="954107"/>
                    </a:cubicBezTo>
                    <a:cubicBezTo>
                      <a:pt x="2558950" y="948291"/>
                      <a:pt x="2488175" y="945466"/>
                      <a:pt x="2238590" y="954107"/>
                    </a:cubicBezTo>
                    <a:cubicBezTo>
                      <a:pt x="1989005" y="962748"/>
                      <a:pt x="1760253" y="934941"/>
                      <a:pt x="1587837" y="954107"/>
                    </a:cubicBezTo>
                    <a:cubicBezTo>
                      <a:pt x="1415421" y="973273"/>
                      <a:pt x="1058446" y="928239"/>
                      <a:pt x="858994" y="954107"/>
                    </a:cubicBezTo>
                    <a:cubicBezTo>
                      <a:pt x="659542" y="979975"/>
                      <a:pt x="275145" y="937841"/>
                      <a:pt x="0" y="954107"/>
                    </a:cubicBezTo>
                    <a:cubicBezTo>
                      <a:pt x="-8946" y="764041"/>
                      <a:pt x="-20904" y="624104"/>
                      <a:pt x="0" y="505677"/>
                    </a:cubicBezTo>
                    <a:cubicBezTo>
                      <a:pt x="20904" y="387250"/>
                      <a:pt x="-11942" y="1885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example, the sales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of a store in different months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13961-10BC-A8AC-F6EA-07937E11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" y="7096538"/>
                <a:ext cx="7809034" cy="954107"/>
              </a:xfrm>
              <a:prstGeom prst="rect">
                <a:avLst/>
              </a:prstGeom>
              <a:blipFill>
                <a:blip r:embed="rId6"/>
                <a:stretch>
                  <a:fillRect l="-1477" t="-2381" b="-12500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7809034"/>
                          <a:gd name="connsiteY0" fmla="*/ 0 h 954107"/>
                          <a:gd name="connsiteX1" fmla="*/ 494572 w 7809034"/>
                          <a:gd name="connsiteY1" fmla="*/ 0 h 954107"/>
                          <a:gd name="connsiteX2" fmla="*/ 1145325 w 7809034"/>
                          <a:gd name="connsiteY2" fmla="*/ 0 h 954107"/>
                          <a:gd name="connsiteX3" fmla="*/ 1561807 w 7809034"/>
                          <a:gd name="connsiteY3" fmla="*/ 0 h 954107"/>
                          <a:gd name="connsiteX4" fmla="*/ 2056379 w 7809034"/>
                          <a:gd name="connsiteY4" fmla="*/ 0 h 954107"/>
                          <a:gd name="connsiteX5" fmla="*/ 2550951 w 7809034"/>
                          <a:gd name="connsiteY5" fmla="*/ 0 h 954107"/>
                          <a:gd name="connsiteX6" fmla="*/ 3357885 w 7809034"/>
                          <a:gd name="connsiteY6" fmla="*/ 0 h 954107"/>
                          <a:gd name="connsiteX7" fmla="*/ 4086728 w 7809034"/>
                          <a:gd name="connsiteY7" fmla="*/ 0 h 954107"/>
                          <a:gd name="connsiteX8" fmla="*/ 4581300 w 7809034"/>
                          <a:gd name="connsiteY8" fmla="*/ 0 h 954107"/>
                          <a:gd name="connsiteX9" fmla="*/ 5310143 w 7809034"/>
                          <a:gd name="connsiteY9" fmla="*/ 0 h 954107"/>
                          <a:gd name="connsiteX10" fmla="*/ 5882806 w 7809034"/>
                          <a:gd name="connsiteY10" fmla="*/ 0 h 954107"/>
                          <a:gd name="connsiteX11" fmla="*/ 6533558 w 7809034"/>
                          <a:gd name="connsiteY11" fmla="*/ 0 h 954107"/>
                          <a:gd name="connsiteX12" fmla="*/ 7809034 w 7809034"/>
                          <a:gd name="connsiteY12" fmla="*/ 0 h 954107"/>
                          <a:gd name="connsiteX13" fmla="*/ 7809034 w 7809034"/>
                          <a:gd name="connsiteY13" fmla="*/ 457971 h 954107"/>
                          <a:gd name="connsiteX14" fmla="*/ 7809034 w 7809034"/>
                          <a:gd name="connsiteY14" fmla="*/ 954107 h 954107"/>
                          <a:gd name="connsiteX15" fmla="*/ 7002100 w 7809034"/>
                          <a:gd name="connsiteY15" fmla="*/ 954107 h 954107"/>
                          <a:gd name="connsiteX16" fmla="*/ 6195167 w 7809034"/>
                          <a:gd name="connsiteY16" fmla="*/ 954107 h 954107"/>
                          <a:gd name="connsiteX17" fmla="*/ 5388233 w 7809034"/>
                          <a:gd name="connsiteY17" fmla="*/ 954107 h 954107"/>
                          <a:gd name="connsiteX18" fmla="*/ 4893661 w 7809034"/>
                          <a:gd name="connsiteY18" fmla="*/ 954107 h 954107"/>
                          <a:gd name="connsiteX19" fmla="*/ 4164818 w 7809034"/>
                          <a:gd name="connsiteY19" fmla="*/ 954107 h 954107"/>
                          <a:gd name="connsiteX20" fmla="*/ 3435975 w 7809034"/>
                          <a:gd name="connsiteY20" fmla="*/ 954107 h 954107"/>
                          <a:gd name="connsiteX21" fmla="*/ 2941403 w 7809034"/>
                          <a:gd name="connsiteY21" fmla="*/ 954107 h 954107"/>
                          <a:gd name="connsiteX22" fmla="*/ 2524921 w 7809034"/>
                          <a:gd name="connsiteY22" fmla="*/ 954107 h 954107"/>
                          <a:gd name="connsiteX23" fmla="*/ 1874168 w 7809034"/>
                          <a:gd name="connsiteY23" fmla="*/ 954107 h 954107"/>
                          <a:gd name="connsiteX24" fmla="*/ 1145325 w 7809034"/>
                          <a:gd name="connsiteY24" fmla="*/ 954107 h 954107"/>
                          <a:gd name="connsiteX25" fmla="*/ 0 w 7809034"/>
                          <a:gd name="connsiteY25" fmla="*/ 954107 h 954107"/>
                          <a:gd name="connsiteX26" fmla="*/ 0 w 7809034"/>
                          <a:gd name="connsiteY26" fmla="*/ 467512 h 954107"/>
                          <a:gd name="connsiteX27" fmla="*/ 0 w 7809034"/>
                          <a:gd name="connsiteY27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809034" h="954107" fill="none" extrusionOk="0">
                            <a:moveTo>
                              <a:pt x="0" y="0"/>
                            </a:moveTo>
                            <a:cubicBezTo>
                              <a:pt x="207790" y="-16421"/>
                              <a:pt x="347122" y="9464"/>
                              <a:pt x="494572" y="0"/>
                            </a:cubicBezTo>
                            <a:cubicBezTo>
                              <a:pt x="642022" y="-9464"/>
                              <a:pt x="964838" y="14619"/>
                              <a:pt x="1145325" y="0"/>
                            </a:cubicBezTo>
                            <a:cubicBezTo>
                              <a:pt x="1325812" y="-14619"/>
                              <a:pt x="1420217" y="8595"/>
                              <a:pt x="1561807" y="0"/>
                            </a:cubicBezTo>
                            <a:cubicBezTo>
                              <a:pt x="1703397" y="-8595"/>
                              <a:pt x="1904471" y="1023"/>
                              <a:pt x="2056379" y="0"/>
                            </a:cubicBezTo>
                            <a:cubicBezTo>
                              <a:pt x="2208287" y="-1023"/>
                              <a:pt x="2405694" y="-8199"/>
                              <a:pt x="2550951" y="0"/>
                            </a:cubicBezTo>
                            <a:cubicBezTo>
                              <a:pt x="2696208" y="8199"/>
                              <a:pt x="2959846" y="22355"/>
                              <a:pt x="3357885" y="0"/>
                            </a:cubicBezTo>
                            <a:cubicBezTo>
                              <a:pt x="3755924" y="-22355"/>
                              <a:pt x="3739446" y="19345"/>
                              <a:pt x="4086728" y="0"/>
                            </a:cubicBezTo>
                            <a:cubicBezTo>
                              <a:pt x="4434010" y="-19345"/>
                              <a:pt x="4460889" y="-22730"/>
                              <a:pt x="4581300" y="0"/>
                            </a:cubicBezTo>
                            <a:cubicBezTo>
                              <a:pt x="4701711" y="22730"/>
                              <a:pt x="5007675" y="-13425"/>
                              <a:pt x="5310143" y="0"/>
                            </a:cubicBezTo>
                            <a:cubicBezTo>
                              <a:pt x="5612611" y="13425"/>
                              <a:pt x="5637159" y="-9404"/>
                              <a:pt x="5882806" y="0"/>
                            </a:cubicBezTo>
                            <a:cubicBezTo>
                              <a:pt x="6128453" y="9404"/>
                              <a:pt x="6277488" y="27054"/>
                              <a:pt x="6533558" y="0"/>
                            </a:cubicBezTo>
                            <a:cubicBezTo>
                              <a:pt x="6789628" y="-27054"/>
                              <a:pt x="7193530" y="-34697"/>
                              <a:pt x="7809034" y="0"/>
                            </a:cubicBezTo>
                            <a:cubicBezTo>
                              <a:pt x="7789346" y="212157"/>
                              <a:pt x="7812409" y="268350"/>
                              <a:pt x="7809034" y="457971"/>
                            </a:cubicBezTo>
                            <a:cubicBezTo>
                              <a:pt x="7805659" y="647592"/>
                              <a:pt x="7823916" y="811073"/>
                              <a:pt x="7809034" y="954107"/>
                            </a:cubicBezTo>
                            <a:cubicBezTo>
                              <a:pt x="7617875" y="921005"/>
                              <a:pt x="7292228" y="990436"/>
                              <a:pt x="7002100" y="954107"/>
                            </a:cubicBezTo>
                            <a:cubicBezTo>
                              <a:pt x="6711972" y="917778"/>
                              <a:pt x="6414408" y="957317"/>
                              <a:pt x="6195167" y="954107"/>
                            </a:cubicBezTo>
                            <a:cubicBezTo>
                              <a:pt x="5975926" y="950897"/>
                              <a:pt x="5620092" y="923370"/>
                              <a:pt x="5388233" y="954107"/>
                            </a:cubicBezTo>
                            <a:cubicBezTo>
                              <a:pt x="5156374" y="984844"/>
                              <a:pt x="5049402" y="947101"/>
                              <a:pt x="4893661" y="954107"/>
                            </a:cubicBezTo>
                            <a:cubicBezTo>
                              <a:pt x="4737920" y="961113"/>
                              <a:pt x="4420627" y="963383"/>
                              <a:pt x="4164818" y="954107"/>
                            </a:cubicBezTo>
                            <a:cubicBezTo>
                              <a:pt x="3909009" y="944831"/>
                              <a:pt x="3652797" y="981349"/>
                              <a:pt x="3435975" y="954107"/>
                            </a:cubicBezTo>
                            <a:cubicBezTo>
                              <a:pt x="3219153" y="926865"/>
                              <a:pt x="3163912" y="949792"/>
                              <a:pt x="2941403" y="954107"/>
                            </a:cubicBezTo>
                            <a:cubicBezTo>
                              <a:pt x="2718894" y="958422"/>
                              <a:pt x="2679241" y="953217"/>
                              <a:pt x="2524921" y="954107"/>
                            </a:cubicBezTo>
                            <a:cubicBezTo>
                              <a:pt x="2370601" y="954997"/>
                              <a:pt x="2145875" y="968159"/>
                              <a:pt x="1874168" y="954107"/>
                            </a:cubicBezTo>
                            <a:cubicBezTo>
                              <a:pt x="1602461" y="940055"/>
                              <a:pt x="1327632" y="957871"/>
                              <a:pt x="1145325" y="954107"/>
                            </a:cubicBezTo>
                            <a:cubicBezTo>
                              <a:pt x="963018" y="950343"/>
                              <a:pt x="318510" y="1009750"/>
                              <a:pt x="0" y="954107"/>
                            </a:cubicBezTo>
                            <a:cubicBezTo>
                              <a:pt x="12363" y="826890"/>
                              <a:pt x="10869" y="665031"/>
                              <a:pt x="0" y="467512"/>
                            </a:cubicBezTo>
                            <a:cubicBezTo>
                              <a:pt x="-10869" y="269993"/>
                              <a:pt x="17735" y="233120"/>
                              <a:pt x="0" y="0"/>
                            </a:cubicBezTo>
                            <a:close/>
                          </a:path>
                          <a:path w="7809034" h="954107" stroke="0" extrusionOk="0">
                            <a:moveTo>
                              <a:pt x="0" y="0"/>
                            </a:moveTo>
                            <a:cubicBezTo>
                              <a:pt x="291370" y="-1707"/>
                              <a:pt x="416009" y="-25247"/>
                              <a:pt x="806934" y="0"/>
                            </a:cubicBezTo>
                            <a:cubicBezTo>
                              <a:pt x="1197859" y="25247"/>
                              <a:pt x="1185569" y="-20345"/>
                              <a:pt x="1379596" y="0"/>
                            </a:cubicBezTo>
                            <a:cubicBezTo>
                              <a:pt x="1573623" y="20345"/>
                              <a:pt x="1689385" y="11746"/>
                              <a:pt x="1796078" y="0"/>
                            </a:cubicBezTo>
                            <a:cubicBezTo>
                              <a:pt x="1902771" y="-11746"/>
                              <a:pt x="2135083" y="27841"/>
                              <a:pt x="2446831" y="0"/>
                            </a:cubicBezTo>
                            <a:cubicBezTo>
                              <a:pt x="2758579" y="-27841"/>
                              <a:pt x="2934586" y="538"/>
                              <a:pt x="3097583" y="0"/>
                            </a:cubicBezTo>
                            <a:cubicBezTo>
                              <a:pt x="3260580" y="-538"/>
                              <a:pt x="3405530" y="-2786"/>
                              <a:pt x="3670246" y="0"/>
                            </a:cubicBezTo>
                            <a:cubicBezTo>
                              <a:pt x="3934962" y="2786"/>
                              <a:pt x="4158362" y="-7592"/>
                              <a:pt x="4320999" y="0"/>
                            </a:cubicBezTo>
                            <a:cubicBezTo>
                              <a:pt x="4483636" y="7592"/>
                              <a:pt x="4830699" y="-17977"/>
                              <a:pt x="5049842" y="0"/>
                            </a:cubicBezTo>
                            <a:cubicBezTo>
                              <a:pt x="5268985" y="17977"/>
                              <a:pt x="5323478" y="-17316"/>
                              <a:pt x="5544414" y="0"/>
                            </a:cubicBezTo>
                            <a:cubicBezTo>
                              <a:pt x="5765350" y="17316"/>
                              <a:pt x="6071799" y="27188"/>
                              <a:pt x="6351348" y="0"/>
                            </a:cubicBezTo>
                            <a:cubicBezTo>
                              <a:pt x="6630897" y="-27188"/>
                              <a:pt x="6607397" y="11728"/>
                              <a:pt x="6845920" y="0"/>
                            </a:cubicBezTo>
                            <a:cubicBezTo>
                              <a:pt x="7084443" y="-11728"/>
                              <a:pt x="7576527" y="29366"/>
                              <a:pt x="7809034" y="0"/>
                            </a:cubicBezTo>
                            <a:cubicBezTo>
                              <a:pt x="7830755" y="95807"/>
                              <a:pt x="7813177" y="343125"/>
                              <a:pt x="7809034" y="448430"/>
                            </a:cubicBezTo>
                            <a:cubicBezTo>
                              <a:pt x="7804892" y="553735"/>
                              <a:pt x="7827626" y="804712"/>
                              <a:pt x="7809034" y="954107"/>
                            </a:cubicBezTo>
                            <a:cubicBezTo>
                              <a:pt x="7718504" y="947762"/>
                              <a:pt x="7534710" y="947956"/>
                              <a:pt x="7392552" y="954107"/>
                            </a:cubicBezTo>
                            <a:cubicBezTo>
                              <a:pt x="7250394" y="960258"/>
                              <a:pt x="7120955" y="973947"/>
                              <a:pt x="6976070" y="954107"/>
                            </a:cubicBezTo>
                            <a:cubicBezTo>
                              <a:pt x="6831185" y="934267"/>
                              <a:pt x="6422872" y="979652"/>
                              <a:pt x="6247227" y="954107"/>
                            </a:cubicBezTo>
                            <a:cubicBezTo>
                              <a:pt x="6071582" y="928562"/>
                              <a:pt x="6012612" y="951949"/>
                              <a:pt x="5830745" y="954107"/>
                            </a:cubicBezTo>
                            <a:cubicBezTo>
                              <a:pt x="5648878" y="956265"/>
                              <a:pt x="5468039" y="935788"/>
                              <a:pt x="5336173" y="954107"/>
                            </a:cubicBezTo>
                            <a:cubicBezTo>
                              <a:pt x="5204307" y="972426"/>
                              <a:pt x="5027039" y="966605"/>
                              <a:pt x="4763511" y="954107"/>
                            </a:cubicBezTo>
                            <a:cubicBezTo>
                              <a:pt x="4499983" y="941609"/>
                              <a:pt x="4349695" y="969486"/>
                              <a:pt x="4190848" y="954107"/>
                            </a:cubicBezTo>
                            <a:cubicBezTo>
                              <a:pt x="4032001" y="938728"/>
                              <a:pt x="3744137" y="981321"/>
                              <a:pt x="3618186" y="954107"/>
                            </a:cubicBezTo>
                            <a:cubicBezTo>
                              <a:pt x="3492235" y="926893"/>
                              <a:pt x="3219736" y="959923"/>
                              <a:pt x="2889343" y="954107"/>
                            </a:cubicBezTo>
                            <a:cubicBezTo>
                              <a:pt x="2558950" y="948291"/>
                              <a:pt x="2488175" y="945466"/>
                              <a:pt x="2238590" y="954107"/>
                            </a:cubicBezTo>
                            <a:cubicBezTo>
                              <a:pt x="1989005" y="962748"/>
                              <a:pt x="1760253" y="934941"/>
                              <a:pt x="1587837" y="954107"/>
                            </a:cubicBezTo>
                            <a:cubicBezTo>
                              <a:pt x="1415421" y="973273"/>
                              <a:pt x="1058446" y="928239"/>
                              <a:pt x="858994" y="954107"/>
                            </a:cubicBezTo>
                            <a:cubicBezTo>
                              <a:pt x="659542" y="979975"/>
                              <a:pt x="275145" y="937841"/>
                              <a:pt x="0" y="954107"/>
                            </a:cubicBezTo>
                            <a:cubicBezTo>
                              <a:pt x="-8946" y="764041"/>
                              <a:pt x="-20904" y="624104"/>
                              <a:pt x="0" y="505677"/>
                            </a:cubicBezTo>
                            <a:cubicBezTo>
                              <a:pt x="20904" y="387250"/>
                              <a:pt x="-11942" y="1885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6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Method of Least Square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BB574C-1001-3DBC-5520-A2A396AE6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10932"/>
              </p:ext>
            </p:extLst>
          </p:nvPr>
        </p:nvGraphicFramePr>
        <p:xfrm>
          <a:off x="149087" y="1509123"/>
          <a:ext cx="7772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8E4271-3B1A-44F6-0834-224BE268D9F1}"/>
              </a:ext>
            </a:extLst>
          </p:cNvPr>
          <p:cNvSpPr txBox="1"/>
          <p:nvPr/>
        </p:nvSpPr>
        <p:spPr>
          <a:xfrm>
            <a:off x="8348568" y="2028683"/>
            <a:ext cx="6140063" cy="954107"/>
          </a:xfrm>
          <a:custGeom>
            <a:avLst/>
            <a:gdLst>
              <a:gd name="connsiteX0" fmla="*/ 0 w 6140063"/>
              <a:gd name="connsiteY0" fmla="*/ 0 h 954107"/>
              <a:gd name="connsiteX1" fmla="*/ 682229 w 6140063"/>
              <a:gd name="connsiteY1" fmla="*/ 0 h 954107"/>
              <a:gd name="connsiteX2" fmla="*/ 1425859 w 6140063"/>
              <a:gd name="connsiteY2" fmla="*/ 0 h 954107"/>
              <a:gd name="connsiteX3" fmla="*/ 2046688 w 6140063"/>
              <a:gd name="connsiteY3" fmla="*/ 0 h 954107"/>
              <a:gd name="connsiteX4" fmla="*/ 2790318 w 6140063"/>
              <a:gd name="connsiteY4" fmla="*/ 0 h 954107"/>
              <a:gd name="connsiteX5" fmla="*/ 3533947 w 6140063"/>
              <a:gd name="connsiteY5" fmla="*/ 0 h 954107"/>
              <a:gd name="connsiteX6" fmla="*/ 4216177 w 6140063"/>
              <a:gd name="connsiteY6" fmla="*/ 0 h 954107"/>
              <a:gd name="connsiteX7" fmla="*/ 4775605 w 6140063"/>
              <a:gd name="connsiteY7" fmla="*/ 0 h 954107"/>
              <a:gd name="connsiteX8" fmla="*/ 5396433 w 6140063"/>
              <a:gd name="connsiteY8" fmla="*/ 0 h 954107"/>
              <a:gd name="connsiteX9" fmla="*/ 6140063 w 6140063"/>
              <a:gd name="connsiteY9" fmla="*/ 0 h 954107"/>
              <a:gd name="connsiteX10" fmla="*/ 6140063 w 6140063"/>
              <a:gd name="connsiteY10" fmla="*/ 448430 h 954107"/>
              <a:gd name="connsiteX11" fmla="*/ 6140063 w 6140063"/>
              <a:gd name="connsiteY11" fmla="*/ 954107 h 954107"/>
              <a:gd name="connsiteX12" fmla="*/ 5396433 w 6140063"/>
              <a:gd name="connsiteY12" fmla="*/ 954107 h 954107"/>
              <a:gd name="connsiteX13" fmla="*/ 4591403 w 6140063"/>
              <a:gd name="connsiteY13" fmla="*/ 954107 h 954107"/>
              <a:gd name="connsiteX14" fmla="*/ 3970574 w 6140063"/>
              <a:gd name="connsiteY14" fmla="*/ 954107 h 954107"/>
              <a:gd name="connsiteX15" fmla="*/ 3226944 w 6140063"/>
              <a:gd name="connsiteY15" fmla="*/ 954107 h 954107"/>
              <a:gd name="connsiteX16" fmla="*/ 2667516 w 6140063"/>
              <a:gd name="connsiteY16" fmla="*/ 954107 h 954107"/>
              <a:gd name="connsiteX17" fmla="*/ 1985287 w 6140063"/>
              <a:gd name="connsiteY17" fmla="*/ 954107 h 954107"/>
              <a:gd name="connsiteX18" fmla="*/ 1487260 w 6140063"/>
              <a:gd name="connsiteY18" fmla="*/ 954107 h 954107"/>
              <a:gd name="connsiteX19" fmla="*/ 682229 w 6140063"/>
              <a:gd name="connsiteY19" fmla="*/ 954107 h 954107"/>
              <a:gd name="connsiteX20" fmla="*/ 0 w 6140063"/>
              <a:gd name="connsiteY20" fmla="*/ 954107 h 954107"/>
              <a:gd name="connsiteX21" fmla="*/ 0 w 6140063"/>
              <a:gd name="connsiteY21" fmla="*/ 457971 h 954107"/>
              <a:gd name="connsiteX22" fmla="*/ 0 w 6140063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40063" h="954107" fill="none" extrusionOk="0">
                <a:moveTo>
                  <a:pt x="0" y="0"/>
                </a:moveTo>
                <a:cubicBezTo>
                  <a:pt x="235712" y="19978"/>
                  <a:pt x="385152" y="14971"/>
                  <a:pt x="682229" y="0"/>
                </a:cubicBezTo>
                <a:cubicBezTo>
                  <a:pt x="979306" y="-14971"/>
                  <a:pt x="1104596" y="1076"/>
                  <a:pt x="1425859" y="0"/>
                </a:cubicBezTo>
                <a:cubicBezTo>
                  <a:pt x="1747122" y="-1076"/>
                  <a:pt x="1899286" y="15166"/>
                  <a:pt x="2046688" y="0"/>
                </a:cubicBezTo>
                <a:cubicBezTo>
                  <a:pt x="2194090" y="-15166"/>
                  <a:pt x="2560347" y="-30007"/>
                  <a:pt x="2790318" y="0"/>
                </a:cubicBezTo>
                <a:cubicBezTo>
                  <a:pt x="3020289" y="30007"/>
                  <a:pt x="3226449" y="32036"/>
                  <a:pt x="3533947" y="0"/>
                </a:cubicBezTo>
                <a:cubicBezTo>
                  <a:pt x="3841445" y="-32036"/>
                  <a:pt x="3992113" y="22823"/>
                  <a:pt x="4216177" y="0"/>
                </a:cubicBezTo>
                <a:cubicBezTo>
                  <a:pt x="4440241" y="-22823"/>
                  <a:pt x="4552110" y="2550"/>
                  <a:pt x="4775605" y="0"/>
                </a:cubicBezTo>
                <a:cubicBezTo>
                  <a:pt x="4999100" y="-2550"/>
                  <a:pt x="5231204" y="16052"/>
                  <a:pt x="5396433" y="0"/>
                </a:cubicBezTo>
                <a:cubicBezTo>
                  <a:pt x="5561662" y="-16052"/>
                  <a:pt x="5787270" y="-30567"/>
                  <a:pt x="6140063" y="0"/>
                </a:cubicBezTo>
                <a:cubicBezTo>
                  <a:pt x="6148040" y="199171"/>
                  <a:pt x="6136216" y="345460"/>
                  <a:pt x="6140063" y="448430"/>
                </a:cubicBezTo>
                <a:cubicBezTo>
                  <a:pt x="6143911" y="551400"/>
                  <a:pt x="6126305" y="739192"/>
                  <a:pt x="6140063" y="954107"/>
                </a:cubicBezTo>
                <a:cubicBezTo>
                  <a:pt x="5778670" y="937410"/>
                  <a:pt x="5596011" y="977845"/>
                  <a:pt x="5396433" y="954107"/>
                </a:cubicBezTo>
                <a:cubicBezTo>
                  <a:pt x="5196855" y="930370"/>
                  <a:pt x="4768614" y="970076"/>
                  <a:pt x="4591403" y="954107"/>
                </a:cubicBezTo>
                <a:cubicBezTo>
                  <a:pt x="4414192" y="938139"/>
                  <a:pt x="4277319" y="982684"/>
                  <a:pt x="3970574" y="954107"/>
                </a:cubicBezTo>
                <a:cubicBezTo>
                  <a:pt x="3663829" y="925530"/>
                  <a:pt x="3526036" y="936596"/>
                  <a:pt x="3226944" y="954107"/>
                </a:cubicBezTo>
                <a:cubicBezTo>
                  <a:pt x="2927852" y="971619"/>
                  <a:pt x="2879288" y="965897"/>
                  <a:pt x="2667516" y="954107"/>
                </a:cubicBezTo>
                <a:cubicBezTo>
                  <a:pt x="2455744" y="942317"/>
                  <a:pt x="2228305" y="960331"/>
                  <a:pt x="1985287" y="954107"/>
                </a:cubicBezTo>
                <a:cubicBezTo>
                  <a:pt x="1742269" y="947883"/>
                  <a:pt x="1598177" y="961395"/>
                  <a:pt x="1487260" y="954107"/>
                </a:cubicBezTo>
                <a:cubicBezTo>
                  <a:pt x="1376343" y="946819"/>
                  <a:pt x="958585" y="915550"/>
                  <a:pt x="682229" y="954107"/>
                </a:cubicBezTo>
                <a:cubicBezTo>
                  <a:pt x="405873" y="992664"/>
                  <a:pt x="215283" y="955222"/>
                  <a:pt x="0" y="954107"/>
                </a:cubicBezTo>
                <a:cubicBezTo>
                  <a:pt x="19828" y="852181"/>
                  <a:pt x="-3737" y="579798"/>
                  <a:pt x="0" y="457971"/>
                </a:cubicBezTo>
                <a:cubicBezTo>
                  <a:pt x="3737" y="336144"/>
                  <a:pt x="7826" y="139046"/>
                  <a:pt x="0" y="0"/>
                </a:cubicBezTo>
                <a:close/>
              </a:path>
              <a:path w="6140063" h="954107" stroke="0" extrusionOk="0">
                <a:moveTo>
                  <a:pt x="0" y="0"/>
                </a:moveTo>
                <a:cubicBezTo>
                  <a:pt x="335013" y="-34930"/>
                  <a:pt x="483212" y="6041"/>
                  <a:pt x="805030" y="0"/>
                </a:cubicBezTo>
                <a:cubicBezTo>
                  <a:pt x="1126848" y="-6041"/>
                  <a:pt x="1140711" y="-21526"/>
                  <a:pt x="1425859" y="0"/>
                </a:cubicBezTo>
                <a:cubicBezTo>
                  <a:pt x="1711007" y="21526"/>
                  <a:pt x="1717905" y="-14158"/>
                  <a:pt x="1923886" y="0"/>
                </a:cubicBezTo>
                <a:cubicBezTo>
                  <a:pt x="2129867" y="14158"/>
                  <a:pt x="2330694" y="16158"/>
                  <a:pt x="2606116" y="0"/>
                </a:cubicBezTo>
                <a:cubicBezTo>
                  <a:pt x="2881538" y="-16158"/>
                  <a:pt x="3094952" y="-21113"/>
                  <a:pt x="3288345" y="0"/>
                </a:cubicBezTo>
                <a:cubicBezTo>
                  <a:pt x="3481738" y="21113"/>
                  <a:pt x="3772990" y="-29783"/>
                  <a:pt x="3909173" y="0"/>
                </a:cubicBezTo>
                <a:cubicBezTo>
                  <a:pt x="4045356" y="29783"/>
                  <a:pt x="4302826" y="-24743"/>
                  <a:pt x="4591403" y="0"/>
                </a:cubicBezTo>
                <a:cubicBezTo>
                  <a:pt x="4879980" y="24743"/>
                  <a:pt x="5041955" y="-10612"/>
                  <a:pt x="5335033" y="0"/>
                </a:cubicBezTo>
                <a:cubicBezTo>
                  <a:pt x="5628111" y="10612"/>
                  <a:pt x="5954494" y="-38233"/>
                  <a:pt x="6140063" y="0"/>
                </a:cubicBezTo>
                <a:cubicBezTo>
                  <a:pt x="6142663" y="110619"/>
                  <a:pt x="6131166" y="316617"/>
                  <a:pt x="6140063" y="496136"/>
                </a:cubicBezTo>
                <a:cubicBezTo>
                  <a:pt x="6148960" y="675655"/>
                  <a:pt x="6145270" y="821599"/>
                  <a:pt x="6140063" y="954107"/>
                </a:cubicBezTo>
                <a:cubicBezTo>
                  <a:pt x="5964187" y="950741"/>
                  <a:pt x="5753915" y="976351"/>
                  <a:pt x="5580635" y="954107"/>
                </a:cubicBezTo>
                <a:cubicBezTo>
                  <a:pt x="5407355" y="931863"/>
                  <a:pt x="5097738" y="918884"/>
                  <a:pt x="4837005" y="954107"/>
                </a:cubicBezTo>
                <a:cubicBezTo>
                  <a:pt x="4576272" y="989331"/>
                  <a:pt x="4342334" y="963735"/>
                  <a:pt x="4216177" y="954107"/>
                </a:cubicBezTo>
                <a:cubicBezTo>
                  <a:pt x="4090020" y="944479"/>
                  <a:pt x="3624066" y="939316"/>
                  <a:pt x="3411146" y="954107"/>
                </a:cubicBezTo>
                <a:cubicBezTo>
                  <a:pt x="3198226" y="968898"/>
                  <a:pt x="3162112" y="955809"/>
                  <a:pt x="2913119" y="954107"/>
                </a:cubicBezTo>
                <a:cubicBezTo>
                  <a:pt x="2664126" y="952405"/>
                  <a:pt x="2488058" y="926046"/>
                  <a:pt x="2169489" y="954107"/>
                </a:cubicBezTo>
                <a:cubicBezTo>
                  <a:pt x="1850920" y="982169"/>
                  <a:pt x="1787268" y="974522"/>
                  <a:pt x="1671462" y="954107"/>
                </a:cubicBezTo>
                <a:cubicBezTo>
                  <a:pt x="1555656" y="933692"/>
                  <a:pt x="1271435" y="968281"/>
                  <a:pt x="1112034" y="954107"/>
                </a:cubicBezTo>
                <a:cubicBezTo>
                  <a:pt x="952633" y="939933"/>
                  <a:pt x="524966" y="969179"/>
                  <a:pt x="0" y="954107"/>
                </a:cubicBezTo>
                <a:cubicBezTo>
                  <a:pt x="-21053" y="854267"/>
                  <a:pt x="21356" y="697386"/>
                  <a:pt x="0" y="486595"/>
                </a:cubicBezTo>
                <a:cubicBezTo>
                  <a:pt x="-21356" y="275804"/>
                  <a:pt x="-1304" y="1947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Prediction the production value for year 1978 and 1989: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FE589-0BB1-638B-B1D9-6B6C6F888680}"/>
                  </a:ext>
                </a:extLst>
              </p:cNvPr>
              <p:cNvSpPr txBox="1"/>
              <p:nvPr/>
            </p:nvSpPr>
            <p:spPr>
              <a:xfrm>
                <a:off x="10754137" y="97470"/>
                <a:ext cx="3719972" cy="546560"/>
              </a:xfrm>
              <a:custGeom>
                <a:avLst/>
                <a:gdLst>
                  <a:gd name="connsiteX0" fmla="*/ 0 w 3719972"/>
                  <a:gd name="connsiteY0" fmla="*/ 0 h 546560"/>
                  <a:gd name="connsiteX1" fmla="*/ 657195 w 3719972"/>
                  <a:gd name="connsiteY1" fmla="*/ 0 h 546560"/>
                  <a:gd name="connsiteX2" fmla="*/ 1165591 w 3719972"/>
                  <a:gd name="connsiteY2" fmla="*/ 0 h 546560"/>
                  <a:gd name="connsiteX3" fmla="*/ 1748387 w 3719972"/>
                  <a:gd name="connsiteY3" fmla="*/ 0 h 546560"/>
                  <a:gd name="connsiteX4" fmla="*/ 2405582 w 3719972"/>
                  <a:gd name="connsiteY4" fmla="*/ 0 h 546560"/>
                  <a:gd name="connsiteX5" fmla="*/ 2913978 w 3719972"/>
                  <a:gd name="connsiteY5" fmla="*/ 0 h 546560"/>
                  <a:gd name="connsiteX6" fmla="*/ 3719972 w 3719972"/>
                  <a:gd name="connsiteY6" fmla="*/ 0 h 546560"/>
                  <a:gd name="connsiteX7" fmla="*/ 3719972 w 3719972"/>
                  <a:gd name="connsiteY7" fmla="*/ 546560 h 546560"/>
                  <a:gd name="connsiteX8" fmla="*/ 3099977 w 3719972"/>
                  <a:gd name="connsiteY8" fmla="*/ 546560 h 546560"/>
                  <a:gd name="connsiteX9" fmla="*/ 2442782 w 3719972"/>
                  <a:gd name="connsiteY9" fmla="*/ 546560 h 546560"/>
                  <a:gd name="connsiteX10" fmla="*/ 1934385 w 3719972"/>
                  <a:gd name="connsiteY10" fmla="*/ 546560 h 546560"/>
                  <a:gd name="connsiteX11" fmla="*/ 1351590 w 3719972"/>
                  <a:gd name="connsiteY11" fmla="*/ 546560 h 546560"/>
                  <a:gd name="connsiteX12" fmla="*/ 694395 w 3719972"/>
                  <a:gd name="connsiteY12" fmla="*/ 546560 h 546560"/>
                  <a:gd name="connsiteX13" fmla="*/ 0 w 3719972"/>
                  <a:gd name="connsiteY13" fmla="*/ 546560 h 546560"/>
                  <a:gd name="connsiteX14" fmla="*/ 0 w 3719972"/>
                  <a:gd name="connsiteY14" fmla="*/ 0 h 54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19972" h="546560" fill="none" extrusionOk="0">
                    <a:moveTo>
                      <a:pt x="0" y="0"/>
                    </a:moveTo>
                    <a:cubicBezTo>
                      <a:pt x="143955" y="32549"/>
                      <a:pt x="391981" y="-14064"/>
                      <a:pt x="657195" y="0"/>
                    </a:cubicBezTo>
                    <a:cubicBezTo>
                      <a:pt x="922409" y="14064"/>
                      <a:pt x="1027922" y="15595"/>
                      <a:pt x="1165591" y="0"/>
                    </a:cubicBezTo>
                    <a:cubicBezTo>
                      <a:pt x="1303260" y="-15595"/>
                      <a:pt x="1611513" y="16639"/>
                      <a:pt x="1748387" y="0"/>
                    </a:cubicBezTo>
                    <a:cubicBezTo>
                      <a:pt x="1885261" y="-16639"/>
                      <a:pt x="2267675" y="-18588"/>
                      <a:pt x="2405582" y="0"/>
                    </a:cubicBezTo>
                    <a:cubicBezTo>
                      <a:pt x="2543490" y="18588"/>
                      <a:pt x="2788081" y="19537"/>
                      <a:pt x="2913978" y="0"/>
                    </a:cubicBezTo>
                    <a:cubicBezTo>
                      <a:pt x="3039875" y="-19537"/>
                      <a:pt x="3339086" y="20203"/>
                      <a:pt x="3719972" y="0"/>
                    </a:cubicBezTo>
                    <a:cubicBezTo>
                      <a:pt x="3695992" y="153023"/>
                      <a:pt x="3694599" y="356227"/>
                      <a:pt x="3719972" y="546560"/>
                    </a:cubicBezTo>
                    <a:cubicBezTo>
                      <a:pt x="3477361" y="519853"/>
                      <a:pt x="3282738" y="526712"/>
                      <a:pt x="3099977" y="546560"/>
                    </a:cubicBezTo>
                    <a:cubicBezTo>
                      <a:pt x="2917217" y="566408"/>
                      <a:pt x="2598790" y="528796"/>
                      <a:pt x="2442782" y="546560"/>
                    </a:cubicBezTo>
                    <a:cubicBezTo>
                      <a:pt x="2286775" y="564324"/>
                      <a:pt x="2142913" y="548742"/>
                      <a:pt x="1934385" y="546560"/>
                    </a:cubicBezTo>
                    <a:cubicBezTo>
                      <a:pt x="1725857" y="544378"/>
                      <a:pt x="1624514" y="564969"/>
                      <a:pt x="1351590" y="546560"/>
                    </a:cubicBezTo>
                    <a:cubicBezTo>
                      <a:pt x="1078666" y="528151"/>
                      <a:pt x="953793" y="513858"/>
                      <a:pt x="694395" y="546560"/>
                    </a:cubicBezTo>
                    <a:cubicBezTo>
                      <a:pt x="434997" y="579262"/>
                      <a:pt x="166948" y="528338"/>
                      <a:pt x="0" y="546560"/>
                    </a:cubicBezTo>
                    <a:cubicBezTo>
                      <a:pt x="-14628" y="275945"/>
                      <a:pt x="4463" y="214700"/>
                      <a:pt x="0" y="0"/>
                    </a:cubicBezTo>
                    <a:close/>
                  </a:path>
                  <a:path w="3719972" h="546560" stroke="0" extrusionOk="0">
                    <a:moveTo>
                      <a:pt x="0" y="0"/>
                    </a:moveTo>
                    <a:cubicBezTo>
                      <a:pt x="321443" y="5485"/>
                      <a:pt x="360584" y="8771"/>
                      <a:pt x="694395" y="0"/>
                    </a:cubicBezTo>
                    <a:cubicBezTo>
                      <a:pt x="1028207" y="-8771"/>
                      <a:pt x="1156804" y="23411"/>
                      <a:pt x="1277190" y="0"/>
                    </a:cubicBezTo>
                    <a:cubicBezTo>
                      <a:pt x="1397577" y="-23411"/>
                      <a:pt x="1545575" y="-22426"/>
                      <a:pt x="1785587" y="0"/>
                    </a:cubicBezTo>
                    <a:cubicBezTo>
                      <a:pt x="2025599" y="22426"/>
                      <a:pt x="2168311" y="13475"/>
                      <a:pt x="2405582" y="0"/>
                    </a:cubicBezTo>
                    <a:cubicBezTo>
                      <a:pt x="2642853" y="-13475"/>
                      <a:pt x="2885460" y="1585"/>
                      <a:pt x="3025577" y="0"/>
                    </a:cubicBezTo>
                    <a:cubicBezTo>
                      <a:pt x="3165695" y="-1585"/>
                      <a:pt x="3428986" y="-34242"/>
                      <a:pt x="3719972" y="0"/>
                    </a:cubicBezTo>
                    <a:cubicBezTo>
                      <a:pt x="3713213" y="109387"/>
                      <a:pt x="3710885" y="368768"/>
                      <a:pt x="3719972" y="546560"/>
                    </a:cubicBezTo>
                    <a:cubicBezTo>
                      <a:pt x="3571207" y="556285"/>
                      <a:pt x="3387113" y="549605"/>
                      <a:pt x="3099977" y="546560"/>
                    </a:cubicBezTo>
                    <a:cubicBezTo>
                      <a:pt x="2812842" y="543515"/>
                      <a:pt x="2712775" y="563374"/>
                      <a:pt x="2591580" y="546560"/>
                    </a:cubicBezTo>
                    <a:cubicBezTo>
                      <a:pt x="2470385" y="529746"/>
                      <a:pt x="2223346" y="557226"/>
                      <a:pt x="1971585" y="546560"/>
                    </a:cubicBezTo>
                    <a:cubicBezTo>
                      <a:pt x="1719825" y="535894"/>
                      <a:pt x="1584030" y="536484"/>
                      <a:pt x="1314390" y="546560"/>
                    </a:cubicBezTo>
                    <a:cubicBezTo>
                      <a:pt x="1044750" y="556636"/>
                      <a:pt x="852737" y="535687"/>
                      <a:pt x="619995" y="546560"/>
                    </a:cubicBezTo>
                    <a:cubicBezTo>
                      <a:pt x="387253" y="557433"/>
                      <a:pt x="166975" y="546131"/>
                      <a:pt x="0" y="546560"/>
                    </a:cubicBezTo>
                    <a:cubicBezTo>
                      <a:pt x="-27194" y="288241"/>
                      <a:pt x="13157" y="1648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=99+2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FE589-0BB1-638B-B1D9-6B6C6F88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137" y="97470"/>
                <a:ext cx="3719972" cy="546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719972"/>
                          <a:gd name="connsiteY0" fmla="*/ 0 h 546560"/>
                          <a:gd name="connsiteX1" fmla="*/ 657195 w 3719972"/>
                          <a:gd name="connsiteY1" fmla="*/ 0 h 546560"/>
                          <a:gd name="connsiteX2" fmla="*/ 1165591 w 3719972"/>
                          <a:gd name="connsiteY2" fmla="*/ 0 h 546560"/>
                          <a:gd name="connsiteX3" fmla="*/ 1748387 w 3719972"/>
                          <a:gd name="connsiteY3" fmla="*/ 0 h 546560"/>
                          <a:gd name="connsiteX4" fmla="*/ 2405582 w 3719972"/>
                          <a:gd name="connsiteY4" fmla="*/ 0 h 546560"/>
                          <a:gd name="connsiteX5" fmla="*/ 2913978 w 3719972"/>
                          <a:gd name="connsiteY5" fmla="*/ 0 h 546560"/>
                          <a:gd name="connsiteX6" fmla="*/ 3719972 w 3719972"/>
                          <a:gd name="connsiteY6" fmla="*/ 0 h 546560"/>
                          <a:gd name="connsiteX7" fmla="*/ 3719972 w 3719972"/>
                          <a:gd name="connsiteY7" fmla="*/ 546560 h 546560"/>
                          <a:gd name="connsiteX8" fmla="*/ 3099977 w 3719972"/>
                          <a:gd name="connsiteY8" fmla="*/ 546560 h 546560"/>
                          <a:gd name="connsiteX9" fmla="*/ 2442782 w 3719972"/>
                          <a:gd name="connsiteY9" fmla="*/ 546560 h 546560"/>
                          <a:gd name="connsiteX10" fmla="*/ 1934385 w 3719972"/>
                          <a:gd name="connsiteY10" fmla="*/ 546560 h 546560"/>
                          <a:gd name="connsiteX11" fmla="*/ 1351590 w 3719972"/>
                          <a:gd name="connsiteY11" fmla="*/ 546560 h 546560"/>
                          <a:gd name="connsiteX12" fmla="*/ 694395 w 3719972"/>
                          <a:gd name="connsiteY12" fmla="*/ 546560 h 546560"/>
                          <a:gd name="connsiteX13" fmla="*/ 0 w 3719972"/>
                          <a:gd name="connsiteY13" fmla="*/ 546560 h 546560"/>
                          <a:gd name="connsiteX14" fmla="*/ 0 w 3719972"/>
                          <a:gd name="connsiteY14" fmla="*/ 0 h 5465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719972" h="546560" fill="none" extrusionOk="0">
                            <a:moveTo>
                              <a:pt x="0" y="0"/>
                            </a:moveTo>
                            <a:cubicBezTo>
                              <a:pt x="143955" y="32549"/>
                              <a:pt x="391981" y="-14064"/>
                              <a:pt x="657195" y="0"/>
                            </a:cubicBezTo>
                            <a:cubicBezTo>
                              <a:pt x="922409" y="14064"/>
                              <a:pt x="1027922" y="15595"/>
                              <a:pt x="1165591" y="0"/>
                            </a:cubicBezTo>
                            <a:cubicBezTo>
                              <a:pt x="1303260" y="-15595"/>
                              <a:pt x="1611513" y="16639"/>
                              <a:pt x="1748387" y="0"/>
                            </a:cubicBezTo>
                            <a:cubicBezTo>
                              <a:pt x="1885261" y="-16639"/>
                              <a:pt x="2267675" y="-18588"/>
                              <a:pt x="2405582" y="0"/>
                            </a:cubicBezTo>
                            <a:cubicBezTo>
                              <a:pt x="2543490" y="18588"/>
                              <a:pt x="2788081" y="19537"/>
                              <a:pt x="2913978" y="0"/>
                            </a:cubicBezTo>
                            <a:cubicBezTo>
                              <a:pt x="3039875" y="-19537"/>
                              <a:pt x="3339086" y="20203"/>
                              <a:pt x="3719972" y="0"/>
                            </a:cubicBezTo>
                            <a:cubicBezTo>
                              <a:pt x="3695992" y="153023"/>
                              <a:pt x="3694599" y="356227"/>
                              <a:pt x="3719972" y="546560"/>
                            </a:cubicBezTo>
                            <a:cubicBezTo>
                              <a:pt x="3477361" y="519853"/>
                              <a:pt x="3282738" y="526712"/>
                              <a:pt x="3099977" y="546560"/>
                            </a:cubicBezTo>
                            <a:cubicBezTo>
                              <a:pt x="2917217" y="566408"/>
                              <a:pt x="2598790" y="528796"/>
                              <a:pt x="2442782" y="546560"/>
                            </a:cubicBezTo>
                            <a:cubicBezTo>
                              <a:pt x="2286775" y="564324"/>
                              <a:pt x="2142913" y="548742"/>
                              <a:pt x="1934385" y="546560"/>
                            </a:cubicBezTo>
                            <a:cubicBezTo>
                              <a:pt x="1725857" y="544378"/>
                              <a:pt x="1624514" y="564969"/>
                              <a:pt x="1351590" y="546560"/>
                            </a:cubicBezTo>
                            <a:cubicBezTo>
                              <a:pt x="1078666" y="528151"/>
                              <a:pt x="953793" y="513858"/>
                              <a:pt x="694395" y="546560"/>
                            </a:cubicBezTo>
                            <a:cubicBezTo>
                              <a:pt x="434997" y="579262"/>
                              <a:pt x="166948" y="528338"/>
                              <a:pt x="0" y="546560"/>
                            </a:cubicBezTo>
                            <a:cubicBezTo>
                              <a:pt x="-14628" y="275945"/>
                              <a:pt x="4463" y="214700"/>
                              <a:pt x="0" y="0"/>
                            </a:cubicBezTo>
                            <a:close/>
                          </a:path>
                          <a:path w="3719972" h="546560" stroke="0" extrusionOk="0">
                            <a:moveTo>
                              <a:pt x="0" y="0"/>
                            </a:moveTo>
                            <a:cubicBezTo>
                              <a:pt x="321443" y="5485"/>
                              <a:pt x="360584" y="8771"/>
                              <a:pt x="694395" y="0"/>
                            </a:cubicBezTo>
                            <a:cubicBezTo>
                              <a:pt x="1028207" y="-8771"/>
                              <a:pt x="1156804" y="23411"/>
                              <a:pt x="1277190" y="0"/>
                            </a:cubicBezTo>
                            <a:cubicBezTo>
                              <a:pt x="1397577" y="-23411"/>
                              <a:pt x="1545575" y="-22426"/>
                              <a:pt x="1785587" y="0"/>
                            </a:cubicBezTo>
                            <a:cubicBezTo>
                              <a:pt x="2025599" y="22426"/>
                              <a:pt x="2168311" y="13475"/>
                              <a:pt x="2405582" y="0"/>
                            </a:cubicBezTo>
                            <a:cubicBezTo>
                              <a:pt x="2642853" y="-13475"/>
                              <a:pt x="2885460" y="1585"/>
                              <a:pt x="3025577" y="0"/>
                            </a:cubicBezTo>
                            <a:cubicBezTo>
                              <a:pt x="3165695" y="-1585"/>
                              <a:pt x="3428986" y="-34242"/>
                              <a:pt x="3719972" y="0"/>
                            </a:cubicBezTo>
                            <a:cubicBezTo>
                              <a:pt x="3713213" y="109387"/>
                              <a:pt x="3710885" y="368768"/>
                              <a:pt x="3719972" y="546560"/>
                            </a:cubicBezTo>
                            <a:cubicBezTo>
                              <a:pt x="3571207" y="556285"/>
                              <a:pt x="3387113" y="549605"/>
                              <a:pt x="3099977" y="546560"/>
                            </a:cubicBezTo>
                            <a:cubicBezTo>
                              <a:pt x="2812842" y="543515"/>
                              <a:pt x="2712775" y="563374"/>
                              <a:pt x="2591580" y="546560"/>
                            </a:cubicBezTo>
                            <a:cubicBezTo>
                              <a:pt x="2470385" y="529746"/>
                              <a:pt x="2223346" y="557226"/>
                              <a:pt x="1971585" y="546560"/>
                            </a:cubicBezTo>
                            <a:cubicBezTo>
                              <a:pt x="1719825" y="535894"/>
                              <a:pt x="1584030" y="536484"/>
                              <a:pt x="1314390" y="546560"/>
                            </a:cubicBezTo>
                            <a:cubicBezTo>
                              <a:pt x="1044750" y="556636"/>
                              <a:pt x="852737" y="535687"/>
                              <a:pt x="619995" y="546560"/>
                            </a:cubicBezTo>
                            <a:cubicBezTo>
                              <a:pt x="387253" y="557433"/>
                              <a:pt x="166975" y="546131"/>
                              <a:pt x="0" y="546560"/>
                            </a:cubicBezTo>
                            <a:cubicBezTo>
                              <a:pt x="-27194" y="288241"/>
                              <a:pt x="13157" y="1648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73EA1B-2172-CBDC-92E6-2E90882F8DE2}"/>
                  </a:ext>
                </a:extLst>
              </p:cNvPr>
              <p:cNvSpPr txBox="1"/>
              <p:nvPr/>
            </p:nvSpPr>
            <p:spPr>
              <a:xfrm>
                <a:off x="8348567" y="3370829"/>
                <a:ext cx="6140063" cy="965649"/>
              </a:xfrm>
              <a:custGeom>
                <a:avLst/>
                <a:gdLst>
                  <a:gd name="connsiteX0" fmla="*/ 0 w 6140063"/>
                  <a:gd name="connsiteY0" fmla="*/ 0 h 965649"/>
                  <a:gd name="connsiteX1" fmla="*/ 682229 w 6140063"/>
                  <a:gd name="connsiteY1" fmla="*/ 0 h 965649"/>
                  <a:gd name="connsiteX2" fmla="*/ 1425859 w 6140063"/>
                  <a:gd name="connsiteY2" fmla="*/ 0 h 965649"/>
                  <a:gd name="connsiteX3" fmla="*/ 2046688 w 6140063"/>
                  <a:gd name="connsiteY3" fmla="*/ 0 h 965649"/>
                  <a:gd name="connsiteX4" fmla="*/ 2790318 w 6140063"/>
                  <a:gd name="connsiteY4" fmla="*/ 0 h 965649"/>
                  <a:gd name="connsiteX5" fmla="*/ 3533947 w 6140063"/>
                  <a:gd name="connsiteY5" fmla="*/ 0 h 965649"/>
                  <a:gd name="connsiteX6" fmla="*/ 4216177 w 6140063"/>
                  <a:gd name="connsiteY6" fmla="*/ 0 h 965649"/>
                  <a:gd name="connsiteX7" fmla="*/ 4775605 w 6140063"/>
                  <a:gd name="connsiteY7" fmla="*/ 0 h 965649"/>
                  <a:gd name="connsiteX8" fmla="*/ 5396433 w 6140063"/>
                  <a:gd name="connsiteY8" fmla="*/ 0 h 965649"/>
                  <a:gd name="connsiteX9" fmla="*/ 6140063 w 6140063"/>
                  <a:gd name="connsiteY9" fmla="*/ 0 h 965649"/>
                  <a:gd name="connsiteX10" fmla="*/ 6140063 w 6140063"/>
                  <a:gd name="connsiteY10" fmla="*/ 453855 h 965649"/>
                  <a:gd name="connsiteX11" fmla="*/ 6140063 w 6140063"/>
                  <a:gd name="connsiteY11" fmla="*/ 965649 h 965649"/>
                  <a:gd name="connsiteX12" fmla="*/ 5396433 w 6140063"/>
                  <a:gd name="connsiteY12" fmla="*/ 965649 h 965649"/>
                  <a:gd name="connsiteX13" fmla="*/ 4591403 w 6140063"/>
                  <a:gd name="connsiteY13" fmla="*/ 965649 h 965649"/>
                  <a:gd name="connsiteX14" fmla="*/ 3970574 w 6140063"/>
                  <a:gd name="connsiteY14" fmla="*/ 965649 h 965649"/>
                  <a:gd name="connsiteX15" fmla="*/ 3226944 w 6140063"/>
                  <a:gd name="connsiteY15" fmla="*/ 965649 h 965649"/>
                  <a:gd name="connsiteX16" fmla="*/ 2667516 w 6140063"/>
                  <a:gd name="connsiteY16" fmla="*/ 965649 h 965649"/>
                  <a:gd name="connsiteX17" fmla="*/ 1985287 w 6140063"/>
                  <a:gd name="connsiteY17" fmla="*/ 965649 h 965649"/>
                  <a:gd name="connsiteX18" fmla="*/ 1487260 w 6140063"/>
                  <a:gd name="connsiteY18" fmla="*/ 965649 h 965649"/>
                  <a:gd name="connsiteX19" fmla="*/ 682229 w 6140063"/>
                  <a:gd name="connsiteY19" fmla="*/ 965649 h 965649"/>
                  <a:gd name="connsiteX20" fmla="*/ 0 w 6140063"/>
                  <a:gd name="connsiteY20" fmla="*/ 965649 h 965649"/>
                  <a:gd name="connsiteX21" fmla="*/ 0 w 6140063"/>
                  <a:gd name="connsiteY21" fmla="*/ 463512 h 965649"/>
                  <a:gd name="connsiteX22" fmla="*/ 0 w 6140063"/>
                  <a:gd name="connsiteY22" fmla="*/ 0 h 96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40063" h="965649" fill="none" extrusionOk="0">
                    <a:moveTo>
                      <a:pt x="0" y="0"/>
                    </a:moveTo>
                    <a:cubicBezTo>
                      <a:pt x="235712" y="19978"/>
                      <a:pt x="385152" y="14971"/>
                      <a:pt x="682229" y="0"/>
                    </a:cubicBezTo>
                    <a:cubicBezTo>
                      <a:pt x="979306" y="-14971"/>
                      <a:pt x="1104596" y="1076"/>
                      <a:pt x="1425859" y="0"/>
                    </a:cubicBezTo>
                    <a:cubicBezTo>
                      <a:pt x="1747122" y="-1076"/>
                      <a:pt x="1899286" y="15166"/>
                      <a:pt x="2046688" y="0"/>
                    </a:cubicBezTo>
                    <a:cubicBezTo>
                      <a:pt x="2194090" y="-15166"/>
                      <a:pt x="2560347" y="-30007"/>
                      <a:pt x="2790318" y="0"/>
                    </a:cubicBezTo>
                    <a:cubicBezTo>
                      <a:pt x="3020289" y="30007"/>
                      <a:pt x="3226449" y="32036"/>
                      <a:pt x="3533947" y="0"/>
                    </a:cubicBezTo>
                    <a:cubicBezTo>
                      <a:pt x="3841445" y="-32036"/>
                      <a:pt x="3992113" y="22823"/>
                      <a:pt x="4216177" y="0"/>
                    </a:cubicBezTo>
                    <a:cubicBezTo>
                      <a:pt x="4440241" y="-22823"/>
                      <a:pt x="4552110" y="2550"/>
                      <a:pt x="4775605" y="0"/>
                    </a:cubicBezTo>
                    <a:cubicBezTo>
                      <a:pt x="4999100" y="-2550"/>
                      <a:pt x="5231204" y="16052"/>
                      <a:pt x="5396433" y="0"/>
                    </a:cubicBezTo>
                    <a:cubicBezTo>
                      <a:pt x="5561662" y="-16052"/>
                      <a:pt x="5787270" y="-30567"/>
                      <a:pt x="6140063" y="0"/>
                    </a:cubicBezTo>
                    <a:cubicBezTo>
                      <a:pt x="6133820" y="139579"/>
                      <a:pt x="6134870" y="315770"/>
                      <a:pt x="6140063" y="453855"/>
                    </a:cubicBezTo>
                    <a:cubicBezTo>
                      <a:pt x="6145256" y="591940"/>
                      <a:pt x="6140577" y="711612"/>
                      <a:pt x="6140063" y="965649"/>
                    </a:cubicBezTo>
                    <a:cubicBezTo>
                      <a:pt x="5778670" y="948952"/>
                      <a:pt x="5596011" y="989387"/>
                      <a:pt x="5396433" y="965649"/>
                    </a:cubicBezTo>
                    <a:cubicBezTo>
                      <a:pt x="5196855" y="941912"/>
                      <a:pt x="4768614" y="981618"/>
                      <a:pt x="4591403" y="965649"/>
                    </a:cubicBezTo>
                    <a:cubicBezTo>
                      <a:pt x="4414192" y="949681"/>
                      <a:pt x="4277319" y="994226"/>
                      <a:pt x="3970574" y="965649"/>
                    </a:cubicBezTo>
                    <a:cubicBezTo>
                      <a:pt x="3663829" y="937072"/>
                      <a:pt x="3526036" y="948138"/>
                      <a:pt x="3226944" y="965649"/>
                    </a:cubicBezTo>
                    <a:cubicBezTo>
                      <a:pt x="2927852" y="983161"/>
                      <a:pt x="2879288" y="977439"/>
                      <a:pt x="2667516" y="965649"/>
                    </a:cubicBezTo>
                    <a:cubicBezTo>
                      <a:pt x="2455744" y="953859"/>
                      <a:pt x="2228305" y="971873"/>
                      <a:pt x="1985287" y="965649"/>
                    </a:cubicBezTo>
                    <a:cubicBezTo>
                      <a:pt x="1742269" y="959425"/>
                      <a:pt x="1598177" y="972937"/>
                      <a:pt x="1487260" y="965649"/>
                    </a:cubicBezTo>
                    <a:cubicBezTo>
                      <a:pt x="1376343" y="958361"/>
                      <a:pt x="958585" y="927092"/>
                      <a:pt x="682229" y="965649"/>
                    </a:cubicBezTo>
                    <a:cubicBezTo>
                      <a:pt x="405873" y="1004206"/>
                      <a:pt x="215283" y="966764"/>
                      <a:pt x="0" y="965649"/>
                    </a:cubicBezTo>
                    <a:cubicBezTo>
                      <a:pt x="15351" y="790592"/>
                      <a:pt x="24450" y="703348"/>
                      <a:pt x="0" y="463512"/>
                    </a:cubicBezTo>
                    <a:cubicBezTo>
                      <a:pt x="-24450" y="223676"/>
                      <a:pt x="-22977" y="216457"/>
                      <a:pt x="0" y="0"/>
                    </a:cubicBezTo>
                    <a:close/>
                  </a:path>
                  <a:path w="6140063" h="965649" stroke="0" extrusionOk="0">
                    <a:moveTo>
                      <a:pt x="0" y="0"/>
                    </a:moveTo>
                    <a:cubicBezTo>
                      <a:pt x="335013" y="-34930"/>
                      <a:pt x="483212" y="6041"/>
                      <a:pt x="805030" y="0"/>
                    </a:cubicBezTo>
                    <a:cubicBezTo>
                      <a:pt x="1126848" y="-6041"/>
                      <a:pt x="1140711" y="-21526"/>
                      <a:pt x="1425859" y="0"/>
                    </a:cubicBezTo>
                    <a:cubicBezTo>
                      <a:pt x="1711007" y="21526"/>
                      <a:pt x="1717905" y="-14158"/>
                      <a:pt x="1923886" y="0"/>
                    </a:cubicBezTo>
                    <a:cubicBezTo>
                      <a:pt x="2129867" y="14158"/>
                      <a:pt x="2330694" y="16158"/>
                      <a:pt x="2606116" y="0"/>
                    </a:cubicBezTo>
                    <a:cubicBezTo>
                      <a:pt x="2881538" y="-16158"/>
                      <a:pt x="3094952" y="-21113"/>
                      <a:pt x="3288345" y="0"/>
                    </a:cubicBezTo>
                    <a:cubicBezTo>
                      <a:pt x="3481738" y="21113"/>
                      <a:pt x="3772990" y="-29783"/>
                      <a:pt x="3909173" y="0"/>
                    </a:cubicBezTo>
                    <a:cubicBezTo>
                      <a:pt x="4045356" y="29783"/>
                      <a:pt x="4302826" y="-24743"/>
                      <a:pt x="4591403" y="0"/>
                    </a:cubicBezTo>
                    <a:cubicBezTo>
                      <a:pt x="4879980" y="24743"/>
                      <a:pt x="5041955" y="-10612"/>
                      <a:pt x="5335033" y="0"/>
                    </a:cubicBezTo>
                    <a:cubicBezTo>
                      <a:pt x="5628111" y="10612"/>
                      <a:pt x="5954494" y="-38233"/>
                      <a:pt x="6140063" y="0"/>
                    </a:cubicBezTo>
                    <a:cubicBezTo>
                      <a:pt x="6164439" y="143005"/>
                      <a:pt x="6163829" y="255702"/>
                      <a:pt x="6140063" y="502137"/>
                    </a:cubicBezTo>
                    <a:cubicBezTo>
                      <a:pt x="6116297" y="748572"/>
                      <a:pt x="6125209" y="809899"/>
                      <a:pt x="6140063" y="965649"/>
                    </a:cubicBezTo>
                    <a:cubicBezTo>
                      <a:pt x="5964187" y="962283"/>
                      <a:pt x="5753915" y="987893"/>
                      <a:pt x="5580635" y="965649"/>
                    </a:cubicBezTo>
                    <a:cubicBezTo>
                      <a:pt x="5407355" y="943405"/>
                      <a:pt x="5097738" y="930426"/>
                      <a:pt x="4837005" y="965649"/>
                    </a:cubicBezTo>
                    <a:cubicBezTo>
                      <a:pt x="4576272" y="1000873"/>
                      <a:pt x="4342334" y="975277"/>
                      <a:pt x="4216177" y="965649"/>
                    </a:cubicBezTo>
                    <a:cubicBezTo>
                      <a:pt x="4090020" y="956021"/>
                      <a:pt x="3624066" y="950858"/>
                      <a:pt x="3411146" y="965649"/>
                    </a:cubicBezTo>
                    <a:cubicBezTo>
                      <a:pt x="3198226" y="980440"/>
                      <a:pt x="3162112" y="967351"/>
                      <a:pt x="2913119" y="965649"/>
                    </a:cubicBezTo>
                    <a:cubicBezTo>
                      <a:pt x="2664126" y="963947"/>
                      <a:pt x="2488058" y="937588"/>
                      <a:pt x="2169489" y="965649"/>
                    </a:cubicBezTo>
                    <a:cubicBezTo>
                      <a:pt x="1850920" y="993711"/>
                      <a:pt x="1787268" y="986064"/>
                      <a:pt x="1671462" y="965649"/>
                    </a:cubicBezTo>
                    <a:cubicBezTo>
                      <a:pt x="1555656" y="945234"/>
                      <a:pt x="1271435" y="979823"/>
                      <a:pt x="1112034" y="965649"/>
                    </a:cubicBezTo>
                    <a:cubicBezTo>
                      <a:pt x="952633" y="951475"/>
                      <a:pt x="524966" y="980721"/>
                      <a:pt x="0" y="965649"/>
                    </a:cubicBezTo>
                    <a:cubicBezTo>
                      <a:pt x="7575" y="794943"/>
                      <a:pt x="-14875" y="657395"/>
                      <a:pt x="0" y="492481"/>
                    </a:cubicBezTo>
                    <a:cubicBezTo>
                      <a:pt x="14875" y="327567"/>
                      <a:pt x="24082" y="13747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For year 1978: X = -5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1978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=99+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2×−5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73EA1B-2172-CBDC-92E6-2E90882F8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67" y="3370829"/>
                <a:ext cx="6140063" cy="965649"/>
              </a:xfrm>
              <a:prstGeom prst="rect">
                <a:avLst/>
              </a:prstGeom>
              <a:blipFill>
                <a:blip r:embed="rId4"/>
                <a:stretch>
                  <a:fillRect l="-1675" t="-3593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6140063"/>
                          <a:gd name="connsiteY0" fmla="*/ 0 h 965649"/>
                          <a:gd name="connsiteX1" fmla="*/ 682229 w 6140063"/>
                          <a:gd name="connsiteY1" fmla="*/ 0 h 965649"/>
                          <a:gd name="connsiteX2" fmla="*/ 1425859 w 6140063"/>
                          <a:gd name="connsiteY2" fmla="*/ 0 h 965649"/>
                          <a:gd name="connsiteX3" fmla="*/ 2046688 w 6140063"/>
                          <a:gd name="connsiteY3" fmla="*/ 0 h 965649"/>
                          <a:gd name="connsiteX4" fmla="*/ 2790318 w 6140063"/>
                          <a:gd name="connsiteY4" fmla="*/ 0 h 965649"/>
                          <a:gd name="connsiteX5" fmla="*/ 3533947 w 6140063"/>
                          <a:gd name="connsiteY5" fmla="*/ 0 h 965649"/>
                          <a:gd name="connsiteX6" fmla="*/ 4216177 w 6140063"/>
                          <a:gd name="connsiteY6" fmla="*/ 0 h 965649"/>
                          <a:gd name="connsiteX7" fmla="*/ 4775605 w 6140063"/>
                          <a:gd name="connsiteY7" fmla="*/ 0 h 965649"/>
                          <a:gd name="connsiteX8" fmla="*/ 5396433 w 6140063"/>
                          <a:gd name="connsiteY8" fmla="*/ 0 h 965649"/>
                          <a:gd name="connsiteX9" fmla="*/ 6140063 w 6140063"/>
                          <a:gd name="connsiteY9" fmla="*/ 0 h 965649"/>
                          <a:gd name="connsiteX10" fmla="*/ 6140063 w 6140063"/>
                          <a:gd name="connsiteY10" fmla="*/ 453855 h 965649"/>
                          <a:gd name="connsiteX11" fmla="*/ 6140063 w 6140063"/>
                          <a:gd name="connsiteY11" fmla="*/ 965649 h 965649"/>
                          <a:gd name="connsiteX12" fmla="*/ 5396433 w 6140063"/>
                          <a:gd name="connsiteY12" fmla="*/ 965649 h 965649"/>
                          <a:gd name="connsiteX13" fmla="*/ 4591403 w 6140063"/>
                          <a:gd name="connsiteY13" fmla="*/ 965649 h 965649"/>
                          <a:gd name="connsiteX14" fmla="*/ 3970574 w 6140063"/>
                          <a:gd name="connsiteY14" fmla="*/ 965649 h 965649"/>
                          <a:gd name="connsiteX15" fmla="*/ 3226944 w 6140063"/>
                          <a:gd name="connsiteY15" fmla="*/ 965649 h 965649"/>
                          <a:gd name="connsiteX16" fmla="*/ 2667516 w 6140063"/>
                          <a:gd name="connsiteY16" fmla="*/ 965649 h 965649"/>
                          <a:gd name="connsiteX17" fmla="*/ 1985287 w 6140063"/>
                          <a:gd name="connsiteY17" fmla="*/ 965649 h 965649"/>
                          <a:gd name="connsiteX18" fmla="*/ 1487260 w 6140063"/>
                          <a:gd name="connsiteY18" fmla="*/ 965649 h 965649"/>
                          <a:gd name="connsiteX19" fmla="*/ 682229 w 6140063"/>
                          <a:gd name="connsiteY19" fmla="*/ 965649 h 965649"/>
                          <a:gd name="connsiteX20" fmla="*/ 0 w 6140063"/>
                          <a:gd name="connsiteY20" fmla="*/ 965649 h 965649"/>
                          <a:gd name="connsiteX21" fmla="*/ 0 w 6140063"/>
                          <a:gd name="connsiteY21" fmla="*/ 463512 h 965649"/>
                          <a:gd name="connsiteX22" fmla="*/ 0 w 6140063"/>
                          <a:gd name="connsiteY22" fmla="*/ 0 h 965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6140063" h="965649" fill="none" extrusionOk="0">
                            <a:moveTo>
                              <a:pt x="0" y="0"/>
                            </a:moveTo>
                            <a:cubicBezTo>
                              <a:pt x="235712" y="19978"/>
                              <a:pt x="385152" y="14971"/>
                              <a:pt x="682229" y="0"/>
                            </a:cubicBezTo>
                            <a:cubicBezTo>
                              <a:pt x="979306" y="-14971"/>
                              <a:pt x="1104596" y="1076"/>
                              <a:pt x="1425859" y="0"/>
                            </a:cubicBezTo>
                            <a:cubicBezTo>
                              <a:pt x="1747122" y="-1076"/>
                              <a:pt x="1899286" y="15166"/>
                              <a:pt x="2046688" y="0"/>
                            </a:cubicBezTo>
                            <a:cubicBezTo>
                              <a:pt x="2194090" y="-15166"/>
                              <a:pt x="2560347" y="-30007"/>
                              <a:pt x="2790318" y="0"/>
                            </a:cubicBezTo>
                            <a:cubicBezTo>
                              <a:pt x="3020289" y="30007"/>
                              <a:pt x="3226449" y="32036"/>
                              <a:pt x="3533947" y="0"/>
                            </a:cubicBezTo>
                            <a:cubicBezTo>
                              <a:pt x="3841445" y="-32036"/>
                              <a:pt x="3992113" y="22823"/>
                              <a:pt x="4216177" y="0"/>
                            </a:cubicBezTo>
                            <a:cubicBezTo>
                              <a:pt x="4440241" y="-22823"/>
                              <a:pt x="4552110" y="2550"/>
                              <a:pt x="4775605" y="0"/>
                            </a:cubicBezTo>
                            <a:cubicBezTo>
                              <a:pt x="4999100" y="-2550"/>
                              <a:pt x="5231204" y="16052"/>
                              <a:pt x="5396433" y="0"/>
                            </a:cubicBezTo>
                            <a:cubicBezTo>
                              <a:pt x="5561662" y="-16052"/>
                              <a:pt x="5787270" y="-30567"/>
                              <a:pt x="6140063" y="0"/>
                            </a:cubicBezTo>
                            <a:cubicBezTo>
                              <a:pt x="6133820" y="139579"/>
                              <a:pt x="6134870" y="315770"/>
                              <a:pt x="6140063" y="453855"/>
                            </a:cubicBezTo>
                            <a:cubicBezTo>
                              <a:pt x="6145256" y="591940"/>
                              <a:pt x="6140577" y="711612"/>
                              <a:pt x="6140063" y="965649"/>
                            </a:cubicBezTo>
                            <a:cubicBezTo>
                              <a:pt x="5778670" y="948952"/>
                              <a:pt x="5596011" y="989387"/>
                              <a:pt x="5396433" y="965649"/>
                            </a:cubicBezTo>
                            <a:cubicBezTo>
                              <a:pt x="5196855" y="941912"/>
                              <a:pt x="4768614" y="981618"/>
                              <a:pt x="4591403" y="965649"/>
                            </a:cubicBezTo>
                            <a:cubicBezTo>
                              <a:pt x="4414192" y="949681"/>
                              <a:pt x="4277319" y="994226"/>
                              <a:pt x="3970574" y="965649"/>
                            </a:cubicBezTo>
                            <a:cubicBezTo>
                              <a:pt x="3663829" y="937072"/>
                              <a:pt x="3526036" y="948138"/>
                              <a:pt x="3226944" y="965649"/>
                            </a:cubicBezTo>
                            <a:cubicBezTo>
                              <a:pt x="2927852" y="983161"/>
                              <a:pt x="2879288" y="977439"/>
                              <a:pt x="2667516" y="965649"/>
                            </a:cubicBezTo>
                            <a:cubicBezTo>
                              <a:pt x="2455744" y="953859"/>
                              <a:pt x="2228305" y="971873"/>
                              <a:pt x="1985287" y="965649"/>
                            </a:cubicBezTo>
                            <a:cubicBezTo>
                              <a:pt x="1742269" y="959425"/>
                              <a:pt x="1598177" y="972937"/>
                              <a:pt x="1487260" y="965649"/>
                            </a:cubicBezTo>
                            <a:cubicBezTo>
                              <a:pt x="1376343" y="958361"/>
                              <a:pt x="958585" y="927092"/>
                              <a:pt x="682229" y="965649"/>
                            </a:cubicBezTo>
                            <a:cubicBezTo>
                              <a:pt x="405873" y="1004206"/>
                              <a:pt x="215283" y="966764"/>
                              <a:pt x="0" y="965649"/>
                            </a:cubicBezTo>
                            <a:cubicBezTo>
                              <a:pt x="15351" y="790592"/>
                              <a:pt x="24450" y="703348"/>
                              <a:pt x="0" y="463512"/>
                            </a:cubicBezTo>
                            <a:cubicBezTo>
                              <a:pt x="-24450" y="223676"/>
                              <a:pt x="-22977" y="216457"/>
                              <a:pt x="0" y="0"/>
                            </a:cubicBezTo>
                            <a:close/>
                          </a:path>
                          <a:path w="6140063" h="965649" stroke="0" extrusionOk="0">
                            <a:moveTo>
                              <a:pt x="0" y="0"/>
                            </a:moveTo>
                            <a:cubicBezTo>
                              <a:pt x="335013" y="-34930"/>
                              <a:pt x="483212" y="6041"/>
                              <a:pt x="805030" y="0"/>
                            </a:cubicBezTo>
                            <a:cubicBezTo>
                              <a:pt x="1126848" y="-6041"/>
                              <a:pt x="1140711" y="-21526"/>
                              <a:pt x="1425859" y="0"/>
                            </a:cubicBezTo>
                            <a:cubicBezTo>
                              <a:pt x="1711007" y="21526"/>
                              <a:pt x="1717905" y="-14158"/>
                              <a:pt x="1923886" y="0"/>
                            </a:cubicBezTo>
                            <a:cubicBezTo>
                              <a:pt x="2129867" y="14158"/>
                              <a:pt x="2330694" y="16158"/>
                              <a:pt x="2606116" y="0"/>
                            </a:cubicBezTo>
                            <a:cubicBezTo>
                              <a:pt x="2881538" y="-16158"/>
                              <a:pt x="3094952" y="-21113"/>
                              <a:pt x="3288345" y="0"/>
                            </a:cubicBezTo>
                            <a:cubicBezTo>
                              <a:pt x="3481738" y="21113"/>
                              <a:pt x="3772990" y="-29783"/>
                              <a:pt x="3909173" y="0"/>
                            </a:cubicBezTo>
                            <a:cubicBezTo>
                              <a:pt x="4045356" y="29783"/>
                              <a:pt x="4302826" y="-24743"/>
                              <a:pt x="4591403" y="0"/>
                            </a:cubicBezTo>
                            <a:cubicBezTo>
                              <a:pt x="4879980" y="24743"/>
                              <a:pt x="5041955" y="-10612"/>
                              <a:pt x="5335033" y="0"/>
                            </a:cubicBezTo>
                            <a:cubicBezTo>
                              <a:pt x="5628111" y="10612"/>
                              <a:pt x="5954494" y="-38233"/>
                              <a:pt x="6140063" y="0"/>
                            </a:cubicBezTo>
                            <a:cubicBezTo>
                              <a:pt x="6164439" y="143005"/>
                              <a:pt x="6163829" y="255702"/>
                              <a:pt x="6140063" y="502137"/>
                            </a:cubicBezTo>
                            <a:cubicBezTo>
                              <a:pt x="6116297" y="748572"/>
                              <a:pt x="6125209" y="809899"/>
                              <a:pt x="6140063" y="965649"/>
                            </a:cubicBezTo>
                            <a:cubicBezTo>
                              <a:pt x="5964187" y="962283"/>
                              <a:pt x="5753915" y="987893"/>
                              <a:pt x="5580635" y="965649"/>
                            </a:cubicBezTo>
                            <a:cubicBezTo>
                              <a:pt x="5407355" y="943405"/>
                              <a:pt x="5097738" y="930426"/>
                              <a:pt x="4837005" y="965649"/>
                            </a:cubicBezTo>
                            <a:cubicBezTo>
                              <a:pt x="4576272" y="1000873"/>
                              <a:pt x="4342334" y="975277"/>
                              <a:pt x="4216177" y="965649"/>
                            </a:cubicBezTo>
                            <a:cubicBezTo>
                              <a:pt x="4090020" y="956021"/>
                              <a:pt x="3624066" y="950858"/>
                              <a:pt x="3411146" y="965649"/>
                            </a:cubicBezTo>
                            <a:cubicBezTo>
                              <a:pt x="3198226" y="980440"/>
                              <a:pt x="3162112" y="967351"/>
                              <a:pt x="2913119" y="965649"/>
                            </a:cubicBezTo>
                            <a:cubicBezTo>
                              <a:pt x="2664126" y="963947"/>
                              <a:pt x="2488058" y="937588"/>
                              <a:pt x="2169489" y="965649"/>
                            </a:cubicBezTo>
                            <a:cubicBezTo>
                              <a:pt x="1850920" y="993711"/>
                              <a:pt x="1787268" y="986064"/>
                              <a:pt x="1671462" y="965649"/>
                            </a:cubicBezTo>
                            <a:cubicBezTo>
                              <a:pt x="1555656" y="945234"/>
                              <a:pt x="1271435" y="979823"/>
                              <a:pt x="1112034" y="965649"/>
                            </a:cubicBezTo>
                            <a:cubicBezTo>
                              <a:pt x="952633" y="951475"/>
                              <a:pt x="524966" y="980721"/>
                              <a:pt x="0" y="965649"/>
                            </a:cubicBezTo>
                            <a:cubicBezTo>
                              <a:pt x="7575" y="794943"/>
                              <a:pt x="-14875" y="657395"/>
                              <a:pt x="0" y="492481"/>
                            </a:cubicBezTo>
                            <a:cubicBezTo>
                              <a:pt x="14875" y="327567"/>
                              <a:pt x="24082" y="1374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CBCAA9-2457-1D92-D272-7F28319E5233}"/>
                  </a:ext>
                </a:extLst>
              </p:cNvPr>
              <p:cNvSpPr txBox="1"/>
              <p:nvPr/>
            </p:nvSpPr>
            <p:spPr>
              <a:xfrm>
                <a:off x="8348566" y="4764274"/>
                <a:ext cx="6140063" cy="965649"/>
              </a:xfrm>
              <a:custGeom>
                <a:avLst/>
                <a:gdLst>
                  <a:gd name="connsiteX0" fmla="*/ 0 w 6140063"/>
                  <a:gd name="connsiteY0" fmla="*/ 0 h 965649"/>
                  <a:gd name="connsiteX1" fmla="*/ 682229 w 6140063"/>
                  <a:gd name="connsiteY1" fmla="*/ 0 h 965649"/>
                  <a:gd name="connsiteX2" fmla="*/ 1425859 w 6140063"/>
                  <a:gd name="connsiteY2" fmla="*/ 0 h 965649"/>
                  <a:gd name="connsiteX3" fmla="*/ 2046688 w 6140063"/>
                  <a:gd name="connsiteY3" fmla="*/ 0 h 965649"/>
                  <a:gd name="connsiteX4" fmla="*/ 2790318 w 6140063"/>
                  <a:gd name="connsiteY4" fmla="*/ 0 h 965649"/>
                  <a:gd name="connsiteX5" fmla="*/ 3533947 w 6140063"/>
                  <a:gd name="connsiteY5" fmla="*/ 0 h 965649"/>
                  <a:gd name="connsiteX6" fmla="*/ 4216177 w 6140063"/>
                  <a:gd name="connsiteY6" fmla="*/ 0 h 965649"/>
                  <a:gd name="connsiteX7" fmla="*/ 4775605 w 6140063"/>
                  <a:gd name="connsiteY7" fmla="*/ 0 h 965649"/>
                  <a:gd name="connsiteX8" fmla="*/ 5396433 w 6140063"/>
                  <a:gd name="connsiteY8" fmla="*/ 0 h 965649"/>
                  <a:gd name="connsiteX9" fmla="*/ 6140063 w 6140063"/>
                  <a:gd name="connsiteY9" fmla="*/ 0 h 965649"/>
                  <a:gd name="connsiteX10" fmla="*/ 6140063 w 6140063"/>
                  <a:gd name="connsiteY10" fmla="*/ 453855 h 965649"/>
                  <a:gd name="connsiteX11" fmla="*/ 6140063 w 6140063"/>
                  <a:gd name="connsiteY11" fmla="*/ 965649 h 965649"/>
                  <a:gd name="connsiteX12" fmla="*/ 5396433 w 6140063"/>
                  <a:gd name="connsiteY12" fmla="*/ 965649 h 965649"/>
                  <a:gd name="connsiteX13" fmla="*/ 4591403 w 6140063"/>
                  <a:gd name="connsiteY13" fmla="*/ 965649 h 965649"/>
                  <a:gd name="connsiteX14" fmla="*/ 3970574 w 6140063"/>
                  <a:gd name="connsiteY14" fmla="*/ 965649 h 965649"/>
                  <a:gd name="connsiteX15" fmla="*/ 3226944 w 6140063"/>
                  <a:gd name="connsiteY15" fmla="*/ 965649 h 965649"/>
                  <a:gd name="connsiteX16" fmla="*/ 2667516 w 6140063"/>
                  <a:gd name="connsiteY16" fmla="*/ 965649 h 965649"/>
                  <a:gd name="connsiteX17" fmla="*/ 1985287 w 6140063"/>
                  <a:gd name="connsiteY17" fmla="*/ 965649 h 965649"/>
                  <a:gd name="connsiteX18" fmla="*/ 1487260 w 6140063"/>
                  <a:gd name="connsiteY18" fmla="*/ 965649 h 965649"/>
                  <a:gd name="connsiteX19" fmla="*/ 682229 w 6140063"/>
                  <a:gd name="connsiteY19" fmla="*/ 965649 h 965649"/>
                  <a:gd name="connsiteX20" fmla="*/ 0 w 6140063"/>
                  <a:gd name="connsiteY20" fmla="*/ 965649 h 965649"/>
                  <a:gd name="connsiteX21" fmla="*/ 0 w 6140063"/>
                  <a:gd name="connsiteY21" fmla="*/ 463512 h 965649"/>
                  <a:gd name="connsiteX22" fmla="*/ 0 w 6140063"/>
                  <a:gd name="connsiteY22" fmla="*/ 0 h 96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40063" h="965649" fill="none" extrusionOk="0">
                    <a:moveTo>
                      <a:pt x="0" y="0"/>
                    </a:moveTo>
                    <a:cubicBezTo>
                      <a:pt x="235712" y="19978"/>
                      <a:pt x="385152" y="14971"/>
                      <a:pt x="682229" y="0"/>
                    </a:cubicBezTo>
                    <a:cubicBezTo>
                      <a:pt x="979306" y="-14971"/>
                      <a:pt x="1104596" y="1076"/>
                      <a:pt x="1425859" y="0"/>
                    </a:cubicBezTo>
                    <a:cubicBezTo>
                      <a:pt x="1747122" y="-1076"/>
                      <a:pt x="1899286" y="15166"/>
                      <a:pt x="2046688" y="0"/>
                    </a:cubicBezTo>
                    <a:cubicBezTo>
                      <a:pt x="2194090" y="-15166"/>
                      <a:pt x="2560347" y="-30007"/>
                      <a:pt x="2790318" y="0"/>
                    </a:cubicBezTo>
                    <a:cubicBezTo>
                      <a:pt x="3020289" y="30007"/>
                      <a:pt x="3226449" y="32036"/>
                      <a:pt x="3533947" y="0"/>
                    </a:cubicBezTo>
                    <a:cubicBezTo>
                      <a:pt x="3841445" y="-32036"/>
                      <a:pt x="3992113" y="22823"/>
                      <a:pt x="4216177" y="0"/>
                    </a:cubicBezTo>
                    <a:cubicBezTo>
                      <a:pt x="4440241" y="-22823"/>
                      <a:pt x="4552110" y="2550"/>
                      <a:pt x="4775605" y="0"/>
                    </a:cubicBezTo>
                    <a:cubicBezTo>
                      <a:pt x="4999100" y="-2550"/>
                      <a:pt x="5231204" y="16052"/>
                      <a:pt x="5396433" y="0"/>
                    </a:cubicBezTo>
                    <a:cubicBezTo>
                      <a:pt x="5561662" y="-16052"/>
                      <a:pt x="5787270" y="-30567"/>
                      <a:pt x="6140063" y="0"/>
                    </a:cubicBezTo>
                    <a:cubicBezTo>
                      <a:pt x="6133820" y="139579"/>
                      <a:pt x="6134870" y="315770"/>
                      <a:pt x="6140063" y="453855"/>
                    </a:cubicBezTo>
                    <a:cubicBezTo>
                      <a:pt x="6145256" y="591940"/>
                      <a:pt x="6140577" y="711612"/>
                      <a:pt x="6140063" y="965649"/>
                    </a:cubicBezTo>
                    <a:cubicBezTo>
                      <a:pt x="5778670" y="948952"/>
                      <a:pt x="5596011" y="989387"/>
                      <a:pt x="5396433" y="965649"/>
                    </a:cubicBezTo>
                    <a:cubicBezTo>
                      <a:pt x="5196855" y="941912"/>
                      <a:pt x="4768614" y="981618"/>
                      <a:pt x="4591403" y="965649"/>
                    </a:cubicBezTo>
                    <a:cubicBezTo>
                      <a:pt x="4414192" y="949681"/>
                      <a:pt x="4277319" y="994226"/>
                      <a:pt x="3970574" y="965649"/>
                    </a:cubicBezTo>
                    <a:cubicBezTo>
                      <a:pt x="3663829" y="937072"/>
                      <a:pt x="3526036" y="948138"/>
                      <a:pt x="3226944" y="965649"/>
                    </a:cubicBezTo>
                    <a:cubicBezTo>
                      <a:pt x="2927852" y="983161"/>
                      <a:pt x="2879288" y="977439"/>
                      <a:pt x="2667516" y="965649"/>
                    </a:cubicBezTo>
                    <a:cubicBezTo>
                      <a:pt x="2455744" y="953859"/>
                      <a:pt x="2228305" y="971873"/>
                      <a:pt x="1985287" y="965649"/>
                    </a:cubicBezTo>
                    <a:cubicBezTo>
                      <a:pt x="1742269" y="959425"/>
                      <a:pt x="1598177" y="972937"/>
                      <a:pt x="1487260" y="965649"/>
                    </a:cubicBezTo>
                    <a:cubicBezTo>
                      <a:pt x="1376343" y="958361"/>
                      <a:pt x="958585" y="927092"/>
                      <a:pt x="682229" y="965649"/>
                    </a:cubicBezTo>
                    <a:cubicBezTo>
                      <a:pt x="405873" y="1004206"/>
                      <a:pt x="215283" y="966764"/>
                      <a:pt x="0" y="965649"/>
                    </a:cubicBezTo>
                    <a:cubicBezTo>
                      <a:pt x="15351" y="790592"/>
                      <a:pt x="24450" y="703348"/>
                      <a:pt x="0" y="463512"/>
                    </a:cubicBezTo>
                    <a:cubicBezTo>
                      <a:pt x="-24450" y="223676"/>
                      <a:pt x="-22977" y="216457"/>
                      <a:pt x="0" y="0"/>
                    </a:cubicBezTo>
                    <a:close/>
                  </a:path>
                  <a:path w="6140063" h="965649" stroke="0" extrusionOk="0">
                    <a:moveTo>
                      <a:pt x="0" y="0"/>
                    </a:moveTo>
                    <a:cubicBezTo>
                      <a:pt x="335013" y="-34930"/>
                      <a:pt x="483212" y="6041"/>
                      <a:pt x="805030" y="0"/>
                    </a:cubicBezTo>
                    <a:cubicBezTo>
                      <a:pt x="1126848" y="-6041"/>
                      <a:pt x="1140711" y="-21526"/>
                      <a:pt x="1425859" y="0"/>
                    </a:cubicBezTo>
                    <a:cubicBezTo>
                      <a:pt x="1711007" y="21526"/>
                      <a:pt x="1717905" y="-14158"/>
                      <a:pt x="1923886" y="0"/>
                    </a:cubicBezTo>
                    <a:cubicBezTo>
                      <a:pt x="2129867" y="14158"/>
                      <a:pt x="2330694" y="16158"/>
                      <a:pt x="2606116" y="0"/>
                    </a:cubicBezTo>
                    <a:cubicBezTo>
                      <a:pt x="2881538" y="-16158"/>
                      <a:pt x="3094952" y="-21113"/>
                      <a:pt x="3288345" y="0"/>
                    </a:cubicBezTo>
                    <a:cubicBezTo>
                      <a:pt x="3481738" y="21113"/>
                      <a:pt x="3772990" y="-29783"/>
                      <a:pt x="3909173" y="0"/>
                    </a:cubicBezTo>
                    <a:cubicBezTo>
                      <a:pt x="4045356" y="29783"/>
                      <a:pt x="4302826" y="-24743"/>
                      <a:pt x="4591403" y="0"/>
                    </a:cubicBezTo>
                    <a:cubicBezTo>
                      <a:pt x="4879980" y="24743"/>
                      <a:pt x="5041955" y="-10612"/>
                      <a:pt x="5335033" y="0"/>
                    </a:cubicBezTo>
                    <a:cubicBezTo>
                      <a:pt x="5628111" y="10612"/>
                      <a:pt x="5954494" y="-38233"/>
                      <a:pt x="6140063" y="0"/>
                    </a:cubicBezTo>
                    <a:cubicBezTo>
                      <a:pt x="6164439" y="143005"/>
                      <a:pt x="6163829" y="255702"/>
                      <a:pt x="6140063" y="502137"/>
                    </a:cubicBezTo>
                    <a:cubicBezTo>
                      <a:pt x="6116297" y="748572"/>
                      <a:pt x="6125209" y="809899"/>
                      <a:pt x="6140063" y="965649"/>
                    </a:cubicBezTo>
                    <a:cubicBezTo>
                      <a:pt x="5964187" y="962283"/>
                      <a:pt x="5753915" y="987893"/>
                      <a:pt x="5580635" y="965649"/>
                    </a:cubicBezTo>
                    <a:cubicBezTo>
                      <a:pt x="5407355" y="943405"/>
                      <a:pt x="5097738" y="930426"/>
                      <a:pt x="4837005" y="965649"/>
                    </a:cubicBezTo>
                    <a:cubicBezTo>
                      <a:pt x="4576272" y="1000873"/>
                      <a:pt x="4342334" y="975277"/>
                      <a:pt x="4216177" y="965649"/>
                    </a:cubicBezTo>
                    <a:cubicBezTo>
                      <a:pt x="4090020" y="956021"/>
                      <a:pt x="3624066" y="950858"/>
                      <a:pt x="3411146" y="965649"/>
                    </a:cubicBezTo>
                    <a:cubicBezTo>
                      <a:pt x="3198226" y="980440"/>
                      <a:pt x="3162112" y="967351"/>
                      <a:pt x="2913119" y="965649"/>
                    </a:cubicBezTo>
                    <a:cubicBezTo>
                      <a:pt x="2664126" y="963947"/>
                      <a:pt x="2488058" y="937588"/>
                      <a:pt x="2169489" y="965649"/>
                    </a:cubicBezTo>
                    <a:cubicBezTo>
                      <a:pt x="1850920" y="993711"/>
                      <a:pt x="1787268" y="986064"/>
                      <a:pt x="1671462" y="965649"/>
                    </a:cubicBezTo>
                    <a:cubicBezTo>
                      <a:pt x="1555656" y="945234"/>
                      <a:pt x="1271435" y="979823"/>
                      <a:pt x="1112034" y="965649"/>
                    </a:cubicBezTo>
                    <a:cubicBezTo>
                      <a:pt x="952633" y="951475"/>
                      <a:pt x="524966" y="980721"/>
                      <a:pt x="0" y="965649"/>
                    </a:cubicBezTo>
                    <a:cubicBezTo>
                      <a:pt x="7575" y="794943"/>
                      <a:pt x="-14875" y="657395"/>
                      <a:pt x="0" y="492481"/>
                    </a:cubicBezTo>
                    <a:cubicBezTo>
                      <a:pt x="14875" y="327567"/>
                      <a:pt x="24082" y="13747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For year 1989: X = 6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1989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=99+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2×6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CBCAA9-2457-1D92-D272-7F28319E5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66" y="4764274"/>
                <a:ext cx="6140063" cy="965649"/>
              </a:xfrm>
              <a:prstGeom prst="rect">
                <a:avLst/>
              </a:prstGeom>
              <a:blipFill>
                <a:blip r:embed="rId5"/>
                <a:stretch>
                  <a:fillRect l="-1675" t="-3593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6140063"/>
                          <a:gd name="connsiteY0" fmla="*/ 0 h 965649"/>
                          <a:gd name="connsiteX1" fmla="*/ 682229 w 6140063"/>
                          <a:gd name="connsiteY1" fmla="*/ 0 h 965649"/>
                          <a:gd name="connsiteX2" fmla="*/ 1425859 w 6140063"/>
                          <a:gd name="connsiteY2" fmla="*/ 0 h 965649"/>
                          <a:gd name="connsiteX3" fmla="*/ 2046688 w 6140063"/>
                          <a:gd name="connsiteY3" fmla="*/ 0 h 965649"/>
                          <a:gd name="connsiteX4" fmla="*/ 2790318 w 6140063"/>
                          <a:gd name="connsiteY4" fmla="*/ 0 h 965649"/>
                          <a:gd name="connsiteX5" fmla="*/ 3533947 w 6140063"/>
                          <a:gd name="connsiteY5" fmla="*/ 0 h 965649"/>
                          <a:gd name="connsiteX6" fmla="*/ 4216177 w 6140063"/>
                          <a:gd name="connsiteY6" fmla="*/ 0 h 965649"/>
                          <a:gd name="connsiteX7" fmla="*/ 4775605 w 6140063"/>
                          <a:gd name="connsiteY7" fmla="*/ 0 h 965649"/>
                          <a:gd name="connsiteX8" fmla="*/ 5396433 w 6140063"/>
                          <a:gd name="connsiteY8" fmla="*/ 0 h 965649"/>
                          <a:gd name="connsiteX9" fmla="*/ 6140063 w 6140063"/>
                          <a:gd name="connsiteY9" fmla="*/ 0 h 965649"/>
                          <a:gd name="connsiteX10" fmla="*/ 6140063 w 6140063"/>
                          <a:gd name="connsiteY10" fmla="*/ 453855 h 965649"/>
                          <a:gd name="connsiteX11" fmla="*/ 6140063 w 6140063"/>
                          <a:gd name="connsiteY11" fmla="*/ 965649 h 965649"/>
                          <a:gd name="connsiteX12" fmla="*/ 5396433 w 6140063"/>
                          <a:gd name="connsiteY12" fmla="*/ 965649 h 965649"/>
                          <a:gd name="connsiteX13" fmla="*/ 4591403 w 6140063"/>
                          <a:gd name="connsiteY13" fmla="*/ 965649 h 965649"/>
                          <a:gd name="connsiteX14" fmla="*/ 3970574 w 6140063"/>
                          <a:gd name="connsiteY14" fmla="*/ 965649 h 965649"/>
                          <a:gd name="connsiteX15" fmla="*/ 3226944 w 6140063"/>
                          <a:gd name="connsiteY15" fmla="*/ 965649 h 965649"/>
                          <a:gd name="connsiteX16" fmla="*/ 2667516 w 6140063"/>
                          <a:gd name="connsiteY16" fmla="*/ 965649 h 965649"/>
                          <a:gd name="connsiteX17" fmla="*/ 1985287 w 6140063"/>
                          <a:gd name="connsiteY17" fmla="*/ 965649 h 965649"/>
                          <a:gd name="connsiteX18" fmla="*/ 1487260 w 6140063"/>
                          <a:gd name="connsiteY18" fmla="*/ 965649 h 965649"/>
                          <a:gd name="connsiteX19" fmla="*/ 682229 w 6140063"/>
                          <a:gd name="connsiteY19" fmla="*/ 965649 h 965649"/>
                          <a:gd name="connsiteX20" fmla="*/ 0 w 6140063"/>
                          <a:gd name="connsiteY20" fmla="*/ 965649 h 965649"/>
                          <a:gd name="connsiteX21" fmla="*/ 0 w 6140063"/>
                          <a:gd name="connsiteY21" fmla="*/ 463512 h 965649"/>
                          <a:gd name="connsiteX22" fmla="*/ 0 w 6140063"/>
                          <a:gd name="connsiteY22" fmla="*/ 0 h 965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6140063" h="965649" fill="none" extrusionOk="0">
                            <a:moveTo>
                              <a:pt x="0" y="0"/>
                            </a:moveTo>
                            <a:cubicBezTo>
                              <a:pt x="235712" y="19978"/>
                              <a:pt x="385152" y="14971"/>
                              <a:pt x="682229" y="0"/>
                            </a:cubicBezTo>
                            <a:cubicBezTo>
                              <a:pt x="979306" y="-14971"/>
                              <a:pt x="1104596" y="1076"/>
                              <a:pt x="1425859" y="0"/>
                            </a:cubicBezTo>
                            <a:cubicBezTo>
                              <a:pt x="1747122" y="-1076"/>
                              <a:pt x="1899286" y="15166"/>
                              <a:pt x="2046688" y="0"/>
                            </a:cubicBezTo>
                            <a:cubicBezTo>
                              <a:pt x="2194090" y="-15166"/>
                              <a:pt x="2560347" y="-30007"/>
                              <a:pt x="2790318" y="0"/>
                            </a:cubicBezTo>
                            <a:cubicBezTo>
                              <a:pt x="3020289" y="30007"/>
                              <a:pt x="3226449" y="32036"/>
                              <a:pt x="3533947" y="0"/>
                            </a:cubicBezTo>
                            <a:cubicBezTo>
                              <a:pt x="3841445" y="-32036"/>
                              <a:pt x="3992113" y="22823"/>
                              <a:pt x="4216177" y="0"/>
                            </a:cubicBezTo>
                            <a:cubicBezTo>
                              <a:pt x="4440241" y="-22823"/>
                              <a:pt x="4552110" y="2550"/>
                              <a:pt x="4775605" y="0"/>
                            </a:cubicBezTo>
                            <a:cubicBezTo>
                              <a:pt x="4999100" y="-2550"/>
                              <a:pt x="5231204" y="16052"/>
                              <a:pt x="5396433" y="0"/>
                            </a:cubicBezTo>
                            <a:cubicBezTo>
                              <a:pt x="5561662" y="-16052"/>
                              <a:pt x="5787270" y="-30567"/>
                              <a:pt x="6140063" y="0"/>
                            </a:cubicBezTo>
                            <a:cubicBezTo>
                              <a:pt x="6133820" y="139579"/>
                              <a:pt x="6134870" y="315770"/>
                              <a:pt x="6140063" y="453855"/>
                            </a:cubicBezTo>
                            <a:cubicBezTo>
                              <a:pt x="6145256" y="591940"/>
                              <a:pt x="6140577" y="711612"/>
                              <a:pt x="6140063" y="965649"/>
                            </a:cubicBezTo>
                            <a:cubicBezTo>
                              <a:pt x="5778670" y="948952"/>
                              <a:pt x="5596011" y="989387"/>
                              <a:pt x="5396433" y="965649"/>
                            </a:cubicBezTo>
                            <a:cubicBezTo>
                              <a:pt x="5196855" y="941912"/>
                              <a:pt x="4768614" y="981618"/>
                              <a:pt x="4591403" y="965649"/>
                            </a:cubicBezTo>
                            <a:cubicBezTo>
                              <a:pt x="4414192" y="949681"/>
                              <a:pt x="4277319" y="994226"/>
                              <a:pt x="3970574" y="965649"/>
                            </a:cubicBezTo>
                            <a:cubicBezTo>
                              <a:pt x="3663829" y="937072"/>
                              <a:pt x="3526036" y="948138"/>
                              <a:pt x="3226944" y="965649"/>
                            </a:cubicBezTo>
                            <a:cubicBezTo>
                              <a:pt x="2927852" y="983161"/>
                              <a:pt x="2879288" y="977439"/>
                              <a:pt x="2667516" y="965649"/>
                            </a:cubicBezTo>
                            <a:cubicBezTo>
                              <a:pt x="2455744" y="953859"/>
                              <a:pt x="2228305" y="971873"/>
                              <a:pt x="1985287" y="965649"/>
                            </a:cubicBezTo>
                            <a:cubicBezTo>
                              <a:pt x="1742269" y="959425"/>
                              <a:pt x="1598177" y="972937"/>
                              <a:pt x="1487260" y="965649"/>
                            </a:cubicBezTo>
                            <a:cubicBezTo>
                              <a:pt x="1376343" y="958361"/>
                              <a:pt x="958585" y="927092"/>
                              <a:pt x="682229" y="965649"/>
                            </a:cubicBezTo>
                            <a:cubicBezTo>
                              <a:pt x="405873" y="1004206"/>
                              <a:pt x="215283" y="966764"/>
                              <a:pt x="0" y="965649"/>
                            </a:cubicBezTo>
                            <a:cubicBezTo>
                              <a:pt x="15351" y="790592"/>
                              <a:pt x="24450" y="703348"/>
                              <a:pt x="0" y="463512"/>
                            </a:cubicBezTo>
                            <a:cubicBezTo>
                              <a:pt x="-24450" y="223676"/>
                              <a:pt x="-22977" y="216457"/>
                              <a:pt x="0" y="0"/>
                            </a:cubicBezTo>
                            <a:close/>
                          </a:path>
                          <a:path w="6140063" h="965649" stroke="0" extrusionOk="0">
                            <a:moveTo>
                              <a:pt x="0" y="0"/>
                            </a:moveTo>
                            <a:cubicBezTo>
                              <a:pt x="335013" y="-34930"/>
                              <a:pt x="483212" y="6041"/>
                              <a:pt x="805030" y="0"/>
                            </a:cubicBezTo>
                            <a:cubicBezTo>
                              <a:pt x="1126848" y="-6041"/>
                              <a:pt x="1140711" y="-21526"/>
                              <a:pt x="1425859" y="0"/>
                            </a:cubicBezTo>
                            <a:cubicBezTo>
                              <a:pt x="1711007" y="21526"/>
                              <a:pt x="1717905" y="-14158"/>
                              <a:pt x="1923886" y="0"/>
                            </a:cubicBezTo>
                            <a:cubicBezTo>
                              <a:pt x="2129867" y="14158"/>
                              <a:pt x="2330694" y="16158"/>
                              <a:pt x="2606116" y="0"/>
                            </a:cubicBezTo>
                            <a:cubicBezTo>
                              <a:pt x="2881538" y="-16158"/>
                              <a:pt x="3094952" y="-21113"/>
                              <a:pt x="3288345" y="0"/>
                            </a:cubicBezTo>
                            <a:cubicBezTo>
                              <a:pt x="3481738" y="21113"/>
                              <a:pt x="3772990" y="-29783"/>
                              <a:pt x="3909173" y="0"/>
                            </a:cubicBezTo>
                            <a:cubicBezTo>
                              <a:pt x="4045356" y="29783"/>
                              <a:pt x="4302826" y="-24743"/>
                              <a:pt x="4591403" y="0"/>
                            </a:cubicBezTo>
                            <a:cubicBezTo>
                              <a:pt x="4879980" y="24743"/>
                              <a:pt x="5041955" y="-10612"/>
                              <a:pt x="5335033" y="0"/>
                            </a:cubicBezTo>
                            <a:cubicBezTo>
                              <a:pt x="5628111" y="10612"/>
                              <a:pt x="5954494" y="-38233"/>
                              <a:pt x="6140063" y="0"/>
                            </a:cubicBezTo>
                            <a:cubicBezTo>
                              <a:pt x="6164439" y="143005"/>
                              <a:pt x="6163829" y="255702"/>
                              <a:pt x="6140063" y="502137"/>
                            </a:cubicBezTo>
                            <a:cubicBezTo>
                              <a:pt x="6116297" y="748572"/>
                              <a:pt x="6125209" y="809899"/>
                              <a:pt x="6140063" y="965649"/>
                            </a:cubicBezTo>
                            <a:cubicBezTo>
                              <a:pt x="5964187" y="962283"/>
                              <a:pt x="5753915" y="987893"/>
                              <a:pt x="5580635" y="965649"/>
                            </a:cubicBezTo>
                            <a:cubicBezTo>
                              <a:pt x="5407355" y="943405"/>
                              <a:pt x="5097738" y="930426"/>
                              <a:pt x="4837005" y="965649"/>
                            </a:cubicBezTo>
                            <a:cubicBezTo>
                              <a:pt x="4576272" y="1000873"/>
                              <a:pt x="4342334" y="975277"/>
                              <a:pt x="4216177" y="965649"/>
                            </a:cubicBezTo>
                            <a:cubicBezTo>
                              <a:pt x="4090020" y="956021"/>
                              <a:pt x="3624066" y="950858"/>
                              <a:pt x="3411146" y="965649"/>
                            </a:cubicBezTo>
                            <a:cubicBezTo>
                              <a:pt x="3198226" y="980440"/>
                              <a:pt x="3162112" y="967351"/>
                              <a:pt x="2913119" y="965649"/>
                            </a:cubicBezTo>
                            <a:cubicBezTo>
                              <a:pt x="2664126" y="963947"/>
                              <a:pt x="2488058" y="937588"/>
                              <a:pt x="2169489" y="965649"/>
                            </a:cubicBezTo>
                            <a:cubicBezTo>
                              <a:pt x="1850920" y="993711"/>
                              <a:pt x="1787268" y="986064"/>
                              <a:pt x="1671462" y="965649"/>
                            </a:cubicBezTo>
                            <a:cubicBezTo>
                              <a:pt x="1555656" y="945234"/>
                              <a:pt x="1271435" y="979823"/>
                              <a:pt x="1112034" y="965649"/>
                            </a:cubicBezTo>
                            <a:cubicBezTo>
                              <a:pt x="952633" y="951475"/>
                              <a:pt x="524966" y="980721"/>
                              <a:pt x="0" y="965649"/>
                            </a:cubicBezTo>
                            <a:cubicBezTo>
                              <a:pt x="7575" y="794943"/>
                              <a:pt x="-14875" y="657395"/>
                              <a:pt x="0" y="492481"/>
                            </a:cubicBezTo>
                            <a:cubicBezTo>
                              <a:pt x="14875" y="327567"/>
                              <a:pt x="24082" y="1374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76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Time Series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Studying time series helps us </a:t>
            </a:r>
            <a:r>
              <a:rPr lang="en-US" sz="3200" dirty="0">
                <a:solidFill>
                  <a:srgbClr val="FF0000"/>
                </a:solidFill>
              </a:rPr>
              <a:t>identify patterns</a:t>
            </a:r>
            <a:r>
              <a:rPr lang="en-US" sz="3200" dirty="0"/>
              <a:t> and trends in data over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Forecast</a:t>
            </a:r>
            <a:r>
              <a:rPr lang="en-US" sz="3200" dirty="0"/>
              <a:t> future values of variables, aiding in planning and decision-making in various domains such as finance, economics, and weather prediction.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Time series data provides insights into the effectiveness of </a:t>
            </a:r>
            <a:r>
              <a:rPr lang="en-US" sz="3200" dirty="0">
                <a:solidFill>
                  <a:srgbClr val="FF0000"/>
                </a:solidFill>
              </a:rPr>
              <a:t>policies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interventions</a:t>
            </a:r>
            <a:r>
              <a:rPr lang="en-US" sz="3200" dirty="0"/>
              <a:t> over time.</a:t>
            </a:r>
          </a:p>
        </p:txBody>
      </p:sp>
    </p:spTree>
    <p:extLst>
      <p:ext uri="{BB962C8B-B14F-4D97-AF65-F5344CB8AC3E}">
        <p14:creationId xmlns:p14="http://schemas.microsoft.com/office/powerpoint/2010/main" val="8621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Change of data with change of time depends on a number of causes.</a:t>
            </a:r>
          </a:p>
          <a:p>
            <a:pPr algn="just"/>
            <a:r>
              <a:rPr lang="en-US" sz="3200" dirty="0"/>
              <a:t> These causes are known as the “Components of time series”</a:t>
            </a:r>
          </a:p>
          <a:p>
            <a:pPr algn="just"/>
            <a:r>
              <a:rPr lang="en-US" sz="3200" dirty="0"/>
              <a:t> The components of time series are: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Trend or Secular trend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Seasonal variation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Cyclical variation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Irregular variation</a:t>
            </a:r>
          </a:p>
        </p:txBody>
      </p:sp>
    </p:spTree>
    <p:extLst>
      <p:ext uri="{BB962C8B-B14F-4D97-AF65-F5344CB8AC3E}">
        <p14:creationId xmlns:p14="http://schemas.microsoft.com/office/powerpoint/2010/main" val="11704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Trend/Secular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Long term upward or downward tendency of a variable is knowing trend/Secular trend/Long term movement.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aims of measurement of trend are: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To study the past behavior of the variable under consideration.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To predict or forecast the future behavior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27462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Seasonal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Seasonal variation means short term variation.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Time series data exhibits some changes which may be weekly, monthly, quarterly or half yearly.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This type of change may occur once or more than once within one year period. </a:t>
            </a:r>
          </a:p>
        </p:txBody>
      </p:sp>
    </p:spTree>
    <p:extLst>
      <p:ext uri="{BB962C8B-B14F-4D97-AF65-F5344CB8AC3E}">
        <p14:creationId xmlns:p14="http://schemas.microsoft.com/office/powerpoint/2010/main" val="16887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Causes of Seasonal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There are two reasons behind the occurrence of weekly, monthly, quarterly or half yearly change within the same year: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Influence of natural forces.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Change of taste or habit.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7A55-7DB4-E0FD-42A1-FF10F64FE79D}"/>
              </a:ext>
            </a:extLst>
          </p:cNvPr>
          <p:cNvSpPr txBox="1"/>
          <p:nvPr/>
        </p:nvSpPr>
        <p:spPr>
          <a:xfrm>
            <a:off x="7314824" y="3422302"/>
            <a:ext cx="6977646" cy="1384995"/>
          </a:xfrm>
          <a:custGeom>
            <a:avLst/>
            <a:gdLst>
              <a:gd name="connsiteX0" fmla="*/ 0 w 6977646"/>
              <a:gd name="connsiteY0" fmla="*/ 0 h 1384995"/>
              <a:gd name="connsiteX1" fmla="*/ 488435 w 6977646"/>
              <a:gd name="connsiteY1" fmla="*/ 0 h 1384995"/>
              <a:gd name="connsiteX2" fmla="*/ 1255976 w 6977646"/>
              <a:gd name="connsiteY2" fmla="*/ 0 h 1384995"/>
              <a:gd name="connsiteX3" fmla="*/ 1953741 w 6977646"/>
              <a:gd name="connsiteY3" fmla="*/ 0 h 1384995"/>
              <a:gd name="connsiteX4" fmla="*/ 2511953 w 6977646"/>
              <a:gd name="connsiteY4" fmla="*/ 0 h 1384995"/>
              <a:gd name="connsiteX5" fmla="*/ 3139941 w 6977646"/>
              <a:gd name="connsiteY5" fmla="*/ 0 h 1384995"/>
              <a:gd name="connsiteX6" fmla="*/ 3837705 w 6977646"/>
              <a:gd name="connsiteY6" fmla="*/ 0 h 1384995"/>
              <a:gd name="connsiteX7" fmla="*/ 4326141 w 6977646"/>
              <a:gd name="connsiteY7" fmla="*/ 0 h 1384995"/>
              <a:gd name="connsiteX8" fmla="*/ 4884352 w 6977646"/>
              <a:gd name="connsiteY8" fmla="*/ 0 h 1384995"/>
              <a:gd name="connsiteX9" fmla="*/ 5442564 w 6977646"/>
              <a:gd name="connsiteY9" fmla="*/ 0 h 1384995"/>
              <a:gd name="connsiteX10" fmla="*/ 6279881 w 6977646"/>
              <a:gd name="connsiteY10" fmla="*/ 0 h 1384995"/>
              <a:gd name="connsiteX11" fmla="*/ 6977646 w 6977646"/>
              <a:gd name="connsiteY11" fmla="*/ 0 h 1384995"/>
              <a:gd name="connsiteX12" fmla="*/ 6977646 w 6977646"/>
              <a:gd name="connsiteY12" fmla="*/ 664798 h 1384995"/>
              <a:gd name="connsiteX13" fmla="*/ 6977646 w 6977646"/>
              <a:gd name="connsiteY13" fmla="*/ 1384995 h 1384995"/>
              <a:gd name="connsiteX14" fmla="*/ 6489211 w 6977646"/>
              <a:gd name="connsiteY14" fmla="*/ 1384995 h 1384995"/>
              <a:gd name="connsiteX15" fmla="*/ 6000776 w 6977646"/>
              <a:gd name="connsiteY15" fmla="*/ 1384995 h 1384995"/>
              <a:gd name="connsiteX16" fmla="*/ 5163458 w 6977646"/>
              <a:gd name="connsiteY16" fmla="*/ 1384995 h 1384995"/>
              <a:gd name="connsiteX17" fmla="*/ 4605246 w 6977646"/>
              <a:gd name="connsiteY17" fmla="*/ 1384995 h 1384995"/>
              <a:gd name="connsiteX18" fmla="*/ 3767929 w 6977646"/>
              <a:gd name="connsiteY18" fmla="*/ 1384995 h 1384995"/>
              <a:gd name="connsiteX19" fmla="*/ 3070164 w 6977646"/>
              <a:gd name="connsiteY19" fmla="*/ 1384995 h 1384995"/>
              <a:gd name="connsiteX20" fmla="*/ 2232847 w 6977646"/>
              <a:gd name="connsiteY20" fmla="*/ 1384995 h 1384995"/>
              <a:gd name="connsiteX21" fmla="*/ 1395529 w 6977646"/>
              <a:gd name="connsiteY21" fmla="*/ 1384995 h 1384995"/>
              <a:gd name="connsiteX22" fmla="*/ 837318 w 6977646"/>
              <a:gd name="connsiteY22" fmla="*/ 1384995 h 1384995"/>
              <a:gd name="connsiteX23" fmla="*/ 0 w 6977646"/>
              <a:gd name="connsiteY23" fmla="*/ 1384995 h 1384995"/>
              <a:gd name="connsiteX24" fmla="*/ 0 w 6977646"/>
              <a:gd name="connsiteY24" fmla="*/ 678648 h 1384995"/>
              <a:gd name="connsiteX25" fmla="*/ 0 w 6977646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77646" h="1384995" fill="none" extrusionOk="0">
                <a:moveTo>
                  <a:pt x="0" y="0"/>
                </a:moveTo>
                <a:cubicBezTo>
                  <a:pt x="231105" y="18133"/>
                  <a:pt x="340244" y="-14832"/>
                  <a:pt x="488435" y="0"/>
                </a:cubicBezTo>
                <a:cubicBezTo>
                  <a:pt x="636626" y="14832"/>
                  <a:pt x="1101079" y="26295"/>
                  <a:pt x="1255976" y="0"/>
                </a:cubicBezTo>
                <a:cubicBezTo>
                  <a:pt x="1410873" y="-26295"/>
                  <a:pt x="1627134" y="-25336"/>
                  <a:pt x="1953741" y="0"/>
                </a:cubicBezTo>
                <a:cubicBezTo>
                  <a:pt x="2280349" y="25336"/>
                  <a:pt x="2278210" y="-4487"/>
                  <a:pt x="2511953" y="0"/>
                </a:cubicBezTo>
                <a:cubicBezTo>
                  <a:pt x="2745696" y="4487"/>
                  <a:pt x="2928686" y="-17946"/>
                  <a:pt x="3139941" y="0"/>
                </a:cubicBezTo>
                <a:cubicBezTo>
                  <a:pt x="3351196" y="17946"/>
                  <a:pt x="3557469" y="9551"/>
                  <a:pt x="3837705" y="0"/>
                </a:cubicBezTo>
                <a:cubicBezTo>
                  <a:pt x="4117941" y="-9551"/>
                  <a:pt x="4161635" y="-20798"/>
                  <a:pt x="4326141" y="0"/>
                </a:cubicBezTo>
                <a:cubicBezTo>
                  <a:pt x="4490647" y="20798"/>
                  <a:pt x="4663306" y="15402"/>
                  <a:pt x="4884352" y="0"/>
                </a:cubicBezTo>
                <a:cubicBezTo>
                  <a:pt x="5105398" y="-15402"/>
                  <a:pt x="5302907" y="11545"/>
                  <a:pt x="5442564" y="0"/>
                </a:cubicBezTo>
                <a:cubicBezTo>
                  <a:pt x="5582221" y="-11545"/>
                  <a:pt x="6102835" y="-13978"/>
                  <a:pt x="6279881" y="0"/>
                </a:cubicBezTo>
                <a:cubicBezTo>
                  <a:pt x="6456927" y="13978"/>
                  <a:pt x="6651323" y="17535"/>
                  <a:pt x="6977646" y="0"/>
                </a:cubicBezTo>
                <a:cubicBezTo>
                  <a:pt x="6985202" y="166576"/>
                  <a:pt x="6949591" y="367018"/>
                  <a:pt x="6977646" y="664798"/>
                </a:cubicBezTo>
                <a:cubicBezTo>
                  <a:pt x="7005701" y="962578"/>
                  <a:pt x="7003406" y="1224084"/>
                  <a:pt x="6977646" y="1384995"/>
                </a:cubicBezTo>
                <a:cubicBezTo>
                  <a:pt x="6820432" y="1375053"/>
                  <a:pt x="6667524" y="1405726"/>
                  <a:pt x="6489211" y="1384995"/>
                </a:cubicBezTo>
                <a:cubicBezTo>
                  <a:pt x="6310898" y="1364264"/>
                  <a:pt x="6137214" y="1381557"/>
                  <a:pt x="6000776" y="1384995"/>
                </a:cubicBezTo>
                <a:cubicBezTo>
                  <a:pt x="5864339" y="1388433"/>
                  <a:pt x="5485562" y="1366544"/>
                  <a:pt x="5163458" y="1384995"/>
                </a:cubicBezTo>
                <a:cubicBezTo>
                  <a:pt x="4841354" y="1403446"/>
                  <a:pt x="4842927" y="1381770"/>
                  <a:pt x="4605246" y="1384995"/>
                </a:cubicBezTo>
                <a:cubicBezTo>
                  <a:pt x="4367565" y="1388220"/>
                  <a:pt x="4045610" y="1355234"/>
                  <a:pt x="3767929" y="1384995"/>
                </a:cubicBezTo>
                <a:cubicBezTo>
                  <a:pt x="3490248" y="1414756"/>
                  <a:pt x="3261221" y="1353400"/>
                  <a:pt x="3070164" y="1384995"/>
                </a:cubicBezTo>
                <a:cubicBezTo>
                  <a:pt x="2879107" y="1416590"/>
                  <a:pt x="2531058" y="1374474"/>
                  <a:pt x="2232847" y="1384995"/>
                </a:cubicBezTo>
                <a:cubicBezTo>
                  <a:pt x="1934636" y="1395516"/>
                  <a:pt x="1741597" y="1384640"/>
                  <a:pt x="1395529" y="1384995"/>
                </a:cubicBezTo>
                <a:cubicBezTo>
                  <a:pt x="1049461" y="1385350"/>
                  <a:pt x="991998" y="1389632"/>
                  <a:pt x="837318" y="1384995"/>
                </a:cubicBezTo>
                <a:cubicBezTo>
                  <a:pt x="682638" y="1380358"/>
                  <a:pt x="273363" y="1373631"/>
                  <a:pt x="0" y="1384995"/>
                </a:cubicBezTo>
                <a:cubicBezTo>
                  <a:pt x="4566" y="1227716"/>
                  <a:pt x="7278" y="839738"/>
                  <a:pt x="0" y="678648"/>
                </a:cubicBezTo>
                <a:cubicBezTo>
                  <a:pt x="-7278" y="517558"/>
                  <a:pt x="-9478" y="184056"/>
                  <a:pt x="0" y="0"/>
                </a:cubicBezTo>
                <a:close/>
              </a:path>
              <a:path w="6977646" h="1384995" stroke="0" extrusionOk="0">
                <a:moveTo>
                  <a:pt x="0" y="0"/>
                </a:moveTo>
                <a:cubicBezTo>
                  <a:pt x="406562" y="4094"/>
                  <a:pt x="499497" y="-15416"/>
                  <a:pt x="837318" y="0"/>
                </a:cubicBezTo>
                <a:cubicBezTo>
                  <a:pt x="1175139" y="15416"/>
                  <a:pt x="1337605" y="-17120"/>
                  <a:pt x="1465306" y="0"/>
                </a:cubicBezTo>
                <a:cubicBezTo>
                  <a:pt x="1593007" y="17120"/>
                  <a:pt x="1731961" y="-11360"/>
                  <a:pt x="1953741" y="0"/>
                </a:cubicBezTo>
                <a:cubicBezTo>
                  <a:pt x="2175522" y="11360"/>
                  <a:pt x="2325989" y="2645"/>
                  <a:pt x="2651505" y="0"/>
                </a:cubicBezTo>
                <a:cubicBezTo>
                  <a:pt x="2977021" y="-2645"/>
                  <a:pt x="3008446" y="-7702"/>
                  <a:pt x="3349270" y="0"/>
                </a:cubicBezTo>
                <a:cubicBezTo>
                  <a:pt x="3690094" y="7702"/>
                  <a:pt x="3822815" y="22270"/>
                  <a:pt x="3977258" y="0"/>
                </a:cubicBezTo>
                <a:cubicBezTo>
                  <a:pt x="4131701" y="-22270"/>
                  <a:pt x="4528599" y="-15141"/>
                  <a:pt x="4675023" y="0"/>
                </a:cubicBezTo>
                <a:cubicBezTo>
                  <a:pt x="4821447" y="15141"/>
                  <a:pt x="5260194" y="19792"/>
                  <a:pt x="5442564" y="0"/>
                </a:cubicBezTo>
                <a:cubicBezTo>
                  <a:pt x="5624934" y="-19792"/>
                  <a:pt x="5850273" y="-933"/>
                  <a:pt x="6000776" y="0"/>
                </a:cubicBezTo>
                <a:cubicBezTo>
                  <a:pt x="6151279" y="933"/>
                  <a:pt x="6697313" y="-39085"/>
                  <a:pt x="6977646" y="0"/>
                </a:cubicBezTo>
                <a:cubicBezTo>
                  <a:pt x="7001668" y="282367"/>
                  <a:pt x="6966927" y="442262"/>
                  <a:pt x="6977646" y="664798"/>
                </a:cubicBezTo>
                <a:cubicBezTo>
                  <a:pt x="6988365" y="887334"/>
                  <a:pt x="7005646" y="1129451"/>
                  <a:pt x="6977646" y="1384995"/>
                </a:cubicBezTo>
                <a:cubicBezTo>
                  <a:pt x="6762151" y="1354215"/>
                  <a:pt x="6495192" y="1365487"/>
                  <a:pt x="6279881" y="1384995"/>
                </a:cubicBezTo>
                <a:cubicBezTo>
                  <a:pt x="6064571" y="1404503"/>
                  <a:pt x="5899794" y="1359032"/>
                  <a:pt x="5651893" y="1384995"/>
                </a:cubicBezTo>
                <a:cubicBezTo>
                  <a:pt x="5403992" y="1410958"/>
                  <a:pt x="5208389" y="1406045"/>
                  <a:pt x="4814576" y="1384995"/>
                </a:cubicBezTo>
                <a:cubicBezTo>
                  <a:pt x="4420763" y="1363945"/>
                  <a:pt x="4437598" y="1367803"/>
                  <a:pt x="4326141" y="1384995"/>
                </a:cubicBezTo>
                <a:cubicBezTo>
                  <a:pt x="4214684" y="1402187"/>
                  <a:pt x="3803839" y="1356587"/>
                  <a:pt x="3558599" y="1384995"/>
                </a:cubicBezTo>
                <a:cubicBezTo>
                  <a:pt x="3313359" y="1413403"/>
                  <a:pt x="3272970" y="1396349"/>
                  <a:pt x="3070164" y="1384995"/>
                </a:cubicBezTo>
                <a:cubicBezTo>
                  <a:pt x="2867359" y="1373641"/>
                  <a:pt x="2665269" y="1360513"/>
                  <a:pt x="2511953" y="1384995"/>
                </a:cubicBezTo>
                <a:cubicBezTo>
                  <a:pt x="2358637" y="1409477"/>
                  <a:pt x="2085912" y="1361209"/>
                  <a:pt x="1883964" y="1384995"/>
                </a:cubicBezTo>
                <a:cubicBezTo>
                  <a:pt x="1682016" y="1408781"/>
                  <a:pt x="1473148" y="1364323"/>
                  <a:pt x="1255976" y="1384995"/>
                </a:cubicBezTo>
                <a:cubicBezTo>
                  <a:pt x="1038804" y="1405667"/>
                  <a:pt x="862638" y="1366621"/>
                  <a:pt x="627988" y="1384995"/>
                </a:cubicBezTo>
                <a:cubicBezTo>
                  <a:pt x="393338" y="1403369"/>
                  <a:pt x="174500" y="1378161"/>
                  <a:pt x="0" y="1384995"/>
                </a:cubicBezTo>
                <a:cubicBezTo>
                  <a:pt x="-23810" y="1156424"/>
                  <a:pt x="-20247" y="864900"/>
                  <a:pt x="0" y="692498"/>
                </a:cubicBezTo>
                <a:cubicBezTo>
                  <a:pt x="20247" y="520096"/>
                  <a:pt x="-3307" y="2514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demand increases for worm cloth in the winter, air condition in the summer, umbrella in the rainy season.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28F8-DFD6-5D1C-1C0E-A810B9CD3D43}"/>
              </a:ext>
            </a:extLst>
          </p:cNvPr>
          <p:cNvSpPr txBox="1"/>
          <p:nvPr/>
        </p:nvSpPr>
        <p:spPr>
          <a:xfrm>
            <a:off x="7314824" y="5181881"/>
            <a:ext cx="6977646" cy="1384995"/>
          </a:xfrm>
          <a:custGeom>
            <a:avLst/>
            <a:gdLst>
              <a:gd name="connsiteX0" fmla="*/ 0 w 6977646"/>
              <a:gd name="connsiteY0" fmla="*/ 0 h 1384995"/>
              <a:gd name="connsiteX1" fmla="*/ 488435 w 6977646"/>
              <a:gd name="connsiteY1" fmla="*/ 0 h 1384995"/>
              <a:gd name="connsiteX2" fmla="*/ 1255976 w 6977646"/>
              <a:gd name="connsiteY2" fmla="*/ 0 h 1384995"/>
              <a:gd name="connsiteX3" fmla="*/ 1953741 w 6977646"/>
              <a:gd name="connsiteY3" fmla="*/ 0 h 1384995"/>
              <a:gd name="connsiteX4" fmla="*/ 2511953 w 6977646"/>
              <a:gd name="connsiteY4" fmla="*/ 0 h 1384995"/>
              <a:gd name="connsiteX5" fmla="*/ 3139941 w 6977646"/>
              <a:gd name="connsiteY5" fmla="*/ 0 h 1384995"/>
              <a:gd name="connsiteX6" fmla="*/ 3837705 w 6977646"/>
              <a:gd name="connsiteY6" fmla="*/ 0 h 1384995"/>
              <a:gd name="connsiteX7" fmla="*/ 4326141 w 6977646"/>
              <a:gd name="connsiteY7" fmla="*/ 0 h 1384995"/>
              <a:gd name="connsiteX8" fmla="*/ 4884352 w 6977646"/>
              <a:gd name="connsiteY8" fmla="*/ 0 h 1384995"/>
              <a:gd name="connsiteX9" fmla="*/ 5442564 w 6977646"/>
              <a:gd name="connsiteY9" fmla="*/ 0 h 1384995"/>
              <a:gd name="connsiteX10" fmla="*/ 6279881 w 6977646"/>
              <a:gd name="connsiteY10" fmla="*/ 0 h 1384995"/>
              <a:gd name="connsiteX11" fmla="*/ 6977646 w 6977646"/>
              <a:gd name="connsiteY11" fmla="*/ 0 h 1384995"/>
              <a:gd name="connsiteX12" fmla="*/ 6977646 w 6977646"/>
              <a:gd name="connsiteY12" fmla="*/ 664798 h 1384995"/>
              <a:gd name="connsiteX13" fmla="*/ 6977646 w 6977646"/>
              <a:gd name="connsiteY13" fmla="*/ 1384995 h 1384995"/>
              <a:gd name="connsiteX14" fmla="*/ 6489211 w 6977646"/>
              <a:gd name="connsiteY14" fmla="*/ 1384995 h 1384995"/>
              <a:gd name="connsiteX15" fmla="*/ 6000776 w 6977646"/>
              <a:gd name="connsiteY15" fmla="*/ 1384995 h 1384995"/>
              <a:gd name="connsiteX16" fmla="*/ 5163458 w 6977646"/>
              <a:gd name="connsiteY16" fmla="*/ 1384995 h 1384995"/>
              <a:gd name="connsiteX17" fmla="*/ 4605246 w 6977646"/>
              <a:gd name="connsiteY17" fmla="*/ 1384995 h 1384995"/>
              <a:gd name="connsiteX18" fmla="*/ 3767929 w 6977646"/>
              <a:gd name="connsiteY18" fmla="*/ 1384995 h 1384995"/>
              <a:gd name="connsiteX19" fmla="*/ 3070164 w 6977646"/>
              <a:gd name="connsiteY19" fmla="*/ 1384995 h 1384995"/>
              <a:gd name="connsiteX20" fmla="*/ 2232847 w 6977646"/>
              <a:gd name="connsiteY20" fmla="*/ 1384995 h 1384995"/>
              <a:gd name="connsiteX21" fmla="*/ 1395529 w 6977646"/>
              <a:gd name="connsiteY21" fmla="*/ 1384995 h 1384995"/>
              <a:gd name="connsiteX22" fmla="*/ 837318 w 6977646"/>
              <a:gd name="connsiteY22" fmla="*/ 1384995 h 1384995"/>
              <a:gd name="connsiteX23" fmla="*/ 0 w 6977646"/>
              <a:gd name="connsiteY23" fmla="*/ 1384995 h 1384995"/>
              <a:gd name="connsiteX24" fmla="*/ 0 w 6977646"/>
              <a:gd name="connsiteY24" fmla="*/ 678648 h 1384995"/>
              <a:gd name="connsiteX25" fmla="*/ 0 w 6977646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77646" h="1384995" fill="none" extrusionOk="0">
                <a:moveTo>
                  <a:pt x="0" y="0"/>
                </a:moveTo>
                <a:cubicBezTo>
                  <a:pt x="231105" y="18133"/>
                  <a:pt x="340244" y="-14832"/>
                  <a:pt x="488435" y="0"/>
                </a:cubicBezTo>
                <a:cubicBezTo>
                  <a:pt x="636626" y="14832"/>
                  <a:pt x="1101079" y="26295"/>
                  <a:pt x="1255976" y="0"/>
                </a:cubicBezTo>
                <a:cubicBezTo>
                  <a:pt x="1410873" y="-26295"/>
                  <a:pt x="1627134" y="-25336"/>
                  <a:pt x="1953741" y="0"/>
                </a:cubicBezTo>
                <a:cubicBezTo>
                  <a:pt x="2280349" y="25336"/>
                  <a:pt x="2278210" y="-4487"/>
                  <a:pt x="2511953" y="0"/>
                </a:cubicBezTo>
                <a:cubicBezTo>
                  <a:pt x="2745696" y="4487"/>
                  <a:pt x="2928686" y="-17946"/>
                  <a:pt x="3139941" y="0"/>
                </a:cubicBezTo>
                <a:cubicBezTo>
                  <a:pt x="3351196" y="17946"/>
                  <a:pt x="3557469" y="9551"/>
                  <a:pt x="3837705" y="0"/>
                </a:cubicBezTo>
                <a:cubicBezTo>
                  <a:pt x="4117941" y="-9551"/>
                  <a:pt x="4161635" y="-20798"/>
                  <a:pt x="4326141" y="0"/>
                </a:cubicBezTo>
                <a:cubicBezTo>
                  <a:pt x="4490647" y="20798"/>
                  <a:pt x="4663306" y="15402"/>
                  <a:pt x="4884352" y="0"/>
                </a:cubicBezTo>
                <a:cubicBezTo>
                  <a:pt x="5105398" y="-15402"/>
                  <a:pt x="5302907" y="11545"/>
                  <a:pt x="5442564" y="0"/>
                </a:cubicBezTo>
                <a:cubicBezTo>
                  <a:pt x="5582221" y="-11545"/>
                  <a:pt x="6102835" y="-13978"/>
                  <a:pt x="6279881" y="0"/>
                </a:cubicBezTo>
                <a:cubicBezTo>
                  <a:pt x="6456927" y="13978"/>
                  <a:pt x="6651323" y="17535"/>
                  <a:pt x="6977646" y="0"/>
                </a:cubicBezTo>
                <a:cubicBezTo>
                  <a:pt x="6985202" y="166576"/>
                  <a:pt x="6949591" y="367018"/>
                  <a:pt x="6977646" y="664798"/>
                </a:cubicBezTo>
                <a:cubicBezTo>
                  <a:pt x="7005701" y="962578"/>
                  <a:pt x="7003406" y="1224084"/>
                  <a:pt x="6977646" y="1384995"/>
                </a:cubicBezTo>
                <a:cubicBezTo>
                  <a:pt x="6820432" y="1375053"/>
                  <a:pt x="6667524" y="1405726"/>
                  <a:pt x="6489211" y="1384995"/>
                </a:cubicBezTo>
                <a:cubicBezTo>
                  <a:pt x="6310898" y="1364264"/>
                  <a:pt x="6137214" y="1381557"/>
                  <a:pt x="6000776" y="1384995"/>
                </a:cubicBezTo>
                <a:cubicBezTo>
                  <a:pt x="5864339" y="1388433"/>
                  <a:pt x="5485562" y="1366544"/>
                  <a:pt x="5163458" y="1384995"/>
                </a:cubicBezTo>
                <a:cubicBezTo>
                  <a:pt x="4841354" y="1403446"/>
                  <a:pt x="4842927" y="1381770"/>
                  <a:pt x="4605246" y="1384995"/>
                </a:cubicBezTo>
                <a:cubicBezTo>
                  <a:pt x="4367565" y="1388220"/>
                  <a:pt x="4045610" y="1355234"/>
                  <a:pt x="3767929" y="1384995"/>
                </a:cubicBezTo>
                <a:cubicBezTo>
                  <a:pt x="3490248" y="1414756"/>
                  <a:pt x="3261221" y="1353400"/>
                  <a:pt x="3070164" y="1384995"/>
                </a:cubicBezTo>
                <a:cubicBezTo>
                  <a:pt x="2879107" y="1416590"/>
                  <a:pt x="2531058" y="1374474"/>
                  <a:pt x="2232847" y="1384995"/>
                </a:cubicBezTo>
                <a:cubicBezTo>
                  <a:pt x="1934636" y="1395516"/>
                  <a:pt x="1741597" y="1384640"/>
                  <a:pt x="1395529" y="1384995"/>
                </a:cubicBezTo>
                <a:cubicBezTo>
                  <a:pt x="1049461" y="1385350"/>
                  <a:pt x="991998" y="1389632"/>
                  <a:pt x="837318" y="1384995"/>
                </a:cubicBezTo>
                <a:cubicBezTo>
                  <a:pt x="682638" y="1380358"/>
                  <a:pt x="273363" y="1373631"/>
                  <a:pt x="0" y="1384995"/>
                </a:cubicBezTo>
                <a:cubicBezTo>
                  <a:pt x="4566" y="1227716"/>
                  <a:pt x="7278" y="839738"/>
                  <a:pt x="0" y="678648"/>
                </a:cubicBezTo>
                <a:cubicBezTo>
                  <a:pt x="-7278" y="517558"/>
                  <a:pt x="-9478" y="184056"/>
                  <a:pt x="0" y="0"/>
                </a:cubicBezTo>
                <a:close/>
              </a:path>
              <a:path w="6977646" h="1384995" stroke="0" extrusionOk="0">
                <a:moveTo>
                  <a:pt x="0" y="0"/>
                </a:moveTo>
                <a:cubicBezTo>
                  <a:pt x="406562" y="4094"/>
                  <a:pt x="499497" y="-15416"/>
                  <a:pt x="837318" y="0"/>
                </a:cubicBezTo>
                <a:cubicBezTo>
                  <a:pt x="1175139" y="15416"/>
                  <a:pt x="1337605" y="-17120"/>
                  <a:pt x="1465306" y="0"/>
                </a:cubicBezTo>
                <a:cubicBezTo>
                  <a:pt x="1593007" y="17120"/>
                  <a:pt x="1731961" y="-11360"/>
                  <a:pt x="1953741" y="0"/>
                </a:cubicBezTo>
                <a:cubicBezTo>
                  <a:pt x="2175522" y="11360"/>
                  <a:pt x="2325989" y="2645"/>
                  <a:pt x="2651505" y="0"/>
                </a:cubicBezTo>
                <a:cubicBezTo>
                  <a:pt x="2977021" y="-2645"/>
                  <a:pt x="3008446" y="-7702"/>
                  <a:pt x="3349270" y="0"/>
                </a:cubicBezTo>
                <a:cubicBezTo>
                  <a:pt x="3690094" y="7702"/>
                  <a:pt x="3822815" y="22270"/>
                  <a:pt x="3977258" y="0"/>
                </a:cubicBezTo>
                <a:cubicBezTo>
                  <a:pt x="4131701" y="-22270"/>
                  <a:pt x="4528599" y="-15141"/>
                  <a:pt x="4675023" y="0"/>
                </a:cubicBezTo>
                <a:cubicBezTo>
                  <a:pt x="4821447" y="15141"/>
                  <a:pt x="5260194" y="19792"/>
                  <a:pt x="5442564" y="0"/>
                </a:cubicBezTo>
                <a:cubicBezTo>
                  <a:pt x="5624934" y="-19792"/>
                  <a:pt x="5850273" y="-933"/>
                  <a:pt x="6000776" y="0"/>
                </a:cubicBezTo>
                <a:cubicBezTo>
                  <a:pt x="6151279" y="933"/>
                  <a:pt x="6697313" y="-39085"/>
                  <a:pt x="6977646" y="0"/>
                </a:cubicBezTo>
                <a:cubicBezTo>
                  <a:pt x="7001668" y="282367"/>
                  <a:pt x="6966927" y="442262"/>
                  <a:pt x="6977646" y="664798"/>
                </a:cubicBezTo>
                <a:cubicBezTo>
                  <a:pt x="6988365" y="887334"/>
                  <a:pt x="7005646" y="1129451"/>
                  <a:pt x="6977646" y="1384995"/>
                </a:cubicBezTo>
                <a:cubicBezTo>
                  <a:pt x="6762151" y="1354215"/>
                  <a:pt x="6495192" y="1365487"/>
                  <a:pt x="6279881" y="1384995"/>
                </a:cubicBezTo>
                <a:cubicBezTo>
                  <a:pt x="6064571" y="1404503"/>
                  <a:pt x="5899794" y="1359032"/>
                  <a:pt x="5651893" y="1384995"/>
                </a:cubicBezTo>
                <a:cubicBezTo>
                  <a:pt x="5403992" y="1410958"/>
                  <a:pt x="5208389" y="1406045"/>
                  <a:pt x="4814576" y="1384995"/>
                </a:cubicBezTo>
                <a:cubicBezTo>
                  <a:pt x="4420763" y="1363945"/>
                  <a:pt x="4437598" y="1367803"/>
                  <a:pt x="4326141" y="1384995"/>
                </a:cubicBezTo>
                <a:cubicBezTo>
                  <a:pt x="4214684" y="1402187"/>
                  <a:pt x="3803839" y="1356587"/>
                  <a:pt x="3558599" y="1384995"/>
                </a:cubicBezTo>
                <a:cubicBezTo>
                  <a:pt x="3313359" y="1413403"/>
                  <a:pt x="3272970" y="1396349"/>
                  <a:pt x="3070164" y="1384995"/>
                </a:cubicBezTo>
                <a:cubicBezTo>
                  <a:pt x="2867359" y="1373641"/>
                  <a:pt x="2665269" y="1360513"/>
                  <a:pt x="2511953" y="1384995"/>
                </a:cubicBezTo>
                <a:cubicBezTo>
                  <a:pt x="2358637" y="1409477"/>
                  <a:pt x="2085912" y="1361209"/>
                  <a:pt x="1883964" y="1384995"/>
                </a:cubicBezTo>
                <a:cubicBezTo>
                  <a:pt x="1682016" y="1408781"/>
                  <a:pt x="1473148" y="1364323"/>
                  <a:pt x="1255976" y="1384995"/>
                </a:cubicBezTo>
                <a:cubicBezTo>
                  <a:pt x="1038804" y="1405667"/>
                  <a:pt x="862638" y="1366621"/>
                  <a:pt x="627988" y="1384995"/>
                </a:cubicBezTo>
                <a:cubicBezTo>
                  <a:pt x="393338" y="1403369"/>
                  <a:pt x="174500" y="1378161"/>
                  <a:pt x="0" y="1384995"/>
                </a:cubicBezTo>
                <a:cubicBezTo>
                  <a:pt x="-23810" y="1156424"/>
                  <a:pt x="-20247" y="864900"/>
                  <a:pt x="0" y="692498"/>
                </a:cubicBezTo>
                <a:cubicBezTo>
                  <a:pt x="20247" y="520096"/>
                  <a:pt x="-3307" y="2514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demand of new clothes increases at the time of religious festivals.</a:t>
            </a:r>
          </a:p>
        </p:txBody>
      </p:sp>
    </p:spTree>
    <p:extLst>
      <p:ext uri="{BB962C8B-B14F-4D97-AF65-F5344CB8AC3E}">
        <p14:creationId xmlns:p14="http://schemas.microsoft.com/office/powerpoint/2010/main" val="10227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Cyclical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Cyclical variations are recurrent upward or downward movements in a time series but the period of cycle is greater than a year.</a:t>
            </a:r>
          </a:p>
          <a:p>
            <a:pPr algn="just"/>
            <a:r>
              <a:rPr lang="en-US" sz="3200" dirty="0"/>
              <a:t> Once complete period is</a:t>
            </a:r>
          </a:p>
          <a:p>
            <a:pPr marL="0" indent="0" algn="just">
              <a:buNone/>
            </a:pPr>
            <a:r>
              <a:rPr lang="en-US" sz="3200" dirty="0"/>
              <a:t>	called a “Cycle”.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EFC0-06B5-978D-7821-B7397DAA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54" y="3170693"/>
            <a:ext cx="7139846" cy="4850296"/>
          </a:xfrm>
          <a:custGeom>
            <a:avLst/>
            <a:gdLst>
              <a:gd name="connsiteX0" fmla="*/ 0 w 7139846"/>
              <a:gd name="connsiteY0" fmla="*/ 0 h 4850296"/>
              <a:gd name="connsiteX1" fmla="*/ 791874 w 7139846"/>
              <a:gd name="connsiteY1" fmla="*/ 0 h 4850296"/>
              <a:gd name="connsiteX2" fmla="*/ 1298154 w 7139846"/>
              <a:gd name="connsiteY2" fmla="*/ 0 h 4850296"/>
              <a:gd name="connsiteX3" fmla="*/ 1875832 w 7139846"/>
              <a:gd name="connsiteY3" fmla="*/ 0 h 4850296"/>
              <a:gd name="connsiteX4" fmla="*/ 2596308 w 7139846"/>
              <a:gd name="connsiteY4" fmla="*/ 0 h 4850296"/>
              <a:gd name="connsiteX5" fmla="*/ 3388181 w 7139846"/>
              <a:gd name="connsiteY5" fmla="*/ 0 h 4850296"/>
              <a:gd name="connsiteX6" fmla="*/ 4108657 w 7139846"/>
              <a:gd name="connsiteY6" fmla="*/ 0 h 4850296"/>
              <a:gd name="connsiteX7" fmla="*/ 4829132 w 7139846"/>
              <a:gd name="connsiteY7" fmla="*/ 0 h 4850296"/>
              <a:gd name="connsiteX8" fmla="*/ 5549608 w 7139846"/>
              <a:gd name="connsiteY8" fmla="*/ 0 h 4850296"/>
              <a:gd name="connsiteX9" fmla="*/ 6055888 w 7139846"/>
              <a:gd name="connsiteY9" fmla="*/ 0 h 4850296"/>
              <a:gd name="connsiteX10" fmla="*/ 6490769 w 7139846"/>
              <a:gd name="connsiteY10" fmla="*/ 0 h 4850296"/>
              <a:gd name="connsiteX11" fmla="*/ 7139846 w 7139846"/>
              <a:gd name="connsiteY11" fmla="*/ 0 h 4850296"/>
              <a:gd name="connsiteX12" fmla="*/ 7139846 w 7139846"/>
              <a:gd name="connsiteY12" fmla="*/ 789905 h 4850296"/>
              <a:gd name="connsiteX13" fmla="*/ 7139846 w 7139846"/>
              <a:gd name="connsiteY13" fmla="*/ 1434302 h 4850296"/>
              <a:gd name="connsiteX14" fmla="*/ 7139846 w 7139846"/>
              <a:gd name="connsiteY14" fmla="*/ 2030195 h 4850296"/>
              <a:gd name="connsiteX15" fmla="*/ 7139846 w 7139846"/>
              <a:gd name="connsiteY15" fmla="*/ 2723095 h 4850296"/>
              <a:gd name="connsiteX16" fmla="*/ 7139846 w 7139846"/>
              <a:gd name="connsiteY16" fmla="*/ 3464497 h 4850296"/>
              <a:gd name="connsiteX17" fmla="*/ 7139846 w 7139846"/>
              <a:gd name="connsiteY17" fmla="*/ 4157397 h 4850296"/>
              <a:gd name="connsiteX18" fmla="*/ 7139846 w 7139846"/>
              <a:gd name="connsiteY18" fmla="*/ 4850296 h 4850296"/>
              <a:gd name="connsiteX19" fmla="*/ 6704964 w 7139846"/>
              <a:gd name="connsiteY19" fmla="*/ 4850296 h 4850296"/>
              <a:gd name="connsiteX20" fmla="*/ 6127286 w 7139846"/>
              <a:gd name="connsiteY20" fmla="*/ 4850296 h 4850296"/>
              <a:gd name="connsiteX21" fmla="*/ 5478209 w 7139846"/>
              <a:gd name="connsiteY21" fmla="*/ 4850296 h 4850296"/>
              <a:gd name="connsiteX22" fmla="*/ 4900531 w 7139846"/>
              <a:gd name="connsiteY22" fmla="*/ 4850296 h 4850296"/>
              <a:gd name="connsiteX23" fmla="*/ 4465649 w 7139846"/>
              <a:gd name="connsiteY23" fmla="*/ 4850296 h 4850296"/>
              <a:gd name="connsiteX24" fmla="*/ 4030768 w 7139846"/>
              <a:gd name="connsiteY24" fmla="*/ 4850296 h 4850296"/>
              <a:gd name="connsiteX25" fmla="*/ 3381691 w 7139846"/>
              <a:gd name="connsiteY25" fmla="*/ 4850296 h 4850296"/>
              <a:gd name="connsiteX26" fmla="*/ 2946809 w 7139846"/>
              <a:gd name="connsiteY26" fmla="*/ 4850296 h 4850296"/>
              <a:gd name="connsiteX27" fmla="*/ 2226334 w 7139846"/>
              <a:gd name="connsiteY27" fmla="*/ 4850296 h 4850296"/>
              <a:gd name="connsiteX28" fmla="*/ 1791452 w 7139846"/>
              <a:gd name="connsiteY28" fmla="*/ 4850296 h 4850296"/>
              <a:gd name="connsiteX29" fmla="*/ 999578 w 7139846"/>
              <a:gd name="connsiteY29" fmla="*/ 4850296 h 4850296"/>
              <a:gd name="connsiteX30" fmla="*/ 564697 w 7139846"/>
              <a:gd name="connsiteY30" fmla="*/ 4850296 h 4850296"/>
              <a:gd name="connsiteX31" fmla="*/ 0 w 7139846"/>
              <a:gd name="connsiteY31" fmla="*/ 4850296 h 4850296"/>
              <a:gd name="connsiteX32" fmla="*/ 0 w 7139846"/>
              <a:gd name="connsiteY32" fmla="*/ 4060391 h 4850296"/>
              <a:gd name="connsiteX33" fmla="*/ 0 w 7139846"/>
              <a:gd name="connsiteY33" fmla="*/ 3270485 h 4850296"/>
              <a:gd name="connsiteX34" fmla="*/ 0 w 7139846"/>
              <a:gd name="connsiteY34" fmla="*/ 2480580 h 4850296"/>
              <a:gd name="connsiteX35" fmla="*/ 0 w 7139846"/>
              <a:gd name="connsiteY35" fmla="*/ 1933189 h 4850296"/>
              <a:gd name="connsiteX36" fmla="*/ 0 w 7139846"/>
              <a:gd name="connsiteY36" fmla="*/ 1240290 h 4850296"/>
              <a:gd name="connsiteX37" fmla="*/ 0 w 7139846"/>
              <a:gd name="connsiteY37" fmla="*/ 595894 h 4850296"/>
              <a:gd name="connsiteX38" fmla="*/ 0 w 7139846"/>
              <a:gd name="connsiteY38" fmla="*/ 0 h 4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139846" h="4850296" fill="none" extrusionOk="0">
                <a:moveTo>
                  <a:pt x="0" y="0"/>
                </a:moveTo>
                <a:cubicBezTo>
                  <a:pt x="266544" y="-8746"/>
                  <a:pt x="633116" y="-16990"/>
                  <a:pt x="791874" y="0"/>
                </a:cubicBezTo>
                <a:cubicBezTo>
                  <a:pt x="950632" y="16990"/>
                  <a:pt x="1114822" y="19847"/>
                  <a:pt x="1298154" y="0"/>
                </a:cubicBezTo>
                <a:cubicBezTo>
                  <a:pt x="1481486" y="-19847"/>
                  <a:pt x="1609614" y="-13836"/>
                  <a:pt x="1875832" y="0"/>
                </a:cubicBezTo>
                <a:cubicBezTo>
                  <a:pt x="2142050" y="13836"/>
                  <a:pt x="2280779" y="-2962"/>
                  <a:pt x="2596308" y="0"/>
                </a:cubicBezTo>
                <a:cubicBezTo>
                  <a:pt x="2911837" y="2962"/>
                  <a:pt x="3227979" y="20621"/>
                  <a:pt x="3388181" y="0"/>
                </a:cubicBezTo>
                <a:cubicBezTo>
                  <a:pt x="3548383" y="-20621"/>
                  <a:pt x="3873914" y="10152"/>
                  <a:pt x="4108657" y="0"/>
                </a:cubicBezTo>
                <a:cubicBezTo>
                  <a:pt x="4343400" y="-10152"/>
                  <a:pt x="4681674" y="-29606"/>
                  <a:pt x="4829132" y="0"/>
                </a:cubicBezTo>
                <a:cubicBezTo>
                  <a:pt x="4976590" y="29606"/>
                  <a:pt x="5338533" y="29190"/>
                  <a:pt x="5549608" y="0"/>
                </a:cubicBezTo>
                <a:cubicBezTo>
                  <a:pt x="5760683" y="-29190"/>
                  <a:pt x="5832203" y="5805"/>
                  <a:pt x="6055888" y="0"/>
                </a:cubicBezTo>
                <a:cubicBezTo>
                  <a:pt x="6279573" y="-5805"/>
                  <a:pt x="6400664" y="18132"/>
                  <a:pt x="6490769" y="0"/>
                </a:cubicBezTo>
                <a:cubicBezTo>
                  <a:pt x="6580874" y="-18132"/>
                  <a:pt x="6917839" y="1540"/>
                  <a:pt x="7139846" y="0"/>
                </a:cubicBezTo>
                <a:cubicBezTo>
                  <a:pt x="7124993" y="330394"/>
                  <a:pt x="7104354" y="445494"/>
                  <a:pt x="7139846" y="789905"/>
                </a:cubicBezTo>
                <a:cubicBezTo>
                  <a:pt x="7175338" y="1134316"/>
                  <a:pt x="7127103" y="1173948"/>
                  <a:pt x="7139846" y="1434302"/>
                </a:cubicBezTo>
                <a:cubicBezTo>
                  <a:pt x="7152589" y="1694656"/>
                  <a:pt x="7117953" y="1757501"/>
                  <a:pt x="7139846" y="2030195"/>
                </a:cubicBezTo>
                <a:cubicBezTo>
                  <a:pt x="7161739" y="2302889"/>
                  <a:pt x="7172809" y="2481520"/>
                  <a:pt x="7139846" y="2723095"/>
                </a:cubicBezTo>
                <a:cubicBezTo>
                  <a:pt x="7106883" y="2964670"/>
                  <a:pt x="7144298" y="3211405"/>
                  <a:pt x="7139846" y="3464497"/>
                </a:cubicBezTo>
                <a:cubicBezTo>
                  <a:pt x="7135394" y="3717589"/>
                  <a:pt x="7159434" y="3893511"/>
                  <a:pt x="7139846" y="4157397"/>
                </a:cubicBezTo>
                <a:cubicBezTo>
                  <a:pt x="7120258" y="4421283"/>
                  <a:pt x="7154509" y="4697817"/>
                  <a:pt x="7139846" y="4850296"/>
                </a:cubicBezTo>
                <a:cubicBezTo>
                  <a:pt x="7041482" y="4845496"/>
                  <a:pt x="6850360" y="4852889"/>
                  <a:pt x="6704964" y="4850296"/>
                </a:cubicBezTo>
                <a:cubicBezTo>
                  <a:pt x="6559568" y="4847703"/>
                  <a:pt x="6377208" y="4858980"/>
                  <a:pt x="6127286" y="4850296"/>
                </a:cubicBezTo>
                <a:cubicBezTo>
                  <a:pt x="5877364" y="4841612"/>
                  <a:pt x="5763071" y="4879013"/>
                  <a:pt x="5478209" y="4850296"/>
                </a:cubicBezTo>
                <a:cubicBezTo>
                  <a:pt x="5193347" y="4821579"/>
                  <a:pt x="5129397" y="4860957"/>
                  <a:pt x="4900531" y="4850296"/>
                </a:cubicBezTo>
                <a:cubicBezTo>
                  <a:pt x="4671665" y="4839635"/>
                  <a:pt x="4646820" y="4838874"/>
                  <a:pt x="4465649" y="4850296"/>
                </a:cubicBezTo>
                <a:cubicBezTo>
                  <a:pt x="4284478" y="4861718"/>
                  <a:pt x="4244202" y="4852662"/>
                  <a:pt x="4030768" y="4850296"/>
                </a:cubicBezTo>
                <a:cubicBezTo>
                  <a:pt x="3817334" y="4847930"/>
                  <a:pt x="3686148" y="4861081"/>
                  <a:pt x="3381691" y="4850296"/>
                </a:cubicBezTo>
                <a:cubicBezTo>
                  <a:pt x="3077234" y="4839511"/>
                  <a:pt x="3038240" y="4857284"/>
                  <a:pt x="2946809" y="4850296"/>
                </a:cubicBezTo>
                <a:cubicBezTo>
                  <a:pt x="2855378" y="4843308"/>
                  <a:pt x="2557748" y="4853084"/>
                  <a:pt x="2226334" y="4850296"/>
                </a:cubicBezTo>
                <a:cubicBezTo>
                  <a:pt x="1894921" y="4847508"/>
                  <a:pt x="1922949" y="4836409"/>
                  <a:pt x="1791452" y="4850296"/>
                </a:cubicBezTo>
                <a:cubicBezTo>
                  <a:pt x="1659955" y="4864183"/>
                  <a:pt x="1199690" y="4846849"/>
                  <a:pt x="999578" y="4850296"/>
                </a:cubicBezTo>
                <a:cubicBezTo>
                  <a:pt x="799466" y="4853743"/>
                  <a:pt x="753312" y="4849815"/>
                  <a:pt x="564697" y="4850296"/>
                </a:cubicBezTo>
                <a:cubicBezTo>
                  <a:pt x="376082" y="4850777"/>
                  <a:pt x="193174" y="4840420"/>
                  <a:pt x="0" y="4850296"/>
                </a:cubicBezTo>
                <a:cubicBezTo>
                  <a:pt x="30038" y="4656033"/>
                  <a:pt x="36682" y="4393051"/>
                  <a:pt x="0" y="4060391"/>
                </a:cubicBezTo>
                <a:cubicBezTo>
                  <a:pt x="-36682" y="3727731"/>
                  <a:pt x="16584" y="3505208"/>
                  <a:pt x="0" y="3270485"/>
                </a:cubicBezTo>
                <a:cubicBezTo>
                  <a:pt x="-16584" y="3035762"/>
                  <a:pt x="-28489" y="2711407"/>
                  <a:pt x="0" y="2480580"/>
                </a:cubicBezTo>
                <a:cubicBezTo>
                  <a:pt x="28489" y="2249753"/>
                  <a:pt x="-13343" y="2175257"/>
                  <a:pt x="0" y="1933189"/>
                </a:cubicBezTo>
                <a:cubicBezTo>
                  <a:pt x="13343" y="1691121"/>
                  <a:pt x="-32872" y="1453489"/>
                  <a:pt x="0" y="1240290"/>
                </a:cubicBezTo>
                <a:cubicBezTo>
                  <a:pt x="32872" y="1027091"/>
                  <a:pt x="-18469" y="765593"/>
                  <a:pt x="0" y="595894"/>
                </a:cubicBezTo>
                <a:cubicBezTo>
                  <a:pt x="18469" y="426195"/>
                  <a:pt x="5160" y="129772"/>
                  <a:pt x="0" y="0"/>
                </a:cubicBezTo>
                <a:close/>
              </a:path>
              <a:path w="7139846" h="4850296" stroke="0" extrusionOk="0">
                <a:moveTo>
                  <a:pt x="0" y="0"/>
                </a:moveTo>
                <a:cubicBezTo>
                  <a:pt x="188837" y="-9931"/>
                  <a:pt x="404900" y="5197"/>
                  <a:pt x="791874" y="0"/>
                </a:cubicBezTo>
                <a:cubicBezTo>
                  <a:pt x="1178848" y="-5197"/>
                  <a:pt x="1280299" y="11854"/>
                  <a:pt x="1440951" y="0"/>
                </a:cubicBezTo>
                <a:cubicBezTo>
                  <a:pt x="1601603" y="-11854"/>
                  <a:pt x="1737636" y="-6871"/>
                  <a:pt x="1947231" y="0"/>
                </a:cubicBezTo>
                <a:cubicBezTo>
                  <a:pt x="2156826" y="6871"/>
                  <a:pt x="2331180" y="-6181"/>
                  <a:pt x="2596308" y="0"/>
                </a:cubicBezTo>
                <a:cubicBezTo>
                  <a:pt x="2861436" y="6181"/>
                  <a:pt x="3062953" y="-16487"/>
                  <a:pt x="3388181" y="0"/>
                </a:cubicBezTo>
                <a:cubicBezTo>
                  <a:pt x="3713409" y="16487"/>
                  <a:pt x="3650731" y="-9501"/>
                  <a:pt x="3894461" y="0"/>
                </a:cubicBezTo>
                <a:cubicBezTo>
                  <a:pt x="4138191" y="9501"/>
                  <a:pt x="4125598" y="5634"/>
                  <a:pt x="4329343" y="0"/>
                </a:cubicBezTo>
                <a:cubicBezTo>
                  <a:pt x="4533088" y="-5634"/>
                  <a:pt x="4742540" y="-25629"/>
                  <a:pt x="4978420" y="0"/>
                </a:cubicBezTo>
                <a:cubicBezTo>
                  <a:pt x="5214300" y="25629"/>
                  <a:pt x="5365535" y="3720"/>
                  <a:pt x="5627497" y="0"/>
                </a:cubicBezTo>
                <a:cubicBezTo>
                  <a:pt x="5889459" y="-3720"/>
                  <a:pt x="6065458" y="6227"/>
                  <a:pt x="6347972" y="0"/>
                </a:cubicBezTo>
                <a:cubicBezTo>
                  <a:pt x="6630486" y="-6227"/>
                  <a:pt x="6978514" y="-10500"/>
                  <a:pt x="7139846" y="0"/>
                </a:cubicBezTo>
                <a:cubicBezTo>
                  <a:pt x="7153894" y="217710"/>
                  <a:pt x="7146047" y="362043"/>
                  <a:pt x="7139846" y="547391"/>
                </a:cubicBezTo>
                <a:cubicBezTo>
                  <a:pt x="7133645" y="732739"/>
                  <a:pt x="7144409" y="1044645"/>
                  <a:pt x="7139846" y="1288793"/>
                </a:cubicBezTo>
                <a:cubicBezTo>
                  <a:pt x="7135283" y="1532941"/>
                  <a:pt x="7146394" y="1631503"/>
                  <a:pt x="7139846" y="1933189"/>
                </a:cubicBezTo>
                <a:cubicBezTo>
                  <a:pt x="7133298" y="2234875"/>
                  <a:pt x="7141990" y="2393987"/>
                  <a:pt x="7139846" y="2529083"/>
                </a:cubicBezTo>
                <a:cubicBezTo>
                  <a:pt x="7137702" y="2664179"/>
                  <a:pt x="7145668" y="2956183"/>
                  <a:pt x="7139846" y="3221982"/>
                </a:cubicBezTo>
                <a:cubicBezTo>
                  <a:pt x="7134024" y="3487781"/>
                  <a:pt x="7126133" y="3601624"/>
                  <a:pt x="7139846" y="3866379"/>
                </a:cubicBezTo>
                <a:cubicBezTo>
                  <a:pt x="7153559" y="4131134"/>
                  <a:pt x="7144750" y="4529493"/>
                  <a:pt x="7139846" y="4850296"/>
                </a:cubicBezTo>
                <a:cubicBezTo>
                  <a:pt x="6970455" y="4833302"/>
                  <a:pt x="6817779" y="4825634"/>
                  <a:pt x="6562168" y="4850296"/>
                </a:cubicBezTo>
                <a:cubicBezTo>
                  <a:pt x="6306557" y="4874958"/>
                  <a:pt x="6104074" y="4827622"/>
                  <a:pt x="5913091" y="4850296"/>
                </a:cubicBezTo>
                <a:cubicBezTo>
                  <a:pt x="5722108" y="4872970"/>
                  <a:pt x="5445038" y="4822717"/>
                  <a:pt x="5121217" y="4850296"/>
                </a:cubicBezTo>
                <a:cubicBezTo>
                  <a:pt x="4797396" y="4877875"/>
                  <a:pt x="4534496" y="4886962"/>
                  <a:pt x="4329343" y="4850296"/>
                </a:cubicBezTo>
                <a:cubicBezTo>
                  <a:pt x="4124190" y="4813630"/>
                  <a:pt x="3892797" y="4853458"/>
                  <a:pt x="3680266" y="4850296"/>
                </a:cubicBezTo>
                <a:cubicBezTo>
                  <a:pt x="3467735" y="4847134"/>
                  <a:pt x="3270397" y="4855616"/>
                  <a:pt x="3031189" y="4850296"/>
                </a:cubicBezTo>
                <a:cubicBezTo>
                  <a:pt x="2791981" y="4844976"/>
                  <a:pt x="2550177" y="4825985"/>
                  <a:pt x="2310714" y="4850296"/>
                </a:cubicBezTo>
                <a:cubicBezTo>
                  <a:pt x="2071252" y="4874607"/>
                  <a:pt x="1725618" y="4857401"/>
                  <a:pt x="1518840" y="4850296"/>
                </a:cubicBezTo>
                <a:cubicBezTo>
                  <a:pt x="1312062" y="4843191"/>
                  <a:pt x="1236959" y="4846824"/>
                  <a:pt x="1083958" y="4850296"/>
                </a:cubicBezTo>
                <a:cubicBezTo>
                  <a:pt x="930957" y="4853768"/>
                  <a:pt x="806747" y="4864635"/>
                  <a:pt x="649077" y="4850296"/>
                </a:cubicBezTo>
                <a:cubicBezTo>
                  <a:pt x="491407" y="4835957"/>
                  <a:pt x="204920" y="4837177"/>
                  <a:pt x="0" y="4850296"/>
                </a:cubicBezTo>
                <a:cubicBezTo>
                  <a:pt x="-22471" y="4605121"/>
                  <a:pt x="-30595" y="4445245"/>
                  <a:pt x="0" y="4157397"/>
                </a:cubicBezTo>
                <a:cubicBezTo>
                  <a:pt x="30595" y="3869549"/>
                  <a:pt x="3513" y="3528146"/>
                  <a:pt x="0" y="3367491"/>
                </a:cubicBezTo>
                <a:cubicBezTo>
                  <a:pt x="-3513" y="3206836"/>
                  <a:pt x="24561" y="2762886"/>
                  <a:pt x="0" y="2577586"/>
                </a:cubicBezTo>
                <a:cubicBezTo>
                  <a:pt x="-24561" y="2392287"/>
                  <a:pt x="-18550" y="2244810"/>
                  <a:pt x="0" y="1933189"/>
                </a:cubicBezTo>
                <a:cubicBezTo>
                  <a:pt x="18550" y="1621568"/>
                  <a:pt x="-27136" y="1391202"/>
                  <a:pt x="0" y="1191787"/>
                </a:cubicBezTo>
                <a:cubicBezTo>
                  <a:pt x="27136" y="992372"/>
                  <a:pt x="8305" y="859030"/>
                  <a:pt x="0" y="644396"/>
                </a:cubicBezTo>
                <a:cubicBezTo>
                  <a:pt x="-8305" y="429762"/>
                  <a:pt x="-29199" y="26458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136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1409</TotalTime>
  <Words>1435</Words>
  <Application>Microsoft Office PowerPoint</Application>
  <PresentationFormat>Custom</PresentationFormat>
  <Paragraphs>373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Cambria</vt:lpstr>
      <vt:lpstr>Cambria Math</vt:lpstr>
      <vt:lpstr>Georgia</vt:lpstr>
      <vt:lpstr>Symbol</vt:lpstr>
      <vt:lpstr>Trebuchet MS</vt:lpstr>
      <vt:lpstr>Wingdings</vt:lpstr>
      <vt:lpstr>Wood Type</vt:lpstr>
      <vt:lpstr>Time Series Analysis</vt:lpstr>
      <vt:lpstr>Time Series</vt:lpstr>
      <vt:lpstr>Time Series</vt:lpstr>
      <vt:lpstr>Why Time Series Analysis?</vt:lpstr>
      <vt:lpstr>Components</vt:lpstr>
      <vt:lpstr>Trend/Secular Trend</vt:lpstr>
      <vt:lpstr>Seasonal variations</vt:lpstr>
      <vt:lpstr>Causes of Seasonal variations</vt:lpstr>
      <vt:lpstr>Cyclical variations</vt:lpstr>
      <vt:lpstr>Irregular movement</vt:lpstr>
      <vt:lpstr>PowerPoint Presentation</vt:lpstr>
      <vt:lpstr>Models of Time Series Analysis</vt:lpstr>
      <vt:lpstr>Models of Time Series Analysis</vt:lpstr>
      <vt:lpstr>How to Choose… </vt:lpstr>
      <vt:lpstr>Basic Steps in Decomposition</vt:lpstr>
      <vt:lpstr>Measurement of trend</vt:lpstr>
      <vt:lpstr>Graphical method</vt:lpstr>
      <vt:lpstr>Advantages</vt:lpstr>
      <vt:lpstr>Disadvantages</vt:lpstr>
      <vt:lpstr>Semi-average method</vt:lpstr>
      <vt:lpstr>Semi-average method</vt:lpstr>
      <vt:lpstr>Semi-average method</vt:lpstr>
      <vt:lpstr>Moving average</vt:lpstr>
      <vt:lpstr>Moving average</vt:lpstr>
      <vt:lpstr>Moving average</vt:lpstr>
      <vt:lpstr>Method of Least Square</vt:lpstr>
      <vt:lpstr>Method of Least Square</vt:lpstr>
      <vt:lpstr>Method of Least Square</vt:lpstr>
      <vt:lpstr>Method of Least Square</vt:lpstr>
      <vt:lpstr>Method of Least Square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932</cp:revision>
  <dcterms:created xsi:type="dcterms:W3CDTF">2023-10-05T14:06:45Z</dcterms:created>
  <dcterms:modified xsi:type="dcterms:W3CDTF">2024-12-16T18:43:25Z</dcterms:modified>
</cp:coreProperties>
</file>