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90" r:id="rId3"/>
    <p:sldId id="491" r:id="rId4"/>
    <p:sldId id="363" r:id="rId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data &amp;</a:t>
            </a:r>
            <a:br>
              <a:rPr lang="en-US" dirty="0"/>
            </a:br>
            <a:r>
              <a:rPr lang="en-US" dirty="0"/>
              <a:t>Dispersion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78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An agricultural researcher is examining the annual yield (in metric tons) of a specific crop over the past 8 years to understand the trend. The yield data is as follows: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42622F-B9A2-E308-93C7-6AA1B0CF2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175418"/>
              </p:ext>
            </p:extLst>
          </p:nvPr>
        </p:nvGraphicFramePr>
        <p:xfrm>
          <a:off x="1279941" y="4114800"/>
          <a:ext cx="12069765" cy="1142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17762880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89130154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22663949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295258262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00807373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8136009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965981284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579064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54605718"/>
                    </a:ext>
                  </a:extLst>
                </a:gridCol>
              </a:tblGrid>
              <a:tr h="24479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2001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2002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2003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2006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89448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Yield</a:t>
                      </a:r>
                      <a:endParaRPr lang="en-US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56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8360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7C3B3C-4124-63F2-72A5-E79BFB39D9B8}"/>
              </a:ext>
            </a:extLst>
          </p:cNvPr>
          <p:cNvSpPr txBox="1"/>
          <p:nvPr/>
        </p:nvSpPr>
        <p:spPr>
          <a:xfrm>
            <a:off x="795104" y="5467319"/>
            <a:ext cx="13039438" cy="2598532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Calculate the least squares estimate of the trend line.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Determine the trend value and visualize using appropriate graphical method.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Predict the crop yield for the years 2009, and 2010 using the trend line equation from (a).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30A442A-2F7B-6B04-12FB-701528DAA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18495" y="182646"/>
                <a:ext cx="5396753" cy="189337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US" sz="2400" b="1" kern="100" dirty="0">
                    <a:effectLst/>
                    <a:latin typeface="Cambria" panose="02040503050406030204" pitchFamily="18" charset="0"/>
                    <a:ea typeface="Calibri" panose="020F0502020204030204" pitchFamily="34" charset="0"/>
                    <a:cs typeface="Vrinda" panose="020B0502040204020203" pitchFamily="34" charset="0"/>
                  </a:rPr>
                  <a:t>When the number of years is even: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𝑿</m:t>
                      </m:r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𝟐</m:t>
                      </m:r>
                      <m:r>
                        <a:rPr lang="en-US" sz="24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×</m:t>
                      </m:r>
                      <m:d>
                        <m:d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𝒕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kern="100" dirty="0">
                    <a:effectLst/>
                    <a:latin typeface="Cambria" panose="02040503050406030204" pitchFamily="18" charset="0"/>
                    <a:ea typeface="Times New Roman" panose="02020603050405020304" pitchFamily="18" charset="0"/>
                    <a:cs typeface="Vrinda" panose="020B0502040204020203" pitchFamily="34" charset="0"/>
                  </a:rPr>
                  <a:t> When the number of years is odd: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𝑿</m:t>
                      </m:r>
                      <m:r>
                        <a:rPr lang="en-US" sz="24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𝒕</m:t>
                          </m:r>
                          <m:r>
                            <a:rPr lang="en-US" sz="24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𝒕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30A442A-2F7B-6B04-12FB-701528DA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18495" y="182646"/>
                <a:ext cx="5396753" cy="1893371"/>
              </a:xfrm>
              <a:prstGeom prst="rect">
                <a:avLst/>
              </a:prstGeom>
              <a:blipFill>
                <a:blip r:embed="rId2"/>
                <a:stretch>
                  <a:fillRect l="-1689" t="-1597" r="-563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9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783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800" dirty="0"/>
              <a:t>A botanist is studying the lifespan (in weeks) of two species of plants in a controlled environment. The data collected on the lifespan of the two species is summarized as follows: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C3B3C-4124-63F2-72A5-E79BFB39D9B8}"/>
              </a:ext>
            </a:extLst>
          </p:cNvPr>
          <p:cNvSpPr txBox="1"/>
          <p:nvPr/>
        </p:nvSpPr>
        <p:spPr>
          <a:xfrm>
            <a:off x="91294" y="3594606"/>
            <a:ext cx="7500340" cy="453752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Which species has a higher average lifespan?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Calculate standard deviation for both species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lphaLcParenR"/>
            </a:pPr>
            <a:r>
              <a:rPr lang="en-US" sz="2800" dirty="0"/>
              <a:t> Based on the relative measure of dispersion, which species would you prefer to cultivate and why?.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2526CC-AADD-0335-1898-9395192F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20022"/>
              </p:ext>
            </p:extLst>
          </p:nvPr>
        </p:nvGraphicFramePr>
        <p:xfrm>
          <a:off x="7770856" y="3069452"/>
          <a:ext cx="5583042" cy="2987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1014">
                  <a:extLst>
                    <a:ext uri="{9D8B030D-6E8A-4147-A177-3AD203B41FA5}">
                      <a16:colId xmlns:a16="http://schemas.microsoft.com/office/drawing/2014/main" val="2669322415"/>
                    </a:ext>
                  </a:extLst>
                </a:gridCol>
                <a:gridCol w="1861014">
                  <a:extLst>
                    <a:ext uri="{9D8B030D-6E8A-4147-A177-3AD203B41FA5}">
                      <a16:colId xmlns:a16="http://schemas.microsoft.com/office/drawing/2014/main" val="3264826450"/>
                    </a:ext>
                  </a:extLst>
                </a:gridCol>
                <a:gridCol w="1861014">
                  <a:extLst>
                    <a:ext uri="{9D8B030D-6E8A-4147-A177-3AD203B41FA5}">
                      <a16:colId xmlns:a16="http://schemas.microsoft.com/office/drawing/2014/main" val="4111764833"/>
                    </a:ext>
                  </a:extLst>
                </a:gridCol>
              </a:tblGrid>
              <a:tr h="8515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Lifespan (weeks)</a:t>
                      </a:r>
                      <a:endParaRPr lang="en-US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Species A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Species B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86633"/>
                  </a:ext>
                </a:extLst>
              </a:tr>
              <a:tr h="411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0-5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506640"/>
                  </a:ext>
                </a:extLst>
              </a:tr>
              <a:tr h="411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5-10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600821"/>
                  </a:ext>
                </a:extLst>
              </a:tr>
              <a:tr h="411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10-15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88166"/>
                  </a:ext>
                </a:extLst>
              </a:tr>
              <a:tr h="411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15-20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525794"/>
                  </a:ext>
                </a:extLst>
              </a:tr>
              <a:tr h="411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20-25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2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6736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E38D3DE4-1665-653C-D8DD-184EF9E2BE7F}"/>
                  </a:ext>
                </a:extLst>
              </p:cNvPr>
              <p:cNvSpPr txBox="1"/>
              <p:nvPr/>
            </p:nvSpPr>
            <p:spPr>
              <a:xfrm>
                <a:off x="9055133" y="149666"/>
                <a:ext cx="5368789" cy="1806264"/>
              </a:xfrm>
              <a:custGeom>
                <a:avLst/>
                <a:gdLst>
                  <a:gd name="connsiteX0" fmla="*/ 0 w 5368789"/>
                  <a:gd name="connsiteY0" fmla="*/ 0 h 1806264"/>
                  <a:gd name="connsiteX1" fmla="*/ 1002173 w 5368789"/>
                  <a:gd name="connsiteY1" fmla="*/ 0 h 1806264"/>
                  <a:gd name="connsiteX2" fmla="*/ 1843284 w 5368789"/>
                  <a:gd name="connsiteY2" fmla="*/ 0 h 1806264"/>
                  <a:gd name="connsiteX3" fmla="*/ 2791770 w 5368789"/>
                  <a:gd name="connsiteY3" fmla="*/ 0 h 1806264"/>
                  <a:gd name="connsiteX4" fmla="*/ 3686567 w 5368789"/>
                  <a:gd name="connsiteY4" fmla="*/ 0 h 1806264"/>
                  <a:gd name="connsiteX5" fmla="*/ 4420303 w 5368789"/>
                  <a:gd name="connsiteY5" fmla="*/ 0 h 1806264"/>
                  <a:gd name="connsiteX6" fmla="*/ 5368789 w 5368789"/>
                  <a:gd name="connsiteY6" fmla="*/ 0 h 1806264"/>
                  <a:gd name="connsiteX7" fmla="*/ 5368789 w 5368789"/>
                  <a:gd name="connsiteY7" fmla="*/ 848944 h 1806264"/>
                  <a:gd name="connsiteX8" fmla="*/ 5368789 w 5368789"/>
                  <a:gd name="connsiteY8" fmla="*/ 1806264 h 1806264"/>
                  <a:gd name="connsiteX9" fmla="*/ 4366615 w 5368789"/>
                  <a:gd name="connsiteY9" fmla="*/ 1806264 h 1806264"/>
                  <a:gd name="connsiteX10" fmla="*/ 3579192 w 5368789"/>
                  <a:gd name="connsiteY10" fmla="*/ 1806264 h 1806264"/>
                  <a:gd name="connsiteX11" fmla="*/ 2684395 w 5368789"/>
                  <a:gd name="connsiteY11" fmla="*/ 1806264 h 1806264"/>
                  <a:gd name="connsiteX12" fmla="*/ 1789596 w 5368789"/>
                  <a:gd name="connsiteY12" fmla="*/ 1806264 h 1806264"/>
                  <a:gd name="connsiteX13" fmla="*/ 841110 w 5368789"/>
                  <a:gd name="connsiteY13" fmla="*/ 1806264 h 1806264"/>
                  <a:gd name="connsiteX14" fmla="*/ 0 w 5368789"/>
                  <a:gd name="connsiteY14" fmla="*/ 1806264 h 1806264"/>
                  <a:gd name="connsiteX15" fmla="*/ 0 w 5368789"/>
                  <a:gd name="connsiteY15" fmla="*/ 957319 h 1806264"/>
                  <a:gd name="connsiteX16" fmla="*/ 0 w 5368789"/>
                  <a:gd name="connsiteY16" fmla="*/ 0 h 1806264"/>
                  <a:gd name="connsiteX0" fmla="*/ 0 w 5368789"/>
                  <a:gd name="connsiteY0" fmla="*/ 0 h 1806264"/>
                  <a:gd name="connsiteX1" fmla="*/ 787422 w 5368789"/>
                  <a:gd name="connsiteY1" fmla="*/ 0 h 1806264"/>
                  <a:gd name="connsiteX2" fmla="*/ 1682221 w 5368789"/>
                  <a:gd name="connsiteY2" fmla="*/ 0 h 1806264"/>
                  <a:gd name="connsiteX3" fmla="*/ 2415955 w 5368789"/>
                  <a:gd name="connsiteY3" fmla="*/ 0 h 1806264"/>
                  <a:gd name="connsiteX4" fmla="*/ 3364441 w 5368789"/>
                  <a:gd name="connsiteY4" fmla="*/ 0 h 1806264"/>
                  <a:gd name="connsiteX5" fmla="*/ 4098175 w 5368789"/>
                  <a:gd name="connsiteY5" fmla="*/ 0 h 1806264"/>
                  <a:gd name="connsiteX6" fmla="*/ 5368789 w 5368789"/>
                  <a:gd name="connsiteY6" fmla="*/ 0 h 1806264"/>
                  <a:gd name="connsiteX7" fmla="*/ 5368789 w 5368789"/>
                  <a:gd name="connsiteY7" fmla="*/ 939256 h 1806264"/>
                  <a:gd name="connsiteX8" fmla="*/ 5368789 w 5368789"/>
                  <a:gd name="connsiteY8" fmla="*/ 1806264 h 1806264"/>
                  <a:gd name="connsiteX9" fmla="*/ 4527678 w 5368789"/>
                  <a:gd name="connsiteY9" fmla="*/ 1806264 h 1806264"/>
                  <a:gd name="connsiteX10" fmla="*/ 3632880 w 5368789"/>
                  <a:gd name="connsiteY10" fmla="*/ 1806264 h 1806264"/>
                  <a:gd name="connsiteX11" fmla="*/ 2899146 w 5368789"/>
                  <a:gd name="connsiteY11" fmla="*/ 1806264 h 1806264"/>
                  <a:gd name="connsiteX12" fmla="*/ 1950659 w 5368789"/>
                  <a:gd name="connsiteY12" fmla="*/ 1806264 h 1806264"/>
                  <a:gd name="connsiteX13" fmla="*/ 948485 w 5368789"/>
                  <a:gd name="connsiteY13" fmla="*/ 1806264 h 1806264"/>
                  <a:gd name="connsiteX14" fmla="*/ 0 w 5368789"/>
                  <a:gd name="connsiteY14" fmla="*/ 1806264 h 1806264"/>
                  <a:gd name="connsiteX15" fmla="*/ 0 w 5368789"/>
                  <a:gd name="connsiteY15" fmla="*/ 885068 h 1806264"/>
                  <a:gd name="connsiteX16" fmla="*/ 0 w 5368789"/>
                  <a:gd name="connsiteY16" fmla="*/ 0 h 1806264"/>
                  <a:gd name="connsiteX0" fmla="*/ 0 w 5368789"/>
                  <a:gd name="connsiteY0" fmla="*/ 0 h 1806264"/>
                  <a:gd name="connsiteX1" fmla="*/ 1002173 w 5368789"/>
                  <a:gd name="connsiteY1" fmla="*/ 0 h 1806264"/>
                  <a:gd name="connsiteX2" fmla="*/ 1843284 w 5368789"/>
                  <a:gd name="connsiteY2" fmla="*/ 0 h 1806264"/>
                  <a:gd name="connsiteX3" fmla="*/ 2791770 w 5368789"/>
                  <a:gd name="connsiteY3" fmla="*/ 0 h 1806264"/>
                  <a:gd name="connsiteX4" fmla="*/ 3686567 w 5368789"/>
                  <a:gd name="connsiteY4" fmla="*/ 0 h 1806264"/>
                  <a:gd name="connsiteX5" fmla="*/ 4046098 w 5368789"/>
                  <a:gd name="connsiteY5" fmla="*/ 0 h 1806264"/>
                  <a:gd name="connsiteX6" fmla="*/ 4420303 w 5368789"/>
                  <a:gd name="connsiteY6" fmla="*/ 0 h 1806264"/>
                  <a:gd name="connsiteX7" fmla="*/ 5368789 w 5368789"/>
                  <a:gd name="connsiteY7" fmla="*/ 0 h 1806264"/>
                  <a:gd name="connsiteX8" fmla="*/ 5368789 w 5368789"/>
                  <a:gd name="connsiteY8" fmla="*/ 848944 h 1806264"/>
                  <a:gd name="connsiteX9" fmla="*/ 5368789 w 5368789"/>
                  <a:gd name="connsiteY9" fmla="*/ 1806264 h 1806264"/>
                  <a:gd name="connsiteX10" fmla="*/ 4366615 w 5368789"/>
                  <a:gd name="connsiteY10" fmla="*/ 1806264 h 1806264"/>
                  <a:gd name="connsiteX11" fmla="*/ 3579192 w 5368789"/>
                  <a:gd name="connsiteY11" fmla="*/ 1806264 h 1806264"/>
                  <a:gd name="connsiteX12" fmla="*/ 2684395 w 5368789"/>
                  <a:gd name="connsiteY12" fmla="*/ 1806264 h 1806264"/>
                  <a:gd name="connsiteX13" fmla="*/ 1789596 w 5368789"/>
                  <a:gd name="connsiteY13" fmla="*/ 1806264 h 1806264"/>
                  <a:gd name="connsiteX14" fmla="*/ 841110 w 5368789"/>
                  <a:gd name="connsiteY14" fmla="*/ 1806264 h 1806264"/>
                  <a:gd name="connsiteX15" fmla="*/ 0 w 5368789"/>
                  <a:gd name="connsiteY15" fmla="*/ 1806264 h 1806264"/>
                  <a:gd name="connsiteX16" fmla="*/ 0 w 5368789"/>
                  <a:gd name="connsiteY16" fmla="*/ 957319 h 1806264"/>
                  <a:gd name="connsiteX17" fmla="*/ 0 w 5368789"/>
                  <a:gd name="connsiteY17" fmla="*/ 0 h 180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68789" h="1806264" fill="none" extrusionOk="0">
                    <a:moveTo>
                      <a:pt x="0" y="0"/>
                    </a:moveTo>
                    <a:cubicBezTo>
                      <a:pt x="270642" y="-25108"/>
                      <a:pt x="828117" y="3736"/>
                      <a:pt x="1002173" y="0"/>
                    </a:cubicBezTo>
                    <a:cubicBezTo>
                      <a:pt x="1232417" y="-79609"/>
                      <a:pt x="1619112" y="-48841"/>
                      <a:pt x="1843284" y="0"/>
                    </a:cubicBezTo>
                    <a:cubicBezTo>
                      <a:pt x="2048969" y="-27583"/>
                      <a:pt x="2298097" y="23962"/>
                      <a:pt x="2791770" y="0"/>
                    </a:cubicBezTo>
                    <a:cubicBezTo>
                      <a:pt x="3225308" y="-33315"/>
                      <a:pt x="3288229" y="-25852"/>
                      <a:pt x="3686567" y="0"/>
                    </a:cubicBezTo>
                    <a:cubicBezTo>
                      <a:pt x="4031383" y="-36144"/>
                      <a:pt x="4268775" y="25706"/>
                      <a:pt x="4420303" y="0"/>
                    </a:cubicBezTo>
                    <a:cubicBezTo>
                      <a:pt x="4693161" y="-149135"/>
                      <a:pt x="4996671" y="121517"/>
                      <a:pt x="5368789" y="0"/>
                    </a:cubicBezTo>
                    <a:cubicBezTo>
                      <a:pt x="5405271" y="267697"/>
                      <a:pt x="5404349" y="511368"/>
                      <a:pt x="5368789" y="848944"/>
                    </a:cubicBezTo>
                    <a:cubicBezTo>
                      <a:pt x="5236791" y="1244215"/>
                      <a:pt x="5382768" y="1476022"/>
                      <a:pt x="5368789" y="1806264"/>
                    </a:cubicBezTo>
                    <a:cubicBezTo>
                      <a:pt x="4971940" y="1820162"/>
                      <a:pt x="4781267" y="1812594"/>
                      <a:pt x="4366615" y="1806264"/>
                    </a:cubicBezTo>
                    <a:cubicBezTo>
                      <a:pt x="3888441" y="1796094"/>
                      <a:pt x="3834505" y="1864945"/>
                      <a:pt x="3579192" y="1806264"/>
                    </a:cubicBezTo>
                    <a:cubicBezTo>
                      <a:pt x="3214821" y="1765977"/>
                      <a:pt x="2937346" y="1877754"/>
                      <a:pt x="2684395" y="1806264"/>
                    </a:cubicBezTo>
                    <a:cubicBezTo>
                      <a:pt x="2489492" y="1745371"/>
                      <a:pt x="1945719" y="1851131"/>
                      <a:pt x="1789596" y="1806264"/>
                    </a:cubicBezTo>
                    <a:cubicBezTo>
                      <a:pt x="1555763" y="1781433"/>
                      <a:pt x="1062228" y="1882913"/>
                      <a:pt x="841110" y="1806264"/>
                    </a:cubicBezTo>
                    <a:cubicBezTo>
                      <a:pt x="660367" y="1763152"/>
                      <a:pt x="406389" y="1711430"/>
                      <a:pt x="0" y="1806264"/>
                    </a:cubicBezTo>
                    <a:cubicBezTo>
                      <a:pt x="53726" y="1614073"/>
                      <a:pt x="19015" y="1174718"/>
                      <a:pt x="0" y="957319"/>
                    </a:cubicBezTo>
                    <a:cubicBezTo>
                      <a:pt x="-34301" y="718412"/>
                      <a:pt x="51100" y="263367"/>
                      <a:pt x="0" y="0"/>
                    </a:cubicBezTo>
                    <a:close/>
                  </a:path>
                  <a:path w="5368789" h="1806264" stroke="0" extrusionOk="0">
                    <a:moveTo>
                      <a:pt x="0" y="0"/>
                    </a:moveTo>
                    <a:cubicBezTo>
                      <a:pt x="207483" y="6242"/>
                      <a:pt x="418830" y="8196"/>
                      <a:pt x="787422" y="0"/>
                    </a:cubicBezTo>
                    <a:cubicBezTo>
                      <a:pt x="1004063" y="75883"/>
                      <a:pt x="1403160" y="2428"/>
                      <a:pt x="1682221" y="0"/>
                    </a:cubicBezTo>
                    <a:cubicBezTo>
                      <a:pt x="1980775" y="-93033"/>
                      <a:pt x="2130244" y="-33633"/>
                      <a:pt x="2415955" y="0"/>
                    </a:cubicBezTo>
                    <a:cubicBezTo>
                      <a:pt x="2607460" y="23600"/>
                      <a:pt x="3120670" y="14346"/>
                      <a:pt x="3364441" y="0"/>
                    </a:cubicBezTo>
                    <a:cubicBezTo>
                      <a:pt x="3550644" y="71390"/>
                      <a:pt x="3864035" y="89950"/>
                      <a:pt x="4098175" y="0"/>
                    </a:cubicBezTo>
                    <a:cubicBezTo>
                      <a:pt x="4217161" y="-100074"/>
                      <a:pt x="4771286" y="-92041"/>
                      <a:pt x="5368789" y="0"/>
                    </a:cubicBezTo>
                    <a:cubicBezTo>
                      <a:pt x="5381506" y="189207"/>
                      <a:pt x="5457416" y="613128"/>
                      <a:pt x="5368789" y="939256"/>
                    </a:cubicBezTo>
                    <a:cubicBezTo>
                      <a:pt x="5366633" y="1296898"/>
                      <a:pt x="5370961" y="1430369"/>
                      <a:pt x="5368789" y="1806264"/>
                    </a:cubicBezTo>
                    <a:cubicBezTo>
                      <a:pt x="5072906" y="1765345"/>
                      <a:pt x="4858597" y="1752141"/>
                      <a:pt x="4527678" y="1806264"/>
                    </a:cubicBezTo>
                    <a:cubicBezTo>
                      <a:pt x="4224176" y="1838782"/>
                      <a:pt x="3847180" y="1833338"/>
                      <a:pt x="3632880" y="1806264"/>
                    </a:cubicBezTo>
                    <a:cubicBezTo>
                      <a:pt x="3472109" y="1846187"/>
                      <a:pt x="3265685" y="1865650"/>
                      <a:pt x="2899146" y="1806264"/>
                    </a:cubicBezTo>
                    <a:cubicBezTo>
                      <a:pt x="2542509" y="1821133"/>
                      <a:pt x="2368560" y="1828251"/>
                      <a:pt x="1950659" y="1806264"/>
                    </a:cubicBezTo>
                    <a:cubicBezTo>
                      <a:pt x="1520939" y="1858119"/>
                      <a:pt x="1444447" y="1786476"/>
                      <a:pt x="948485" y="1806264"/>
                    </a:cubicBezTo>
                    <a:cubicBezTo>
                      <a:pt x="399508" y="1901408"/>
                      <a:pt x="183195" y="1732722"/>
                      <a:pt x="0" y="1806264"/>
                    </a:cubicBezTo>
                    <a:cubicBezTo>
                      <a:pt x="24873" y="1484703"/>
                      <a:pt x="-45164" y="1227467"/>
                      <a:pt x="0" y="885068"/>
                    </a:cubicBezTo>
                    <a:cubicBezTo>
                      <a:pt x="3697" y="506845"/>
                      <a:pt x="15896" y="444564"/>
                      <a:pt x="0" y="0"/>
                    </a:cubicBezTo>
                    <a:close/>
                  </a:path>
                  <a:path w="5368789" h="1806264" fill="none" stroke="0" extrusionOk="0">
                    <a:moveTo>
                      <a:pt x="0" y="0"/>
                    </a:moveTo>
                    <a:cubicBezTo>
                      <a:pt x="264171" y="8848"/>
                      <a:pt x="780633" y="50485"/>
                      <a:pt x="1002173" y="0"/>
                    </a:cubicBezTo>
                    <a:cubicBezTo>
                      <a:pt x="1295227" y="22711"/>
                      <a:pt x="1645458" y="-95885"/>
                      <a:pt x="1843284" y="0"/>
                    </a:cubicBezTo>
                    <a:cubicBezTo>
                      <a:pt x="2086260" y="-6812"/>
                      <a:pt x="2411784" y="-21996"/>
                      <a:pt x="2791770" y="0"/>
                    </a:cubicBezTo>
                    <a:cubicBezTo>
                      <a:pt x="3234946" y="-36701"/>
                      <a:pt x="3277997" y="11036"/>
                      <a:pt x="3686567" y="0"/>
                    </a:cubicBezTo>
                    <a:cubicBezTo>
                      <a:pt x="3833667" y="1775"/>
                      <a:pt x="3953498" y="-15436"/>
                      <a:pt x="4046098" y="0"/>
                    </a:cubicBezTo>
                    <a:cubicBezTo>
                      <a:pt x="4138698" y="15436"/>
                      <a:pt x="4236484" y="3423"/>
                      <a:pt x="4420303" y="0"/>
                    </a:cubicBezTo>
                    <a:cubicBezTo>
                      <a:pt x="4484981" y="37518"/>
                      <a:pt x="5068694" y="10631"/>
                      <a:pt x="5368789" y="0"/>
                    </a:cubicBezTo>
                    <a:cubicBezTo>
                      <a:pt x="5392333" y="308897"/>
                      <a:pt x="5404218" y="499130"/>
                      <a:pt x="5368789" y="848944"/>
                    </a:cubicBezTo>
                    <a:cubicBezTo>
                      <a:pt x="5331643" y="1224643"/>
                      <a:pt x="5435933" y="1519117"/>
                      <a:pt x="5368789" y="1806264"/>
                    </a:cubicBezTo>
                    <a:cubicBezTo>
                      <a:pt x="5020876" y="1868827"/>
                      <a:pt x="4760701" y="1809786"/>
                      <a:pt x="4366615" y="1806264"/>
                    </a:cubicBezTo>
                    <a:cubicBezTo>
                      <a:pt x="3929628" y="1802635"/>
                      <a:pt x="3849494" y="1844406"/>
                      <a:pt x="3579192" y="1806264"/>
                    </a:cubicBezTo>
                    <a:cubicBezTo>
                      <a:pt x="3321111" y="1728410"/>
                      <a:pt x="2986687" y="1757043"/>
                      <a:pt x="2684395" y="1806264"/>
                    </a:cubicBezTo>
                    <a:cubicBezTo>
                      <a:pt x="2479837" y="1797006"/>
                      <a:pt x="1983321" y="1872665"/>
                      <a:pt x="1789596" y="1806264"/>
                    </a:cubicBezTo>
                    <a:cubicBezTo>
                      <a:pt x="1624095" y="1749514"/>
                      <a:pt x="1090694" y="1819780"/>
                      <a:pt x="841110" y="1806264"/>
                    </a:cubicBezTo>
                    <a:cubicBezTo>
                      <a:pt x="559062" y="1826803"/>
                      <a:pt x="377385" y="1733160"/>
                      <a:pt x="0" y="1806264"/>
                    </a:cubicBezTo>
                    <a:cubicBezTo>
                      <a:pt x="89340" y="1581304"/>
                      <a:pt x="-3584" y="1146203"/>
                      <a:pt x="0" y="957319"/>
                    </a:cubicBezTo>
                    <a:cubicBezTo>
                      <a:pt x="-12578" y="825958"/>
                      <a:pt x="1356" y="363229"/>
                      <a:pt x="0" y="0"/>
                    </a:cubicBezTo>
                    <a:close/>
                  </a:path>
                  <a:path w="5368789" h="1806264" fill="none" stroke="0" extrusionOk="0">
                    <a:moveTo>
                      <a:pt x="0" y="0"/>
                    </a:moveTo>
                    <a:cubicBezTo>
                      <a:pt x="270491" y="-15336"/>
                      <a:pt x="811102" y="26699"/>
                      <a:pt x="1002173" y="0"/>
                    </a:cubicBezTo>
                    <a:cubicBezTo>
                      <a:pt x="1260828" y="-8964"/>
                      <a:pt x="1650033" y="-91380"/>
                      <a:pt x="1843284" y="0"/>
                    </a:cubicBezTo>
                    <a:cubicBezTo>
                      <a:pt x="2056955" y="-29608"/>
                      <a:pt x="2319419" y="-3127"/>
                      <a:pt x="2791770" y="0"/>
                    </a:cubicBezTo>
                    <a:cubicBezTo>
                      <a:pt x="3222139" y="-44394"/>
                      <a:pt x="3290959" y="-3152"/>
                      <a:pt x="3686567" y="0"/>
                    </a:cubicBezTo>
                    <a:cubicBezTo>
                      <a:pt x="4042564" y="-24802"/>
                      <a:pt x="4236678" y="16131"/>
                      <a:pt x="4420303" y="0"/>
                    </a:cubicBezTo>
                    <a:cubicBezTo>
                      <a:pt x="4595168" y="-76832"/>
                      <a:pt x="5057689" y="109956"/>
                      <a:pt x="5368789" y="0"/>
                    </a:cubicBezTo>
                    <a:cubicBezTo>
                      <a:pt x="5378347" y="318785"/>
                      <a:pt x="5412529" y="507510"/>
                      <a:pt x="5368789" y="848944"/>
                    </a:cubicBezTo>
                    <a:cubicBezTo>
                      <a:pt x="5262316" y="1221966"/>
                      <a:pt x="5403973" y="1478501"/>
                      <a:pt x="5368789" y="1806264"/>
                    </a:cubicBezTo>
                    <a:cubicBezTo>
                      <a:pt x="4985015" y="1860697"/>
                      <a:pt x="4772775" y="1800116"/>
                      <a:pt x="4366615" y="1806264"/>
                    </a:cubicBezTo>
                    <a:cubicBezTo>
                      <a:pt x="3892914" y="1804145"/>
                      <a:pt x="3845264" y="1842492"/>
                      <a:pt x="3579192" y="1806264"/>
                    </a:cubicBezTo>
                    <a:cubicBezTo>
                      <a:pt x="3255215" y="1738404"/>
                      <a:pt x="2940750" y="1850633"/>
                      <a:pt x="2684395" y="1806264"/>
                    </a:cubicBezTo>
                    <a:cubicBezTo>
                      <a:pt x="2487078" y="1794842"/>
                      <a:pt x="1978314" y="1884079"/>
                      <a:pt x="1789596" y="1806264"/>
                    </a:cubicBezTo>
                    <a:cubicBezTo>
                      <a:pt x="1575324" y="1769423"/>
                      <a:pt x="1111462" y="1847718"/>
                      <a:pt x="841110" y="1806264"/>
                    </a:cubicBezTo>
                    <a:cubicBezTo>
                      <a:pt x="609484" y="1814483"/>
                      <a:pt x="386137" y="1697650"/>
                      <a:pt x="0" y="1806264"/>
                    </a:cubicBezTo>
                    <a:cubicBezTo>
                      <a:pt x="66459" y="1595202"/>
                      <a:pt x="893" y="1121656"/>
                      <a:pt x="0" y="957319"/>
                    </a:cubicBezTo>
                    <a:cubicBezTo>
                      <a:pt x="15951" y="767335"/>
                      <a:pt x="-29597" y="28850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68789"/>
                          <a:gd name="connsiteY0" fmla="*/ 0 h 1806264"/>
                          <a:gd name="connsiteX1" fmla="*/ 1002173 w 5368789"/>
                          <a:gd name="connsiteY1" fmla="*/ 0 h 1806264"/>
                          <a:gd name="connsiteX2" fmla="*/ 1843284 w 5368789"/>
                          <a:gd name="connsiteY2" fmla="*/ 0 h 1806264"/>
                          <a:gd name="connsiteX3" fmla="*/ 2791770 w 5368789"/>
                          <a:gd name="connsiteY3" fmla="*/ 0 h 1806264"/>
                          <a:gd name="connsiteX4" fmla="*/ 3686567 w 5368789"/>
                          <a:gd name="connsiteY4" fmla="*/ 0 h 1806264"/>
                          <a:gd name="connsiteX5" fmla="*/ 4420303 w 5368789"/>
                          <a:gd name="connsiteY5" fmla="*/ 0 h 1806264"/>
                          <a:gd name="connsiteX6" fmla="*/ 5368789 w 5368789"/>
                          <a:gd name="connsiteY6" fmla="*/ 0 h 1806264"/>
                          <a:gd name="connsiteX7" fmla="*/ 5368789 w 5368789"/>
                          <a:gd name="connsiteY7" fmla="*/ 848944 h 1806264"/>
                          <a:gd name="connsiteX8" fmla="*/ 5368789 w 5368789"/>
                          <a:gd name="connsiteY8" fmla="*/ 1806264 h 1806264"/>
                          <a:gd name="connsiteX9" fmla="*/ 4366615 w 5368789"/>
                          <a:gd name="connsiteY9" fmla="*/ 1806264 h 1806264"/>
                          <a:gd name="connsiteX10" fmla="*/ 3579192 w 5368789"/>
                          <a:gd name="connsiteY10" fmla="*/ 1806264 h 1806264"/>
                          <a:gd name="connsiteX11" fmla="*/ 2684395 w 5368789"/>
                          <a:gd name="connsiteY11" fmla="*/ 1806264 h 1806264"/>
                          <a:gd name="connsiteX12" fmla="*/ 1789596 w 5368789"/>
                          <a:gd name="connsiteY12" fmla="*/ 1806264 h 1806264"/>
                          <a:gd name="connsiteX13" fmla="*/ 841110 w 5368789"/>
                          <a:gd name="connsiteY13" fmla="*/ 1806264 h 1806264"/>
                          <a:gd name="connsiteX14" fmla="*/ 0 w 5368789"/>
                          <a:gd name="connsiteY14" fmla="*/ 1806264 h 1806264"/>
                          <a:gd name="connsiteX15" fmla="*/ 0 w 5368789"/>
                          <a:gd name="connsiteY15" fmla="*/ 957319 h 1806264"/>
                          <a:gd name="connsiteX16" fmla="*/ 0 w 5368789"/>
                          <a:gd name="connsiteY16" fmla="*/ 0 h 1806264"/>
                          <a:gd name="connsiteX0" fmla="*/ 0 w 5368789"/>
                          <a:gd name="connsiteY0" fmla="*/ 0 h 1806264"/>
                          <a:gd name="connsiteX1" fmla="*/ 787422 w 5368789"/>
                          <a:gd name="connsiteY1" fmla="*/ 0 h 1806264"/>
                          <a:gd name="connsiteX2" fmla="*/ 1682221 w 5368789"/>
                          <a:gd name="connsiteY2" fmla="*/ 0 h 1806264"/>
                          <a:gd name="connsiteX3" fmla="*/ 2415955 w 5368789"/>
                          <a:gd name="connsiteY3" fmla="*/ 0 h 1806264"/>
                          <a:gd name="connsiteX4" fmla="*/ 3364441 w 5368789"/>
                          <a:gd name="connsiteY4" fmla="*/ 0 h 1806264"/>
                          <a:gd name="connsiteX5" fmla="*/ 4098175 w 5368789"/>
                          <a:gd name="connsiteY5" fmla="*/ 0 h 1806264"/>
                          <a:gd name="connsiteX6" fmla="*/ 5368789 w 5368789"/>
                          <a:gd name="connsiteY6" fmla="*/ 0 h 1806264"/>
                          <a:gd name="connsiteX7" fmla="*/ 5368789 w 5368789"/>
                          <a:gd name="connsiteY7" fmla="*/ 939256 h 1806264"/>
                          <a:gd name="connsiteX8" fmla="*/ 5368789 w 5368789"/>
                          <a:gd name="connsiteY8" fmla="*/ 1806264 h 1806264"/>
                          <a:gd name="connsiteX9" fmla="*/ 4527678 w 5368789"/>
                          <a:gd name="connsiteY9" fmla="*/ 1806264 h 1806264"/>
                          <a:gd name="connsiteX10" fmla="*/ 3632880 w 5368789"/>
                          <a:gd name="connsiteY10" fmla="*/ 1806264 h 1806264"/>
                          <a:gd name="connsiteX11" fmla="*/ 2899146 w 5368789"/>
                          <a:gd name="connsiteY11" fmla="*/ 1806264 h 1806264"/>
                          <a:gd name="connsiteX12" fmla="*/ 1950659 w 5368789"/>
                          <a:gd name="connsiteY12" fmla="*/ 1806264 h 1806264"/>
                          <a:gd name="connsiteX13" fmla="*/ 948485 w 5368789"/>
                          <a:gd name="connsiteY13" fmla="*/ 1806264 h 1806264"/>
                          <a:gd name="connsiteX14" fmla="*/ 0 w 5368789"/>
                          <a:gd name="connsiteY14" fmla="*/ 1806264 h 1806264"/>
                          <a:gd name="connsiteX15" fmla="*/ 0 w 5368789"/>
                          <a:gd name="connsiteY15" fmla="*/ 885068 h 1806264"/>
                          <a:gd name="connsiteX16" fmla="*/ 0 w 5368789"/>
                          <a:gd name="connsiteY16" fmla="*/ 0 h 18062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368789" h="1806264" fill="none" extrusionOk="0">
                            <a:moveTo>
                              <a:pt x="0" y="0"/>
                            </a:moveTo>
                            <a:cubicBezTo>
                              <a:pt x="270593" y="-33463"/>
                              <a:pt x="792493" y="10764"/>
                              <a:pt x="1002173" y="0"/>
                            </a:cubicBezTo>
                            <a:cubicBezTo>
                              <a:pt x="1260075" y="-40165"/>
                              <a:pt x="1644816" y="-45650"/>
                              <a:pt x="1843284" y="0"/>
                            </a:cubicBezTo>
                            <a:cubicBezTo>
                              <a:pt x="2039111" y="-1257"/>
                              <a:pt x="2319641" y="27204"/>
                              <a:pt x="2791770" y="0"/>
                            </a:cubicBezTo>
                            <a:cubicBezTo>
                              <a:pt x="3214331" y="-34783"/>
                              <a:pt x="3301521" y="-8194"/>
                              <a:pt x="3686567" y="0"/>
                            </a:cubicBezTo>
                            <a:cubicBezTo>
                              <a:pt x="4039088" y="-28589"/>
                              <a:pt x="4239991" y="20037"/>
                              <a:pt x="4420303" y="0"/>
                            </a:cubicBezTo>
                            <a:cubicBezTo>
                              <a:pt x="4661821" y="-91651"/>
                              <a:pt x="5020635" y="65842"/>
                              <a:pt x="5368789" y="0"/>
                            </a:cubicBezTo>
                            <a:cubicBezTo>
                              <a:pt x="5395941" y="302907"/>
                              <a:pt x="5398681" y="497015"/>
                              <a:pt x="5368789" y="848944"/>
                            </a:cubicBezTo>
                            <a:cubicBezTo>
                              <a:pt x="5293179" y="1232846"/>
                              <a:pt x="5386438" y="1487860"/>
                              <a:pt x="5368789" y="1806264"/>
                            </a:cubicBezTo>
                            <a:cubicBezTo>
                              <a:pt x="4991709" y="1835632"/>
                              <a:pt x="4794694" y="1818449"/>
                              <a:pt x="4366615" y="1806264"/>
                            </a:cubicBezTo>
                            <a:cubicBezTo>
                              <a:pt x="3901832" y="1793137"/>
                              <a:pt x="3842408" y="1849375"/>
                              <a:pt x="3579192" y="1806264"/>
                            </a:cubicBezTo>
                            <a:cubicBezTo>
                              <a:pt x="3270679" y="1766036"/>
                              <a:pt x="2934700" y="1865735"/>
                              <a:pt x="2684395" y="1806264"/>
                            </a:cubicBezTo>
                            <a:cubicBezTo>
                              <a:pt x="2466391" y="1768013"/>
                              <a:pt x="1985980" y="1854798"/>
                              <a:pt x="1789596" y="1806264"/>
                            </a:cubicBezTo>
                            <a:cubicBezTo>
                              <a:pt x="1568249" y="1769070"/>
                              <a:pt x="1076324" y="1858688"/>
                              <a:pt x="841110" y="1806264"/>
                            </a:cubicBezTo>
                            <a:cubicBezTo>
                              <a:pt x="628630" y="1769072"/>
                              <a:pt x="402902" y="1749435"/>
                              <a:pt x="0" y="1806264"/>
                            </a:cubicBezTo>
                            <a:cubicBezTo>
                              <a:pt x="18115" y="1609043"/>
                              <a:pt x="4805" y="1158928"/>
                              <a:pt x="0" y="957319"/>
                            </a:cubicBezTo>
                            <a:cubicBezTo>
                              <a:pt x="-9127" y="749145"/>
                              <a:pt x="40029" y="294963"/>
                              <a:pt x="0" y="0"/>
                            </a:cubicBezTo>
                            <a:close/>
                          </a:path>
                          <a:path w="5368789" h="1806264" stroke="0" extrusionOk="0">
                            <a:moveTo>
                              <a:pt x="0" y="0"/>
                            </a:moveTo>
                            <a:cubicBezTo>
                              <a:pt x="214881" y="5994"/>
                              <a:pt x="444196" y="-9994"/>
                              <a:pt x="787422" y="0"/>
                            </a:cubicBezTo>
                            <a:cubicBezTo>
                              <a:pt x="1056852" y="51112"/>
                              <a:pt x="1408839" y="28227"/>
                              <a:pt x="1682221" y="0"/>
                            </a:cubicBezTo>
                            <a:cubicBezTo>
                              <a:pt x="1968005" y="-74339"/>
                              <a:pt x="2150188" y="-31233"/>
                              <a:pt x="2415955" y="0"/>
                            </a:cubicBezTo>
                            <a:cubicBezTo>
                              <a:pt x="2623590" y="25212"/>
                              <a:pt x="3127434" y="3233"/>
                              <a:pt x="3364441" y="0"/>
                            </a:cubicBezTo>
                            <a:cubicBezTo>
                              <a:pt x="3572834" y="40700"/>
                              <a:pt x="3847329" y="48100"/>
                              <a:pt x="4098175" y="0"/>
                            </a:cubicBezTo>
                            <a:cubicBezTo>
                              <a:pt x="4296606" y="-55764"/>
                              <a:pt x="4788959" y="-76268"/>
                              <a:pt x="5368789" y="0"/>
                            </a:cubicBezTo>
                            <a:cubicBezTo>
                              <a:pt x="5356944" y="255558"/>
                              <a:pt x="5427839" y="617129"/>
                              <a:pt x="5368789" y="939256"/>
                            </a:cubicBezTo>
                            <a:cubicBezTo>
                              <a:pt x="5371784" y="1277247"/>
                              <a:pt x="5368920" y="1439270"/>
                              <a:pt x="5368789" y="1806264"/>
                            </a:cubicBezTo>
                            <a:cubicBezTo>
                              <a:pt x="5100800" y="1796876"/>
                              <a:pt x="4815658" y="1771068"/>
                              <a:pt x="4527678" y="1806264"/>
                            </a:cubicBezTo>
                            <a:cubicBezTo>
                              <a:pt x="4245860" y="1833296"/>
                              <a:pt x="3837750" y="1833432"/>
                              <a:pt x="3632880" y="1806264"/>
                            </a:cubicBezTo>
                            <a:cubicBezTo>
                              <a:pt x="3453205" y="1798631"/>
                              <a:pt x="3250459" y="1856870"/>
                              <a:pt x="2899146" y="1806264"/>
                            </a:cubicBezTo>
                            <a:cubicBezTo>
                              <a:pt x="2553535" y="1809259"/>
                              <a:pt x="2361889" y="1817891"/>
                              <a:pt x="1950659" y="1806264"/>
                            </a:cubicBezTo>
                            <a:cubicBezTo>
                              <a:pt x="1535338" y="1841235"/>
                              <a:pt x="1441979" y="1774688"/>
                              <a:pt x="948485" y="1806264"/>
                            </a:cubicBezTo>
                            <a:cubicBezTo>
                              <a:pt x="423212" y="1877863"/>
                              <a:pt x="191230" y="1777336"/>
                              <a:pt x="0" y="1806264"/>
                            </a:cubicBezTo>
                            <a:cubicBezTo>
                              <a:pt x="14622" y="1485182"/>
                              <a:pt x="8728" y="1246922"/>
                              <a:pt x="0" y="885068"/>
                            </a:cubicBezTo>
                            <a:cubicBezTo>
                              <a:pt x="-10542" y="518218"/>
                              <a:pt x="-734" y="437322"/>
                              <a:pt x="0" y="0"/>
                            </a:cubicBezTo>
                            <a:close/>
                          </a:path>
                          <a:path w="5368789" h="1806264" fill="none" stroke="0" extrusionOk="0">
                            <a:moveTo>
                              <a:pt x="0" y="0"/>
                            </a:moveTo>
                            <a:cubicBezTo>
                              <a:pt x="270069" y="2694"/>
                              <a:pt x="771506" y="56505"/>
                              <a:pt x="1002173" y="0"/>
                            </a:cubicBezTo>
                            <a:cubicBezTo>
                              <a:pt x="1273121" y="10338"/>
                              <a:pt x="1667680" y="-74433"/>
                              <a:pt x="1843284" y="0"/>
                            </a:cubicBezTo>
                            <a:cubicBezTo>
                              <a:pt x="2047857" y="2878"/>
                              <a:pt x="2375988" y="-8991"/>
                              <a:pt x="2791770" y="0"/>
                            </a:cubicBezTo>
                            <a:cubicBezTo>
                              <a:pt x="3223512" y="-55781"/>
                              <a:pt x="3295509" y="20049"/>
                              <a:pt x="3686567" y="0"/>
                            </a:cubicBezTo>
                            <a:cubicBezTo>
                              <a:pt x="4063879" y="-3592"/>
                              <a:pt x="4207390" y="1256"/>
                              <a:pt x="4420303" y="0"/>
                            </a:cubicBezTo>
                            <a:cubicBezTo>
                              <a:pt x="4537054" y="2485"/>
                              <a:pt x="5039081" y="63445"/>
                              <a:pt x="5368789" y="0"/>
                            </a:cubicBezTo>
                            <a:cubicBezTo>
                              <a:pt x="5369712" y="335147"/>
                              <a:pt x="5406502" y="488173"/>
                              <a:pt x="5368789" y="848944"/>
                            </a:cubicBezTo>
                            <a:cubicBezTo>
                              <a:pt x="5341065" y="1219780"/>
                              <a:pt x="5412985" y="1521818"/>
                              <a:pt x="5368789" y="1806264"/>
                            </a:cubicBezTo>
                            <a:cubicBezTo>
                              <a:pt x="5017185" y="1885943"/>
                              <a:pt x="4773087" y="1794864"/>
                              <a:pt x="4366615" y="1806264"/>
                            </a:cubicBezTo>
                            <a:cubicBezTo>
                              <a:pt x="3913185" y="1802365"/>
                              <a:pt x="3850263" y="1831099"/>
                              <a:pt x="3579192" y="1806264"/>
                            </a:cubicBezTo>
                            <a:cubicBezTo>
                              <a:pt x="3287967" y="1718690"/>
                              <a:pt x="2944781" y="1773179"/>
                              <a:pt x="2684395" y="1806264"/>
                            </a:cubicBezTo>
                            <a:cubicBezTo>
                              <a:pt x="2459620" y="1810984"/>
                              <a:pt x="1993399" y="1874837"/>
                              <a:pt x="1789596" y="1806264"/>
                            </a:cubicBezTo>
                            <a:cubicBezTo>
                              <a:pt x="1620092" y="1758561"/>
                              <a:pt x="1112940" y="1829380"/>
                              <a:pt x="841110" y="1806264"/>
                            </a:cubicBezTo>
                            <a:cubicBezTo>
                              <a:pt x="586484" y="1791583"/>
                              <a:pt x="388028" y="1735848"/>
                              <a:pt x="0" y="1806264"/>
                            </a:cubicBezTo>
                            <a:cubicBezTo>
                              <a:pt x="47862" y="1595831"/>
                              <a:pt x="-7445" y="1141381"/>
                              <a:pt x="0" y="957319"/>
                            </a:cubicBezTo>
                            <a:cubicBezTo>
                              <a:pt x="26936" y="783281"/>
                              <a:pt x="-21154" y="35268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𝑺</m:t>
                          </m:r>
                        </m:e>
                        <m:sup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200" b="1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Vrinda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1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Vrinda" panose="020B0502040204020203" pitchFamily="34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sz="3200" b="1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Vrinda" panose="020B0502040204020203" pitchFamily="34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1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Vrinda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1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Vrinda" panose="020B0502040204020203" pitchFamily="34" charset="0"/>
                                        </a:rPr>
                                        <m:t>∑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1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Vrinda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b="1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Vrinda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1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Vrinda" panose="020B0502040204020203" pitchFamily="34" charset="0"/>
                                                </a:rPr>
                                                <m:t>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1" i="1" kern="12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Vrinda" panose="020B0502040204020203" pitchFamily="34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b="1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Vrinda" panose="020B0502040204020203" pitchFamily="34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3200" b="1" i="1" kern="12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Vrinda" panose="020B0502040204020203" pitchFamily="34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sz="3200" b="1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Vrinda" panose="020B0502040204020203" pitchFamily="34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3200" b="1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Vrinda" panose="020B0502040204020203" pitchFamily="34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−</m:t>
                          </m:r>
                          <m:r>
                            <a:rPr lang="en-US" sz="3200" b="1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Vrinda" panose="020B0502040204020203" pitchFamily="34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3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E38D3DE4-1665-653C-D8DD-184EF9E2B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133" y="149666"/>
                <a:ext cx="5368789" cy="1806264"/>
              </a:xfrm>
              <a:custGeom>
                <a:avLst/>
                <a:gdLst>
                  <a:gd name="connsiteX0" fmla="*/ 0 w 3724275"/>
                  <a:gd name="connsiteY0" fmla="*/ 0 h 968470"/>
                  <a:gd name="connsiteX1" fmla="*/ 695198 w 3724275"/>
                  <a:gd name="connsiteY1" fmla="*/ 0 h 968470"/>
                  <a:gd name="connsiteX2" fmla="*/ 1278668 w 3724275"/>
                  <a:gd name="connsiteY2" fmla="*/ 0 h 968470"/>
                  <a:gd name="connsiteX3" fmla="*/ 1936623 w 3724275"/>
                  <a:gd name="connsiteY3" fmla="*/ 0 h 968470"/>
                  <a:gd name="connsiteX4" fmla="*/ 2557335 w 3724275"/>
                  <a:gd name="connsiteY4" fmla="*/ 0 h 968470"/>
                  <a:gd name="connsiteX5" fmla="*/ 3066320 w 3724275"/>
                  <a:gd name="connsiteY5" fmla="*/ 0 h 968470"/>
                  <a:gd name="connsiteX6" fmla="*/ 3724275 w 3724275"/>
                  <a:gd name="connsiteY6" fmla="*/ 0 h 968470"/>
                  <a:gd name="connsiteX7" fmla="*/ 3724275 w 3724275"/>
                  <a:gd name="connsiteY7" fmla="*/ 455181 h 968470"/>
                  <a:gd name="connsiteX8" fmla="*/ 3724275 w 3724275"/>
                  <a:gd name="connsiteY8" fmla="*/ 968470 h 968470"/>
                  <a:gd name="connsiteX9" fmla="*/ 3029077 w 3724275"/>
                  <a:gd name="connsiteY9" fmla="*/ 968470 h 968470"/>
                  <a:gd name="connsiteX10" fmla="*/ 2482850 w 3724275"/>
                  <a:gd name="connsiteY10" fmla="*/ 968470 h 968470"/>
                  <a:gd name="connsiteX11" fmla="*/ 1862138 w 3724275"/>
                  <a:gd name="connsiteY11" fmla="*/ 968470 h 968470"/>
                  <a:gd name="connsiteX12" fmla="*/ 1241425 w 3724275"/>
                  <a:gd name="connsiteY12" fmla="*/ 968470 h 968470"/>
                  <a:gd name="connsiteX13" fmla="*/ 583470 w 3724275"/>
                  <a:gd name="connsiteY13" fmla="*/ 968470 h 968470"/>
                  <a:gd name="connsiteX14" fmla="*/ 0 w 3724275"/>
                  <a:gd name="connsiteY14" fmla="*/ 968470 h 968470"/>
                  <a:gd name="connsiteX15" fmla="*/ 0 w 3724275"/>
                  <a:gd name="connsiteY15" fmla="*/ 513289 h 968470"/>
                  <a:gd name="connsiteX16" fmla="*/ 0 w 3724275"/>
                  <a:gd name="connsiteY16" fmla="*/ 0 h 968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24275" h="968470" fill="none" extrusionOk="0">
                    <a:moveTo>
                      <a:pt x="0" y="0"/>
                    </a:moveTo>
                    <a:cubicBezTo>
                      <a:pt x="187594" y="-32965"/>
                      <a:pt x="507797" y="12168"/>
                      <a:pt x="695198" y="0"/>
                    </a:cubicBezTo>
                    <a:cubicBezTo>
                      <a:pt x="882599" y="-12168"/>
                      <a:pt x="1154386" y="-23191"/>
                      <a:pt x="1278668" y="0"/>
                    </a:cubicBezTo>
                    <a:cubicBezTo>
                      <a:pt x="1402950" y="23191"/>
                      <a:pt x="1648426" y="19159"/>
                      <a:pt x="1936623" y="0"/>
                    </a:cubicBezTo>
                    <a:cubicBezTo>
                      <a:pt x="2224821" y="-19159"/>
                      <a:pt x="2299979" y="5615"/>
                      <a:pt x="2557335" y="0"/>
                    </a:cubicBezTo>
                    <a:cubicBezTo>
                      <a:pt x="2814691" y="-5615"/>
                      <a:pt x="2927356" y="8630"/>
                      <a:pt x="3066320" y="0"/>
                    </a:cubicBezTo>
                    <a:cubicBezTo>
                      <a:pt x="3205284" y="-8630"/>
                      <a:pt x="3487573" y="26668"/>
                      <a:pt x="3724275" y="0"/>
                    </a:cubicBezTo>
                    <a:cubicBezTo>
                      <a:pt x="3741040" y="168450"/>
                      <a:pt x="3739237" y="255185"/>
                      <a:pt x="3724275" y="455181"/>
                    </a:cubicBezTo>
                    <a:cubicBezTo>
                      <a:pt x="3709313" y="655177"/>
                      <a:pt x="3745398" y="819892"/>
                      <a:pt x="3724275" y="968470"/>
                    </a:cubicBezTo>
                    <a:cubicBezTo>
                      <a:pt x="3485026" y="997721"/>
                      <a:pt x="3335585" y="978223"/>
                      <a:pt x="3029077" y="968470"/>
                    </a:cubicBezTo>
                    <a:cubicBezTo>
                      <a:pt x="2722569" y="958717"/>
                      <a:pt x="2666472" y="990014"/>
                      <a:pt x="2482850" y="968470"/>
                    </a:cubicBezTo>
                    <a:cubicBezTo>
                      <a:pt x="2299228" y="946926"/>
                      <a:pt x="2029131" y="977035"/>
                      <a:pt x="1862138" y="968470"/>
                    </a:cubicBezTo>
                    <a:cubicBezTo>
                      <a:pt x="1695145" y="959905"/>
                      <a:pt x="1386236" y="995097"/>
                      <a:pt x="1241425" y="968470"/>
                    </a:cubicBezTo>
                    <a:cubicBezTo>
                      <a:pt x="1096614" y="941843"/>
                      <a:pt x="755453" y="984866"/>
                      <a:pt x="583470" y="968470"/>
                    </a:cubicBezTo>
                    <a:cubicBezTo>
                      <a:pt x="411488" y="952074"/>
                      <a:pt x="277885" y="951518"/>
                      <a:pt x="0" y="968470"/>
                    </a:cubicBezTo>
                    <a:cubicBezTo>
                      <a:pt x="4948" y="861894"/>
                      <a:pt x="-4840" y="614366"/>
                      <a:pt x="0" y="513289"/>
                    </a:cubicBezTo>
                    <a:cubicBezTo>
                      <a:pt x="4840" y="412212"/>
                      <a:pt x="12843" y="191075"/>
                      <a:pt x="0" y="0"/>
                    </a:cubicBezTo>
                    <a:close/>
                  </a:path>
                  <a:path w="3724275" h="968470" stroke="0" extrusionOk="0">
                    <a:moveTo>
                      <a:pt x="0" y="0"/>
                    </a:moveTo>
                    <a:cubicBezTo>
                      <a:pt x="169218" y="2692"/>
                      <a:pt x="326302" y="-15428"/>
                      <a:pt x="546227" y="0"/>
                    </a:cubicBezTo>
                    <a:cubicBezTo>
                      <a:pt x="766152" y="15428"/>
                      <a:pt x="980526" y="26471"/>
                      <a:pt x="1166940" y="0"/>
                    </a:cubicBezTo>
                    <a:cubicBezTo>
                      <a:pt x="1353354" y="-26471"/>
                      <a:pt x="1498726" y="-16080"/>
                      <a:pt x="1675924" y="0"/>
                    </a:cubicBezTo>
                    <a:cubicBezTo>
                      <a:pt x="1853122" y="16080"/>
                      <a:pt x="2181115" y="-13053"/>
                      <a:pt x="2333879" y="0"/>
                    </a:cubicBezTo>
                    <a:cubicBezTo>
                      <a:pt x="2486643" y="13053"/>
                      <a:pt x="2661170" y="10912"/>
                      <a:pt x="2842863" y="0"/>
                    </a:cubicBezTo>
                    <a:cubicBezTo>
                      <a:pt x="3024556" y="-10912"/>
                      <a:pt x="3328407" y="-36509"/>
                      <a:pt x="3724275" y="0"/>
                    </a:cubicBezTo>
                    <a:cubicBezTo>
                      <a:pt x="3713030" y="143347"/>
                      <a:pt x="3717624" y="335867"/>
                      <a:pt x="3724275" y="503604"/>
                    </a:cubicBezTo>
                    <a:cubicBezTo>
                      <a:pt x="3730926" y="671341"/>
                      <a:pt x="3722220" y="778931"/>
                      <a:pt x="3724275" y="968470"/>
                    </a:cubicBezTo>
                    <a:cubicBezTo>
                      <a:pt x="3545822" y="969944"/>
                      <a:pt x="3316175" y="957912"/>
                      <a:pt x="3140805" y="968470"/>
                    </a:cubicBezTo>
                    <a:cubicBezTo>
                      <a:pt x="2965435" y="979029"/>
                      <a:pt x="2650167" y="983130"/>
                      <a:pt x="2520093" y="968470"/>
                    </a:cubicBezTo>
                    <a:cubicBezTo>
                      <a:pt x="2390019" y="953810"/>
                      <a:pt x="2229749" y="984433"/>
                      <a:pt x="2011109" y="968470"/>
                    </a:cubicBezTo>
                    <a:cubicBezTo>
                      <a:pt x="1792469" y="952507"/>
                      <a:pt x="1627780" y="961933"/>
                      <a:pt x="1353153" y="968470"/>
                    </a:cubicBezTo>
                    <a:cubicBezTo>
                      <a:pt x="1078526" y="975007"/>
                      <a:pt x="999270" y="947785"/>
                      <a:pt x="657955" y="968470"/>
                    </a:cubicBezTo>
                    <a:cubicBezTo>
                      <a:pt x="316640" y="989155"/>
                      <a:pt x="138051" y="976119"/>
                      <a:pt x="0" y="968470"/>
                    </a:cubicBezTo>
                    <a:cubicBezTo>
                      <a:pt x="-22851" y="797507"/>
                      <a:pt x="9909" y="669642"/>
                      <a:pt x="0" y="474550"/>
                    </a:cubicBezTo>
                    <a:cubicBezTo>
                      <a:pt x="-9909" y="279458"/>
                      <a:pt x="-12740" y="230363"/>
                      <a:pt x="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368789"/>
                          <a:gd name="connsiteY0" fmla="*/ 0 h 1806264"/>
                          <a:gd name="connsiteX1" fmla="*/ 1002173 w 5368789"/>
                          <a:gd name="connsiteY1" fmla="*/ 0 h 1806264"/>
                          <a:gd name="connsiteX2" fmla="*/ 1843284 w 5368789"/>
                          <a:gd name="connsiteY2" fmla="*/ 0 h 1806264"/>
                          <a:gd name="connsiteX3" fmla="*/ 2791770 w 5368789"/>
                          <a:gd name="connsiteY3" fmla="*/ 0 h 1806264"/>
                          <a:gd name="connsiteX4" fmla="*/ 3686567 w 5368789"/>
                          <a:gd name="connsiteY4" fmla="*/ 0 h 1806264"/>
                          <a:gd name="connsiteX5" fmla="*/ 4420303 w 5368789"/>
                          <a:gd name="connsiteY5" fmla="*/ 0 h 1806264"/>
                          <a:gd name="connsiteX6" fmla="*/ 5368789 w 5368789"/>
                          <a:gd name="connsiteY6" fmla="*/ 0 h 1806264"/>
                          <a:gd name="connsiteX7" fmla="*/ 5368789 w 5368789"/>
                          <a:gd name="connsiteY7" fmla="*/ 848944 h 1806264"/>
                          <a:gd name="connsiteX8" fmla="*/ 5368789 w 5368789"/>
                          <a:gd name="connsiteY8" fmla="*/ 1806264 h 1806264"/>
                          <a:gd name="connsiteX9" fmla="*/ 4366615 w 5368789"/>
                          <a:gd name="connsiteY9" fmla="*/ 1806264 h 1806264"/>
                          <a:gd name="connsiteX10" fmla="*/ 3579192 w 5368789"/>
                          <a:gd name="connsiteY10" fmla="*/ 1806264 h 1806264"/>
                          <a:gd name="connsiteX11" fmla="*/ 2684395 w 5368789"/>
                          <a:gd name="connsiteY11" fmla="*/ 1806264 h 1806264"/>
                          <a:gd name="connsiteX12" fmla="*/ 1789596 w 5368789"/>
                          <a:gd name="connsiteY12" fmla="*/ 1806264 h 1806264"/>
                          <a:gd name="connsiteX13" fmla="*/ 841110 w 5368789"/>
                          <a:gd name="connsiteY13" fmla="*/ 1806264 h 1806264"/>
                          <a:gd name="connsiteX14" fmla="*/ 0 w 5368789"/>
                          <a:gd name="connsiteY14" fmla="*/ 1806264 h 1806264"/>
                          <a:gd name="connsiteX15" fmla="*/ 0 w 5368789"/>
                          <a:gd name="connsiteY15" fmla="*/ 957319 h 1806264"/>
                          <a:gd name="connsiteX16" fmla="*/ 0 w 5368789"/>
                          <a:gd name="connsiteY16" fmla="*/ 0 h 1806264"/>
                          <a:gd name="connsiteX0" fmla="*/ 0 w 5368789"/>
                          <a:gd name="connsiteY0" fmla="*/ 0 h 1806264"/>
                          <a:gd name="connsiteX1" fmla="*/ 787422 w 5368789"/>
                          <a:gd name="connsiteY1" fmla="*/ 0 h 1806264"/>
                          <a:gd name="connsiteX2" fmla="*/ 1682221 w 5368789"/>
                          <a:gd name="connsiteY2" fmla="*/ 0 h 1806264"/>
                          <a:gd name="connsiteX3" fmla="*/ 2415955 w 5368789"/>
                          <a:gd name="connsiteY3" fmla="*/ 0 h 1806264"/>
                          <a:gd name="connsiteX4" fmla="*/ 3364441 w 5368789"/>
                          <a:gd name="connsiteY4" fmla="*/ 0 h 1806264"/>
                          <a:gd name="connsiteX5" fmla="*/ 4098175 w 5368789"/>
                          <a:gd name="connsiteY5" fmla="*/ 0 h 1806264"/>
                          <a:gd name="connsiteX6" fmla="*/ 5368789 w 5368789"/>
                          <a:gd name="connsiteY6" fmla="*/ 0 h 1806264"/>
                          <a:gd name="connsiteX7" fmla="*/ 5368789 w 5368789"/>
                          <a:gd name="connsiteY7" fmla="*/ 939256 h 1806264"/>
                          <a:gd name="connsiteX8" fmla="*/ 5368789 w 5368789"/>
                          <a:gd name="connsiteY8" fmla="*/ 1806264 h 1806264"/>
                          <a:gd name="connsiteX9" fmla="*/ 4527678 w 5368789"/>
                          <a:gd name="connsiteY9" fmla="*/ 1806264 h 1806264"/>
                          <a:gd name="connsiteX10" fmla="*/ 3632880 w 5368789"/>
                          <a:gd name="connsiteY10" fmla="*/ 1806264 h 1806264"/>
                          <a:gd name="connsiteX11" fmla="*/ 2899146 w 5368789"/>
                          <a:gd name="connsiteY11" fmla="*/ 1806264 h 1806264"/>
                          <a:gd name="connsiteX12" fmla="*/ 1950659 w 5368789"/>
                          <a:gd name="connsiteY12" fmla="*/ 1806264 h 1806264"/>
                          <a:gd name="connsiteX13" fmla="*/ 948485 w 5368789"/>
                          <a:gd name="connsiteY13" fmla="*/ 1806264 h 1806264"/>
                          <a:gd name="connsiteX14" fmla="*/ 0 w 5368789"/>
                          <a:gd name="connsiteY14" fmla="*/ 1806264 h 1806264"/>
                          <a:gd name="connsiteX15" fmla="*/ 0 w 5368789"/>
                          <a:gd name="connsiteY15" fmla="*/ 885068 h 1806264"/>
                          <a:gd name="connsiteX16" fmla="*/ 0 w 5368789"/>
                          <a:gd name="connsiteY16" fmla="*/ 0 h 18062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5368789" h="1806264" fill="none" extrusionOk="0">
                            <a:moveTo>
                              <a:pt x="0" y="0"/>
                            </a:moveTo>
                            <a:cubicBezTo>
                              <a:pt x="270593" y="-33463"/>
                              <a:pt x="792493" y="10764"/>
                              <a:pt x="1002173" y="0"/>
                            </a:cubicBezTo>
                            <a:cubicBezTo>
                              <a:pt x="1260075" y="-40165"/>
                              <a:pt x="1644816" y="-45650"/>
                              <a:pt x="1843284" y="0"/>
                            </a:cubicBezTo>
                            <a:cubicBezTo>
                              <a:pt x="2039111" y="-1257"/>
                              <a:pt x="2319641" y="27204"/>
                              <a:pt x="2791770" y="0"/>
                            </a:cubicBezTo>
                            <a:cubicBezTo>
                              <a:pt x="3214331" y="-34783"/>
                              <a:pt x="3301521" y="-8194"/>
                              <a:pt x="3686567" y="0"/>
                            </a:cubicBezTo>
                            <a:cubicBezTo>
                              <a:pt x="4039088" y="-28589"/>
                              <a:pt x="4239991" y="20037"/>
                              <a:pt x="4420303" y="0"/>
                            </a:cubicBezTo>
                            <a:cubicBezTo>
                              <a:pt x="4661821" y="-91651"/>
                              <a:pt x="5020635" y="65842"/>
                              <a:pt x="5368789" y="0"/>
                            </a:cubicBezTo>
                            <a:cubicBezTo>
                              <a:pt x="5395941" y="302907"/>
                              <a:pt x="5398681" y="497015"/>
                              <a:pt x="5368789" y="848944"/>
                            </a:cubicBezTo>
                            <a:cubicBezTo>
                              <a:pt x="5293179" y="1232846"/>
                              <a:pt x="5386438" y="1487860"/>
                              <a:pt x="5368789" y="1806264"/>
                            </a:cubicBezTo>
                            <a:cubicBezTo>
                              <a:pt x="4991709" y="1835632"/>
                              <a:pt x="4794694" y="1818449"/>
                              <a:pt x="4366615" y="1806264"/>
                            </a:cubicBezTo>
                            <a:cubicBezTo>
                              <a:pt x="3901832" y="1793137"/>
                              <a:pt x="3842408" y="1849375"/>
                              <a:pt x="3579192" y="1806264"/>
                            </a:cubicBezTo>
                            <a:cubicBezTo>
                              <a:pt x="3270679" y="1766036"/>
                              <a:pt x="2934700" y="1865735"/>
                              <a:pt x="2684395" y="1806264"/>
                            </a:cubicBezTo>
                            <a:cubicBezTo>
                              <a:pt x="2466391" y="1768013"/>
                              <a:pt x="1985980" y="1854798"/>
                              <a:pt x="1789596" y="1806264"/>
                            </a:cubicBezTo>
                            <a:cubicBezTo>
                              <a:pt x="1568249" y="1769070"/>
                              <a:pt x="1076324" y="1858688"/>
                              <a:pt x="841110" y="1806264"/>
                            </a:cubicBezTo>
                            <a:cubicBezTo>
                              <a:pt x="628630" y="1769072"/>
                              <a:pt x="402902" y="1749435"/>
                              <a:pt x="0" y="1806264"/>
                            </a:cubicBezTo>
                            <a:cubicBezTo>
                              <a:pt x="18115" y="1609043"/>
                              <a:pt x="4805" y="1158928"/>
                              <a:pt x="0" y="957319"/>
                            </a:cubicBezTo>
                            <a:cubicBezTo>
                              <a:pt x="-9127" y="749145"/>
                              <a:pt x="40029" y="294963"/>
                              <a:pt x="0" y="0"/>
                            </a:cubicBezTo>
                            <a:close/>
                          </a:path>
                          <a:path w="5368789" h="1806264" stroke="0" extrusionOk="0">
                            <a:moveTo>
                              <a:pt x="0" y="0"/>
                            </a:moveTo>
                            <a:cubicBezTo>
                              <a:pt x="214881" y="5994"/>
                              <a:pt x="444196" y="-9994"/>
                              <a:pt x="787422" y="0"/>
                            </a:cubicBezTo>
                            <a:cubicBezTo>
                              <a:pt x="1056852" y="51112"/>
                              <a:pt x="1408839" y="28227"/>
                              <a:pt x="1682221" y="0"/>
                            </a:cubicBezTo>
                            <a:cubicBezTo>
                              <a:pt x="1968005" y="-74339"/>
                              <a:pt x="2150188" y="-31233"/>
                              <a:pt x="2415955" y="0"/>
                            </a:cubicBezTo>
                            <a:cubicBezTo>
                              <a:pt x="2623590" y="25212"/>
                              <a:pt x="3127434" y="3233"/>
                              <a:pt x="3364441" y="0"/>
                            </a:cubicBezTo>
                            <a:cubicBezTo>
                              <a:pt x="3572834" y="40700"/>
                              <a:pt x="3847329" y="48100"/>
                              <a:pt x="4098175" y="0"/>
                            </a:cubicBezTo>
                            <a:cubicBezTo>
                              <a:pt x="4296606" y="-55764"/>
                              <a:pt x="4788959" y="-76268"/>
                              <a:pt x="5368789" y="0"/>
                            </a:cubicBezTo>
                            <a:cubicBezTo>
                              <a:pt x="5356944" y="255558"/>
                              <a:pt x="5427839" y="617129"/>
                              <a:pt x="5368789" y="939256"/>
                            </a:cubicBezTo>
                            <a:cubicBezTo>
                              <a:pt x="5371784" y="1277247"/>
                              <a:pt x="5368920" y="1439270"/>
                              <a:pt x="5368789" y="1806264"/>
                            </a:cubicBezTo>
                            <a:cubicBezTo>
                              <a:pt x="5100800" y="1796876"/>
                              <a:pt x="4815658" y="1771068"/>
                              <a:pt x="4527678" y="1806264"/>
                            </a:cubicBezTo>
                            <a:cubicBezTo>
                              <a:pt x="4245860" y="1833296"/>
                              <a:pt x="3837750" y="1833432"/>
                              <a:pt x="3632880" y="1806264"/>
                            </a:cubicBezTo>
                            <a:cubicBezTo>
                              <a:pt x="3453205" y="1798631"/>
                              <a:pt x="3250459" y="1856870"/>
                              <a:pt x="2899146" y="1806264"/>
                            </a:cubicBezTo>
                            <a:cubicBezTo>
                              <a:pt x="2553535" y="1809259"/>
                              <a:pt x="2361889" y="1817891"/>
                              <a:pt x="1950659" y="1806264"/>
                            </a:cubicBezTo>
                            <a:cubicBezTo>
                              <a:pt x="1535338" y="1841235"/>
                              <a:pt x="1441979" y="1774688"/>
                              <a:pt x="948485" y="1806264"/>
                            </a:cubicBezTo>
                            <a:cubicBezTo>
                              <a:pt x="423212" y="1877863"/>
                              <a:pt x="191230" y="1777336"/>
                              <a:pt x="0" y="1806264"/>
                            </a:cubicBezTo>
                            <a:cubicBezTo>
                              <a:pt x="14622" y="1485182"/>
                              <a:pt x="8728" y="1246922"/>
                              <a:pt x="0" y="885068"/>
                            </a:cubicBezTo>
                            <a:cubicBezTo>
                              <a:pt x="-10542" y="518218"/>
                              <a:pt x="-734" y="437322"/>
                              <a:pt x="0" y="0"/>
                            </a:cubicBezTo>
                            <a:close/>
                          </a:path>
                          <a:path w="5368789" h="1806264" fill="none" stroke="0" extrusionOk="0">
                            <a:moveTo>
                              <a:pt x="0" y="0"/>
                            </a:moveTo>
                            <a:cubicBezTo>
                              <a:pt x="270069" y="2694"/>
                              <a:pt x="771506" y="56505"/>
                              <a:pt x="1002173" y="0"/>
                            </a:cubicBezTo>
                            <a:cubicBezTo>
                              <a:pt x="1273121" y="10338"/>
                              <a:pt x="1667680" y="-74433"/>
                              <a:pt x="1843284" y="0"/>
                            </a:cubicBezTo>
                            <a:cubicBezTo>
                              <a:pt x="2047857" y="2878"/>
                              <a:pt x="2375988" y="-8991"/>
                              <a:pt x="2791770" y="0"/>
                            </a:cubicBezTo>
                            <a:cubicBezTo>
                              <a:pt x="3223512" y="-55781"/>
                              <a:pt x="3295509" y="20049"/>
                              <a:pt x="3686567" y="0"/>
                            </a:cubicBezTo>
                            <a:cubicBezTo>
                              <a:pt x="4063879" y="-3592"/>
                              <a:pt x="4207390" y="1256"/>
                              <a:pt x="4420303" y="0"/>
                            </a:cubicBezTo>
                            <a:cubicBezTo>
                              <a:pt x="4537054" y="2485"/>
                              <a:pt x="5039081" y="63445"/>
                              <a:pt x="5368789" y="0"/>
                            </a:cubicBezTo>
                            <a:cubicBezTo>
                              <a:pt x="5369712" y="335147"/>
                              <a:pt x="5406502" y="488173"/>
                              <a:pt x="5368789" y="848944"/>
                            </a:cubicBezTo>
                            <a:cubicBezTo>
                              <a:pt x="5341065" y="1219780"/>
                              <a:pt x="5412985" y="1521818"/>
                              <a:pt x="5368789" y="1806264"/>
                            </a:cubicBezTo>
                            <a:cubicBezTo>
                              <a:pt x="5017185" y="1885943"/>
                              <a:pt x="4773087" y="1794864"/>
                              <a:pt x="4366615" y="1806264"/>
                            </a:cubicBezTo>
                            <a:cubicBezTo>
                              <a:pt x="3913185" y="1802365"/>
                              <a:pt x="3850263" y="1831099"/>
                              <a:pt x="3579192" y="1806264"/>
                            </a:cubicBezTo>
                            <a:cubicBezTo>
                              <a:pt x="3287967" y="1718690"/>
                              <a:pt x="2944781" y="1773179"/>
                              <a:pt x="2684395" y="1806264"/>
                            </a:cubicBezTo>
                            <a:cubicBezTo>
                              <a:pt x="2459620" y="1810984"/>
                              <a:pt x="1993399" y="1874837"/>
                              <a:pt x="1789596" y="1806264"/>
                            </a:cubicBezTo>
                            <a:cubicBezTo>
                              <a:pt x="1620092" y="1758561"/>
                              <a:pt x="1112940" y="1829380"/>
                              <a:pt x="841110" y="1806264"/>
                            </a:cubicBezTo>
                            <a:cubicBezTo>
                              <a:pt x="586484" y="1791583"/>
                              <a:pt x="388028" y="1735848"/>
                              <a:pt x="0" y="1806264"/>
                            </a:cubicBezTo>
                            <a:cubicBezTo>
                              <a:pt x="47862" y="1595831"/>
                              <a:pt x="-7445" y="1141381"/>
                              <a:pt x="0" y="957319"/>
                            </a:cubicBezTo>
                            <a:cubicBezTo>
                              <a:pt x="26936" y="783281"/>
                              <a:pt x="-21154" y="35268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10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2797</TotalTime>
  <Words>234</Words>
  <Application>Microsoft Office PowerPoint</Application>
  <PresentationFormat>Custom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Calibri</vt:lpstr>
      <vt:lpstr>Cambria</vt:lpstr>
      <vt:lpstr>Cambria Math</vt:lpstr>
      <vt:lpstr>Georgia</vt:lpstr>
      <vt:lpstr>Symbol</vt:lpstr>
      <vt:lpstr>Trebuchet MS</vt:lpstr>
      <vt:lpstr>Wingdings</vt:lpstr>
      <vt:lpstr>Wood Type</vt:lpstr>
      <vt:lpstr>Time series data &amp; Dispersion</vt:lpstr>
      <vt:lpstr>Exercise 1</vt:lpstr>
      <vt:lpstr>Exercise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1382</cp:revision>
  <dcterms:created xsi:type="dcterms:W3CDTF">2023-10-05T14:06:45Z</dcterms:created>
  <dcterms:modified xsi:type="dcterms:W3CDTF">2024-12-16T18:38:42Z</dcterms:modified>
</cp:coreProperties>
</file>