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419" r:id="rId3"/>
    <p:sldId id="420" r:id="rId4"/>
    <p:sldId id="429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05" r:id="rId14"/>
    <p:sldId id="363" r:id="rId15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Summer%2024\STA101\Mid\Mid%20Assessment\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19050">
                <a:solidFill>
                  <a:srgbClr val="002060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002060"/>
                </a:solidFill>
                <a:ln w="19050">
                  <a:solidFill>
                    <a:srgbClr val="002060"/>
                  </a:solidFill>
                  <a:prstDash val="sysDash"/>
                </a:ln>
                <a:effectLst/>
              </c:spPr>
            </c:marker>
            <c:bubble3D val="0"/>
            <c:spPr>
              <a:ln w="19050" cap="rnd">
                <a:solidFill>
                  <a:srgbClr val="002060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880-4592-9B1F-A17214D83377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880-4592-9B1F-A17214D8337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2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4880-4592-9B1F-A17214D8337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7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4880-4592-9B1F-A17214D8337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/>
                      <a:t>14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4880-4592-9B1F-A17214D8337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dirty="0"/>
                      <a:t>18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4880-4592-9B1F-A17214D8337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dirty="0"/>
                      <a:t>20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4880-4592-9B1F-A17214D833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Sheet3!$B$2:$B$7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Sheet3!$D$2:$D$7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7</c:v>
                </c:pt>
                <c:pt idx="3">
                  <c:v>14</c:v>
                </c:pt>
                <c:pt idx="4">
                  <c:v>18</c:v>
                </c:pt>
                <c:pt idx="5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880-4592-9B1F-A17214D8337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03033903"/>
        <c:axId val="603031983"/>
      </c:lineChart>
      <c:catAx>
        <c:axId val="6030339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pPr>
                <a:r>
                  <a:rPr lang="en-US"/>
                  <a:t>Class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603031983"/>
        <c:crosses val="autoZero"/>
        <c:auto val="1"/>
        <c:lblAlgn val="ctr"/>
        <c:lblOffset val="100"/>
        <c:noMultiLvlLbl val="0"/>
      </c:catAx>
      <c:valAx>
        <c:axId val="60303198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pPr>
                <a:r>
                  <a:rPr lang="en-US"/>
                  <a:t>Cumulative 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603033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 sz="2400">
          <a:solidFill>
            <a:sysClr val="windowText" lastClr="000000"/>
          </a:solidFill>
          <a:latin typeface="Cambria" panose="02040503050406030204" pitchFamily="18" charset="0"/>
          <a:ea typeface="Cambria" panose="020405030504060302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2/22/2025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4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.png"/><Relationship Id="rId5" Type="http://schemas.openxmlformats.org/officeDocument/2006/relationships/image" Target="../media/image20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5" Type="http://schemas.openxmlformats.org/officeDocument/2006/relationships/image" Target="../media/image18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5" Type="http://schemas.openxmlformats.org/officeDocument/2006/relationships/image" Target="../media/image19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Measures of Central Tendency (2)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F5D50-030B-FF44-FD43-240933226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E72D-D203-F522-B6C6-B032F0DE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Q, D, and P (Grouped)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71DFB9-28C3-CFE7-889E-C5B0A4ECB657}"/>
                  </a:ext>
                </a:extLst>
              </p:cNvPr>
              <p:cNvSpPr txBox="1"/>
              <p:nvPr/>
            </p:nvSpPr>
            <p:spPr>
              <a:xfrm>
                <a:off x="408643" y="2028683"/>
                <a:ext cx="4819022" cy="1915204"/>
              </a:xfrm>
              <a:custGeom>
                <a:avLst/>
                <a:gdLst>
                  <a:gd name="connsiteX0" fmla="*/ 0 w 4819022"/>
                  <a:gd name="connsiteY0" fmla="*/ 0 h 1915204"/>
                  <a:gd name="connsiteX1" fmla="*/ 592051 w 4819022"/>
                  <a:gd name="connsiteY1" fmla="*/ 0 h 1915204"/>
                  <a:gd name="connsiteX2" fmla="*/ 1135912 w 4819022"/>
                  <a:gd name="connsiteY2" fmla="*/ 0 h 1915204"/>
                  <a:gd name="connsiteX3" fmla="*/ 1824344 w 4819022"/>
                  <a:gd name="connsiteY3" fmla="*/ 0 h 1915204"/>
                  <a:gd name="connsiteX4" fmla="*/ 2368205 w 4819022"/>
                  <a:gd name="connsiteY4" fmla="*/ 0 h 1915204"/>
                  <a:gd name="connsiteX5" fmla="*/ 2912066 w 4819022"/>
                  <a:gd name="connsiteY5" fmla="*/ 0 h 1915204"/>
                  <a:gd name="connsiteX6" fmla="*/ 3455927 w 4819022"/>
                  <a:gd name="connsiteY6" fmla="*/ 0 h 1915204"/>
                  <a:gd name="connsiteX7" fmla="*/ 4047978 w 4819022"/>
                  <a:gd name="connsiteY7" fmla="*/ 0 h 1915204"/>
                  <a:gd name="connsiteX8" fmla="*/ 4819022 w 4819022"/>
                  <a:gd name="connsiteY8" fmla="*/ 0 h 1915204"/>
                  <a:gd name="connsiteX9" fmla="*/ 4819022 w 4819022"/>
                  <a:gd name="connsiteY9" fmla="*/ 638401 h 1915204"/>
                  <a:gd name="connsiteX10" fmla="*/ 4819022 w 4819022"/>
                  <a:gd name="connsiteY10" fmla="*/ 1295955 h 1915204"/>
                  <a:gd name="connsiteX11" fmla="*/ 4819022 w 4819022"/>
                  <a:gd name="connsiteY11" fmla="*/ 1915204 h 1915204"/>
                  <a:gd name="connsiteX12" fmla="*/ 4034210 w 4819022"/>
                  <a:gd name="connsiteY12" fmla="*/ 1915204 h 1915204"/>
                  <a:gd name="connsiteX13" fmla="*/ 3393968 w 4819022"/>
                  <a:gd name="connsiteY13" fmla="*/ 1915204 h 1915204"/>
                  <a:gd name="connsiteX14" fmla="*/ 2657346 w 4819022"/>
                  <a:gd name="connsiteY14" fmla="*/ 1915204 h 1915204"/>
                  <a:gd name="connsiteX15" fmla="*/ 2065295 w 4819022"/>
                  <a:gd name="connsiteY15" fmla="*/ 1915204 h 1915204"/>
                  <a:gd name="connsiteX16" fmla="*/ 1280483 w 4819022"/>
                  <a:gd name="connsiteY16" fmla="*/ 1915204 h 1915204"/>
                  <a:gd name="connsiteX17" fmla="*/ 736622 w 4819022"/>
                  <a:gd name="connsiteY17" fmla="*/ 1915204 h 1915204"/>
                  <a:gd name="connsiteX18" fmla="*/ 0 w 4819022"/>
                  <a:gd name="connsiteY18" fmla="*/ 1915204 h 1915204"/>
                  <a:gd name="connsiteX19" fmla="*/ 0 w 4819022"/>
                  <a:gd name="connsiteY19" fmla="*/ 1257651 h 1915204"/>
                  <a:gd name="connsiteX20" fmla="*/ 0 w 4819022"/>
                  <a:gd name="connsiteY20" fmla="*/ 676705 h 1915204"/>
                  <a:gd name="connsiteX21" fmla="*/ 0 w 4819022"/>
                  <a:gd name="connsiteY21" fmla="*/ 0 h 1915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19022" h="1915204" fill="none" extrusionOk="0">
                    <a:moveTo>
                      <a:pt x="0" y="0"/>
                    </a:moveTo>
                    <a:cubicBezTo>
                      <a:pt x="157335" y="-29447"/>
                      <a:pt x="413608" y="-13611"/>
                      <a:pt x="592051" y="0"/>
                    </a:cubicBezTo>
                    <a:cubicBezTo>
                      <a:pt x="770494" y="13611"/>
                      <a:pt x="905851" y="-6477"/>
                      <a:pt x="1135912" y="0"/>
                    </a:cubicBezTo>
                    <a:cubicBezTo>
                      <a:pt x="1365973" y="6477"/>
                      <a:pt x="1557665" y="-25608"/>
                      <a:pt x="1824344" y="0"/>
                    </a:cubicBezTo>
                    <a:cubicBezTo>
                      <a:pt x="2091023" y="25608"/>
                      <a:pt x="2150209" y="13773"/>
                      <a:pt x="2368205" y="0"/>
                    </a:cubicBezTo>
                    <a:cubicBezTo>
                      <a:pt x="2586201" y="-13773"/>
                      <a:pt x="2718146" y="21968"/>
                      <a:pt x="2912066" y="0"/>
                    </a:cubicBezTo>
                    <a:cubicBezTo>
                      <a:pt x="3105986" y="-21968"/>
                      <a:pt x="3198128" y="24502"/>
                      <a:pt x="3455927" y="0"/>
                    </a:cubicBezTo>
                    <a:cubicBezTo>
                      <a:pt x="3713726" y="-24502"/>
                      <a:pt x="3779416" y="-3615"/>
                      <a:pt x="4047978" y="0"/>
                    </a:cubicBezTo>
                    <a:cubicBezTo>
                      <a:pt x="4316540" y="3615"/>
                      <a:pt x="4631275" y="29345"/>
                      <a:pt x="4819022" y="0"/>
                    </a:cubicBezTo>
                    <a:cubicBezTo>
                      <a:pt x="4831239" y="167091"/>
                      <a:pt x="4813654" y="350393"/>
                      <a:pt x="4819022" y="638401"/>
                    </a:cubicBezTo>
                    <a:cubicBezTo>
                      <a:pt x="4824390" y="926409"/>
                      <a:pt x="4806939" y="1096108"/>
                      <a:pt x="4819022" y="1295955"/>
                    </a:cubicBezTo>
                    <a:cubicBezTo>
                      <a:pt x="4831105" y="1495802"/>
                      <a:pt x="4813018" y="1771385"/>
                      <a:pt x="4819022" y="1915204"/>
                    </a:cubicBezTo>
                    <a:cubicBezTo>
                      <a:pt x="4523618" y="1878598"/>
                      <a:pt x="4400226" y="1880027"/>
                      <a:pt x="4034210" y="1915204"/>
                    </a:cubicBezTo>
                    <a:cubicBezTo>
                      <a:pt x="3668194" y="1950381"/>
                      <a:pt x="3656925" y="1916972"/>
                      <a:pt x="3393968" y="1915204"/>
                    </a:cubicBezTo>
                    <a:cubicBezTo>
                      <a:pt x="3131011" y="1913436"/>
                      <a:pt x="2901574" y="1885729"/>
                      <a:pt x="2657346" y="1915204"/>
                    </a:cubicBezTo>
                    <a:cubicBezTo>
                      <a:pt x="2413118" y="1944679"/>
                      <a:pt x="2314532" y="1942240"/>
                      <a:pt x="2065295" y="1915204"/>
                    </a:cubicBezTo>
                    <a:cubicBezTo>
                      <a:pt x="1816058" y="1888168"/>
                      <a:pt x="1658028" y="1924872"/>
                      <a:pt x="1280483" y="1915204"/>
                    </a:cubicBezTo>
                    <a:cubicBezTo>
                      <a:pt x="902938" y="1905536"/>
                      <a:pt x="874717" y="1935653"/>
                      <a:pt x="736622" y="1915204"/>
                    </a:cubicBezTo>
                    <a:cubicBezTo>
                      <a:pt x="598527" y="1894755"/>
                      <a:pt x="179686" y="1888490"/>
                      <a:pt x="0" y="1915204"/>
                    </a:cubicBezTo>
                    <a:cubicBezTo>
                      <a:pt x="-15902" y="1721574"/>
                      <a:pt x="27096" y="1558434"/>
                      <a:pt x="0" y="1257651"/>
                    </a:cubicBezTo>
                    <a:cubicBezTo>
                      <a:pt x="-27096" y="956868"/>
                      <a:pt x="-16698" y="924437"/>
                      <a:pt x="0" y="676705"/>
                    </a:cubicBezTo>
                    <a:cubicBezTo>
                      <a:pt x="16698" y="428973"/>
                      <a:pt x="31368" y="180162"/>
                      <a:pt x="0" y="0"/>
                    </a:cubicBezTo>
                    <a:close/>
                  </a:path>
                  <a:path w="4819022" h="1915204" stroke="0" extrusionOk="0">
                    <a:moveTo>
                      <a:pt x="0" y="0"/>
                    </a:moveTo>
                    <a:cubicBezTo>
                      <a:pt x="295509" y="20009"/>
                      <a:pt x="426186" y="-21812"/>
                      <a:pt x="688432" y="0"/>
                    </a:cubicBezTo>
                    <a:cubicBezTo>
                      <a:pt x="950678" y="21812"/>
                      <a:pt x="1137035" y="24702"/>
                      <a:pt x="1473244" y="0"/>
                    </a:cubicBezTo>
                    <a:cubicBezTo>
                      <a:pt x="1809453" y="-24702"/>
                      <a:pt x="1821952" y="-16677"/>
                      <a:pt x="2017105" y="0"/>
                    </a:cubicBezTo>
                    <a:cubicBezTo>
                      <a:pt x="2212258" y="16677"/>
                      <a:pt x="2471232" y="-8087"/>
                      <a:pt x="2609156" y="0"/>
                    </a:cubicBezTo>
                    <a:cubicBezTo>
                      <a:pt x="2747080" y="8087"/>
                      <a:pt x="2960244" y="26784"/>
                      <a:pt x="3153017" y="0"/>
                    </a:cubicBezTo>
                    <a:cubicBezTo>
                      <a:pt x="3345790" y="-26784"/>
                      <a:pt x="3618908" y="35670"/>
                      <a:pt x="3937829" y="0"/>
                    </a:cubicBezTo>
                    <a:cubicBezTo>
                      <a:pt x="4256750" y="-35670"/>
                      <a:pt x="4497501" y="-25154"/>
                      <a:pt x="4819022" y="0"/>
                    </a:cubicBezTo>
                    <a:cubicBezTo>
                      <a:pt x="4789487" y="268604"/>
                      <a:pt x="4848668" y="429664"/>
                      <a:pt x="4819022" y="619249"/>
                    </a:cubicBezTo>
                    <a:cubicBezTo>
                      <a:pt x="4789376" y="808834"/>
                      <a:pt x="4817737" y="965523"/>
                      <a:pt x="4819022" y="1276803"/>
                    </a:cubicBezTo>
                    <a:cubicBezTo>
                      <a:pt x="4820307" y="1588083"/>
                      <a:pt x="4791998" y="1679714"/>
                      <a:pt x="4819022" y="1915204"/>
                    </a:cubicBezTo>
                    <a:cubicBezTo>
                      <a:pt x="4475311" y="1945474"/>
                      <a:pt x="4445970" y="1936232"/>
                      <a:pt x="4130590" y="1915204"/>
                    </a:cubicBezTo>
                    <a:cubicBezTo>
                      <a:pt x="3815210" y="1894176"/>
                      <a:pt x="3555452" y="1889281"/>
                      <a:pt x="3393968" y="1915204"/>
                    </a:cubicBezTo>
                    <a:cubicBezTo>
                      <a:pt x="3232484" y="1941127"/>
                      <a:pt x="2992715" y="1930174"/>
                      <a:pt x="2753727" y="1915204"/>
                    </a:cubicBezTo>
                    <a:cubicBezTo>
                      <a:pt x="2514739" y="1900234"/>
                      <a:pt x="2247886" y="1943893"/>
                      <a:pt x="2113485" y="1915204"/>
                    </a:cubicBezTo>
                    <a:cubicBezTo>
                      <a:pt x="1979084" y="1886515"/>
                      <a:pt x="1572597" y="1903409"/>
                      <a:pt x="1376863" y="1915204"/>
                    </a:cubicBezTo>
                    <a:cubicBezTo>
                      <a:pt x="1181129" y="1926999"/>
                      <a:pt x="971701" y="1899893"/>
                      <a:pt x="784812" y="1915204"/>
                    </a:cubicBezTo>
                    <a:cubicBezTo>
                      <a:pt x="597923" y="1930515"/>
                      <a:pt x="201941" y="1923024"/>
                      <a:pt x="0" y="1915204"/>
                    </a:cubicBezTo>
                    <a:cubicBezTo>
                      <a:pt x="-30767" y="1659762"/>
                      <a:pt x="-8184" y="1419142"/>
                      <a:pt x="0" y="1257651"/>
                    </a:cubicBezTo>
                    <a:cubicBezTo>
                      <a:pt x="8184" y="1096160"/>
                      <a:pt x="7030" y="921551"/>
                      <a:pt x="0" y="619249"/>
                    </a:cubicBezTo>
                    <a:cubicBezTo>
                      <a:pt x="-7030" y="316947"/>
                      <a:pt x="-2381" y="28853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71DFB9-28C3-CFE7-889E-C5B0A4ECB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43" y="2028683"/>
                <a:ext cx="4819022" cy="1915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819022"/>
                          <a:gd name="connsiteY0" fmla="*/ 0 h 1915204"/>
                          <a:gd name="connsiteX1" fmla="*/ 592051 w 4819022"/>
                          <a:gd name="connsiteY1" fmla="*/ 0 h 1915204"/>
                          <a:gd name="connsiteX2" fmla="*/ 1135912 w 4819022"/>
                          <a:gd name="connsiteY2" fmla="*/ 0 h 1915204"/>
                          <a:gd name="connsiteX3" fmla="*/ 1824344 w 4819022"/>
                          <a:gd name="connsiteY3" fmla="*/ 0 h 1915204"/>
                          <a:gd name="connsiteX4" fmla="*/ 2368205 w 4819022"/>
                          <a:gd name="connsiteY4" fmla="*/ 0 h 1915204"/>
                          <a:gd name="connsiteX5" fmla="*/ 2912066 w 4819022"/>
                          <a:gd name="connsiteY5" fmla="*/ 0 h 1915204"/>
                          <a:gd name="connsiteX6" fmla="*/ 3455927 w 4819022"/>
                          <a:gd name="connsiteY6" fmla="*/ 0 h 1915204"/>
                          <a:gd name="connsiteX7" fmla="*/ 4047978 w 4819022"/>
                          <a:gd name="connsiteY7" fmla="*/ 0 h 1915204"/>
                          <a:gd name="connsiteX8" fmla="*/ 4819022 w 4819022"/>
                          <a:gd name="connsiteY8" fmla="*/ 0 h 1915204"/>
                          <a:gd name="connsiteX9" fmla="*/ 4819022 w 4819022"/>
                          <a:gd name="connsiteY9" fmla="*/ 638401 h 1915204"/>
                          <a:gd name="connsiteX10" fmla="*/ 4819022 w 4819022"/>
                          <a:gd name="connsiteY10" fmla="*/ 1295955 h 1915204"/>
                          <a:gd name="connsiteX11" fmla="*/ 4819022 w 4819022"/>
                          <a:gd name="connsiteY11" fmla="*/ 1915204 h 1915204"/>
                          <a:gd name="connsiteX12" fmla="*/ 4034210 w 4819022"/>
                          <a:gd name="connsiteY12" fmla="*/ 1915204 h 1915204"/>
                          <a:gd name="connsiteX13" fmla="*/ 3393968 w 4819022"/>
                          <a:gd name="connsiteY13" fmla="*/ 1915204 h 1915204"/>
                          <a:gd name="connsiteX14" fmla="*/ 2657346 w 4819022"/>
                          <a:gd name="connsiteY14" fmla="*/ 1915204 h 1915204"/>
                          <a:gd name="connsiteX15" fmla="*/ 2065295 w 4819022"/>
                          <a:gd name="connsiteY15" fmla="*/ 1915204 h 1915204"/>
                          <a:gd name="connsiteX16" fmla="*/ 1280483 w 4819022"/>
                          <a:gd name="connsiteY16" fmla="*/ 1915204 h 1915204"/>
                          <a:gd name="connsiteX17" fmla="*/ 736622 w 4819022"/>
                          <a:gd name="connsiteY17" fmla="*/ 1915204 h 1915204"/>
                          <a:gd name="connsiteX18" fmla="*/ 0 w 4819022"/>
                          <a:gd name="connsiteY18" fmla="*/ 1915204 h 1915204"/>
                          <a:gd name="connsiteX19" fmla="*/ 0 w 4819022"/>
                          <a:gd name="connsiteY19" fmla="*/ 1257651 h 1915204"/>
                          <a:gd name="connsiteX20" fmla="*/ 0 w 4819022"/>
                          <a:gd name="connsiteY20" fmla="*/ 676705 h 1915204"/>
                          <a:gd name="connsiteX21" fmla="*/ 0 w 4819022"/>
                          <a:gd name="connsiteY21" fmla="*/ 0 h 191520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4819022" h="1915204" fill="none" extrusionOk="0">
                            <a:moveTo>
                              <a:pt x="0" y="0"/>
                            </a:moveTo>
                            <a:cubicBezTo>
                              <a:pt x="157335" y="-29447"/>
                              <a:pt x="413608" y="-13611"/>
                              <a:pt x="592051" y="0"/>
                            </a:cubicBezTo>
                            <a:cubicBezTo>
                              <a:pt x="770494" y="13611"/>
                              <a:pt x="905851" y="-6477"/>
                              <a:pt x="1135912" y="0"/>
                            </a:cubicBezTo>
                            <a:cubicBezTo>
                              <a:pt x="1365973" y="6477"/>
                              <a:pt x="1557665" y="-25608"/>
                              <a:pt x="1824344" y="0"/>
                            </a:cubicBezTo>
                            <a:cubicBezTo>
                              <a:pt x="2091023" y="25608"/>
                              <a:pt x="2150209" y="13773"/>
                              <a:pt x="2368205" y="0"/>
                            </a:cubicBezTo>
                            <a:cubicBezTo>
                              <a:pt x="2586201" y="-13773"/>
                              <a:pt x="2718146" y="21968"/>
                              <a:pt x="2912066" y="0"/>
                            </a:cubicBezTo>
                            <a:cubicBezTo>
                              <a:pt x="3105986" y="-21968"/>
                              <a:pt x="3198128" y="24502"/>
                              <a:pt x="3455927" y="0"/>
                            </a:cubicBezTo>
                            <a:cubicBezTo>
                              <a:pt x="3713726" y="-24502"/>
                              <a:pt x="3779416" y="-3615"/>
                              <a:pt x="4047978" y="0"/>
                            </a:cubicBezTo>
                            <a:cubicBezTo>
                              <a:pt x="4316540" y="3615"/>
                              <a:pt x="4631275" y="29345"/>
                              <a:pt x="4819022" y="0"/>
                            </a:cubicBezTo>
                            <a:cubicBezTo>
                              <a:pt x="4831239" y="167091"/>
                              <a:pt x="4813654" y="350393"/>
                              <a:pt x="4819022" y="638401"/>
                            </a:cubicBezTo>
                            <a:cubicBezTo>
                              <a:pt x="4824390" y="926409"/>
                              <a:pt x="4806939" y="1096108"/>
                              <a:pt x="4819022" y="1295955"/>
                            </a:cubicBezTo>
                            <a:cubicBezTo>
                              <a:pt x="4831105" y="1495802"/>
                              <a:pt x="4813018" y="1771385"/>
                              <a:pt x="4819022" y="1915204"/>
                            </a:cubicBezTo>
                            <a:cubicBezTo>
                              <a:pt x="4523618" y="1878598"/>
                              <a:pt x="4400226" y="1880027"/>
                              <a:pt x="4034210" y="1915204"/>
                            </a:cubicBezTo>
                            <a:cubicBezTo>
                              <a:pt x="3668194" y="1950381"/>
                              <a:pt x="3656925" y="1916972"/>
                              <a:pt x="3393968" y="1915204"/>
                            </a:cubicBezTo>
                            <a:cubicBezTo>
                              <a:pt x="3131011" y="1913436"/>
                              <a:pt x="2901574" y="1885729"/>
                              <a:pt x="2657346" y="1915204"/>
                            </a:cubicBezTo>
                            <a:cubicBezTo>
                              <a:pt x="2413118" y="1944679"/>
                              <a:pt x="2314532" y="1942240"/>
                              <a:pt x="2065295" y="1915204"/>
                            </a:cubicBezTo>
                            <a:cubicBezTo>
                              <a:pt x="1816058" y="1888168"/>
                              <a:pt x="1658028" y="1924872"/>
                              <a:pt x="1280483" y="1915204"/>
                            </a:cubicBezTo>
                            <a:cubicBezTo>
                              <a:pt x="902938" y="1905536"/>
                              <a:pt x="874717" y="1935653"/>
                              <a:pt x="736622" y="1915204"/>
                            </a:cubicBezTo>
                            <a:cubicBezTo>
                              <a:pt x="598527" y="1894755"/>
                              <a:pt x="179686" y="1888490"/>
                              <a:pt x="0" y="1915204"/>
                            </a:cubicBezTo>
                            <a:cubicBezTo>
                              <a:pt x="-15902" y="1721574"/>
                              <a:pt x="27096" y="1558434"/>
                              <a:pt x="0" y="1257651"/>
                            </a:cubicBezTo>
                            <a:cubicBezTo>
                              <a:pt x="-27096" y="956868"/>
                              <a:pt x="-16698" y="924437"/>
                              <a:pt x="0" y="676705"/>
                            </a:cubicBezTo>
                            <a:cubicBezTo>
                              <a:pt x="16698" y="428973"/>
                              <a:pt x="31368" y="180162"/>
                              <a:pt x="0" y="0"/>
                            </a:cubicBezTo>
                            <a:close/>
                          </a:path>
                          <a:path w="4819022" h="1915204" stroke="0" extrusionOk="0">
                            <a:moveTo>
                              <a:pt x="0" y="0"/>
                            </a:moveTo>
                            <a:cubicBezTo>
                              <a:pt x="295509" y="20009"/>
                              <a:pt x="426186" y="-21812"/>
                              <a:pt x="688432" y="0"/>
                            </a:cubicBezTo>
                            <a:cubicBezTo>
                              <a:pt x="950678" y="21812"/>
                              <a:pt x="1137035" y="24702"/>
                              <a:pt x="1473244" y="0"/>
                            </a:cubicBezTo>
                            <a:cubicBezTo>
                              <a:pt x="1809453" y="-24702"/>
                              <a:pt x="1821952" y="-16677"/>
                              <a:pt x="2017105" y="0"/>
                            </a:cubicBezTo>
                            <a:cubicBezTo>
                              <a:pt x="2212258" y="16677"/>
                              <a:pt x="2471232" y="-8087"/>
                              <a:pt x="2609156" y="0"/>
                            </a:cubicBezTo>
                            <a:cubicBezTo>
                              <a:pt x="2747080" y="8087"/>
                              <a:pt x="2960244" y="26784"/>
                              <a:pt x="3153017" y="0"/>
                            </a:cubicBezTo>
                            <a:cubicBezTo>
                              <a:pt x="3345790" y="-26784"/>
                              <a:pt x="3618908" y="35670"/>
                              <a:pt x="3937829" y="0"/>
                            </a:cubicBezTo>
                            <a:cubicBezTo>
                              <a:pt x="4256750" y="-35670"/>
                              <a:pt x="4497501" y="-25154"/>
                              <a:pt x="4819022" y="0"/>
                            </a:cubicBezTo>
                            <a:cubicBezTo>
                              <a:pt x="4789487" y="268604"/>
                              <a:pt x="4848668" y="429664"/>
                              <a:pt x="4819022" y="619249"/>
                            </a:cubicBezTo>
                            <a:cubicBezTo>
                              <a:pt x="4789376" y="808834"/>
                              <a:pt x="4817737" y="965523"/>
                              <a:pt x="4819022" y="1276803"/>
                            </a:cubicBezTo>
                            <a:cubicBezTo>
                              <a:pt x="4820307" y="1588083"/>
                              <a:pt x="4791998" y="1679714"/>
                              <a:pt x="4819022" y="1915204"/>
                            </a:cubicBezTo>
                            <a:cubicBezTo>
                              <a:pt x="4475311" y="1945474"/>
                              <a:pt x="4445970" y="1936232"/>
                              <a:pt x="4130590" y="1915204"/>
                            </a:cubicBezTo>
                            <a:cubicBezTo>
                              <a:pt x="3815210" y="1894176"/>
                              <a:pt x="3555452" y="1889281"/>
                              <a:pt x="3393968" y="1915204"/>
                            </a:cubicBezTo>
                            <a:cubicBezTo>
                              <a:pt x="3232484" y="1941127"/>
                              <a:pt x="2992715" y="1930174"/>
                              <a:pt x="2753727" y="1915204"/>
                            </a:cubicBezTo>
                            <a:cubicBezTo>
                              <a:pt x="2514739" y="1900234"/>
                              <a:pt x="2247886" y="1943893"/>
                              <a:pt x="2113485" y="1915204"/>
                            </a:cubicBezTo>
                            <a:cubicBezTo>
                              <a:pt x="1979084" y="1886515"/>
                              <a:pt x="1572597" y="1903409"/>
                              <a:pt x="1376863" y="1915204"/>
                            </a:cubicBezTo>
                            <a:cubicBezTo>
                              <a:pt x="1181129" y="1926999"/>
                              <a:pt x="971701" y="1899893"/>
                              <a:pt x="784812" y="1915204"/>
                            </a:cubicBezTo>
                            <a:cubicBezTo>
                              <a:pt x="597923" y="1930515"/>
                              <a:pt x="201941" y="1923024"/>
                              <a:pt x="0" y="1915204"/>
                            </a:cubicBezTo>
                            <a:cubicBezTo>
                              <a:pt x="-30767" y="1659762"/>
                              <a:pt x="-8184" y="1419142"/>
                              <a:pt x="0" y="1257651"/>
                            </a:cubicBezTo>
                            <a:cubicBezTo>
                              <a:pt x="8184" y="1096160"/>
                              <a:pt x="7030" y="921551"/>
                              <a:pt x="0" y="619249"/>
                            </a:cubicBezTo>
                            <a:cubicBezTo>
                              <a:pt x="-7030" y="316947"/>
                              <a:pt x="-2381" y="28853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F332D4-898F-2B17-8D00-2CD3F24E2D2D}"/>
                  </a:ext>
                </a:extLst>
              </p:cNvPr>
              <p:cNvSpPr txBox="1"/>
              <p:nvPr/>
            </p:nvSpPr>
            <p:spPr>
              <a:xfrm>
                <a:off x="5723980" y="2041954"/>
                <a:ext cx="6835022" cy="584775"/>
              </a:xfrm>
              <a:custGeom>
                <a:avLst/>
                <a:gdLst>
                  <a:gd name="connsiteX0" fmla="*/ 0 w 6835022"/>
                  <a:gd name="connsiteY0" fmla="*/ 0 h 584775"/>
                  <a:gd name="connsiteX1" fmla="*/ 478452 w 6835022"/>
                  <a:gd name="connsiteY1" fmla="*/ 0 h 584775"/>
                  <a:gd name="connsiteX2" fmla="*/ 956903 w 6835022"/>
                  <a:gd name="connsiteY2" fmla="*/ 0 h 584775"/>
                  <a:gd name="connsiteX3" fmla="*/ 1435355 w 6835022"/>
                  <a:gd name="connsiteY3" fmla="*/ 0 h 584775"/>
                  <a:gd name="connsiteX4" fmla="*/ 1913806 w 6835022"/>
                  <a:gd name="connsiteY4" fmla="*/ 0 h 584775"/>
                  <a:gd name="connsiteX5" fmla="*/ 2460608 w 6835022"/>
                  <a:gd name="connsiteY5" fmla="*/ 0 h 584775"/>
                  <a:gd name="connsiteX6" fmla="*/ 3075760 w 6835022"/>
                  <a:gd name="connsiteY6" fmla="*/ 0 h 584775"/>
                  <a:gd name="connsiteX7" fmla="*/ 3759262 w 6835022"/>
                  <a:gd name="connsiteY7" fmla="*/ 0 h 584775"/>
                  <a:gd name="connsiteX8" fmla="*/ 4237714 w 6835022"/>
                  <a:gd name="connsiteY8" fmla="*/ 0 h 584775"/>
                  <a:gd name="connsiteX9" fmla="*/ 4716165 w 6835022"/>
                  <a:gd name="connsiteY9" fmla="*/ 0 h 584775"/>
                  <a:gd name="connsiteX10" fmla="*/ 5399667 w 6835022"/>
                  <a:gd name="connsiteY10" fmla="*/ 0 h 584775"/>
                  <a:gd name="connsiteX11" fmla="*/ 6151520 w 6835022"/>
                  <a:gd name="connsiteY11" fmla="*/ 0 h 584775"/>
                  <a:gd name="connsiteX12" fmla="*/ 6835022 w 6835022"/>
                  <a:gd name="connsiteY12" fmla="*/ 0 h 584775"/>
                  <a:gd name="connsiteX13" fmla="*/ 6835022 w 6835022"/>
                  <a:gd name="connsiteY13" fmla="*/ 584775 h 584775"/>
                  <a:gd name="connsiteX14" fmla="*/ 6356570 w 6835022"/>
                  <a:gd name="connsiteY14" fmla="*/ 584775 h 584775"/>
                  <a:gd name="connsiteX15" fmla="*/ 5878119 w 6835022"/>
                  <a:gd name="connsiteY15" fmla="*/ 584775 h 584775"/>
                  <a:gd name="connsiteX16" fmla="*/ 5399667 w 6835022"/>
                  <a:gd name="connsiteY16" fmla="*/ 584775 h 584775"/>
                  <a:gd name="connsiteX17" fmla="*/ 4647815 w 6835022"/>
                  <a:gd name="connsiteY17" fmla="*/ 584775 h 584775"/>
                  <a:gd name="connsiteX18" fmla="*/ 4169363 w 6835022"/>
                  <a:gd name="connsiteY18" fmla="*/ 584775 h 584775"/>
                  <a:gd name="connsiteX19" fmla="*/ 3349161 w 6835022"/>
                  <a:gd name="connsiteY19" fmla="*/ 584775 h 584775"/>
                  <a:gd name="connsiteX20" fmla="*/ 2734009 w 6835022"/>
                  <a:gd name="connsiteY20" fmla="*/ 584775 h 584775"/>
                  <a:gd name="connsiteX21" fmla="*/ 2050507 w 6835022"/>
                  <a:gd name="connsiteY21" fmla="*/ 584775 h 584775"/>
                  <a:gd name="connsiteX22" fmla="*/ 1367004 w 6835022"/>
                  <a:gd name="connsiteY22" fmla="*/ 584775 h 584775"/>
                  <a:gd name="connsiteX23" fmla="*/ 751852 w 6835022"/>
                  <a:gd name="connsiteY23" fmla="*/ 584775 h 584775"/>
                  <a:gd name="connsiteX24" fmla="*/ 0 w 6835022"/>
                  <a:gd name="connsiteY24" fmla="*/ 584775 h 584775"/>
                  <a:gd name="connsiteX25" fmla="*/ 0 w 6835022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2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7589" y="10618"/>
                      <a:pt x="3759262" y="0"/>
                    </a:cubicBezTo>
                    <a:cubicBezTo>
                      <a:pt x="3940935" y="-10618"/>
                      <a:pt x="4058536" y="-12505"/>
                      <a:pt x="4237714" y="0"/>
                    </a:cubicBezTo>
                    <a:cubicBezTo>
                      <a:pt x="4416892" y="12505"/>
                      <a:pt x="4552695" y="-17293"/>
                      <a:pt x="4716165" y="0"/>
                    </a:cubicBezTo>
                    <a:cubicBezTo>
                      <a:pt x="4879635" y="17293"/>
                      <a:pt x="5133055" y="25951"/>
                      <a:pt x="5399667" y="0"/>
                    </a:cubicBezTo>
                    <a:cubicBezTo>
                      <a:pt x="5666279" y="-25951"/>
                      <a:pt x="5901127" y="-25105"/>
                      <a:pt x="6151520" y="0"/>
                    </a:cubicBezTo>
                    <a:cubicBezTo>
                      <a:pt x="6401913" y="25105"/>
                      <a:pt x="6494667" y="-26181"/>
                      <a:pt x="6835022" y="0"/>
                    </a:cubicBezTo>
                    <a:cubicBezTo>
                      <a:pt x="6857037" y="283056"/>
                      <a:pt x="6862209" y="410046"/>
                      <a:pt x="6835022" y="584775"/>
                    </a:cubicBezTo>
                    <a:cubicBezTo>
                      <a:pt x="6735114" y="571896"/>
                      <a:pt x="6515640" y="589308"/>
                      <a:pt x="6356570" y="584775"/>
                    </a:cubicBezTo>
                    <a:cubicBezTo>
                      <a:pt x="6197500" y="580242"/>
                      <a:pt x="6009742" y="569705"/>
                      <a:pt x="5878119" y="584775"/>
                    </a:cubicBezTo>
                    <a:cubicBezTo>
                      <a:pt x="5746496" y="599845"/>
                      <a:pt x="5541573" y="603312"/>
                      <a:pt x="5399667" y="584775"/>
                    </a:cubicBezTo>
                    <a:cubicBezTo>
                      <a:pt x="5257761" y="566238"/>
                      <a:pt x="4831342" y="599045"/>
                      <a:pt x="4647815" y="584775"/>
                    </a:cubicBezTo>
                    <a:cubicBezTo>
                      <a:pt x="4464288" y="570505"/>
                      <a:pt x="4383568" y="578179"/>
                      <a:pt x="4169363" y="584775"/>
                    </a:cubicBezTo>
                    <a:cubicBezTo>
                      <a:pt x="3955158" y="591371"/>
                      <a:pt x="3746864" y="552124"/>
                      <a:pt x="3349161" y="584775"/>
                    </a:cubicBezTo>
                    <a:cubicBezTo>
                      <a:pt x="2951458" y="617426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7034" y="617126"/>
                      <a:pt x="1367004" y="584775"/>
                    </a:cubicBezTo>
                    <a:cubicBezTo>
                      <a:pt x="1126974" y="552424"/>
                      <a:pt x="910888" y="572305"/>
                      <a:pt x="751852" y="584775"/>
                    </a:cubicBezTo>
                    <a:cubicBezTo>
                      <a:pt x="592816" y="597245"/>
                      <a:pt x="279305" y="555726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2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7088" y="21871"/>
                      <a:pt x="1982156" y="0"/>
                    </a:cubicBezTo>
                    <a:cubicBezTo>
                      <a:pt x="2107224" y="-21871"/>
                      <a:pt x="2391556" y="17077"/>
                      <a:pt x="2528958" y="0"/>
                    </a:cubicBezTo>
                    <a:cubicBezTo>
                      <a:pt x="2666360" y="-17077"/>
                      <a:pt x="2842627" y="4517"/>
                      <a:pt x="3007410" y="0"/>
                    </a:cubicBezTo>
                    <a:cubicBezTo>
                      <a:pt x="3172193" y="-4517"/>
                      <a:pt x="3481082" y="36691"/>
                      <a:pt x="3827612" y="0"/>
                    </a:cubicBezTo>
                    <a:cubicBezTo>
                      <a:pt x="4174142" y="-36691"/>
                      <a:pt x="4288161" y="9580"/>
                      <a:pt x="4511115" y="0"/>
                    </a:cubicBezTo>
                    <a:cubicBezTo>
                      <a:pt x="4734069" y="-9580"/>
                      <a:pt x="4822460" y="4410"/>
                      <a:pt x="5126267" y="0"/>
                    </a:cubicBezTo>
                    <a:cubicBezTo>
                      <a:pt x="5430074" y="-4410"/>
                      <a:pt x="5636153" y="7630"/>
                      <a:pt x="5809769" y="0"/>
                    </a:cubicBezTo>
                    <a:cubicBezTo>
                      <a:pt x="5983385" y="-7630"/>
                      <a:pt x="6583835" y="-34189"/>
                      <a:pt x="6835022" y="0"/>
                    </a:cubicBezTo>
                    <a:cubicBezTo>
                      <a:pt x="6818560" y="291790"/>
                      <a:pt x="6817022" y="465941"/>
                      <a:pt x="6835022" y="584775"/>
                    </a:cubicBezTo>
                    <a:cubicBezTo>
                      <a:pt x="6640253" y="565392"/>
                      <a:pt x="6355719" y="568181"/>
                      <a:pt x="6083170" y="584775"/>
                    </a:cubicBezTo>
                    <a:cubicBezTo>
                      <a:pt x="5810621" y="601369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60545" y="550472"/>
                      <a:pt x="4101013" y="584775"/>
                    </a:cubicBezTo>
                    <a:cubicBezTo>
                      <a:pt x="3841481" y="619078"/>
                      <a:pt x="3814178" y="580605"/>
                      <a:pt x="3554211" y="584775"/>
                    </a:cubicBezTo>
                    <a:cubicBezTo>
                      <a:pt x="3294244" y="588945"/>
                      <a:pt x="3293490" y="594693"/>
                      <a:pt x="3075760" y="584775"/>
                    </a:cubicBezTo>
                    <a:cubicBezTo>
                      <a:pt x="2858030" y="574857"/>
                      <a:pt x="2496086" y="621996"/>
                      <a:pt x="2323907" y="584775"/>
                    </a:cubicBezTo>
                    <a:cubicBezTo>
                      <a:pt x="2151728" y="547554"/>
                      <a:pt x="1930121" y="560577"/>
                      <a:pt x="1777106" y="584775"/>
                    </a:cubicBezTo>
                    <a:cubicBezTo>
                      <a:pt x="1624091" y="608973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𝐿𝑜𝑤𝑒𝑟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𝑝𝑒𝑟𝑐𝑒𝑛𝑡𝑖𝑙𝑒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F332D4-898F-2B17-8D00-2CD3F24E2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041954"/>
                <a:ext cx="68350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2"/>
                          <a:gd name="connsiteY0" fmla="*/ 0 h 584775"/>
                          <a:gd name="connsiteX1" fmla="*/ 478452 w 6835022"/>
                          <a:gd name="connsiteY1" fmla="*/ 0 h 584775"/>
                          <a:gd name="connsiteX2" fmla="*/ 956903 w 6835022"/>
                          <a:gd name="connsiteY2" fmla="*/ 0 h 584775"/>
                          <a:gd name="connsiteX3" fmla="*/ 1435355 w 6835022"/>
                          <a:gd name="connsiteY3" fmla="*/ 0 h 584775"/>
                          <a:gd name="connsiteX4" fmla="*/ 1913806 w 6835022"/>
                          <a:gd name="connsiteY4" fmla="*/ 0 h 584775"/>
                          <a:gd name="connsiteX5" fmla="*/ 2460608 w 6835022"/>
                          <a:gd name="connsiteY5" fmla="*/ 0 h 584775"/>
                          <a:gd name="connsiteX6" fmla="*/ 3075760 w 6835022"/>
                          <a:gd name="connsiteY6" fmla="*/ 0 h 584775"/>
                          <a:gd name="connsiteX7" fmla="*/ 3759262 w 6835022"/>
                          <a:gd name="connsiteY7" fmla="*/ 0 h 584775"/>
                          <a:gd name="connsiteX8" fmla="*/ 4237714 w 6835022"/>
                          <a:gd name="connsiteY8" fmla="*/ 0 h 584775"/>
                          <a:gd name="connsiteX9" fmla="*/ 4716165 w 6835022"/>
                          <a:gd name="connsiteY9" fmla="*/ 0 h 584775"/>
                          <a:gd name="connsiteX10" fmla="*/ 5399667 w 6835022"/>
                          <a:gd name="connsiteY10" fmla="*/ 0 h 584775"/>
                          <a:gd name="connsiteX11" fmla="*/ 6151520 w 6835022"/>
                          <a:gd name="connsiteY11" fmla="*/ 0 h 584775"/>
                          <a:gd name="connsiteX12" fmla="*/ 6835022 w 6835022"/>
                          <a:gd name="connsiteY12" fmla="*/ 0 h 584775"/>
                          <a:gd name="connsiteX13" fmla="*/ 6835022 w 6835022"/>
                          <a:gd name="connsiteY13" fmla="*/ 584775 h 584775"/>
                          <a:gd name="connsiteX14" fmla="*/ 6356570 w 6835022"/>
                          <a:gd name="connsiteY14" fmla="*/ 584775 h 584775"/>
                          <a:gd name="connsiteX15" fmla="*/ 5878119 w 6835022"/>
                          <a:gd name="connsiteY15" fmla="*/ 584775 h 584775"/>
                          <a:gd name="connsiteX16" fmla="*/ 5399667 w 6835022"/>
                          <a:gd name="connsiteY16" fmla="*/ 584775 h 584775"/>
                          <a:gd name="connsiteX17" fmla="*/ 4647815 w 6835022"/>
                          <a:gd name="connsiteY17" fmla="*/ 584775 h 584775"/>
                          <a:gd name="connsiteX18" fmla="*/ 4169363 w 6835022"/>
                          <a:gd name="connsiteY18" fmla="*/ 584775 h 584775"/>
                          <a:gd name="connsiteX19" fmla="*/ 3349161 w 6835022"/>
                          <a:gd name="connsiteY19" fmla="*/ 584775 h 584775"/>
                          <a:gd name="connsiteX20" fmla="*/ 2734009 w 6835022"/>
                          <a:gd name="connsiteY20" fmla="*/ 584775 h 584775"/>
                          <a:gd name="connsiteX21" fmla="*/ 2050507 w 6835022"/>
                          <a:gd name="connsiteY21" fmla="*/ 584775 h 584775"/>
                          <a:gd name="connsiteX22" fmla="*/ 1367004 w 6835022"/>
                          <a:gd name="connsiteY22" fmla="*/ 584775 h 584775"/>
                          <a:gd name="connsiteX23" fmla="*/ 751852 w 6835022"/>
                          <a:gd name="connsiteY23" fmla="*/ 584775 h 584775"/>
                          <a:gd name="connsiteX24" fmla="*/ 0 w 6835022"/>
                          <a:gd name="connsiteY24" fmla="*/ 584775 h 584775"/>
                          <a:gd name="connsiteX25" fmla="*/ 0 w 6835022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2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7589" y="10618"/>
                              <a:pt x="3759262" y="0"/>
                            </a:cubicBezTo>
                            <a:cubicBezTo>
                              <a:pt x="3940935" y="-10618"/>
                              <a:pt x="4058536" y="-12505"/>
                              <a:pt x="4237714" y="0"/>
                            </a:cubicBezTo>
                            <a:cubicBezTo>
                              <a:pt x="4416892" y="12505"/>
                              <a:pt x="4552695" y="-17293"/>
                              <a:pt x="4716165" y="0"/>
                            </a:cubicBezTo>
                            <a:cubicBezTo>
                              <a:pt x="4879635" y="17293"/>
                              <a:pt x="5133055" y="25951"/>
                              <a:pt x="5399667" y="0"/>
                            </a:cubicBezTo>
                            <a:cubicBezTo>
                              <a:pt x="5666279" y="-25951"/>
                              <a:pt x="5901127" y="-25105"/>
                              <a:pt x="6151520" y="0"/>
                            </a:cubicBezTo>
                            <a:cubicBezTo>
                              <a:pt x="6401913" y="25105"/>
                              <a:pt x="6494667" y="-26181"/>
                              <a:pt x="6835022" y="0"/>
                            </a:cubicBezTo>
                            <a:cubicBezTo>
                              <a:pt x="6857037" y="283056"/>
                              <a:pt x="6862209" y="410046"/>
                              <a:pt x="6835022" y="584775"/>
                            </a:cubicBezTo>
                            <a:cubicBezTo>
                              <a:pt x="6735114" y="571896"/>
                              <a:pt x="6515640" y="589308"/>
                              <a:pt x="6356570" y="584775"/>
                            </a:cubicBezTo>
                            <a:cubicBezTo>
                              <a:pt x="6197500" y="580242"/>
                              <a:pt x="6009742" y="569705"/>
                              <a:pt x="5878119" y="584775"/>
                            </a:cubicBezTo>
                            <a:cubicBezTo>
                              <a:pt x="5746496" y="599845"/>
                              <a:pt x="5541573" y="603312"/>
                              <a:pt x="5399667" y="584775"/>
                            </a:cubicBezTo>
                            <a:cubicBezTo>
                              <a:pt x="5257761" y="566238"/>
                              <a:pt x="4831342" y="599045"/>
                              <a:pt x="4647815" y="584775"/>
                            </a:cubicBezTo>
                            <a:cubicBezTo>
                              <a:pt x="4464288" y="570505"/>
                              <a:pt x="4383568" y="578179"/>
                              <a:pt x="4169363" y="584775"/>
                            </a:cubicBezTo>
                            <a:cubicBezTo>
                              <a:pt x="3955158" y="591371"/>
                              <a:pt x="3746864" y="552124"/>
                              <a:pt x="3349161" y="584775"/>
                            </a:cubicBezTo>
                            <a:cubicBezTo>
                              <a:pt x="2951458" y="617426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7034" y="617126"/>
                              <a:pt x="1367004" y="584775"/>
                            </a:cubicBezTo>
                            <a:cubicBezTo>
                              <a:pt x="1126974" y="552424"/>
                              <a:pt x="910888" y="572305"/>
                              <a:pt x="751852" y="584775"/>
                            </a:cubicBezTo>
                            <a:cubicBezTo>
                              <a:pt x="592816" y="597245"/>
                              <a:pt x="279305" y="555726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2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7088" y="21871"/>
                              <a:pt x="1982156" y="0"/>
                            </a:cubicBezTo>
                            <a:cubicBezTo>
                              <a:pt x="2107224" y="-21871"/>
                              <a:pt x="2391556" y="17077"/>
                              <a:pt x="2528958" y="0"/>
                            </a:cubicBezTo>
                            <a:cubicBezTo>
                              <a:pt x="2666360" y="-17077"/>
                              <a:pt x="2842627" y="4517"/>
                              <a:pt x="3007410" y="0"/>
                            </a:cubicBezTo>
                            <a:cubicBezTo>
                              <a:pt x="3172193" y="-4517"/>
                              <a:pt x="3481082" y="36691"/>
                              <a:pt x="3827612" y="0"/>
                            </a:cubicBezTo>
                            <a:cubicBezTo>
                              <a:pt x="4174142" y="-36691"/>
                              <a:pt x="4288161" y="9580"/>
                              <a:pt x="4511115" y="0"/>
                            </a:cubicBezTo>
                            <a:cubicBezTo>
                              <a:pt x="4734069" y="-9580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6153" y="7630"/>
                              <a:pt x="5809769" y="0"/>
                            </a:cubicBezTo>
                            <a:cubicBezTo>
                              <a:pt x="5983385" y="-7630"/>
                              <a:pt x="6583835" y="-34189"/>
                              <a:pt x="6835022" y="0"/>
                            </a:cubicBezTo>
                            <a:cubicBezTo>
                              <a:pt x="6818560" y="291790"/>
                              <a:pt x="6817022" y="465941"/>
                              <a:pt x="6835022" y="584775"/>
                            </a:cubicBezTo>
                            <a:cubicBezTo>
                              <a:pt x="6640253" y="565392"/>
                              <a:pt x="6355719" y="568181"/>
                              <a:pt x="6083170" y="584775"/>
                            </a:cubicBezTo>
                            <a:cubicBezTo>
                              <a:pt x="5810621" y="601369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60545" y="550472"/>
                              <a:pt x="4101013" y="584775"/>
                            </a:cubicBezTo>
                            <a:cubicBezTo>
                              <a:pt x="3841481" y="619078"/>
                              <a:pt x="3814178" y="580605"/>
                              <a:pt x="3554211" y="584775"/>
                            </a:cubicBezTo>
                            <a:cubicBezTo>
                              <a:pt x="3294244" y="588945"/>
                              <a:pt x="3293490" y="594693"/>
                              <a:pt x="3075760" y="584775"/>
                            </a:cubicBezTo>
                            <a:cubicBezTo>
                              <a:pt x="2858030" y="574857"/>
                              <a:pt x="2496086" y="621996"/>
                              <a:pt x="2323907" y="584775"/>
                            </a:cubicBezTo>
                            <a:cubicBezTo>
                              <a:pt x="2151728" y="547554"/>
                              <a:pt x="1930121" y="560577"/>
                              <a:pt x="1777106" y="584775"/>
                            </a:cubicBezTo>
                            <a:cubicBezTo>
                              <a:pt x="1624091" y="608973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260097-8E60-9B07-CA8A-763D516AA40D}"/>
                  </a:ext>
                </a:extLst>
              </p:cNvPr>
              <p:cNvSpPr txBox="1"/>
              <p:nvPr/>
            </p:nvSpPr>
            <p:spPr>
              <a:xfrm>
                <a:off x="5723980" y="2908569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𝑜𝑏𝑠𝑒𝑟𝑣𝑎𝑡𝑖𝑜𝑛𝑠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260097-8E60-9B07-CA8A-763D516AA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908569"/>
                <a:ext cx="683502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E6DBF-7761-F39F-20C5-790C0306C6D7}"/>
                  </a:ext>
                </a:extLst>
              </p:cNvPr>
              <p:cNvSpPr txBox="1"/>
              <p:nvPr/>
            </p:nvSpPr>
            <p:spPr>
              <a:xfrm>
                <a:off x="5723979" y="3757678"/>
                <a:ext cx="8497778" cy="492443"/>
              </a:xfrm>
              <a:custGeom>
                <a:avLst/>
                <a:gdLst>
                  <a:gd name="connsiteX0" fmla="*/ 0 w 8497778"/>
                  <a:gd name="connsiteY0" fmla="*/ 0 h 492443"/>
                  <a:gd name="connsiteX1" fmla="*/ 738653 w 8497778"/>
                  <a:gd name="connsiteY1" fmla="*/ 0 h 492443"/>
                  <a:gd name="connsiteX2" fmla="*/ 1137395 w 8497778"/>
                  <a:gd name="connsiteY2" fmla="*/ 0 h 492443"/>
                  <a:gd name="connsiteX3" fmla="*/ 1791070 w 8497778"/>
                  <a:gd name="connsiteY3" fmla="*/ 0 h 492443"/>
                  <a:gd name="connsiteX4" fmla="*/ 2529723 w 8497778"/>
                  <a:gd name="connsiteY4" fmla="*/ 0 h 492443"/>
                  <a:gd name="connsiteX5" fmla="*/ 2928465 w 8497778"/>
                  <a:gd name="connsiteY5" fmla="*/ 0 h 492443"/>
                  <a:gd name="connsiteX6" fmla="*/ 3497162 w 8497778"/>
                  <a:gd name="connsiteY6" fmla="*/ 0 h 492443"/>
                  <a:gd name="connsiteX7" fmla="*/ 4065860 w 8497778"/>
                  <a:gd name="connsiteY7" fmla="*/ 0 h 492443"/>
                  <a:gd name="connsiteX8" fmla="*/ 4464602 w 8497778"/>
                  <a:gd name="connsiteY8" fmla="*/ 0 h 492443"/>
                  <a:gd name="connsiteX9" fmla="*/ 5288233 w 8497778"/>
                  <a:gd name="connsiteY9" fmla="*/ 0 h 492443"/>
                  <a:gd name="connsiteX10" fmla="*/ 5856930 w 8497778"/>
                  <a:gd name="connsiteY10" fmla="*/ 0 h 492443"/>
                  <a:gd name="connsiteX11" fmla="*/ 6425628 w 8497778"/>
                  <a:gd name="connsiteY11" fmla="*/ 0 h 492443"/>
                  <a:gd name="connsiteX12" fmla="*/ 7164281 w 8497778"/>
                  <a:gd name="connsiteY12" fmla="*/ 0 h 492443"/>
                  <a:gd name="connsiteX13" fmla="*/ 7563022 w 8497778"/>
                  <a:gd name="connsiteY13" fmla="*/ 0 h 492443"/>
                  <a:gd name="connsiteX14" fmla="*/ 8497778 w 8497778"/>
                  <a:gd name="connsiteY14" fmla="*/ 0 h 492443"/>
                  <a:gd name="connsiteX15" fmla="*/ 8497778 w 8497778"/>
                  <a:gd name="connsiteY15" fmla="*/ 492443 h 492443"/>
                  <a:gd name="connsiteX16" fmla="*/ 7759125 w 8497778"/>
                  <a:gd name="connsiteY16" fmla="*/ 492443 h 492443"/>
                  <a:gd name="connsiteX17" fmla="*/ 7360383 w 8497778"/>
                  <a:gd name="connsiteY17" fmla="*/ 492443 h 492443"/>
                  <a:gd name="connsiteX18" fmla="*/ 6876663 w 8497778"/>
                  <a:gd name="connsiteY18" fmla="*/ 492443 h 492443"/>
                  <a:gd name="connsiteX19" fmla="*/ 6392944 w 8497778"/>
                  <a:gd name="connsiteY19" fmla="*/ 492443 h 492443"/>
                  <a:gd name="connsiteX20" fmla="*/ 5824246 w 8497778"/>
                  <a:gd name="connsiteY20" fmla="*/ 492443 h 492443"/>
                  <a:gd name="connsiteX21" fmla="*/ 5340527 w 8497778"/>
                  <a:gd name="connsiteY21" fmla="*/ 492443 h 492443"/>
                  <a:gd name="connsiteX22" fmla="*/ 4601874 w 8497778"/>
                  <a:gd name="connsiteY22" fmla="*/ 492443 h 492443"/>
                  <a:gd name="connsiteX23" fmla="*/ 4203132 w 8497778"/>
                  <a:gd name="connsiteY23" fmla="*/ 492443 h 492443"/>
                  <a:gd name="connsiteX24" fmla="*/ 3719412 w 8497778"/>
                  <a:gd name="connsiteY24" fmla="*/ 492443 h 492443"/>
                  <a:gd name="connsiteX25" fmla="*/ 3235692 w 8497778"/>
                  <a:gd name="connsiteY25" fmla="*/ 492443 h 492443"/>
                  <a:gd name="connsiteX26" fmla="*/ 2666995 w 8497778"/>
                  <a:gd name="connsiteY26" fmla="*/ 492443 h 492443"/>
                  <a:gd name="connsiteX27" fmla="*/ 1928342 w 8497778"/>
                  <a:gd name="connsiteY27" fmla="*/ 492443 h 492443"/>
                  <a:gd name="connsiteX28" fmla="*/ 1104711 w 8497778"/>
                  <a:gd name="connsiteY28" fmla="*/ 492443 h 492443"/>
                  <a:gd name="connsiteX29" fmla="*/ 0 w 8497778"/>
                  <a:gd name="connsiteY29" fmla="*/ 492443 h 492443"/>
                  <a:gd name="connsiteX30" fmla="*/ 0 w 8497778"/>
                  <a:gd name="connsiteY30" fmla="*/ 0 h 492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497778" h="492443" fill="none" extrusionOk="0">
                    <a:moveTo>
                      <a:pt x="0" y="0"/>
                    </a:moveTo>
                    <a:cubicBezTo>
                      <a:pt x="348091" y="6158"/>
                      <a:pt x="543040" y="5467"/>
                      <a:pt x="738653" y="0"/>
                    </a:cubicBezTo>
                    <a:cubicBezTo>
                      <a:pt x="934266" y="-5467"/>
                      <a:pt x="1035899" y="11641"/>
                      <a:pt x="1137395" y="0"/>
                    </a:cubicBezTo>
                    <a:cubicBezTo>
                      <a:pt x="1238891" y="-11641"/>
                      <a:pt x="1495305" y="12907"/>
                      <a:pt x="1791070" y="0"/>
                    </a:cubicBezTo>
                    <a:cubicBezTo>
                      <a:pt x="2086835" y="-12907"/>
                      <a:pt x="2361288" y="23860"/>
                      <a:pt x="2529723" y="0"/>
                    </a:cubicBezTo>
                    <a:cubicBezTo>
                      <a:pt x="2698158" y="-23860"/>
                      <a:pt x="2837746" y="19413"/>
                      <a:pt x="2928465" y="0"/>
                    </a:cubicBezTo>
                    <a:cubicBezTo>
                      <a:pt x="3019184" y="-19413"/>
                      <a:pt x="3226655" y="6712"/>
                      <a:pt x="3497162" y="0"/>
                    </a:cubicBezTo>
                    <a:cubicBezTo>
                      <a:pt x="3767669" y="-6712"/>
                      <a:pt x="3920452" y="26513"/>
                      <a:pt x="4065860" y="0"/>
                    </a:cubicBezTo>
                    <a:cubicBezTo>
                      <a:pt x="4211268" y="-26513"/>
                      <a:pt x="4345058" y="-18654"/>
                      <a:pt x="4464602" y="0"/>
                    </a:cubicBezTo>
                    <a:cubicBezTo>
                      <a:pt x="4584146" y="18654"/>
                      <a:pt x="5109665" y="16980"/>
                      <a:pt x="5288233" y="0"/>
                    </a:cubicBezTo>
                    <a:cubicBezTo>
                      <a:pt x="5466801" y="-16980"/>
                      <a:pt x="5613615" y="-4546"/>
                      <a:pt x="5856930" y="0"/>
                    </a:cubicBezTo>
                    <a:cubicBezTo>
                      <a:pt x="6100245" y="4546"/>
                      <a:pt x="6190278" y="-27711"/>
                      <a:pt x="6425628" y="0"/>
                    </a:cubicBezTo>
                    <a:cubicBezTo>
                      <a:pt x="6660978" y="27711"/>
                      <a:pt x="6833782" y="25025"/>
                      <a:pt x="7164281" y="0"/>
                    </a:cubicBezTo>
                    <a:cubicBezTo>
                      <a:pt x="7494780" y="-25025"/>
                      <a:pt x="7448887" y="-745"/>
                      <a:pt x="7563022" y="0"/>
                    </a:cubicBezTo>
                    <a:cubicBezTo>
                      <a:pt x="7677157" y="745"/>
                      <a:pt x="8087813" y="-10300"/>
                      <a:pt x="8497778" y="0"/>
                    </a:cubicBezTo>
                    <a:cubicBezTo>
                      <a:pt x="8483902" y="215091"/>
                      <a:pt x="8494156" y="367902"/>
                      <a:pt x="8497778" y="492443"/>
                    </a:cubicBezTo>
                    <a:cubicBezTo>
                      <a:pt x="8152163" y="481420"/>
                      <a:pt x="8118226" y="527332"/>
                      <a:pt x="7759125" y="492443"/>
                    </a:cubicBezTo>
                    <a:cubicBezTo>
                      <a:pt x="7400024" y="457554"/>
                      <a:pt x="7449177" y="484865"/>
                      <a:pt x="7360383" y="492443"/>
                    </a:cubicBezTo>
                    <a:cubicBezTo>
                      <a:pt x="7271589" y="500021"/>
                      <a:pt x="7110161" y="470222"/>
                      <a:pt x="6876663" y="492443"/>
                    </a:cubicBezTo>
                    <a:cubicBezTo>
                      <a:pt x="6643165" y="514664"/>
                      <a:pt x="6520080" y="480121"/>
                      <a:pt x="6392944" y="492443"/>
                    </a:cubicBezTo>
                    <a:cubicBezTo>
                      <a:pt x="6265808" y="504765"/>
                      <a:pt x="5980330" y="476442"/>
                      <a:pt x="5824246" y="492443"/>
                    </a:cubicBezTo>
                    <a:cubicBezTo>
                      <a:pt x="5668162" y="508444"/>
                      <a:pt x="5443723" y="511954"/>
                      <a:pt x="5340527" y="492443"/>
                    </a:cubicBezTo>
                    <a:cubicBezTo>
                      <a:pt x="5237331" y="472932"/>
                      <a:pt x="4749642" y="488093"/>
                      <a:pt x="4601874" y="492443"/>
                    </a:cubicBezTo>
                    <a:cubicBezTo>
                      <a:pt x="4454106" y="496793"/>
                      <a:pt x="4331493" y="487517"/>
                      <a:pt x="4203132" y="492443"/>
                    </a:cubicBezTo>
                    <a:cubicBezTo>
                      <a:pt x="4074771" y="497369"/>
                      <a:pt x="3878594" y="482957"/>
                      <a:pt x="3719412" y="492443"/>
                    </a:cubicBezTo>
                    <a:cubicBezTo>
                      <a:pt x="3560230" y="501929"/>
                      <a:pt x="3372104" y="515211"/>
                      <a:pt x="3235692" y="492443"/>
                    </a:cubicBezTo>
                    <a:cubicBezTo>
                      <a:pt x="3099280" y="469675"/>
                      <a:pt x="2920286" y="470551"/>
                      <a:pt x="2666995" y="492443"/>
                    </a:cubicBezTo>
                    <a:cubicBezTo>
                      <a:pt x="2413704" y="514335"/>
                      <a:pt x="2182927" y="495976"/>
                      <a:pt x="1928342" y="492443"/>
                    </a:cubicBezTo>
                    <a:cubicBezTo>
                      <a:pt x="1673757" y="488910"/>
                      <a:pt x="1514755" y="503678"/>
                      <a:pt x="1104711" y="492443"/>
                    </a:cubicBezTo>
                    <a:cubicBezTo>
                      <a:pt x="694667" y="481208"/>
                      <a:pt x="505590" y="453733"/>
                      <a:pt x="0" y="492443"/>
                    </a:cubicBezTo>
                    <a:cubicBezTo>
                      <a:pt x="6650" y="267070"/>
                      <a:pt x="19627" y="245714"/>
                      <a:pt x="0" y="0"/>
                    </a:cubicBezTo>
                    <a:close/>
                  </a:path>
                  <a:path w="8497778" h="492443" stroke="0" extrusionOk="0">
                    <a:moveTo>
                      <a:pt x="0" y="0"/>
                    </a:moveTo>
                    <a:cubicBezTo>
                      <a:pt x="163207" y="8720"/>
                      <a:pt x="490615" y="3362"/>
                      <a:pt x="653675" y="0"/>
                    </a:cubicBezTo>
                    <a:cubicBezTo>
                      <a:pt x="816735" y="-3362"/>
                      <a:pt x="1091982" y="-4714"/>
                      <a:pt x="1477306" y="0"/>
                    </a:cubicBezTo>
                    <a:cubicBezTo>
                      <a:pt x="1862630" y="4714"/>
                      <a:pt x="1707575" y="10334"/>
                      <a:pt x="1876048" y="0"/>
                    </a:cubicBezTo>
                    <a:cubicBezTo>
                      <a:pt x="2044521" y="-10334"/>
                      <a:pt x="2211026" y="16111"/>
                      <a:pt x="2359768" y="0"/>
                    </a:cubicBezTo>
                    <a:cubicBezTo>
                      <a:pt x="2508510" y="-16111"/>
                      <a:pt x="2666416" y="-8985"/>
                      <a:pt x="2758509" y="0"/>
                    </a:cubicBezTo>
                    <a:cubicBezTo>
                      <a:pt x="2850602" y="8985"/>
                      <a:pt x="3185628" y="-17769"/>
                      <a:pt x="3582140" y="0"/>
                    </a:cubicBezTo>
                    <a:cubicBezTo>
                      <a:pt x="3978652" y="17769"/>
                      <a:pt x="3946690" y="-13874"/>
                      <a:pt x="4235815" y="0"/>
                    </a:cubicBezTo>
                    <a:cubicBezTo>
                      <a:pt x="4524940" y="13874"/>
                      <a:pt x="4595793" y="9551"/>
                      <a:pt x="4804513" y="0"/>
                    </a:cubicBezTo>
                    <a:cubicBezTo>
                      <a:pt x="5013233" y="-9551"/>
                      <a:pt x="5297344" y="21827"/>
                      <a:pt x="5458188" y="0"/>
                    </a:cubicBezTo>
                    <a:cubicBezTo>
                      <a:pt x="5619033" y="-21827"/>
                      <a:pt x="5692388" y="18947"/>
                      <a:pt x="5856930" y="0"/>
                    </a:cubicBezTo>
                    <a:cubicBezTo>
                      <a:pt x="6021472" y="-18947"/>
                      <a:pt x="6125847" y="18981"/>
                      <a:pt x="6340650" y="0"/>
                    </a:cubicBezTo>
                    <a:cubicBezTo>
                      <a:pt x="6555453" y="-18981"/>
                      <a:pt x="6868237" y="15764"/>
                      <a:pt x="7079303" y="0"/>
                    </a:cubicBezTo>
                    <a:cubicBezTo>
                      <a:pt x="7290369" y="-15764"/>
                      <a:pt x="7429785" y="-20995"/>
                      <a:pt x="7563022" y="0"/>
                    </a:cubicBezTo>
                    <a:cubicBezTo>
                      <a:pt x="7696259" y="20995"/>
                      <a:pt x="8106384" y="18874"/>
                      <a:pt x="8497778" y="0"/>
                    </a:cubicBezTo>
                    <a:cubicBezTo>
                      <a:pt x="8503680" y="219514"/>
                      <a:pt x="8484817" y="253891"/>
                      <a:pt x="8497778" y="492443"/>
                    </a:cubicBezTo>
                    <a:cubicBezTo>
                      <a:pt x="8276020" y="501754"/>
                      <a:pt x="8165708" y="510773"/>
                      <a:pt x="8014058" y="492443"/>
                    </a:cubicBezTo>
                    <a:cubicBezTo>
                      <a:pt x="7862408" y="474113"/>
                      <a:pt x="7726569" y="487121"/>
                      <a:pt x="7615316" y="492443"/>
                    </a:cubicBezTo>
                    <a:cubicBezTo>
                      <a:pt x="7504063" y="497765"/>
                      <a:pt x="7142566" y="500868"/>
                      <a:pt x="6876663" y="492443"/>
                    </a:cubicBezTo>
                    <a:cubicBezTo>
                      <a:pt x="6610760" y="484018"/>
                      <a:pt x="6550161" y="496339"/>
                      <a:pt x="6392944" y="492443"/>
                    </a:cubicBezTo>
                    <a:cubicBezTo>
                      <a:pt x="6235727" y="488547"/>
                      <a:pt x="5937740" y="490080"/>
                      <a:pt x="5739269" y="492443"/>
                    </a:cubicBezTo>
                    <a:cubicBezTo>
                      <a:pt x="5540799" y="494806"/>
                      <a:pt x="5419003" y="509536"/>
                      <a:pt x="5255549" y="492443"/>
                    </a:cubicBezTo>
                    <a:cubicBezTo>
                      <a:pt x="5092095" y="475350"/>
                      <a:pt x="4693996" y="502111"/>
                      <a:pt x="4431918" y="492443"/>
                    </a:cubicBezTo>
                    <a:cubicBezTo>
                      <a:pt x="4169840" y="482775"/>
                      <a:pt x="3851629" y="489443"/>
                      <a:pt x="3608287" y="492443"/>
                    </a:cubicBezTo>
                    <a:cubicBezTo>
                      <a:pt x="3364945" y="495443"/>
                      <a:pt x="3299836" y="472582"/>
                      <a:pt x="3209545" y="492443"/>
                    </a:cubicBezTo>
                    <a:cubicBezTo>
                      <a:pt x="3119254" y="512304"/>
                      <a:pt x="2659472" y="479468"/>
                      <a:pt x="2470892" y="492443"/>
                    </a:cubicBezTo>
                    <a:cubicBezTo>
                      <a:pt x="2282312" y="505418"/>
                      <a:pt x="1860623" y="478081"/>
                      <a:pt x="1647262" y="492443"/>
                    </a:cubicBezTo>
                    <a:cubicBezTo>
                      <a:pt x="1433901" y="506806"/>
                      <a:pt x="1311180" y="480441"/>
                      <a:pt x="1163542" y="492443"/>
                    </a:cubicBezTo>
                    <a:cubicBezTo>
                      <a:pt x="1015904" y="504445"/>
                      <a:pt x="450371" y="463264"/>
                      <a:pt x="0" y="492443"/>
                    </a:cubicBezTo>
                    <a:cubicBezTo>
                      <a:pt x="18625" y="333276"/>
                      <a:pt x="-8471" y="15683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𝐶𝑢𝑚𝑢𝑙𝑡𝑎𝑡𝑖𝑣𝑒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𝑝𝑟𝑒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𝑝𝑒𝑟𝑐𝑒𝑛𝑡𝑖𝑙𝑒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E6DBF-7761-F39F-20C5-790C0306C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3757678"/>
                <a:ext cx="849777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8497778"/>
                          <a:gd name="connsiteY0" fmla="*/ 0 h 492443"/>
                          <a:gd name="connsiteX1" fmla="*/ 738653 w 8497778"/>
                          <a:gd name="connsiteY1" fmla="*/ 0 h 492443"/>
                          <a:gd name="connsiteX2" fmla="*/ 1137395 w 8497778"/>
                          <a:gd name="connsiteY2" fmla="*/ 0 h 492443"/>
                          <a:gd name="connsiteX3" fmla="*/ 1791070 w 8497778"/>
                          <a:gd name="connsiteY3" fmla="*/ 0 h 492443"/>
                          <a:gd name="connsiteX4" fmla="*/ 2529723 w 8497778"/>
                          <a:gd name="connsiteY4" fmla="*/ 0 h 492443"/>
                          <a:gd name="connsiteX5" fmla="*/ 2928465 w 8497778"/>
                          <a:gd name="connsiteY5" fmla="*/ 0 h 492443"/>
                          <a:gd name="connsiteX6" fmla="*/ 3497162 w 8497778"/>
                          <a:gd name="connsiteY6" fmla="*/ 0 h 492443"/>
                          <a:gd name="connsiteX7" fmla="*/ 4065860 w 8497778"/>
                          <a:gd name="connsiteY7" fmla="*/ 0 h 492443"/>
                          <a:gd name="connsiteX8" fmla="*/ 4464602 w 8497778"/>
                          <a:gd name="connsiteY8" fmla="*/ 0 h 492443"/>
                          <a:gd name="connsiteX9" fmla="*/ 5288233 w 8497778"/>
                          <a:gd name="connsiteY9" fmla="*/ 0 h 492443"/>
                          <a:gd name="connsiteX10" fmla="*/ 5856930 w 8497778"/>
                          <a:gd name="connsiteY10" fmla="*/ 0 h 492443"/>
                          <a:gd name="connsiteX11" fmla="*/ 6425628 w 8497778"/>
                          <a:gd name="connsiteY11" fmla="*/ 0 h 492443"/>
                          <a:gd name="connsiteX12" fmla="*/ 7164281 w 8497778"/>
                          <a:gd name="connsiteY12" fmla="*/ 0 h 492443"/>
                          <a:gd name="connsiteX13" fmla="*/ 7563022 w 8497778"/>
                          <a:gd name="connsiteY13" fmla="*/ 0 h 492443"/>
                          <a:gd name="connsiteX14" fmla="*/ 8497778 w 8497778"/>
                          <a:gd name="connsiteY14" fmla="*/ 0 h 492443"/>
                          <a:gd name="connsiteX15" fmla="*/ 8497778 w 8497778"/>
                          <a:gd name="connsiteY15" fmla="*/ 492443 h 492443"/>
                          <a:gd name="connsiteX16" fmla="*/ 7759125 w 8497778"/>
                          <a:gd name="connsiteY16" fmla="*/ 492443 h 492443"/>
                          <a:gd name="connsiteX17" fmla="*/ 7360383 w 8497778"/>
                          <a:gd name="connsiteY17" fmla="*/ 492443 h 492443"/>
                          <a:gd name="connsiteX18" fmla="*/ 6876663 w 8497778"/>
                          <a:gd name="connsiteY18" fmla="*/ 492443 h 492443"/>
                          <a:gd name="connsiteX19" fmla="*/ 6392944 w 8497778"/>
                          <a:gd name="connsiteY19" fmla="*/ 492443 h 492443"/>
                          <a:gd name="connsiteX20" fmla="*/ 5824246 w 8497778"/>
                          <a:gd name="connsiteY20" fmla="*/ 492443 h 492443"/>
                          <a:gd name="connsiteX21" fmla="*/ 5340527 w 8497778"/>
                          <a:gd name="connsiteY21" fmla="*/ 492443 h 492443"/>
                          <a:gd name="connsiteX22" fmla="*/ 4601874 w 8497778"/>
                          <a:gd name="connsiteY22" fmla="*/ 492443 h 492443"/>
                          <a:gd name="connsiteX23" fmla="*/ 4203132 w 8497778"/>
                          <a:gd name="connsiteY23" fmla="*/ 492443 h 492443"/>
                          <a:gd name="connsiteX24" fmla="*/ 3719412 w 8497778"/>
                          <a:gd name="connsiteY24" fmla="*/ 492443 h 492443"/>
                          <a:gd name="connsiteX25" fmla="*/ 3235692 w 8497778"/>
                          <a:gd name="connsiteY25" fmla="*/ 492443 h 492443"/>
                          <a:gd name="connsiteX26" fmla="*/ 2666995 w 8497778"/>
                          <a:gd name="connsiteY26" fmla="*/ 492443 h 492443"/>
                          <a:gd name="connsiteX27" fmla="*/ 1928342 w 8497778"/>
                          <a:gd name="connsiteY27" fmla="*/ 492443 h 492443"/>
                          <a:gd name="connsiteX28" fmla="*/ 1104711 w 8497778"/>
                          <a:gd name="connsiteY28" fmla="*/ 492443 h 492443"/>
                          <a:gd name="connsiteX29" fmla="*/ 0 w 8497778"/>
                          <a:gd name="connsiteY29" fmla="*/ 492443 h 492443"/>
                          <a:gd name="connsiteX30" fmla="*/ 0 w 8497778"/>
                          <a:gd name="connsiteY30" fmla="*/ 0 h 4924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8497778" h="492443" fill="none" extrusionOk="0">
                            <a:moveTo>
                              <a:pt x="0" y="0"/>
                            </a:moveTo>
                            <a:cubicBezTo>
                              <a:pt x="348091" y="6158"/>
                              <a:pt x="543040" y="5467"/>
                              <a:pt x="738653" y="0"/>
                            </a:cubicBezTo>
                            <a:cubicBezTo>
                              <a:pt x="934266" y="-5467"/>
                              <a:pt x="1035899" y="11641"/>
                              <a:pt x="1137395" y="0"/>
                            </a:cubicBezTo>
                            <a:cubicBezTo>
                              <a:pt x="1238891" y="-11641"/>
                              <a:pt x="1495305" y="12907"/>
                              <a:pt x="1791070" y="0"/>
                            </a:cubicBezTo>
                            <a:cubicBezTo>
                              <a:pt x="2086835" y="-12907"/>
                              <a:pt x="2361288" y="23860"/>
                              <a:pt x="2529723" y="0"/>
                            </a:cubicBezTo>
                            <a:cubicBezTo>
                              <a:pt x="2698158" y="-23860"/>
                              <a:pt x="2837746" y="19413"/>
                              <a:pt x="2928465" y="0"/>
                            </a:cubicBezTo>
                            <a:cubicBezTo>
                              <a:pt x="3019184" y="-19413"/>
                              <a:pt x="3226655" y="6712"/>
                              <a:pt x="3497162" y="0"/>
                            </a:cubicBezTo>
                            <a:cubicBezTo>
                              <a:pt x="3767669" y="-6712"/>
                              <a:pt x="3920452" y="26513"/>
                              <a:pt x="4065860" y="0"/>
                            </a:cubicBezTo>
                            <a:cubicBezTo>
                              <a:pt x="4211268" y="-26513"/>
                              <a:pt x="4345058" y="-18654"/>
                              <a:pt x="4464602" y="0"/>
                            </a:cubicBezTo>
                            <a:cubicBezTo>
                              <a:pt x="4584146" y="18654"/>
                              <a:pt x="5109665" y="16980"/>
                              <a:pt x="5288233" y="0"/>
                            </a:cubicBezTo>
                            <a:cubicBezTo>
                              <a:pt x="5466801" y="-16980"/>
                              <a:pt x="5613615" y="-4546"/>
                              <a:pt x="5856930" y="0"/>
                            </a:cubicBezTo>
                            <a:cubicBezTo>
                              <a:pt x="6100245" y="4546"/>
                              <a:pt x="6190278" y="-27711"/>
                              <a:pt x="6425628" y="0"/>
                            </a:cubicBezTo>
                            <a:cubicBezTo>
                              <a:pt x="6660978" y="27711"/>
                              <a:pt x="6833782" y="25025"/>
                              <a:pt x="7164281" y="0"/>
                            </a:cubicBezTo>
                            <a:cubicBezTo>
                              <a:pt x="7494780" y="-25025"/>
                              <a:pt x="7448887" y="-745"/>
                              <a:pt x="7563022" y="0"/>
                            </a:cubicBezTo>
                            <a:cubicBezTo>
                              <a:pt x="7677157" y="745"/>
                              <a:pt x="8087813" y="-10300"/>
                              <a:pt x="8497778" y="0"/>
                            </a:cubicBezTo>
                            <a:cubicBezTo>
                              <a:pt x="8483902" y="215091"/>
                              <a:pt x="8494156" y="367902"/>
                              <a:pt x="8497778" y="492443"/>
                            </a:cubicBezTo>
                            <a:cubicBezTo>
                              <a:pt x="8152163" y="481420"/>
                              <a:pt x="8118226" y="527332"/>
                              <a:pt x="7759125" y="492443"/>
                            </a:cubicBezTo>
                            <a:cubicBezTo>
                              <a:pt x="7400024" y="457554"/>
                              <a:pt x="7449177" y="484865"/>
                              <a:pt x="7360383" y="492443"/>
                            </a:cubicBezTo>
                            <a:cubicBezTo>
                              <a:pt x="7271589" y="500021"/>
                              <a:pt x="7110161" y="470222"/>
                              <a:pt x="6876663" y="492443"/>
                            </a:cubicBezTo>
                            <a:cubicBezTo>
                              <a:pt x="6643165" y="514664"/>
                              <a:pt x="6520080" y="480121"/>
                              <a:pt x="6392944" y="492443"/>
                            </a:cubicBezTo>
                            <a:cubicBezTo>
                              <a:pt x="6265808" y="504765"/>
                              <a:pt x="5980330" y="476442"/>
                              <a:pt x="5824246" y="492443"/>
                            </a:cubicBezTo>
                            <a:cubicBezTo>
                              <a:pt x="5668162" y="508444"/>
                              <a:pt x="5443723" y="511954"/>
                              <a:pt x="5340527" y="492443"/>
                            </a:cubicBezTo>
                            <a:cubicBezTo>
                              <a:pt x="5237331" y="472932"/>
                              <a:pt x="4749642" y="488093"/>
                              <a:pt x="4601874" y="492443"/>
                            </a:cubicBezTo>
                            <a:cubicBezTo>
                              <a:pt x="4454106" y="496793"/>
                              <a:pt x="4331493" y="487517"/>
                              <a:pt x="4203132" y="492443"/>
                            </a:cubicBezTo>
                            <a:cubicBezTo>
                              <a:pt x="4074771" y="497369"/>
                              <a:pt x="3878594" y="482957"/>
                              <a:pt x="3719412" y="492443"/>
                            </a:cubicBezTo>
                            <a:cubicBezTo>
                              <a:pt x="3560230" y="501929"/>
                              <a:pt x="3372104" y="515211"/>
                              <a:pt x="3235692" y="492443"/>
                            </a:cubicBezTo>
                            <a:cubicBezTo>
                              <a:pt x="3099280" y="469675"/>
                              <a:pt x="2920286" y="470551"/>
                              <a:pt x="2666995" y="492443"/>
                            </a:cubicBezTo>
                            <a:cubicBezTo>
                              <a:pt x="2413704" y="514335"/>
                              <a:pt x="2182927" y="495976"/>
                              <a:pt x="1928342" y="492443"/>
                            </a:cubicBezTo>
                            <a:cubicBezTo>
                              <a:pt x="1673757" y="488910"/>
                              <a:pt x="1514755" y="503678"/>
                              <a:pt x="1104711" y="492443"/>
                            </a:cubicBezTo>
                            <a:cubicBezTo>
                              <a:pt x="694667" y="481208"/>
                              <a:pt x="505590" y="453733"/>
                              <a:pt x="0" y="492443"/>
                            </a:cubicBezTo>
                            <a:cubicBezTo>
                              <a:pt x="6650" y="267070"/>
                              <a:pt x="19627" y="245714"/>
                              <a:pt x="0" y="0"/>
                            </a:cubicBezTo>
                            <a:close/>
                          </a:path>
                          <a:path w="8497778" h="492443" stroke="0" extrusionOk="0">
                            <a:moveTo>
                              <a:pt x="0" y="0"/>
                            </a:moveTo>
                            <a:cubicBezTo>
                              <a:pt x="163207" y="8720"/>
                              <a:pt x="490615" y="3362"/>
                              <a:pt x="653675" y="0"/>
                            </a:cubicBezTo>
                            <a:cubicBezTo>
                              <a:pt x="816735" y="-3362"/>
                              <a:pt x="1091982" y="-4714"/>
                              <a:pt x="1477306" y="0"/>
                            </a:cubicBezTo>
                            <a:cubicBezTo>
                              <a:pt x="1862630" y="4714"/>
                              <a:pt x="1707575" y="10334"/>
                              <a:pt x="1876048" y="0"/>
                            </a:cubicBezTo>
                            <a:cubicBezTo>
                              <a:pt x="2044521" y="-10334"/>
                              <a:pt x="2211026" y="16111"/>
                              <a:pt x="2359768" y="0"/>
                            </a:cubicBezTo>
                            <a:cubicBezTo>
                              <a:pt x="2508510" y="-16111"/>
                              <a:pt x="2666416" y="-8985"/>
                              <a:pt x="2758509" y="0"/>
                            </a:cubicBezTo>
                            <a:cubicBezTo>
                              <a:pt x="2850602" y="8985"/>
                              <a:pt x="3185628" y="-17769"/>
                              <a:pt x="3582140" y="0"/>
                            </a:cubicBezTo>
                            <a:cubicBezTo>
                              <a:pt x="3978652" y="17769"/>
                              <a:pt x="3946690" y="-13874"/>
                              <a:pt x="4235815" y="0"/>
                            </a:cubicBezTo>
                            <a:cubicBezTo>
                              <a:pt x="4524940" y="13874"/>
                              <a:pt x="4595793" y="9551"/>
                              <a:pt x="4804513" y="0"/>
                            </a:cubicBezTo>
                            <a:cubicBezTo>
                              <a:pt x="5013233" y="-9551"/>
                              <a:pt x="5297344" y="21827"/>
                              <a:pt x="5458188" y="0"/>
                            </a:cubicBezTo>
                            <a:cubicBezTo>
                              <a:pt x="5619033" y="-21827"/>
                              <a:pt x="5692388" y="18947"/>
                              <a:pt x="5856930" y="0"/>
                            </a:cubicBezTo>
                            <a:cubicBezTo>
                              <a:pt x="6021472" y="-18947"/>
                              <a:pt x="6125847" y="18981"/>
                              <a:pt x="6340650" y="0"/>
                            </a:cubicBezTo>
                            <a:cubicBezTo>
                              <a:pt x="6555453" y="-18981"/>
                              <a:pt x="6868237" y="15764"/>
                              <a:pt x="7079303" y="0"/>
                            </a:cubicBezTo>
                            <a:cubicBezTo>
                              <a:pt x="7290369" y="-15764"/>
                              <a:pt x="7429785" y="-20995"/>
                              <a:pt x="7563022" y="0"/>
                            </a:cubicBezTo>
                            <a:cubicBezTo>
                              <a:pt x="7696259" y="20995"/>
                              <a:pt x="8106384" y="18874"/>
                              <a:pt x="8497778" y="0"/>
                            </a:cubicBezTo>
                            <a:cubicBezTo>
                              <a:pt x="8503680" y="219514"/>
                              <a:pt x="8484817" y="253891"/>
                              <a:pt x="8497778" y="492443"/>
                            </a:cubicBezTo>
                            <a:cubicBezTo>
                              <a:pt x="8276020" y="501754"/>
                              <a:pt x="8165708" y="510773"/>
                              <a:pt x="8014058" y="492443"/>
                            </a:cubicBezTo>
                            <a:cubicBezTo>
                              <a:pt x="7862408" y="474113"/>
                              <a:pt x="7726569" y="487121"/>
                              <a:pt x="7615316" y="492443"/>
                            </a:cubicBezTo>
                            <a:cubicBezTo>
                              <a:pt x="7504063" y="497765"/>
                              <a:pt x="7142566" y="500868"/>
                              <a:pt x="6876663" y="492443"/>
                            </a:cubicBezTo>
                            <a:cubicBezTo>
                              <a:pt x="6610760" y="484018"/>
                              <a:pt x="6550161" y="496339"/>
                              <a:pt x="6392944" y="492443"/>
                            </a:cubicBezTo>
                            <a:cubicBezTo>
                              <a:pt x="6235727" y="488547"/>
                              <a:pt x="5937740" y="490080"/>
                              <a:pt x="5739269" y="492443"/>
                            </a:cubicBezTo>
                            <a:cubicBezTo>
                              <a:pt x="5540799" y="494806"/>
                              <a:pt x="5419003" y="509536"/>
                              <a:pt x="5255549" y="492443"/>
                            </a:cubicBezTo>
                            <a:cubicBezTo>
                              <a:pt x="5092095" y="475350"/>
                              <a:pt x="4693996" y="502111"/>
                              <a:pt x="4431918" y="492443"/>
                            </a:cubicBezTo>
                            <a:cubicBezTo>
                              <a:pt x="4169840" y="482775"/>
                              <a:pt x="3851629" y="489443"/>
                              <a:pt x="3608287" y="492443"/>
                            </a:cubicBezTo>
                            <a:cubicBezTo>
                              <a:pt x="3364945" y="495443"/>
                              <a:pt x="3299836" y="472582"/>
                              <a:pt x="3209545" y="492443"/>
                            </a:cubicBezTo>
                            <a:cubicBezTo>
                              <a:pt x="3119254" y="512304"/>
                              <a:pt x="2659472" y="479468"/>
                              <a:pt x="2470892" y="492443"/>
                            </a:cubicBezTo>
                            <a:cubicBezTo>
                              <a:pt x="2282312" y="505418"/>
                              <a:pt x="1860623" y="478081"/>
                              <a:pt x="1647262" y="492443"/>
                            </a:cubicBezTo>
                            <a:cubicBezTo>
                              <a:pt x="1433901" y="506806"/>
                              <a:pt x="1311180" y="480441"/>
                              <a:pt x="1163542" y="492443"/>
                            </a:cubicBezTo>
                            <a:cubicBezTo>
                              <a:pt x="1015904" y="504445"/>
                              <a:pt x="450371" y="463264"/>
                              <a:pt x="0" y="492443"/>
                            </a:cubicBezTo>
                            <a:cubicBezTo>
                              <a:pt x="18625" y="333276"/>
                              <a:pt x="-8471" y="15683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97EF9-012C-149A-84FF-849FC9DCEC6E}"/>
                  </a:ext>
                </a:extLst>
              </p:cNvPr>
              <p:cNvSpPr txBox="1"/>
              <p:nvPr/>
            </p:nvSpPr>
            <p:spPr>
              <a:xfrm>
                <a:off x="5723979" y="4545232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𝑝𝑒𝑟𝑐𝑒𝑛𝑡𝑖𝑙𝑒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97EF9-012C-149A-84FF-849FC9DCE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4545232"/>
                <a:ext cx="683502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D39EC0-78B5-B16A-5369-AC71B17A1461}"/>
                  </a:ext>
                </a:extLst>
              </p:cNvPr>
              <p:cNvSpPr txBox="1"/>
              <p:nvPr/>
            </p:nvSpPr>
            <p:spPr>
              <a:xfrm>
                <a:off x="5723979" y="5405136"/>
                <a:ext cx="3905212" cy="584775"/>
              </a:xfrm>
              <a:custGeom>
                <a:avLst/>
                <a:gdLst>
                  <a:gd name="connsiteX0" fmla="*/ 0 w 3905212"/>
                  <a:gd name="connsiteY0" fmla="*/ 0 h 584775"/>
                  <a:gd name="connsiteX1" fmla="*/ 650869 w 3905212"/>
                  <a:gd name="connsiteY1" fmla="*/ 0 h 584775"/>
                  <a:gd name="connsiteX2" fmla="*/ 1223633 w 3905212"/>
                  <a:gd name="connsiteY2" fmla="*/ 0 h 584775"/>
                  <a:gd name="connsiteX3" fmla="*/ 1874502 w 3905212"/>
                  <a:gd name="connsiteY3" fmla="*/ 0 h 584775"/>
                  <a:gd name="connsiteX4" fmla="*/ 2447266 w 3905212"/>
                  <a:gd name="connsiteY4" fmla="*/ 0 h 584775"/>
                  <a:gd name="connsiteX5" fmla="*/ 3020031 w 3905212"/>
                  <a:gd name="connsiteY5" fmla="*/ 0 h 584775"/>
                  <a:gd name="connsiteX6" fmla="*/ 3905212 w 3905212"/>
                  <a:gd name="connsiteY6" fmla="*/ 0 h 584775"/>
                  <a:gd name="connsiteX7" fmla="*/ 3905212 w 3905212"/>
                  <a:gd name="connsiteY7" fmla="*/ 584775 h 584775"/>
                  <a:gd name="connsiteX8" fmla="*/ 3371500 w 3905212"/>
                  <a:gd name="connsiteY8" fmla="*/ 584775 h 584775"/>
                  <a:gd name="connsiteX9" fmla="*/ 2798735 w 3905212"/>
                  <a:gd name="connsiteY9" fmla="*/ 584775 h 584775"/>
                  <a:gd name="connsiteX10" fmla="*/ 2225971 w 3905212"/>
                  <a:gd name="connsiteY10" fmla="*/ 584775 h 584775"/>
                  <a:gd name="connsiteX11" fmla="*/ 1614154 w 3905212"/>
                  <a:gd name="connsiteY11" fmla="*/ 584775 h 584775"/>
                  <a:gd name="connsiteX12" fmla="*/ 924234 w 3905212"/>
                  <a:gd name="connsiteY12" fmla="*/ 584775 h 584775"/>
                  <a:gd name="connsiteX13" fmla="*/ 0 w 3905212"/>
                  <a:gd name="connsiteY13" fmla="*/ 584775 h 584775"/>
                  <a:gd name="connsiteX14" fmla="*/ 0 w 3905212"/>
                  <a:gd name="connsiteY1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05212" h="584775" fill="none" extrusionOk="0">
                    <a:moveTo>
                      <a:pt x="0" y="0"/>
                    </a:moveTo>
                    <a:cubicBezTo>
                      <a:pt x="147747" y="-24699"/>
                      <a:pt x="481918" y="-17426"/>
                      <a:pt x="650869" y="0"/>
                    </a:cubicBezTo>
                    <a:cubicBezTo>
                      <a:pt x="819820" y="17426"/>
                      <a:pt x="1081727" y="5933"/>
                      <a:pt x="1223633" y="0"/>
                    </a:cubicBezTo>
                    <a:cubicBezTo>
                      <a:pt x="1365539" y="-5933"/>
                      <a:pt x="1617469" y="-17220"/>
                      <a:pt x="1874502" y="0"/>
                    </a:cubicBezTo>
                    <a:cubicBezTo>
                      <a:pt x="2131535" y="17220"/>
                      <a:pt x="2300708" y="-10405"/>
                      <a:pt x="2447266" y="0"/>
                    </a:cubicBezTo>
                    <a:cubicBezTo>
                      <a:pt x="2593824" y="10405"/>
                      <a:pt x="2827226" y="-12311"/>
                      <a:pt x="3020031" y="0"/>
                    </a:cubicBezTo>
                    <a:cubicBezTo>
                      <a:pt x="3212836" y="12311"/>
                      <a:pt x="3699084" y="36214"/>
                      <a:pt x="3905212" y="0"/>
                    </a:cubicBezTo>
                    <a:cubicBezTo>
                      <a:pt x="3879534" y="228051"/>
                      <a:pt x="3917537" y="417647"/>
                      <a:pt x="3905212" y="584775"/>
                    </a:cubicBezTo>
                    <a:cubicBezTo>
                      <a:pt x="3787408" y="591471"/>
                      <a:pt x="3597741" y="595046"/>
                      <a:pt x="3371500" y="584775"/>
                    </a:cubicBezTo>
                    <a:cubicBezTo>
                      <a:pt x="3145259" y="574504"/>
                      <a:pt x="2943098" y="570849"/>
                      <a:pt x="2798735" y="584775"/>
                    </a:cubicBezTo>
                    <a:cubicBezTo>
                      <a:pt x="2654372" y="598701"/>
                      <a:pt x="2498634" y="583898"/>
                      <a:pt x="2225971" y="584775"/>
                    </a:cubicBezTo>
                    <a:cubicBezTo>
                      <a:pt x="1953308" y="585652"/>
                      <a:pt x="1756885" y="605808"/>
                      <a:pt x="1614154" y="584775"/>
                    </a:cubicBezTo>
                    <a:cubicBezTo>
                      <a:pt x="1471423" y="563742"/>
                      <a:pt x="1213303" y="564315"/>
                      <a:pt x="924234" y="584775"/>
                    </a:cubicBezTo>
                    <a:cubicBezTo>
                      <a:pt x="635165" y="605235"/>
                      <a:pt x="364750" y="606825"/>
                      <a:pt x="0" y="584775"/>
                    </a:cubicBezTo>
                    <a:cubicBezTo>
                      <a:pt x="-7499" y="304717"/>
                      <a:pt x="1559" y="118553"/>
                      <a:pt x="0" y="0"/>
                    </a:cubicBezTo>
                    <a:close/>
                  </a:path>
                  <a:path w="3905212" h="584775" stroke="0" extrusionOk="0">
                    <a:moveTo>
                      <a:pt x="0" y="0"/>
                    </a:moveTo>
                    <a:cubicBezTo>
                      <a:pt x="183479" y="-4558"/>
                      <a:pt x="326282" y="-14591"/>
                      <a:pt x="650869" y="0"/>
                    </a:cubicBezTo>
                    <a:cubicBezTo>
                      <a:pt x="975456" y="14591"/>
                      <a:pt x="1102654" y="34947"/>
                      <a:pt x="1379842" y="0"/>
                    </a:cubicBezTo>
                    <a:cubicBezTo>
                      <a:pt x="1657030" y="-34947"/>
                      <a:pt x="1686933" y="5489"/>
                      <a:pt x="1913554" y="0"/>
                    </a:cubicBezTo>
                    <a:cubicBezTo>
                      <a:pt x="2140175" y="-5489"/>
                      <a:pt x="2352896" y="-2750"/>
                      <a:pt x="2486318" y="0"/>
                    </a:cubicBezTo>
                    <a:cubicBezTo>
                      <a:pt x="2619740" y="2750"/>
                      <a:pt x="2784885" y="23258"/>
                      <a:pt x="3020031" y="0"/>
                    </a:cubicBezTo>
                    <a:cubicBezTo>
                      <a:pt x="3255177" y="-23258"/>
                      <a:pt x="3472246" y="16014"/>
                      <a:pt x="3905212" y="0"/>
                    </a:cubicBezTo>
                    <a:cubicBezTo>
                      <a:pt x="3929163" y="271113"/>
                      <a:pt x="3927438" y="403620"/>
                      <a:pt x="3905212" y="584775"/>
                    </a:cubicBezTo>
                    <a:cubicBezTo>
                      <a:pt x="3662165" y="575845"/>
                      <a:pt x="3596139" y="555391"/>
                      <a:pt x="3293395" y="584775"/>
                    </a:cubicBezTo>
                    <a:cubicBezTo>
                      <a:pt x="2990651" y="614159"/>
                      <a:pt x="2876079" y="597573"/>
                      <a:pt x="2642527" y="584775"/>
                    </a:cubicBezTo>
                    <a:cubicBezTo>
                      <a:pt x="2408975" y="571977"/>
                      <a:pt x="2261134" y="599725"/>
                      <a:pt x="2069762" y="584775"/>
                    </a:cubicBezTo>
                    <a:cubicBezTo>
                      <a:pt x="1878390" y="569825"/>
                      <a:pt x="1695424" y="555002"/>
                      <a:pt x="1379842" y="584775"/>
                    </a:cubicBezTo>
                    <a:cubicBezTo>
                      <a:pt x="1064260" y="614548"/>
                      <a:pt x="961726" y="609795"/>
                      <a:pt x="689921" y="584775"/>
                    </a:cubicBezTo>
                    <a:cubicBezTo>
                      <a:pt x="418116" y="559755"/>
                      <a:pt x="161890" y="561411"/>
                      <a:pt x="0" y="584775"/>
                    </a:cubicBezTo>
                    <a:cubicBezTo>
                      <a:pt x="-25635" y="421272"/>
                      <a:pt x="6813" y="15727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𝑖𝑛𝑡𝑒𝑟𝑣𝑎𝑙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D39EC0-78B5-B16A-5369-AC71B17A1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5405136"/>
                <a:ext cx="390521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3905212"/>
                          <a:gd name="connsiteY0" fmla="*/ 0 h 584775"/>
                          <a:gd name="connsiteX1" fmla="*/ 650869 w 3905212"/>
                          <a:gd name="connsiteY1" fmla="*/ 0 h 584775"/>
                          <a:gd name="connsiteX2" fmla="*/ 1223633 w 3905212"/>
                          <a:gd name="connsiteY2" fmla="*/ 0 h 584775"/>
                          <a:gd name="connsiteX3" fmla="*/ 1874502 w 3905212"/>
                          <a:gd name="connsiteY3" fmla="*/ 0 h 584775"/>
                          <a:gd name="connsiteX4" fmla="*/ 2447266 w 3905212"/>
                          <a:gd name="connsiteY4" fmla="*/ 0 h 584775"/>
                          <a:gd name="connsiteX5" fmla="*/ 3020031 w 3905212"/>
                          <a:gd name="connsiteY5" fmla="*/ 0 h 584775"/>
                          <a:gd name="connsiteX6" fmla="*/ 3905212 w 3905212"/>
                          <a:gd name="connsiteY6" fmla="*/ 0 h 584775"/>
                          <a:gd name="connsiteX7" fmla="*/ 3905212 w 3905212"/>
                          <a:gd name="connsiteY7" fmla="*/ 584775 h 584775"/>
                          <a:gd name="connsiteX8" fmla="*/ 3371500 w 3905212"/>
                          <a:gd name="connsiteY8" fmla="*/ 584775 h 584775"/>
                          <a:gd name="connsiteX9" fmla="*/ 2798735 w 3905212"/>
                          <a:gd name="connsiteY9" fmla="*/ 584775 h 584775"/>
                          <a:gd name="connsiteX10" fmla="*/ 2225971 w 3905212"/>
                          <a:gd name="connsiteY10" fmla="*/ 584775 h 584775"/>
                          <a:gd name="connsiteX11" fmla="*/ 1614154 w 3905212"/>
                          <a:gd name="connsiteY11" fmla="*/ 584775 h 584775"/>
                          <a:gd name="connsiteX12" fmla="*/ 924234 w 3905212"/>
                          <a:gd name="connsiteY12" fmla="*/ 584775 h 584775"/>
                          <a:gd name="connsiteX13" fmla="*/ 0 w 3905212"/>
                          <a:gd name="connsiteY13" fmla="*/ 584775 h 584775"/>
                          <a:gd name="connsiteX14" fmla="*/ 0 w 3905212"/>
                          <a:gd name="connsiteY1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905212" h="584775" fill="none" extrusionOk="0">
                            <a:moveTo>
                              <a:pt x="0" y="0"/>
                            </a:moveTo>
                            <a:cubicBezTo>
                              <a:pt x="147747" y="-24699"/>
                              <a:pt x="481918" y="-17426"/>
                              <a:pt x="650869" y="0"/>
                            </a:cubicBezTo>
                            <a:cubicBezTo>
                              <a:pt x="819820" y="17426"/>
                              <a:pt x="1081727" y="5933"/>
                              <a:pt x="1223633" y="0"/>
                            </a:cubicBezTo>
                            <a:cubicBezTo>
                              <a:pt x="1365539" y="-5933"/>
                              <a:pt x="1617469" y="-17220"/>
                              <a:pt x="1874502" y="0"/>
                            </a:cubicBezTo>
                            <a:cubicBezTo>
                              <a:pt x="2131535" y="17220"/>
                              <a:pt x="2300708" y="-10405"/>
                              <a:pt x="2447266" y="0"/>
                            </a:cubicBezTo>
                            <a:cubicBezTo>
                              <a:pt x="2593824" y="10405"/>
                              <a:pt x="2827226" y="-12311"/>
                              <a:pt x="3020031" y="0"/>
                            </a:cubicBezTo>
                            <a:cubicBezTo>
                              <a:pt x="3212836" y="12311"/>
                              <a:pt x="3699084" y="36214"/>
                              <a:pt x="3905212" y="0"/>
                            </a:cubicBezTo>
                            <a:cubicBezTo>
                              <a:pt x="3879534" y="228051"/>
                              <a:pt x="3917537" y="417647"/>
                              <a:pt x="3905212" y="584775"/>
                            </a:cubicBezTo>
                            <a:cubicBezTo>
                              <a:pt x="3787408" y="591471"/>
                              <a:pt x="3597741" y="595046"/>
                              <a:pt x="3371500" y="584775"/>
                            </a:cubicBezTo>
                            <a:cubicBezTo>
                              <a:pt x="3145259" y="574504"/>
                              <a:pt x="2943098" y="570849"/>
                              <a:pt x="2798735" y="584775"/>
                            </a:cubicBezTo>
                            <a:cubicBezTo>
                              <a:pt x="2654372" y="598701"/>
                              <a:pt x="2498634" y="583898"/>
                              <a:pt x="2225971" y="584775"/>
                            </a:cubicBezTo>
                            <a:cubicBezTo>
                              <a:pt x="1953308" y="585652"/>
                              <a:pt x="1756885" y="605808"/>
                              <a:pt x="1614154" y="584775"/>
                            </a:cubicBezTo>
                            <a:cubicBezTo>
                              <a:pt x="1471423" y="563742"/>
                              <a:pt x="1213303" y="564315"/>
                              <a:pt x="924234" y="584775"/>
                            </a:cubicBezTo>
                            <a:cubicBezTo>
                              <a:pt x="635165" y="605235"/>
                              <a:pt x="364750" y="606825"/>
                              <a:pt x="0" y="584775"/>
                            </a:cubicBezTo>
                            <a:cubicBezTo>
                              <a:pt x="-7499" y="304717"/>
                              <a:pt x="1559" y="118553"/>
                              <a:pt x="0" y="0"/>
                            </a:cubicBezTo>
                            <a:close/>
                          </a:path>
                          <a:path w="3905212" h="584775" stroke="0" extrusionOk="0">
                            <a:moveTo>
                              <a:pt x="0" y="0"/>
                            </a:moveTo>
                            <a:cubicBezTo>
                              <a:pt x="183479" y="-4558"/>
                              <a:pt x="326282" y="-14591"/>
                              <a:pt x="650869" y="0"/>
                            </a:cubicBezTo>
                            <a:cubicBezTo>
                              <a:pt x="975456" y="14591"/>
                              <a:pt x="1102654" y="34947"/>
                              <a:pt x="1379842" y="0"/>
                            </a:cubicBezTo>
                            <a:cubicBezTo>
                              <a:pt x="1657030" y="-34947"/>
                              <a:pt x="1686933" y="5489"/>
                              <a:pt x="1913554" y="0"/>
                            </a:cubicBezTo>
                            <a:cubicBezTo>
                              <a:pt x="2140175" y="-5489"/>
                              <a:pt x="2352896" y="-2750"/>
                              <a:pt x="2486318" y="0"/>
                            </a:cubicBezTo>
                            <a:cubicBezTo>
                              <a:pt x="2619740" y="2750"/>
                              <a:pt x="2784885" y="23258"/>
                              <a:pt x="3020031" y="0"/>
                            </a:cubicBezTo>
                            <a:cubicBezTo>
                              <a:pt x="3255177" y="-23258"/>
                              <a:pt x="3472246" y="16014"/>
                              <a:pt x="3905212" y="0"/>
                            </a:cubicBezTo>
                            <a:cubicBezTo>
                              <a:pt x="3929163" y="271113"/>
                              <a:pt x="3927438" y="403620"/>
                              <a:pt x="3905212" y="584775"/>
                            </a:cubicBezTo>
                            <a:cubicBezTo>
                              <a:pt x="3662165" y="575845"/>
                              <a:pt x="3596139" y="555391"/>
                              <a:pt x="3293395" y="584775"/>
                            </a:cubicBezTo>
                            <a:cubicBezTo>
                              <a:pt x="2990651" y="614159"/>
                              <a:pt x="2876079" y="597573"/>
                              <a:pt x="2642527" y="584775"/>
                            </a:cubicBezTo>
                            <a:cubicBezTo>
                              <a:pt x="2408975" y="571977"/>
                              <a:pt x="2261134" y="599725"/>
                              <a:pt x="2069762" y="584775"/>
                            </a:cubicBezTo>
                            <a:cubicBezTo>
                              <a:pt x="1878390" y="569825"/>
                              <a:pt x="1695424" y="555002"/>
                              <a:pt x="1379842" y="584775"/>
                            </a:cubicBezTo>
                            <a:cubicBezTo>
                              <a:pt x="1064260" y="614548"/>
                              <a:pt x="961726" y="609795"/>
                              <a:pt x="689921" y="584775"/>
                            </a:cubicBezTo>
                            <a:cubicBezTo>
                              <a:pt x="418116" y="559755"/>
                              <a:pt x="161890" y="561411"/>
                              <a:pt x="0" y="584775"/>
                            </a:cubicBezTo>
                            <a:cubicBezTo>
                              <a:pt x="-25635" y="421272"/>
                              <a:pt x="6813" y="15727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84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24BA0-9C1D-CC13-0012-57F3AF67D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9A0B-6D10-23DD-B5CB-824FF2A0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45BFB-8A78-A1E2-655E-713D1BA065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83735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 A social organization publishes information on the TV-viewing habits of Bangladeshi garments workers in a report on Television. A sample of 100 garments workers yielded the monthly viewing times, in hours, displayed on the table,</a:t>
            </a:r>
          </a:p>
          <a:p>
            <a:pPr lvl="0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DC62E53-A8A0-04CB-7EFA-C947060519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0096361"/>
                  </p:ext>
                </p:extLst>
              </p:nvPr>
            </p:nvGraphicFramePr>
            <p:xfrm>
              <a:off x="4299368" y="4214585"/>
              <a:ext cx="6030912" cy="34925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015456">
                      <a:extLst>
                        <a:ext uri="{9D8B030D-6E8A-4147-A177-3AD203B41FA5}">
                          <a16:colId xmlns:a16="http://schemas.microsoft.com/office/drawing/2014/main" val="1235368960"/>
                        </a:ext>
                      </a:extLst>
                    </a:gridCol>
                    <a:gridCol w="3015456">
                      <a:extLst>
                        <a:ext uri="{9D8B030D-6E8A-4147-A177-3AD203B41FA5}">
                          <a16:colId xmlns:a16="http://schemas.microsoft.com/office/drawing/2014/main" val="743932521"/>
                        </a:ext>
                      </a:extLst>
                    </a:gridCol>
                  </a:tblGrid>
                  <a:tr h="185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TV-viewing times (in hours)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5481711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&lt;50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2810781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50-60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14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23015138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60-70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35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2005916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70-80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20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1594760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80-90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15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2641994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800" kern="10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45539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DC62E53-A8A0-04CB-7EFA-C947060519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0096361"/>
                  </p:ext>
                </p:extLst>
              </p:nvPr>
            </p:nvGraphicFramePr>
            <p:xfrm>
              <a:off x="4299368" y="4214585"/>
              <a:ext cx="6030912" cy="34925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015456">
                      <a:extLst>
                        <a:ext uri="{9D8B030D-6E8A-4147-A177-3AD203B41FA5}">
                          <a16:colId xmlns:a16="http://schemas.microsoft.com/office/drawing/2014/main" val="1235368960"/>
                        </a:ext>
                      </a:extLst>
                    </a:gridCol>
                    <a:gridCol w="3015456">
                      <a:extLst>
                        <a:ext uri="{9D8B030D-6E8A-4147-A177-3AD203B41FA5}">
                          <a16:colId xmlns:a16="http://schemas.microsoft.com/office/drawing/2014/main" val="743932521"/>
                        </a:ext>
                      </a:extLst>
                    </a:gridCol>
                  </a:tblGrid>
                  <a:tr h="89027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TV-viewing times (in hours)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02" t="-12329" r="-404" b="-3164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5481711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&lt;50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2810781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50-60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14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23015138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60-70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35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2005916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70-80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20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1594760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80-90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15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2641994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" t="-733803" r="-100404" b="-47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45539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9627F9-0587-5B2C-97CF-B7CF3BCEBDA4}"/>
                  </a:ext>
                </a:extLst>
              </p:cNvPr>
              <p:cNvSpPr txBox="1"/>
              <p:nvPr/>
            </p:nvSpPr>
            <p:spPr>
              <a:xfrm>
                <a:off x="8616468" y="921393"/>
                <a:ext cx="5379451" cy="944169"/>
              </a:xfrm>
              <a:custGeom>
                <a:avLst/>
                <a:gdLst>
                  <a:gd name="connsiteX0" fmla="*/ 0 w 5379451"/>
                  <a:gd name="connsiteY0" fmla="*/ 0 h 944169"/>
                  <a:gd name="connsiteX1" fmla="*/ 564842 w 5379451"/>
                  <a:gd name="connsiteY1" fmla="*/ 0 h 944169"/>
                  <a:gd name="connsiteX2" fmla="*/ 1075890 w 5379451"/>
                  <a:gd name="connsiteY2" fmla="*/ 0 h 944169"/>
                  <a:gd name="connsiteX3" fmla="*/ 1748322 w 5379451"/>
                  <a:gd name="connsiteY3" fmla="*/ 0 h 944169"/>
                  <a:gd name="connsiteX4" fmla="*/ 2259369 w 5379451"/>
                  <a:gd name="connsiteY4" fmla="*/ 0 h 944169"/>
                  <a:gd name="connsiteX5" fmla="*/ 2770417 w 5379451"/>
                  <a:gd name="connsiteY5" fmla="*/ 0 h 944169"/>
                  <a:gd name="connsiteX6" fmla="*/ 3281465 w 5379451"/>
                  <a:gd name="connsiteY6" fmla="*/ 0 h 944169"/>
                  <a:gd name="connsiteX7" fmla="*/ 3846307 w 5379451"/>
                  <a:gd name="connsiteY7" fmla="*/ 0 h 944169"/>
                  <a:gd name="connsiteX8" fmla="*/ 4464944 w 5379451"/>
                  <a:gd name="connsiteY8" fmla="*/ 0 h 944169"/>
                  <a:gd name="connsiteX9" fmla="*/ 5379451 w 5379451"/>
                  <a:gd name="connsiteY9" fmla="*/ 0 h 944169"/>
                  <a:gd name="connsiteX10" fmla="*/ 5379451 w 5379451"/>
                  <a:gd name="connsiteY10" fmla="*/ 443759 h 944169"/>
                  <a:gd name="connsiteX11" fmla="*/ 5379451 w 5379451"/>
                  <a:gd name="connsiteY11" fmla="*/ 944169 h 944169"/>
                  <a:gd name="connsiteX12" fmla="*/ 4599431 w 5379451"/>
                  <a:gd name="connsiteY12" fmla="*/ 944169 h 944169"/>
                  <a:gd name="connsiteX13" fmla="*/ 3980794 w 5379451"/>
                  <a:gd name="connsiteY13" fmla="*/ 944169 h 944169"/>
                  <a:gd name="connsiteX14" fmla="*/ 3254568 w 5379451"/>
                  <a:gd name="connsiteY14" fmla="*/ 944169 h 944169"/>
                  <a:gd name="connsiteX15" fmla="*/ 2689726 w 5379451"/>
                  <a:gd name="connsiteY15" fmla="*/ 944169 h 944169"/>
                  <a:gd name="connsiteX16" fmla="*/ 1909705 w 5379451"/>
                  <a:gd name="connsiteY16" fmla="*/ 944169 h 944169"/>
                  <a:gd name="connsiteX17" fmla="*/ 1398657 w 5379451"/>
                  <a:gd name="connsiteY17" fmla="*/ 944169 h 944169"/>
                  <a:gd name="connsiteX18" fmla="*/ 887609 w 5379451"/>
                  <a:gd name="connsiteY18" fmla="*/ 944169 h 944169"/>
                  <a:gd name="connsiteX19" fmla="*/ 0 w 5379451"/>
                  <a:gd name="connsiteY19" fmla="*/ 944169 h 944169"/>
                  <a:gd name="connsiteX20" fmla="*/ 0 w 5379451"/>
                  <a:gd name="connsiteY20" fmla="*/ 500410 h 944169"/>
                  <a:gd name="connsiteX21" fmla="*/ 0 w 5379451"/>
                  <a:gd name="connsiteY21" fmla="*/ 0 h 944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79451" h="944169" fill="none" extrusionOk="0">
                    <a:moveTo>
                      <a:pt x="0" y="0"/>
                    </a:moveTo>
                    <a:cubicBezTo>
                      <a:pt x="148442" y="23329"/>
                      <a:pt x="398996" y="13998"/>
                      <a:pt x="564842" y="0"/>
                    </a:cubicBezTo>
                    <a:cubicBezTo>
                      <a:pt x="730688" y="-13998"/>
                      <a:pt x="885977" y="-11388"/>
                      <a:pt x="1075890" y="0"/>
                    </a:cubicBezTo>
                    <a:cubicBezTo>
                      <a:pt x="1265803" y="11388"/>
                      <a:pt x="1558840" y="22542"/>
                      <a:pt x="1748322" y="0"/>
                    </a:cubicBezTo>
                    <a:cubicBezTo>
                      <a:pt x="1937804" y="-22542"/>
                      <a:pt x="2133227" y="-1881"/>
                      <a:pt x="2259369" y="0"/>
                    </a:cubicBezTo>
                    <a:cubicBezTo>
                      <a:pt x="2385511" y="1881"/>
                      <a:pt x="2646533" y="6684"/>
                      <a:pt x="2770417" y="0"/>
                    </a:cubicBezTo>
                    <a:cubicBezTo>
                      <a:pt x="2894301" y="-6684"/>
                      <a:pt x="3162699" y="-19380"/>
                      <a:pt x="3281465" y="0"/>
                    </a:cubicBezTo>
                    <a:cubicBezTo>
                      <a:pt x="3400231" y="19380"/>
                      <a:pt x="3718691" y="5795"/>
                      <a:pt x="3846307" y="0"/>
                    </a:cubicBezTo>
                    <a:cubicBezTo>
                      <a:pt x="3973923" y="-5795"/>
                      <a:pt x="4336283" y="9758"/>
                      <a:pt x="4464944" y="0"/>
                    </a:cubicBezTo>
                    <a:cubicBezTo>
                      <a:pt x="4593605" y="-9758"/>
                      <a:pt x="5114344" y="14414"/>
                      <a:pt x="5379451" y="0"/>
                    </a:cubicBezTo>
                    <a:cubicBezTo>
                      <a:pt x="5373990" y="124957"/>
                      <a:pt x="5359544" y="323377"/>
                      <a:pt x="5379451" y="443759"/>
                    </a:cubicBezTo>
                    <a:cubicBezTo>
                      <a:pt x="5399358" y="564141"/>
                      <a:pt x="5364645" y="823441"/>
                      <a:pt x="5379451" y="944169"/>
                    </a:cubicBezTo>
                    <a:cubicBezTo>
                      <a:pt x="5125391" y="982156"/>
                      <a:pt x="4988414" y="942634"/>
                      <a:pt x="4599431" y="944169"/>
                    </a:cubicBezTo>
                    <a:cubicBezTo>
                      <a:pt x="4210448" y="945704"/>
                      <a:pt x="4242027" y="923787"/>
                      <a:pt x="3980794" y="944169"/>
                    </a:cubicBezTo>
                    <a:cubicBezTo>
                      <a:pt x="3719561" y="964551"/>
                      <a:pt x="3451021" y="946147"/>
                      <a:pt x="3254568" y="944169"/>
                    </a:cubicBezTo>
                    <a:cubicBezTo>
                      <a:pt x="3058115" y="942191"/>
                      <a:pt x="2964418" y="966478"/>
                      <a:pt x="2689726" y="944169"/>
                    </a:cubicBezTo>
                    <a:cubicBezTo>
                      <a:pt x="2415034" y="921860"/>
                      <a:pt x="2236680" y="921265"/>
                      <a:pt x="1909705" y="944169"/>
                    </a:cubicBezTo>
                    <a:cubicBezTo>
                      <a:pt x="1582730" y="967073"/>
                      <a:pt x="1601099" y="948795"/>
                      <a:pt x="1398657" y="944169"/>
                    </a:cubicBezTo>
                    <a:cubicBezTo>
                      <a:pt x="1196215" y="939543"/>
                      <a:pt x="1118171" y="946235"/>
                      <a:pt x="887609" y="944169"/>
                    </a:cubicBezTo>
                    <a:cubicBezTo>
                      <a:pt x="657047" y="942103"/>
                      <a:pt x="281983" y="951399"/>
                      <a:pt x="0" y="944169"/>
                    </a:cubicBezTo>
                    <a:cubicBezTo>
                      <a:pt x="607" y="771709"/>
                      <a:pt x="8056" y="626386"/>
                      <a:pt x="0" y="500410"/>
                    </a:cubicBezTo>
                    <a:cubicBezTo>
                      <a:pt x="-8056" y="374434"/>
                      <a:pt x="13512" y="249187"/>
                      <a:pt x="0" y="0"/>
                    </a:cubicBezTo>
                    <a:close/>
                  </a:path>
                  <a:path w="5379451" h="944169" stroke="0" extrusionOk="0">
                    <a:moveTo>
                      <a:pt x="0" y="0"/>
                    </a:moveTo>
                    <a:cubicBezTo>
                      <a:pt x="175680" y="12902"/>
                      <a:pt x="383305" y="3734"/>
                      <a:pt x="672431" y="0"/>
                    </a:cubicBezTo>
                    <a:cubicBezTo>
                      <a:pt x="961557" y="-3734"/>
                      <a:pt x="1134127" y="7794"/>
                      <a:pt x="1452452" y="0"/>
                    </a:cubicBezTo>
                    <a:cubicBezTo>
                      <a:pt x="1770777" y="-7794"/>
                      <a:pt x="1716561" y="11233"/>
                      <a:pt x="1963500" y="0"/>
                    </a:cubicBezTo>
                    <a:cubicBezTo>
                      <a:pt x="2210439" y="-11233"/>
                      <a:pt x="2364298" y="-8362"/>
                      <a:pt x="2528342" y="0"/>
                    </a:cubicBezTo>
                    <a:cubicBezTo>
                      <a:pt x="2692386" y="8362"/>
                      <a:pt x="2919950" y="-24126"/>
                      <a:pt x="3039390" y="0"/>
                    </a:cubicBezTo>
                    <a:cubicBezTo>
                      <a:pt x="3158830" y="24126"/>
                      <a:pt x="3460527" y="1482"/>
                      <a:pt x="3819410" y="0"/>
                    </a:cubicBezTo>
                    <a:cubicBezTo>
                      <a:pt x="4178293" y="-1482"/>
                      <a:pt x="4194367" y="5896"/>
                      <a:pt x="4491842" y="0"/>
                    </a:cubicBezTo>
                    <a:cubicBezTo>
                      <a:pt x="4789317" y="-5896"/>
                      <a:pt x="4990652" y="12955"/>
                      <a:pt x="5379451" y="0"/>
                    </a:cubicBezTo>
                    <a:cubicBezTo>
                      <a:pt x="5399147" y="214429"/>
                      <a:pt x="5392342" y="289999"/>
                      <a:pt x="5379451" y="472085"/>
                    </a:cubicBezTo>
                    <a:cubicBezTo>
                      <a:pt x="5366560" y="654172"/>
                      <a:pt x="5378007" y="790696"/>
                      <a:pt x="5379451" y="944169"/>
                    </a:cubicBezTo>
                    <a:cubicBezTo>
                      <a:pt x="5134787" y="930094"/>
                      <a:pt x="4926919" y="948644"/>
                      <a:pt x="4707020" y="944169"/>
                    </a:cubicBezTo>
                    <a:cubicBezTo>
                      <a:pt x="4487121" y="939694"/>
                      <a:pt x="4166486" y="936496"/>
                      <a:pt x="3980794" y="944169"/>
                    </a:cubicBezTo>
                    <a:cubicBezTo>
                      <a:pt x="3795102" y="951842"/>
                      <a:pt x="3571704" y="927019"/>
                      <a:pt x="3362157" y="944169"/>
                    </a:cubicBezTo>
                    <a:cubicBezTo>
                      <a:pt x="3152610" y="961319"/>
                      <a:pt x="2977868" y="943066"/>
                      <a:pt x="2743520" y="944169"/>
                    </a:cubicBezTo>
                    <a:cubicBezTo>
                      <a:pt x="2509172" y="945272"/>
                      <a:pt x="2275660" y="979410"/>
                      <a:pt x="2017294" y="944169"/>
                    </a:cubicBezTo>
                    <a:cubicBezTo>
                      <a:pt x="1758928" y="908928"/>
                      <a:pt x="1724874" y="948738"/>
                      <a:pt x="1452452" y="944169"/>
                    </a:cubicBezTo>
                    <a:cubicBezTo>
                      <a:pt x="1180030" y="939600"/>
                      <a:pt x="1067189" y="931777"/>
                      <a:pt x="941404" y="944169"/>
                    </a:cubicBezTo>
                    <a:cubicBezTo>
                      <a:pt x="815619" y="956561"/>
                      <a:pt x="459583" y="963094"/>
                      <a:pt x="0" y="944169"/>
                    </a:cubicBezTo>
                    <a:cubicBezTo>
                      <a:pt x="-11118" y="723042"/>
                      <a:pt x="16051" y="619308"/>
                      <a:pt x="0" y="490968"/>
                    </a:cubicBezTo>
                    <a:cubicBezTo>
                      <a:pt x="-16051" y="362628"/>
                      <a:pt x="16168" y="20012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/>
                        <m:t>Determine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/>
                        <m:t>with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/>
                        <m:t>interpretation</m:t>
                      </m:r>
                      <m:r>
                        <m:rPr>
                          <m:nor/>
                        </m:rPr>
                        <a:rPr lang="en-US" sz="2800"/>
                        <m:t>.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9627F9-0587-5B2C-97CF-B7CF3BCEB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468" y="921393"/>
                <a:ext cx="5379451" cy="9441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5379451"/>
                          <a:gd name="connsiteY0" fmla="*/ 0 h 944169"/>
                          <a:gd name="connsiteX1" fmla="*/ 564842 w 5379451"/>
                          <a:gd name="connsiteY1" fmla="*/ 0 h 944169"/>
                          <a:gd name="connsiteX2" fmla="*/ 1075890 w 5379451"/>
                          <a:gd name="connsiteY2" fmla="*/ 0 h 944169"/>
                          <a:gd name="connsiteX3" fmla="*/ 1748322 w 5379451"/>
                          <a:gd name="connsiteY3" fmla="*/ 0 h 944169"/>
                          <a:gd name="connsiteX4" fmla="*/ 2259369 w 5379451"/>
                          <a:gd name="connsiteY4" fmla="*/ 0 h 944169"/>
                          <a:gd name="connsiteX5" fmla="*/ 2770417 w 5379451"/>
                          <a:gd name="connsiteY5" fmla="*/ 0 h 944169"/>
                          <a:gd name="connsiteX6" fmla="*/ 3281465 w 5379451"/>
                          <a:gd name="connsiteY6" fmla="*/ 0 h 944169"/>
                          <a:gd name="connsiteX7" fmla="*/ 3846307 w 5379451"/>
                          <a:gd name="connsiteY7" fmla="*/ 0 h 944169"/>
                          <a:gd name="connsiteX8" fmla="*/ 4464944 w 5379451"/>
                          <a:gd name="connsiteY8" fmla="*/ 0 h 944169"/>
                          <a:gd name="connsiteX9" fmla="*/ 5379451 w 5379451"/>
                          <a:gd name="connsiteY9" fmla="*/ 0 h 944169"/>
                          <a:gd name="connsiteX10" fmla="*/ 5379451 w 5379451"/>
                          <a:gd name="connsiteY10" fmla="*/ 443759 h 944169"/>
                          <a:gd name="connsiteX11" fmla="*/ 5379451 w 5379451"/>
                          <a:gd name="connsiteY11" fmla="*/ 944169 h 944169"/>
                          <a:gd name="connsiteX12" fmla="*/ 4599431 w 5379451"/>
                          <a:gd name="connsiteY12" fmla="*/ 944169 h 944169"/>
                          <a:gd name="connsiteX13" fmla="*/ 3980794 w 5379451"/>
                          <a:gd name="connsiteY13" fmla="*/ 944169 h 944169"/>
                          <a:gd name="connsiteX14" fmla="*/ 3254568 w 5379451"/>
                          <a:gd name="connsiteY14" fmla="*/ 944169 h 944169"/>
                          <a:gd name="connsiteX15" fmla="*/ 2689726 w 5379451"/>
                          <a:gd name="connsiteY15" fmla="*/ 944169 h 944169"/>
                          <a:gd name="connsiteX16" fmla="*/ 1909705 w 5379451"/>
                          <a:gd name="connsiteY16" fmla="*/ 944169 h 944169"/>
                          <a:gd name="connsiteX17" fmla="*/ 1398657 w 5379451"/>
                          <a:gd name="connsiteY17" fmla="*/ 944169 h 944169"/>
                          <a:gd name="connsiteX18" fmla="*/ 887609 w 5379451"/>
                          <a:gd name="connsiteY18" fmla="*/ 944169 h 944169"/>
                          <a:gd name="connsiteX19" fmla="*/ 0 w 5379451"/>
                          <a:gd name="connsiteY19" fmla="*/ 944169 h 944169"/>
                          <a:gd name="connsiteX20" fmla="*/ 0 w 5379451"/>
                          <a:gd name="connsiteY20" fmla="*/ 500410 h 944169"/>
                          <a:gd name="connsiteX21" fmla="*/ 0 w 5379451"/>
                          <a:gd name="connsiteY21" fmla="*/ 0 h 944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5379451" h="944169" fill="none" extrusionOk="0">
                            <a:moveTo>
                              <a:pt x="0" y="0"/>
                            </a:moveTo>
                            <a:cubicBezTo>
                              <a:pt x="148442" y="23329"/>
                              <a:pt x="398996" y="13998"/>
                              <a:pt x="564842" y="0"/>
                            </a:cubicBezTo>
                            <a:cubicBezTo>
                              <a:pt x="730688" y="-13998"/>
                              <a:pt x="885977" y="-11388"/>
                              <a:pt x="1075890" y="0"/>
                            </a:cubicBezTo>
                            <a:cubicBezTo>
                              <a:pt x="1265803" y="11388"/>
                              <a:pt x="1558840" y="22542"/>
                              <a:pt x="1748322" y="0"/>
                            </a:cubicBezTo>
                            <a:cubicBezTo>
                              <a:pt x="1937804" y="-22542"/>
                              <a:pt x="2133227" y="-1881"/>
                              <a:pt x="2259369" y="0"/>
                            </a:cubicBezTo>
                            <a:cubicBezTo>
                              <a:pt x="2385511" y="1881"/>
                              <a:pt x="2646533" y="6684"/>
                              <a:pt x="2770417" y="0"/>
                            </a:cubicBezTo>
                            <a:cubicBezTo>
                              <a:pt x="2894301" y="-6684"/>
                              <a:pt x="3162699" y="-19380"/>
                              <a:pt x="3281465" y="0"/>
                            </a:cubicBezTo>
                            <a:cubicBezTo>
                              <a:pt x="3400231" y="19380"/>
                              <a:pt x="3718691" y="5795"/>
                              <a:pt x="3846307" y="0"/>
                            </a:cubicBezTo>
                            <a:cubicBezTo>
                              <a:pt x="3973923" y="-5795"/>
                              <a:pt x="4336283" y="9758"/>
                              <a:pt x="4464944" y="0"/>
                            </a:cubicBezTo>
                            <a:cubicBezTo>
                              <a:pt x="4593605" y="-9758"/>
                              <a:pt x="5114344" y="14414"/>
                              <a:pt x="5379451" y="0"/>
                            </a:cubicBezTo>
                            <a:cubicBezTo>
                              <a:pt x="5373990" y="124957"/>
                              <a:pt x="5359544" y="323377"/>
                              <a:pt x="5379451" y="443759"/>
                            </a:cubicBezTo>
                            <a:cubicBezTo>
                              <a:pt x="5399358" y="564141"/>
                              <a:pt x="5364645" y="823441"/>
                              <a:pt x="5379451" y="944169"/>
                            </a:cubicBezTo>
                            <a:cubicBezTo>
                              <a:pt x="5125391" y="982156"/>
                              <a:pt x="4988414" y="942634"/>
                              <a:pt x="4599431" y="944169"/>
                            </a:cubicBezTo>
                            <a:cubicBezTo>
                              <a:pt x="4210448" y="945704"/>
                              <a:pt x="4242027" y="923787"/>
                              <a:pt x="3980794" y="944169"/>
                            </a:cubicBezTo>
                            <a:cubicBezTo>
                              <a:pt x="3719561" y="964551"/>
                              <a:pt x="3451021" y="946147"/>
                              <a:pt x="3254568" y="944169"/>
                            </a:cubicBezTo>
                            <a:cubicBezTo>
                              <a:pt x="3058115" y="942191"/>
                              <a:pt x="2964418" y="966478"/>
                              <a:pt x="2689726" y="944169"/>
                            </a:cubicBezTo>
                            <a:cubicBezTo>
                              <a:pt x="2415034" y="921860"/>
                              <a:pt x="2236680" y="921265"/>
                              <a:pt x="1909705" y="944169"/>
                            </a:cubicBezTo>
                            <a:cubicBezTo>
                              <a:pt x="1582730" y="967073"/>
                              <a:pt x="1601099" y="948795"/>
                              <a:pt x="1398657" y="944169"/>
                            </a:cubicBezTo>
                            <a:cubicBezTo>
                              <a:pt x="1196215" y="939543"/>
                              <a:pt x="1118171" y="946235"/>
                              <a:pt x="887609" y="944169"/>
                            </a:cubicBezTo>
                            <a:cubicBezTo>
                              <a:pt x="657047" y="942103"/>
                              <a:pt x="281983" y="951399"/>
                              <a:pt x="0" y="944169"/>
                            </a:cubicBezTo>
                            <a:cubicBezTo>
                              <a:pt x="607" y="771709"/>
                              <a:pt x="8056" y="626386"/>
                              <a:pt x="0" y="500410"/>
                            </a:cubicBezTo>
                            <a:cubicBezTo>
                              <a:pt x="-8056" y="374434"/>
                              <a:pt x="13512" y="249187"/>
                              <a:pt x="0" y="0"/>
                            </a:cubicBezTo>
                            <a:close/>
                          </a:path>
                          <a:path w="5379451" h="944169" stroke="0" extrusionOk="0">
                            <a:moveTo>
                              <a:pt x="0" y="0"/>
                            </a:moveTo>
                            <a:cubicBezTo>
                              <a:pt x="175680" y="12902"/>
                              <a:pt x="383305" y="3734"/>
                              <a:pt x="672431" y="0"/>
                            </a:cubicBezTo>
                            <a:cubicBezTo>
                              <a:pt x="961557" y="-3734"/>
                              <a:pt x="1134127" y="7794"/>
                              <a:pt x="1452452" y="0"/>
                            </a:cubicBezTo>
                            <a:cubicBezTo>
                              <a:pt x="1770777" y="-7794"/>
                              <a:pt x="1716561" y="11233"/>
                              <a:pt x="1963500" y="0"/>
                            </a:cubicBezTo>
                            <a:cubicBezTo>
                              <a:pt x="2210439" y="-11233"/>
                              <a:pt x="2364298" y="-8362"/>
                              <a:pt x="2528342" y="0"/>
                            </a:cubicBezTo>
                            <a:cubicBezTo>
                              <a:pt x="2692386" y="8362"/>
                              <a:pt x="2919950" y="-24126"/>
                              <a:pt x="3039390" y="0"/>
                            </a:cubicBezTo>
                            <a:cubicBezTo>
                              <a:pt x="3158830" y="24126"/>
                              <a:pt x="3460527" y="1482"/>
                              <a:pt x="3819410" y="0"/>
                            </a:cubicBezTo>
                            <a:cubicBezTo>
                              <a:pt x="4178293" y="-1482"/>
                              <a:pt x="4194367" y="5896"/>
                              <a:pt x="4491842" y="0"/>
                            </a:cubicBezTo>
                            <a:cubicBezTo>
                              <a:pt x="4789317" y="-5896"/>
                              <a:pt x="4990652" y="12955"/>
                              <a:pt x="5379451" y="0"/>
                            </a:cubicBezTo>
                            <a:cubicBezTo>
                              <a:pt x="5399147" y="214429"/>
                              <a:pt x="5392342" y="289999"/>
                              <a:pt x="5379451" y="472085"/>
                            </a:cubicBezTo>
                            <a:cubicBezTo>
                              <a:pt x="5366560" y="654172"/>
                              <a:pt x="5378007" y="790696"/>
                              <a:pt x="5379451" y="944169"/>
                            </a:cubicBezTo>
                            <a:cubicBezTo>
                              <a:pt x="5134787" y="930094"/>
                              <a:pt x="4926919" y="948644"/>
                              <a:pt x="4707020" y="944169"/>
                            </a:cubicBezTo>
                            <a:cubicBezTo>
                              <a:pt x="4487121" y="939694"/>
                              <a:pt x="4166486" y="936496"/>
                              <a:pt x="3980794" y="944169"/>
                            </a:cubicBezTo>
                            <a:cubicBezTo>
                              <a:pt x="3795102" y="951842"/>
                              <a:pt x="3571704" y="927019"/>
                              <a:pt x="3362157" y="944169"/>
                            </a:cubicBezTo>
                            <a:cubicBezTo>
                              <a:pt x="3152610" y="961319"/>
                              <a:pt x="2977868" y="943066"/>
                              <a:pt x="2743520" y="944169"/>
                            </a:cubicBezTo>
                            <a:cubicBezTo>
                              <a:pt x="2509172" y="945272"/>
                              <a:pt x="2275660" y="979410"/>
                              <a:pt x="2017294" y="944169"/>
                            </a:cubicBezTo>
                            <a:cubicBezTo>
                              <a:pt x="1758928" y="908928"/>
                              <a:pt x="1724874" y="948738"/>
                              <a:pt x="1452452" y="944169"/>
                            </a:cubicBezTo>
                            <a:cubicBezTo>
                              <a:pt x="1180030" y="939600"/>
                              <a:pt x="1067189" y="931777"/>
                              <a:pt x="941404" y="944169"/>
                            </a:cubicBezTo>
                            <a:cubicBezTo>
                              <a:pt x="815619" y="956561"/>
                              <a:pt x="459583" y="963094"/>
                              <a:pt x="0" y="944169"/>
                            </a:cubicBezTo>
                            <a:cubicBezTo>
                              <a:pt x="-11118" y="723042"/>
                              <a:pt x="16051" y="619308"/>
                              <a:pt x="0" y="490968"/>
                            </a:cubicBezTo>
                            <a:cubicBezTo>
                              <a:pt x="-16051" y="362628"/>
                              <a:pt x="16168" y="20012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CE9323F-CEEC-14C9-29C6-E7F39D33303D}"/>
              </a:ext>
            </a:extLst>
          </p:cNvPr>
          <p:cNvSpPr txBox="1"/>
          <p:nvPr/>
        </p:nvSpPr>
        <p:spPr>
          <a:xfrm>
            <a:off x="9504431" y="3562471"/>
            <a:ext cx="3603523" cy="523220"/>
          </a:xfrm>
          <a:custGeom>
            <a:avLst/>
            <a:gdLst>
              <a:gd name="connsiteX0" fmla="*/ 0 w 3603523"/>
              <a:gd name="connsiteY0" fmla="*/ 0 h 523220"/>
              <a:gd name="connsiteX1" fmla="*/ 600587 w 3603523"/>
              <a:gd name="connsiteY1" fmla="*/ 0 h 523220"/>
              <a:gd name="connsiteX2" fmla="*/ 1129104 w 3603523"/>
              <a:gd name="connsiteY2" fmla="*/ 0 h 523220"/>
              <a:gd name="connsiteX3" fmla="*/ 1729691 w 3603523"/>
              <a:gd name="connsiteY3" fmla="*/ 0 h 523220"/>
              <a:gd name="connsiteX4" fmla="*/ 2258208 w 3603523"/>
              <a:gd name="connsiteY4" fmla="*/ 0 h 523220"/>
              <a:gd name="connsiteX5" fmla="*/ 2786724 w 3603523"/>
              <a:gd name="connsiteY5" fmla="*/ 0 h 523220"/>
              <a:gd name="connsiteX6" fmla="*/ 3603523 w 3603523"/>
              <a:gd name="connsiteY6" fmla="*/ 0 h 523220"/>
              <a:gd name="connsiteX7" fmla="*/ 3603523 w 3603523"/>
              <a:gd name="connsiteY7" fmla="*/ 523220 h 523220"/>
              <a:gd name="connsiteX8" fmla="*/ 3111042 w 3603523"/>
              <a:gd name="connsiteY8" fmla="*/ 523220 h 523220"/>
              <a:gd name="connsiteX9" fmla="*/ 2582525 w 3603523"/>
              <a:gd name="connsiteY9" fmla="*/ 523220 h 523220"/>
              <a:gd name="connsiteX10" fmla="*/ 2054008 w 3603523"/>
              <a:gd name="connsiteY10" fmla="*/ 523220 h 523220"/>
              <a:gd name="connsiteX11" fmla="*/ 1489456 w 3603523"/>
              <a:gd name="connsiteY11" fmla="*/ 523220 h 523220"/>
              <a:gd name="connsiteX12" fmla="*/ 852834 w 3603523"/>
              <a:gd name="connsiteY12" fmla="*/ 523220 h 523220"/>
              <a:gd name="connsiteX13" fmla="*/ 0 w 3603523"/>
              <a:gd name="connsiteY13" fmla="*/ 523220 h 523220"/>
              <a:gd name="connsiteX14" fmla="*/ 0 w 3603523"/>
              <a:gd name="connsiteY14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03523" h="523220" fill="none" extrusionOk="0">
                <a:moveTo>
                  <a:pt x="0" y="0"/>
                </a:moveTo>
                <a:cubicBezTo>
                  <a:pt x="150310" y="15690"/>
                  <a:pt x="325278" y="4828"/>
                  <a:pt x="600587" y="0"/>
                </a:cubicBezTo>
                <a:cubicBezTo>
                  <a:pt x="875896" y="-4828"/>
                  <a:pt x="950652" y="25107"/>
                  <a:pt x="1129104" y="0"/>
                </a:cubicBezTo>
                <a:cubicBezTo>
                  <a:pt x="1307556" y="-25107"/>
                  <a:pt x="1527251" y="20958"/>
                  <a:pt x="1729691" y="0"/>
                </a:cubicBezTo>
                <a:cubicBezTo>
                  <a:pt x="1932131" y="-20958"/>
                  <a:pt x="2007210" y="14149"/>
                  <a:pt x="2258208" y="0"/>
                </a:cubicBezTo>
                <a:cubicBezTo>
                  <a:pt x="2509206" y="-14149"/>
                  <a:pt x="2654723" y="-25998"/>
                  <a:pt x="2786724" y="0"/>
                </a:cubicBezTo>
                <a:cubicBezTo>
                  <a:pt x="2918725" y="25998"/>
                  <a:pt x="3373562" y="-14943"/>
                  <a:pt x="3603523" y="0"/>
                </a:cubicBezTo>
                <a:cubicBezTo>
                  <a:pt x="3616663" y="174652"/>
                  <a:pt x="3597614" y="404912"/>
                  <a:pt x="3603523" y="523220"/>
                </a:cubicBezTo>
                <a:cubicBezTo>
                  <a:pt x="3447935" y="513217"/>
                  <a:pt x="3228641" y="537598"/>
                  <a:pt x="3111042" y="523220"/>
                </a:cubicBezTo>
                <a:cubicBezTo>
                  <a:pt x="2993443" y="508842"/>
                  <a:pt x="2785390" y="547471"/>
                  <a:pt x="2582525" y="523220"/>
                </a:cubicBezTo>
                <a:cubicBezTo>
                  <a:pt x="2379660" y="498969"/>
                  <a:pt x="2216960" y="501222"/>
                  <a:pt x="2054008" y="523220"/>
                </a:cubicBezTo>
                <a:cubicBezTo>
                  <a:pt x="1891056" y="545218"/>
                  <a:pt x="1624977" y="504921"/>
                  <a:pt x="1489456" y="523220"/>
                </a:cubicBezTo>
                <a:cubicBezTo>
                  <a:pt x="1353935" y="541519"/>
                  <a:pt x="1053607" y="530381"/>
                  <a:pt x="852834" y="523220"/>
                </a:cubicBezTo>
                <a:cubicBezTo>
                  <a:pt x="652061" y="516059"/>
                  <a:pt x="314978" y="551060"/>
                  <a:pt x="0" y="523220"/>
                </a:cubicBezTo>
                <a:cubicBezTo>
                  <a:pt x="10299" y="320132"/>
                  <a:pt x="15285" y="257593"/>
                  <a:pt x="0" y="0"/>
                </a:cubicBezTo>
                <a:close/>
              </a:path>
              <a:path w="3603523" h="523220" stroke="0" extrusionOk="0">
                <a:moveTo>
                  <a:pt x="0" y="0"/>
                </a:moveTo>
                <a:cubicBezTo>
                  <a:pt x="121518" y="-3302"/>
                  <a:pt x="465438" y="13330"/>
                  <a:pt x="600587" y="0"/>
                </a:cubicBezTo>
                <a:cubicBezTo>
                  <a:pt x="735736" y="-13330"/>
                  <a:pt x="946391" y="-26275"/>
                  <a:pt x="1273245" y="0"/>
                </a:cubicBezTo>
                <a:cubicBezTo>
                  <a:pt x="1600099" y="26275"/>
                  <a:pt x="1568486" y="13166"/>
                  <a:pt x="1765726" y="0"/>
                </a:cubicBezTo>
                <a:cubicBezTo>
                  <a:pt x="1962966" y="-13166"/>
                  <a:pt x="2072132" y="219"/>
                  <a:pt x="2294243" y="0"/>
                </a:cubicBezTo>
                <a:cubicBezTo>
                  <a:pt x="2516354" y="-219"/>
                  <a:pt x="2673717" y="-8986"/>
                  <a:pt x="2786724" y="0"/>
                </a:cubicBezTo>
                <a:cubicBezTo>
                  <a:pt x="2899731" y="8986"/>
                  <a:pt x="3312934" y="18859"/>
                  <a:pt x="3603523" y="0"/>
                </a:cubicBezTo>
                <a:cubicBezTo>
                  <a:pt x="3613833" y="144660"/>
                  <a:pt x="3596167" y="351600"/>
                  <a:pt x="3603523" y="523220"/>
                </a:cubicBezTo>
                <a:cubicBezTo>
                  <a:pt x="3379107" y="509110"/>
                  <a:pt x="3251286" y="536881"/>
                  <a:pt x="3038971" y="523220"/>
                </a:cubicBezTo>
                <a:cubicBezTo>
                  <a:pt x="2826656" y="509559"/>
                  <a:pt x="2564801" y="526724"/>
                  <a:pt x="2438384" y="523220"/>
                </a:cubicBezTo>
                <a:cubicBezTo>
                  <a:pt x="2311967" y="519716"/>
                  <a:pt x="2113577" y="518385"/>
                  <a:pt x="1909867" y="523220"/>
                </a:cubicBezTo>
                <a:cubicBezTo>
                  <a:pt x="1706157" y="528055"/>
                  <a:pt x="1530103" y="541793"/>
                  <a:pt x="1273245" y="523220"/>
                </a:cubicBezTo>
                <a:cubicBezTo>
                  <a:pt x="1016387" y="504647"/>
                  <a:pt x="899034" y="504881"/>
                  <a:pt x="636622" y="523220"/>
                </a:cubicBezTo>
                <a:cubicBezTo>
                  <a:pt x="374210" y="541559"/>
                  <a:pt x="269981" y="499655"/>
                  <a:pt x="0" y="523220"/>
                </a:cubicBezTo>
                <a:cubicBezTo>
                  <a:pt x="10274" y="394176"/>
                  <a:pt x="-25546" y="238519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Ans: 60.9, 68, and 79</a:t>
            </a:r>
          </a:p>
        </p:txBody>
      </p:sp>
    </p:spTree>
    <p:extLst>
      <p:ext uri="{BB962C8B-B14F-4D97-AF65-F5344CB8AC3E}">
        <p14:creationId xmlns:p14="http://schemas.microsoft.com/office/powerpoint/2010/main" val="401229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74401-4859-CC3C-7078-40A5501F2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06C9-D0E0-6BC3-3DA4-FEC61D9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Practice!!!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33A542-FCC1-1012-69D0-FA7EB9A6BC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19441-B04C-553E-E475-36EC68FC446E}"/>
              </a:ext>
            </a:extLst>
          </p:cNvPr>
          <p:cNvSpPr txBox="1"/>
          <p:nvPr/>
        </p:nvSpPr>
        <p:spPr>
          <a:xfrm>
            <a:off x="7314824" y="2028683"/>
            <a:ext cx="6857021" cy="954107"/>
          </a:xfrm>
          <a:custGeom>
            <a:avLst/>
            <a:gdLst>
              <a:gd name="connsiteX0" fmla="*/ 0 w 6857021"/>
              <a:gd name="connsiteY0" fmla="*/ 0 h 954107"/>
              <a:gd name="connsiteX1" fmla="*/ 548562 w 6857021"/>
              <a:gd name="connsiteY1" fmla="*/ 0 h 954107"/>
              <a:gd name="connsiteX2" fmla="*/ 1028553 w 6857021"/>
              <a:gd name="connsiteY2" fmla="*/ 0 h 954107"/>
              <a:gd name="connsiteX3" fmla="*/ 1577115 w 6857021"/>
              <a:gd name="connsiteY3" fmla="*/ 0 h 954107"/>
              <a:gd name="connsiteX4" fmla="*/ 2194247 w 6857021"/>
              <a:gd name="connsiteY4" fmla="*/ 0 h 954107"/>
              <a:gd name="connsiteX5" fmla="*/ 2879949 w 6857021"/>
              <a:gd name="connsiteY5" fmla="*/ 0 h 954107"/>
              <a:gd name="connsiteX6" fmla="*/ 3359940 w 6857021"/>
              <a:gd name="connsiteY6" fmla="*/ 0 h 954107"/>
              <a:gd name="connsiteX7" fmla="*/ 3839932 w 6857021"/>
              <a:gd name="connsiteY7" fmla="*/ 0 h 954107"/>
              <a:gd name="connsiteX8" fmla="*/ 4525634 w 6857021"/>
              <a:gd name="connsiteY8" fmla="*/ 0 h 954107"/>
              <a:gd name="connsiteX9" fmla="*/ 5279906 w 6857021"/>
              <a:gd name="connsiteY9" fmla="*/ 0 h 954107"/>
              <a:gd name="connsiteX10" fmla="*/ 5759898 w 6857021"/>
              <a:gd name="connsiteY10" fmla="*/ 0 h 954107"/>
              <a:gd name="connsiteX11" fmla="*/ 6857021 w 6857021"/>
              <a:gd name="connsiteY11" fmla="*/ 0 h 954107"/>
              <a:gd name="connsiteX12" fmla="*/ 6857021 w 6857021"/>
              <a:gd name="connsiteY12" fmla="*/ 467512 h 954107"/>
              <a:gd name="connsiteX13" fmla="*/ 6857021 w 6857021"/>
              <a:gd name="connsiteY13" fmla="*/ 954107 h 954107"/>
              <a:gd name="connsiteX14" fmla="*/ 6171319 w 6857021"/>
              <a:gd name="connsiteY14" fmla="*/ 954107 h 954107"/>
              <a:gd name="connsiteX15" fmla="*/ 5417047 w 6857021"/>
              <a:gd name="connsiteY15" fmla="*/ 954107 h 954107"/>
              <a:gd name="connsiteX16" fmla="*/ 4937055 w 6857021"/>
              <a:gd name="connsiteY16" fmla="*/ 954107 h 954107"/>
              <a:gd name="connsiteX17" fmla="*/ 4114213 w 6857021"/>
              <a:gd name="connsiteY17" fmla="*/ 954107 h 954107"/>
              <a:gd name="connsiteX18" fmla="*/ 3497081 w 6857021"/>
              <a:gd name="connsiteY18" fmla="*/ 954107 h 954107"/>
              <a:gd name="connsiteX19" fmla="*/ 2811379 w 6857021"/>
              <a:gd name="connsiteY19" fmla="*/ 954107 h 954107"/>
              <a:gd name="connsiteX20" fmla="*/ 2125677 w 6857021"/>
              <a:gd name="connsiteY20" fmla="*/ 954107 h 954107"/>
              <a:gd name="connsiteX21" fmla="*/ 1508545 w 6857021"/>
              <a:gd name="connsiteY21" fmla="*/ 954107 h 954107"/>
              <a:gd name="connsiteX22" fmla="*/ 1028553 w 6857021"/>
              <a:gd name="connsiteY22" fmla="*/ 954107 h 954107"/>
              <a:gd name="connsiteX23" fmla="*/ 0 w 6857021"/>
              <a:gd name="connsiteY23" fmla="*/ 954107 h 954107"/>
              <a:gd name="connsiteX24" fmla="*/ 0 w 6857021"/>
              <a:gd name="connsiteY24" fmla="*/ 496136 h 954107"/>
              <a:gd name="connsiteX25" fmla="*/ 0 w 6857021"/>
              <a:gd name="connsiteY25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57021" h="954107" fill="none" extrusionOk="0">
                <a:moveTo>
                  <a:pt x="0" y="0"/>
                </a:moveTo>
                <a:cubicBezTo>
                  <a:pt x="125895" y="3583"/>
                  <a:pt x="312929" y="18533"/>
                  <a:pt x="548562" y="0"/>
                </a:cubicBezTo>
                <a:cubicBezTo>
                  <a:pt x="784195" y="-18533"/>
                  <a:pt x="923432" y="4494"/>
                  <a:pt x="1028553" y="0"/>
                </a:cubicBezTo>
                <a:cubicBezTo>
                  <a:pt x="1133674" y="-4494"/>
                  <a:pt x="1340619" y="21224"/>
                  <a:pt x="1577115" y="0"/>
                </a:cubicBezTo>
                <a:cubicBezTo>
                  <a:pt x="1813611" y="-21224"/>
                  <a:pt x="1932957" y="16413"/>
                  <a:pt x="2194247" y="0"/>
                </a:cubicBezTo>
                <a:cubicBezTo>
                  <a:pt x="2455537" y="-16413"/>
                  <a:pt x="2607904" y="8678"/>
                  <a:pt x="2879949" y="0"/>
                </a:cubicBezTo>
                <a:cubicBezTo>
                  <a:pt x="3151994" y="-8678"/>
                  <a:pt x="3201329" y="10421"/>
                  <a:pt x="3359940" y="0"/>
                </a:cubicBezTo>
                <a:cubicBezTo>
                  <a:pt x="3518551" y="-10421"/>
                  <a:pt x="3645057" y="991"/>
                  <a:pt x="3839932" y="0"/>
                </a:cubicBezTo>
                <a:cubicBezTo>
                  <a:pt x="4034807" y="-991"/>
                  <a:pt x="4278696" y="-2036"/>
                  <a:pt x="4525634" y="0"/>
                </a:cubicBezTo>
                <a:cubicBezTo>
                  <a:pt x="4772572" y="2036"/>
                  <a:pt x="4904392" y="24191"/>
                  <a:pt x="5279906" y="0"/>
                </a:cubicBezTo>
                <a:cubicBezTo>
                  <a:pt x="5655420" y="-24191"/>
                  <a:pt x="5652221" y="15606"/>
                  <a:pt x="5759898" y="0"/>
                </a:cubicBezTo>
                <a:cubicBezTo>
                  <a:pt x="5867575" y="-15606"/>
                  <a:pt x="6420854" y="11075"/>
                  <a:pt x="6857021" y="0"/>
                </a:cubicBezTo>
                <a:cubicBezTo>
                  <a:pt x="6838552" y="185124"/>
                  <a:pt x="6851675" y="235702"/>
                  <a:pt x="6857021" y="467512"/>
                </a:cubicBezTo>
                <a:cubicBezTo>
                  <a:pt x="6862367" y="699322"/>
                  <a:pt x="6864809" y="780283"/>
                  <a:pt x="6857021" y="954107"/>
                </a:cubicBezTo>
                <a:cubicBezTo>
                  <a:pt x="6597320" y="983160"/>
                  <a:pt x="6471363" y="975000"/>
                  <a:pt x="6171319" y="954107"/>
                </a:cubicBezTo>
                <a:cubicBezTo>
                  <a:pt x="5871275" y="933214"/>
                  <a:pt x="5657003" y="974582"/>
                  <a:pt x="5417047" y="954107"/>
                </a:cubicBezTo>
                <a:cubicBezTo>
                  <a:pt x="5177091" y="933632"/>
                  <a:pt x="5163202" y="962530"/>
                  <a:pt x="4937055" y="954107"/>
                </a:cubicBezTo>
                <a:cubicBezTo>
                  <a:pt x="4710908" y="945684"/>
                  <a:pt x="4290311" y="936136"/>
                  <a:pt x="4114213" y="954107"/>
                </a:cubicBezTo>
                <a:cubicBezTo>
                  <a:pt x="3938115" y="972078"/>
                  <a:pt x="3624252" y="967217"/>
                  <a:pt x="3497081" y="954107"/>
                </a:cubicBezTo>
                <a:cubicBezTo>
                  <a:pt x="3369910" y="940997"/>
                  <a:pt x="2983737" y="952226"/>
                  <a:pt x="2811379" y="954107"/>
                </a:cubicBezTo>
                <a:cubicBezTo>
                  <a:pt x="2639021" y="955988"/>
                  <a:pt x="2444110" y="943129"/>
                  <a:pt x="2125677" y="954107"/>
                </a:cubicBezTo>
                <a:cubicBezTo>
                  <a:pt x="1807244" y="965085"/>
                  <a:pt x="1660782" y="965414"/>
                  <a:pt x="1508545" y="954107"/>
                </a:cubicBezTo>
                <a:cubicBezTo>
                  <a:pt x="1356308" y="942800"/>
                  <a:pt x="1135984" y="963672"/>
                  <a:pt x="1028553" y="954107"/>
                </a:cubicBezTo>
                <a:cubicBezTo>
                  <a:pt x="921122" y="944542"/>
                  <a:pt x="384732" y="907344"/>
                  <a:pt x="0" y="954107"/>
                </a:cubicBezTo>
                <a:cubicBezTo>
                  <a:pt x="-1248" y="806655"/>
                  <a:pt x="-951" y="652883"/>
                  <a:pt x="0" y="496136"/>
                </a:cubicBezTo>
                <a:cubicBezTo>
                  <a:pt x="951" y="339389"/>
                  <a:pt x="11546" y="239596"/>
                  <a:pt x="0" y="0"/>
                </a:cubicBezTo>
                <a:close/>
              </a:path>
              <a:path w="6857021" h="954107" stroke="0" extrusionOk="0">
                <a:moveTo>
                  <a:pt x="0" y="0"/>
                </a:moveTo>
                <a:cubicBezTo>
                  <a:pt x="303752" y="-17103"/>
                  <a:pt x="441980" y="-7564"/>
                  <a:pt x="685702" y="0"/>
                </a:cubicBezTo>
                <a:cubicBezTo>
                  <a:pt x="929424" y="7564"/>
                  <a:pt x="1148596" y="-20121"/>
                  <a:pt x="1508545" y="0"/>
                </a:cubicBezTo>
                <a:cubicBezTo>
                  <a:pt x="1868494" y="20121"/>
                  <a:pt x="1807752" y="-3764"/>
                  <a:pt x="1988536" y="0"/>
                </a:cubicBezTo>
                <a:cubicBezTo>
                  <a:pt x="2169320" y="3764"/>
                  <a:pt x="2299427" y="-2915"/>
                  <a:pt x="2537098" y="0"/>
                </a:cubicBezTo>
                <a:cubicBezTo>
                  <a:pt x="2774769" y="2915"/>
                  <a:pt x="2778701" y="-16742"/>
                  <a:pt x="3017089" y="0"/>
                </a:cubicBezTo>
                <a:cubicBezTo>
                  <a:pt x="3255477" y="16742"/>
                  <a:pt x="3515734" y="15662"/>
                  <a:pt x="3839932" y="0"/>
                </a:cubicBezTo>
                <a:cubicBezTo>
                  <a:pt x="4164130" y="-15662"/>
                  <a:pt x="4192956" y="8016"/>
                  <a:pt x="4525634" y="0"/>
                </a:cubicBezTo>
                <a:cubicBezTo>
                  <a:pt x="4858312" y="-8016"/>
                  <a:pt x="4960778" y="20849"/>
                  <a:pt x="5142766" y="0"/>
                </a:cubicBezTo>
                <a:cubicBezTo>
                  <a:pt x="5324754" y="-20849"/>
                  <a:pt x="5658651" y="29030"/>
                  <a:pt x="5828468" y="0"/>
                </a:cubicBezTo>
                <a:cubicBezTo>
                  <a:pt x="5998285" y="-29030"/>
                  <a:pt x="6622258" y="11828"/>
                  <a:pt x="6857021" y="0"/>
                </a:cubicBezTo>
                <a:cubicBezTo>
                  <a:pt x="6857048" y="163750"/>
                  <a:pt x="6838598" y="270135"/>
                  <a:pt x="6857021" y="457971"/>
                </a:cubicBezTo>
                <a:cubicBezTo>
                  <a:pt x="6875444" y="645807"/>
                  <a:pt x="6859979" y="727987"/>
                  <a:pt x="6857021" y="954107"/>
                </a:cubicBezTo>
                <a:cubicBezTo>
                  <a:pt x="6692192" y="983042"/>
                  <a:pt x="6395737" y="940672"/>
                  <a:pt x="6102749" y="954107"/>
                </a:cubicBezTo>
                <a:cubicBezTo>
                  <a:pt x="5809761" y="967542"/>
                  <a:pt x="5677821" y="937481"/>
                  <a:pt x="5485617" y="954107"/>
                </a:cubicBezTo>
                <a:cubicBezTo>
                  <a:pt x="5293413" y="970733"/>
                  <a:pt x="4930522" y="941960"/>
                  <a:pt x="4731344" y="954107"/>
                </a:cubicBezTo>
                <a:cubicBezTo>
                  <a:pt x="4532166" y="966254"/>
                  <a:pt x="4406140" y="966697"/>
                  <a:pt x="4182783" y="954107"/>
                </a:cubicBezTo>
                <a:cubicBezTo>
                  <a:pt x="3959426" y="941517"/>
                  <a:pt x="3887607" y="931311"/>
                  <a:pt x="3702791" y="954107"/>
                </a:cubicBezTo>
                <a:cubicBezTo>
                  <a:pt x="3517975" y="976903"/>
                  <a:pt x="3323512" y="990903"/>
                  <a:pt x="2948519" y="954107"/>
                </a:cubicBezTo>
                <a:cubicBezTo>
                  <a:pt x="2573526" y="917311"/>
                  <a:pt x="2604177" y="980840"/>
                  <a:pt x="2399957" y="954107"/>
                </a:cubicBezTo>
                <a:cubicBezTo>
                  <a:pt x="2195737" y="927374"/>
                  <a:pt x="1886761" y="932393"/>
                  <a:pt x="1714255" y="954107"/>
                </a:cubicBezTo>
                <a:cubicBezTo>
                  <a:pt x="1541749" y="975821"/>
                  <a:pt x="1347181" y="942492"/>
                  <a:pt x="1165694" y="954107"/>
                </a:cubicBezTo>
                <a:cubicBezTo>
                  <a:pt x="984207" y="965722"/>
                  <a:pt x="532519" y="925967"/>
                  <a:pt x="0" y="954107"/>
                </a:cubicBezTo>
                <a:cubicBezTo>
                  <a:pt x="5109" y="777685"/>
                  <a:pt x="-7301" y="628420"/>
                  <a:pt x="0" y="457971"/>
                </a:cubicBezTo>
                <a:cubicBezTo>
                  <a:pt x="7301" y="287522"/>
                  <a:pt x="-15816" y="216972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+mj-lt"/>
              </a:rPr>
              <a:t>a.	Construct a table and calculate frequency from this ogive curve.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9A9B47-B4FD-063A-40C3-2E2AA80E3ACB}"/>
              </a:ext>
            </a:extLst>
          </p:cNvPr>
          <p:cNvSpPr txBox="1"/>
          <p:nvPr/>
        </p:nvSpPr>
        <p:spPr>
          <a:xfrm>
            <a:off x="7314823" y="3796563"/>
            <a:ext cx="6857021" cy="954107"/>
          </a:xfrm>
          <a:custGeom>
            <a:avLst/>
            <a:gdLst>
              <a:gd name="connsiteX0" fmla="*/ 0 w 6857021"/>
              <a:gd name="connsiteY0" fmla="*/ 0 h 954107"/>
              <a:gd name="connsiteX1" fmla="*/ 548562 w 6857021"/>
              <a:gd name="connsiteY1" fmla="*/ 0 h 954107"/>
              <a:gd name="connsiteX2" fmla="*/ 1028553 w 6857021"/>
              <a:gd name="connsiteY2" fmla="*/ 0 h 954107"/>
              <a:gd name="connsiteX3" fmla="*/ 1577115 w 6857021"/>
              <a:gd name="connsiteY3" fmla="*/ 0 h 954107"/>
              <a:gd name="connsiteX4" fmla="*/ 2194247 w 6857021"/>
              <a:gd name="connsiteY4" fmla="*/ 0 h 954107"/>
              <a:gd name="connsiteX5" fmla="*/ 2879949 w 6857021"/>
              <a:gd name="connsiteY5" fmla="*/ 0 h 954107"/>
              <a:gd name="connsiteX6" fmla="*/ 3359940 w 6857021"/>
              <a:gd name="connsiteY6" fmla="*/ 0 h 954107"/>
              <a:gd name="connsiteX7" fmla="*/ 3839932 w 6857021"/>
              <a:gd name="connsiteY7" fmla="*/ 0 h 954107"/>
              <a:gd name="connsiteX8" fmla="*/ 4525634 w 6857021"/>
              <a:gd name="connsiteY8" fmla="*/ 0 h 954107"/>
              <a:gd name="connsiteX9" fmla="*/ 5279906 w 6857021"/>
              <a:gd name="connsiteY9" fmla="*/ 0 h 954107"/>
              <a:gd name="connsiteX10" fmla="*/ 5759898 w 6857021"/>
              <a:gd name="connsiteY10" fmla="*/ 0 h 954107"/>
              <a:gd name="connsiteX11" fmla="*/ 6857021 w 6857021"/>
              <a:gd name="connsiteY11" fmla="*/ 0 h 954107"/>
              <a:gd name="connsiteX12" fmla="*/ 6857021 w 6857021"/>
              <a:gd name="connsiteY12" fmla="*/ 467512 h 954107"/>
              <a:gd name="connsiteX13" fmla="*/ 6857021 w 6857021"/>
              <a:gd name="connsiteY13" fmla="*/ 954107 h 954107"/>
              <a:gd name="connsiteX14" fmla="*/ 6171319 w 6857021"/>
              <a:gd name="connsiteY14" fmla="*/ 954107 h 954107"/>
              <a:gd name="connsiteX15" fmla="*/ 5417047 w 6857021"/>
              <a:gd name="connsiteY15" fmla="*/ 954107 h 954107"/>
              <a:gd name="connsiteX16" fmla="*/ 4937055 w 6857021"/>
              <a:gd name="connsiteY16" fmla="*/ 954107 h 954107"/>
              <a:gd name="connsiteX17" fmla="*/ 4114213 w 6857021"/>
              <a:gd name="connsiteY17" fmla="*/ 954107 h 954107"/>
              <a:gd name="connsiteX18" fmla="*/ 3497081 w 6857021"/>
              <a:gd name="connsiteY18" fmla="*/ 954107 h 954107"/>
              <a:gd name="connsiteX19" fmla="*/ 2811379 w 6857021"/>
              <a:gd name="connsiteY19" fmla="*/ 954107 h 954107"/>
              <a:gd name="connsiteX20" fmla="*/ 2125677 w 6857021"/>
              <a:gd name="connsiteY20" fmla="*/ 954107 h 954107"/>
              <a:gd name="connsiteX21" fmla="*/ 1508545 w 6857021"/>
              <a:gd name="connsiteY21" fmla="*/ 954107 h 954107"/>
              <a:gd name="connsiteX22" fmla="*/ 1028553 w 6857021"/>
              <a:gd name="connsiteY22" fmla="*/ 954107 h 954107"/>
              <a:gd name="connsiteX23" fmla="*/ 0 w 6857021"/>
              <a:gd name="connsiteY23" fmla="*/ 954107 h 954107"/>
              <a:gd name="connsiteX24" fmla="*/ 0 w 6857021"/>
              <a:gd name="connsiteY24" fmla="*/ 496136 h 954107"/>
              <a:gd name="connsiteX25" fmla="*/ 0 w 6857021"/>
              <a:gd name="connsiteY25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57021" h="954107" fill="none" extrusionOk="0">
                <a:moveTo>
                  <a:pt x="0" y="0"/>
                </a:moveTo>
                <a:cubicBezTo>
                  <a:pt x="125895" y="3583"/>
                  <a:pt x="312929" y="18533"/>
                  <a:pt x="548562" y="0"/>
                </a:cubicBezTo>
                <a:cubicBezTo>
                  <a:pt x="784195" y="-18533"/>
                  <a:pt x="923432" y="4494"/>
                  <a:pt x="1028553" y="0"/>
                </a:cubicBezTo>
                <a:cubicBezTo>
                  <a:pt x="1133674" y="-4494"/>
                  <a:pt x="1340619" y="21224"/>
                  <a:pt x="1577115" y="0"/>
                </a:cubicBezTo>
                <a:cubicBezTo>
                  <a:pt x="1813611" y="-21224"/>
                  <a:pt x="1932957" y="16413"/>
                  <a:pt x="2194247" y="0"/>
                </a:cubicBezTo>
                <a:cubicBezTo>
                  <a:pt x="2455537" y="-16413"/>
                  <a:pt x="2607904" y="8678"/>
                  <a:pt x="2879949" y="0"/>
                </a:cubicBezTo>
                <a:cubicBezTo>
                  <a:pt x="3151994" y="-8678"/>
                  <a:pt x="3201329" y="10421"/>
                  <a:pt x="3359940" y="0"/>
                </a:cubicBezTo>
                <a:cubicBezTo>
                  <a:pt x="3518551" y="-10421"/>
                  <a:pt x="3645057" y="991"/>
                  <a:pt x="3839932" y="0"/>
                </a:cubicBezTo>
                <a:cubicBezTo>
                  <a:pt x="4034807" y="-991"/>
                  <a:pt x="4278696" y="-2036"/>
                  <a:pt x="4525634" y="0"/>
                </a:cubicBezTo>
                <a:cubicBezTo>
                  <a:pt x="4772572" y="2036"/>
                  <a:pt x="4904392" y="24191"/>
                  <a:pt x="5279906" y="0"/>
                </a:cubicBezTo>
                <a:cubicBezTo>
                  <a:pt x="5655420" y="-24191"/>
                  <a:pt x="5652221" y="15606"/>
                  <a:pt x="5759898" y="0"/>
                </a:cubicBezTo>
                <a:cubicBezTo>
                  <a:pt x="5867575" y="-15606"/>
                  <a:pt x="6420854" y="11075"/>
                  <a:pt x="6857021" y="0"/>
                </a:cubicBezTo>
                <a:cubicBezTo>
                  <a:pt x="6838552" y="185124"/>
                  <a:pt x="6851675" y="235702"/>
                  <a:pt x="6857021" y="467512"/>
                </a:cubicBezTo>
                <a:cubicBezTo>
                  <a:pt x="6862367" y="699322"/>
                  <a:pt x="6864809" y="780283"/>
                  <a:pt x="6857021" y="954107"/>
                </a:cubicBezTo>
                <a:cubicBezTo>
                  <a:pt x="6597320" y="983160"/>
                  <a:pt x="6471363" y="975000"/>
                  <a:pt x="6171319" y="954107"/>
                </a:cubicBezTo>
                <a:cubicBezTo>
                  <a:pt x="5871275" y="933214"/>
                  <a:pt x="5657003" y="974582"/>
                  <a:pt x="5417047" y="954107"/>
                </a:cubicBezTo>
                <a:cubicBezTo>
                  <a:pt x="5177091" y="933632"/>
                  <a:pt x="5163202" y="962530"/>
                  <a:pt x="4937055" y="954107"/>
                </a:cubicBezTo>
                <a:cubicBezTo>
                  <a:pt x="4710908" y="945684"/>
                  <a:pt x="4290311" y="936136"/>
                  <a:pt x="4114213" y="954107"/>
                </a:cubicBezTo>
                <a:cubicBezTo>
                  <a:pt x="3938115" y="972078"/>
                  <a:pt x="3624252" y="967217"/>
                  <a:pt x="3497081" y="954107"/>
                </a:cubicBezTo>
                <a:cubicBezTo>
                  <a:pt x="3369910" y="940997"/>
                  <a:pt x="2983737" y="952226"/>
                  <a:pt x="2811379" y="954107"/>
                </a:cubicBezTo>
                <a:cubicBezTo>
                  <a:pt x="2639021" y="955988"/>
                  <a:pt x="2444110" y="943129"/>
                  <a:pt x="2125677" y="954107"/>
                </a:cubicBezTo>
                <a:cubicBezTo>
                  <a:pt x="1807244" y="965085"/>
                  <a:pt x="1660782" y="965414"/>
                  <a:pt x="1508545" y="954107"/>
                </a:cubicBezTo>
                <a:cubicBezTo>
                  <a:pt x="1356308" y="942800"/>
                  <a:pt x="1135984" y="963672"/>
                  <a:pt x="1028553" y="954107"/>
                </a:cubicBezTo>
                <a:cubicBezTo>
                  <a:pt x="921122" y="944542"/>
                  <a:pt x="384732" y="907344"/>
                  <a:pt x="0" y="954107"/>
                </a:cubicBezTo>
                <a:cubicBezTo>
                  <a:pt x="-1248" y="806655"/>
                  <a:pt x="-951" y="652883"/>
                  <a:pt x="0" y="496136"/>
                </a:cubicBezTo>
                <a:cubicBezTo>
                  <a:pt x="951" y="339389"/>
                  <a:pt x="11546" y="239596"/>
                  <a:pt x="0" y="0"/>
                </a:cubicBezTo>
                <a:close/>
              </a:path>
              <a:path w="6857021" h="954107" stroke="0" extrusionOk="0">
                <a:moveTo>
                  <a:pt x="0" y="0"/>
                </a:moveTo>
                <a:cubicBezTo>
                  <a:pt x="303752" y="-17103"/>
                  <a:pt x="441980" y="-7564"/>
                  <a:pt x="685702" y="0"/>
                </a:cubicBezTo>
                <a:cubicBezTo>
                  <a:pt x="929424" y="7564"/>
                  <a:pt x="1148596" y="-20121"/>
                  <a:pt x="1508545" y="0"/>
                </a:cubicBezTo>
                <a:cubicBezTo>
                  <a:pt x="1868494" y="20121"/>
                  <a:pt x="1807752" y="-3764"/>
                  <a:pt x="1988536" y="0"/>
                </a:cubicBezTo>
                <a:cubicBezTo>
                  <a:pt x="2169320" y="3764"/>
                  <a:pt x="2299427" y="-2915"/>
                  <a:pt x="2537098" y="0"/>
                </a:cubicBezTo>
                <a:cubicBezTo>
                  <a:pt x="2774769" y="2915"/>
                  <a:pt x="2778701" y="-16742"/>
                  <a:pt x="3017089" y="0"/>
                </a:cubicBezTo>
                <a:cubicBezTo>
                  <a:pt x="3255477" y="16742"/>
                  <a:pt x="3515734" y="15662"/>
                  <a:pt x="3839932" y="0"/>
                </a:cubicBezTo>
                <a:cubicBezTo>
                  <a:pt x="4164130" y="-15662"/>
                  <a:pt x="4192956" y="8016"/>
                  <a:pt x="4525634" y="0"/>
                </a:cubicBezTo>
                <a:cubicBezTo>
                  <a:pt x="4858312" y="-8016"/>
                  <a:pt x="4960778" y="20849"/>
                  <a:pt x="5142766" y="0"/>
                </a:cubicBezTo>
                <a:cubicBezTo>
                  <a:pt x="5324754" y="-20849"/>
                  <a:pt x="5658651" y="29030"/>
                  <a:pt x="5828468" y="0"/>
                </a:cubicBezTo>
                <a:cubicBezTo>
                  <a:pt x="5998285" y="-29030"/>
                  <a:pt x="6622258" y="11828"/>
                  <a:pt x="6857021" y="0"/>
                </a:cubicBezTo>
                <a:cubicBezTo>
                  <a:pt x="6857048" y="163750"/>
                  <a:pt x="6838598" y="270135"/>
                  <a:pt x="6857021" y="457971"/>
                </a:cubicBezTo>
                <a:cubicBezTo>
                  <a:pt x="6875444" y="645807"/>
                  <a:pt x="6859979" y="727987"/>
                  <a:pt x="6857021" y="954107"/>
                </a:cubicBezTo>
                <a:cubicBezTo>
                  <a:pt x="6692192" y="983042"/>
                  <a:pt x="6395737" y="940672"/>
                  <a:pt x="6102749" y="954107"/>
                </a:cubicBezTo>
                <a:cubicBezTo>
                  <a:pt x="5809761" y="967542"/>
                  <a:pt x="5677821" y="937481"/>
                  <a:pt x="5485617" y="954107"/>
                </a:cubicBezTo>
                <a:cubicBezTo>
                  <a:pt x="5293413" y="970733"/>
                  <a:pt x="4930522" y="941960"/>
                  <a:pt x="4731344" y="954107"/>
                </a:cubicBezTo>
                <a:cubicBezTo>
                  <a:pt x="4532166" y="966254"/>
                  <a:pt x="4406140" y="966697"/>
                  <a:pt x="4182783" y="954107"/>
                </a:cubicBezTo>
                <a:cubicBezTo>
                  <a:pt x="3959426" y="941517"/>
                  <a:pt x="3887607" y="931311"/>
                  <a:pt x="3702791" y="954107"/>
                </a:cubicBezTo>
                <a:cubicBezTo>
                  <a:pt x="3517975" y="976903"/>
                  <a:pt x="3323512" y="990903"/>
                  <a:pt x="2948519" y="954107"/>
                </a:cubicBezTo>
                <a:cubicBezTo>
                  <a:pt x="2573526" y="917311"/>
                  <a:pt x="2604177" y="980840"/>
                  <a:pt x="2399957" y="954107"/>
                </a:cubicBezTo>
                <a:cubicBezTo>
                  <a:pt x="2195737" y="927374"/>
                  <a:pt x="1886761" y="932393"/>
                  <a:pt x="1714255" y="954107"/>
                </a:cubicBezTo>
                <a:cubicBezTo>
                  <a:pt x="1541749" y="975821"/>
                  <a:pt x="1347181" y="942492"/>
                  <a:pt x="1165694" y="954107"/>
                </a:cubicBezTo>
                <a:cubicBezTo>
                  <a:pt x="984207" y="965722"/>
                  <a:pt x="532519" y="925967"/>
                  <a:pt x="0" y="954107"/>
                </a:cubicBezTo>
                <a:cubicBezTo>
                  <a:pt x="5109" y="777685"/>
                  <a:pt x="-7301" y="628420"/>
                  <a:pt x="0" y="457971"/>
                </a:cubicBezTo>
                <a:cubicBezTo>
                  <a:pt x="7301" y="287522"/>
                  <a:pt x="-15816" y="216972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+mj-lt"/>
              </a:rPr>
              <a:t>b.	Using table from (a), calculate the mean, median, mode. </a:t>
            </a:r>
            <a:endParaRPr lang="en-US" sz="28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7C40DC4-5ED7-9EC2-A110-3A329E98A8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5180127"/>
              </p:ext>
            </p:extLst>
          </p:nvPr>
        </p:nvGraphicFramePr>
        <p:xfrm>
          <a:off x="457804" y="2007469"/>
          <a:ext cx="6218294" cy="5864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7866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Mathematical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14CBA-2183-2D20-825D-59F49CE3772A}"/>
              </a:ext>
            </a:extLst>
          </p:cNvPr>
          <p:cNvSpPr txBox="1"/>
          <p:nvPr/>
        </p:nvSpPr>
        <p:spPr>
          <a:xfrm>
            <a:off x="1987262" y="2822084"/>
            <a:ext cx="10655123" cy="3595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4000" dirty="0"/>
              <a:t>To access additional mathematical problems, please refer to the PDF lecture notes and Books.</a:t>
            </a:r>
          </a:p>
        </p:txBody>
      </p:sp>
    </p:spTree>
    <p:extLst>
      <p:ext uri="{BB962C8B-B14F-4D97-AF65-F5344CB8AC3E}">
        <p14:creationId xmlns:p14="http://schemas.microsoft.com/office/powerpoint/2010/main" val="2263355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Measures of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83735"/>
          </a:xfrm>
        </p:spPr>
        <p:txBody>
          <a:bodyPr>
            <a:normAutofit/>
          </a:bodyPr>
          <a:lstStyle/>
          <a:p>
            <a:r>
              <a:rPr lang="en-US" sz="3200" dirty="0"/>
              <a:t> We have learned that </a:t>
            </a:r>
            <a:r>
              <a:rPr lang="en-US" sz="3200" dirty="0">
                <a:highlight>
                  <a:srgbClr val="FFFF00"/>
                </a:highlight>
              </a:rPr>
              <a:t>median divided a set of data into two equal parts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 In the same way, we can divides a set of data into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Four equal parts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Ten equal parts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Hundred equal parts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8A1DD-2B03-48F8-D5FE-C881B20E6DE8}"/>
              </a:ext>
            </a:extLst>
          </p:cNvPr>
          <p:cNvSpPr txBox="1"/>
          <p:nvPr/>
        </p:nvSpPr>
        <p:spPr>
          <a:xfrm>
            <a:off x="4772256" y="4356418"/>
            <a:ext cx="1908462" cy="584775"/>
          </a:xfrm>
          <a:custGeom>
            <a:avLst/>
            <a:gdLst>
              <a:gd name="connsiteX0" fmla="*/ 0 w 1908462"/>
              <a:gd name="connsiteY0" fmla="*/ 0 h 584775"/>
              <a:gd name="connsiteX1" fmla="*/ 597985 w 1908462"/>
              <a:gd name="connsiteY1" fmla="*/ 0 h 584775"/>
              <a:gd name="connsiteX2" fmla="*/ 1253223 w 1908462"/>
              <a:gd name="connsiteY2" fmla="*/ 0 h 584775"/>
              <a:gd name="connsiteX3" fmla="*/ 1908462 w 1908462"/>
              <a:gd name="connsiteY3" fmla="*/ 0 h 584775"/>
              <a:gd name="connsiteX4" fmla="*/ 1908462 w 1908462"/>
              <a:gd name="connsiteY4" fmla="*/ 584775 h 584775"/>
              <a:gd name="connsiteX5" fmla="*/ 1253223 w 1908462"/>
              <a:gd name="connsiteY5" fmla="*/ 584775 h 584775"/>
              <a:gd name="connsiteX6" fmla="*/ 674323 w 1908462"/>
              <a:gd name="connsiteY6" fmla="*/ 584775 h 584775"/>
              <a:gd name="connsiteX7" fmla="*/ 0 w 1908462"/>
              <a:gd name="connsiteY7" fmla="*/ 584775 h 584775"/>
              <a:gd name="connsiteX8" fmla="*/ 0 w 1908462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462" h="584775" fill="none" extrusionOk="0">
                <a:moveTo>
                  <a:pt x="0" y="0"/>
                </a:moveTo>
                <a:cubicBezTo>
                  <a:pt x="148154" y="28314"/>
                  <a:pt x="342119" y="29022"/>
                  <a:pt x="597985" y="0"/>
                </a:cubicBezTo>
                <a:cubicBezTo>
                  <a:pt x="853852" y="-29022"/>
                  <a:pt x="956108" y="-15210"/>
                  <a:pt x="1253223" y="0"/>
                </a:cubicBezTo>
                <a:cubicBezTo>
                  <a:pt x="1550338" y="15210"/>
                  <a:pt x="1706061" y="-25522"/>
                  <a:pt x="1908462" y="0"/>
                </a:cubicBezTo>
                <a:cubicBezTo>
                  <a:pt x="1933737" y="239608"/>
                  <a:pt x="1934097" y="338936"/>
                  <a:pt x="1908462" y="584775"/>
                </a:cubicBezTo>
                <a:cubicBezTo>
                  <a:pt x="1745759" y="579968"/>
                  <a:pt x="1476060" y="558318"/>
                  <a:pt x="1253223" y="584775"/>
                </a:cubicBezTo>
                <a:cubicBezTo>
                  <a:pt x="1030386" y="611232"/>
                  <a:pt x="951583" y="602135"/>
                  <a:pt x="674323" y="584775"/>
                </a:cubicBezTo>
                <a:cubicBezTo>
                  <a:pt x="397063" y="567415"/>
                  <a:pt x="185602" y="605541"/>
                  <a:pt x="0" y="584775"/>
                </a:cubicBezTo>
                <a:cubicBezTo>
                  <a:pt x="-5541" y="358131"/>
                  <a:pt x="21946" y="268150"/>
                  <a:pt x="0" y="0"/>
                </a:cubicBezTo>
                <a:close/>
              </a:path>
              <a:path w="1908462" h="584775" stroke="0" extrusionOk="0">
                <a:moveTo>
                  <a:pt x="0" y="0"/>
                </a:moveTo>
                <a:cubicBezTo>
                  <a:pt x="276556" y="-24182"/>
                  <a:pt x="458964" y="-29035"/>
                  <a:pt x="636154" y="0"/>
                </a:cubicBezTo>
                <a:cubicBezTo>
                  <a:pt x="813344" y="29035"/>
                  <a:pt x="1132149" y="26399"/>
                  <a:pt x="1310477" y="0"/>
                </a:cubicBezTo>
                <a:cubicBezTo>
                  <a:pt x="1488805" y="-26399"/>
                  <a:pt x="1682945" y="-4829"/>
                  <a:pt x="1908462" y="0"/>
                </a:cubicBezTo>
                <a:cubicBezTo>
                  <a:pt x="1903827" y="203591"/>
                  <a:pt x="1917618" y="346255"/>
                  <a:pt x="1908462" y="584775"/>
                </a:cubicBezTo>
                <a:cubicBezTo>
                  <a:pt x="1656503" y="557659"/>
                  <a:pt x="1554586" y="594271"/>
                  <a:pt x="1329562" y="584775"/>
                </a:cubicBezTo>
                <a:cubicBezTo>
                  <a:pt x="1104538" y="575279"/>
                  <a:pt x="821856" y="564266"/>
                  <a:pt x="693408" y="584775"/>
                </a:cubicBezTo>
                <a:cubicBezTo>
                  <a:pt x="564960" y="605284"/>
                  <a:pt x="167416" y="605620"/>
                  <a:pt x="0" y="584775"/>
                </a:cubicBezTo>
                <a:cubicBezTo>
                  <a:pt x="-4198" y="296957"/>
                  <a:pt x="-14354" y="235286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Quartiles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0FDB0-DB0E-A661-60E5-226943AE76B7}"/>
              </a:ext>
            </a:extLst>
          </p:cNvPr>
          <p:cNvSpPr txBox="1"/>
          <p:nvPr/>
        </p:nvSpPr>
        <p:spPr>
          <a:xfrm>
            <a:off x="4772256" y="5646058"/>
            <a:ext cx="1908462" cy="584775"/>
          </a:xfrm>
          <a:custGeom>
            <a:avLst/>
            <a:gdLst>
              <a:gd name="connsiteX0" fmla="*/ 0 w 1908462"/>
              <a:gd name="connsiteY0" fmla="*/ 0 h 584775"/>
              <a:gd name="connsiteX1" fmla="*/ 597985 w 1908462"/>
              <a:gd name="connsiteY1" fmla="*/ 0 h 584775"/>
              <a:gd name="connsiteX2" fmla="*/ 1253223 w 1908462"/>
              <a:gd name="connsiteY2" fmla="*/ 0 h 584775"/>
              <a:gd name="connsiteX3" fmla="*/ 1908462 w 1908462"/>
              <a:gd name="connsiteY3" fmla="*/ 0 h 584775"/>
              <a:gd name="connsiteX4" fmla="*/ 1908462 w 1908462"/>
              <a:gd name="connsiteY4" fmla="*/ 584775 h 584775"/>
              <a:gd name="connsiteX5" fmla="*/ 1253223 w 1908462"/>
              <a:gd name="connsiteY5" fmla="*/ 584775 h 584775"/>
              <a:gd name="connsiteX6" fmla="*/ 674323 w 1908462"/>
              <a:gd name="connsiteY6" fmla="*/ 584775 h 584775"/>
              <a:gd name="connsiteX7" fmla="*/ 0 w 1908462"/>
              <a:gd name="connsiteY7" fmla="*/ 584775 h 584775"/>
              <a:gd name="connsiteX8" fmla="*/ 0 w 1908462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462" h="584775" fill="none" extrusionOk="0">
                <a:moveTo>
                  <a:pt x="0" y="0"/>
                </a:moveTo>
                <a:cubicBezTo>
                  <a:pt x="148154" y="28314"/>
                  <a:pt x="342119" y="29022"/>
                  <a:pt x="597985" y="0"/>
                </a:cubicBezTo>
                <a:cubicBezTo>
                  <a:pt x="853852" y="-29022"/>
                  <a:pt x="956108" y="-15210"/>
                  <a:pt x="1253223" y="0"/>
                </a:cubicBezTo>
                <a:cubicBezTo>
                  <a:pt x="1550338" y="15210"/>
                  <a:pt x="1706061" y="-25522"/>
                  <a:pt x="1908462" y="0"/>
                </a:cubicBezTo>
                <a:cubicBezTo>
                  <a:pt x="1933737" y="239608"/>
                  <a:pt x="1934097" y="338936"/>
                  <a:pt x="1908462" y="584775"/>
                </a:cubicBezTo>
                <a:cubicBezTo>
                  <a:pt x="1745759" y="579968"/>
                  <a:pt x="1476060" y="558318"/>
                  <a:pt x="1253223" y="584775"/>
                </a:cubicBezTo>
                <a:cubicBezTo>
                  <a:pt x="1030386" y="611232"/>
                  <a:pt x="951583" y="602135"/>
                  <a:pt x="674323" y="584775"/>
                </a:cubicBezTo>
                <a:cubicBezTo>
                  <a:pt x="397063" y="567415"/>
                  <a:pt x="185602" y="605541"/>
                  <a:pt x="0" y="584775"/>
                </a:cubicBezTo>
                <a:cubicBezTo>
                  <a:pt x="-5541" y="358131"/>
                  <a:pt x="21946" y="268150"/>
                  <a:pt x="0" y="0"/>
                </a:cubicBezTo>
                <a:close/>
              </a:path>
              <a:path w="1908462" h="584775" stroke="0" extrusionOk="0">
                <a:moveTo>
                  <a:pt x="0" y="0"/>
                </a:moveTo>
                <a:cubicBezTo>
                  <a:pt x="276556" y="-24182"/>
                  <a:pt x="458964" y="-29035"/>
                  <a:pt x="636154" y="0"/>
                </a:cubicBezTo>
                <a:cubicBezTo>
                  <a:pt x="813344" y="29035"/>
                  <a:pt x="1132149" y="26399"/>
                  <a:pt x="1310477" y="0"/>
                </a:cubicBezTo>
                <a:cubicBezTo>
                  <a:pt x="1488805" y="-26399"/>
                  <a:pt x="1682945" y="-4829"/>
                  <a:pt x="1908462" y="0"/>
                </a:cubicBezTo>
                <a:cubicBezTo>
                  <a:pt x="1903827" y="203591"/>
                  <a:pt x="1917618" y="346255"/>
                  <a:pt x="1908462" y="584775"/>
                </a:cubicBezTo>
                <a:cubicBezTo>
                  <a:pt x="1656503" y="557659"/>
                  <a:pt x="1554586" y="594271"/>
                  <a:pt x="1329562" y="584775"/>
                </a:cubicBezTo>
                <a:cubicBezTo>
                  <a:pt x="1104538" y="575279"/>
                  <a:pt x="821856" y="564266"/>
                  <a:pt x="693408" y="584775"/>
                </a:cubicBezTo>
                <a:cubicBezTo>
                  <a:pt x="564960" y="605284"/>
                  <a:pt x="167416" y="605620"/>
                  <a:pt x="0" y="584775"/>
                </a:cubicBezTo>
                <a:cubicBezTo>
                  <a:pt x="-4198" y="296957"/>
                  <a:pt x="-14354" y="235286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Deciles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4EAFA-7527-97DF-F297-16BB3973C748}"/>
              </a:ext>
            </a:extLst>
          </p:cNvPr>
          <p:cNvSpPr txBox="1"/>
          <p:nvPr/>
        </p:nvSpPr>
        <p:spPr>
          <a:xfrm>
            <a:off x="5577799" y="6841737"/>
            <a:ext cx="2241254" cy="584775"/>
          </a:xfrm>
          <a:custGeom>
            <a:avLst/>
            <a:gdLst>
              <a:gd name="connsiteX0" fmla="*/ 0 w 2241254"/>
              <a:gd name="connsiteY0" fmla="*/ 0 h 584775"/>
              <a:gd name="connsiteX1" fmla="*/ 515488 w 2241254"/>
              <a:gd name="connsiteY1" fmla="*/ 0 h 584775"/>
              <a:gd name="connsiteX2" fmla="*/ 1075802 w 2241254"/>
              <a:gd name="connsiteY2" fmla="*/ 0 h 584775"/>
              <a:gd name="connsiteX3" fmla="*/ 1680941 w 2241254"/>
              <a:gd name="connsiteY3" fmla="*/ 0 h 584775"/>
              <a:gd name="connsiteX4" fmla="*/ 2241254 w 2241254"/>
              <a:gd name="connsiteY4" fmla="*/ 0 h 584775"/>
              <a:gd name="connsiteX5" fmla="*/ 2241254 w 2241254"/>
              <a:gd name="connsiteY5" fmla="*/ 584775 h 584775"/>
              <a:gd name="connsiteX6" fmla="*/ 1658528 w 2241254"/>
              <a:gd name="connsiteY6" fmla="*/ 584775 h 584775"/>
              <a:gd name="connsiteX7" fmla="*/ 1098214 w 2241254"/>
              <a:gd name="connsiteY7" fmla="*/ 584775 h 584775"/>
              <a:gd name="connsiteX8" fmla="*/ 537901 w 2241254"/>
              <a:gd name="connsiteY8" fmla="*/ 584775 h 584775"/>
              <a:gd name="connsiteX9" fmla="*/ 0 w 2241254"/>
              <a:gd name="connsiteY9" fmla="*/ 584775 h 584775"/>
              <a:gd name="connsiteX10" fmla="*/ 0 w 2241254"/>
              <a:gd name="connsiteY1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1254" h="584775" fill="none" extrusionOk="0">
                <a:moveTo>
                  <a:pt x="0" y="0"/>
                </a:moveTo>
                <a:cubicBezTo>
                  <a:pt x="112812" y="9231"/>
                  <a:pt x="275260" y="21104"/>
                  <a:pt x="515488" y="0"/>
                </a:cubicBezTo>
                <a:cubicBezTo>
                  <a:pt x="755716" y="-21104"/>
                  <a:pt x="922861" y="10699"/>
                  <a:pt x="1075802" y="0"/>
                </a:cubicBezTo>
                <a:cubicBezTo>
                  <a:pt x="1228743" y="-10699"/>
                  <a:pt x="1520887" y="28351"/>
                  <a:pt x="1680941" y="0"/>
                </a:cubicBezTo>
                <a:cubicBezTo>
                  <a:pt x="1840995" y="-28351"/>
                  <a:pt x="1967929" y="-2403"/>
                  <a:pt x="2241254" y="0"/>
                </a:cubicBezTo>
                <a:cubicBezTo>
                  <a:pt x="2221678" y="233813"/>
                  <a:pt x="2241979" y="345296"/>
                  <a:pt x="2241254" y="584775"/>
                </a:cubicBezTo>
                <a:cubicBezTo>
                  <a:pt x="2077929" y="581502"/>
                  <a:pt x="1930769" y="578729"/>
                  <a:pt x="1658528" y="584775"/>
                </a:cubicBezTo>
                <a:cubicBezTo>
                  <a:pt x="1386287" y="590821"/>
                  <a:pt x="1338393" y="612366"/>
                  <a:pt x="1098214" y="584775"/>
                </a:cubicBezTo>
                <a:cubicBezTo>
                  <a:pt x="858035" y="557184"/>
                  <a:pt x="711191" y="599408"/>
                  <a:pt x="537901" y="584775"/>
                </a:cubicBezTo>
                <a:cubicBezTo>
                  <a:pt x="364611" y="570142"/>
                  <a:pt x="151287" y="559144"/>
                  <a:pt x="0" y="584775"/>
                </a:cubicBezTo>
                <a:cubicBezTo>
                  <a:pt x="-18877" y="434267"/>
                  <a:pt x="18244" y="161157"/>
                  <a:pt x="0" y="0"/>
                </a:cubicBezTo>
                <a:close/>
              </a:path>
              <a:path w="2241254" h="584775" stroke="0" extrusionOk="0">
                <a:moveTo>
                  <a:pt x="0" y="0"/>
                </a:moveTo>
                <a:cubicBezTo>
                  <a:pt x="268497" y="-11137"/>
                  <a:pt x="413740" y="10949"/>
                  <a:pt x="560314" y="0"/>
                </a:cubicBezTo>
                <a:cubicBezTo>
                  <a:pt x="706888" y="-10949"/>
                  <a:pt x="947526" y="22273"/>
                  <a:pt x="1165452" y="0"/>
                </a:cubicBezTo>
                <a:cubicBezTo>
                  <a:pt x="1383378" y="-22273"/>
                  <a:pt x="1443064" y="-3175"/>
                  <a:pt x="1658528" y="0"/>
                </a:cubicBezTo>
                <a:cubicBezTo>
                  <a:pt x="1873992" y="3175"/>
                  <a:pt x="1977229" y="21531"/>
                  <a:pt x="2241254" y="0"/>
                </a:cubicBezTo>
                <a:cubicBezTo>
                  <a:pt x="2221209" y="240850"/>
                  <a:pt x="2229754" y="436275"/>
                  <a:pt x="2241254" y="584775"/>
                </a:cubicBezTo>
                <a:cubicBezTo>
                  <a:pt x="2125792" y="578871"/>
                  <a:pt x="1919775" y="571058"/>
                  <a:pt x="1680941" y="584775"/>
                </a:cubicBezTo>
                <a:cubicBezTo>
                  <a:pt x="1442107" y="598492"/>
                  <a:pt x="1312547" y="579933"/>
                  <a:pt x="1075802" y="584775"/>
                </a:cubicBezTo>
                <a:cubicBezTo>
                  <a:pt x="839057" y="589617"/>
                  <a:pt x="708357" y="566378"/>
                  <a:pt x="537901" y="584775"/>
                </a:cubicBezTo>
                <a:cubicBezTo>
                  <a:pt x="367445" y="603172"/>
                  <a:pt x="252752" y="562487"/>
                  <a:pt x="0" y="584775"/>
                </a:cubicBezTo>
                <a:cubicBezTo>
                  <a:pt x="-25155" y="441597"/>
                  <a:pt x="20414" y="190606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Percentiles</a:t>
            </a:r>
          </a:p>
        </p:txBody>
      </p:sp>
    </p:spTree>
    <p:extLst>
      <p:ext uri="{BB962C8B-B14F-4D97-AF65-F5344CB8AC3E}">
        <p14:creationId xmlns:p14="http://schemas.microsoft.com/office/powerpoint/2010/main" val="257169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Q, D, and 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83735"/>
          </a:xfrm>
        </p:spPr>
        <p:txBody>
          <a:bodyPr>
            <a:normAutofit/>
          </a:bodyPr>
          <a:lstStyle/>
          <a:p>
            <a:r>
              <a:rPr lang="en-US" sz="3200" dirty="0"/>
              <a:t> Quartiles: Divide the data set into four equal parts. So, we get 3 quartile points: Q1, Q2, and Q3</a:t>
            </a:r>
          </a:p>
          <a:p>
            <a:endParaRPr lang="en-US" sz="3200" dirty="0"/>
          </a:p>
          <a:p>
            <a:r>
              <a:rPr lang="en-US" sz="3200" dirty="0"/>
              <a:t> Deciles: Divide the data set into ten equal parts. So, we get 9 decile points: D1, D2, D3, … , D9.</a:t>
            </a:r>
          </a:p>
          <a:p>
            <a:endParaRPr lang="en-US" sz="3200" dirty="0"/>
          </a:p>
          <a:p>
            <a:r>
              <a:rPr lang="en-US" sz="3200" dirty="0"/>
              <a:t> Percentiles: Divide the data set into hundred equal parts. So, we get 99 percentile points: P1, P2, P3, … , P99</a:t>
            </a:r>
          </a:p>
        </p:txBody>
      </p:sp>
    </p:spTree>
    <p:extLst>
      <p:ext uri="{BB962C8B-B14F-4D97-AF65-F5344CB8AC3E}">
        <p14:creationId xmlns:p14="http://schemas.microsoft.com/office/powerpoint/2010/main" val="374469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F8306-0449-D1D3-74F4-E2ED18C10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CDD2F0-1ABB-67E4-9A6F-6F7E80904A0B}"/>
                  </a:ext>
                </a:extLst>
              </p:cNvPr>
              <p:cNvSpPr txBox="1"/>
              <p:nvPr/>
            </p:nvSpPr>
            <p:spPr>
              <a:xfrm>
                <a:off x="4721289" y="339734"/>
                <a:ext cx="9618730" cy="523220"/>
              </a:xfrm>
              <a:custGeom>
                <a:avLst/>
                <a:gdLst>
                  <a:gd name="connsiteX0" fmla="*/ 0 w 9618730"/>
                  <a:gd name="connsiteY0" fmla="*/ 0 h 523220"/>
                  <a:gd name="connsiteX1" fmla="*/ 494678 w 9618730"/>
                  <a:gd name="connsiteY1" fmla="*/ 0 h 523220"/>
                  <a:gd name="connsiteX2" fmla="*/ 893168 w 9618730"/>
                  <a:gd name="connsiteY2" fmla="*/ 0 h 523220"/>
                  <a:gd name="connsiteX3" fmla="*/ 1484033 w 9618730"/>
                  <a:gd name="connsiteY3" fmla="*/ 0 h 523220"/>
                  <a:gd name="connsiteX4" fmla="*/ 2074897 w 9618730"/>
                  <a:gd name="connsiteY4" fmla="*/ 0 h 523220"/>
                  <a:gd name="connsiteX5" fmla="*/ 2473388 w 9618730"/>
                  <a:gd name="connsiteY5" fmla="*/ 0 h 523220"/>
                  <a:gd name="connsiteX6" fmla="*/ 3352814 w 9618730"/>
                  <a:gd name="connsiteY6" fmla="*/ 0 h 523220"/>
                  <a:gd name="connsiteX7" fmla="*/ 3943679 w 9618730"/>
                  <a:gd name="connsiteY7" fmla="*/ 0 h 523220"/>
                  <a:gd name="connsiteX8" fmla="*/ 4534544 w 9618730"/>
                  <a:gd name="connsiteY8" fmla="*/ 0 h 523220"/>
                  <a:gd name="connsiteX9" fmla="*/ 5317784 w 9618730"/>
                  <a:gd name="connsiteY9" fmla="*/ 0 h 523220"/>
                  <a:gd name="connsiteX10" fmla="*/ 5716274 w 9618730"/>
                  <a:gd name="connsiteY10" fmla="*/ 0 h 523220"/>
                  <a:gd name="connsiteX11" fmla="*/ 6307139 w 9618730"/>
                  <a:gd name="connsiteY11" fmla="*/ 0 h 523220"/>
                  <a:gd name="connsiteX12" fmla="*/ 6801816 w 9618730"/>
                  <a:gd name="connsiteY12" fmla="*/ 0 h 523220"/>
                  <a:gd name="connsiteX13" fmla="*/ 7681243 w 9618730"/>
                  <a:gd name="connsiteY13" fmla="*/ 0 h 523220"/>
                  <a:gd name="connsiteX14" fmla="*/ 8175920 w 9618730"/>
                  <a:gd name="connsiteY14" fmla="*/ 0 h 523220"/>
                  <a:gd name="connsiteX15" fmla="*/ 8862973 w 9618730"/>
                  <a:gd name="connsiteY15" fmla="*/ 0 h 523220"/>
                  <a:gd name="connsiteX16" fmla="*/ 9618730 w 9618730"/>
                  <a:gd name="connsiteY16" fmla="*/ 0 h 523220"/>
                  <a:gd name="connsiteX17" fmla="*/ 9618730 w 9618730"/>
                  <a:gd name="connsiteY17" fmla="*/ 523220 h 523220"/>
                  <a:gd name="connsiteX18" fmla="*/ 9220240 w 9618730"/>
                  <a:gd name="connsiteY18" fmla="*/ 523220 h 523220"/>
                  <a:gd name="connsiteX19" fmla="*/ 8437000 w 9618730"/>
                  <a:gd name="connsiteY19" fmla="*/ 523220 h 523220"/>
                  <a:gd name="connsiteX20" fmla="*/ 8038510 w 9618730"/>
                  <a:gd name="connsiteY20" fmla="*/ 523220 h 523220"/>
                  <a:gd name="connsiteX21" fmla="*/ 7543833 w 9618730"/>
                  <a:gd name="connsiteY21" fmla="*/ 523220 h 523220"/>
                  <a:gd name="connsiteX22" fmla="*/ 7049155 w 9618730"/>
                  <a:gd name="connsiteY22" fmla="*/ 523220 h 523220"/>
                  <a:gd name="connsiteX23" fmla="*/ 6458290 w 9618730"/>
                  <a:gd name="connsiteY23" fmla="*/ 523220 h 523220"/>
                  <a:gd name="connsiteX24" fmla="*/ 5675051 w 9618730"/>
                  <a:gd name="connsiteY24" fmla="*/ 523220 h 523220"/>
                  <a:gd name="connsiteX25" fmla="*/ 4795624 w 9618730"/>
                  <a:gd name="connsiteY25" fmla="*/ 523220 h 523220"/>
                  <a:gd name="connsiteX26" fmla="*/ 4012385 w 9618730"/>
                  <a:gd name="connsiteY26" fmla="*/ 523220 h 523220"/>
                  <a:gd name="connsiteX27" fmla="*/ 3517707 w 9618730"/>
                  <a:gd name="connsiteY27" fmla="*/ 523220 h 523220"/>
                  <a:gd name="connsiteX28" fmla="*/ 3119217 w 9618730"/>
                  <a:gd name="connsiteY28" fmla="*/ 523220 h 523220"/>
                  <a:gd name="connsiteX29" fmla="*/ 2624539 w 9618730"/>
                  <a:gd name="connsiteY29" fmla="*/ 523220 h 523220"/>
                  <a:gd name="connsiteX30" fmla="*/ 1745112 w 9618730"/>
                  <a:gd name="connsiteY30" fmla="*/ 523220 h 523220"/>
                  <a:gd name="connsiteX31" fmla="*/ 1250435 w 9618730"/>
                  <a:gd name="connsiteY31" fmla="*/ 523220 h 523220"/>
                  <a:gd name="connsiteX32" fmla="*/ 659570 w 9618730"/>
                  <a:gd name="connsiteY32" fmla="*/ 523220 h 523220"/>
                  <a:gd name="connsiteX33" fmla="*/ 0 w 9618730"/>
                  <a:gd name="connsiteY33" fmla="*/ 523220 h 523220"/>
                  <a:gd name="connsiteX34" fmla="*/ 0 w 9618730"/>
                  <a:gd name="connsiteY34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618730" h="523220" fill="none" extrusionOk="0">
                    <a:moveTo>
                      <a:pt x="0" y="0"/>
                    </a:moveTo>
                    <a:cubicBezTo>
                      <a:pt x="199734" y="-3654"/>
                      <a:pt x="252671" y="9357"/>
                      <a:pt x="494678" y="0"/>
                    </a:cubicBezTo>
                    <a:cubicBezTo>
                      <a:pt x="736685" y="-9357"/>
                      <a:pt x="790671" y="16971"/>
                      <a:pt x="893168" y="0"/>
                    </a:cubicBezTo>
                    <a:cubicBezTo>
                      <a:pt x="995665" y="-16971"/>
                      <a:pt x="1194631" y="12475"/>
                      <a:pt x="1484033" y="0"/>
                    </a:cubicBezTo>
                    <a:cubicBezTo>
                      <a:pt x="1773436" y="-12475"/>
                      <a:pt x="1812558" y="1588"/>
                      <a:pt x="2074897" y="0"/>
                    </a:cubicBezTo>
                    <a:cubicBezTo>
                      <a:pt x="2337236" y="-1588"/>
                      <a:pt x="2281529" y="-19873"/>
                      <a:pt x="2473388" y="0"/>
                    </a:cubicBezTo>
                    <a:cubicBezTo>
                      <a:pt x="2665247" y="19873"/>
                      <a:pt x="3028211" y="-16138"/>
                      <a:pt x="3352814" y="0"/>
                    </a:cubicBezTo>
                    <a:cubicBezTo>
                      <a:pt x="3677417" y="16138"/>
                      <a:pt x="3724331" y="15133"/>
                      <a:pt x="3943679" y="0"/>
                    </a:cubicBezTo>
                    <a:cubicBezTo>
                      <a:pt x="4163027" y="-15133"/>
                      <a:pt x="4407224" y="-8444"/>
                      <a:pt x="4534544" y="0"/>
                    </a:cubicBezTo>
                    <a:cubicBezTo>
                      <a:pt x="4661864" y="8444"/>
                      <a:pt x="5074387" y="15364"/>
                      <a:pt x="5317784" y="0"/>
                    </a:cubicBezTo>
                    <a:cubicBezTo>
                      <a:pt x="5561181" y="-15364"/>
                      <a:pt x="5524144" y="-16759"/>
                      <a:pt x="5716274" y="0"/>
                    </a:cubicBezTo>
                    <a:cubicBezTo>
                      <a:pt x="5908404" y="16759"/>
                      <a:pt x="6179149" y="6585"/>
                      <a:pt x="6307139" y="0"/>
                    </a:cubicBezTo>
                    <a:cubicBezTo>
                      <a:pt x="6435130" y="-6585"/>
                      <a:pt x="6642190" y="558"/>
                      <a:pt x="6801816" y="0"/>
                    </a:cubicBezTo>
                    <a:cubicBezTo>
                      <a:pt x="6961442" y="-558"/>
                      <a:pt x="7453394" y="15224"/>
                      <a:pt x="7681243" y="0"/>
                    </a:cubicBezTo>
                    <a:cubicBezTo>
                      <a:pt x="7909092" y="-15224"/>
                      <a:pt x="8021434" y="10750"/>
                      <a:pt x="8175920" y="0"/>
                    </a:cubicBezTo>
                    <a:cubicBezTo>
                      <a:pt x="8330406" y="-10750"/>
                      <a:pt x="8720079" y="17410"/>
                      <a:pt x="8862973" y="0"/>
                    </a:cubicBezTo>
                    <a:cubicBezTo>
                      <a:pt x="9005867" y="-17410"/>
                      <a:pt x="9315137" y="-1372"/>
                      <a:pt x="9618730" y="0"/>
                    </a:cubicBezTo>
                    <a:cubicBezTo>
                      <a:pt x="9620711" y="169635"/>
                      <a:pt x="9637827" y="361211"/>
                      <a:pt x="9618730" y="523220"/>
                    </a:cubicBezTo>
                    <a:cubicBezTo>
                      <a:pt x="9534823" y="505815"/>
                      <a:pt x="9322709" y="503297"/>
                      <a:pt x="9220240" y="523220"/>
                    </a:cubicBezTo>
                    <a:cubicBezTo>
                      <a:pt x="9117771" y="543144"/>
                      <a:pt x="8749492" y="521433"/>
                      <a:pt x="8437000" y="523220"/>
                    </a:cubicBezTo>
                    <a:cubicBezTo>
                      <a:pt x="8124508" y="525007"/>
                      <a:pt x="8166113" y="527135"/>
                      <a:pt x="8038510" y="523220"/>
                    </a:cubicBezTo>
                    <a:cubicBezTo>
                      <a:pt x="7910907" y="519306"/>
                      <a:pt x="7735146" y="504575"/>
                      <a:pt x="7543833" y="523220"/>
                    </a:cubicBezTo>
                    <a:cubicBezTo>
                      <a:pt x="7352520" y="541865"/>
                      <a:pt x="7154352" y="520774"/>
                      <a:pt x="7049155" y="523220"/>
                    </a:cubicBezTo>
                    <a:cubicBezTo>
                      <a:pt x="6943958" y="525666"/>
                      <a:pt x="6600676" y="549582"/>
                      <a:pt x="6458290" y="523220"/>
                    </a:cubicBezTo>
                    <a:cubicBezTo>
                      <a:pt x="6315904" y="496858"/>
                      <a:pt x="6054421" y="546070"/>
                      <a:pt x="5675051" y="523220"/>
                    </a:cubicBezTo>
                    <a:cubicBezTo>
                      <a:pt x="5295681" y="500370"/>
                      <a:pt x="5020476" y="541916"/>
                      <a:pt x="4795624" y="523220"/>
                    </a:cubicBezTo>
                    <a:cubicBezTo>
                      <a:pt x="4570772" y="504524"/>
                      <a:pt x="4274240" y="536626"/>
                      <a:pt x="4012385" y="523220"/>
                    </a:cubicBezTo>
                    <a:cubicBezTo>
                      <a:pt x="3750530" y="509814"/>
                      <a:pt x="3739844" y="518828"/>
                      <a:pt x="3517707" y="523220"/>
                    </a:cubicBezTo>
                    <a:cubicBezTo>
                      <a:pt x="3295570" y="527612"/>
                      <a:pt x="3202746" y="515443"/>
                      <a:pt x="3119217" y="523220"/>
                    </a:cubicBezTo>
                    <a:cubicBezTo>
                      <a:pt x="3035688" y="530998"/>
                      <a:pt x="2790532" y="515453"/>
                      <a:pt x="2624539" y="523220"/>
                    </a:cubicBezTo>
                    <a:cubicBezTo>
                      <a:pt x="2458546" y="530987"/>
                      <a:pt x="2167983" y="537714"/>
                      <a:pt x="1745112" y="523220"/>
                    </a:cubicBezTo>
                    <a:cubicBezTo>
                      <a:pt x="1322241" y="508726"/>
                      <a:pt x="1361429" y="544186"/>
                      <a:pt x="1250435" y="523220"/>
                    </a:cubicBezTo>
                    <a:cubicBezTo>
                      <a:pt x="1139441" y="502254"/>
                      <a:pt x="872874" y="520977"/>
                      <a:pt x="659570" y="523220"/>
                    </a:cubicBezTo>
                    <a:cubicBezTo>
                      <a:pt x="446267" y="525463"/>
                      <a:pt x="309848" y="519277"/>
                      <a:pt x="0" y="523220"/>
                    </a:cubicBezTo>
                    <a:cubicBezTo>
                      <a:pt x="19435" y="326459"/>
                      <a:pt x="-15578" y="145429"/>
                      <a:pt x="0" y="0"/>
                    </a:cubicBezTo>
                    <a:close/>
                  </a:path>
                  <a:path w="9618730" h="523220" stroke="0" extrusionOk="0">
                    <a:moveTo>
                      <a:pt x="0" y="0"/>
                    </a:moveTo>
                    <a:cubicBezTo>
                      <a:pt x="333076" y="-29108"/>
                      <a:pt x="358017" y="-18370"/>
                      <a:pt x="687052" y="0"/>
                    </a:cubicBezTo>
                    <a:cubicBezTo>
                      <a:pt x="1016087" y="18370"/>
                      <a:pt x="1361148" y="4918"/>
                      <a:pt x="1566479" y="0"/>
                    </a:cubicBezTo>
                    <a:cubicBezTo>
                      <a:pt x="1771810" y="-4918"/>
                      <a:pt x="1771203" y="-4184"/>
                      <a:pt x="1964969" y="0"/>
                    </a:cubicBezTo>
                    <a:cubicBezTo>
                      <a:pt x="2158735" y="4184"/>
                      <a:pt x="2228525" y="16507"/>
                      <a:pt x="2459647" y="0"/>
                    </a:cubicBezTo>
                    <a:cubicBezTo>
                      <a:pt x="2690769" y="-16507"/>
                      <a:pt x="2663453" y="17114"/>
                      <a:pt x="2858137" y="0"/>
                    </a:cubicBezTo>
                    <a:cubicBezTo>
                      <a:pt x="3052821" y="-17114"/>
                      <a:pt x="3494629" y="29334"/>
                      <a:pt x="3737564" y="0"/>
                    </a:cubicBezTo>
                    <a:cubicBezTo>
                      <a:pt x="3980499" y="-29334"/>
                      <a:pt x="4256923" y="-30822"/>
                      <a:pt x="4424616" y="0"/>
                    </a:cubicBezTo>
                    <a:cubicBezTo>
                      <a:pt x="4592309" y="30822"/>
                      <a:pt x="4827125" y="-1218"/>
                      <a:pt x="5015481" y="0"/>
                    </a:cubicBezTo>
                    <a:cubicBezTo>
                      <a:pt x="5203837" y="1218"/>
                      <a:pt x="5400828" y="21388"/>
                      <a:pt x="5702533" y="0"/>
                    </a:cubicBezTo>
                    <a:cubicBezTo>
                      <a:pt x="6004238" y="-21388"/>
                      <a:pt x="6005157" y="-19677"/>
                      <a:pt x="6101023" y="0"/>
                    </a:cubicBezTo>
                    <a:cubicBezTo>
                      <a:pt x="6196889" y="19677"/>
                      <a:pt x="6385914" y="-19048"/>
                      <a:pt x="6595701" y="0"/>
                    </a:cubicBezTo>
                    <a:cubicBezTo>
                      <a:pt x="6805488" y="19048"/>
                      <a:pt x="7070132" y="16367"/>
                      <a:pt x="7378940" y="0"/>
                    </a:cubicBezTo>
                    <a:cubicBezTo>
                      <a:pt x="7687748" y="-16367"/>
                      <a:pt x="7642901" y="-22434"/>
                      <a:pt x="7873618" y="0"/>
                    </a:cubicBezTo>
                    <a:cubicBezTo>
                      <a:pt x="8104335" y="22434"/>
                      <a:pt x="8236327" y="-10605"/>
                      <a:pt x="8560670" y="0"/>
                    </a:cubicBezTo>
                    <a:cubicBezTo>
                      <a:pt x="8885013" y="10605"/>
                      <a:pt x="9119905" y="17220"/>
                      <a:pt x="9618730" y="0"/>
                    </a:cubicBezTo>
                    <a:cubicBezTo>
                      <a:pt x="9644276" y="127735"/>
                      <a:pt x="9612244" y="374540"/>
                      <a:pt x="9618730" y="523220"/>
                    </a:cubicBezTo>
                    <a:cubicBezTo>
                      <a:pt x="9466664" y="521926"/>
                      <a:pt x="9351072" y="534487"/>
                      <a:pt x="9220240" y="523220"/>
                    </a:cubicBezTo>
                    <a:cubicBezTo>
                      <a:pt x="9089408" y="511954"/>
                      <a:pt x="8756994" y="528347"/>
                      <a:pt x="8437000" y="523220"/>
                    </a:cubicBezTo>
                    <a:cubicBezTo>
                      <a:pt x="8117006" y="518093"/>
                      <a:pt x="8134716" y="533190"/>
                      <a:pt x="7942323" y="523220"/>
                    </a:cubicBezTo>
                    <a:cubicBezTo>
                      <a:pt x="7749930" y="513250"/>
                      <a:pt x="7437958" y="489493"/>
                      <a:pt x="7255271" y="523220"/>
                    </a:cubicBezTo>
                    <a:cubicBezTo>
                      <a:pt x="7072584" y="556947"/>
                      <a:pt x="6995609" y="511118"/>
                      <a:pt x="6760593" y="523220"/>
                    </a:cubicBezTo>
                    <a:cubicBezTo>
                      <a:pt x="6525577" y="535322"/>
                      <a:pt x="6097629" y="515984"/>
                      <a:pt x="5881166" y="523220"/>
                    </a:cubicBezTo>
                    <a:cubicBezTo>
                      <a:pt x="5664703" y="530456"/>
                      <a:pt x="5191849" y="484291"/>
                      <a:pt x="5001740" y="523220"/>
                    </a:cubicBezTo>
                    <a:cubicBezTo>
                      <a:pt x="4811631" y="562149"/>
                      <a:pt x="4796999" y="527872"/>
                      <a:pt x="4603249" y="523220"/>
                    </a:cubicBezTo>
                    <a:cubicBezTo>
                      <a:pt x="4409499" y="518568"/>
                      <a:pt x="4092116" y="523486"/>
                      <a:pt x="3820010" y="523220"/>
                    </a:cubicBezTo>
                    <a:cubicBezTo>
                      <a:pt x="3547904" y="522954"/>
                      <a:pt x="3242705" y="528083"/>
                      <a:pt x="2940583" y="523220"/>
                    </a:cubicBezTo>
                    <a:cubicBezTo>
                      <a:pt x="2638461" y="518357"/>
                      <a:pt x="2689181" y="547425"/>
                      <a:pt x="2445906" y="523220"/>
                    </a:cubicBezTo>
                    <a:cubicBezTo>
                      <a:pt x="2202631" y="499015"/>
                      <a:pt x="1857354" y="536812"/>
                      <a:pt x="1662666" y="523220"/>
                    </a:cubicBezTo>
                    <a:cubicBezTo>
                      <a:pt x="1467978" y="509628"/>
                      <a:pt x="1395221" y="525217"/>
                      <a:pt x="1264176" y="523220"/>
                    </a:cubicBezTo>
                    <a:cubicBezTo>
                      <a:pt x="1133131" y="521224"/>
                      <a:pt x="937849" y="509660"/>
                      <a:pt x="673311" y="523220"/>
                    </a:cubicBezTo>
                    <a:cubicBezTo>
                      <a:pt x="408774" y="536780"/>
                      <a:pt x="249189" y="542316"/>
                      <a:pt x="0" y="523220"/>
                    </a:cubicBezTo>
                    <a:cubicBezTo>
                      <a:pt x="10837" y="284297"/>
                      <a:pt x="1224" y="158917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𝑄𝑢𝑎𝑟𝑡𝑖𝑙𝑒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=25%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𝑆𝑚𝑎𝑙𝑙𝑒𝑠𝑡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25%=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𝐿𝑎𝑟𝑔𝑒𝑠𝑡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75%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CDD2F0-1ABB-67E4-9A6F-6F7E80904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289" y="339734"/>
                <a:ext cx="961873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9618730"/>
                          <a:gd name="connsiteY0" fmla="*/ 0 h 523220"/>
                          <a:gd name="connsiteX1" fmla="*/ 494678 w 9618730"/>
                          <a:gd name="connsiteY1" fmla="*/ 0 h 523220"/>
                          <a:gd name="connsiteX2" fmla="*/ 893168 w 9618730"/>
                          <a:gd name="connsiteY2" fmla="*/ 0 h 523220"/>
                          <a:gd name="connsiteX3" fmla="*/ 1484033 w 9618730"/>
                          <a:gd name="connsiteY3" fmla="*/ 0 h 523220"/>
                          <a:gd name="connsiteX4" fmla="*/ 2074897 w 9618730"/>
                          <a:gd name="connsiteY4" fmla="*/ 0 h 523220"/>
                          <a:gd name="connsiteX5" fmla="*/ 2473388 w 9618730"/>
                          <a:gd name="connsiteY5" fmla="*/ 0 h 523220"/>
                          <a:gd name="connsiteX6" fmla="*/ 3352814 w 9618730"/>
                          <a:gd name="connsiteY6" fmla="*/ 0 h 523220"/>
                          <a:gd name="connsiteX7" fmla="*/ 3943679 w 9618730"/>
                          <a:gd name="connsiteY7" fmla="*/ 0 h 523220"/>
                          <a:gd name="connsiteX8" fmla="*/ 4534544 w 9618730"/>
                          <a:gd name="connsiteY8" fmla="*/ 0 h 523220"/>
                          <a:gd name="connsiteX9" fmla="*/ 5317784 w 9618730"/>
                          <a:gd name="connsiteY9" fmla="*/ 0 h 523220"/>
                          <a:gd name="connsiteX10" fmla="*/ 5716274 w 9618730"/>
                          <a:gd name="connsiteY10" fmla="*/ 0 h 523220"/>
                          <a:gd name="connsiteX11" fmla="*/ 6307139 w 9618730"/>
                          <a:gd name="connsiteY11" fmla="*/ 0 h 523220"/>
                          <a:gd name="connsiteX12" fmla="*/ 6801816 w 9618730"/>
                          <a:gd name="connsiteY12" fmla="*/ 0 h 523220"/>
                          <a:gd name="connsiteX13" fmla="*/ 7681243 w 9618730"/>
                          <a:gd name="connsiteY13" fmla="*/ 0 h 523220"/>
                          <a:gd name="connsiteX14" fmla="*/ 8175920 w 9618730"/>
                          <a:gd name="connsiteY14" fmla="*/ 0 h 523220"/>
                          <a:gd name="connsiteX15" fmla="*/ 8862973 w 9618730"/>
                          <a:gd name="connsiteY15" fmla="*/ 0 h 523220"/>
                          <a:gd name="connsiteX16" fmla="*/ 9618730 w 9618730"/>
                          <a:gd name="connsiteY16" fmla="*/ 0 h 523220"/>
                          <a:gd name="connsiteX17" fmla="*/ 9618730 w 9618730"/>
                          <a:gd name="connsiteY17" fmla="*/ 523220 h 523220"/>
                          <a:gd name="connsiteX18" fmla="*/ 9220240 w 9618730"/>
                          <a:gd name="connsiteY18" fmla="*/ 523220 h 523220"/>
                          <a:gd name="connsiteX19" fmla="*/ 8437000 w 9618730"/>
                          <a:gd name="connsiteY19" fmla="*/ 523220 h 523220"/>
                          <a:gd name="connsiteX20" fmla="*/ 8038510 w 9618730"/>
                          <a:gd name="connsiteY20" fmla="*/ 523220 h 523220"/>
                          <a:gd name="connsiteX21" fmla="*/ 7543833 w 9618730"/>
                          <a:gd name="connsiteY21" fmla="*/ 523220 h 523220"/>
                          <a:gd name="connsiteX22" fmla="*/ 7049155 w 9618730"/>
                          <a:gd name="connsiteY22" fmla="*/ 523220 h 523220"/>
                          <a:gd name="connsiteX23" fmla="*/ 6458290 w 9618730"/>
                          <a:gd name="connsiteY23" fmla="*/ 523220 h 523220"/>
                          <a:gd name="connsiteX24" fmla="*/ 5675051 w 9618730"/>
                          <a:gd name="connsiteY24" fmla="*/ 523220 h 523220"/>
                          <a:gd name="connsiteX25" fmla="*/ 4795624 w 9618730"/>
                          <a:gd name="connsiteY25" fmla="*/ 523220 h 523220"/>
                          <a:gd name="connsiteX26" fmla="*/ 4012385 w 9618730"/>
                          <a:gd name="connsiteY26" fmla="*/ 523220 h 523220"/>
                          <a:gd name="connsiteX27" fmla="*/ 3517707 w 9618730"/>
                          <a:gd name="connsiteY27" fmla="*/ 523220 h 523220"/>
                          <a:gd name="connsiteX28" fmla="*/ 3119217 w 9618730"/>
                          <a:gd name="connsiteY28" fmla="*/ 523220 h 523220"/>
                          <a:gd name="connsiteX29" fmla="*/ 2624539 w 9618730"/>
                          <a:gd name="connsiteY29" fmla="*/ 523220 h 523220"/>
                          <a:gd name="connsiteX30" fmla="*/ 1745112 w 9618730"/>
                          <a:gd name="connsiteY30" fmla="*/ 523220 h 523220"/>
                          <a:gd name="connsiteX31" fmla="*/ 1250435 w 9618730"/>
                          <a:gd name="connsiteY31" fmla="*/ 523220 h 523220"/>
                          <a:gd name="connsiteX32" fmla="*/ 659570 w 9618730"/>
                          <a:gd name="connsiteY32" fmla="*/ 523220 h 523220"/>
                          <a:gd name="connsiteX33" fmla="*/ 0 w 9618730"/>
                          <a:gd name="connsiteY33" fmla="*/ 523220 h 523220"/>
                          <a:gd name="connsiteX34" fmla="*/ 0 w 9618730"/>
                          <a:gd name="connsiteY34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</a:cxnLst>
                        <a:rect l="l" t="t" r="r" b="b"/>
                        <a:pathLst>
                          <a:path w="9618730" h="523220" fill="none" extrusionOk="0">
                            <a:moveTo>
                              <a:pt x="0" y="0"/>
                            </a:moveTo>
                            <a:cubicBezTo>
                              <a:pt x="199734" y="-3654"/>
                              <a:pt x="252671" y="9357"/>
                              <a:pt x="494678" y="0"/>
                            </a:cubicBezTo>
                            <a:cubicBezTo>
                              <a:pt x="736685" y="-9357"/>
                              <a:pt x="790671" y="16971"/>
                              <a:pt x="893168" y="0"/>
                            </a:cubicBezTo>
                            <a:cubicBezTo>
                              <a:pt x="995665" y="-16971"/>
                              <a:pt x="1194631" y="12475"/>
                              <a:pt x="1484033" y="0"/>
                            </a:cubicBezTo>
                            <a:cubicBezTo>
                              <a:pt x="1773436" y="-12475"/>
                              <a:pt x="1812558" y="1588"/>
                              <a:pt x="2074897" y="0"/>
                            </a:cubicBezTo>
                            <a:cubicBezTo>
                              <a:pt x="2337236" y="-1588"/>
                              <a:pt x="2281529" y="-19873"/>
                              <a:pt x="2473388" y="0"/>
                            </a:cubicBezTo>
                            <a:cubicBezTo>
                              <a:pt x="2665247" y="19873"/>
                              <a:pt x="3028211" y="-16138"/>
                              <a:pt x="3352814" y="0"/>
                            </a:cubicBezTo>
                            <a:cubicBezTo>
                              <a:pt x="3677417" y="16138"/>
                              <a:pt x="3724331" y="15133"/>
                              <a:pt x="3943679" y="0"/>
                            </a:cubicBezTo>
                            <a:cubicBezTo>
                              <a:pt x="4163027" y="-15133"/>
                              <a:pt x="4407224" y="-8444"/>
                              <a:pt x="4534544" y="0"/>
                            </a:cubicBezTo>
                            <a:cubicBezTo>
                              <a:pt x="4661864" y="8444"/>
                              <a:pt x="5074387" y="15364"/>
                              <a:pt x="5317784" y="0"/>
                            </a:cubicBezTo>
                            <a:cubicBezTo>
                              <a:pt x="5561181" y="-15364"/>
                              <a:pt x="5524144" y="-16759"/>
                              <a:pt x="5716274" y="0"/>
                            </a:cubicBezTo>
                            <a:cubicBezTo>
                              <a:pt x="5908404" y="16759"/>
                              <a:pt x="6179149" y="6585"/>
                              <a:pt x="6307139" y="0"/>
                            </a:cubicBezTo>
                            <a:cubicBezTo>
                              <a:pt x="6435130" y="-6585"/>
                              <a:pt x="6642190" y="558"/>
                              <a:pt x="6801816" y="0"/>
                            </a:cubicBezTo>
                            <a:cubicBezTo>
                              <a:pt x="6961442" y="-558"/>
                              <a:pt x="7453394" y="15224"/>
                              <a:pt x="7681243" y="0"/>
                            </a:cubicBezTo>
                            <a:cubicBezTo>
                              <a:pt x="7909092" y="-15224"/>
                              <a:pt x="8021434" y="10750"/>
                              <a:pt x="8175920" y="0"/>
                            </a:cubicBezTo>
                            <a:cubicBezTo>
                              <a:pt x="8330406" y="-10750"/>
                              <a:pt x="8720079" y="17410"/>
                              <a:pt x="8862973" y="0"/>
                            </a:cubicBezTo>
                            <a:cubicBezTo>
                              <a:pt x="9005867" y="-17410"/>
                              <a:pt x="9315137" y="-1372"/>
                              <a:pt x="9618730" y="0"/>
                            </a:cubicBezTo>
                            <a:cubicBezTo>
                              <a:pt x="9620711" y="169635"/>
                              <a:pt x="9637827" y="361211"/>
                              <a:pt x="9618730" y="523220"/>
                            </a:cubicBezTo>
                            <a:cubicBezTo>
                              <a:pt x="9534823" y="505815"/>
                              <a:pt x="9322709" y="503297"/>
                              <a:pt x="9220240" y="523220"/>
                            </a:cubicBezTo>
                            <a:cubicBezTo>
                              <a:pt x="9117771" y="543144"/>
                              <a:pt x="8749492" y="521433"/>
                              <a:pt x="8437000" y="523220"/>
                            </a:cubicBezTo>
                            <a:cubicBezTo>
                              <a:pt x="8124508" y="525007"/>
                              <a:pt x="8166113" y="527135"/>
                              <a:pt x="8038510" y="523220"/>
                            </a:cubicBezTo>
                            <a:cubicBezTo>
                              <a:pt x="7910907" y="519306"/>
                              <a:pt x="7735146" y="504575"/>
                              <a:pt x="7543833" y="523220"/>
                            </a:cubicBezTo>
                            <a:cubicBezTo>
                              <a:pt x="7352520" y="541865"/>
                              <a:pt x="7154352" y="520774"/>
                              <a:pt x="7049155" y="523220"/>
                            </a:cubicBezTo>
                            <a:cubicBezTo>
                              <a:pt x="6943958" y="525666"/>
                              <a:pt x="6600676" y="549582"/>
                              <a:pt x="6458290" y="523220"/>
                            </a:cubicBezTo>
                            <a:cubicBezTo>
                              <a:pt x="6315904" y="496858"/>
                              <a:pt x="6054421" y="546070"/>
                              <a:pt x="5675051" y="523220"/>
                            </a:cubicBezTo>
                            <a:cubicBezTo>
                              <a:pt x="5295681" y="500370"/>
                              <a:pt x="5020476" y="541916"/>
                              <a:pt x="4795624" y="523220"/>
                            </a:cubicBezTo>
                            <a:cubicBezTo>
                              <a:pt x="4570772" y="504524"/>
                              <a:pt x="4274240" y="536626"/>
                              <a:pt x="4012385" y="523220"/>
                            </a:cubicBezTo>
                            <a:cubicBezTo>
                              <a:pt x="3750530" y="509814"/>
                              <a:pt x="3739844" y="518828"/>
                              <a:pt x="3517707" y="523220"/>
                            </a:cubicBezTo>
                            <a:cubicBezTo>
                              <a:pt x="3295570" y="527612"/>
                              <a:pt x="3202746" y="515443"/>
                              <a:pt x="3119217" y="523220"/>
                            </a:cubicBezTo>
                            <a:cubicBezTo>
                              <a:pt x="3035688" y="530998"/>
                              <a:pt x="2790532" y="515453"/>
                              <a:pt x="2624539" y="523220"/>
                            </a:cubicBezTo>
                            <a:cubicBezTo>
                              <a:pt x="2458546" y="530987"/>
                              <a:pt x="2167983" y="537714"/>
                              <a:pt x="1745112" y="523220"/>
                            </a:cubicBezTo>
                            <a:cubicBezTo>
                              <a:pt x="1322241" y="508726"/>
                              <a:pt x="1361429" y="544186"/>
                              <a:pt x="1250435" y="523220"/>
                            </a:cubicBezTo>
                            <a:cubicBezTo>
                              <a:pt x="1139441" y="502254"/>
                              <a:pt x="872874" y="520977"/>
                              <a:pt x="659570" y="523220"/>
                            </a:cubicBezTo>
                            <a:cubicBezTo>
                              <a:pt x="446267" y="525463"/>
                              <a:pt x="309848" y="519277"/>
                              <a:pt x="0" y="523220"/>
                            </a:cubicBezTo>
                            <a:cubicBezTo>
                              <a:pt x="19435" y="326459"/>
                              <a:pt x="-15578" y="145429"/>
                              <a:pt x="0" y="0"/>
                            </a:cubicBezTo>
                            <a:close/>
                          </a:path>
                          <a:path w="9618730" h="523220" stroke="0" extrusionOk="0">
                            <a:moveTo>
                              <a:pt x="0" y="0"/>
                            </a:moveTo>
                            <a:cubicBezTo>
                              <a:pt x="333076" y="-29108"/>
                              <a:pt x="358017" y="-18370"/>
                              <a:pt x="687052" y="0"/>
                            </a:cubicBezTo>
                            <a:cubicBezTo>
                              <a:pt x="1016087" y="18370"/>
                              <a:pt x="1361148" y="4918"/>
                              <a:pt x="1566479" y="0"/>
                            </a:cubicBezTo>
                            <a:cubicBezTo>
                              <a:pt x="1771810" y="-4918"/>
                              <a:pt x="1771203" y="-4184"/>
                              <a:pt x="1964969" y="0"/>
                            </a:cubicBezTo>
                            <a:cubicBezTo>
                              <a:pt x="2158735" y="4184"/>
                              <a:pt x="2228525" y="16507"/>
                              <a:pt x="2459647" y="0"/>
                            </a:cubicBezTo>
                            <a:cubicBezTo>
                              <a:pt x="2690769" y="-16507"/>
                              <a:pt x="2663453" y="17114"/>
                              <a:pt x="2858137" y="0"/>
                            </a:cubicBezTo>
                            <a:cubicBezTo>
                              <a:pt x="3052821" y="-17114"/>
                              <a:pt x="3494629" y="29334"/>
                              <a:pt x="3737564" y="0"/>
                            </a:cubicBezTo>
                            <a:cubicBezTo>
                              <a:pt x="3980499" y="-29334"/>
                              <a:pt x="4256923" y="-30822"/>
                              <a:pt x="4424616" y="0"/>
                            </a:cubicBezTo>
                            <a:cubicBezTo>
                              <a:pt x="4592309" y="30822"/>
                              <a:pt x="4827125" y="-1218"/>
                              <a:pt x="5015481" y="0"/>
                            </a:cubicBezTo>
                            <a:cubicBezTo>
                              <a:pt x="5203837" y="1218"/>
                              <a:pt x="5400828" y="21388"/>
                              <a:pt x="5702533" y="0"/>
                            </a:cubicBezTo>
                            <a:cubicBezTo>
                              <a:pt x="6004238" y="-21388"/>
                              <a:pt x="6005157" y="-19677"/>
                              <a:pt x="6101023" y="0"/>
                            </a:cubicBezTo>
                            <a:cubicBezTo>
                              <a:pt x="6196889" y="19677"/>
                              <a:pt x="6385914" y="-19048"/>
                              <a:pt x="6595701" y="0"/>
                            </a:cubicBezTo>
                            <a:cubicBezTo>
                              <a:pt x="6805488" y="19048"/>
                              <a:pt x="7070132" y="16367"/>
                              <a:pt x="7378940" y="0"/>
                            </a:cubicBezTo>
                            <a:cubicBezTo>
                              <a:pt x="7687748" y="-16367"/>
                              <a:pt x="7642901" y="-22434"/>
                              <a:pt x="7873618" y="0"/>
                            </a:cubicBezTo>
                            <a:cubicBezTo>
                              <a:pt x="8104335" y="22434"/>
                              <a:pt x="8236327" y="-10605"/>
                              <a:pt x="8560670" y="0"/>
                            </a:cubicBezTo>
                            <a:cubicBezTo>
                              <a:pt x="8885013" y="10605"/>
                              <a:pt x="9119905" y="17220"/>
                              <a:pt x="9618730" y="0"/>
                            </a:cubicBezTo>
                            <a:cubicBezTo>
                              <a:pt x="9644276" y="127735"/>
                              <a:pt x="9612244" y="374540"/>
                              <a:pt x="9618730" y="523220"/>
                            </a:cubicBezTo>
                            <a:cubicBezTo>
                              <a:pt x="9466664" y="521926"/>
                              <a:pt x="9351072" y="534487"/>
                              <a:pt x="9220240" y="523220"/>
                            </a:cubicBezTo>
                            <a:cubicBezTo>
                              <a:pt x="9089408" y="511954"/>
                              <a:pt x="8756994" y="528347"/>
                              <a:pt x="8437000" y="523220"/>
                            </a:cubicBezTo>
                            <a:cubicBezTo>
                              <a:pt x="8117006" y="518093"/>
                              <a:pt x="8134716" y="533190"/>
                              <a:pt x="7942323" y="523220"/>
                            </a:cubicBezTo>
                            <a:cubicBezTo>
                              <a:pt x="7749930" y="513250"/>
                              <a:pt x="7437958" y="489493"/>
                              <a:pt x="7255271" y="523220"/>
                            </a:cubicBezTo>
                            <a:cubicBezTo>
                              <a:pt x="7072584" y="556947"/>
                              <a:pt x="6995609" y="511118"/>
                              <a:pt x="6760593" y="523220"/>
                            </a:cubicBezTo>
                            <a:cubicBezTo>
                              <a:pt x="6525577" y="535322"/>
                              <a:pt x="6097629" y="515984"/>
                              <a:pt x="5881166" y="523220"/>
                            </a:cubicBezTo>
                            <a:cubicBezTo>
                              <a:pt x="5664703" y="530456"/>
                              <a:pt x="5191849" y="484291"/>
                              <a:pt x="5001740" y="523220"/>
                            </a:cubicBezTo>
                            <a:cubicBezTo>
                              <a:pt x="4811631" y="562149"/>
                              <a:pt x="4796999" y="527872"/>
                              <a:pt x="4603249" y="523220"/>
                            </a:cubicBezTo>
                            <a:cubicBezTo>
                              <a:pt x="4409499" y="518568"/>
                              <a:pt x="4092116" y="523486"/>
                              <a:pt x="3820010" y="523220"/>
                            </a:cubicBezTo>
                            <a:cubicBezTo>
                              <a:pt x="3547904" y="522954"/>
                              <a:pt x="3242705" y="528083"/>
                              <a:pt x="2940583" y="523220"/>
                            </a:cubicBezTo>
                            <a:cubicBezTo>
                              <a:pt x="2638461" y="518357"/>
                              <a:pt x="2689181" y="547425"/>
                              <a:pt x="2445906" y="523220"/>
                            </a:cubicBezTo>
                            <a:cubicBezTo>
                              <a:pt x="2202631" y="499015"/>
                              <a:pt x="1857354" y="536812"/>
                              <a:pt x="1662666" y="523220"/>
                            </a:cubicBezTo>
                            <a:cubicBezTo>
                              <a:pt x="1467978" y="509628"/>
                              <a:pt x="1395221" y="525217"/>
                              <a:pt x="1264176" y="523220"/>
                            </a:cubicBezTo>
                            <a:cubicBezTo>
                              <a:pt x="1133131" y="521224"/>
                              <a:pt x="937849" y="509660"/>
                              <a:pt x="673311" y="523220"/>
                            </a:cubicBezTo>
                            <a:cubicBezTo>
                              <a:pt x="408774" y="536780"/>
                              <a:pt x="249189" y="542316"/>
                              <a:pt x="0" y="523220"/>
                            </a:cubicBezTo>
                            <a:cubicBezTo>
                              <a:pt x="10837" y="284297"/>
                              <a:pt x="1224" y="15891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C9E0CC-734F-EA2D-E208-16662BABB18C}"/>
                  </a:ext>
                </a:extLst>
              </p:cNvPr>
              <p:cNvSpPr txBox="1"/>
              <p:nvPr/>
            </p:nvSpPr>
            <p:spPr>
              <a:xfrm>
                <a:off x="4721288" y="1108360"/>
                <a:ext cx="9618730" cy="523220"/>
              </a:xfrm>
              <a:custGeom>
                <a:avLst/>
                <a:gdLst>
                  <a:gd name="connsiteX0" fmla="*/ 0 w 9618730"/>
                  <a:gd name="connsiteY0" fmla="*/ 0 h 523220"/>
                  <a:gd name="connsiteX1" fmla="*/ 494678 w 9618730"/>
                  <a:gd name="connsiteY1" fmla="*/ 0 h 523220"/>
                  <a:gd name="connsiteX2" fmla="*/ 893168 w 9618730"/>
                  <a:gd name="connsiteY2" fmla="*/ 0 h 523220"/>
                  <a:gd name="connsiteX3" fmla="*/ 1484033 w 9618730"/>
                  <a:gd name="connsiteY3" fmla="*/ 0 h 523220"/>
                  <a:gd name="connsiteX4" fmla="*/ 2074897 w 9618730"/>
                  <a:gd name="connsiteY4" fmla="*/ 0 h 523220"/>
                  <a:gd name="connsiteX5" fmla="*/ 2473388 w 9618730"/>
                  <a:gd name="connsiteY5" fmla="*/ 0 h 523220"/>
                  <a:gd name="connsiteX6" fmla="*/ 3352814 w 9618730"/>
                  <a:gd name="connsiteY6" fmla="*/ 0 h 523220"/>
                  <a:gd name="connsiteX7" fmla="*/ 3943679 w 9618730"/>
                  <a:gd name="connsiteY7" fmla="*/ 0 h 523220"/>
                  <a:gd name="connsiteX8" fmla="*/ 4534544 w 9618730"/>
                  <a:gd name="connsiteY8" fmla="*/ 0 h 523220"/>
                  <a:gd name="connsiteX9" fmla="*/ 5317784 w 9618730"/>
                  <a:gd name="connsiteY9" fmla="*/ 0 h 523220"/>
                  <a:gd name="connsiteX10" fmla="*/ 5716274 w 9618730"/>
                  <a:gd name="connsiteY10" fmla="*/ 0 h 523220"/>
                  <a:gd name="connsiteX11" fmla="*/ 6307139 w 9618730"/>
                  <a:gd name="connsiteY11" fmla="*/ 0 h 523220"/>
                  <a:gd name="connsiteX12" fmla="*/ 6801816 w 9618730"/>
                  <a:gd name="connsiteY12" fmla="*/ 0 h 523220"/>
                  <a:gd name="connsiteX13" fmla="*/ 7681243 w 9618730"/>
                  <a:gd name="connsiteY13" fmla="*/ 0 h 523220"/>
                  <a:gd name="connsiteX14" fmla="*/ 8175920 w 9618730"/>
                  <a:gd name="connsiteY14" fmla="*/ 0 h 523220"/>
                  <a:gd name="connsiteX15" fmla="*/ 8862973 w 9618730"/>
                  <a:gd name="connsiteY15" fmla="*/ 0 h 523220"/>
                  <a:gd name="connsiteX16" fmla="*/ 9618730 w 9618730"/>
                  <a:gd name="connsiteY16" fmla="*/ 0 h 523220"/>
                  <a:gd name="connsiteX17" fmla="*/ 9618730 w 9618730"/>
                  <a:gd name="connsiteY17" fmla="*/ 523220 h 523220"/>
                  <a:gd name="connsiteX18" fmla="*/ 9220240 w 9618730"/>
                  <a:gd name="connsiteY18" fmla="*/ 523220 h 523220"/>
                  <a:gd name="connsiteX19" fmla="*/ 8437000 w 9618730"/>
                  <a:gd name="connsiteY19" fmla="*/ 523220 h 523220"/>
                  <a:gd name="connsiteX20" fmla="*/ 8038510 w 9618730"/>
                  <a:gd name="connsiteY20" fmla="*/ 523220 h 523220"/>
                  <a:gd name="connsiteX21" fmla="*/ 7543833 w 9618730"/>
                  <a:gd name="connsiteY21" fmla="*/ 523220 h 523220"/>
                  <a:gd name="connsiteX22" fmla="*/ 7049155 w 9618730"/>
                  <a:gd name="connsiteY22" fmla="*/ 523220 h 523220"/>
                  <a:gd name="connsiteX23" fmla="*/ 6458290 w 9618730"/>
                  <a:gd name="connsiteY23" fmla="*/ 523220 h 523220"/>
                  <a:gd name="connsiteX24" fmla="*/ 5675051 w 9618730"/>
                  <a:gd name="connsiteY24" fmla="*/ 523220 h 523220"/>
                  <a:gd name="connsiteX25" fmla="*/ 4795624 w 9618730"/>
                  <a:gd name="connsiteY25" fmla="*/ 523220 h 523220"/>
                  <a:gd name="connsiteX26" fmla="*/ 4012385 w 9618730"/>
                  <a:gd name="connsiteY26" fmla="*/ 523220 h 523220"/>
                  <a:gd name="connsiteX27" fmla="*/ 3517707 w 9618730"/>
                  <a:gd name="connsiteY27" fmla="*/ 523220 h 523220"/>
                  <a:gd name="connsiteX28" fmla="*/ 3119217 w 9618730"/>
                  <a:gd name="connsiteY28" fmla="*/ 523220 h 523220"/>
                  <a:gd name="connsiteX29" fmla="*/ 2624539 w 9618730"/>
                  <a:gd name="connsiteY29" fmla="*/ 523220 h 523220"/>
                  <a:gd name="connsiteX30" fmla="*/ 1745112 w 9618730"/>
                  <a:gd name="connsiteY30" fmla="*/ 523220 h 523220"/>
                  <a:gd name="connsiteX31" fmla="*/ 1250435 w 9618730"/>
                  <a:gd name="connsiteY31" fmla="*/ 523220 h 523220"/>
                  <a:gd name="connsiteX32" fmla="*/ 659570 w 9618730"/>
                  <a:gd name="connsiteY32" fmla="*/ 523220 h 523220"/>
                  <a:gd name="connsiteX33" fmla="*/ 0 w 9618730"/>
                  <a:gd name="connsiteY33" fmla="*/ 523220 h 523220"/>
                  <a:gd name="connsiteX34" fmla="*/ 0 w 9618730"/>
                  <a:gd name="connsiteY34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618730" h="523220" fill="none" extrusionOk="0">
                    <a:moveTo>
                      <a:pt x="0" y="0"/>
                    </a:moveTo>
                    <a:cubicBezTo>
                      <a:pt x="199734" y="-3654"/>
                      <a:pt x="252671" y="9357"/>
                      <a:pt x="494678" y="0"/>
                    </a:cubicBezTo>
                    <a:cubicBezTo>
                      <a:pt x="736685" y="-9357"/>
                      <a:pt x="790671" y="16971"/>
                      <a:pt x="893168" y="0"/>
                    </a:cubicBezTo>
                    <a:cubicBezTo>
                      <a:pt x="995665" y="-16971"/>
                      <a:pt x="1194631" y="12475"/>
                      <a:pt x="1484033" y="0"/>
                    </a:cubicBezTo>
                    <a:cubicBezTo>
                      <a:pt x="1773436" y="-12475"/>
                      <a:pt x="1812558" y="1588"/>
                      <a:pt x="2074897" y="0"/>
                    </a:cubicBezTo>
                    <a:cubicBezTo>
                      <a:pt x="2337236" y="-1588"/>
                      <a:pt x="2281529" y="-19873"/>
                      <a:pt x="2473388" y="0"/>
                    </a:cubicBezTo>
                    <a:cubicBezTo>
                      <a:pt x="2665247" y="19873"/>
                      <a:pt x="3028211" y="-16138"/>
                      <a:pt x="3352814" y="0"/>
                    </a:cubicBezTo>
                    <a:cubicBezTo>
                      <a:pt x="3677417" y="16138"/>
                      <a:pt x="3724331" y="15133"/>
                      <a:pt x="3943679" y="0"/>
                    </a:cubicBezTo>
                    <a:cubicBezTo>
                      <a:pt x="4163027" y="-15133"/>
                      <a:pt x="4407224" y="-8444"/>
                      <a:pt x="4534544" y="0"/>
                    </a:cubicBezTo>
                    <a:cubicBezTo>
                      <a:pt x="4661864" y="8444"/>
                      <a:pt x="5074387" y="15364"/>
                      <a:pt x="5317784" y="0"/>
                    </a:cubicBezTo>
                    <a:cubicBezTo>
                      <a:pt x="5561181" y="-15364"/>
                      <a:pt x="5524144" y="-16759"/>
                      <a:pt x="5716274" y="0"/>
                    </a:cubicBezTo>
                    <a:cubicBezTo>
                      <a:pt x="5908404" y="16759"/>
                      <a:pt x="6179149" y="6585"/>
                      <a:pt x="6307139" y="0"/>
                    </a:cubicBezTo>
                    <a:cubicBezTo>
                      <a:pt x="6435130" y="-6585"/>
                      <a:pt x="6642190" y="558"/>
                      <a:pt x="6801816" y="0"/>
                    </a:cubicBezTo>
                    <a:cubicBezTo>
                      <a:pt x="6961442" y="-558"/>
                      <a:pt x="7453394" y="15224"/>
                      <a:pt x="7681243" y="0"/>
                    </a:cubicBezTo>
                    <a:cubicBezTo>
                      <a:pt x="7909092" y="-15224"/>
                      <a:pt x="8021434" y="10750"/>
                      <a:pt x="8175920" y="0"/>
                    </a:cubicBezTo>
                    <a:cubicBezTo>
                      <a:pt x="8330406" y="-10750"/>
                      <a:pt x="8720079" y="17410"/>
                      <a:pt x="8862973" y="0"/>
                    </a:cubicBezTo>
                    <a:cubicBezTo>
                      <a:pt x="9005867" y="-17410"/>
                      <a:pt x="9315137" y="-1372"/>
                      <a:pt x="9618730" y="0"/>
                    </a:cubicBezTo>
                    <a:cubicBezTo>
                      <a:pt x="9620711" y="169635"/>
                      <a:pt x="9637827" y="361211"/>
                      <a:pt x="9618730" y="523220"/>
                    </a:cubicBezTo>
                    <a:cubicBezTo>
                      <a:pt x="9534823" y="505815"/>
                      <a:pt x="9322709" y="503297"/>
                      <a:pt x="9220240" y="523220"/>
                    </a:cubicBezTo>
                    <a:cubicBezTo>
                      <a:pt x="9117771" y="543144"/>
                      <a:pt x="8749492" y="521433"/>
                      <a:pt x="8437000" y="523220"/>
                    </a:cubicBezTo>
                    <a:cubicBezTo>
                      <a:pt x="8124508" y="525007"/>
                      <a:pt x="8166113" y="527135"/>
                      <a:pt x="8038510" y="523220"/>
                    </a:cubicBezTo>
                    <a:cubicBezTo>
                      <a:pt x="7910907" y="519306"/>
                      <a:pt x="7735146" y="504575"/>
                      <a:pt x="7543833" y="523220"/>
                    </a:cubicBezTo>
                    <a:cubicBezTo>
                      <a:pt x="7352520" y="541865"/>
                      <a:pt x="7154352" y="520774"/>
                      <a:pt x="7049155" y="523220"/>
                    </a:cubicBezTo>
                    <a:cubicBezTo>
                      <a:pt x="6943958" y="525666"/>
                      <a:pt x="6600676" y="549582"/>
                      <a:pt x="6458290" y="523220"/>
                    </a:cubicBezTo>
                    <a:cubicBezTo>
                      <a:pt x="6315904" y="496858"/>
                      <a:pt x="6054421" y="546070"/>
                      <a:pt x="5675051" y="523220"/>
                    </a:cubicBezTo>
                    <a:cubicBezTo>
                      <a:pt x="5295681" y="500370"/>
                      <a:pt x="5020476" y="541916"/>
                      <a:pt x="4795624" y="523220"/>
                    </a:cubicBezTo>
                    <a:cubicBezTo>
                      <a:pt x="4570772" y="504524"/>
                      <a:pt x="4274240" y="536626"/>
                      <a:pt x="4012385" y="523220"/>
                    </a:cubicBezTo>
                    <a:cubicBezTo>
                      <a:pt x="3750530" y="509814"/>
                      <a:pt x="3739844" y="518828"/>
                      <a:pt x="3517707" y="523220"/>
                    </a:cubicBezTo>
                    <a:cubicBezTo>
                      <a:pt x="3295570" y="527612"/>
                      <a:pt x="3202746" y="515443"/>
                      <a:pt x="3119217" y="523220"/>
                    </a:cubicBezTo>
                    <a:cubicBezTo>
                      <a:pt x="3035688" y="530998"/>
                      <a:pt x="2790532" y="515453"/>
                      <a:pt x="2624539" y="523220"/>
                    </a:cubicBezTo>
                    <a:cubicBezTo>
                      <a:pt x="2458546" y="530987"/>
                      <a:pt x="2167983" y="537714"/>
                      <a:pt x="1745112" y="523220"/>
                    </a:cubicBezTo>
                    <a:cubicBezTo>
                      <a:pt x="1322241" y="508726"/>
                      <a:pt x="1361429" y="544186"/>
                      <a:pt x="1250435" y="523220"/>
                    </a:cubicBezTo>
                    <a:cubicBezTo>
                      <a:pt x="1139441" y="502254"/>
                      <a:pt x="872874" y="520977"/>
                      <a:pt x="659570" y="523220"/>
                    </a:cubicBezTo>
                    <a:cubicBezTo>
                      <a:pt x="446267" y="525463"/>
                      <a:pt x="309848" y="519277"/>
                      <a:pt x="0" y="523220"/>
                    </a:cubicBezTo>
                    <a:cubicBezTo>
                      <a:pt x="19435" y="326459"/>
                      <a:pt x="-15578" y="145429"/>
                      <a:pt x="0" y="0"/>
                    </a:cubicBezTo>
                    <a:close/>
                  </a:path>
                  <a:path w="9618730" h="523220" stroke="0" extrusionOk="0">
                    <a:moveTo>
                      <a:pt x="0" y="0"/>
                    </a:moveTo>
                    <a:cubicBezTo>
                      <a:pt x="333076" y="-29108"/>
                      <a:pt x="358017" y="-18370"/>
                      <a:pt x="687052" y="0"/>
                    </a:cubicBezTo>
                    <a:cubicBezTo>
                      <a:pt x="1016087" y="18370"/>
                      <a:pt x="1361148" y="4918"/>
                      <a:pt x="1566479" y="0"/>
                    </a:cubicBezTo>
                    <a:cubicBezTo>
                      <a:pt x="1771810" y="-4918"/>
                      <a:pt x="1771203" y="-4184"/>
                      <a:pt x="1964969" y="0"/>
                    </a:cubicBezTo>
                    <a:cubicBezTo>
                      <a:pt x="2158735" y="4184"/>
                      <a:pt x="2228525" y="16507"/>
                      <a:pt x="2459647" y="0"/>
                    </a:cubicBezTo>
                    <a:cubicBezTo>
                      <a:pt x="2690769" y="-16507"/>
                      <a:pt x="2663453" y="17114"/>
                      <a:pt x="2858137" y="0"/>
                    </a:cubicBezTo>
                    <a:cubicBezTo>
                      <a:pt x="3052821" y="-17114"/>
                      <a:pt x="3494629" y="29334"/>
                      <a:pt x="3737564" y="0"/>
                    </a:cubicBezTo>
                    <a:cubicBezTo>
                      <a:pt x="3980499" y="-29334"/>
                      <a:pt x="4256923" y="-30822"/>
                      <a:pt x="4424616" y="0"/>
                    </a:cubicBezTo>
                    <a:cubicBezTo>
                      <a:pt x="4592309" y="30822"/>
                      <a:pt x="4827125" y="-1218"/>
                      <a:pt x="5015481" y="0"/>
                    </a:cubicBezTo>
                    <a:cubicBezTo>
                      <a:pt x="5203837" y="1218"/>
                      <a:pt x="5400828" y="21388"/>
                      <a:pt x="5702533" y="0"/>
                    </a:cubicBezTo>
                    <a:cubicBezTo>
                      <a:pt x="6004238" y="-21388"/>
                      <a:pt x="6005157" y="-19677"/>
                      <a:pt x="6101023" y="0"/>
                    </a:cubicBezTo>
                    <a:cubicBezTo>
                      <a:pt x="6196889" y="19677"/>
                      <a:pt x="6385914" y="-19048"/>
                      <a:pt x="6595701" y="0"/>
                    </a:cubicBezTo>
                    <a:cubicBezTo>
                      <a:pt x="6805488" y="19048"/>
                      <a:pt x="7070132" y="16367"/>
                      <a:pt x="7378940" y="0"/>
                    </a:cubicBezTo>
                    <a:cubicBezTo>
                      <a:pt x="7687748" y="-16367"/>
                      <a:pt x="7642901" y="-22434"/>
                      <a:pt x="7873618" y="0"/>
                    </a:cubicBezTo>
                    <a:cubicBezTo>
                      <a:pt x="8104335" y="22434"/>
                      <a:pt x="8236327" y="-10605"/>
                      <a:pt x="8560670" y="0"/>
                    </a:cubicBezTo>
                    <a:cubicBezTo>
                      <a:pt x="8885013" y="10605"/>
                      <a:pt x="9119905" y="17220"/>
                      <a:pt x="9618730" y="0"/>
                    </a:cubicBezTo>
                    <a:cubicBezTo>
                      <a:pt x="9644276" y="127735"/>
                      <a:pt x="9612244" y="374540"/>
                      <a:pt x="9618730" y="523220"/>
                    </a:cubicBezTo>
                    <a:cubicBezTo>
                      <a:pt x="9466664" y="521926"/>
                      <a:pt x="9351072" y="534487"/>
                      <a:pt x="9220240" y="523220"/>
                    </a:cubicBezTo>
                    <a:cubicBezTo>
                      <a:pt x="9089408" y="511954"/>
                      <a:pt x="8756994" y="528347"/>
                      <a:pt x="8437000" y="523220"/>
                    </a:cubicBezTo>
                    <a:cubicBezTo>
                      <a:pt x="8117006" y="518093"/>
                      <a:pt x="8134716" y="533190"/>
                      <a:pt x="7942323" y="523220"/>
                    </a:cubicBezTo>
                    <a:cubicBezTo>
                      <a:pt x="7749930" y="513250"/>
                      <a:pt x="7437958" y="489493"/>
                      <a:pt x="7255271" y="523220"/>
                    </a:cubicBezTo>
                    <a:cubicBezTo>
                      <a:pt x="7072584" y="556947"/>
                      <a:pt x="6995609" y="511118"/>
                      <a:pt x="6760593" y="523220"/>
                    </a:cubicBezTo>
                    <a:cubicBezTo>
                      <a:pt x="6525577" y="535322"/>
                      <a:pt x="6097629" y="515984"/>
                      <a:pt x="5881166" y="523220"/>
                    </a:cubicBezTo>
                    <a:cubicBezTo>
                      <a:pt x="5664703" y="530456"/>
                      <a:pt x="5191849" y="484291"/>
                      <a:pt x="5001740" y="523220"/>
                    </a:cubicBezTo>
                    <a:cubicBezTo>
                      <a:pt x="4811631" y="562149"/>
                      <a:pt x="4796999" y="527872"/>
                      <a:pt x="4603249" y="523220"/>
                    </a:cubicBezTo>
                    <a:cubicBezTo>
                      <a:pt x="4409499" y="518568"/>
                      <a:pt x="4092116" y="523486"/>
                      <a:pt x="3820010" y="523220"/>
                    </a:cubicBezTo>
                    <a:cubicBezTo>
                      <a:pt x="3547904" y="522954"/>
                      <a:pt x="3242705" y="528083"/>
                      <a:pt x="2940583" y="523220"/>
                    </a:cubicBezTo>
                    <a:cubicBezTo>
                      <a:pt x="2638461" y="518357"/>
                      <a:pt x="2689181" y="547425"/>
                      <a:pt x="2445906" y="523220"/>
                    </a:cubicBezTo>
                    <a:cubicBezTo>
                      <a:pt x="2202631" y="499015"/>
                      <a:pt x="1857354" y="536812"/>
                      <a:pt x="1662666" y="523220"/>
                    </a:cubicBezTo>
                    <a:cubicBezTo>
                      <a:pt x="1467978" y="509628"/>
                      <a:pt x="1395221" y="525217"/>
                      <a:pt x="1264176" y="523220"/>
                    </a:cubicBezTo>
                    <a:cubicBezTo>
                      <a:pt x="1133131" y="521224"/>
                      <a:pt x="937849" y="509660"/>
                      <a:pt x="673311" y="523220"/>
                    </a:cubicBezTo>
                    <a:cubicBezTo>
                      <a:pt x="408774" y="536780"/>
                      <a:pt x="249189" y="542316"/>
                      <a:pt x="0" y="523220"/>
                    </a:cubicBezTo>
                    <a:cubicBezTo>
                      <a:pt x="10837" y="284297"/>
                      <a:pt x="1224" y="158917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𝑄𝑢𝑎𝑟𝑡𝑖𝑙𝑒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=50%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𝑆𝑚𝑎𝑙𝑙𝑒𝑠𝑡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50%=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𝐿𝑎𝑟𝑔𝑒𝑠𝑡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50%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C9E0CC-734F-EA2D-E208-16662BABB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288" y="1108360"/>
                <a:ext cx="961873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9618730"/>
                          <a:gd name="connsiteY0" fmla="*/ 0 h 523220"/>
                          <a:gd name="connsiteX1" fmla="*/ 494678 w 9618730"/>
                          <a:gd name="connsiteY1" fmla="*/ 0 h 523220"/>
                          <a:gd name="connsiteX2" fmla="*/ 893168 w 9618730"/>
                          <a:gd name="connsiteY2" fmla="*/ 0 h 523220"/>
                          <a:gd name="connsiteX3" fmla="*/ 1484033 w 9618730"/>
                          <a:gd name="connsiteY3" fmla="*/ 0 h 523220"/>
                          <a:gd name="connsiteX4" fmla="*/ 2074897 w 9618730"/>
                          <a:gd name="connsiteY4" fmla="*/ 0 h 523220"/>
                          <a:gd name="connsiteX5" fmla="*/ 2473388 w 9618730"/>
                          <a:gd name="connsiteY5" fmla="*/ 0 h 523220"/>
                          <a:gd name="connsiteX6" fmla="*/ 3352814 w 9618730"/>
                          <a:gd name="connsiteY6" fmla="*/ 0 h 523220"/>
                          <a:gd name="connsiteX7" fmla="*/ 3943679 w 9618730"/>
                          <a:gd name="connsiteY7" fmla="*/ 0 h 523220"/>
                          <a:gd name="connsiteX8" fmla="*/ 4534544 w 9618730"/>
                          <a:gd name="connsiteY8" fmla="*/ 0 h 523220"/>
                          <a:gd name="connsiteX9" fmla="*/ 5317784 w 9618730"/>
                          <a:gd name="connsiteY9" fmla="*/ 0 h 523220"/>
                          <a:gd name="connsiteX10" fmla="*/ 5716274 w 9618730"/>
                          <a:gd name="connsiteY10" fmla="*/ 0 h 523220"/>
                          <a:gd name="connsiteX11" fmla="*/ 6307139 w 9618730"/>
                          <a:gd name="connsiteY11" fmla="*/ 0 h 523220"/>
                          <a:gd name="connsiteX12" fmla="*/ 6801816 w 9618730"/>
                          <a:gd name="connsiteY12" fmla="*/ 0 h 523220"/>
                          <a:gd name="connsiteX13" fmla="*/ 7681243 w 9618730"/>
                          <a:gd name="connsiteY13" fmla="*/ 0 h 523220"/>
                          <a:gd name="connsiteX14" fmla="*/ 8175920 w 9618730"/>
                          <a:gd name="connsiteY14" fmla="*/ 0 h 523220"/>
                          <a:gd name="connsiteX15" fmla="*/ 8862973 w 9618730"/>
                          <a:gd name="connsiteY15" fmla="*/ 0 h 523220"/>
                          <a:gd name="connsiteX16" fmla="*/ 9618730 w 9618730"/>
                          <a:gd name="connsiteY16" fmla="*/ 0 h 523220"/>
                          <a:gd name="connsiteX17" fmla="*/ 9618730 w 9618730"/>
                          <a:gd name="connsiteY17" fmla="*/ 523220 h 523220"/>
                          <a:gd name="connsiteX18" fmla="*/ 9220240 w 9618730"/>
                          <a:gd name="connsiteY18" fmla="*/ 523220 h 523220"/>
                          <a:gd name="connsiteX19" fmla="*/ 8437000 w 9618730"/>
                          <a:gd name="connsiteY19" fmla="*/ 523220 h 523220"/>
                          <a:gd name="connsiteX20" fmla="*/ 8038510 w 9618730"/>
                          <a:gd name="connsiteY20" fmla="*/ 523220 h 523220"/>
                          <a:gd name="connsiteX21" fmla="*/ 7543833 w 9618730"/>
                          <a:gd name="connsiteY21" fmla="*/ 523220 h 523220"/>
                          <a:gd name="connsiteX22" fmla="*/ 7049155 w 9618730"/>
                          <a:gd name="connsiteY22" fmla="*/ 523220 h 523220"/>
                          <a:gd name="connsiteX23" fmla="*/ 6458290 w 9618730"/>
                          <a:gd name="connsiteY23" fmla="*/ 523220 h 523220"/>
                          <a:gd name="connsiteX24" fmla="*/ 5675051 w 9618730"/>
                          <a:gd name="connsiteY24" fmla="*/ 523220 h 523220"/>
                          <a:gd name="connsiteX25" fmla="*/ 4795624 w 9618730"/>
                          <a:gd name="connsiteY25" fmla="*/ 523220 h 523220"/>
                          <a:gd name="connsiteX26" fmla="*/ 4012385 w 9618730"/>
                          <a:gd name="connsiteY26" fmla="*/ 523220 h 523220"/>
                          <a:gd name="connsiteX27" fmla="*/ 3517707 w 9618730"/>
                          <a:gd name="connsiteY27" fmla="*/ 523220 h 523220"/>
                          <a:gd name="connsiteX28" fmla="*/ 3119217 w 9618730"/>
                          <a:gd name="connsiteY28" fmla="*/ 523220 h 523220"/>
                          <a:gd name="connsiteX29" fmla="*/ 2624539 w 9618730"/>
                          <a:gd name="connsiteY29" fmla="*/ 523220 h 523220"/>
                          <a:gd name="connsiteX30" fmla="*/ 1745112 w 9618730"/>
                          <a:gd name="connsiteY30" fmla="*/ 523220 h 523220"/>
                          <a:gd name="connsiteX31" fmla="*/ 1250435 w 9618730"/>
                          <a:gd name="connsiteY31" fmla="*/ 523220 h 523220"/>
                          <a:gd name="connsiteX32" fmla="*/ 659570 w 9618730"/>
                          <a:gd name="connsiteY32" fmla="*/ 523220 h 523220"/>
                          <a:gd name="connsiteX33" fmla="*/ 0 w 9618730"/>
                          <a:gd name="connsiteY33" fmla="*/ 523220 h 523220"/>
                          <a:gd name="connsiteX34" fmla="*/ 0 w 9618730"/>
                          <a:gd name="connsiteY34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</a:cxnLst>
                        <a:rect l="l" t="t" r="r" b="b"/>
                        <a:pathLst>
                          <a:path w="9618730" h="523220" fill="none" extrusionOk="0">
                            <a:moveTo>
                              <a:pt x="0" y="0"/>
                            </a:moveTo>
                            <a:cubicBezTo>
                              <a:pt x="199734" y="-3654"/>
                              <a:pt x="252671" y="9357"/>
                              <a:pt x="494678" y="0"/>
                            </a:cubicBezTo>
                            <a:cubicBezTo>
                              <a:pt x="736685" y="-9357"/>
                              <a:pt x="790671" y="16971"/>
                              <a:pt x="893168" y="0"/>
                            </a:cubicBezTo>
                            <a:cubicBezTo>
                              <a:pt x="995665" y="-16971"/>
                              <a:pt x="1194631" y="12475"/>
                              <a:pt x="1484033" y="0"/>
                            </a:cubicBezTo>
                            <a:cubicBezTo>
                              <a:pt x="1773436" y="-12475"/>
                              <a:pt x="1812558" y="1588"/>
                              <a:pt x="2074897" y="0"/>
                            </a:cubicBezTo>
                            <a:cubicBezTo>
                              <a:pt x="2337236" y="-1588"/>
                              <a:pt x="2281529" y="-19873"/>
                              <a:pt x="2473388" y="0"/>
                            </a:cubicBezTo>
                            <a:cubicBezTo>
                              <a:pt x="2665247" y="19873"/>
                              <a:pt x="3028211" y="-16138"/>
                              <a:pt x="3352814" y="0"/>
                            </a:cubicBezTo>
                            <a:cubicBezTo>
                              <a:pt x="3677417" y="16138"/>
                              <a:pt x="3724331" y="15133"/>
                              <a:pt x="3943679" y="0"/>
                            </a:cubicBezTo>
                            <a:cubicBezTo>
                              <a:pt x="4163027" y="-15133"/>
                              <a:pt x="4407224" y="-8444"/>
                              <a:pt x="4534544" y="0"/>
                            </a:cubicBezTo>
                            <a:cubicBezTo>
                              <a:pt x="4661864" y="8444"/>
                              <a:pt x="5074387" y="15364"/>
                              <a:pt x="5317784" y="0"/>
                            </a:cubicBezTo>
                            <a:cubicBezTo>
                              <a:pt x="5561181" y="-15364"/>
                              <a:pt x="5524144" y="-16759"/>
                              <a:pt x="5716274" y="0"/>
                            </a:cubicBezTo>
                            <a:cubicBezTo>
                              <a:pt x="5908404" y="16759"/>
                              <a:pt x="6179149" y="6585"/>
                              <a:pt x="6307139" y="0"/>
                            </a:cubicBezTo>
                            <a:cubicBezTo>
                              <a:pt x="6435130" y="-6585"/>
                              <a:pt x="6642190" y="558"/>
                              <a:pt x="6801816" y="0"/>
                            </a:cubicBezTo>
                            <a:cubicBezTo>
                              <a:pt x="6961442" y="-558"/>
                              <a:pt x="7453394" y="15224"/>
                              <a:pt x="7681243" y="0"/>
                            </a:cubicBezTo>
                            <a:cubicBezTo>
                              <a:pt x="7909092" y="-15224"/>
                              <a:pt x="8021434" y="10750"/>
                              <a:pt x="8175920" y="0"/>
                            </a:cubicBezTo>
                            <a:cubicBezTo>
                              <a:pt x="8330406" y="-10750"/>
                              <a:pt x="8720079" y="17410"/>
                              <a:pt x="8862973" y="0"/>
                            </a:cubicBezTo>
                            <a:cubicBezTo>
                              <a:pt x="9005867" y="-17410"/>
                              <a:pt x="9315137" y="-1372"/>
                              <a:pt x="9618730" y="0"/>
                            </a:cubicBezTo>
                            <a:cubicBezTo>
                              <a:pt x="9620711" y="169635"/>
                              <a:pt x="9637827" y="361211"/>
                              <a:pt x="9618730" y="523220"/>
                            </a:cubicBezTo>
                            <a:cubicBezTo>
                              <a:pt x="9534823" y="505815"/>
                              <a:pt x="9322709" y="503297"/>
                              <a:pt x="9220240" y="523220"/>
                            </a:cubicBezTo>
                            <a:cubicBezTo>
                              <a:pt x="9117771" y="543144"/>
                              <a:pt x="8749492" y="521433"/>
                              <a:pt x="8437000" y="523220"/>
                            </a:cubicBezTo>
                            <a:cubicBezTo>
                              <a:pt x="8124508" y="525007"/>
                              <a:pt x="8166113" y="527135"/>
                              <a:pt x="8038510" y="523220"/>
                            </a:cubicBezTo>
                            <a:cubicBezTo>
                              <a:pt x="7910907" y="519306"/>
                              <a:pt x="7735146" y="504575"/>
                              <a:pt x="7543833" y="523220"/>
                            </a:cubicBezTo>
                            <a:cubicBezTo>
                              <a:pt x="7352520" y="541865"/>
                              <a:pt x="7154352" y="520774"/>
                              <a:pt x="7049155" y="523220"/>
                            </a:cubicBezTo>
                            <a:cubicBezTo>
                              <a:pt x="6943958" y="525666"/>
                              <a:pt x="6600676" y="549582"/>
                              <a:pt x="6458290" y="523220"/>
                            </a:cubicBezTo>
                            <a:cubicBezTo>
                              <a:pt x="6315904" y="496858"/>
                              <a:pt x="6054421" y="546070"/>
                              <a:pt x="5675051" y="523220"/>
                            </a:cubicBezTo>
                            <a:cubicBezTo>
                              <a:pt x="5295681" y="500370"/>
                              <a:pt x="5020476" y="541916"/>
                              <a:pt x="4795624" y="523220"/>
                            </a:cubicBezTo>
                            <a:cubicBezTo>
                              <a:pt x="4570772" y="504524"/>
                              <a:pt x="4274240" y="536626"/>
                              <a:pt x="4012385" y="523220"/>
                            </a:cubicBezTo>
                            <a:cubicBezTo>
                              <a:pt x="3750530" y="509814"/>
                              <a:pt x="3739844" y="518828"/>
                              <a:pt x="3517707" y="523220"/>
                            </a:cubicBezTo>
                            <a:cubicBezTo>
                              <a:pt x="3295570" y="527612"/>
                              <a:pt x="3202746" y="515443"/>
                              <a:pt x="3119217" y="523220"/>
                            </a:cubicBezTo>
                            <a:cubicBezTo>
                              <a:pt x="3035688" y="530998"/>
                              <a:pt x="2790532" y="515453"/>
                              <a:pt x="2624539" y="523220"/>
                            </a:cubicBezTo>
                            <a:cubicBezTo>
                              <a:pt x="2458546" y="530987"/>
                              <a:pt x="2167983" y="537714"/>
                              <a:pt x="1745112" y="523220"/>
                            </a:cubicBezTo>
                            <a:cubicBezTo>
                              <a:pt x="1322241" y="508726"/>
                              <a:pt x="1361429" y="544186"/>
                              <a:pt x="1250435" y="523220"/>
                            </a:cubicBezTo>
                            <a:cubicBezTo>
                              <a:pt x="1139441" y="502254"/>
                              <a:pt x="872874" y="520977"/>
                              <a:pt x="659570" y="523220"/>
                            </a:cubicBezTo>
                            <a:cubicBezTo>
                              <a:pt x="446267" y="525463"/>
                              <a:pt x="309848" y="519277"/>
                              <a:pt x="0" y="523220"/>
                            </a:cubicBezTo>
                            <a:cubicBezTo>
                              <a:pt x="19435" y="326459"/>
                              <a:pt x="-15578" y="145429"/>
                              <a:pt x="0" y="0"/>
                            </a:cubicBezTo>
                            <a:close/>
                          </a:path>
                          <a:path w="9618730" h="523220" stroke="0" extrusionOk="0">
                            <a:moveTo>
                              <a:pt x="0" y="0"/>
                            </a:moveTo>
                            <a:cubicBezTo>
                              <a:pt x="333076" y="-29108"/>
                              <a:pt x="358017" y="-18370"/>
                              <a:pt x="687052" y="0"/>
                            </a:cubicBezTo>
                            <a:cubicBezTo>
                              <a:pt x="1016087" y="18370"/>
                              <a:pt x="1361148" y="4918"/>
                              <a:pt x="1566479" y="0"/>
                            </a:cubicBezTo>
                            <a:cubicBezTo>
                              <a:pt x="1771810" y="-4918"/>
                              <a:pt x="1771203" y="-4184"/>
                              <a:pt x="1964969" y="0"/>
                            </a:cubicBezTo>
                            <a:cubicBezTo>
                              <a:pt x="2158735" y="4184"/>
                              <a:pt x="2228525" y="16507"/>
                              <a:pt x="2459647" y="0"/>
                            </a:cubicBezTo>
                            <a:cubicBezTo>
                              <a:pt x="2690769" y="-16507"/>
                              <a:pt x="2663453" y="17114"/>
                              <a:pt x="2858137" y="0"/>
                            </a:cubicBezTo>
                            <a:cubicBezTo>
                              <a:pt x="3052821" y="-17114"/>
                              <a:pt x="3494629" y="29334"/>
                              <a:pt x="3737564" y="0"/>
                            </a:cubicBezTo>
                            <a:cubicBezTo>
                              <a:pt x="3980499" y="-29334"/>
                              <a:pt x="4256923" y="-30822"/>
                              <a:pt x="4424616" y="0"/>
                            </a:cubicBezTo>
                            <a:cubicBezTo>
                              <a:pt x="4592309" y="30822"/>
                              <a:pt x="4827125" y="-1218"/>
                              <a:pt x="5015481" y="0"/>
                            </a:cubicBezTo>
                            <a:cubicBezTo>
                              <a:pt x="5203837" y="1218"/>
                              <a:pt x="5400828" y="21388"/>
                              <a:pt x="5702533" y="0"/>
                            </a:cubicBezTo>
                            <a:cubicBezTo>
                              <a:pt x="6004238" y="-21388"/>
                              <a:pt x="6005157" y="-19677"/>
                              <a:pt x="6101023" y="0"/>
                            </a:cubicBezTo>
                            <a:cubicBezTo>
                              <a:pt x="6196889" y="19677"/>
                              <a:pt x="6385914" y="-19048"/>
                              <a:pt x="6595701" y="0"/>
                            </a:cubicBezTo>
                            <a:cubicBezTo>
                              <a:pt x="6805488" y="19048"/>
                              <a:pt x="7070132" y="16367"/>
                              <a:pt x="7378940" y="0"/>
                            </a:cubicBezTo>
                            <a:cubicBezTo>
                              <a:pt x="7687748" y="-16367"/>
                              <a:pt x="7642901" y="-22434"/>
                              <a:pt x="7873618" y="0"/>
                            </a:cubicBezTo>
                            <a:cubicBezTo>
                              <a:pt x="8104335" y="22434"/>
                              <a:pt x="8236327" y="-10605"/>
                              <a:pt x="8560670" y="0"/>
                            </a:cubicBezTo>
                            <a:cubicBezTo>
                              <a:pt x="8885013" y="10605"/>
                              <a:pt x="9119905" y="17220"/>
                              <a:pt x="9618730" y="0"/>
                            </a:cubicBezTo>
                            <a:cubicBezTo>
                              <a:pt x="9644276" y="127735"/>
                              <a:pt x="9612244" y="374540"/>
                              <a:pt x="9618730" y="523220"/>
                            </a:cubicBezTo>
                            <a:cubicBezTo>
                              <a:pt x="9466664" y="521926"/>
                              <a:pt x="9351072" y="534487"/>
                              <a:pt x="9220240" y="523220"/>
                            </a:cubicBezTo>
                            <a:cubicBezTo>
                              <a:pt x="9089408" y="511954"/>
                              <a:pt x="8756994" y="528347"/>
                              <a:pt x="8437000" y="523220"/>
                            </a:cubicBezTo>
                            <a:cubicBezTo>
                              <a:pt x="8117006" y="518093"/>
                              <a:pt x="8134716" y="533190"/>
                              <a:pt x="7942323" y="523220"/>
                            </a:cubicBezTo>
                            <a:cubicBezTo>
                              <a:pt x="7749930" y="513250"/>
                              <a:pt x="7437958" y="489493"/>
                              <a:pt x="7255271" y="523220"/>
                            </a:cubicBezTo>
                            <a:cubicBezTo>
                              <a:pt x="7072584" y="556947"/>
                              <a:pt x="6995609" y="511118"/>
                              <a:pt x="6760593" y="523220"/>
                            </a:cubicBezTo>
                            <a:cubicBezTo>
                              <a:pt x="6525577" y="535322"/>
                              <a:pt x="6097629" y="515984"/>
                              <a:pt x="5881166" y="523220"/>
                            </a:cubicBezTo>
                            <a:cubicBezTo>
                              <a:pt x="5664703" y="530456"/>
                              <a:pt x="5191849" y="484291"/>
                              <a:pt x="5001740" y="523220"/>
                            </a:cubicBezTo>
                            <a:cubicBezTo>
                              <a:pt x="4811631" y="562149"/>
                              <a:pt x="4796999" y="527872"/>
                              <a:pt x="4603249" y="523220"/>
                            </a:cubicBezTo>
                            <a:cubicBezTo>
                              <a:pt x="4409499" y="518568"/>
                              <a:pt x="4092116" y="523486"/>
                              <a:pt x="3820010" y="523220"/>
                            </a:cubicBezTo>
                            <a:cubicBezTo>
                              <a:pt x="3547904" y="522954"/>
                              <a:pt x="3242705" y="528083"/>
                              <a:pt x="2940583" y="523220"/>
                            </a:cubicBezTo>
                            <a:cubicBezTo>
                              <a:pt x="2638461" y="518357"/>
                              <a:pt x="2689181" y="547425"/>
                              <a:pt x="2445906" y="523220"/>
                            </a:cubicBezTo>
                            <a:cubicBezTo>
                              <a:pt x="2202631" y="499015"/>
                              <a:pt x="1857354" y="536812"/>
                              <a:pt x="1662666" y="523220"/>
                            </a:cubicBezTo>
                            <a:cubicBezTo>
                              <a:pt x="1467978" y="509628"/>
                              <a:pt x="1395221" y="525217"/>
                              <a:pt x="1264176" y="523220"/>
                            </a:cubicBezTo>
                            <a:cubicBezTo>
                              <a:pt x="1133131" y="521224"/>
                              <a:pt x="937849" y="509660"/>
                              <a:pt x="673311" y="523220"/>
                            </a:cubicBezTo>
                            <a:cubicBezTo>
                              <a:pt x="408774" y="536780"/>
                              <a:pt x="249189" y="542316"/>
                              <a:pt x="0" y="523220"/>
                            </a:cubicBezTo>
                            <a:cubicBezTo>
                              <a:pt x="10837" y="284297"/>
                              <a:pt x="1224" y="15891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F34A1D-D692-933C-7B10-6DC750EA40E9}"/>
                  </a:ext>
                </a:extLst>
              </p:cNvPr>
              <p:cNvSpPr txBox="1"/>
              <p:nvPr/>
            </p:nvSpPr>
            <p:spPr>
              <a:xfrm>
                <a:off x="4721288" y="1926670"/>
                <a:ext cx="9618730" cy="523220"/>
              </a:xfrm>
              <a:custGeom>
                <a:avLst/>
                <a:gdLst>
                  <a:gd name="connsiteX0" fmla="*/ 0 w 9618730"/>
                  <a:gd name="connsiteY0" fmla="*/ 0 h 523220"/>
                  <a:gd name="connsiteX1" fmla="*/ 494678 w 9618730"/>
                  <a:gd name="connsiteY1" fmla="*/ 0 h 523220"/>
                  <a:gd name="connsiteX2" fmla="*/ 893168 w 9618730"/>
                  <a:gd name="connsiteY2" fmla="*/ 0 h 523220"/>
                  <a:gd name="connsiteX3" fmla="*/ 1484033 w 9618730"/>
                  <a:gd name="connsiteY3" fmla="*/ 0 h 523220"/>
                  <a:gd name="connsiteX4" fmla="*/ 2074897 w 9618730"/>
                  <a:gd name="connsiteY4" fmla="*/ 0 h 523220"/>
                  <a:gd name="connsiteX5" fmla="*/ 2473388 w 9618730"/>
                  <a:gd name="connsiteY5" fmla="*/ 0 h 523220"/>
                  <a:gd name="connsiteX6" fmla="*/ 3352814 w 9618730"/>
                  <a:gd name="connsiteY6" fmla="*/ 0 h 523220"/>
                  <a:gd name="connsiteX7" fmla="*/ 3943679 w 9618730"/>
                  <a:gd name="connsiteY7" fmla="*/ 0 h 523220"/>
                  <a:gd name="connsiteX8" fmla="*/ 4534544 w 9618730"/>
                  <a:gd name="connsiteY8" fmla="*/ 0 h 523220"/>
                  <a:gd name="connsiteX9" fmla="*/ 5317784 w 9618730"/>
                  <a:gd name="connsiteY9" fmla="*/ 0 h 523220"/>
                  <a:gd name="connsiteX10" fmla="*/ 5716274 w 9618730"/>
                  <a:gd name="connsiteY10" fmla="*/ 0 h 523220"/>
                  <a:gd name="connsiteX11" fmla="*/ 6307139 w 9618730"/>
                  <a:gd name="connsiteY11" fmla="*/ 0 h 523220"/>
                  <a:gd name="connsiteX12" fmla="*/ 6801816 w 9618730"/>
                  <a:gd name="connsiteY12" fmla="*/ 0 h 523220"/>
                  <a:gd name="connsiteX13" fmla="*/ 7681243 w 9618730"/>
                  <a:gd name="connsiteY13" fmla="*/ 0 h 523220"/>
                  <a:gd name="connsiteX14" fmla="*/ 8175920 w 9618730"/>
                  <a:gd name="connsiteY14" fmla="*/ 0 h 523220"/>
                  <a:gd name="connsiteX15" fmla="*/ 8862973 w 9618730"/>
                  <a:gd name="connsiteY15" fmla="*/ 0 h 523220"/>
                  <a:gd name="connsiteX16" fmla="*/ 9618730 w 9618730"/>
                  <a:gd name="connsiteY16" fmla="*/ 0 h 523220"/>
                  <a:gd name="connsiteX17" fmla="*/ 9618730 w 9618730"/>
                  <a:gd name="connsiteY17" fmla="*/ 523220 h 523220"/>
                  <a:gd name="connsiteX18" fmla="*/ 9220240 w 9618730"/>
                  <a:gd name="connsiteY18" fmla="*/ 523220 h 523220"/>
                  <a:gd name="connsiteX19" fmla="*/ 8437000 w 9618730"/>
                  <a:gd name="connsiteY19" fmla="*/ 523220 h 523220"/>
                  <a:gd name="connsiteX20" fmla="*/ 8038510 w 9618730"/>
                  <a:gd name="connsiteY20" fmla="*/ 523220 h 523220"/>
                  <a:gd name="connsiteX21" fmla="*/ 7543833 w 9618730"/>
                  <a:gd name="connsiteY21" fmla="*/ 523220 h 523220"/>
                  <a:gd name="connsiteX22" fmla="*/ 7049155 w 9618730"/>
                  <a:gd name="connsiteY22" fmla="*/ 523220 h 523220"/>
                  <a:gd name="connsiteX23" fmla="*/ 6458290 w 9618730"/>
                  <a:gd name="connsiteY23" fmla="*/ 523220 h 523220"/>
                  <a:gd name="connsiteX24" fmla="*/ 5675051 w 9618730"/>
                  <a:gd name="connsiteY24" fmla="*/ 523220 h 523220"/>
                  <a:gd name="connsiteX25" fmla="*/ 4795624 w 9618730"/>
                  <a:gd name="connsiteY25" fmla="*/ 523220 h 523220"/>
                  <a:gd name="connsiteX26" fmla="*/ 4012385 w 9618730"/>
                  <a:gd name="connsiteY26" fmla="*/ 523220 h 523220"/>
                  <a:gd name="connsiteX27" fmla="*/ 3517707 w 9618730"/>
                  <a:gd name="connsiteY27" fmla="*/ 523220 h 523220"/>
                  <a:gd name="connsiteX28" fmla="*/ 3119217 w 9618730"/>
                  <a:gd name="connsiteY28" fmla="*/ 523220 h 523220"/>
                  <a:gd name="connsiteX29" fmla="*/ 2624539 w 9618730"/>
                  <a:gd name="connsiteY29" fmla="*/ 523220 h 523220"/>
                  <a:gd name="connsiteX30" fmla="*/ 1745112 w 9618730"/>
                  <a:gd name="connsiteY30" fmla="*/ 523220 h 523220"/>
                  <a:gd name="connsiteX31" fmla="*/ 1250435 w 9618730"/>
                  <a:gd name="connsiteY31" fmla="*/ 523220 h 523220"/>
                  <a:gd name="connsiteX32" fmla="*/ 659570 w 9618730"/>
                  <a:gd name="connsiteY32" fmla="*/ 523220 h 523220"/>
                  <a:gd name="connsiteX33" fmla="*/ 0 w 9618730"/>
                  <a:gd name="connsiteY33" fmla="*/ 523220 h 523220"/>
                  <a:gd name="connsiteX34" fmla="*/ 0 w 9618730"/>
                  <a:gd name="connsiteY34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618730" h="523220" fill="none" extrusionOk="0">
                    <a:moveTo>
                      <a:pt x="0" y="0"/>
                    </a:moveTo>
                    <a:cubicBezTo>
                      <a:pt x="199734" y="-3654"/>
                      <a:pt x="252671" y="9357"/>
                      <a:pt x="494678" y="0"/>
                    </a:cubicBezTo>
                    <a:cubicBezTo>
                      <a:pt x="736685" y="-9357"/>
                      <a:pt x="790671" y="16971"/>
                      <a:pt x="893168" y="0"/>
                    </a:cubicBezTo>
                    <a:cubicBezTo>
                      <a:pt x="995665" y="-16971"/>
                      <a:pt x="1194631" y="12475"/>
                      <a:pt x="1484033" y="0"/>
                    </a:cubicBezTo>
                    <a:cubicBezTo>
                      <a:pt x="1773436" y="-12475"/>
                      <a:pt x="1812558" y="1588"/>
                      <a:pt x="2074897" y="0"/>
                    </a:cubicBezTo>
                    <a:cubicBezTo>
                      <a:pt x="2337236" y="-1588"/>
                      <a:pt x="2281529" y="-19873"/>
                      <a:pt x="2473388" y="0"/>
                    </a:cubicBezTo>
                    <a:cubicBezTo>
                      <a:pt x="2665247" y="19873"/>
                      <a:pt x="3028211" y="-16138"/>
                      <a:pt x="3352814" y="0"/>
                    </a:cubicBezTo>
                    <a:cubicBezTo>
                      <a:pt x="3677417" y="16138"/>
                      <a:pt x="3724331" y="15133"/>
                      <a:pt x="3943679" y="0"/>
                    </a:cubicBezTo>
                    <a:cubicBezTo>
                      <a:pt x="4163027" y="-15133"/>
                      <a:pt x="4407224" y="-8444"/>
                      <a:pt x="4534544" y="0"/>
                    </a:cubicBezTo>
                    <a:cubicBezTo>
                      <a:pt x="4661864" y="8444"/>
                      <a:pt x="5074387" y="15364"/>
                      <a:pt x="5317784" y="0"/>
                    </a:cubicBezTo>
                    <a:cubicBezTo>
                      <a:pt x="5561181" y="-15364"/>
                      <a:pt x="5524144" y="-16759"/>
                      <a:pt x="5716274" y="0"/>
                    </a:cubicBezTo>
                    <a:cubicBezTo>
                      <a:pt x="5908404" y="16759"/>
                      <a:pt x="6179149" y="6585"/>
                      <a:pt x="6307139" y="0"/>
                    </a:cubicBezTo>
                    <a:cubicBezTo>
                      <a:pt x="6435130" y="-6585"/>
                      <a:pt x="6642190" y="558"/>
                      <a:pt x="6801816" y="0"/>
                    </a:cubicBezTo>
                    <a:cubicBezTo>
                      <a:pt x="6961442" y="-558"/>
                      <a:pt x="7453394" y="15224"/>
                      <a:pt x="7681243" y="0"/>
                    </a:cubicBezTo>
                    <a:cubicBezTo>
                      <a:pt x="7909092" y="-15224"/>
                      <a:pt x="8021434" y="10750"/>
                      <a:pt x="8175920" y="0"/>
                    </a:cubicBezTo>
                    <a:cubicBezTo>
                      <a:pt x="8330406" y="-10750"/>
                      <a:pt x="8720079" y="17410"/>
                      <a:pt x="8862973" y="0"/>
                    </a:cubicBezTo>
                    <a:cubicBezTo>
                      <a:pt x="9005867" y="-17410"/>
                      <a:pt x="9315137" y="-1372"/>
                      <a:pt x="9618730" y="0"/>
                    </a:cubicBezTo>
                    <a:cubicBezTo>
                      <a:pt x="9620711" y="169635"/>
                      <a:pt x="9637827" y="361211"/>
                      <a:pt x="9618730" y="523220"/>
                    </a:cubicBezTo>
                    <a:cubicBezTo>
                      <a:pt x="9534823" y="505815"/>
                      <a:pt x="9322709" y="503297"/>
                      <a:pt x="9220240" y="523220"/>
                    </a:cubicBezTo>
                    <a:cubicBezTo>
                      <a:pt x="9117771" y="543144"/>
                      <a:pt x="8749492" y="521433"/>
                      <a:pt x="8437000" y="523220"/>
                    </a:cubicBezTo>
                    <a:cubicBezTo>
                      <a:pt x="8124508" y="525007"/>
                      <a:pt x="8166113" y="527135"/>
                      <a:pt x="8038510" y="523220"/>
                    </a:cubicBezTo>
                    <a:cubicBezTo>
                      <a:pt x="7910907" y="519306"/>
                      <a:pt x="7735146" y="504575"/>
                      <a:pt x="7543833" y="523220"/>
                    </a:cubicBezTo>
                    <a:cubicBezTo>
                      <a:pt x="7352520" y="541865"/>
                      <a:pt x="7154352" y="520774"/>
                      <a:pt x="7049155" y="523220"/>
                    </a:cubicBezTo>
                    <a:cubicBezTo>
                      <a:pt x="6943958" y="525666"/>
                      <a:pt x="6600676" y="549582"/>
                      <a:pt x="6458290" y="523220"/>
                    </a:cubicBezTo>
                    <a:cubicBezTo>
                      <a:pt x="6315904" y="496858"/>
                      <a:pt x="6054421" y="546070"/>
                      <a:pt x="5675051" y="523220"/>
                    </a:cubicBezTo>
                    <a:cubicBezTo>
                      <a:pt x="5295681" y="500370"/>
                      <a:pt x="5020476" y="541916"/>
                      <a:pt x="4795624" y="523220"/>
                    </a:cubicBezTo>
                    <a:cubicBezTo>
                      <a:pt x="4570772" y="504524"/>
                      <a:pt x="4274240" y="536626"/>
                      <a:pt x="4012385" y="523220"/>
                    </a:cubicBezTo>
                    <a:cubicBezTo>
                      <a:pt x="3750530" y="509814"/>
                      <a:pt x="3739844" y="518828"/>
                      <a:pt x="3517707" y="523220"/>
                    </a:cubicBezTo>
                    <a:cubicBezTo>
                      <a:pt x="3295570" y="527612"/>
                      <a:pt x="3202746" y="515443"/>
                      <a:pt x="3119217" y="523220"/>
                    </a:cubicBezTo>
                    <a:cubicBezTo>
                      <a:pt x="3035688" y="530998"/>
                      <a:pt x="2790532" y="515453"/>
                      <a:pt x="2624539" y="523220"/>
                    </a:cubicBezTo>
                    <a:cubicBezTo>
                      <a:pt x="2458546" y="530987"/>
                      <a:pt x="2167983" y="537714"/>
                      <a:pt x="1745112" y="523220"/>
                    </a:cubicBezTo>
                    <a:cubicBezTo>
                      <a:pt x="1322241" y="508726"/>
                      <a:pt x="1361429" y="544186"/>
                      <a:pt x="1250435" y="523220"/>
                    </a:cubicBezTo>
                    <a:cubicBezTo>
                      <a:pt x="1139441" y="502254"/>
                      <a:pt x="872874" y="520977"/>
                      <a:pt x="659570" y="523220"/>
                    </a:cubicBezTo>
                    <a:cubicBezTo>
                      <a:pt x="446267" y="525463"/>
                      <a:pt x="309848" y="519277"/>
                      <a:pt x="0" y="523220"/>
                    </a:cubicBezTo>
                    <a:cubicBezTo>
                      <a:pt x="19435" y="326459"/>
                      <a:pt x="-15578" y="145429"/>
                      <a:pt x="0" y="0"/>
                    </a:cubicBezTo>
                    <a:close/>
                  </a:path>
                  <a:path w="9618730" h="523220" stroke="0" extrusionOk="0">
                    <a:moveTo>
                      <a:pt x="0" y="0"/>
                    </a:moveTo>
                    <a:cubicBezTo>
                      <a:pt x="333076" y="-29108"/>
                      <a:pt x="358017" y="-18370"/>
                      <a:pt x="687052" y="0"/>
                    </a:cubicBezTo>
                    <a:cubicBezTo>
                      <a:pt x="1016087" y="18370"/>
                      <a:pt x="1361148" y="4918"/>
                      <a:pt x="1566479" y="0"/>
                    </a:cubicBezTo>
                    <a:cubicBezTo>
                      <a:pt x="1771810" y="-4918"/>
                      <a:pt x="1771203" y="-4184"/>
                      <a:pt x="1964969" y="0"/>
                    </a:cubicBezTo>
                    <a:cubicBezTo>
                      <a:pt x="2158735" y="4184"/>
                      <a:pt x="2228525" y="16507"/>
                      <a:pt x="2459647" y="0"/>
                    </a:cubicBezTo>
                    <a:cubicBezTo>
                      <a:pt x="2690769" y="-16507"/>
                      <a:pt x="2663453" y="17114"/>
                      <a:pt x="2858137" y="0"/>
                    </a:cubicBezTo>
                    <a:cubicBezTo>
                      <a:pt x="3052821" y="-17114"/>
                      <a:pt x="3494629" y="29334"/>
                      <a:pt x="3737564" y="0"/>
                    </a:cubicBezTo>
                    <a:cubicBezTo>
                      <a:pt x="3980499" y="-29334"/>
                      <a:pt x="4256923" y="-30822"/>
                      <a:pt x="4424616" y="0"/>
                    </a:cubicBezTo>
                    <a:cubicBezTo>
                      <a:pt x="4592309" y="30822"/>
                      <a:pt x="4827125" y="-1218"/>
                      <a:pt x="5015481" y="0"/>
                    </a:cubicBezTo>
                    <a:cubicBezTo>
                      <a:pt x="5203837" y="1218"/>
                      <a:pt x="5400828" y="21388"/>
                      <a:pt x="5702533" y="0"/>
                    </a:cubicBezTo>
                    <a:cubicBezTo>
                      <a:pt x="6004238" y="-21388"/>
                      <a:pt x="6005157" y="-19677"/>
                      <a:pt x="6101023" y="0"/>
                    </a:cubicBezTo>
                    <a:cubicBezTo>
                      <a:pt x="6196889" y="19677"/>
                      <a:pt x="6385914" y="-19048"/>
                      <a:pt x="6595701" y="0"/>
                    </a:cubicBezTo>
                    <a:cubicBezTo>
                      <a:pt x="6805488" y="19048"/>
                      <a:pt x="7070132" y="16367"/>
                      <a:pt x="7378940" y="0"/>
                    </a:cubicBezTo>
                    <a:cubicBezTo>
                      <a:pt x="7687748" y="-16367"/>
                      <a:pt x="7642901" y="-22434"/>
                      <a:pt x="7873618" y="0"/>
                    </a:cubicBezTo>
                    <a:cubicBezTo>
                      <a:pt x="8104335" y="22434"/>
                      <a:pt x="8236327" y="-10605"/>
                      <a:pt x="8560670" y="0"/>
                    </a:cubicBezTo>
                    <a:cubicBezTo>
                      <a:pt x="8885013" y="10605"/>
                      <a:pt x="9119905" y="17220"/>
                      <a:pt x="9618730" y="0"/>
                    </a:cubicBezTo>
                    <a:cubicBezTo>
                      <a:pt x="9644276" y="127735"/>
                      <a:pt x="9612244" y="374540"/>
                      <a:pt x="9618730" y="523220"/>
                    </a:cubicBezTo>
                    <a:cubicBezTo>
                      <a:pt x="9466664" y="521926"/>
                      <a:pt x="9351072" y="534487"/>
                      <a:pt x="9220240" y="523220"/>
                    </a:cubicBezTo>
                    <a:cubicBezTo>
                      <a:pt x="9089408" y="511954"/>
                      <a:pt x="8756994" y="528347"/>
                      <a:pt x="8437000" y="523220"/>
                    </a:cubicBezTo>
                    <a:cubicBezTo>
                      <a:pt x="8117006" y="518093"/>
                      <a:pt x="8134716" y="533190"/>
                      <a:pt x="7942323" y="523220"/>
                    </a:cubicBezTo>
                    <a:cubicBezTo>
                      <a:pt x="7749930" y="513250"/>
                      <a:pt x="7437958" y="489493"/>
                      <a:pt x="7255271" y="523220"/>
                    </a:cubicBezTo>
                    <a:cubicBezTo>
                      <a:pt x="7072584" y="556947"/>
                      <a:pt x="6995609" y="511118"/>
                      <a:pt x="6760593" y="523220"/>
                    </a:cubicBezTo>
                    <a:cubicBezTo>
                      <a:pt x="6525577" y="535322"/>
                      <a:pt x="6097629" y="515984"/>
                      <a:pt x="5881166" y="523220"/>
                    </a:cubicBezTo>
                    <a:cubicBezTo>
                      <a:pt x="5664703" y="530456"/>
                      <a:pt x="5191849" y="484291"/>
                      <a:pt x="5001740" y="523220"/>
                    </a:cubicBezTo>
                    <a:cubicBezTo>
                      <a:pt x="4811631" y="562149"/>
                      <a:pt x="4796999" y="527872"/>
                      <a:pt x="4603249" y="523220"/>
                    </a:cubicBezTo>
                    <a:cubicBezTo>
                      <a:pt x="4409499" y="518568"/>
                      <a:pt x="4092116" y="523486"/>
                      <a:pt x="3820010" y="523220"/>
                    </a:cubicBezTo>
                    <a:cubicBezTo>
                      <a:pt x="3547904" y="522954"/>
                      <a:pt x="3242705" y="528083"/>
                      <a:pt x="2940583" y="523220"/>
                    </a:cubicBezTo>
                    <a:cubicBezTo>
                      <a:pt x="2638461" y="518357"/>
                      <a:pt x="2689181" y="547425"/>
                      <a:pt x="2445906" y="523220"/>
                    </a:cubicBezTo>
                    <a:cubicBezTo>
                      <a:pt x="2202631" y="499015"/>
                      <a:pt x="1857354" y="536812"/>
                      <a:pt x="1662666" y="523220"/>
                    </a:cubicBezTo>
                    <a:cubicBezTo>
                      <a:pt x="1467978" y="509628"/>
                      <a:pt x="1395221" y="525217"/>
                      <a:pt x="1264176" y="523220"/>
                    </a:cubicBezTo>
                    <a:cubicBezTo>
                      <a:pt x="1133131" y="521224"/>
                      <a:pt x="937849" y="509660"/>
                      <a:pt x="673311" y="523220"/>
                    </a:cubicBezTo>
                    <a:cubicBezTo>
                      <a:pt x="408774" y="536780"/>
                      <a:pt x="249189" y="542316"/>
                      <a:pt x="0" y="523220"/>
                    </a:cubicBezTo>
                    <a:cubicBezTo>
                      <a:pt x="10837" y="284297"/>
                      <a:pt x="1224" y="158917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𝑄𝑢𝑎𝑟𝑡𝑖𝑙𝑒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=75%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𝑆𝑚𝑎𝑙𝑙𝑒𝑠𝑡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75%=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𝐿𝑎𝑟𝑔𝑒𝑠𝑡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25%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F34A1D-D692-933C-7B10-6DC750EA4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288" y="1926670"/>
                <a:ext cx="961873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9618730"/>
                          <a:gd name="connsiteY0" fmla="*/ 0 h 523220"/>
                          <a:gd name="connsiteX1" fmla="*/ 494678 w 9618730"/>
                          <a:gd name="connsiteY1" fmla="*/ 0 h 523220"/>
                          <a:gd name="connsiteX2" fmla="*/ 893168 w 9618730"/>
                          <a:gd name="connsiteY2" fmla="*/ 0 h 523220"/>
                          <a:gd name="connsiteX3" fmla="*/ 1484033 w 9618730"/>
                          <a:gd name="connsiteY3" fmla="*/ 0 h 523220"/>
                          <a:gd name="connsiteX4" fmla="*/ 2074897 w 9618730"/>
                          <a:gd name="connsiteY4" fmla="*/ 0 h 523220"/>
                          <a:gd name="connsiteX5" fmla="*/ 2473388 w 9618730"/>
                          <a:gd name="connsiteY5" fmla="*/ 0 h 523220"/>
                          <a:gd name="connsiteX6" fmla="*/ 3352814 w 9618730"/>
                          <a:gd name="connsiteY6" fmla="*/ 0 h 523220"/>
                          <a:gd name="connsiteX7" fmla="*/ 3943679 w 9618730"/>
                          <a:gd name="connsiteY7" fmla="*/ 0 h 523220"/>
                          <a:gd name="connsiteX8" fmla="*/ 4534544 w 9618730"/>
                          <a:gd name="connsiteY8" fmla="*/ 0 h 523220"/>
                          <a:gd name="connsiteX9" fmla="*/ 5317784 w 9618730"/>
                          <a:gd name="connsiteY9" fmla="*/ 0 h 523220"/>
                          <a:gd name="connsiteX10" fmla="*/ 5716274 w 9618730"/>
                          <a:gd name="connsiteY10" fmla="*/ 0 h 523220"/>
                          <a:gd name="connsiteX11" fmla="*/ 6307139 w 9618730"/>
                          <a:gd name="connsiteY11" fmla="*/ 0 h 523220"/>
                          <a:gd name="connsiteX12" fmla="*/ 6801816 w 9618730"/>
                          <a:gd name="connsiteY12" fmla="*/ 0 h 523220"/>
                          <a:gd name="connsiteX13" fmla="*/ 7681243 w 9618730"/>
                          <a:gd name="connsiteY13" fmla="*/ 0 h 523220"/>
                          <a:gd name="connsiteX14" fmla="*/ 8175920 w 9618730"/>
                          <a:gd name="connsiteY14" fmla="*/ 0 h 523220"/>
                          <a:gd name="connsiteX15" fmla="*/ 8862973 w 9618730"/>
                          <a:gd name="connsiteY15" fmla="*/ 0 h 523220"/>
                          <a:gd name="connsiteX16" fmla="*/ 9618730 w 9618730"/>
                          <a:gd name="connsiteY16" fmla="*/ 0 h 523220"/>
                          <a:gd name="connsiteX17" fmla="*/ 9618730 w 9618730"/>
                          <a:gd name="connsiteY17" fmla="*/ 523220 h 523220"/>
                          <a:gd name="connsiteX18" fmla="*/ 9220240 w 9618730"/>
                          <a:gd name="connsiteY18" fmla="*/ 523220 h 523220"/>
                          <a:gd name="connsiteX19" fmla="*/ 8437000 w 9618730"/>
                          <a:gd name="connsiteY19" fmla="*/ 523220 h 523220"/>
                          <a:gd name="connsiteX20" fmla="*/ 8038510 w 9618730"/>
                          <a:gd name="connsiteY20" fmla="*/ 523220 h 523220"/>
                          <a:gd name="connsiteX21" fmla="*/ 7543833 w 9618730"/>
                          <a:gd name="connsiteY21" fmla="*/ 523220 h 523220"/>
                          <a:gd name="connsiteX22" fmla="*/ 7049155 w 9618730"/>
                          <a:gd name="connsiteY22" fmla="*/ 523220 h 523220"/>
                          <a:gd name="connsiteX23" fmla="*/ 6458290 w 9618730"/>
                          <a:gd name="connsiteY23" fmla="*/ 523220 h 523220"/>
                          <a:gd name="connsiteX24" fmla="*/ 5675051 w 9618730"/>
                          <a:gd name="connsiteY24" fmla="*/ 523220 h 523220"/>
                          <a:gd name="connsiteX25" fmla="*/ 4795624 w 9618730"/>
                          <a:gd name="connsiteY25" fmla="*/ 523220 h 523220"/>
                          <a:gd name="connsiteX26" fmla="*/ 4012385 w 9618730"/>
                          <a:gd name="connsiteY26" fmla="*/ 523220 h 523220"/>
                          <a:gd name="connsiteX27" fmla="*/ 3517707 w 9618730"/>
                          <a:gd name="connsiteY27" fmla="*/ 523220 h 523220"/>
                          <a:gd name="connsiteX28" fmla="*/ 3119217 w 9618730"/>
                          <a:gd name="connsiteY28" fmla="*/ 523220 h 523220"/>
                          <a:gd name="connsiteX29" fmla="*/ 2624539 w 9618730"/>
                          <a:gd name="connsiteY29" fmla="*/ 523220 h 523220"/>
                          <a:gd name="connsiteX30" fmla="*/ 1745112 w 9618730"/>
                          <a:gd name="connsiteY30" fmla="*/ 523220 h 523220"/>
                          <a:gd name="connsiteX31" fmla="*/ 1250435 w 9618730"/>
                          <a:gd name="connsiteY31" fmla="*/ 523220 h 523220"/>
                          <a:gd name="connsiteX32" fmla="*/ 659570 w 9618730"/>
                          <a:gd name="connsiteY32" fmla="*/ 523220 h 523220"/>
                          <a:gd name="connsiteX33" fmla="*/ 0 w 9618730"/>
                          <a:gd name="connsiteY33" fmla="*/ 523220 h 523220"/>
                          <a:gd name="connsiteX34" fmla="*/ 0 w 9618730"/>
                          <a:gd name="connsiteY34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</a:cxnLst>
                        <a:rect l="l" t="t" r="r" b="b"/>
                        <a:pathLst>
                          <a:path w="9618730" h="523220" fill="none" extrusionOk="0">
                            <a:moveTo>
                              <a:pt x="0" y="0"/>
                            </a:moveTo>
                            <a:cubicBezTo>
                              <a:pt x="199734" y="-3654"/>
                              <a:pt x="252671" y="9357"/>
                              <a:pt x="494678" y="0"/>
                            </a:cubicBezTo>
                            <a:cubicBezTo>
                              <a:pt x="736685" y="-9357"/>
                              <a:pt x="790671" y="16971"/>
                              <a:pt x="893168" y="0"/>
                            </a:cubicBezTo>
                            <a:cubicBezTo>
                              <a:pt x="995665" y="-16971"/>
                              <a:pt x="1194631" y="12475"/>
                              <a:pt x="1484033" y="0"/>
                            </a:cubicBezTo>
                            <a:cubicBezTo>
                              <a:pt x="1773436" y="-12475"/>
                              <a:pt x="1812558" y="1588"/>
                              <a:pt x="2074897" y="0"/>
                            </a:cubicBezTo>
                            <a:cubicBezTo>
                              <a:pt x="2337236" y="-1588"/>
                              <a:pt x="2281529" y="-19873"/>
                              <a:pt x="2473388" y="0"/>
                            </a:cubicBezTo>
                            <a:cubicBezTo>
                              <a:pt x="2665247" y="19873"/>
                              <a:pt x="3028211" y="-16138"/>
                              <a:pt x="3352814" y="0"/>
                            </a:cubicBezTo>
                            <a:cubicBezTo>
                              <a:pt x="3677417" y="16138"/>
                              <a:pt x="3724331" y="15133"/>
                              <a:pt x="3943679" y="0"/>
                            </a:cubicBezTo>
                            <a:cubicBezTo>
                              <a:pt x="4163027" y="-15133"/>
                              <a:pt x="4407224" y="-8444"/>
                              <a:pt x="4534544" y="0"/>
                            </a:cubicBezTo>
                            <a:cubicBezTo>
                              <a:pt x="4661864" y="8444"/>
                              <a:pt x="5074387" y="15364"/>
                              <a:pt x="5317784" y="0"/>
                            </a:cubicBezTo>
                            <a:cubicBezTo>
                              <a:pt x="5561181" y="-15364"/>
                              <a:pt x="5524144" y="-16759"/>
                              <a:pt x="5716274" y="0"/>
                            </a:cubicBezTo>
                            <a:cubicBezTo>
                              <a:pt x="5908404" y="16759"/>
                              <a:pt x="6179149" y="6585"/>
                              <a:pt x="6307139" y="0"/>
                            </a:cubicBezTo>
                            <a:cubicBezTo>
                              <a:pt x="6435130" y="-6585"/>
                              <a:pt x="6642190" y="558"/>
                              <a:pt x="6801816" y="0"/>
                            </a:cubicBezTo>
                            <a:cubicBezTo>
                              <a:pt x="6961442" y="-558"/>
                              <a:pt x="7453394" y="15224"/>
                              <a:pt x="7681243" y="0"/>
                            </a:cubicBezTo>
                            <a:cubicBezTo>
                              <a:pt x="7909092" y="-15224"/>
                              <a:pt x="8021434" y="10750"/>
                              <a:pt x="8175920" y="0"/>
                            </a:cubicBezTo>
                            <a:cubicBezTo>
                              <a:pt x="8330406" y="-10750"/>
                              <a:pt x="8720079" y="17410"/>
                              <a:pt x="8862973" y="0"/>
                            </a:cubicBezTo>
                            <a:cubicBezTo>
                              <a:pt x="9005867" y="-17410"/>
                              <a:pt x="9315137" y="-1372"/>
                              <a:pt x="9618730" y="0"/>
                            </a:cubicBezTo>
                            <a:cubicBezTo>
                              <a:pt x="9620711" y="169635"/>
                              <a:pt x="9637827" y="361211"/>
                              <a:pt x="9618730" y="523220"/>
                            </a:cubicBezTo>
                            <a:cubicBezTo>
                              <a:pt x="9534823" y="505815"/>
                              <a:pt x="9322709" y="503297"/>
                              <a:pt x="9220240" y="523220"/>
                            </a:cubicBezTo>
                            <a:cubicBezTo>
                              <a:pt x="9117771" y="543144"/>
                              <a:pt x="8749492" y="521433"/>
                              <a:pt x="8437000" y="523220"/>
                            </a:cubicBezTo>
                            <a:cubicBezTo>
                              <a:pt x="8124508" y="525007"/>
                              <a:pt x="8166113" y="527135"/>
                              <a:pt x="8038510" y="523220"/>
                            </a:cubicBezTo>
                            <a:cubicBezTo>
                              <a:pt x="7910907" y="519306"/>
                              <a:pt x="7735146" y="504575"/>
                              <a:pt x="7543833" y="523220"/>
                            </a:cubicBezTo>
                            <a:cubicBezTo>
                              <a:pt x="7352520" y="541865"/>
                              <a:pt x="7154352" y="520774"/>
                              <a:pt x="7049155" y="523220"/>
                            </a:cubicBezTo>
                            <a:cubicBezTo>
                              <a:pt x="6943958" y="525666"/>
                              <a:pt x="6600676" y="549582"/>
                              <a:pt x="6458290" y="523220"/>
                            </a:cubicBezTo>
                            <a:cubicBezTo>
                              <a:pt x="6315904" y="496858"/>
                              <a:pt x="6054421" y="546070"/>
                              <a:pt x="5675051" y="523220"/>
                            </a:cubicBezTo>
                            <a:cubicBezTo>
                              <a:pt x="5295681" y="500370"/>
                              <a:pt x="5020476" y="541916"/>
                              <a:pt x="4795624" y="523220"/>
                            </a:cubicBezTo>
                            <a:cubicBezTo>
                              <a:pt x="4570772" y="504524"/>
                              <a:pt x="4274240" y="536626"/>
                              <a:pt x="4012385" y="523220"/>
                            </a:cubicBezTo>
                            <a:cubicBezTo>
                              <a:pt x="3750530" y="509814"/>
                              <a:pt x="3739844" y="518828"/>
                              <a:pt x="3517707" y="523220"/>
                            </a:cubicBezTo>
                            <a:cubicBezTo>
                              <a:pt x="3295570" y="527612"/>
                              <a:pt x="3202746" y="515443"/>
                              <a:pt x="3119217" y="523220"/>
                            </a:cubicBezTo>
                            <a:cubicBezTo>
                              <a:pt x="3035688" y="530998"/>
                              <a:pt x="2790532" y="515453"/>
                              <a:pt x="2624539" y="523220"/>
                            </a:cubicBezTo>
                            <a:cubicBezTo>
                              <a:pt x="2458546" y="530987"/>
                              <a:pt x="2167983" y="537714"/>
                              <a:pt x="1745112" y="523220"/>
                            </a:cubicBezTo>
                            <a:cubicBezTo>
                              <a:pt x="1322241" y="508726"/>
                              <a:pt x="1361429" y="544186"/>
                              <a:pt x="1250435" y="523220"/>
                            </a:cubicBezTo>
                            <a:cubicBezTo>
                              <a:pt x="1139441" y="502254"/>
                              <a:pt x="872874" y="520977"/>
                              <a:pt x="659570" y="523220"/>
                            </a:cubicBezTo>
                            <a:cubicBezTo>
                              <a:pt x="446267" y="525463"/>
                              <a:pt x="309848" y="519277"/>
                              <a:pt x="0" y="523220"/>
                            </a:cubicBezTo>
                            <a:cubicBezTo>
                              <a:pt x="19435" y="326459"/>
                              <a:pt x="-15578" y="145429"/>
                              <a:pt x="0" y="0"/>
                            </a:cubicBezTo>
                            <a:close/>
                          </a:path>
                          <a:path w="9618730" h="523220" stroke="0" extrusionOk="0">
                            <a:moveTo>
                              <a:pt x="0" y="0"/>
                            </a:moveTo>
                            <a:cubicBezTo>
                              <a:pt x="333076" y="-29108"/>
                              <a:pt x="358017" y="-18370"/>
                              <a:pt x="687052" y="0"/>
                            </a:cubicBezTo>
                            <a:cubicBezTo>
                              <a:pt x="1016087" y="18370"/>
                              <a:pt x="1361148" y="4918"/>
                              <a:pt x="1566479" y="0"/>
                            </a:cubicBezTo>
                            <a:cubicBezTo>
                              <a:pt x="1771810" y="-4918"/>
                              <a:pt x="1771203" y="-4184"/>
                              <a:pt x="1964969" y="0"/>
                            </a:cubicBezTo>
                            <a:cubicBezTo>
                              <a:pt x="2158735" y="4184"/>
                              <a:pt x="2228525" y="16507"/>
                              <a:pt x="2459647" y="0"/>
                            </a:cubicBezTo>
                            <a:cubicBezTo>
                              <a:pt x="2690769" y="-16507"/>
                              <a:pt x="2663453" y="17114"/>
                              <a:pt x="2858137" y="0"/>
                            </a:cubicBezTo>
                            <a:cubicBezTo>
                              <a:pt x="3052821" y="-17114"/>
                              <a:pt x="3494629" y="29334"/>
                              <a:pt x="3737564" y="0"/>
                            </a:cubicBezTo>
                            <a:cubicBezTo>
                              <a:pt x="3980499" y="-29334"/>
                              <a:pt x="4256923" y="-30822"/>
                              <a:pt x="4424616" y="0"/>
                            </a:cubicBezTo>
                            <a:cubicBezTo>
                              <a:pt x="4592309" y="30822"/>
                              <a:pt x="4827125" y="-1218"/>
                              <a:pt x="5015481" y="0"/>
                            </a:cubicBezTo>
                            <a:cubicBezTo>
                              <a:pt x="5203837" y="1218"/>
                              <a:pt x="5400828" y="21388"/>
                              <a:pt x="5702533" y="0"/>
                            </a:cubicBezTo>
                            <a:cubicBezTo>
                              <a:pt x="6004238" y="-21388"/>
                              <a:pt x="6005157" y="-19677"/>
                              <a:pt x="6101023" y="0"/>
                            </a:cubicBezTo>
                            <a:cubicBezTo>
                              <a:pt x="6196889" y="19677"/>
                              <a:pt x="6385914" y="-19048"/>
                              <a:pt x="6595701" y="0"/>
                            </a:cubicBezTo>
                            <a:cubicBezTo>
                              <a:pt x="6805488" y="19048"/>
                              <a:pt x="7070132" y="16367"/>
                              <a:pt x="7378940" y="0"/>
                            </a:cubicBezTo>
                            <a:cubicBezTo>
                              <a:pt x="7687748" y="-16367"/>
                              <a:pt x="7642901" y="-22434"/>
                              <a:pt x="7873618" y="0"/>
                            </a:cubicBezTo>
                            <a:cubicBezTo>
                              <a:pt x="8104335" y="22434"/>
                              <a:pt x="8236327" y="-10605"/>
                              <a:pt x="8560670" y="0"/>
                            </a:cubicBezTo>
                            <a:cubicBezTo>
                              <a:pt x="8885013" y="10605"/>
                              <a:pt x="9119905" y="17220"/>
                              <a:pt x="9618730" y="0"/>
                            </a:cubicBezTo>
                            <a:cubicBezTo>
                              <a:pt x="9644276" y="127735"/>
                              <a:pt x="9612244" y="374540"/>
                              <a:pt x="9618730" y="523220"/>
                            </a:cubicBezTo>
                            <a:cubicBezTo>
                              <a:pt x="9466664" y="521926"/>
                              <a:pt x="9351072" y="534487"/>
                              <a:pt x="9220240" y="523220"/>
                            </a:cubicBezTo>
                            <a:cubicBezTo>
                              <a:pt x="9089408" y="511954"/>
                              <a:pt x="8756994" y="528347"/>
                              <a:pt x="8437000" y="523220"/>
                            </a:cubicBezTo>
                            <a:cubicBezTo>
                              <a:pt x="8117006" y="518093"/>
                              <a:pt x="8134716" y="533190"/>
                              <a:pt x="7942323" y="523220"/>
                            </a:cubicBezTo>
                            <a:cubicBezTo>
                              <a:pt x="7749930" y="513250"/>
                              <a:pt x="7437958" y="489493"/>
                              <a:pt x="7255271" y="523220"/>
                            </a:cubicBezTo>
                            <a:cubicBezTo>
                              <a:pt x="7072584" y="556947"/>
                              <a:pt x="6995609" y="511118"/>
                              <a:pt x="6760593" y="523220"/>
                            </a:cubicBezTo>
                            <a:cubicBezTo>
                              <a:pt x="6525577" y="535322"/>
                              <a:pt x="6097629" y="515984"/>
                              <a:pt x="5881166" y="523220"/>
                            </a:cubicBezTo>
                            <a:cubicBezTo>
                              <a:pt x="5664703" y="530456"/>
                              <a:pt x="5191849" y="484291"/>
                              <a:pt x="5001740" y="523220"/>
                            </a:cubicBezTo>
                            <a:cubicBezTo>
                              <a:pt x="4811631" y="562149"/>
                              <a:pt x="4796999" y="527872"/>
                              <a:pt x="4603249" y="523220"/>
                            </a:cubicBezTo>
                            <a:cubicBezTo>
                              <a:pt x="4409499" y="518568"/>
                              <a:pt x="4092116" y="523486"/>
                              <a:pt x="3820010" y="523220"/>
                            </a:cubicBezTo>
                            <a:cubicBezTo>
                              <a:pt x="3547904" y="522954"/>
                              <a:pt x="3242705" y="528083"/>
                              <a:pt x="2940583" y="523220"/>
                            </a:cubicBezTo>
                            <a:cubicBezTo>
                              <a:pt x="2638461" y="518357"/>
                              <a:pt x="2689181" y="547425"/>
                              <a:pt x="2445906" y="523220"/>
                            </a:cubicBezTo>
                            <a:cubicBezTo>
                              <a:pt x="2202631" y="499015"/>
                              <a:pt x="1857354" y="536812"/>
                              <a:pt x="1662666" y="523220"/>
                            </a:cubicBezTo>
                            <a:cubicBezTo>
                              <a:pt x="1467978" y="509628"/>
                              <a:pt x="1395221" y="525217"/>
                              <a:pt x="1264176" y="523220"/>
                            </a:cubicBezTo>
                            <a:cubicBezTo>
                              <a:pt x="1133131" y="521224"/>
                              <a:pt x="937849" y="509660"/>
                              <a:pt x="673311" y="523220"/>
                            </a:cubicBezTo>
                            <a:cubicBezTo>
                              <a:pt x="408774" y="536780"/>
                              <a:pt x="249189" y="542316"/>
                              <a:pt x="0" y="523220"/>
                            </a:cubicBezTo>
                            <a:cubicBezTo>
                              <a:pt x="10837" y="284297"/>
                              <a:pt x="1224" y="15891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470B47-5F52-7B4C-E7F3-F23D6D859BEC}"/>
                  </a:ext>
                </a:extLst>
              </p:cNvPr>
              <p:cNvSpPr txBox="1"/>
              <p:nvPr/>
            </p:nvSpPr>
            <p:spPr>
              <a:xfrm>
                <a:off x="157495" y="2803135"/>
                <a:ext cx="9127585" cy="523220"/>
              </a:xfrm>
              <a:custGeom>
                <a:avLst/>
                <a:gdLst>
                  <a:gd name="connsiteX0" fmla="*/ 0 w 9127585"/>
                  <a:gd name="connsiteY0" fmla="*/ 0 h 523220"/>
                  <a:gd name="connsiteX1" fmla="*/ 469419 w 9127585"/>
                  <a:gd name="connsiteY1" fmla="*/ 0 h 523220"/>
                  <a:gd name="connsiteX2" fmla="*/ 847561 w 9127585"/>
                  <a:gd name="connsiteY2" fmla="*/ 0 h 523220"/>
                  <a:gd name="connsiteX3" fmla="*/ 1408256 w 9127585"/>
                  <a:gd name="connsiteY3" fmla="*/ 0 h 523220"/>
                  <a:gd name="connsiteX4" fmla="*/ 1968950 w 9127585"/>
                  <a:gd name="connsiteY4" fmla="*/ 0 h 523220"/>
                  <a:gd name="connsiteX5" fmla="*/ 2347093 w 9127585"/>
                  <a:gd name="connsiteY5" fmla="*/ 0 h 523220"/>
                  <a:gd name="connsiteX6" fmla="*/ 3181615 w 9127585"/>
                  <a:gd name="connsiteY6" fmla="*/ 0 h 523220"/>
                  <a:gd name="connsiteX7" fmla="*/ 3742310 w 9127585"/>
                  <a:gd name="connsiteY7" fmla="*/ 0 h 523220"/>
                  <a:gd name="connsiteX8" fmla="*/ 4303004 w 9127585"/>
                  <a:gd name="connsiteY8" fmla="*/ 0 h 523220"/>
                  <a:gd name="connsiteX9" fmla="*/ 5046251 w 9127585"/>
                  <a:gd name="connsiteY9" fmla="*/ 0 h 523220"/>
                  <a:gd name="connsiteX10" fmla="*/ 5424393 w 9127585"/>
                  <a:gd name="connsiteY10" fmla="*/ 0 h 523220"/>
                  <a:gd name="connsiteX11" fmla="*/ 5985088 w 9127585"/>
                  <a:gd name="connsiteY11" fmla="*/ 0 h 523220"/>
                  <a:gd name="connsiteX12" fmla="*/ 6454507 w 9127585"/>
                  <a:gd name="connsiteY12" fmla="*/ 0 h 523220"/>
                  <a:gd name="connsiteX13" fmla="*/ 7289029 w 9127585"/>
                  <a:gd name="connsiteY13" fmla="*/ 0 h 523220"/>
                  <a:gd name="connsiteX14" fmla="*/ 7758447 w 9127585"/>
                  <a:gd name="connsiteY14" fmla="*/ 0 h 523220"/>
                  <a:gd name="connsiteX15" fmla="*/ 8410418 w 9127585"/>
                  <a:gd name="connsiteY15" fmla="*/ 0 h 523220"/>
                  <a:gd name="connsiteX16" fmla="*/ 9127585 w 9127585"/>
                  <a:gd name="connsiteY16" fmla="*/ 0 h 523220"/>
                  <a:gd name="connsiteX17" fmla="*/ 9127585 w 9127585"/>
                  <a:gd name="connsiteY17" fmla="*/ 523220 h 523220"/>
                  <a:gd name="connsiteX18" fmla="*/ 8749442 w 9127585"/>
                  <a:gd name="connsiteY18" fmla="*/ 523220 h 523220"/>
                  <a:gd name="connsiteX19" fmla="*/ 8006196 w 9127585"/>
                  <a:gd name="connsiteY19" fmla="*/ 523220 h 523220"/>
                  <a:gd name="connsiteX20" fmla="*/ 7628053 w 9127585"/>
                  <a:gd name="connsiteY20" fmla="*/ 523220 h 523220"/>
                  <a:gd name="connsiteX21" fmla="*/ 7158635 w 9127585"/>
                  <a:gd name="connsiteY21" fmla="*/ 523220 h 523220"/>
                  <a:gd name="connsiteX22" fmla="*/ 6689216 w 9127585"/>
                  <a:gd name="connsiteY22" fmla="*/ 523220 h 523220"/>
                  <a:gd name="connsiteX23" fmla="*/ 6128521 w 9127585"/>
                  <a:gd name="connsiteY23" fmla="*/ 523220 h 523220"/>
                  <a:gd name="connsiteX24" fmla="*/ 5385275 w 9127585"/>
                  <a:gd name="connsiteY24" fmla="*/ 523220 h 523220"/>
                  <a:gd name="connsiteX25" fmla="*/ 4550753 w 9127585"/>
                  <a:gd name="connsiteY25" fmla="*/ 523220 h 523220"/>
                  <a:gd name="connsiteX26" fmla="*/ 3807507 w 9127585"/>
                  <a:gd name="connsiteY26" fmla="*/ 523220 h 523220"/>
                  <a:gd name="connsiteX27" fmla="*/ 3338088 w 9127585"/>
                  <a:gd name="connsiteY27" fmla="*/ 523220 h 523220"/>
                  <a:gd name="connsiteX28" fmla="*/ 2959945 w 9127585"/>
                  <a:gd name="connsiteY28" fmla="*/ 523220 h 523220"/>
                  <a:gd name="connsiteX29" fmla="*/ 2490527 w 9127585"/>
                  <a:gd name="connsiteY29" fmla="*/ 523220 h 523220"/>
                  <a:gd name="connsiteX30" fmla="*/ 1656005 w 9127585"/>
                  <a:gd name="connsiteY30" fmla="*/ 523220 h 523220"/>
                  <a:gd name="connsiteX31" fmla="*/ 1186586 w 9127585"/>
                  <a:gd name="connsiteY31" fmla="*/ 523220 h 523220"/>
                  <a:gd name="connsiteX32" fmla="*/ 625892 w 9127585"/>
                  <a:gd name="connsiteY32" fmla="*/ 523220 h 523220"/>
                  <a:gd name="connsiteX33" fmla="*/ 0 w 9127585"/>
                  <a:gd name="connsiteY33" fmla="*/ 523220 h 523220"/>
                  <a:gd name="connsiteX34" fmla="*/ 0 w 9127585"/>
                  <a:gd name="connsiteY34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127585" h="523220" fill="none" extrusionOk="0">
                    <a:moveTo>
                      <a:pt x="0" y="0"/>
                    </a:moveTo>
                    <a:cubicBezTo>
                      <a:pt x="217574" y="-3171"/>
                      <a:pt x="241665" y="1009"/>
                      <a:pt x="469419" y="0"/>
                    </a:cubicBezTo>
                    <a:cubicBezTo>
                      <a:pt x="697173" y="-1009"/>
                      <a:pt x="689788" y="-7887"/>
                      <a:pt x="847561" y="0"/>
                    </a:cubicBezTo>
                    <a:cubicBezTo>
                      <a:pt x="1005334" y="7887"/>
                      <a:pt x="1226385" y="-6206"/>
                      <a:pt x="1408256" y="0"/>
                    </a:cubicBezTo>
                    <a:cubicBezTo>
                      <a:pt x="1590128" y="6206"/>
                      <a:pt x="1692425" y="1742"/>
                      <a:pt x="1968950" y="0"/>
                    </a:cubicBezTo>
                    <a:cubicBezTo>
                      <a:pt x="2245475" y="-1742"/>
                      <a:pt x="2177250" y="10592"/>
                      <a:pt x="2347093" y="0"/>
                    </a:cubicBezTo>
                    <a:cubicBezTo>
                      <a:pt x="2516936" y="-10592"/>
                      <a:pt x="2976444" y="8499"/>
                      <a:pt x="3181615" y="0"/>
                    </a:cubicBezTo>
                    <a:cubicBezTo>
                      <a:pt x="3386786" y="-8499"/>
                      <a:pt x="3473854" y="23797"/>
                      <a:pt x="3742310" y="0"/>
                    </a:cubicBezTo>
                    <a:cubicBezTo>
                      <a:pt x="4010767" y="-23797"/>
                      <a:pt x="4096187" y="-27448"/>
                      <a:pt x="4303004" y="0"/>
                    </a:cubicBezTo>
                    <a:cubicBezTo>
                      <a:pt x="4509821" y="27448"/>
                      <a:pt x="4759459" y="-21472"/>
                      <a:pt x="5046251" y="0"/>
                    </a:cubicBezTo>
                    <a:cubicBezTo>
                      <a:pt x="5333043" y="21472"/>
                      <a:pt x="5338900" y="-15845"/>
                      <a:pt x="5424393" y="0"/>
                    </a:cubicBezTo>
                    <a:cubicBezTo>
                      <a:pt x="5509886" y="15845"/>
                      <a:pt x="5751831" y="22150"/>
                      <a:pt x="5985088" y="0"/>
                    </a:cubicBezTo>
                    <a:cubicBezTo>
                      <a:pt x="6218345" y="-22150"/>
                      <a:pt x="6316789" y="-5253"/>
                      <a:pt x="6454507" y="0"/>
                    </a:cubicBezTo>
                    <a:cubicBezTo>
                      <a:pt x="6592225" y="5253"/>
                      <a:pt x="7026070" y="-23146"/>
                      <a:pt x="7289029" y="0"/>
                    </a:cubicBezTo>
                    <a:cubicBezTo>
                      <a:pt x="7551988" y="23146"/>
                      <a:pt x="7651037" y="-1883"/>
                      <a:pt x="7758447" y="0"/>
                    </a:cubicBezTo>
                    <a:cubicBezTo>
                      <a:pt x="7865857" y="1883"/>
                      <a:pt x="8243382" y="7776"/>
                      <a:pt x="8410418" y="0"/>
                    </a:cubicBezTo>
                    <a:cubicBezTo>
                      <a:pt x="8577454" y="-7776"/>
                      <a:pt x="8951648" y="12385"/>
                      <a:pt x="9127585" y="0"/>
                    </a:cubicBezTo>
                    <a:cubicBezTo>
                      <a:pt x="9129566" y="169635"/>
                      <a:pt x="9146682" y="361211"/>
                      <a:pt x="9127585" y="523220"/>
                    </a:cubicBezTo>
                    <a:cubicBezTo>
                      <a:pt x="9027600" y="504647"/>
                      <a:pt x="8884543" y="504526"/>
                      <a:pt x="8749442" y="523220"/>
                    </a:cubicBezTo>
                    <a:cubicBezTo>
                      <a:pt x="8614341" y="541914"/>
                      <a:pt x="8337656" y="521593"/>
                      <a:pt x="8006196" y="523220"/>
                    </a:cubicBezTo>
                    <a:cubicBezTo>
                      <a:pt x="7674736" y="524847"/>
                      <a:pt x="7776080" y="527675"/>
                      <a:pt x="7628053" y="523220"/>
                    </a:cubicBezTo>
                    <a:cubicBezTo>
                      <a:pt x="7480026" y="518765"/>
                      <a:pt x="7309084" y="529089"/>
                      <a:pt x="7158635" y="523220"/>
                    </a:cubicBezTo>
                    <a:cubicBezTo>
                      <a:pt x="7008186" y="517351"/>
                      <a:pt x="6807388" y="538836"/>
                      <a:pt x="6689216" y="523220"/>
                    </a:cubicBezTo>
                    <a:cubicBezTo>
                      <a:pt x="6571044" y="507604"/>
                      <a:pt x="6373571" y="542480"/>
                      <a:pt x="6128521" y="523220"/>
                    </a:cubicBezTo>
                    <a:cubicBezTo>
                      <a:pt x="5883472" y="503960"/>
                      <a:pt x="5599505" y="503702"/>
                      <a:pt x="5385275" y="523220"/>
                    </a:cubicBezTo>
                    <a:cubicBezTo>
                      <a:pt x="5171045" y="542738"/>
                      <a:pt x="4761480" y="516944"/>
                      <a:pt x="4550753" y="523220"/>
                    </a:cubicBezTo>
                    <a:cubicBezTo>
                      <a:pt x="4340026" y="529496"/>
                      <a:pt x="4098151" y="506168"/>
                      <a:pt x="3807507" y="523220"/>
                    </a:cubicBezTo>
                    <a:cubicBezTo>
                      <a:pt x="3516863" y="540272"/>
                      <a:pt x="3469130" y="517864"/>
                      <a:pt x="3338088" y="523220"/>
                    </a:cubicBezTo>
                    <a:cubicBezTo>
                      <a:pt x="3207046" y="528576"/>
                      <a:pt x="3113507" y="525102"/>
                      <a:pt x="2959945" y="523220"/>
                    </a:cubicBezTo>
                    <a:cubicBezTo>
                      <a:pt x="2806383" y="521338"/>
                      <a:pt x="2724086" y="533453"/>
                      <a:pt x="2490527" y="523220"/>
                    </a:cubicBezTo>
                    <a:cubicBezTo>
                      <a:pt x="2256968" y="512987"/>
                      <a:pt x="1833967" y="543854"/>
                      <a:pt x="1656005" y="523220"/>
                    </a:cubicBezTo>
                    <a:cubicBezTo>
                      <a:pt x="1478043" y="502586"/>
                      <a:pt x="1330359" y="514576"/>
                      <a:pt x="1186586" y="523220"/>
                    </a:cubicBezTo>
                    <a:cubicBezTo>
                      <a:pt x="1042813" y="531864"/>
                      <a:pt x="905906" y="536542"/>
                      <a:pt x="625892" y="523220"/>
                    </a:cubicBezTo>
                    <a:cubicBezTo>
                      <a:pt x="345878" y="509898"/>
                      <a:pt x="182946" y="504149"/>
                      <a:pt x="0" y="523220"/>
                    </a:cubicBezTo>
                    <a:cubicBezTo>
                      <a:pt x="19435" y="326459"/>
                      <a:pt x="-15578" y="145429"/>
                      <a:pt x="0" y="0"/>
                    </a:cubicBezTo>
                    <a:close/>
                  </a:path>
                  <a:path w="9127585" h="523220" stroke="0" extrusionOk="0">
                    <a:moveTo>
                      <a:pt x="0" y="0"/>
                    </a:moveTo>
                    <a:cubicBezTo>
                      <a:pt x="150218" y="-29948"/>
                      <a:pt x="512892" y="30535"/>
                      <a:pt x="651970" y="0"/>
                    </a:cubicBezTo>
                    <a:cubicBezTo>
                      <a:pt x="791048" y="-30535"/>
                      <a:pt x="1309793" y="22742"/>
                      <a:pt x="1486492" y="0"/>
                    </a:cubicBezTo>
                    <a:cubicBezTo>
                      <a:pt x="1663191" y="-22742"/>
                      <a:pt x="1716471" y="9222"/>
                      <a:pt x="1864635" y="0"/>
                    </a:cubicBezTo>
                    <a:cubicBezTo>
                      <a:pt x="2012799" y="-9222"/>
                      <a:pt x="2236354" y="9456"/>
                      <a:pt x="2334054" y="0"/>
                    </a:cubicBezTo>
                    <a:cubicBezTo>
                      <a:pt x="2431754" y="-9456"/>
                      <a:pt x="2622243" y="-12290"/>
                      <a:pt x="2712197" y="0"/>
                    </a:cubicBezTo>
                    <a:cubicBezTo>
                      <a:pt x="2802151" y="12290"/>
                      <a:pt x="3146887" y="33373"/>
                      <a:pt x="3546719" y="0"/>
                    </a:cubicBezTo>
                    <a:cubicBezTo>
                      <a:pt x="3946551" y="-33373"/>
                      <a:pt x="3904389" y="-13415"/>
                      <a:pt x="4198689" y="0"/>
                    </a:cubicBezTo>
                    <a:cubicBezTo>
                      <a:pt x="4492989" y="13415"/>
                      <a:pt x="4539917" y="15992"/>
                      <a:pt x="4759384" y="0"/>
                    </a:cubicBezTo>
                    <a:cubicBezTo>
                      <a:pt x="4978851" y="-15992"/>
                      <a:pt x="5140791" y="-1425"/>
                      <a:pt x="5411354" y="0"/>
                    </a:cubicBezTo>
                    <a:cubicBezTo>
                      <a:pt x="5681917" y="1425"/>
                      <a:pt x="5677919" y="-6904"/>
                      <a:pt x="5789497" y="0"/>
                    </a:cubicBezTo>
                    <a:cubicBezTo>
                      <a:pt x="5901075" y="6904"/>
                      <a:pt x="6113127" y="-19532"/>
                      <a:pt x="6258915" y="0"/>
                    </a:cubicBezTo>
                    <a:cubicBezTo>
                      <a:pt x="6404703" y="19532"/>
                      <a:pt x="6732233" y="3628"/>
                      <a:pt x="7002162" y="0"/>
                    </a:cubicBezTo>
                    <a:cubicBezTo>
                      <a:pt x="7272091" y="-3628"/>
                      <a:pt x="7345172" y="-9264"/>
                      <a:pt x="7471580" y="0"/>
                    </a:cubicBezTo>
                    <a:cubicBezTo>
                      <a:pt x="7597988" y="9264"/>
                      <a:pt x="7855174" y="13945"/>
                      <a:pt x="8123551" y="0"/>
                    </a:cubicBezTo>
                    <a:cubicBezTo>
                      <a:pt x="8391928" y="-13945"/>
                      <a:pt x="8717679" y="-31413"/>
                      <a:pt x="9127585" y="0"/>
                    </a:cubicBezTo>
                    <a:cubicBezTo>
                      <a:pt x="9153131" y="127735"/>
                      <a:pt x="9121099" y="374540"/>
                      <a:pt x="9127585" y="523220"/>
                    </a:cubicBezTo>
                    <a:cubicBezTo>
                      <a:pt x="8952615" y="532162"/>
                      <a:pt x="8841042" y="540427"/>
                      <a:pt x="8749442" y="523220"/>
                    </a:cubicBezTo>
                    <a:cubicBezTo>
                      <a:pt x="8657842" y="506013"/>
                      <a:pt x="8312304" y="536314"/>
                      <a:pt x="8006196" y="523220"/>
                    </a:cubicBezTo>
                    <a:cubicBezTo>
                      <a:pt x="7700088" y="510126"/>
                      <a:pt x="7711656" y="526793"/>
                      <a:pt x="7536777" y="523220"/>
                    </a:cubicBezTo>
                    <a:cubicBezTo>
                      <a:pt x="7361898" y="519647"/>
                      <a:pt x="7202971" y="529814"/>
                      <a:pt x="6884807" y="523220"/>
                    </a:cubicBezTo>
                    <a:cubicBezTo>
                      <a:pt x="6566643" y="516627"/>
                      <a:pt x="6552670" y="505330"/>
                      <a:pt x="6415388" y="523220"/>
                    </a:cubicBezTo>
                    <a:cubicBezTo>
                      <a:pt x="6278106" y="541110"/>
                      <a:pt x="5891123" y="524089"/>
                      <a:pt x="5580866" y="523220"/>
                    </a:cubicBezTo>
                    <a:cubicBezTo>
                      <a:pt x="5270609" y="522351"/>
                      <a:pt x="5011862" y="549496"/>
                      <a:pt x="4746344" y="523220"/>
                    </a:cubicBezTo>
                    <a:cubicBezTo>
                      <a:pt x="4480826" y="496944"/>
                      <a:pt x="4499423" y="506187"/>
                      <a:pt x="4368201" y="523220"/>
                    </a:cubicBezTo>
                    <a:cubicBezTo>
                      <a:pt x="4236979" y="540253"/>
                      <a:pt x="3858884" y="513899"/>
                      <a:pt x="3624955" y="523220"/>
                    </a:cubicBezTo>
                    <a:cubicBezTo>
                      <a:pt x="3391026" y="532541"/>
                      <a:pt x="2975076" y="485715"/>
                      <a:pt x="2790433" y="523220"/>
                    </a:cubicBezTo>
                    <a:cubicBezTo>
                      <a:pt x="2605790" y="560725"/>
                      <a:pt x="2423481" y="532062"/>
                      <a:pt x="2321014" y="523220"/>
                    </a:cubicBezTo>
                    <a:cubicBezTo>
                      <a:pt x="2218547" y="514378"/>
                      <a:pt x="1891108" y="534929"/>
                      <a:pt x="1577768" y="523220"/>
                    </a:cubicBezTo>
                    <a:cubicBezTo>
                      <a:pt x="1264428" y="511511"/>
                      <a:pt x="1355174" y="515735"/>
                      <a:pt x="1199625" y="523220"/>
                    </a:cubicBezTo>
                    <a:cubicBezTo>
                      <a:pt x="1044076" y="530705"/>
                      <a:pt x="785227" y="511662"/>
                      <a:pt x="638931" y="523220"/>
                    </a:cubicBezTo>
                    <a:cubicBezTo>
                      <a:pt x="492635" y="534778"/>
                      <a:pt x="241333" y="521101"/>
                      <a:pt x="0" y="523220"/>
                    </a:cubicBezTo>
                    <a:cubicBezTo>
                      <a:pt x="10837" y="284297"/>
                      <a:pt x="1224" y="158917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𝐷𝑒𝑐𝑖𝑙𝑒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=10%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𝑆𝑚𝑎𝑙𝑙𝑒𝑠𝑡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10%=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𝐿𝑎𝑟𝑔𝑒𝑠𝑡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90%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470B47-5F52-7B4C-E7F3-F23D6D859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95" y="2803135"/>
                <a:ext cx="912758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9127585"/>
                          <a:gd name="connsiteY0" fmla="*/ 0 h 523220"/>
                          <a:gd name="connsiteX1" fmla="*/ 469419 w 9127585"/>
                          <a:gd name="connsiteY1" fmla="*/ 0 h 523220"/>
                          <a:gd name="connsiteX2" fmla="*/ 847561 w 9127585"/>
                          <a:gd name="connsiteY2" fmla="*/ 0 h 523220"/>
                          <a:gd name="connsiteX3" fmla="*/ 1408256 w 9127585"/>
                          <a:gd name="connsiteY3" fmla="*/ 0 h 523220"/>
                          <a:gd name="connsiteX4" fmla="*/ 1968950 w 9127585"/>
                          <a:gd name="connsiteY4" fmla="*/ 0 h 523220"/>
                          <a:gd name="connsiteX5" fmla="*/ 2347093 w 9127585"/>
                          <a:gd name="connsiteY5" fmla="*/ 0 h 523220"/>
                          <a:gd name="connsiteX6" fmla="*/ 3181615 w 9127585"/>
                          <a:gd name="connsiteY6" fmla="*/ 0 h 523220"/>
                          <a:gd name="connsiteX7" fmla="*/ 3742310 w 9127585"/>
                          <a:gd name="connsiteY7" fmla="*/ 0 h 523220"/>
                          <a:gd name="connsiteX8" fmla="*/ 4303004 w 9127585"/>
                          <a:gd name="connsiteY8" fmla="*/ 0 h 523220"/>
                          <a:gd name="connsiteX9" fmla="*/ 5046251 w 9127585"/>
                          <a:gd name="connsiteY9" fmla="*/ 0 h 523220"/>
                          <a:gd name="connsiteX10" fmla="*/ 5424393 w 9127585"/>
                          <a:gd name="connsiteY10" fmla="*/ 0 h 523220"/>
                          <a:gd name="connsiteX11" fmla="*/ 5985088 w 9127585"/>
                          <a:gd name="connsiteY11" fmla="*/ 0 h 523220"/>
                          <a:gd name="connsiteX12" fmla="*/ 6454507 w 9127585"/>
                          <a:gd name="connsiteY12" fmla="*/ 0 h 523220"/>
                          <a:gd name="connsiteX13" fmla="*/ 7289029 w 9127585"/>
                          <a:gd name="connsiteY13" fmla="*/ 0 h 523220"/>
                          <a:gd name="connsiteX14" fmla="*/ 7758447 w 9127585"/>
                          <a:gd name="connsiteY14" fmla="*/ 0 h 523220"/>
                          <a:gd name="connsiteX15" fmla="*/ 8410418 w 9127585"/>
                          <a:gd name="connsiteY15" fmla="*/ 0 h 523220"/>
                          <a:gd name="connsiteX16" fmla="*/ 9127585 w 9127585"/>
                          <a:gd name="connsiteY16" fmla="*/ 0 h 523220"/>
                          <a:gd name="connsiteX17" fmla="*/ 9127585 w 9127585"/>
                          <a:gd name="connsiteY17" fmla="*/ 523220 h 523220"/>
                          <a:gd name="connsiteX18" fmla="*/ 8749442 w 9127585"/>
                          <a:gd name="connsiteY18" fmla="*/ 523220 h 523220"/>
                          <a:gd name="connsiteX19" fmla="*/ 8006196 w 9127585"/>
                          <a:gd name="connsiteY19" fmla="*/ 523220 h 523220"/>
                          <a:gd name="connsiteX20" fmla="*/ 7628053 w 9127585"/>
                          <a:gd name="connsiteY20" fmla="*/ 523220 h 523220"/>
                          <a:gd name="connsiteX21" fmla="*/ 7158635 w 9127585"/>
                          <a:gd name="connsiteY21" fmla="*/ 523220 h 523220"/>
                          <a:gd name="connsiteX22" fmla="*/ 6689216 w 9127585"/>
                          <a:gd name="connsiteY22" fmla="*/ 523220 h 523220"/>
                          <a:gd name="connsiteX23" fmla="*/ 6128521 w 9127585"/>
                          <a:gd name="connsiteY23" fmla="*/ 523220 h 523220"/>
                          <a:gd name="connsiteX24" fmla="*/ 5385275 w 9127585"/>
                          <a:gd name="connsiteY24" fmla="*/ 523220 h 523220"/>
                          <a:gd name="connsiteX25" fmla="*/ 4550753 w 9127585"/>
                          <a:gd name="connsiteY25" fmla="*/ 523220 h 523220"/>
                          <a:gd name="connsiteX26" fmla="*/ 3807507 w 9127585"/>
                          <a:gd name="connsiteY26" fmla="*/ 523220 h 523220"/>
                          <a:gd name="connsiteX27" fmla="*/ 3338088 w 9127585"/>
                          <a:gd name="connsiteY27" fmla="*/ 523220 h 523220"/>
                          <a:gd name="connsiteX28" fmla="*/ 2959945 w 9127585"/>
                          <a:gd name="connsiteY28" fmla="*/ 523220 h 523220"/>
                          <a:gd name="connsiteX29" fmla="*/ 2490527 w 9127585"/>
                          <a:gd name="connsiteY29" fmla="*/ 523220 h 523220"/>
                          <a:gd name="connsiteX30" fmla="*/ 1656005 w 9127585"/>
                          <a:gd name="connsiteY30" fmla="*/ 523220 h 523220"/>
                          <a:gd name="connsiteX31" fmla="*/ 1186586 w 9127585"/>
                          <a:gd name="connsiteY31" fmla="*/ 523220 h 523220"/>
                          <a:gd name="connsiteX32" fmla="*/ 625892 w 9127585"/>
                          <a:gd name="connsiteY32" fmla="*/ 523220 h 523220"/>
                          <a:gd name="connsiteX33" fmla="*/ 0 w 9127585"/>
                          <a:gd name="connsiteY33" fmla="*/ 523220 h 523220"/>
                          <a:gd name="connsiteX34" fmla="*/ 0 w 9127585"/>
                          <a:gd name="connsiteY34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</a:cxnLst>
                        <a:rect l="l" t="t" r="r" b="b"/>
                        <a:pathLst>
                          <a:path w="9127585" h="523220" fill="none" extrusionOk="0">
                            <a:moveTo>
                              <a:pt x="0" y="0"/>
                            </a:moveTo>
                            <a:cubicBezTo>
                              <a:pt x="217574" y="-3171"/>
                              <a:pt x="241665" y="1009"/>
                              <a:pt x="469419" y="0"/>
                            </a:cubicBezTo>
                            <a:cubicBezTo>
                              <a:pt x="697173" y="-1009"/>
                              <a:pt x="689788" y="-7887"/>
                              <a:pt x="847561" y="0"/>
                            </a:cubicBezTo>
                            <a:cubicBezTo>
                              <a:pt x="1005334" y="7887"/>
                              <a:pt x="1226385" y="-6206"/>
                              <a:pt x="1408256" y="0"/>
                            </a:cubicBezTo>
                            <a:cubicBezTo>
                              <a:pt x="1590128" y="6206"/>
                              <a:pt x="1692425" y="1742"/>
                              <a:pt x="1968950" y="0"/>
                            </a:cubicBezTo>
                            <a:cubicBezTo>
                              <a:pt x="2245475" y="-1742"/>
                              <a:pt x="2177250" y="10592"/>
                              <a:pt x="2347093" y="0"/>
                            </a:cubicBezTo>
                            <a:cubicBezTo>
                              <a:pt x="2516936" y="-10592"/>
                              <a:pt x="2976444" y="8499"/>
                              <a:pt x="3181615" y="0"/>
                            </a:cubicBezTo>
                            <a:cubicBezTo>
                              <a:pt x="3386786" y="-8499"/>
                              <a:pt x="3473854" y="23797"/>
                              <a:pt x="3742310" y="0"/>
                            </a:cubicBezTo>
                            <a:cubicBezTo>
                              <a:pt x="4010767" y="-23797"/>
                              <a:pt x="4096187" y="-27448"/>
                              <a:pt x="4303004" y="0"/>
                            </a:cubicBezTo>
                            <a:cubicBezTo>
                              <a:pt x="4509821" y="27448"/>
                              <a:pt x="4759459" y="-21472"/>
                              <a:pt x="5046251" y="0"/>
                            </a:cubicBezTo>
                            <a:cubicBezTo>
                              <a:pt x="5333043" y="21472"/>
                              <a:pt x="5338900" y="-15845"/>
                              <a:pt x="5424393" y="0"/>
                            </a:cubicBezTo>
                            <a:cubicBezTo>
                              <a:pt x="5509886" y="15845"/>
                              <a:pt x="5751831" y="22150"/>
                              <a:pt x="5985088" y="0"/>
                            </a:cubicBezTo>
                            <a:cubicBezTo>
                              <a:pt x="6218345" y="-22150"/>
                              <a:pt x="6316789" y="-5253"/>
                              <a:pt x="6454507" y="0"/>
                            </a:cubicBezTo>
                            <a:cubicBezTo>
                              <a:pt x="6592225" y="5253"/>
                              <a:pt x="7026070" y="-23146"/>
                              <a:pt x="7289029" y="0"/>
                            </a:cubicBezTo>
                            <a:cubicBezTo>
                              <a:pt x="7551988" y="23146"/>
                              <a:pt x="7651037" y="-1883"/>
                              <a:pt x="7758447" y="0"/>
                            </a:cubicBezTo>
                            <a:cubicBezTo>
                              <a:pt x="7865857" y="1883"/>
                              <a:pt x="8243382" y="7776"/>
                              <a:pt x="8410418" y="0"/>
                            </a:cubicBezTo>
                            <a:cubicBezTo>
                              <a:pt x="8577454" y="-7776"/>
                              <a:pt x="8951648" y="12385"/>
                              <a:pt x="9127585" y="0"/>
                            </a:cubicBezTo>
                            <a:cubicBezTo>
                              <a:pt x="9129566" y="169635"/>
                              <a:pt x="9146682" y="361211"/>
                              <a:pt x="9127585" y="523220"/>
                            </a:cubicBezTo>
                            <a:cubicBezTo>
                              <a:pt x="9027600" y="504647"/>
                              <a:pt x="8884543" y="504526"/>
                              <a:pt x="8749442" y="523220"/>
                            </a:cubicBezTo>
                            <a:cubicBezTo>
                              <a:pt x="8614341" y="541914"/>
                              <a:pt x="8337656" y="521593"/>
                              <a:pt x="8006196" y="523220"/>
                            </a:cubicBezTo>
                            <a:cubicBezTo>
                              <a:pt x="7674736" y="524847"/>
                              <a:pt x="7776080" y="527675"/>
                              <a:pt x="7628053" y="523220"/>
                            </a:cubicBezTo>
                            <a:cubicBezTo>
                              <a:pt x="7480026" y="518765"/>
                              <a:pt x="7309084" y="529089"/>
                              <a:pt x="7158635" y="523220"/>
                            </a:cubicBezTo>
                            <a:cubicBezTo>
                              <a:pt x="7008186" y="517351"/>
                              <a:pt x="6807388" y="538836"/>
                              <a:pt x="6689216" y="523220"/>
                            </a:cubicBezTo>
                            <a:cubicBezTo>
                              <a:pt x="6571044" y="507604"/>
                              <a:pt x="6373571" y="542480"/>
                              <a:pt x="6128521" y="523220"/>
                            </a:cubicBezTo>
                            <a:cubicBezTo>
                              <a:pt x="5883472" y="503960"/>
                              <a:pt x="5599505" y="503702"/>
                              <a:pt x="5385275" y="523220"/>
                            </a:cubicBezTo>
                            <a:cubicBezTo>
                              <a:pt x="5171045" y="542738"/>
                              <a:pt x="4761480" y="516944"/>
                              <a:pt x="4550753" y="523220"/>
                            </a:cubicBezTo>
                            <a:cubicBezTo>
                              <a:pt x="4340026" y="529496"/>
                              <a:pt x="4098151" y="506168"/>
                              <a:pt x="3807507" y="523220"/>
                            </a:cubicBezTo>
                            <a:cubicBezTo>
                              <a:pt x="3516863" y="540272"/>
                              <a:pt x="3469130" y="517864"/>
                              <a:pt x="3338088" y="523220"/>
                            </a:cubicBezTo>
                            <a:cubicBezTo>
                              <a:pt x="3207046" y="528576"/>
                              <a:pt x="3113507" y="525102"/>
                              <a:pt x="2959945" y="523220"/>
                            </a:cubicBezTo>
                            <a:cubicBezTo>
                              <a:pt x="2806383" y="521338"/>
                              <a:pt x="2724086" y="533453"/>
                              <a:pt x="2490527" y="523220"/>
                            </a:cubicBezTo>
                            <a:cubicBezTo>
                              <a:pt x="2256968" y="512987"/>
                              <a:pt x="1833967" y="543854"/>
                              <a:pt x="1656005" y="523220"/>
                            </a:cubicBezTo>
                            <a:cubicBezTo>
                              <a:pt x="1478043" y="502586"/>
                              <a:pt x="1330359" y="514576"/>
                              <a:pt x="1186586" y="523220"/>
                            </a:cubicBezTo>
                            <a:cubicBezTo>
                              <a:pt x="1042813" y="531864"/>
                              <a:pt x="905906" y="536542"/>
                              <a:pt x="625892" y="523220"/>
                            </a:cubicBezTo>
                            <a:cubicBezTo>
                              <a:pt x="345878" y="509898"/>
                              <a:pt x="182946" y="504149"/>
                              <a:pt x="0" y="523220"/>
                            </a:cubicBezTo>
                            <a:cubicBezTo>
                              <a:pt x="19435" y="326459"/>
                              <a:pt x="-15578" y="145429"/>
                              <a:pt x="0" y="0"/>
                            </a:cubicBezTo>
                            <a:close/>
                          </a:path>
                          <a:path w="9127585" h="523220" stroke="0" extrusionOk="0">
                            <a:moveTo>
                              <a:pt x="0" y="0"/>
                            </a:moveTo>
                            <a:cubicBezTo>
                              <a:pt x="150218" y="-29948"/>
                              <a:pt x="512892" y="30535"/>
                              <a:pt x="651970" y="0"/>
                            </a:cubicBezTo>
                            <a:cubicBezTo>
                              <a:pt x="791048" y="-30535"/>
                              <a:pt x="1309793" y="22742"/>
                              <a:pt x="1486492" y="0"/>
                            </a:cubicBezTo>
                            <a:cubicBezTo>
                              <a:pt x="1663191" y="-22742"/>
                              <a:pt x="1716471" y="9222"/>
                              <a:pt x="1864635" y="0"/>
                            </a:cubicBezTo>
                            <a:cubicBezTo>
                              <a:pt x="2012799" y="-9222"/>
                              <a:pt x="2236354" y="9456"/>
                              <a:pt x="2334054" y="0"/>
                            </a:cubicBezTo>
                            <a:cubicBezTo>
                              <a:pt x="2431754" y="-9456"/>
                              <a:pt x="2622243" y="-12290"/>
                              <a:pt x="2712197" y="0"/>
                            </a:cubicBezTo>
                            <a:cubicBezTo>
                              <a:pt x="2802151" y="12290"/>
                              <a:pt x="3146887" y="33373"/>
                              <a:pt x="3546719" y="0"/>
                            </a:cubicBezTo>
                            <a:cubicBezTo>
                              <a:pt x="3946551" y="-33373"/>
                              <a:pt x="3904389" y="-13415"/>
                              <a:pt x="4198689" y="0"/>
                            </a:cubicBezTo>
                            <a:cubicBezTo>
                              <a:pt x="4492989" y="13415"/>
                              <a:pt x="4539917" y="15992"/>
                              <a:pt x="4759384" y="0"/>
                            </a:cubicBezTo>
                            <a:cubicBezTo>
                              <a:pt x="4978851" y="-15992"/>
                              <a:pt x="5140791" y="-1425"/>
                              <a:pt x="5411354" y="0"/>
                            </a:cubicBezTo>
                            <a:cubicBezTo>
                              <a:pt x="5681917" y="1425"/>
                              <a:pt x="5677919" y="-6904"/>
                              <a:pt x="5789497" y="0"/>
                            </a:cubicBezTo>
                            <a:cubicBezTo>
                              <a:pt x="5901075" y="6904"/>
                              <a:pt x="6113127" y="-19532"/>
                              <a:pt x="6258915" y="0"/>
                            </a:cubicBezTo>
                            <a:cubicBezTo>
                              <a:pt x="6404703" y="19532"/>
                              <a:pt x="6732233" y="3628"/>
                              <a:pt x="7002162" y="0"/>
                            </a:cubicBezTo>
                            <a:cubicBezTo>
                              <a:pt x="7272091" y="-3628"/>
                              <a:pt x="7345172" y="-9264"/>
                              <a:pt x="7471580" y="0"/>
                            </a:cubicBezTo>
                            <a:cubicBezTo>
                              <a:pt x="7597988" y="9264"/>
                              <a:pt x="7855174" y="13945"/>
                              <a:pt x="8123551" y="0"/>
                            </a:cubicBezTo>
                            <a:cubicBezTo>
                              <a:pt x="8391928" y="-13945"/>
                              <a:pt x="8717679" y="-31413"/>
                              <a:pt x="9127585" y="0"/>
                            </a:cubicBezTo>
                            <a:cubicBezTo>
                              <a:pt x="9153131" y="127735"/>
                              <a:pt x="9121099" y="374540"/>
                              <a:pt x="9127585" y="523220"/>
                            </a:cubicBezTo>
                            <a:cubicBezTo>
                              <a:pt x="8952615" y="532162"/>
                              <a:pt x="8841042" y="540427"/>
                              <a:pt x="8749442" y="523220"/>
                            </a:cubicBezTo>
                            <a:cubicBezTo>
                              <a:pt x="8657842" y="506013"/>
                              <a:pt x="8312304" y="536314"/>
                              <a:pt x="8006196" y="523220"/>
                            </a:cubicBezTo>
                            <a:cubicBezTo>
                              <a:pt x="7700088" y="510126"/>
                              <a:pt x="7711656" y="526793"/>
                              <a:pt x="7536777" y="523220"/>
                            </a:cubicBezTo>
                            <a:cubicBezTo>
                              <a:pt x="7361898" y="519647"/>
                              <a:pt x="7202971" y="529814"/>
                              <a:pt x="6884807" y="523220"/>
                            </a:cubicBezTo>
                            <a:cubicBezTo>
                              <a:pt x="6566643" y="516627"/>
                              <a:pt x="6552670" y="505330"/>
                              <a:pt x="6415388" y="523220"/>
                            </a:cubicBezTo>
                            <a:cubicBezTo>
                              <a:pt x="6278106" y="541110"/>
                              <a:pt x="5891123" y="524089"/>
                              <a:pt x="5580866" y="523220"/>
                            </a:cubicBezTo>
                            <a:cubicBezTo>
                              <a:pt x="5270609" y="522351"/>
                              <a:pt x="5011862" y="549496"/>
                              <a:pt x="4746344" y="523220"/>
                            </a:cubicBezTo>
                            <a:cubicBezTo>
                              <a:pt x="4480826" y="496944"/>
                              <a:pt x="4499423" y="506187"/>
                              <a:pt x="4368201" y="523220"/>
                            </a:cubicBezTo>
                            <a:cubicBezTo>
                              <a:pt x="4236979" y="540253"/>
                              <a:pt x="3858884" y="513899"/>
                              <a:pt x="3624955" y="523220"/>
                            </a:cubicBezTo>
                            <a:cubicBezTo>
                              <a:pt x="3391026" y="532541"/>
                              <a:pt x="2975076" y="485715"/>
                              <a:pt x="2790433" y="523220"/>
                            </a:cubicBezTo>
                            <a:cubicBezTo>
                              <a:pt x="2605790" y="560725"/>
                              <a:pt x="2423481" y="532062"/>
                              <a:pt x="2321014" y="523220"/>
                            </a:cubicBezTo>
                            <a:cubicBezTo>
                              <a:pt x="2218547" y="514378"/>
                              <a:pt x="1891108" y="534929"/>
                              <a:pt x="1577768" y="523220"/>
                            </a:cubicBezTo>
                            <a:cubicBezTo>
                              <a:pt x="1264428" y="511511"/>
                              <a:pt x="1355174" y="515735"/>
                              <a:pt x="1199625" y="523220"/>
                            </a:cubicBezTo>
                            <a:cubicBezTo>
                              <a:pt x="1044076" y="530705"/>
                              <a:pt x="785227" y="511662"/>
                              <a:pt x="638931" y="523220"/>
                            </a:cubicBezTo>
                            <a:cubicBezTo>
                              <a:pt x="492635" y="534778"/>
                              <a:pt x="241333" y="521101"/>
                              <a:pt x="0" y="523220"/>
                            </a:cubicBezTo>
                            <a:cubicBezTo>
                              <a:pt x="10837" y="284297"/>
                              <a:pt x="1224" y="15891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7AC4A6-EEAC-3A26-CAEB-A41C6A60EE77}"/>
                  </a:ext>
                </a:extLst>
              </p:cNvPr>
              <p:cNvSpPr txBox="1"/>
              <p:nvPr/>
            </p:nvSpPr>
            <p:spPr>
              <a:xfrm>
                <a:off x="157495" y="3565462"/>
                <a:ext cx="9127585" cy="523220"/>
              </a:xfrm>
              <a:custGeom>
                <a:avLst/>
                <a:gdLst>
                  <a:gd name="connsiteX0" fmla="*/ 0 w 9127585"/>
                  <a:gd name="connsiteY0" fmla="*/ 0 h 523220"/>
                  <a:gd name="connsiteX1" fmla="*/ 469419 w 9127585"/>
                  <a:gd name="connsiteY1" fmla="*/ 0 h 523220"/>
                  <a:gd name="connsiteX2" fmla="*/ 847561 w 9127585"/>
                  <a:gd name="connsiteY2" fmla="*/ 0 h 523220"/>
                  <a:gd name="connsiteX3" fmla="*/ 1408256 w 9127585"/>
                  <a:gd name="connsiteY3" fmla="*/ 0 h 523220"/>
                  <a:gd name="connsiteX4" fmla="*/ 1968950 w 9127585"/>
                  <a:gd name="connsiteY4" fmla="*/ 0 h 523220"/>
                  <a:gd name="connsiteX5" fmla="*/ 2347093 w 9127585"/>
                  <a:gd name="connsiteY5" fmla="*/ 0 h 523220"/>
                  <a:gd name="connsiteX6" fmla="*/ 3181615 w 9127585"/>
                  <a:gd name="connsiteY6" fmla="*/ 0 h 523220"/>
                  <a:gd name="connsiteX7" fmla="*/ 3742310 w 9127585"/>
                  <a:gd name="connsiteY7" fmla="*/ 0 h 523220"/>
                  <a:gd name="connsiteX8" fmla="*/ 4303004 w 9127585"/>
                  <a:gd name="connsiteY8" fmla="*/ 0 h 523220"/>
                  <a:gd name="connsiteX9" fmla="*/ 5046251 w 9127585"/>
                  <a:gd name="connsiteY9" fmla="*/ 0 h 523220"/>
                  <a:gd name="connsiteX10" fmla="*/ 5424393 w 9127585"/>
                  <a:gd name="connsiteY10" fmla="*/ 0 h 523220"/>
                  <a:gd name="connsiteX11" fmla="*/ 5985088 w 9127585"/>
                  <a:gd name="connsiteY11" fmla="*/ 0 h 523220"/>
                  <a:gd name="connsiteX12" fmla="*/ 6454507 w 9127585"/>
                  <a:gd name="connsiteY12" fmla="*/ 0 h 523220"/>
                  <a:gd name="connsiteX13" fmla="*/ 7289029 w 9127585"/>
                  <a:gd name="connsiteY13" fmla="*/ 0 h 523220"/>
                  <a:gd name="connsiteX14" fmla="*/ 7758447 w 9127585"/>
                  <a:gd name="connsiteY14" fmla="*/ 0 h 523220"/>
                  <a:gd name="connsiteX15" fmla="*/ 8410418 w 9127585"/>
                  <a:gd name="connsiteY15" fmla="*/ 0 h 523220"/>
                  <a:gd name="connsiteX16" fmla="*/ 9127585 w 9127585"/>
                  <a:gd name="connsiteY16" fmla="*/ 0 h 523220"/>
                  <a:gd name="connsiteX17" fmla="*/ 9127585 w 9127585"/>
                  <a:gd name="connsiteY17" fmla="*/ 523220 h 523220"/>
                  <a:gd name="connsiteX18" fmla="*/ 8749442 w 9127585"/>
                  <a:gd name="connsiteY18" fmla="*/ 523220 h 523220"/>
                  <a:gd name="connsiteX19" fmla="*/ 8006196 w 9127585"/>
                  <a:gd name="connsiteY19" fmla="*/ 523220 h 523220"/>
                  <a:gd name="connsiteX20" fmla="*/ 7628053 w 9127585"/>
                  <a:gd name="connsiteY20" fmla="*/ 523220 h 523220"/>
                  <a:gd name="connsiteX21" fmla="*/ 7158635 w 9127585"/>
                  <a:gd name="connsiteY21" fmla="*/ 523220 h 523220"/>
                  <a:gd name="connsiteX22" fmla="*/ 6689216 w 9127585"/>
                  <a:gd name="connsiteY22" fmla="*/ 523220 h 523220"/>
                  <a:gd name="connsiteX23" fmla="*/ 6128521 w 9127585"/>
                  <a:gd name="connsiteY23" fmla="*/ 523220 h 523220"/>
                  <a:gd name="connsiteX24" fmla="*/ 5385275 w 9127585"/>
                  <a:gd name="connsiteY24" fmla="*/ 523220 h 523220"/>
                  <a:gd name="connsiteX25" fmla="*/ 4550753 w 9127585"/>
                  <a:gd name="connsiteY25" fmla="*/ 523220 h 523220"/>
                  <a:gd name="connsiteX26" fmla="*/ 3807507 w 9127585"/>
                  <a:gd name="connsiteY26" fmla="*/ 523220 h 523220"/>
                  <a:gd name="connsiteX27" fmla="*/ 3338088 w 9127585"/>
                  <a:gd name="connsiteY27" fmla="*/ 523220 h 523220"/>
                  <a:gd name="connsiteX28" fmla="*/ 2959945 w 9127585"/>
                  <a:gd name="connsiteY28" fmla="*/ 523220 h 523220"/>
                  <a:gd name="connsiteX29" fmla="*/ 2490527 w 9127585"/>
                  <a:gd name="connsiteY29" fmla="*/ 523220 h 523220"/>
                  <a:gd name="connsiteX30" fmla="*/ 1656005 w 9127585"/>
                  <a:gd name="connsiteY30" fmla="*/ 523220 h 523220"/>
                  <a:gd name="connsiteX31" fmla="*/ 1186586 w 9127585"/>
                  <a:gd name="connsiteY31" fmla="*/ 523220 h 523220"/>
                  <a:gd name="connsiteX32" fmla="*/ 625892 w 9127585"/>
                  <a:gd name="connsiteY32" fmla="*/ 523220 h 523220"/>
                  <a:gd name="connsiteX33" fmla="*/ 0 w 9127585"/>
                  <a:gd name="connsiteY33" fmla="*/ 523220 h 523220"/>
                  <a:gd name="connsiteX34" fmla="*/ 0 w 9127585"/>
                  <a:gd name="connsiteY34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127585" h="523220" fill="none" extrusionOk="0">
                    <a:moveTo>
                      <a:pt x="0" y="0"/>
                    </a:moveTo>
                    <a:cubicBezTo>
                      <a:pt x="217574" y="-3171"/>
                      <a:pt x="241665" y="1009"/>
                      <a:pt x="469419" y="0"/>
                    </a:cubicBezTo>
                    <a:cubicBezTo>
                      <a:pt x="697173" y="-1009"/>
                      <a:pt x="689788" y="-7887"/>
                      <a:pt x="847561" y="0"/>
                    </a:cubicBezTo>
                    <a:cubicBezTo>
                      <a:pt x="1005334" y="7887"/>
                      <a:pt x="1226385" y="-6206"/>
                      <a:pt x="1408256" y="0"/>
                    </a:cubicBezTo>
                    <a:cubicBezTo>
                      <a:pt x="1590128" y="6206"/>
                      <a:pt x="1692425" y="1742"/>
                      <a:pt x="1968950" y="0"/>
                    </a:cubicBezTo>
                    <a:cubicBezTo>
                      <a:pt x="2245475" y="-1742"/>
                      <a:pt x="2177250" y="10592"/>
                      <a:pt x="2347093" y="0"/>
                    </a:cubicBezTo>
                    <a:cubicBezTo>
                      <a:pt x="2516936" y="-10592"/>
                      <a:pt x="2976444" y="8499"/>
                      <a:pt x="3181615" y="0"/>
                    </a:cubicBezTo>
                    <a:cubicBezTo>
                      <a:pt x="3386786" y="-8499"/>
                      <a:pt x="3473854" y="23797"/>
                      <a:pt x="3742310" y="0"/>
                    </a:cubicBezTo>
                    <a:cubicBezTo>
                      <a:pt x="4010767" y="-23797"/>
                      <a:pt x="4096187" y="-27448"/>
                      <a:pt x="4303004" y="0"/>
                    </a:cubicBezTo>
                    <a:cubicBezTo>
                      <a:pt x="4509821" y="27448"/>
                      <a:pt x="4759459" y="-21472"/>
                      <a:pt x="5046251" y="0"/>
                    </a:cubicBezTo>
                    <a:cubicBezTo>
                      <a:pt x="5333043" y="21472"/>
                      <a:pt x="5338900" y="-15845"/>
                      <a:pt x="5424393" y="0"/>
                    </a:cubicBezTo>
                    <a:cubicBezTo>
                      <a:pt x="5509886" y="15845"/>
                      <a:pt x="5751831" y="22150"/>
                      <a:pt x="5985088" y="0"/>
                    </a:cubicBezTo>
                    <a:cubicBezTo>
                      <a:pt x="6218345" y="-22150"/>
                      <a:pt x="6316789" y="-5253"/>
                      <a:pt x="6454507" y="0"/>
                    </a:cubicBezTo>
                    <a:cubicBezTo>
                      <a:pt x="6592225" y="5253"/>
                      <a:pt x="7026070" y="-23146"/>
                      <a:pt x="7289029" y="0"/>
                    </a:cubicBezTo>
                    <a:cubicBezTo>
                      <a:pt x="7551988" y="23146"/>
                      <a:pt x="7651037" y="-1883"/>
                      <a:pt x="7758447" y="0"/>
                    </a:cubicBezTo>
                    <a:cubicBezTo>
                      <a:pt x="7865857" y="1883"/>
                      <a:pt x="8243382" y="7776"/>
                      <a:pt x="8410418" y="0"/>
                    </a:cubicBezTo>
                    <a:cubicBezTo>
                      <a:pt x="8577454" y="-7776"/>
                      <a:pt x="8951648" y="12385"/>
                      <a:pt x="9127585" y="0"/>
                    </a:cubicBezTo>
                    <a:cubicBezTo>
                      <a:pt x="9129566" y="169635"/>
                      <a:pt x="9146682" y="361211"/>
                      <a:pt x="9127585" y="523220"/>
                    </a:cubicBezTo>
                    <a:cubicBezTo>
                      <a:pt x="9027600" y="504647"/>
                      <a:pt x="8884543" y="504526"/>
                      <a:pt x="8749442" y="523220"/>
                    </a:cubicBezTo>
                    <a:cubicBezTo>
                      <a:pt x="8614341" y="541914"/>
                      <a:pt x="8337656" y="521593"/>
                      <a:pt x="8006196" y="523220"/>
                    </a:cubicBezTo>
                    <a:cubicBezTo>
                      <a:pt x="7674736" y="524847"/>
                      <a:pt x="7776080" y="527675"/>
                      <a:pt x="7628053" y="523220"/>
                    </a:cubicBezTo>
                    <a:cubicBezTo>
                      <a:pt x="7480026" y="518765"/>
                      <a:pt x="7309084" y="529089"/>
                      <a:pt x="7158635" y="523220"/>
                    </a:cubicBezTo>
                    <a:cubicBezTo>
                      <a:pt x="7008186" y="517351"/>
                      <a:pt x="6807388" y="538836"/>
                      <a:pt x="6689216" y="523220"/>
                    </a:cubicBezTo>
                    <a:cubicBezTo>
                      <a:pt x="6571044" y="507604"/>
                      <a:pt x="6373571" y="542480"/>
                      <a:pt x="6128521" y="523220"/>
                    </a:cubicBezTo>
                    <a:cubicBezTo>
                      <a:pt x="5883472" y="503960"/>
                      <a:pt x="5599505" y="503702"/>
                      <a:pt x="5385275" y="523220"/>
                    </a:cubicBezTo>
                    <a:cubicBezTo>
                      <a:pt x="5171045" y="542738"/>
                      <a:pt x="4761480" y="516944"/>
                      <a:pt x="4550753" y="523220"/>
                    </a:cubicBezTo>
                    <a:cubicBezTo>
                      <a:pt x="4340026" y="529496"/>
                      <a:pt x="4098151" y="506168"/>
                      <a:pt x="3807507" y="523220"/>
                    </a:cubicBezTo>
                    <a:cubicBezTo>
                      <a:pt x="3516863" y="540272"/>
                      <a:pt x="3469130" y="517864"/>
                      <a:pt x="3338088" y="523220"/>
                    </a:cubicBezTo>
                    <a:cubicBezTo>
                      <a:pt x="3207046" y="528576"/>
                      <a:pt x="3113507" y="525102"/>
                      <a:pt x="2959945" y="523220"/>
                    </a:cubicBezTo>
                    <a:cubicBezTo>
                      <a:pt x="2806383" y="521338"/>
                      <a:pt x="2724086" y="533453"/>
                      <a:pt x="2490527" y="523220"/>
                    </a:cubicBezTo>
                    <a:cubicBezTo>
                      <a:pt x="2256968" y="512987"/>
                      <a:pt x="1833967" y="543854"/>
                      <a:pt x="1656005" y="523220"/>
                    </a:cubicBezTo>
                    <a:cubicBezTo>
                      <a:pt x="1478043" y="502586"/>
                      <a:pt x="1330359" y="514576"/>
                      <a:pt x="1186586" y="523220"/>
                    </a:cubicBezTo>
                    <a:cubicBezTo>
                      <a:pt x="1042813" y="531864"/>
                      <a:pt x="905906" y="536542"/>
                      <a:pt x="625892" y="523220"/>
                    </a:cubicBezTo>
                    <a:cubicBezTo>
                      <a:pt x="345878" y="509898"/>
                      <a:pt x="182946" y="504149"/>
                      <a:pt x="0" y="523220"/>
                    </a:cubicBezTo>
                    <a:cubicBezTo>
                      <a:pt x="19435" y="326459"/>
                      <a:pt x="-15578" y="145429"/>
                      <a:pt x="0" y="0"/>
                    </a:cubicBezTo>
                    <a:close/>
                  </a:path>
                  <a:path w="9127585" h="523220" stroke="0" extrusionOk="0">
                    <a:moveTo>
                      <a:pt x="0" y="0"/>
                    </a:moveTo>
                    <a:cubicBezTo>
                      <a:pt x="150218" y="-29948"/>
                      <a:pt x="512892" y="30535"/>
                      <a:pt x="651970" y="0"/>
                    </a:cubicBezTo>
                    <a:cubicBezTo>
                      <a:pt x="791048" y="-30535"/>
                      <a:pt x="1309793" y="22742"/>
                      <a:pt x="1486492" y="0"/>
                    </a:cubicBezTo>
                    <a:cubicBezTo>
                      <a:pt x="1663191" y="-22742"/>
                      <a:pt x="1716471" y="9222"/>
                      <a:pt x="1864635" y="0"/>
                    </a:cubicBezTo>
                    <a:cubicBezTo>
                      <a:pt x="2012799" y="-9222"/>
                      <a:pt x="2236354" y="9456"/>
                      <a:pt x="2334054" y="0"/>
                    </a:cubicBezTo>
                    <a:cubicBezTo>
                      <a:pt x="2431754" y="-9456"/>
                      <a:pt x="2622243" y="-12290"/>
                      <a:pt x="2712197" y="0"/>
                    </a:cubicBezTo>
                    <a:cubicBezTo>
                      <a:pt x="2802151" y="12290"/>
                      <a:pt x="3146887" y="33373"/>
                      <a:pt x="3546719" y="0"/>
                    </a:cubicBezTo>
                    <a:cubicBezTo>
                      <a:pt x="3946551" y="-33373"/>
                      <a:pt x="3904389" y="-13415"/>
                      <a:pt x="4198689" y="0"/>
                    </a:cubicBezTo>
                    <a:cubicBezTo>
                      <a:pt x="4492989" y="13415"/>
                      <a:pt x="4539917" y="15992"/>
                      <a:pt x="4759384" y="0"/>
                    </a:cubicBezTo>
                    <a:cubicBezTo>
                      <a:pt x="4978851" y="-15992"/>
                      <a:pt x="5140791" y="-1425"/>
                      <a:pt x="5411354" y="0"/>
                    </a:cubicBezTo>
                    <a:cubicBezTo>
                      <a:pt x="5681917" y="1425"/>
                      <a:pt x="5677919" y="-6904"/>
                      <a:pt x="5789497" y="0"/>
                    </a:cubicBezTo>
                    <a:cubicBezTo>
                      <a:pt x="5901075" y="6904"/>
                      <a:pt x="6113127" y="-19532"/>
                      <a:pt x="6258915" y="0"/>
                    </a:cubicBezTo>
                    <a:cubicBezTo>
                      <a:pt x="6404703" y="19532"/>
                      <a:pt x="6732233" y="3628"/>
                      <a:pt x="7002162" y="0"/>
                    </a:cubicBezTo>
                    <a:cubicBezTo>
                      <a:pt x="7272091" y="-3628"/>
                      <a:pt x="7345172" y="-9264"/>
                      <a:pt x="7471580" y="0"/>
                    </a:cubicBezTo>
                    <a:cubicBezTo>
                      <a:pt x="7597988" y="9264"/>
                      <a:pt x="7855174" y="13945"/>
                      <a:pt x="8123551" y="0"/>
                    </a:cubicBezTo>
                    <a:cubicBezTo>
                      <a:pt x="8391928" y="-13945"/>
                      <a:pt x="8717679" y="-31413"/>
                      <a:pt x="9127585" y="0"/>
                    </a:cubicBezTo>
                    <a:cubicBezTo>
                      <a:pt x="9153131" y="127735"/>
                      <a:pt x="9121099" y="374540"/>
                      <a:pt x="9127585" y="523220"/>
                    </a:cubicBezTo>
                    <a:cubicBezTo>
                      <a:pt x="8952615" y="532162"/>
                      <a:pt x="8841042" y="540427"/>
                      <a:pt x="8749442" y="523220"/>
                    </a:cubicBezTo>
                    <a:cubicBezTo>
                      <a:pt x="8657842" y="506013"/>
                      <a:pt x="8312304" y="536314"/>
                      <a:pt x="8006196" y="523220"/>
                    </a:cubicBezTo>
                    <a:cubicBezTo>
                      <a:pt x="7700088" y="510126"/>
                      <a:pt x="7711656" y="526793"/>
                      <a:pt x="7536777" y="523220"/>
                    </a:cubicBezTo>
                    <a:cubicBezTo>
                      <a:pt x="7361898" y="519647"/>
                      <a:pt x="7202971" y="529814"/>
                      <a:pt x="6884807" y="523220"/>
                    </a:cubicBezTo>
                    <a:cubicBezTo>
                      <a:pt x="6566643" y="516627"/>
                      <a:pt x="6552670" y="505330"/>
                      <a:pt x="6415388" y="523220"/>
                    </a:cubicBezTo>
                    <a:cubicBezTo>
                      <a:pt x="6278106" y="541110"/>
                      <a:pt x="5891123" y="524089"/>
                      <a:pt x="5580866" y="523220"/>
                    </a:cubicBezTo>
                    <a:cubicBezTo>
                      <a:pt x="5270609" y="522351"/>
                      <a:pt x="5011862" y="549496"/>
                      <a:pt x="4746344" y="523220"/>
                    </a:cubicBezTo>
                    <a:cubicBezTo>
                      <a:pt x="4480826" y="496944"/>
                      <a:pt x="4499423" y="506187"/>
                      <a:pt x="4368201" y="523220"/>
                    </a:cubicBezTo>
                    <a:cubicBezTo>
                      <a:pt x="4236979" y="540253"/>
                      <a:pt x="3858884" y="513899"/>
                      <a:pt x="3624955" y="523220"/>
                    </a:cubicBezTo>
                    <a:cubicBezTo>
                      <a:pt x="3391026" y="532541"/>
                      <a:pt x="2975076" y="485715"/>
                      <a:pt x="2790433" y="523220"/>
                    </a:cubicBezTo>
                    <a:cubicBezTo>
                      <a:pt x="2605790" y="560725"/>
                      <a:pt x="2423481" y="532062"/>
                      <a:pt x="2321014" y="523220"/>
                    </a:cubicBezTo>
                    <a:cubicBezTo>
                      <a:pt x="2218547" y="514378"/>
                      <a:pt x="1891108" y="534929"/>
                      <a:pt x="1577768" y="523220"/>
                    </a:cubicBezTo>
                    <a:cubicBezTo>
                      <a:pt x="1264428" y="511511"/>
                      <a:pt x="1355174" y="515735"/>
                      <a:pt x="1199625" y="523220"/>
                    </a:cubicBezTo>
                    <a:cubicBezTo>
                      <a:pt x="1044076" y="530705"/>
                      <a:pt x="785227" y="511662"/>
                      <a:pt x="638931" y="523220"/>
                    </a:cubicBezTo>
                    <a:cubicBezTo>
                      <a:pt x="492635" y="534778"/>
                      <a:pt x="241333" y="521101"/>
                      <a:pt x="0" y="523220"/>
                    </a:cubicBezTo>
                    <a:cubicBezTo>
                      <a:pt x="10837" y="284297"/>
                      <a:pt x="1224" y="158917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𝐷𝑒𝑐𝑖𝑙𝑒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=20%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𝑆𝑚𝑎𝑙𝑙𝑒𝑠𝑡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20%=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𝐿𝑎𝑟𝑔𝑒𝑠𝑡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80%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7AC4A6-EEAC-3A26-CAEB-A41C6A60E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95" y="3565462"/>
                <a:ext cx="912758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9127585"/>
                          <a:gd name="connsiteY0" fmla="*/ 0 h 523220"/>
                          <a:gd name="connsiteX1" fmla="*/ 469419 w 9127585"/>
                          <a:gd name="connsiteY1" fmla="*/ 0 h 523220"/>
                          <a:gd name="connsiteX2" fmla="*/ 847561 w 9127585"/>
                          <a:gd name="connsiteY2" fmla="*/ 0 h 523220"/>
                          <a:gd name="connsiteX3" fmla="*/ 1408256 w 9127585"/>
                          <a:gd name="connsiteY3" fmla="*/ 0 h 523220"/>
                          <a:gd name="connsiteX4" fmla="*/ 1968950 w 9127585"/>
                          <a:gd name="connsiteY4" fmla="*/ 0 h 523220"/>
                          <a:gd name="connsiteX5" fmla="*/ 2347093 w 9127585"/>
                          <a:gd name="connsiteY5" fmla="*/ 0 h 523220"/>
                          <a:gd name="connsiteX6" fmla="*/ 3181615 w 9127585"/>
                          <a:gd name="connsiteY6" fmla="*/ 0 h 523220"/>
                          <a:gd name="connsiteX7" fmla="*/ 3742310 w 9127585"/>
                          <a:gd name="connsiteY7" fmla="*/ 0 h 523220"/>
                          <a:gd name="connsiteX8" fmla="*/ 4303004 w 9127585"/>
                          <a:gd name="connsiteY8" fmla="*/ 0 h 523220"/>
                          <a:gd name="connsiteX9" fmla="*/ 5046251 w 9127585"/>
                          <a:gd name="connsiteY9" fmla="*/ 0 h 523220"/>
                          <a:gd name="connsiteX10" fmla="*/ 5424393 w 9127585"/>
                          <a:gd name="connsiteY10" fmla="*/ 0 h 523220"/>
                          <a:gd name="connsiteX11" fmla="*/ 5985088 w 9127585"/>
                          <a:gd name="connsiteY11" fmla="*/ 0 h 523220"/>
                          <a:gd name="connsiteX12" fmla="*/ 6454507 w 9127585"/>
                          <a:gd name="connsiteY12" fmla="*/ 0 h 523220"/>
                          <a:gd name="connsiteX13" fmla="*/ 7289029 w 9127585"/>
                          <a:gd name="connsiteY13" fmla="*/ 0 h 523220"/>
                          <a:gd name="connsiteX14" fmla="*/ 7758447 w 9127585"/>
                          <a:gd name="connsiteY14" fmla="*/ 0 h 523220"/>
                          <a:gd name="connsiteX15" fmla="*/ 8410418 w 9127585"/>
                          <a:gd name="connsiteY15" fmla="*/ 0 h 523220"/>
                          <a:gd name="connsiteX16" fmla="*/ 9127585 w 9127585"/>
                          <a:gd name="connsiteY16" fmla="*/ 0 h 523220"/>
                          <a:gd name="connsiteX17" fmla="*/ 9127585 w 9127585"/>
                          <a:gd name="connsiteY17" fmla="*/ 523220 h 523220"/>
                          <a:gd name="connsiteX18" fmla="*/ 8749442 w 9127585"/>
                          <a:gd name="connsiteY18" fmla="*/ 523220 h 523220"/>
                          <a:gd name="connsiteX19" fmla="*/ 8006196 w 9127585"/>
                          <a:gd name="connsiteY19" fmla="*/ 523220 h 523220"/>
                          <a:gd name="connsiteX20" fmla="*/ 7628053 w 9127585"/>
                          <a:gd name="connsiteY20" fmla="*/ 523220 h 523220"/>
                          <a:gd name="connsiteX21" fmla="*/ 7158635 w 9127585"/>
                          <a:gd name="connsiteY21" fmla="*/ 523220 h 523220"/>
                          <a:gd name="connsiteX22" fmla="*/ 6689216 w 9127585"/>
                          <a:gd name="connsiteY22" fmla="*/ 523220 h 523220"/>
                          <a:gd name="connsiteX23" fmla="*/ 6128521 w 9127585"/>
                          <a:gd name="connsiteY23" fmla="*/ 523220 h 523220"/>
                          <a:gd name="connsiteX24" fmla="*/ 5385275 w 9127585"/>
                          <a:gd name="connsiteY24" fmla="*/ 523220 h 523220"/>
                          <a:gd name="connsiteX25" fmla="*/ 4550753 w 9127585"/>
                          <a:gd name="connsiteY25" fmla="*/ 523220 h 523220"/>
                          <a:gd name="connsiteX26" fmla="*/ 3807507 w 9127585"/>
                          <a:gd name="connsiteY26" fmla="*/ 523220 h 523220"/>
                          <a:gd name="connsiteX27" fmla="*/ 3338088 w 9127585"/>
                          <a:gd name="connsiteY27" fmla="*/ 523220 h 523220"/>
                          <a:gd name="connsiteX28" fmla="*/ 2959945 w 9127585"/>
                          <a:gd name="connsiteY28" fmla="*/ 523220 h 523220"/>
                          <a:gd name="connsiteX29" fmla="*/ 2490527 w 9127585"/>
                          <a:gd name="connsiteY29" fmla="*/ 523220 h 523220"/>
                          <a:gd name="connsiteX30" fmla="*/ 1656005 w 9127585"/>
                          <a:gd name="connsiteY30" fmla="*/ 523220 h 523220"/>
                          <a:gd name="connsiteX31" fmla="*/ 1186586 w 9127585"/>
                          <a:gd name="connsiteY31" fmla="*/ 523220 h 523220"/>
                          <a:gd name="connsiteX32" fmla="*/ 625892 w 9127585"/>
                          <a:gd name="connsiteY32" fmla="*/ 523220 h 523220"/>
                          <a:gd name="connsiteX33" fmla="*/ 0 w 9127585"/>
                          <a:gd name="connsiteY33" fmla="*/ 523220 h 523220"/>
                          <a:gd name="connsiteX34" fmla="*/ 0 w 9127585"/>
                          <a:gd name="connsiteY34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</a:cxnLst>
                        <a:rect l="l" t="t" r="r" b="b"/>
                        <a:pathLst>
                          <a:path w="9127585" h="523220" fill="none" extrusionOk="0">
                            <a:moveTo>
                              <a:pt x="0" y="0"/>
                            </a:moveTo>
                            <a:cubicBezTo>
                              <a:pt x="217574" y="-3171"/>
                              <a:pt x="241665" y="1009"/>
                              <a:pt x="469419" y="0"/>
                            </a:cubicBezTo>
                            <a:cubicBezTo>
                              <a:pt x="697173" y="-1009"/>
                              <a:pt x="689788" y="-7887"/>
                              <a:pt x="847561" y="0"/>
                            </a:cubicBezTo>
                            <a:cubicBezTo>
                              <a:pt x="1005334" y="7887"/>
                              <a:pt x="1226385" y="-6206"/>
                              <a:pt x="1408256" y="0"/>
                            </a:cubicBezTo>
                            <a:cubicBezTo>
                              <a:pt x="1590128" y="6206"/>
                              <a:pt x="1692425" y="1742"/>
                              <a:pt x="1968950" y="0"/>
                            </a:cubicBezTo>
                            <a:cubicBezTo>
                              <a:pt x="2245475" y="-1742"/>
                              <a:pt x="2177250" y="10592"/>
                              <a:pt x="2347093" y="0"/>
                            </a:cubicBezTo>
                            <a:cubicBezTo>
                              <a:pt x="2516936" y="-10592"/>
                              <a:pt x="2976444" y="8499"/>
                              <a:pt x="3181615" y="0"/>
                            </a:cubicBezTo>
                            <a:cubicBezTo>
                              <a:pt x="3386786" y="-8499"/>
                              <a:pt x="3473854" y="23797"/>
                              <a:pt x="3742310" y="0"/>
                            </a:cubicBezTo>
                            <a:cubicBezTo>
                              <a:pt x="4010767" y="-23797"/>
                              <a:pt x="4096187" y="-27448"/>
                              <a:pt x="4303004" y="0"/>
                            </a:cubicBezTo>
                            <a:cubicBezTo>
                              <a:pt x="4509821" y="27448"/>
                              <a:pt x="4759459" y="-21472"/>
                              <a:pt x="5046251" y="0"/>
                            </a:cubicBezTo>
                            <a:cubicBezTo>
                              <a:pt x="5333043" y="21472"/>
                              <a:pt x="5338900" y="-15845"/>
                              <a:pt x="5424393" y="0"/>
                            </a:cubicBezTo>
                            <a:cubicBezTo>
                              <a:pt x="5509886" y="15845"/>
                              <a:pt x="5751831" y="22150"/>
                              <a:pt x="5985088" y="0"/>
                            </a:cubicBezTo>
                            <a:cubicBezTo>
                              <a:pt x="6218345" y="-22150"/>
                              <a:pt x="6316789" y="-5253"/>
                              <a:pt x="6454507" y="0"/>
                            </a:cubicBezTo>
                            <a:cubicBezTo>
                              <a:pt x="6592225" y="5253"/>
                              <a:pt x="7026070" y="-23146"/>
                              <a:pt x="7289029" y="0"/>
                            </a:cubicBezTo>
                            <a:cubicBezTo>
                              <a:pt x="7551988" y="23146"/>
                              <a:pt x="7651037" y="-1883"/>
                              <a:pt x="7758447" y="0"/>
                            </a:cubicBezTo>
                            <a:cubicBezTo>
                              <a:pt x="7865857" y="1883"/>
                              <a:pt x="8243382" y="7776"/>
                              <a:pt x="8410418" y="0"/>
                            </a:cubicBezTo>
                            <a:cubicBezTo>
                              <a:pt x="8577454" y="-7776"/>
                              <a:pt x="8951648" y="12385"/>
                              <a:pt x="9127585" y="0"/>
                            </a:cubicBezTo>
                            <a:cubicBezTo>
                              <a:pt x="9129566" y="169635"/>
                              <a:pt x="9146682" y="361211"/>
                              <a:pt x="9127585" y="523220"/>
                            </a:cubicBezTo>
                            <a:cubicBezTo>
                              <a:pt x="9027600" y="504647"/>
                              <a:pt x="8884543" y="504526"/>
                              <a:pt x="8749442" y="523220"/>
                            </a:cubicBezTo>
                            <a:cubicBezTo>
                              <a:pt x="8614341" y="541914"/>
                              <a:pt x="8337656" y="521593"/>
                              <a:pt x="8006196" y="523220"/>
                            </a:cubicBezTo>
                            <a:cubicBezTo>
                              <a:pt x="7674736" y="524847"/>
                              <a:pt x="7776080" y="527675"/>
                              <a:pt x="7628053" y="523220"/>
                            </a:cubicBezTo>
                            <a:cubicBezTo>
                              <a:pt x="7480026" y="518765"/>
                              <a:pt x="7309084" y="529089"/>
                              <a:pt x="7158635" y="523220"/>
                            </a:cubicBezTo>
                            <a:cubicBezTo>
                              <a:pt x="7008186" y="517351"/>
                              <a:pt x="6807388" y="538836"/>
                              <a:pt x="6689216" y="523220"/>
                            </a:cubicBezTo>
                            <a:cubicBezTo>
                              <a:pt x="6571044" y="507604"/>
                              <a:pt x="6373571" y="542480"/>
                              <a:pt x="6128521" y="523220"/>
                            </a:cubicBezTo>
                            <a:cubicBezTo>
                              <a:pt x="5883472" y="503960"/>
                              <a:pt x="5599505" y="503702"/>
                              <a:pt x="5385275" y="523220"/>
                            </a:cubicBezTo>
                            <a:cubicBezTo>
                              <a:pt x="5171045" y="542738"/>
                              <a:pt x="4761480" y="516944"/>
                              <a:pt x="4550753" y="523220"/>
                            </a:cubicBezTo>
                            <a:cubicBezTo>
                              <a:pt x="4340026" y="529496"/>
                              <a:pt x="4098151" y="506168"/>
                              <a:pt x="3807507" y="523220"/>
                            </a:cubicBezTo>
                            <a:cubicBezTo>
                              <a:pt x="3516863" y="540272"/>
                              <a:pt x="3469130" y="517864"/>
                              <a:pt x="3338088" y="523220"/>
                            </a:cubicBezTo>
                            <a:cubicBezTo>
                              <a:pt x="3207046" y="528576"/>
                              <a:pt x="3113507" y="525102"/>
                              <a:pt x="2959945" y="523220"/>
                            </a:cubicBezTo>
                            <a:cubicBezTo>
                              <a:pt x="2806383" y="521338"/>
                              <a:pt x="2724086" y="533453"/>
                              <a:pt x="2490527" y="523220"/>
                            </a:cubicBezTo>
                            <a:cubicBezTo>
                              <a:pt x="2256968" y="512987"/>
                              <a:pt x="1833967" y="543854"/>
                              <a:pt x="1656005" y="523220"/>
                            </a:cubicBezTo>
                            <a:cubicBezTo>
                              <a:pt x="1478043" y="502586"/>
                              <a:pt x="1330359" y="514576"/>
                              <a:pt x="1186586" y="523220"/>
                            </a:cubicBezTo>
                            <a:cubicBezTo>
                              <a:pt x="1042813" y="531864"/>
                              <a:pt x="905906" y="536542"/>
                              <a:pt x="625892" y="523220"/>
                            </a:cubicBezTo>
                            <a:cubicBezTo>
                              <a:pt x="345878" y="509898"/>
                              <a:pt x="182946" y="504149"/>
                              <a:pt x="0" y="523220"/>
                            </a:cubicBezTo>
                            <a:cubicBezTo>
                              <a:pt x="19435" y="326459"/>
                              <a:pt x="-15578" y="145429"/>
                              <a:pt x="0" y="0"/>
                            </a:cubicBezTo>
                            <a:close/>
                          </a:path>
                          <a:path w="9127585" h="523220" stroke="0" extrusionOk="0">
                            <a:moveTo>
                              <a:pt x="0" y="0"/>
                            </a:moveTo>
                            <a:cubicBezTo>
                              <a:pt x="150218" y="-29948"/>
                              <a:pt x="512892" y="30535"/>
                              <a:pt x="651970" y="0"/>
                            </a:cubicBezTo>
                            <a:cubicBezTo>
                              <a:pt x="791048" y="-30535"/>
                              <a:pt x="1309793" y="22742"/>
                              <a:pt x="1486492" y="0"/>
                            </a:cubicBezTo>
                            <a:cubicBezTo>
                              <a:pt x="1663191" y="-22742"/>
                              <a:pt x="1716471" y="9222"/>
                              <a:pt x="1864635" y="0"/>
                            </a:cubicBezTo>
                            <a:cubicBezTo>
                              <a:pt x="2012799" y="-9222"/>
                              <a:pt x="2236354" y="9456"/>
                              <a:pt x="2334054" y="0"/>
                            </a:cubicBezTo>
                            <a:cubicBezTo>
                              <a:pt x="2431754" y="-9456"/>
                              <a:pt x="2622243" y="-12290"/>
                              <a:pt x="2712197" y="0"/>
                            </a:cubicBezTo>
                            <a:cubicBezTo>
                              <a:pt x="2802151" y="12290"/>
                              <a:pt x="3146887" y="33373"/>
                              <a:pt x="3546719" y="0"/>
                            </a:cubicBezTo>
                            <a:cubicBezTo>
                              <a:pt x="3946551" y="-33373"/>
                              <a:pt x="3904389" y="-13415"/>
                              <a:pt x="4198689" y="0"/>
                            </a:cubicBezTo>
                            <a:cubicBezTo>
                              <a:pt x="4492989" y="13415"/>
                              <a:pt x="4539917" y="15992"/>
                              <a:pt x="4759384" y="0"/>
                            </a:cubicBezTo>
                            <a:cubicBezTo>
                              <a:pt x="4978851" y="-15992"/>
                              <a:pt x="5140791" y="-1425"/>
                              <a:pt x="5411354" y="0"/>
                            </a:cubicBezTo>
                            <a:cubicBezTo>
                              <a:pt x="5681917" y="1425"/>
                              <a:pt x="5677919" y="-6904"/>
                              <a:pt x="5789497" y="0"/>
                            </a:cubicBezTo>
                            <a:cubicBezTo>
                              <a:pt x="5901075" y="6904"/>
                              <a:pt x="6113127" y="-19532"/>
                              <a:pt x="6258915" y="0"/>
                            </a:cubicBezTo>
                            <a:cubicBezTo>
                              <a:pt x="6404703" y="19532"/>
                              <a:pt x="6732233" y="3628"/>
                              <a:pt x="7002162" y="0"/>
                            </a:cubicBezTo>
                            <a:cubicBezTo>
                              <a:pt x="7272091" y="-3628"/>
                              <a:pt x="7345172" y="-9264"/>
                              <a:pt x="7471580" y="0"/>
                            </a:cubicBezTo>
                            <a:cubicBezTo>
                              <a:pt x="7597988" y="9264"/>
                              <a:pt x="7855174" y="13945"/>
                              <a:pt x="8123551" y="0"/>
                            </a:cubicBezTo>
                            <a:cubicBezTo>
                              <a:pt x="8391928" y="-13945"/>
                              <a:pt x="8717679" y="-31413"/>
                              <a:pt x="9127585" y="0"/>
                            </a:cubicBezTo>
                            <a:cubicBezTo>
                              <a:pt x="9153131" y="127735"/>
                              <a:pt x="9121099" y="374540"/>
                              <a:pt x="9127585" y="523220"/>
                            </a:cubicBezTo>
                            <a:cubicBezTo>
                              <a:pt x="8952615" y="532162"/>
                              <a:pt x="8841042" y="540427"/>
                              <a:pt x="8749442" y="523220"/>
                            </a:cubicBezTo>
                            <a:cubicBezTo>
                              <a:pt x="8657842" y="506013"/>
                              <a:pt x="8312304" y="536314"/>
                              <a:pt x="8006196" y="523220"/>
                            </a:cubicBezTo>
                            <a:cubicBezTo>
                              <a:pt x="7700088" y="510126"/>
                              <a:pt x="7711656" y="526793"/>
                              <a:pt x="7536777" y="523220"/>
                            </a:cubicBezTo>
                            <a:cubicBezTo>
                              <a:pt x="7361898" y="519647"/>
                              <a:pt x="7202971" y="529814"/>
                              <a:pt x="6884807" y="523220"/>
                            </a:cubicBezTo>
                            <a:cubicBezTo>
                              <a:pt x="6566643" y="516627"/>
                              <a:pt x="6552670" y="505330"/>
                              <a:pt x="6415388" y="523220"/>
                            </a:cubicBezTo>
                            <a:cubicBezTo>
                              <a:pt x="6278106" y="541110"/>
                              <a:pt x="5891123" y="524089"/>
                              <a:pt x="5580866" y="523220"/>
                            </a:cubicBezTo>
                            <a:cubicBezTo>
                              <a:pt x="5270609" y="522351"/>
                              <a:pt x="5011862" y="549496"/>
                              <a:pt x="4746344" y="523220"/>
                            </a:cubicBezTo>
                            <a:cubicBezTo>
                              <a:pt x="4480826" y="496944"/>
                              <a:pt x="4499423" y="506187"/>
                              <a:pt x="4368201" y="523220"/>
                            </a:cubicBezTo>
                            <a:cubicBezTo>
                              <a:pt x="4236979" y="540253"/>
                              <a:pt x="3858884" y="513899"/>
                              <a:pt x="3624955" y="523220"/>
                            </a:cubicBezTo>
                            <a:cubicBezTo>
                              <a:pt x="3391026" y="532541"/>
                              <a:pt x="2975076" y="485715"/>
                              <a:pt x="2790433" y="523220"/>
                            </a:cubicBezTo>
                            <a:cubicBezTo>
                              <a:pt x="2605790" y="560725"/>
                              <a:pt x="2423481" y="532062"/>
                              <a:pt x="2321014" y="523220"/>
                            </a:cubicBezTo>
                            <a:cubicBezTo>
                              <a:pt x="2218547" y="514378"/>
                              <a:pt x="1891108" y="534929"/>
                              <a:pt x="1577768" y="523220"/>
                            </a:cubicBezTo>
                            <a:cubicBezTo>
                              <a:pt x="1264428" y="511511"/>
                              <a:pt x="1355174" y="515735"/>
                              <a:pt x="1199625" y="523220"/>
                            </a:cubicBezTo>
                            <a:cubicBezTo>
                              <a:pt x="1044076" y="530705"/>
                              <a:pt x="785227" y="511662"/>
                              <a:pt x="638931" y="523220"/>
                            </a:cubicBezTo>
                            <a:cubicBezTo>
                              <a:pt x="492635" y="534778"/>
                              <a:pt x="241333" y="521101"/>
                              <a:pt x="0" y="523220"/>
                            </a:cubicBezTo>
                            <a:cubicBezTo>
                              <a:pt x="10837" y="284297"/>
                              <a:pt x="1224" y="15891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EA1B33-C5E0-9101-13C3-86F6ECBD45BC}"/>
                  </a:ext>
                </a:extLst>
              </p:cNvPr>
              <p:cNvSpPr txBox="1"/>
              <p:nvPr/>
            </p:nvSpPr>
            <p:spPr>
              <a:xfrm>
                <a:off x="157495" y="4682458"/>
                <a:ext cx="9127585" cy="523220"/>
              </a:xfrm>
              <a:custGeom>
                <a:avLst/>
                <a:gdLst>
                  <a:gd name="connsiteX0" fmla="*/ 0 w 9127585"/>
                  <a:gd name="connsiteY0" fmla="*/ 0 h 523220"/>
                  <a:gd name="connsiteX1" fmla="*/ 469419 w 9127585"/>
                  <a:gd name="connsiteY1" fmla="*/ 0 h 523220"/>
                  <a:gd name="connsiteX2" fmla="*/ 847561 w 9127585"/>
                  <a:gd name="connsiteY2" fmla="*/ 0 h 523220"/>
                  <a:gd name="connsiteX3" fmla="*/ 1408256 w 9127585"/>
                  <a:gd name="connsiteY3" fmla="*/ 0 h 523220"/>
                  <a:gd name="connsiteX4" fmla="*/ 1968950 w 9127585"/>
                  <a:gd name="connsiteY4" fmla="*/ 0 h 523220"/>
                  <a:gd name="connsiteX5" fmla="*/ 2347093 w 9127585"/>
                  <a:gd name="connsiteY5" fmla="*/ 0 h 523220"/>
                  <a:gd name="connsiteX6" fmla="*/ 3181615 w 9127585"/>
                  <a:gd name="connsiteY6" fmla="*/ 0 h 523220"/>
                  <a:gd name="connsiteX7" fmla="*/ 3742310 w 9127585"/>
                  <a:gd name="connsiteY7" fmla="*/ 0 h 523220"/>
                  <a:gd name="connsiteX8" fmla="*/ 4303004 w 9127585"/>
                  <a:gd name="connsiteY8" fmla="*/ 0 h 523220"/>
                  <a:gd name="connsiteX9" fmla="*/ 5046251 w 9127585"/>
                  <a:gd name="connsiteY9" fmla="*/ 0 h 523220"/>
                  <a:gd name="connsiteX10" fmla="*/ 5424393 w 9127585"/>
                  <a:gd name="connsiteY10" fmla="*/ 0 h 523220"/>
                  <a:gd name="connsiteX11" fmla="*/ 5985088 w 9127585"/>
                  <a:gd name="connsiteY11" fmla="*/ 0 h 523220"/>
                  <a:gd name="connsiteX12" fmla="*/ 6454507 w 9127585"/>
                  <a:gd name="connsiteY12" fmla="*/ 0 h 523220"/>
                  <a:gd name="connsiteX13" fmla="*/ 7289029 w 9127585"/>
                  <a:gd name="connsiteY13" fmla="*/ 0 h 523220"/>
                  <a:gd name="connsiteX14" fmla="*/ 7758447 w 9127585"/>
                  <a:gd name="connsiteY14" fmla="*/ 0 h 523220"/>
                  <a:gd name="connsiteX15" fmla="*/ 8410418 w 9127585"/>
                  <a:gd name="connsiteY15" fmla="*/ 0 h 523220"/>
                  <a:gd name="connsiteX16" fmla="*/ 9127585 w 9127585"/>
                  <a:gd name="connsiteY16" fmla="*/ 0 h 523220"/>
                  <a:gd name="connsiteX17" fmla="*/ 9127585 w 9127585"/>
                  <a:gd name="connsiteY17" fmla="*/ 523220 h 523220"/>
                  <a:gd name="connsiteX18" fmla="*/ 8749442 w 9127585"/>
                  <a:gd name="connsiteY18" fmla="*/ 523220 h 523220"/>
                  <a:gd name="connsiteX19" fmla="*/ 8006196 w 9127585"/>
                  <a:gd name="connsiteY19" fmla="*/ 523220 h 523220"/>
                  <a:gd name="connsiteX20" fmla="*/ 7628053 w 9127585"/>
                  <a:gd name="connsiteY20" fmla="*/ 523220 h 523220"/>
                  <a:gd name="connsiteX21" fmla="*/ 7158635 w 9127585"/>
                  <a:gd name="connsiteY21" fmla="*/ 523220 h 523220"/>
                  <a:gd name="connsiteX22" fmla="*/ 6689216 w 9127585"/>
                  <a:gd name="connsiteY22" fmla="*/ 523220 h 523220"/>
                  <a:gd name="connsiteX23" fmla="*/ 6128521 w 9127585"/>
                  <a:gd name="connsiteY23" fmla="*/ 523220 h 523220"/>
                  <a:gd name="connsiteX24" fmla="*/ 5385275 w 9127585"/>
                  <a:gd name="connsiteY24" fmla="*/ 523220 h 523220"/>
                  <a:gd name="connsiteX25" fmla="*/ 4550753 w 9127585"/>
                  <a:gd name="connsiteY25" fmla="*/ 523220 h 523220"/>
                  <a:gd name="connsiteX26" fmla="*/ 3807507 w 9127585"/>
                  <a:gd name="connsiteY26" fmla="*/ 523220 h 523220"/>
                  <a:gd name="connsiteX27" fmla="*/ 3338088 w 9127585"/>
                  <a:gd name="connsiteY27" fmla="*/ 523220 h 523220"/>
                  <a:gd name="connsiteX28" fmla="*/ 2959945 w 9127585"/>
                  <a:gd name="connsiteY28" fmla="*/ 523220 h 523220"/>
                  <a:gd name="connsiteX29" fmla="*/ 2490527 w 9127585"/>
                  <a:gd name="connsiteY29" fmla="*/ 523220 h 523220"/>
                  <a:gd name="connsiteX30" fmla="*/ 1656005 w 9127585"/>
                  <a:gd name="connsiteY30" fmla="*/ 523220 h 523220"/>
                  <a:gd name="connsiteX31" fmla="*/ 1186586 w 9127585"/>
                  <a:gd name="connsiteY31" fmla="*/ 523220 h 523220"/>
                  <a:gd name="connsiteX32" fmla="*/ 625892 w 9127585"/>
                  <a:gd name="connsiteY32" fmla="*/ 523220 h 523220"/>
                  <a:gd name="connsiteX33" fmla="*/ 0 w 9127585"/>
                  <a:gd name="connsiteY33" fmla="*/ 523220 h 523220"/>
                  <a:gd name="connsiteX34" fmla="*/ 0 w 9127585"/>
                  <a:gd name="connsiteY34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127585" h="523220" fill="none" extrusionOk="0">
                    <a:moveTo>
                      <a:pt x="0" y="0"/>
                    </a:moveTo>
                    <a:cubicBezTo>
                      <a:pt x="217574" y="-3171"/>
                      <a:pt x="241665" y="1009"/>
                      <a:pt x="469419" y="0"/>
                    </a:cubicBezTo>
                    <a:cubicBezTo>
                      <a:pt x="697173" y="-1009"/>
                      <a:pt x="689788" y="-7887"/>
                      <a:pt x="847561" y="0"/>
                    </a:cubicBezTo>
                    <a:cubicBezTo>
                      <a:pt x="1005334" y="7887"/>
                      <a:pt x="1226385" y="-6206"/>
                      <a:pt x="1408256" y="0"/>
                    </a:cubicBezTo>
                    <a:cubicBezTo>
                      <a:pt x="1590128" y="6206"/>
                      <a:pt x="1692425" y="1742"/>
                      <a:pt x="1968950" y="0"/>
                    </a:cubicBezTo>
                    <a:cubicBezTo>
                      <a:pt x="2245475" y="-1742"/>
                      <a:pt x="2177250" y="10592"/>
                      <a:pt x="2347093" y="0"/>
                    </a:cubicBezTo>
                    <a:cubicBezTo>
                      <a:pt x="2516936" y="-10592"/>
                      <a:pt x="2976444" y="8499"/>
                      <a:pt x="3181615" y="0"/>
                    </a:cubicBezTo>
                    <a:cubicBezTo>
                      <a:pt x="3386786" y="-8499"/>
                      <a:pt x="3473854" y="23797"/>
                      <a:pt x="3742310" y="0"/>
                    </a:cubicBezTo>
                    <a:cubicBezTo>
                      <a:pt x="4010767" y="-23797"/>
                      <a:pt x="4096187" y="-27448"/>
                      <a:pt x="4303004" y="0"/>
                    </a:cubicBezTo>
                    <a:cubicBezTo>
                      <a:pt x="4509821" y="27448"/>
                      <a:pt x="4759459" y="-21472"/>
                      <a:pt x="5046251" y="0"/>
                    </a:cubicBezTo>
                    <a:cubicBezTo>
                      <a:pt x="5333043" y="21472"/>
                      <a:pt x="5338900" y="-15845"/>
                      <a:pt x="5424393" y="0"/>
                    </a:cubicBezTo>
                    <a:cubicBezTo>
                      <a:pt x="5509886" y="15845"/>
                      <a:pt x="5751831" y="22150"/>
                      <a:pt x="5985088" y="0"/>
                    </a:cubicBezTo>
                    <a:cubicBezTo>
                      <a:pt x="6218345" y="-22150"/>
                      <a:pt x="6316789" y="-5253"/>
                      <a:pt x="6454507" y="0"/>
                    </a:cubicBezTo>
                    <a:cubicBezTo>
                      <a:pt x="6592225" y="5253"/>
                      <a:pt x="7026070" y="-23146"/>
                      <a:pt x="7289029" y="0"/>
                    </a:cubicBezTo>
                    <a:cubicBezTo>
                      <a:pt x="7551988" y="23146"/>
                      <a:pt x="7651037" y="-1883"/>
                      <a:pt x="7758447" y="0"/>
                    </a:cubicBezTo>
                    <a:cubicBezTo>
                      <a:pt x="7865857" y="1883"/>
                      <a:pt x="8243382" y="7776"/>
                      <a:pt x="8410418" y="0"/>
                    </a:cubicBezTo>
                    <a:cubicBezTo>
                      <a:pt x="8577454" y="-7776"/>
                      <a:pt x="8951648" y="12385"/>
                      <a:pt x="9127585" y="0"/>
                    </a:cubicBezTo>
                    <a:cubicBezTo>
                      <a:pt x="9129566" y="169635"/>
                      <a:pt x="9146682" y="361211"/>
                      <a:pt x="9127585" y="523220"/>
                    </a:cubicBezTo>
                    <a:cubicBezTo>
                      <a:pt x="9027600" y="504647"/>
                      <a:pt x="8884543" y="504526"/>
                      <a:pt x="8749442" y="523220"/>
                    </a:cubicBezTo>
                    <a:cubicBezTo>
                      <a:pt x="8614341" y="541914"/>
                      <a:pt x="8337656" y="521593"/>
                      <a:pt x="8006196" y="523220"/>
                    </a:cubicBezTo>
                    <a:cubicBezTo>
                      <a:pt x="7674736" y="524847"/>
                      <a:pt x="7776080" y="527675"/>
                      <a:pt x="7628053" y="523220"/>
                    </a:cubicBezTo>
                    <a:cubicBezTo>
                      <a:pt x="7480026" y="518765"/>
                      <a:pt x="7309084" y="529089"/>
                      <a:pt x="7158635" y="523220"/>
                    </a:cubicBezTo>
                    <a:cubicBezTo>
                      <a:pt x="7008186" y="517351"/>
                      <a:pt x="6807388" y="538836"/>
                      <a:pt x="6689216" y="523220"/>
                    </a:cubicBezTo>
                    <a:cubicBezTo>
                      <a:pt x="6571044" y="507604"/>
                      <a:pt x="6373571" y="542480"/>
                      <a:pt x="6128521" y="523220"/>
                    </a:cubicBezTo>
                    <a:cubicBezTo>
                      <a:pt x="5883472" y="503960"/>
                      <a:pt x="5599505" y="503702"/>
                      <a:pt x="5385275" y="523220"/>
                    </a:cubicBezTo>
                    <a:cubicBezTo>
                      <a:pt x="5171045" y="542738"/>
                      <a:pt x="4761480" y="516944"/>
                      <a:pt x="4550753" y="523220"/>
                    </a:cubicBezTo>
                    <a:cubicBezTo>
                      <a:pt x="4340026" y="529496"/>
                      <a:pt x="4098151" y="506168"/>
                      <a:pt x="3807507" y="523220"/>
                    </a:cubicBezTo>
                    <a:cubicBezTo>
                      <a:pt x="3516863" y="540272"/>
                      <a:pt x="3469130" y="517864"/>
                      <a:pt x="3338088" y="523220"/>
                    </a:cubicBezTo>
                    <a:cubicBezTo>
                      <a:pt x="3207046" y="528576"/>
                      <a:pt x="3113507" y="525102"/>
                      <a:pt x="2959945" y="523220"/>
                    </a:cubicBezTo>
                    <a:cubicBezTo>
                      <a:pt x="2806383" y="521338"/>
                      <a:pt x="2724086" y="533453"/>
                      <a:pt x="2490527" y="523220"/>
                    </a:cubicBezTo>
                    <a:cubicBezTo>
                      <a:pt x="2256968" y="512987"/>
                      <a:pt x="1833967" y="543854"/>
                      <a:pt x="1656005" y="523220"/>
                    </a:cubicBezTo>
                    <a:cubicBezTo>
                      <a:pt x="1478043" y="502586"/>
                      <a:pt x="1330359" y="514576"/>
                      <a:pt x="1186586" y="523220"/>
                    </a:cubicBezTo>
                    <a:cubicBezTo>
                      <a:pt x="1042813" y="531864"/>
                      <a:pt x="905906" y="536542"/>
                      <a:pt x="625892" y="523220"/>
                    </a:cubicBezTo>
                    <a:cubicBezTo>
                      <a:pt x="345878" y="509898"/>
                      <a:pt x="182946" y="504149"/>
                      <a:pt x="0" y="523220"/>
                    </a:cubicBezTo>
                    <a:cubicBezTo>
                      <a:pt x="19435" y="326459"/>
                      <a:pt x="-15578" y="145429"/>
                      <a:pt x="0" y="0"/>
                    </a:cubicBezTo>
                    <a:close/>
                  </a:path>
                  <a:path w="9127585" h="523220" stroke="0" extrusionOk="0">
                    <a:moveTo>
                      <a:pt x="0" y="0"/>
                    </a:moveTo>
                    <a:cubicBezTo>
                      <a:pt x="150218" y="-29948"/>
                      <a:pt x="512892" y="30535"/>
                      <a:pt x="651970" y="0"/>
                    </a:cubicBezTo>
                    <a:cubicBezTo>
                      <a:pt x="791048" y="-30535"/>
                      <a:pt x="1309793" y="22742"/>
                      <a:pt x="1486492" y="0"/>
                    </a:cubicBezTo>
                    <a:cubicBezTo>
                      <a:pt x="1663191" y="-22742"/>
                      <a:pt x="1716471" y="9222"/>
                      <a:pt x="1864635" y="0"/>
                    </a:cubicBezTo>
                    <a:cubicBezTo>
                      <a:pt x="2012799" y="-9222"/>
                      <a:pt x="2236354" y="9456"/>
                      <a:pt x="2334054" y="0"/>
                    </a:cubicBezTo>
                    <a:cubicBezTo>
                      <a:pt x="2431754" y="-9456"/>
                      <a:pt x="2622243" y="-12290"/>
                      <a:pt x="2712197" y="0"/>
                    </a:cubicBezTo>
                    <a:cubicBezTo>
                      <a:pt x="2802151" y="12290"/>
                      <a:pt x="3146887" y="33373"/>
                      <a:pt x="3546719" y="0"/>
                    </a:cubicBezTo>
                    <a:cubicBezTo>
                      <a:pt x="3946551" y="-33373"/>
                      <a:pt x="3904389" y="-13415"/>
                      <a:pt x="4198689" y="0"/>
                    </a:cubicBezTo>
                    <a:cubicBezTo>
                      <a:pt x="4492989" y="13415"/>
                      <a:pt x="4539917" y="15992"/>
                      <a:pt x="4759384" y="0"/>
                    </a:cubicBezTo>
                    <a:cubicBezTo>
                      <a:pt x="4978851" y="-15992"/>
                      <a:pt x="5140791" y="-1425"/>
                      <a:pt x="5411354" y="0"/>
                    </a:cubicBezTo>
                    <a:cubicBezTo>
                      <a:pt x="5681917" y="1425"/>
                      <a:pt x="5677919" y="-6904"/>
                      <a:pt x="5789497" y="0"/>
                    </a:cubicBezTo>
                    <a:cubicBezTo>
                      <a:pt x="5901075" y="6904"/>
                      <a:pt x="6113127" y="-19532"/>
                      <a:pt x="6258915" y="0"/>
                    </a:cubicBezTo>
                    <a:cubicBezTo>
                      <a:pt x="6404703" y="19532"/>
                      <a:pt x="6732233" y="3628"/>
                      <a:pt x="7002162" y="0"/>
                    </a:cubicBezTo>
                    <a:cubicBezTo>
                      <a:pt x="7272091" y="-3628"/>
                      <a:pt x="7345172" y="-9264"/>
                      <a:pt x="7471580" y="0"/>
                    </a:cubicBezTo>
                    <a:cubicBezTo>
                      <a:pt x="7597988" y="9264"/>
                      <a:pt x="7855174" y="13945"/>
                      <a:pt x="8123551" y="0"/>
                    </a:cubicBezTo>
                    <a:cubicBezTo>
                      <a:pt x="8391928" y="-13945"/>
                      <a:pt x="8717679" y="-31413"/>
                      <a:pt x="9127585" y="0"/>
                    </a:cubicBezTo>
                    <a:cubicBezTo>
                      <a:pt x="9153131" y="127735"/>
                      <a:pt x="9121099" y="374540"/>
                      <a:pt x="9127585" y="523220"/>
                    </a:cubicBezTo>
                    <a:cubicBezTo>
                      <a:pt x="8952615" y="532162"/>
                      <a:pt x="8841042" y="540427"/>
                      <a:pt x="8749442" y="523220"/>
                    </a:cubicBezTo>
                    <a:cubicBezTo>
                      <a:pt x="8657842" y="506013"/>
                      <a:pt x="8312304" y="536314"/>
                      <a:pt x="8006196" y="523220"/>
                    </a:cubicBezTo>
                    <a:cubicBezTo>
                      <a:pt x="7700088" y="510126"/>
                      <a:pt x="7711656" y="526793"/>
                      <a:pt x="7536777" y="523220"/>
                    </a:cubicBezTo>
                    <a:cubicBezTo>
                      <a:pt x="7361898" y="519647"/>
                      <a:pt x="7202971" y="529814"/>
                      <a:pt x="6884807" y="523220"/>
                    </a:cubicBezTo>
                    <a:cubicBezTo>
                      <a:pt x="6566643" y="516627"/>
                      <a:pt x="6552670" y="505330"/>
                      <a:pt x="6415388" y="523220"/>
                    </a:cubicBezTo>
                    <a:cubicBezTo>
                      <a:pt x="6278106" y="541110"/>
                      <a:pt x="5891123" y="524089"/>
                      <a:pt x="5580866" y="523220"/>
                    </a:cubicBezTo>
                    <a:cubicBezTo>
                      <a:pt x="5270609" y="522351"/>
                      <a:pt x="5011862" y="549496"/>
                      <a:pt x="4746344" y="523220"/>
                    </a:cubicBezTo>
                    <a:cubicBezTo>
                      <a:pt x="4480826" y="496944"/>
                      <a:pt x="4499423" y="506187"/>
                      <a:pt x="4368201" y="523220"/>
                    </a:cubicBezTo>
                    <a:cubicBezTo>
                      <a:pt x="4236979" y="540253"/>
                      <a:pt x="3858884" y="513899"/>
                      <a:pt x="3624955" y="523220"/>
                    </a:cubicBezTo>
                    <a:cubicBezTo>
                      <a:pt x="3391026" y="532541"/>
                      <a:pt x="2975076" y="485715"/>
                      <a:pt x="2790433" y="523220"/>
                    </a:cubicBezTo>
                    <a:cubicBezTo>
                      <a:pt x="2605790" y="560725"/>
                      <a:pt x="2423481" y="532062"/>
                      <a:pt x="2321014" y="523220"/>
                    </a:cubicBezTo>
                    <a:cubicBezTo>
                      <a:pt x="2218547" y="514378"/>
                      <a:pt x="1891108" y="534929"/>
                      <a:pt x="1577768" y="523220"/>
                    </a:cubicBezTo>
                    <a:cubicBezTo>
                      <a:pt x="1264428" y="511511"/>
                      <a:pt x="1355174" y="515735"/>
                      <a:pt x="1199625" y="523220"/>
                    </a:cubicBezTo>
                    <a:cubicBezTo>
                      <a:pt x="1044076" y="530705"/>
                      <a:pt x="785227" y="511662"/>
                      <a:pt x="638931" y="523220"/>
                    </a:cubicBezTo>
                    <a:cubicBezTo>
                      <a:pt x="492635" y="534778"/>
                      <a:pt x="241333" y="521101"/>
                      <a:pt x="0" y="523220"/>
                    </a:cubicBezTo>
                    <a:cubicBezTo>
                      <a:pt x="10837" y="284297"/>
                      <a:pt x="1224" y="158917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=9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𝐷𝑒𝑐𝑖𝑙𝑒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=90%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𝑆𝑚𝑎𝑙𝑙𝑒𝑠𝑡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90%=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𝐿𝑎𝑟𝑔𝑒𝑠𝑡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10%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EA1B33-C5E0-9101-13C3-86F6ECBD4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95" y="4682458"/>
                <a:ext cx="912758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9127585"/>
                          <a:gd name="connsiteY0" fmla="*/ 0 h 523220"/>
                          <a:gd name="connsiteX1" fmla="*/ 469419 w 9127585"/>
                          <a:gd name="connsiteY1" fmla="*/ 0 h 523220"/>
                          <a:gd name="connsiteX2" fmla="*/ 847561 w 9127585"/>
                          <a:gd name="connsiteY2" fmla="*/ 0 h 523220"/>
                          <a:gd name="connsiteX3" fmla="*/ 1408256 w 9127585"/>
                          <a:gd name="connsiteY3" fmla="*/ 0 h 523220"/>
                          <a:gd name="connsiteX4" fmla="*/ 1968950 w 9127585"/>
                          <a:gd name="connsiteY4" fmla="*/ 0 h 523220"/>
                          <a:gd name="connsiteX5" fmla="*/ 2347093 w 9127585"/>
                          <a:gd name="connsiteY5" fmla="*/ 0 h 523220"/>
                          <a:gd name="connsiteX6" fmla="*/ 3181615 w 9127585"/>
                          <a:gd name="connsiteY6" fmla="*/ 0 h 523220"/>
                          <a:gd name="connsiteX7" fmla="*/ 3742310 w 9127585"/>
                          <a:gd name="connsiteY7" fmla="*/ 0 h 523220"/>
                          <a:gd name="connsiteX8" fmla="*/ 4303004 w 9127585"/>
                          <a:gd name="connsiteY8" fmla="*/ 0 h 523220"/>
                          <a:gd name="connsiteX9" fmla="*/ 5046251 w 9127585"/>
                          <a:gd name="connsiteY9" fmla="*/ 0 h 523220"/>
                          <a:gd name="connsiteX10" fmla="*/ 5424393 w 9127585"/>
                          <a:gd name="connsiteY10" fmla="*/ 0 h 523220"/>
                          <a:gd name="connsiteX11" fmla="*/ 5985088 w 9127585"/>
                          <a:gd name="connsiteY11" fmla="*/ 0 h 523220"/>
                          <a:gd name="connsiteX12" fmla="*/ 6454507 w 9127585"/>
                          <a:gd name="connsiteY12" fmla="*/ 0 h 523220"/>
                          <a:gd name="connsiteX13" fmla="*/ 7289029 w 9127585"/>
                          <a:gd name="connsiteY13" fmla="*/ 0 h 523220"/>
                          <a:gd name="connsiteX14" fmla="*/ 7758447 w 9127585"/>
                          <a:gd name="connsiteY14" fmla="*/ 0 h 523220"/>
                          <a:gd name="connsiteX15" fmla="*/ 8410418 w 9127585"/>
                          <a:gd name="connsiteY15" fmla="*/ 0 h 523220"/>
                          <a:gd name="connsiteX16" fmla="*/ 9127585 w 9127585"/>
                          <a:gd name="connsiteY16" fmla="*/ 0 h 523220"/>
                          <a:gd name="connsiteX17" fmla="*/ 9127585 w 9127585"/>
                          <a:gd name="connsiteY17" fmla="*/ 523220 h 523220"/>
                          <a:gd name="connsiteX18" fmla="*/ 8749442 w 9127585"/>
                          <a:gd name="connsiteY18" fmla="*/ 523220 h 523220"/>
                          <a:gd name="connsiteX19" fmla="*/ 8006196 w 9127585"/>
                          <a:gd name="connsiteY19" fmla="*/ 523220 h 523220"/>
                          <a:gd name="connsiteX20" fmla="*/ 7628053 w 9127585"/>
                          <a:gd name="connsiteY20" fmla="*/ 523220 h 523220"/>
                          <a:gd name="connsiteX21" fmla="*/ 7158635 w 9127585"/>
                          <a:gd name="connsiteY21" fmla="*/ 523220 h 523220"/>
                          <a:gd name="connsiteX22" fmla="*/ 6689216 w 9127585"/>
                          <a:gd name="connsiteY22" fmla="*/ 523220 h 523220"/>
                          <a:gd name="connsiteX23" fmla="*/ 6128521 w 9127585"/>
                          <a:gd name="connsiteY23" fmla="*/ 523220 h 523220"/>
                          <a:gd name="connsiteX24" fmla="*/ 5385275 w 9127585"/>
                          <a:gd name="connsiteY24" fmla="*/ 523220 h 523220"/>
                          <a:gd name="connsiteX25" fmla="*/ 4550753 w 9127585"/>
                          <a:gd name="connsiteY25" fmla="*/ 523220 h 523220"/>
                          <a:gd name="connsiteX26" fmla="*/ 3807507 w 9127585"/>
                          <a:gd name="connsiteY26" fmla="*/ 523220 h 523220"/>
                          <a:gd name="connsiteX27" fmla="*/ 3338088 w 9127585"/>
                          <a:gd name="connsiteY27" fmla="*/ 523220 h 523220"/>
                          <a:gd name="connsiteX28" fmla="*/ 2959945 w 9127585"/>
                          <a:gd name="connsiteY28" fmla="*/ 523220 h 523220"/>
                          <a:gd name="connsiteX29" fmla="*/ 2490527 w 9127585"/>
                          <a:gd name="connsiteY29" fmla="*/ 523220 h 523220"/>
                          <a:gd name="connsiteX30" fmla="*/ 1656005 w 9127585"/>
                          <a:gd name="connsiteY30" fmla="*/ 523220 h 523220"/>
                          <a:gd name="connsiteX31" fmla="*/ 1186586 w 9127585"/>
                          <a:gd name="connsiteY31" fmla="*/ 523220 h 523220"/>
                          <a:gd name="connsiteX32" fmla="*/ 625892 w 9127585"/>
                          <a:gd name="connsiteY32" fmla="*/ 523220 h 523220"/>
                          <a:gd name="connsiteX33" fmla="*/ 0 w 9127585"/>
                          <a:gd name="connsiteY33" fmla="*/ 523220 h 523220"/>
                          <a:gd name="connsiteX34" fmla="*/ 0 w 9127585"/>
                          <a:gd name="connsiteY34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</a:cxnLst>
                        <a:rect l="l" t="t" r="r" b="b"/>
                        <a:pathLst>
                          <a:path w="9127585" h="523220" fill="none" extrusionOk="0">
                            <a:moveTo>
                              <a:pt x="0" y="0"/>
                            </a:moveTo>
                            <a:cubicBezTo>
                              <a:pt x="217574" y="-3171"/>
                              <a:pt x="241665" y="1009"/>
                              <a:pt x="469419" y="0"/>
                            </a:cubicBezTo>
                            <a:cubicBezTo>
                              <a:pt x="697173" y="-1009"/>
                              <a:pt x="689788" y="-7887"/>
                              <a:pt x="847561" y="0"/>
                            </a:cubicBezTo>
                            <a:cubicBezTo>
                              <a:pt x="1005334" y="7887"/>
                              <a:pt x="1226385" y="-6206"/>
                              <a:pt x="1408256" y="0"/>
                            </a:cubicBezTo>
                            <a:cubicBezTo>
                              <a:pt x="1590128" y="6206"/>
                              <a:pt x="1692425" y="1742"/>
                              <a:pt x="1968950" y="0"/>
                            </a:cubicBezTo>
                            <a:cubicBezTo>
                              <a:pt x="2245475" y="-1742"/>
                              <a:pt x="2177250" y="10592"/>
                              <a:pt x="2347093" y="0"/>
                            </a:cubicBezTo>
                            <a:cubicBezTo>
                              <a:pt x="2516936" y="-10592"/>
                              <a:pt x="2976444" y="8499"/>
                              <a:pt x="3181615" y="0"/>
                            </a:cubicBezTo>
                            <a:cubicBezTo>
                              <a:pt x="3386786" y="-8499"/>
                              <a:pt x="3473854" y="23797"/>
                              <a:pt x="3742310" y="0"/>
                            </a:cubicBezTo>
                            <a:cubicBezTo>
                              <a:pt x="4010767" y="-23797"/>
                              <a:pt x="4096187" y="-27448"/>
                              <a:pt x="4303004" y="0"/>
                            </a:cubicBezTo>
                            <a:cubicBezTo>
                              <a:pt x="4509821" y="27448"/>
                              <a:pt x="4759459" y="-21472"/>
                              <a:pt x="5046251" y="0"/>
                            </a:cubicBezTo>
                            <a:cubicBezTo>
                              <a:pt x="5333043" y="21472"/>
                              <a:pt x="5338900" y="-15845"/>
                              <a:pt x="5424393" y="0"/>
                            </a:cubicBezTo>
                            <a:cubicBezTo>
                              <a:pt x="5509886" y="15845"/>
                              <a:pt x="5751831" y="22150"/>
                              <a:pt x="5985088" y="0"/>
                            </a:cubicBezTo>
                            <a:cubicBezTo>
                              <a:pt x="6218345" y="-22150"/>
                              <a:pt x="6316789" y="-5253"/>
                              <a:pt x="6454507" y="0"/>
                            </a:cubicBezTo>
                            <a:cubicBezTo>
                              <a:pt x="6592225" y="5253"/>
                              <a:pt x="7026070" y="-23146"/>
                              <a:pt x="7289029" y="0"/>
                            </a:cubicBezTo>
                            <a:cubicBezTo>
                              <a:pt x="7551988" y="23146"/>
                              <a:pt x="7651037" y="-1883"/>
                              <a:pt x="7758447" y="0"/>
                            </a:cubicBezTo>
                            <a:cubicBezTo>
                              <a:pt x="7865857" y="1883"/>
                              <a:pt x="8243382" y="7776"/>
                              <a:pt x="8410418" y="0"/>
                            </a:cubicBezTo>
                            <a:cubicBezTo>
                              <a:pt x="8577454" y="-7776"/>
                              <a:pt x="8951648" y="12385"/>
                              <a:pt x="9127585" y="0"/>
                            </a:cubicBezTo>
                            <a:cubicBezTo>
                              <a:pt x="9129566" y="169635"/>
                              <a:pt x="9146682" y="361211"/>
                              <a:pt x="9127585" y="523220"/>
                            </a:cubicBezTo>
                            <a:cubicBezTo>
                              <a:pt x="9027600" y="504647"/>
                              <a:pt x="8884543" y="504526"/>
                              <a:pt x="8749442" y="523220"/>
                            </a:cubicBezTo>
                            <a:cubicBezTo>
                              <a:pt x="8614341" y="541914"/>
                              <a:pt x="8337656" y="521593"/>
                              <a:pt x="8006196" y="523220"/>
                            </a:cubicBezTo>
                            <a:cubicBezTo>
                              <a:pt x="7674736" y="524847"/>
                              <a:pt x="7776080" y="527675"/>
                              <a:pt x="7628053" y="523220"/>
                            </a:cubicBezTo>
                            <a:cubicBezTo>
                              <a:pt x="7480026" y="518765"/>
                              <a:pt x="7309084" y="529089"/>
                              <a:pt x="7158635" y="523220"/>
                            </a:cubicBezTo>
                            <a:cubicBezTo>
                              <a:pt x="7008186" y="517351"/>
                              <a:pt x="6807388" y="538836"/>
                              <a:pt x="6689216" y="523220"/>
                            </a:cubicBezTo>
                            <a:cubicBezTo>
                              <a:pt x="6571044" y="507604"/>
                              <a:pt x="6373571" y="542480"/>
                              <a:pt x="6128521" y="523220"/>
                            </a:cubicBezTo>
                            <a:cubicBezTo>
                              <a:pt x="5883472" y="503960"/>
                              <a:pt x="5599505" y="503702"/>
                              <a:pt x="5385275" y="523220"/>
                            </a:cubicBezTo>
                            <a:cubicBezTo>
                              <a:pt x="5171045" y="542738"/>
                              <a:pt x="4761480" y="516944"/>
                              <a:pt x="4550753" y="523220"/>
                            </a:cubicBezTo>
                            <a:cubicBezTo>
                              <a:pt x="4340026" y="529496"/>
                              <a:pt x="4098151" y="506168"/>
                              <a:pt x="3807507" y="523220"/>
                            </a:cubicBezTo>
                            <a:cubicBezTo>
                              <a:pt x="3516863" y="540272"/>
                              <a:pt x="3469130" y="517864"/>
                              <a:pt x="3338088" y="523220"/>
                            </a:cubicBezTo>
                            <a:cubicBezTo>
                              <a:pt x="3207046" y="528576"/>
                              <a:pt x="3113507" y="525102"/>
                              <a:pt x="2959945" y="523220"/>
                            </a:cubicBezTo>
                            <a:cubicBezTo>
                              <a:pt x="2806383" y="521338"/>
                              <a:pt x="2724086" y="533453"/>
                              <a:pt x="2490527" y="523220"/>
                            </a:cubicBezTo>
                            <a:cubicBezTo>
                              <a:pt x="2256968" y="512987"/>
                              <a:pt x="1833967" y="543854"/>
                              <a:pt x="1656005" y="523220"/>
                            </a:cubicBezTo>
                            <a:cubicBezTo>
                              <a:pt x="1478043" y="502586"/>
                              <a:pt x="1330359" y="514576"/>
                              <a:pt x="1186586" y="523220"/>
                            </a:cubicBezTo>
                            <a:cubicBezTo>
                              <a:pt x="1042813" y="531864"/>
                              <a:pt x="905906" y="536542"/>
                              <a:pt x="625892" y="523220"/>
                            </a:cubicBezTo>
                            <a:cubicBezTo>
                              <a:pt x="345878" y="509898"/>
                              <a:pt x="182946" y="504149"/>
                              <a:pt x="0" y="523220"/>
                            </a:cubicBezTo>
                            <a:cubicBezTo>
                              <a:pt x="19435" y="326459"/>
                              <a:pt x="-15578" y="145429"/>
                              <a:pt x="0" y="0"/>
                            </a:cubicBezTo>
                            <a:close/>
                          </a:path>
                          <a:path w="9127585" h="523220" stroke="0" extrusionOk="0">
                            <a:moveTo>
                              <a:pt x="0" y="0"/>
                            </a:moveTo>
                            <a:cubicBezTo>
                              <a:pt x="150218" y="-29948"/>
                              <a:pt x="512892" y="30535"/>
                              <a:pt x="651970" y="0"/>
                            </a:cubicBezTo>
                            <a:cubicBezTo>
                              <a:pt x="791048" y="-30535"/>
                              <a:pt x="1309793" y="22742"/>
                              <a:pt x="1486492" y="0"/>
                            </a:cubicBezTo>
                            <a:cubicBezTo>
                              <a:pt x="1663191" y="-22742"/>
                              <a:pt x="1716471" y="9222"/>
                              <a:pt x="1864635" y="0"/>
                            </a:cubicBezTo>
                            <a:cubicBezTo>
                              <a:pt x="2012799" y="-9222"/>
                              <a:pt x="2236354" y="9456"/>
                              <a:pt x="2334054" y="0"/>
                            </a:cubicBezTo>
                            <a:cubicBezTo>
                              <a:pt x="2431754" y="-9456"/>
                              <a:pt x="2622243" y="-12290"/>
                              <a:pt x="2712197" y="0"/>
                            </a:cubicBezTo>
                            <a:cubicBezTo>
                              <a:pt x="2802151" y="12290"/>
                              <a:pt x="3146887" y="33373"/>
                              <a:pt x="3546719" y="0"/>
                            </a:cubicBezTo>
                            <a:cubicBezTo>
                              <a:pt x="3946551" y="-33373"/>
                              <a:pt x="3904389" y="-13415"/>
                              <a:pt x="4198689" y="0"/>
                            </a:cubicBezTo>
                            <a:cubicBezTo>
                              <a:pt x="4492989" y="13415"/>
                              <a:pt x="4539917" y="15992"/>
                              <a:pt x="4759384" y="0"/>
                            </a:cubicBezTo>
                            <a:cubicBezTo>
                              <a:pt x="4978851" y="-15992"/>
                              <a:pt x="5140791" y="-1425"/>
                              <a:pt x="5411354" y="0"/>
                            </a:cubicBezTo>
                            <a:cubicBezTo>
                              <a:pt x="5681917" y="1425"/>
                              <a:pt x="5677919" y="-6904"/>
                              <a:pt x="5789497" y="0"/>
                            </a:cubicBezTo>
                            <a:cubicBezTo>
                              <a:pt x="5901075" y="6904"/>
                              <a:pt x="6113127" y="-19532"/>
                              <a:pt x="6258915" y="0"/>
                            </a:cubicBezTo>
                            <a:cubicBezTo>
                              <a:pt x="6404703" y="19532"/>
                              <a:pt x="6732233" y="3628"/>
                              <a:pt x="7002162" y="0"/>
                            </a:cubicBezTo>
                            <a:cubicBezTo>
                              <a:pt x="7272091" y="-3628"/>
                              <a:pt x="7345172" y="-9264"/>
                              <a:pt x="7471580" y="0"/>
                            </a:cubicBezTo>
                            <a:cubicBezTo>
                              <a:pt x="7597988" y="9264"/>
                              <a:pt x="7855174" y="13945"/>
                              <a:pt x="8123551" y="0"/>
                            </a:cubicBezTo>
                            <a:cubicBezTo>
                              <a:pt x="8391928" y="-13945"/>
                              <a:pt x="8717679" y="-31413"/>
                              <a:pt x="9127585" y="0"/>
                            </a:cubicBezTo>
                            <a:cubicBezTo>
                              <a:pt x="9153131" y="127735"/>
                              <a:pt x="9121099" y="374540"/>
                              <a:pt x="9127585" y="523220"/>
                            </a:cubicBezTo>
                            <a:cubicBezTo>
                              <a:pt x="8952615" y="532162"/>
                              <a:pt x="8841042" y="540427"/>
                              <a:pt x="8749442" y="523220"/>
                            </a:cubicBezTo>
                            <a:cubicBezTo>
                              <a:pt x="8657842" y="506013"/>
                              <a:pt x="8312304" y="536314"/>
                              <a:pt x="8006196" y="523220"/>
                            </a:cubicBezTo>
                            <a:cubicBezTo>
                              <a:pt x="7700088" y="510126"/>
                              <a:pt x="7711656" y="526793"/>
                              <a:pt x="7536777" y="523220"/>
                            </a:cubicBezTo>
                            <a:cubicBezTo>
                              <a:pt x="7361898" y="519647"/>
                              <a:pt x="7202971" y="529814"/>
                              <a:pt x="6884807" y="523220"/>
                            </a:cubicBezTo>
                            <a:cubicBezTo>
                              <a:pt x="6566643" y="516627"/>
                              <a:pt x="6552670" y="505330"/>
                              <a:pt x="6415388" y="523220"/>
                            </a:cubicBezTo>
                            <a:cubicBezTo>
                              <a:pt x="6278106" y="541110"/>
                              <a:pt x="5891123" y="524089"/>
                              <a:pt x="5580866" y="523220"/>
                            </a:cubicBezTo>
                            <a:cubicBezTo>
                              <a:pt x="5270609" y="522351"/>
                              <a:pt x="5011862" y="549496"/>
                              <a:pt x="4746344" y="523220"/>
                            </a:cubicBezTo>
                            <a:cubicBezTo>
                              <a:pt x="4480826" y="496944"/>
                              <a:pt x="4499423" y="506187"/>
                              <a:pt x="4368201" y="523220"/>
                            </a:cubicBezTo>
                            <a:cubicBezTo>
                              <a:pt x="4236979" y="540253"/>
                              <a:pt x="3858884" y="513899"/>
                              <a:pt x="3624955" y="523220"/>
                            </a:cubicBezTo>
                            <a:cubicBezTo>
                              <a:pt x="3391026" y="532541"/>
                              <a:pt x="2975076" y="485715"/>
                              <a:pt x="2790433" y="523220"/>
                            </a:cubicBezTo>
                            <a:cubicBezTo>
                              <a:pt x="2605790" y="560725"/>
                              <a:pt x="2423481" y="532062"/>
                              <a:pt x="2321014" y="523220"/>
                            </a:cubicBezTo>
                            <a:cubicBezTo>
                              <a:pt x="2218547" y="514378"/>
                              <a:pt x="1891108" y="534929"/>
                              <a:pt x="1577768" y="523220"/>
                            </a:cubicBezTo>
                            <a:cubicBezTo>
                              <a:pt x="1264428" y="511511"/>
                              <a:pt x="1355174" y="515735"/>
                              <a:pt x="1199625" y="523220"/>
                            </a:cubicBezTo>
                            <a:cubicBezTo>
                              <a:pt x="1044076" y="530705"/>
                              <a:pt x="785227" y="511662"/>
                              <a:pt x="638931" y="523220"/>
                            </a:cubicBezTo>
                            <a:cubicBezTo>
                              <a:pt x="492635" y="534778"/>
                              <a:pt x="241333" y="521101"/>
                              <a:pt x="0" y="523220"/>
                            </a:cubicBezTo>
                            <a:cubicBezTo>
                              <a:pt x="10837" y="284297"/>
                              <a:pt x="1224" y="15891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840313-8EC1-FB48-CCD3-D7D630F72118}"/>
                  </a:ext>
                </a:extLst>
              </p:cNvPr>
              <p:cNvSpPr txBox="1"/>
              <p:nvPr/>
            </p:nvSpPr>
            <p:spPr>
              <a:xfrm>
                <a:off x="4834499" y="4035401"/>
                <a:ext cx="1004049" cy="523220"/>
              </a:xfrm>
              <a:custGeom>
                <a:avLst/>
                <a:gdLst>
                  <a:gd name="connsiteX0" fmla="*/ 0 w 1004049"/>
                  <a:gd name="connsiteY0" fmla="*/ 0 h 523220"/>
                  <a:gd name="connsiteX1" fmla="*/ 502025 w 1004049"/>
                  <a:gd name="connsiteY1" fmla="*/ 0 h 523220"/>
                  <a:gd name="connsiteX2" fmla="*/ 1004049 w 1004049"/>
                  <a:gd name="connsiteY2" fmla="*/ 0 h 523220"/>
                  <a:gd name="connsiteX3" fmla="*/ 1004049 w 1004049"/>
                  <a:gd name="connsiteY3" fmla="*/ 523220 h 523220"/>
                  <a:gd name="connsiteX4" fmla="*/ 522105 w 1004049"/>
                  <a:gd name="connsiteY4" fmla="*/ 523220 h 523220"/>
                  <a:gd name="connsiteX5" fmla="*/ 0 w 1004049"/>
                  <a:gd name="connsiteY5" fmla="*/ 523220 h 523220"/>
                  <a:gd name="connsiteX6" fmla="*/ 0 w 1004049"/>
                  <a:gd name="connsiteY6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4049" h="523220" extrusionOk="0">
                    <a:moveTo>
                      <a:pt x="0" y="0"/>
                    </a:moveTo>
                    <a:cubicBezTo>
                      <a:pt x="175222" y="-22992"/>
                      <a:pt x="393671" y="9377"/>
                      <a:pt x="502025" y="0"/>
                    </a:cubicBezTo>
                    <a:cubicBezTo>
                      <a:pt x="610379" y="-9377"/>
                      <a:pt x="834924" y="-15628"/>
                      <a:pt x="1004049" y="0"/>
                    </a:cubicBezTo>
                    <a:cubicBezTo>
                      <a:pt x="1010112" y="124234"/>
                      <a:pt x="1012275" y="345922"/>
                      <a:pt x="1004049" y="523220"/>
                    </a:cubicBezTo>
                    <a:cubicBezTo>
                      <a:pt x="899950" y="513806"/>
                      <a:pt x="630241" y="545458"/>
                      <a:pt x="522105" y="523220"/>
                    </a:cubicBezTo>
                    <a:cubicBezTo>
                      <a:pt x="413969" y="500982"/>
                      <a:pt x="214038" y="510117"/>
                      <a:pt x="0" y="523220"/>
                    </a:cubicBezTo>
                    <a:cubicBezTo>
                      <a:pt x="-25749" y="320216"/>
                      <a:pt x="18713" y="138596"/>
                      <a:pt x="0" y="0"/>
                    </a:cubicBezTo>
                    <a:close/>
                  </a:path>
                </a:pathLst>
              </a:custGeom>
              <a:noFill/>
              <a:ln>
                <a:noFill/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………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840313-8EC1-FB48-CCD3-D7D630F72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499" y="4035401"/>
                <a:ext cx="100404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1004049"/>
                          <a:gd name="connsiteY0" fmla="*/ 0 h 523220"/>
                          <a:gd name="connsiteX1" fmla="*/ 502025 w 1004049"/>
                          <a:gd name="connsiteY1" fmla="*/ 0 h 523220"/>
                          <a:gd name="connsiteX2" fmla="*/ 1004049 w 1004049"/>
                          <a:gd name="connsiteY2" fmla="*/ 0 h 523220"/>
                          <a:gd name="connsiteX3" fmla="*/ 1004049 w 1004049"/>
                          <a:gd name="connsiteY3" fmla="*/ 523220 h 523220"/>
                          <a:gd name="connsiteX4" fmla="*/ 522105 w 1004049"/>
                          <a:gd name="connsiteY4" fmla="*/ 523220 h 523220"/>
                          <a:gd name="connsiteX5" fmla="*/ 0 w 1004049"/>
                          <a:gd name="connsiteY5" fmla="*/ 523220 h 523220"/>
                          <a:gd name="connsiteX6" fmla="*/ 0 w 1004049"/>
                          <a:gd name="connsiteY6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004049" h="523220" extrusionOk="0">
                            <a:moveTo>
                              <a:pt x="0" y="0"/>
                            </a:moveTo>
                            <a:cubicBezTo>
                              <a:pt x="175222" y="-22992"/>
                              <a:pt x="393671" y="9377"/>
                              <a:pt x="502025" y="0"/>
                            </a:cubicBezTo>
                            <a:cubicBezTo>
                              <a:pt x="610379" y="-9377"/>
                              <a:pt x="834924" y="-15628"/>
                              <a:pt x="1004049" y="0"/>
                            </a:cubicBezTo>
                            <a:cubicBezTo>
                              <a:pt x="1010112" y="124234"/>
                              <a:pt x="1012275" y="345922"/>
                              <a:pt x="1004049" y="523220"/>
                            </a:cubicBezTo>
                            <a:cubicBezTo>
                              <a:pt x="899950" y="513806"/>
                              <a:pt x="630241" y="545458"/>
                              <a:pt x="522105" y="523220"/>
                            </a:cubicBezTo>
                            <a:cubicBezTo>
                              <a:pt x="413969" y="500982"/>
                              <a:pt x="214038" y="510117"/>
                              <a:pt x="0" y="523220"/>
                            </a:cubicBezTo>
                            <a:cubicBezTo>
                              <a:pt x="-25749" y="320216"/>
                              <a:pt x="18713" y="13859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E939A2-1683-FC9F-1B4A-B1A5DDC11C27}"/>
                  </a:ext>
                </a:extLst>
              </p:cNvPr>
              <p:cNvSpPr txBox="1"/>
              <p:nvPr/>
            </p:nvSpPr>
            <p:spPr>
              <a:xfrm>
                <a:off x="5212433" y="5636611"/>
                <a:ext cx="9127585" cy="492443"/>
              </a:xfrm>
              <a:custGeom>
                <a:avLst/>
                <a:gdLst>
                  <a:gd name="connsiteX0" fmla="*/ 0 w 9127585"/>
                  <a:gd name="connsiteY0" fmla="*/ 0 h 492443"/>
                  <a:gd name="connsiteX1" fmla="*/ 469419 w 9127585"/>
                  <a:gd name="connsiteY1" fmla="*/ 0 h 492443"/>
                  <a:gd name="connsiteX2" fmla="*/ 847561 w 9127585"/>
                  <a:gd name="connsiteY2" fmla="*/ 0 h 492443"/>
                  <a:gd name="connsiteX3" fmla="*/ 1408256 w 9127585"/>
                  <a:gd name="connsiteY3" fmla="*/ 0 h 492443"/>
                  <a:gd name="connsiteX4" fmla="*/ 1968950 w 9127585"/>
                  <a:gd name="connsiteY4" fmla="*/ 0 h 492443"/>
                  <a:gd name="connsiteX5" fmla="*/ 2347093 w 9127585"/>
                  <a:gd name="connsiteY5" fmla="*/ 0 h 492443"/>
                  <a:gd name="connsiteX6" fmla="*/ 3181615 w 9127585"/>
                  <a:gd name="connsiteY6" fmla="*/ 0 h 492443"/>
                  <a:gd name="connsiteX7" fmla="*/ 3742310 w 9127585"/>
                  <a:gd name="connsiteY7" fmla="*/ 0 h 492443"/>
                  <a:gd name="connsiteX8" fmla="*/ 4303004 w 9127585"/>
                  <a:gd name="connsiteY8" fmla="*/ 0 h 492443"/>
                  <a:gd name="connsiteX9" fmla="*/ 5046251 w 9127585"/>
                  <a:gd name="connsiteY9" fmla="*/ 0 h 492443"/>
                  <a:gd name="connsiteX10" fmla="*/ 5424393 w 9127585"/>
                  <a:gd name="connsiteY10" fmla="*/ 0 h 492443"/>
                  <a:gd name="connsiteX11" fmla="*/ 5985088 w 9127585"/>
                  <a:gd name="connsiteY11" fmla="*/ 0 h 492443"/>
                  <a:gd name="connsiteX12" fmla="*/ 6454507 w 9127585"/>
                  <a:gd name="connsiteY12" fmla="*/ 0 h 492443"/>
                  <a:gd name="connsiteX13" fmla="*/ 7289029 w 9127585"/>
                  <a:gd name="connsiteY13" fmla="*/ 0 h 492443"/>
                  <a:gd name="connsiteX14" fmla="*/ 7758447 w 9127585"/>
                  <a:gd name="connsiteY14" fmla="*/ 0 h 492443"/>
                  <a:gd name="connsiteX15" fmla="*/ 8410418 w 9127585"/>
                  <a:gd name="connsiteY15" fmla="*/ 0 h 492443"/>
                  <a:gd name="connsiteX16" fmla="*/ 9127585 w 9127585"/>
                  <a:gd name="connsiteY16" fmla="*/ 0 h 492443"/>
                  <a:gd name="connsiteX17" fmla="*/ 9127585 w 9127585"/>
                  <a:gd name="connsiteY17" fmla="*/ 492443 h 492443"/>
                  <a:gd name="connsiteX18" fmla="*/ 8749442 w 9127585"/>
                  <a:gd name="connsiteY18" fmla="*/ 492443 h 492443"/>
                  <a:gd name="connsiteX19" fmla="*/ 8006196 w 9127585"/>
                  <a:gd name="connsiteY19" fmla="*/ 492443 h 492443"/>
                  <a:gd name="connsiteX20" fmla="*/ 7628053 w 9127585"/>
                  <a:gd name="connsiteY20" fmla="*/ 492443 h 492443"/>
                  <a:gd name="connsiteX21" fmla="*/ 7158635 w 9127585"/>
                  <a:gd name="connsiteY21" fmla="*/ 492443 h 492443"/>
                  <a:gd name="connsiteX22" fmla="*/ 6689216 w 9127585"/>
                  <a:gd name="connsiteY22" fmla="*/ 492443 h 492443"/>
                  <a:gd name="connsiteX23" fmla="*/ 6128521 w 9127585"/>
                  <a:gd name="connsiteY23" fmla="*/ 492443 h 492443"/>
                  <a:gd name="connsiteX24" fmla="*/ 5385275 w 9127585"/>
                  <a:gd name="connsiteY24" fmla="*/ 492443 h 492443"/>
                  <a:gd name="connsiteX25" fmla="*/ 4550753 w 9127585"/>
                  <a:gd name="connsiteY25" fmla="*/ 492443 h 492443"/>
                  <a:gd name="connsiteX26" fmla="*/ 3807507 w 9127585"/>
                  <a:gd name="connsiteY26" fmla="*/ 492443 h 492443"/>
                  <a:gd name="connsiteX27" fmla="*/ 3338088 w 9127585"/>
                  <a:gd name="connsiteY27" fmla="*/ 492443 h 492443"/>
                  <a:gd name="connsiteX28" fmla="*/ 2959945 w 9127585"/>
                  <a:gd name="connsiteY28" fmla="*/ 492443 h 492443"/>
                  <a:gd name="connsiteX29" fmla="*/ 2490527 w 9127585"/>
                  <a:gd name="connsiteY29" fmla="*/ 492443 h 492443"/>
                  <a:gd name="connsiteX30" fmla="*/ 1656005 w 9127585"/>
                  <a:gd name="connsiteY30" fmla="*/ 492443 h 492443"/>
                  <a:gd name="connsiteX31" fmla="*/ 1186586 w 9127585"/>
                  <a:gd name="connsiteY31" fmla="*/ 492443 h 492443"/>
                  <a:gd name="connsiteX32" fmla="*/ 625892 w 9127585"/>
                  <a:gd name="connsiteY32" fmla="*/ 492443 h 492443"/>
                  <a:gd name="connsiteX33" fmla="*/ 0 w 9127585"/>
                  <a:gd name="connsiteY33" fmla="*/ 492443 h 492443"/>
                  <a:gd name="connsiteX34" fmla="*/ 0 w 9127585"/>
                  <a:gd name="connsiteY34" fmla="*/ 0 h 492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127585" h="492443" fill="none" extrusionOk="0">
                    <a:moveTo>
                      <a:pt x="0" y="0"/>
                    </a:moveTo>
                    <a:cubicBezTo>
                      <a:pt x="217574" y="-3171"/>
                      <a:pt x="241665" y="1009"/>
                      <a:pt x="469419" y="0"/>
                    </a:cubicBezTo>
                    <a:cubicBezTo>
                      <a:pt x="697173" y="-1009"/>
                      <a:pt x="689788" y="-7887"/>
                      <a:pt x="847561" y="0"/>
                    </a:cubicBezTo>
                    <a:cubicBezTo>
                      <a:pt x="1005334" y="7887"/>
                      <a:pt x="1226385" y="-6206"/>
                      <a:pt x="1408256" y="0"/>
                    </a:cubicBezTo>
                    <a:cubicBezTo>
                      <a:pt x="1590128" y="6206"/>
                      <a:pt x="1692425" y="1742"/>
                      <a:pt x="1968950" y="0"/>
                    </a:cubicBezTo>
                    <a:cubicBezTo>
                      <a:pt x="2245475" y="-1742"/>
                      <a:pt x="2177250" y="10592"/>
                      <a:pt x="2347093" y="0"/>
                    </a:cubicBezTo>
                    <a:cubicBezTo>
                      <a:pt x="2516936" y="-10592"/>
                      <a:pt x="2976444" y="8499"/>
                      <a:pt x="3181615" y="0"/>
                    </a:cubicBezTo>
                    <a:cubicBezTo>
                      <a:pt x="3386786" y="-8499"/>
                      <a:pt x="3473854" y="23797"/>
                      <a:pt x="3742310" y="0"/>
                    </a:cubicBezTo>
                    <a:cubicBezTo>
                      <a:pt x="4010767" y="-23797"/>
                      <a:pt x="4096187" y="-27448"/>
                      <a:pt x="4303004" y="0"/>
                    </a:cubicBezTo>
                    <a:cubicBezTo>
                      <a:pt x="4509821" y="27448"/>
                      <a:pt x="4759459" y="-21472"/>
                      <a:pt x="5046251" y="0"/>
                    </a:cubicBezTo>
                    <a:cubicBezTo>
                      <a:pt x="5333043" y="21472"/>
                      <a:pt x="5338900" y="-15845"/>
                      <a:pt x="5424393" y="0"/>
                    </a:cubicBezTo>
                    <a:cubicBezTo>
                      <a:pt x="5509886" y="15845"/>
                      <a:pt x="5751831" y="22150"/>
                      <a:pt x="5985088" y="0"/>
                    </a:cubicBezTo>
                    <a:cubicBezTo>
                      <a:pt x="6218345" y="-22150"/>
                      <a:pt x="6316789" y="-5253"/>
                      <a:pt x="6454507" y="0"/>
                    </a:cubicBezTo>
                    <a:cubicBezTo>
                      <a:pt x="6592225" y="5253"/>
                      <a:pt x="7026070" y="-23146"/>
                      <a:pt x="7289029" y="0"/>
                    </a:cubicBezTo>
                    <a:cubicBezTo>
                      <a:pt x="7551988" y="23146"/>
                      <a:pt x="7651037" y="-1883"/>
                      <a:pt x="7758447" y="0"/>
                    </a:cubicBezTo>
                    <a:cubicBezTo>
                      <a:pt x="7865857" y="1883"/>
                      <a:pt x="8243382" y="7776"/>
                      <a:pt x="8410418" y="0"/>
                    </a:cubicBezTo>
                    <a:cubicBezTo>
                      <a:pt x="8577454" y="-7776"/>
                      <a:pt x="8951648" y="12385"/>
                      <a:pt x="9127585" y="0"/>
                    </a:cubicBezTo>
                    <a:cubicBezTo>
                      <a:pt x="9111355" y="179082"/>
                      <a:pt x="9103545" y="265215"/>
                      <a:pt x="9127585" y="492443"/>
                    </a:cubicBezTo>
                    <a:cubicBezTo>
                      <a:pt x="9027600" y="473870"/>
                      <a:pt x="8884543" y="473749"/>
                      <a:pt x="8749442" y="492443"/>
                    </a:cubicBezTo>
                    <a:cubicBezTo>
                      <a:pt x="8614341" y="511137"/>
                      <a:pt x="8337656" y="490816"/>
                      <a:pt x="8006196" y="492443"/>
                    </a:cubicBezTo>
                    <a:cubicBezTo>
                      <a:pt x="7674736" y="494070"/>
                      <a:pt x="7776080" y="496898"/>
                      <a:pt x="7628053" y="492443"/>
                    </a:cubicBezTo>
                    <a:cubicBezTo>
                      <a:pt x="7480026" y="487988"/>
                      <a:pt x="7309084" y="498312"/>
                      <a:pt x="7158635" y="492443"/>
                    </a:cubicBezTo>
                    <a:cubicBezTo>
                      <a:pt x="7008186" y="486574"/>
                      <a:pt x="6807388" y="508059"/>
                      <a:pt x="6689216" y="492443"/>
                    </a:cubicBezTo>
                    <a:cubicBezTo>
                      <a:pt x="6571044" y="476827"/>
                      <a:pt x="6373571" y="511703"/>
                      <a:pt x="6128521" y="492443"/>
                    </a:cubicBezTo>
                    <a:cubicBezTo>
                      <a:pt x="5883472" y="473183"/>
                      <a:pt x="5599505" y="472925"/>
                      <a:pt x="5385275" y="492443"/>
                    </a:cubicBezTo>
                    <a:cubicBezTo>
                      <a:pt x="5171045" y="511961"/>
                      <a:pt x="4761480" y="486167"/>
                      <a:pt x="4550753" y="492443"/>
                    </a:cubicBezTo>
                    <a:cubicBezTo>
                      <a:pt x="4340026" y="498719"/>
                      <a:pt x="4098151" y="475391"/>
                      <a:pt x="3807507" y="492443"/>
                    </a:cubicBezTo>
                    <a:cubicBezTo>
                      <a:pt x="3516863" y="509495"/>
                      <a:pt x="3469130" y="487087"/>
                      <a:pt x="3338088" y="492443"/>
                    </a:cubicBezTo>
                    <a:cubicBezTo>
                      <a:pt x="3207046" y="497799"/>
                      <a:pt x="3113507" y="494325"/>
                      <a:pt x="2959945" y="492443"/>
                    </a:cubicBezTo>
                    <a:cubicBezTo>
                      <a:pt x="2806383" y="490561"/>
                      <a:pt x="2724086" y="502676"/>
                      <a:pt x="2490527" y="492443"/>
                    </a:cubicBezTo>
                    <a:cubicBezTo>
                      <a:pt x="2256968" y="482210"/>
                      <a:pt x="1833967" y="513077"/>
                      <a:pt x="1656005" y="492443"/>
                    </a:cubicBezTo>
                    <a:cubicBezTo>
                      <a:pt x="1478043" y="471809"/>
                      <a:pt x="1330359" y="483799"/>
                      <a:pt x="1186586" y="492443"/>
                    </a:cubicBezTo>
                    <a:cubicBezTo>
                      <a:pt x="1042813" y="501087"/>
                      <a:pt x="905906" y="505765"/>
                      <a:pt x="625892" y="492443"/>
                    </a:cubicBezTo>
                    <a:cubicBezTo>
                      <a:pt x="345878" y="479121"/>
                      <a:pt x="182946" y="473372"/>
                      <a:pt x="0" y="492443"/>
                    </a:cubicBezTo>
                    <a:cubicBezTo>
                      <a:pt x="23815" y="290630"/>
                      <a:pt x="3572" y="209104"/>
                      <a:pt x="0" y="0"/>
                    </a:cubicBezTo>
                    <a:close/>
                  </a:path>
                  <a:path w="9127585" h="492443" stroke="0" extrusionOk="0">
                    <a:moveTo>
                      <a:pt x="0" y="0"/>
                    </a:moveTo>
                    <a:cubicBezTo>
                      <a:pt x="150218" y="-29948"/>
                      <a:pt x="512892" y="30535"/>
                      <a:pt x="651970" y="0"/>
                    </a:cubicBezTo>
                    <a:cubicBezTo>
                      <a:pt x="791048" y="-30535"/>
                      <a:pt x="1309793" y="22742"/>
                      <a:pt x="1486492" y="0"/>
                    </a:cubicBezTo>
                    <a:cubicBezTo>
                      <a:pt x="1663191" y="-22742"/>
                      <a:pt x="1716471" y="9222"/>
                      <a:pt x="1864635" y="0"/>
                    </a:cubicBezTo>
                    <a:cubicBezTo>
                      <a:pt x="2012799" y="-9222"/>
                      <a:pt x="2236354" y="9456"/>
                      <a:pt x="2334054" y="0"/>
                    </a:cubicBezTo>
                    <a:cubicBezTo>
                      <a:pt x="2431754" y="-9456"/>
                      <a:pt x="2622243" y="-12290"/>
                      <a:pt x="2712197" y="0"/>
                    </a:cubicBezTo>
                    <a:cubicBezTo>
                      <a:pt x="2802151" y="12290"/>
                      <a:pt x="3146887" y="33373"/>
                      <a:pt x="3546719" y="0"/>
                    </a:cubicBezTo>
                    <a:cubicBezTo>
                      <a:pt x="3946551" y="-33373"/>
                      <a:pt x="3904389" y="-13415"/>
                      <a:pt x="4198689" y="0"/>
                    </a:cubicBezTo>
                    <a:cubicBezTo>
                      <a:pt x="4492989" y="13415"/>
                      <a:pt x="4539917" y="15992"/>
                      <a:pt x="4759384" y="0"/>
                    </a:cubicBezTo>
                    <a:cubicBezTo>
                      <a:pt x="4978851" y="-15992"/>
                      <a:pt x="5140791" y="-1425"/>
                      <a:pt x="5411354" y="0"/>
                    </a:cubicBezTo>
                    <a:cubicBezTo>
                      <a:pt x="5681917" y="1425"/>
                      <a:pt x="5677919" y="-6904"/>
                      <a:pt x="5789497" y="0"/>
                    </a:cubicBezTo>
                    <a:cubicBezTo>
                      <a:pt x="5901075" y="6904"/>
                      <a:pt x="6113127" y="-19532"/>
                      <a:pt x="6258915" y="0"/>
                    </a:cubicBezTo>
                    <a:cubicBezTo>
                      <a:pt x="6404703" y="19532"/>
                      <a:pt x="6732233" y="3628"/>
                      <a:pt x="7002162" y="0"/>
                    </a:cubicBezTo>
                    <a:cubicBezTo>
                      <a:pt x="7272091" y="-3628"/>
                      <a:pt x="7345172" y="-9264"/>
                      <a:pt x="7471580" y="0"/>
                    </a:cubicBezTo>
                    <a:cubicBezTo>
                      <a:pt x="7597988" y="9264"/>
                      <a:pt x="7855174" y="13945"/>
                      <a:pt x="8123551" y="0"/>
                    </a:cubicBezTo>
                    <a:cubicBezTo>
                      <a:pt x="8391928" y="-13945"/>
                      <a:pt x="8717679" y="-31413"/>
                      <a:pt x="9127585" y="0"/>
                    </a:cubicBezTo>
                    <a:cubicBezTo>
                      <a:pt x="9140335" y="129033"/>
                      <a:pt x="9127968" y="307396"/>
                      <a:pt x="9127585" y="492443"/>
                    </a:cubicBezTo>
                    <a:cubicBezTo>
                      <a:pt x="8952615" y="501385"/>
                      <a:pt x="8841042" y="509650"/>
                      <a:pt x="8749442" y="492443"/>
                    </a:cubicBezTo>
                    <a:cubicBezTo>
                      <a:pt x="8657842" y="475236"/>
                      <a:pt x="8312304" y="505537"/>
                      <a:pt x="8006196" y="492443"/>
                    </a:cubicBezTo>
                    <a:cubicBezTo>
                      <a:pt x="7700088" y="479349"/>
                      <a:pt x="7711656" y="496016"/>
                      <a:pt x="7536777" y="492443"/>
                    </a:cubicBezTo>
                    <a:cubicBezTo>
                      <a:pt x="7361898" y="488870"/>
                      <a:pt x="7202971" y="499037"/>
                      <a:pt x="6884807" y="492443"/>
                    </a:cubicBezTo>
                    <a:cubicBezTo>
                      <a:pt x="6566643" y="485850"/>
                      <a:pt x="6552670" y="474553"/>
                      <a:pt x="6415388" y="492443"/>
                    </a:cubicBezTo>
                    <a:cubicBezTo>
                      <a:pt x="6278106" y="510333"/>
                      <a:pt x="5891123" y="493312"/>
                      <a:pt x="5580866" y="492443"/>
                    </a:cubicBezTo>
                    <a:cubicBezTo>
                      <a:pt x="5270609" y="491574"/>
                      <a:pt x="5011862" y="518719"/>
                      <a:pt x="4746344" y="492443"/>
                    </a:cubicBezTo>
                    <a:cubicBezTo>
                      <a:pt x="4480826" y="466167"/>
                      <a:pt x="4499423" y="475410"/>
                      <a:pt x="4368201" y="492443"/>
                    </a:cubicBezTo>
                    <a:cubicBezTo>
                      <a:pt x="4236979" y="509476"/>
                      <a:pt x="3858884" y="483122"/>
                      <a:pt x="3624955" y="492443"/>
                    </a:cubicBezTo>
                    <a:cubicBezTo>
                      <a:pt x="3391026" y="501764"/>
                      <a:pt x="2975076" y="454938"/>
                      <a:pt x="2790433" y="492443"/>
                    </a:cubicBezTo>
                    <a:cubicBezTo>
                      <a:pt x="2605790" y="529948"/>
                      <a:pt x="2423481" y="501285"/>
                      <a:pt x="2321014" y="492443"/>
                    </a:cubicBezTo>
                    <a:cubicBezTo>
                      <a:pt x="2218547" y="483601"/>
                      <a:pt x="1891108" y="504152"/>
                      <a:pt x="1577768" y="492443"/>
                    </a:cubicBezTo>
                    <a:cubicBezTo>
                      <a:pt x="1264428" y="480734"/>
                      <a:pt x="1355174" y="484958"/>
                      <a:pt x="1199625" y="492443"/>
                    </a:cubicBezTo>
                    <a:cubicBezTo>
                      <a:pt x="1044076" y="499928"/>
                      <a:pt x="785227" y="480885"/>
                      <a:pt x="638931" y="492443"/>
                    </a:cubicBezTo>
                    <a:cubicBezTo>
                      <a:pt x="492635" y="504001"/>
                      <a:pt x="241333" y="490324"/>
                      <a:pt x="0" y="492443"/>
                    </a:cubicBezTo>
                    <a:cubicBezTo>
                      <a:pt x="-5669" y="289882"/>
                      <a:pt x="-5118" y="129517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𝑃𝑒𝑟𝑐𝑒𝑛𝑡𝑖𝑙𝑒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=1%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𝑆𝑚𝑎𝑙𝑙𝑒𝑠𝑡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1%=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𝐿𝑎𝑟𝑔𝑒𝑠𝑡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99%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E939A2-1683-FC9F-1B4A-B1A5DDC11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33" y="5636611"/>
                <a:ext cx="9127585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9127585"/>
                          <a:gd name="connsiteY0" fmla="*/ 0 h 492443"/>
                          <a:gd name="connsiteX1" fmla="*/ 469419 w 9127585"/>
                          <a:gd name="connsiteY1" fmla="*/ 0 h 492443"/>
                          <a:gd name="connsiteX2" fmla="*/ 847561 w 9127585"/>
                          <a:gd name="connsiteY2" fmla="*/ 0 h 492443"/>
                          <a:gd name="connsiteX3" fmla="*/ 1408256 w 9127585"/>
                          <a:gd name="connsiteY3" fmla="*/ 0 h 492443"/>
                          <a:gd name="connsiteX4" fmla="*/ 1968950 w 9127585"/>
                          <a:gd name="connsiteY4" fmla="*/ 0 h 492443"/>
                          <a:gd name="connsiteX5" fmla="*/ 2347093 w 9127585"/>
                          <a:gd name="connsiteY5" fmla="*/ 0 h 492443"/>
                          <a:gd name="connsiteX6" fmla="*/ 3181615 w 9127585"/>
                          <a:gd name="connsiteY6" fmla="*/ 0 h 492443"/>
                          <a:gd name="connsiteX7" fmla="*/ 3742310 w 9127585"/>
                          <a:gd name="connsiteY7" fmla="*/ 0 h 492443"/>
                          <a:gd name="connsiteX8" fmla="*/ 4303004 w 9127585"/>
                          <a:gd name="connsiteY8" fmla="*/ 0 h 492443"/>
                          <a:gd name="connsiteX9" fmla="*/ 5046251 w 9127585"/>
                          <a:gd name="connsiteY9" fmla="*/ 0 h 492443"/>
                          <a:gd name="connsiteX10" fmla="*/ 5424393 w 9127585"/>
                          <a:gd name="connsiteY10" fmla="*/ 0 h 492443"/>
                          <a:gd name="connsiteX11" fmla="*/ 5985088 w 9127585"/>
                          <a:gd name="connsiteY11" fmla="*/ 0 h 492443"/>
                          <a:gd name="connsiteX12" fmla="*/ 6454507 w 9127585"/>
                          <a:gd name="connsiteY12" fmla="*/ 0 h 492443"/>
                          <a:gd name="connsiteX13" fmla="*/ 7289029 w 9127585"/>
                          <a:gd name="connsiteY13" fmla="*/ 0 h 492443"/>
                          <a:gd name="connsiteX14" fmla="*/ 7758447 w 9127585"/>
                          <a:gd name="connsiteY14" fmla="*/ 0 h 492443"/>
                          <a:gd name="connsiteX15" fmla="*/ 8410418 w 9127585"/>
                          <a:gd name="connsiteY15" fmla="*/ 0 h 492443"/>
                          <a:gd name="connsiteX16" fmla="*/ 9127585 w 9127585"/>
                          <a:gd name="connsiteY16" fmla="*/ 0 h 492443"/>
                          <a:gd name="connsiteX17" fmla="*/ 9127585 w 9127585"/>
                          <a:gd name="connsiteY17" fmla="*/ 492443 h 492443"/>
                          <a:gd name="connsiteX18" fmla="*/ 8749442 w 9127585"/>
                          <a:gd name="connsiteY18" fmla="*/ 492443 h 492443"/>
                          <a:gd name="connsiteX19" fmla="*/ 8006196 w 9127585"/>
                          <a:gd name="connsiteY19" fmla="*/ 492443 h 492443"/>
                          <a:gd name="connsiteX20" fmla="*/ 7628053 w 9127585"/>
                          <a:gd name="connsiteY20" fmla="*/ 492443 h 492443"/>
                          <a:gd name="connsiteX21" fmla="*/ 7158635 w 9127585"/>
                          <a:gd name="connsiteY21" fmla="*/ 492443 h 492443"/>
                          <a:gd name="connsiteX22" fmla="*/ 6689216 w 9127585"/>
                          <a:gd name="connsiteY22" fmla="*/ 492443 h 492443"/>
                          <a:gd name="connsiteX23" fmla="*/ 6128521 w 9127585"/>
                          <a:gd name="connsiteY23" fmla="*/ 492443 h 492443"/>
                          <a:gd name="connsiteX24" fmla="*/ 5385275 w 9127585"/>
                          <a:gd name="connsiteY24" fmla="*/ 492443 h 492443"/>
                          <a:gd name="connsiteX25" fmla="*/ 4550753 w 9127585"/>
                          <a:gd name="connsiteY25" fmla="*/ 492443 h 492443"/>
                          <a:gd name="connsiteX26" fmla="*/ 3807507 w 9127585"/>
                          <a:gd name="connsiteY26" fmla="*/ 492443 h 492443"/>
                          <a:gd name="connsiteX27" fmla="*/ 3338088 w 9127585"/>
                          <a:gd name="connsiteY27" fmla="*/ 492443 h 492443"/>
                          <a:gd name="connsiteX28" fmla="*/ 2959945 w 9127585"/>
                          <a:gd name="connsiteY28" fmla="*/ 492443 h 492443"/>
                          <a:gd name="connsiteX29" fmla="*/ 2490527 w 9127585"/>
                          <a:gd name="connsiteY29" fmla="*/ 492443 h 492443"/>
                          <a:gd name="connsiteX30" fmla="*/ 1656005 w 9127585"/>
                          <a:gd name="connsiteY30" fmla="*/ 492443 h 492443"/>
                          <a:gd name="connsiteX31" fmla="*/ 1186586 w 9127585"/>
                          <a:gd name="connsiteY31" fmla="*/ 492443 h 492443"/>
                          <a:gd name="connsiteX32" fmla="*/ 625892 w 9127585"/>
                          <a:gd name="connsiteY32" fmla="*/ 492443 h 492443"/>
                          <a:gd name="connsiteX33" fmla="*/ 0 w 9127585"/>
                          <a:gd name="connsiteY33" fmla="*/ 492443 h 492443"/>
                          <a:gd name="connsiteX34" fmla="*/ 0 w 9127585"/>
                          <a:gd name="connsiteY34" fmla="*/ 0 h 4924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</a:cxnLst>
                        <a:rect l="l" t="t" r="r" b="b"/>
                        <a:pathLst>
                          <a:path w="9127585" h="492443" fill="none" extrusionOk="0">
                            <a:moveTo>
                              <a:pt x="0" y="0"/>
                            </a:moveTo>
                            <a:cubicBezTo>
                              <a:pt x="217574" y="-3171"/>
                              <a:pt x="241665" y="1009"/>
                              <a:pt x="469419" y="0"/>
                            </a:cubicBezTo>
                            <a:cubicBezTo>
                              <a:pt x="697173" y="-1009"/>
                              <a:pt x="689788" y="-7887"/>
                              <a:pt x="847561" y="0"/>
                            </a:cubicBezTo>
                            <a:cubicBezTo>
                              <a:pt x="1005334" y="7887"/>
                              <a:pt x="1226385" y="-6206"/>
                              <a:pt x="1408256" y="0"/>
                            </a:cubicBezTo>
                            <a:cubicBezTo>
                              <a:pt x="1590128" y="6206"/>
                              <a:pt x="1692425" y="1742"/>
                              <a:pt x="1968950" y="0"/>
                            </a:cubicBezTo>
                            <a:cubicBezTo>
                              <a:pt x="2245475" y="-1742"/>
                              <a:pt x="2177250" y="10592"/>
                              <a:pt x="2347093" y="0"/>
                            </a:cubicBezTo>
                            <a:cubicBezTo>
                              <a:pt x="2516936" y="-10592"/>
                              <a:pt x="2976444" y="8499"/>
                              <a:pt x="3181615" y="0"/>
                            </a:cubicBezTo>
                            <a:cubicBezTo>
                              <a:pt x="3386786" y="-8499"/>
                              <a:pt x="3473854" y="23797"/>
                              <a:pt x="3742310" y="0"/>
                            </a:cubicBezTo>
                            <a:cubicBezTo>
                              <a:pt x="4010767" y="-23797"/>
                              <a:pt x="4096187" y="-27448"/>
                              <a:pt x="4303004" y="0"/>
                            </a:cubicBezTo>
                            <a:cubicBezTo>
                              <a:pt x="4509821" y="27448"/>
                              <a:pt x="4759459" y="-21472"/>
                              <a:pt x="5046251" y="0"/>
                            </a:cubicBezTo>
                            <a:cubicBezTo>
                              <a:pt x="5333043" y="21472"/>
                              <a:pt x="5338900" y="-15845"/>
                              <a:pt x="5424393" y="0"/>
                            </a:cubicBezTo>
                            <a:cubicBezTo>
                              <a:pt x="5509886" y="15845"/>
                              <a:pt x="5751831" y="22150"/>
                              <a:pt x="5985088" y="0"/>
                            </a:cubicBezTo>
                            <a:cubicBezTo>
                              <a:pt x="6218345" y="-22150"/>
                              <a:pt x="6316789" y="-5253"/>
                              <a:pt x="6454507" y="0"/>
                            </a:cubicBezTo>
                            <a:cubicBezTo>
                              <a:pt x="6592225" y="5253"/>
                              <a:pt x="7026070" y="-23146"/>
                              <a:pt x="7289029" y="0"/>
                            </a:cubicBezTo>
                            <a:cubicBezTo>
                              <a:pt x="7551988" y="23146"/>
                              <a:pt x="7651037" y="-1883"/>
                              <a:pt x="7758447" y="0"/>
                            </a:cubicBezTo>
                            <a:cubicBezTo>
                              <a:pt x="7865857" y="1883"/>
                              <a:pt x="8243382" y="7776"/>
                              <a:pt x="8410418" y="0"/>
                            </a:cubicBezTo>
                            <a:cubicBezTo>
                              <a:pt x="8577454" y="-7776"/>
                              <a:pt x="8951648" y="12385"/>
                              <a:pt x="9127585" y="0"/>
                            </a:cubicBezTo>
                            <a:cubicBezTo>
                              <a:pt x="9111355" y="179082"/>
                              <a:pt x="9103545" y="265215"/>
                              <a:pt x="9127585" y="492443"/>
                            </a:cubicBezTo>
                            <a:cubicBezTo>
                              <a:pt x="9027600" y="473870"/>
                              <a:pt x="8884543" y="473749"/>
                              <a:pt x="8749442" y="492443"/>
                            </a:cubicBezTo>
                            <a:cubicBezTo>
                              <a:pt x="8614341" y="511137"/>
                              <a:pt x="8337656" y="490816"/>
                              <a:pt x="8006196" y="492443"/>
                            </a:cubicBezTo>
                            <a:cubicBezTo>
                              <a:pt x="7674736" y="494070"/>
                              <a:pt x="7776080" y="496898"/>
                              <a:pt x="7628053" y="492443"/>
                            </a:cubicBezTo>
                            <a:cubicBezTo>
                              <a:pt x="7480026" y="487988"/>
                              <a:pt x="7309084" y="498312"/>
                              <a:pt x="7158635" y="492443"/>
                            </a:cubicBezTo>
                            <a:cubicBezTo>
                              <a:pt x="7008186" y="486574"/>
                              <a:pt x="6807388" y="508059"/>
                              <a:pt x="6689216" y="492443"/>
                            </a:cubicBezTo>
                            <a:cubicBezTo>
                              <a:pt x="6571044" y="476827"/>
                              <a:pt x="6373571" y="511703"/>
                              <a:pt x="6128521" y="492443"/>
                            </a:cubicBezTo>
                            <a:cubicBezTo>
                              <a:pt x="5883472" y="473183"/>
                              <a:pt x="5599505" y="472925"/>
                              <a:pt x="5385275" y="492443"/>
                            </a:cubicBezTo>
                            <a:cubicBezTo>
                              <a:pt x="5171045" y="511961"/>
                              <a:pt x="4761480" y="486167"/>
                              <a:pt x="4550753" y="492443"/>
                            </a:cubicBezTo>
                            <a:cubicBezTo>
                              <a:pt x="4340026" y="498719"/>
                              <a:pt x="4098151" y="475391"/>
                              <a:pt x="3807507" y="492443"/>
                            </a:cubicBezTo>
                            <a:cubicBezTo>
                              <a:pt x="3516863" y="509495"/>
                              <a:pt x="3469130" y="487087"/>
                              <a:pt x="3338088" y="492443"/>
                            </a:cubicBezTo>
                            <a:cubicBezTo>
                              <a:pt x="3207046" y="497799"/>
                              <a:pt x="3113507" y="494325"/>
                              <a:pt x="2959945" y="492443"/>
                            </a:cubicBezTo>
                            <a:cubicBezTo>
                              <a:pt x="2806383" y="490561"/>
                              <a:pt x="2724086" y="502676"/>
                              <a:pt x="2490527" y="492443"/>
                            </a:cubicBezTo>
                            <a:cubicBezTo>
                              <a:pt x="2256968" y="482210"/>
                              <a:pt x="1833967" y="513077"/>
                              <a:pt x="1656005" y="492443"/>
                            </a:cubicBezTo>
                            <a:cubicBezTo>
                              <a:pt x="1478043" y="471809"/>
                              <a:pt x="1330359" y="483799"/>
                              <a:pt x="1186586" y="492443"/>
                            </a:cubicBezTo>
                            <a:cubicBezTo>
                              <a:pt x="1042813" y="501087"/>
                              <a:pt x="905906" y="505765"/>
                              <a:pt x="625892" y="492443"/>
                            </a:cubicBezTo>
                            <a:cubicBezTo>
                              <a:pt x="345878" y="479121"/>
                              <a:pt x="182946" y="473372"/>
                              <a:pt x="0" y="492443"/>
                            </a:cubicBezTo>
                            <a:cubicBezTo>
                              <a:pt x="23815" y="290630"/>
                              <a:pt x="3572" y="209104"/>
                              <a:pt x="0" y="0"/>
                            </a:cubicBezTo>
                            <a:close/>
                          </a:path>
                          <a:path w="9127585" h="492443" stroke="0" extrusionOk="0">
                            <a:moveTo>
                              <a:pt x="0" y="0"/>
                            </a:moveTo>
                            <a:cubicBezTo>
                              <a:pt x="150218" y="-29948"/>
                              <a:pt x="512892" y="30535"/>
                              <a:pt x="651970" y="0"/>
                            </a:cubicBezTo>
                            <a:cubicBezTo>
                              <a:pt x="791048" y="-30535"/>
                              <a:pt x="1309793" y="22742"/>
                              <a:pt x="1486492" y="0"/>
                            </a:cubicBezTo>
                            <a:cubicBezTo>
                              <a:pt x="1663191" y="-22742"/>
                              <a:pt x="1716471" y="9222"/>
                              <a:pt x="1864635" y="0"/>
                            </a:cubicBezTo>
                            <a:cubicBezTo>
                              <a:pt x="2012799" y="-9222"/>
                              <a:pt x="2236354" y="9456"/>
                              <a:pt x="2334054" y="0"/>
                            </a:cubicBezTo>
                            <a:cubicBezTo>
                              <a:pt x="2431754" y="-9456"/>
                              <a:pt x="2622243" y="-12290"/>
                              <a:pt x="2712197" y="0"/>
                            </a:cubicBezTo>
                            <a:cubicBezTo>
                              <a:pt x="2802151" y="12290"/>
                              <a:pt x="3146887" y="33373"/>
                              <a:pt x="3546719" y="0"/>
                            </a:cubicBezTo>
                            <a:cubicBezTo>
                              <a:pt x="3946551" y="-33373"/>
                              <a:pt x="3904389" y="-13415"/>
                              <a:pt x="4198689" y="0"/>
                            </a:cubicBezTo>
                            <a:cubicBezTo>
                              <a:pt x="4492989" y="13415"/>
                              <a:pt x="4539917" y="15992"/>
                              <a:pt x="4759384" y="0"/>
                            </a:cubicBezTo>
                            <a:cubicBezTo>
                              <a:pt x="4978851" y="-15992"/>
                              <a:pt x="5140791" y="-1425"/>
                              <a:pt x="5411354" y="0"/>
                            </a:cubicBezTo>
                            <a:cubicBezTo>
                              <a:pt x="5681917" y="1425"/>
                              <a:pt x="5677919" y="-6904"/>
                              <a:pt x="5789497" y="0"/>
                            </a:cubicBezTo>
                            <a:cubicBezTo>
                              <a:pt x="5901075" y="6904"/>
                              <a:pt x="6113127" y="-19532"/>
                              <a:pt x="6258915" y="0"/>
                            </a:cubicBezTo>
                            <a:cubicBezTo>
                              <a:pt x="6404703" y="19532"/>
                              <a:pt x="6732233" y="3628"/>
                              <a:pt x="7002162" y="0"/>
                            </a:cubicBezTo>
                            <a:cubicBezTo>
                              <a:pt x="7272091" y="-3628"/>
                              <a:pt x="7345172" y="-9264"/>
                              <a:pt x="7471580" y="0"/>
                            </a:cubicBezTo>
                            <a:cubicBezTo>
                              <a:pt x="7597988" y="9264"/>
                              <a:pt x="7855174" y="13945"/>
                              <a:pt x="8123551" y="0"/>
                            </a:cubicBezTo>
                            <a:cubicBezTo>
                              <a:pt x="8391928" y="-13945"/>
                              <a:pt x="8717679" y="-31413"/>
                              <a:pt x="9127585" y="0"/>
                            </a:cubicBezTo>
                            <a:cubicBezTo>
                              <a:pt x="9140335" y="129033"/>
                              <a:pt x="9127968" y="307396"/>
                              <a:pt x="9127585" y="492443"/>
                            </a:cubicBezTo>
                            <a:cubicBezTo>
                              <a:pt x="8952615" y="501385"/>
                              <a:pt x="8841042" y="509650"/>
                              <a:pt x="8749442" y="492443"/>
                            </a:cubicBezTo>
                            <a:cubicBezTo>
                              <a:pt x="8657842" y="475236"/>
                              <a:pt x="8312304" y="505537"/>
                              <a:pt x="8006196" y="492443"/>
                            </a:cubicBezTo>
                            <a:cubicBezTo>
                              <a:pt x="7700088" y="479349"/>
                              <a:pt x="7711656" y="496016"/>
                              <a:pt x="7536777" y="492443"/>
                            </a:cubicBezTo>
                            <a:cubicBezTo>
                              <a:pt x="7361898" y="488870"/>
                              <a:pt x="7202971" y="499037"/>
                              <a:pt x="6884807" y="492443"/>
                            </a:cubicBezTo>
                            <a:cubicBezTo>
                              <a:pt x="6566643" y="485850"/>
                              <a:pt x="6552670" y="474553"/>
                              <a:pt x="6415388" y="492443"/>
                            </a:cubicBezTo>
                            <a:cubicBezTo>
                              <a:pt x="6278106" y="510333"/>
                              <a:pt x="5891123" y="493312"/>
                              <a:pt x="5580866" y="492443"/>
                            </a:cubicBezTo>
                            <a:cubicBezTo>
                              <a:pt x="5270609" y="491574"/>
                              <a:pt x="5011862" y="518719"/>
                              <a:pt x="4746344" y="492443"/>
                            </a:cubicBezTo>
                            <a:cubicBezTo>
                              <a:pt x="4480826" y="466167"/>
                              <a:pt x="4499423" y="475410"/>
                              <a:pt x="4368201" y="492443"/>
                            </a:cubicBezTo>
                            <a:cubicBezTo>
                              <a:pt x="4236979" y="509476"/>
                              <a:pt x="3858884" y="483122"/>
                              <a:pt x="3624955" y="492443"/>
                            </a:cubicBezTo>
                            <a:cubicBezTo>
                              <a:pt x="3391026" y="501764"/>
                              <a:pt x="2975076" y="454938"/>
                              <a:pt x="2790433" y="492443"/>
                            </a:cubicBezTo>
                            <a:cubicBezTo>
                              <a:pt x="2605790" y="529948"/>
                              <a:pt x="2423481" y="501285"/>
                              <a:pt x="2321014" y="492443"/>
                            </a:cubicBezTo>
                            <a:cubicBezTo>
                              <a:pt x="2218547" y="483601"/>
                              <a:pt x="1891108" y="504152"/>
                              <a:pt x="1577768" y="492443"/>
                            </a:cubicBezTo>
                            <a:cubicBezTo>
                              <a:pt x="1264428" y="480734"/>
                              <a:pt x="1355174" y="484958"/>
                              <a:pt x="1199625" y="492443"/>
                            </a:cubicBezTo>
                            <a:cubicBezTo>
                              <a:pt x="1044076" y="499928"/>
                              <a:pt x="785227" y="480885"/>
                              <a:pt x="638931" y="492443"/>
                            </a:cubicBezTo>
                            <a:cubicBezTo>
                              <a:pt x="492635" y="504001"/>
                              <a:pt x="241333" y="490324"/>
                              <a:pt x="0" y="492443"/>
                            </a:cubicBezTo>
                            <a:cubicBezTo>
                              <a:pt x="-5669" y="289882"/>
                              <a:pt x="-5118" y="12951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1C9FF3-1186-C379-8B69-A9CD5AF0D937}"/>
                  </a:ext>
                </a:extLst>
              </p:cNvPr>
              <p:cNvSpPr txBox="1"/>
              <p:nvPr/>
            </p:nvSpPr>
            <p:spPr>
              <a:xfrm>
                <a:off x="5212433" y="6398938"/>
                <a:ext cx="9127585" cy="492443"/>
              </a:xfrm>
              <a:custGeom>
                <a:avLst/>
                <a:gdLst>
                  <a:gd name="connsiteX0" fmla="*/ 0 w 9127585"/>
                  <a:gd name="connsiteY0" fmla="*/ 0 h 492443"/>
                  <a:gd name="connsiteX1" fmla="*/ 469419 w 9127585"/>
                  <a:gd name="connsiteY1" fmla="*/ 0 h 492443"/>
                  <a:gd name="connsiteX2" fmla="*/ 847561 w 9127585"/>
                  <a:gd name="connsiteY2" fmla="*/ 0 h 492443"/>
                  <a:gd name="connsiteX3" fmla="*/ 1408256 w 9127585"/>
                  <a:gd name="connsiteY3" fmla="*/ 0 h 492443"/>
                  <a:gd name="connsiteX4" fmla="*/ 1968950 w 9127585"/>
                  <a:gd name="connsiteY4" fmla="*/ 0 h 492443"/>
                  <a:gd name="connsiteX5" fmla="*/ 2347093 w 9127585"/>
                  <a:gd name="connsiteY5" fmla="*/ 0 h 492443"/>
                  <a:gd name="connsiteX6" fmla="*/ 3181615 w 9127585"/>
                  <a:gd name="connsiteY6" fmla="*/ 0 h 492443"/>
                  <a:gd name="connsiteX7" fmla="*/ 3742310 w 9127585"/>
                  <a:gd name="connsiteY7" fmla="*/ 0 h 492443"/>
                  <a:gd name="connsiteX8" fmla="*/ 4303004 w 9127585"/>
                  <a:gd name="connsiteY8" fmla="*/ 0 h 492443"/>
                  <a:gd name="connsiteX9" fmla="*/ 5046251 w 9127585"/>
                  <a:gd name="connsiteY9" fmla="*/ 0 h 492443"/>
                  <a:gd name="connsiteX10" fmla="*/ 5424393 w 9127585"/>
                  <a:gd name="connsiteY10" fmla="*/ 0 h 492443"/>
                  <a:gd name="connsiteX11" fmla="*/ 5985088 w 9127585"/>
                  <a:gd name="connsiteY11" fmla="*/ 0 h 492443"/>
                  <a:gd name="connsiteX12" fmla="*/ 6454507 w 9127585"/>
                  <a:gd name="connsiteY12" fmla="*/ 0 h 492443"/>
                  <a:gd name="connsiteX13" fmla="*/ 7289029 w 9127585"/>
                  <a:gd name="connsiteY13" fmla="*/ 0 h 492443"/>
                  <a:gd name="connsiteX14" fmla="*/ 7758447 w 9127585"/>
                  <a:gd name="connsiteY14" fmla="*/ 0 h 492443"/>
                  <a:gd name="connsiteX15" fmla="*/ 8410418 w 9127585"/>
                  <a:gd name="connsiteY15" fmla="*/ 0 h 492443"/>
                  <a:gd name="connsiteX16" fmla="*/ 9127585 w 9127585"/>
                  <a:gd name="connsiteY16" fmla="*/ 0 h 492443"/>
                  <a:gd name="connsiteX17" fmla="*/ 9127585 w 9127585"/>
                  <a:gd name="connsiteY17" fmla="*/ 492443 h 492443"/>
                  <a:gd name="connsiteX18" fmla="*/ 8749442 w 9127585"/>
                  <a:gd name="connsiteY18" fmla="*/ 492443 h 492443"/>
                  <a:gd name="connsiteX19" fmla="*/ 8006196 w 9127585"/>
                  <a:gd name="connsiteY19" fmla="*/ 492443 h 492443"/>
                  <a:gd name="connsiteX20" fmla="*/ 7628053 w 9127585"/>
                  <a:gd name="connsiteY20" fmla="*/ 492443 h 492443"/>
                  <a:gd name="connsiteX21" fmla="*/ 7158635 w 9127585"/>
                  <a:gd name="connsiteY21" fmla="*/ 492443 h 492443"/>
                  <a:gd name="connsiteX22" fmla="*/ 6689216 w 9127585"/>
                  <a:gd name="connsiteY22" fmla="*/ 492443 h 492443"/>
                  <a:gd name="connsiteX23" fmla="*/ 6128521 w 9127585"/>
                  <a:gd name="connsiteY23" fmla="*/ 492443 h 492443"/>
                  <a:gd name="connsiteX24" fmla="*/ 5385275 w 9127585"/>
                  <a:gd name="connsiteY24" fmla="*/ 492443 h 492443"/>
                  <a:gd name="connsiteX25" fmla="*/ 4550753 w 9127585"/>
                  <a:gd name="connsiteY25" fmla="*/ 492443 h 492443"/>
                  <a:gd name="connsiteX26" fmla="*/ 3807507 w 9127585"/>
                  <a:gd name="connsiteY26" fmla="*/ 492443 h 492443"/>
                  <a:gd name="connsiteX27" fmla="*/ 3338088 w 9127585"/>
                  <a:gd name="connsiteY27" fmla="*/ 492443 h 492443"/>
                  <a:gd name="connsiteX28" fmla="*/ 2959945 w 9127585"/>
                  <a:gd name="connsiteY28" fmla="*/ 492443 h 492443"/>
                  <a:gd name="connsiteX29" fmla="*/ 2490527 w 9127585"/>
                  <a:gd name="connsiteY29" fmla="*/ 492443 h 492443"/>
                  <a:gd name="connsiteX30" fmla="*/ 1656005 w 9127585"/>
                  <a:gd name="connsiteY30" fmla="*/ 492443 h 492443"/>
                  <a:gd name="connsiteX31" fmla="*/ 1186586 w 9127585"/>
                  <a:gd name="connsiteY31" fmla="*/ 492443 h 492443"/>
                  <a:gd name="connsiteX32" fmla="*/ 625892 w 9127585"/>
                  <a:gd name="connsiteY32" fmla="*/ 492443 h 492443"/>
                  <a:gd name="connsiteX33" fmla="*/ 0 w 9127585"/>
                  <a:gd name="connsiteY33" fmla="*/ 492443 h 492443"/>
                  <a:gd name="connsiteX34" fmla="*/ 0 w 9127585"/>
                  <a:gd name="connsiteY34" fmla="*/ 0 h 492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127585" h="492443" fill="none" extrusionOk="0">
                    <a:moveTo>
                      <a:pt x="0" y="0"/>
                    </a:moveTo>
                    <a:cubicBezTo>
                      <a:pt x="217574" y="-3171"/>
                      <a:pt x="241665" y="1009"/>
                      <a:pt x="469419" y="0"/>
                    </a:cubicBezTo>
                    <a:cubicBezTo>
                      <a:pt x="697173" y="-1009"/>
                      <a:pt x="689788" y="-7887"/>
                      <a:pt x="847561" y="0"/>
                    </a:cubicBezTo>
                    <a:cubicBezTo>
                      <a:pt x="1005334" y="7887"/>
                      <a:pt x="1226385" y="-6206"/>
                      <a:pt x="1408256" y="0"/>
                    </a:cubicBezTo>
                    <a:cubicBezTo>
                      <a:pt x="1590128" y="6206"/>
                      <a:pt x="1692425" y="1742"/>
                      <a:pt x="1968950" y="0"/>
                    </a:cubicBezTo>
                    <a:cubicBezTo>
                      <a:pt x="2245475" y="-1742"/>
                      <a:pt x="2177250" y="10592"/>
                      <a:pt x="2347093" y="0"/>
                    </a:cubicBezTo>
                    <a:cubicBezTo>
                      <a:pt x="2516936" y="-10592"/>
                      <a:pt x="2976444" y="8499"/>
                      <a:pt x="3181615" y="0"/>
                    </a:cubicBezTo>
                    <a:cubicBezTo>
                      <a:pt x="3386786" y="-8499"/>
                      <a:pt x="3473854" y="23797"/>
                      <a:pt x="3742310" y="0"/>
                    </a:cubicBezTo>
                    <a:cubicBezTo>
                      <a:pt x="4010767" y="-23797"/>
                      <a:pt x="4096187" y="-27448"/>
                      <a:pt x="4303004" y="0"/>
                    </a:cubicBezTo>
                    <a:cubicBezTo>
                      <a:pt x="4509821" y="27448"/>
                      <a:pt x="4759459" y="-21472"/>
                      <a:pt x="5046251" y="0"/>
                    </a:cubicBezTo>
                    <a:cubicBezTo>
                      <a:pt x="5333043" y="21472"/>
                      <a:pt x="5338900" y="-15845"/>
                      <a:pt x="5424393" y="0"/>
                    </a:cubicBezTo>
                    <a:cubicBezTo>
                      <a:pt x="5509886" y="15845"/>
                      <a:pt x="5751831" y="22150"/>
                      <a:pt x="5985088" y="0"/>
                    </a:cubicBezTo>
                    <a:cubicBezTo>
                      <a:pt x="6218345" y="-22150"/>
                      <a:pt x="6316789" y="-5253"/>
                      <a:pt x="6454507" y="0"/>
                    </a:cubicBezTo>
                    <a:cubicBezTo>
                      <a:pt x="6592225" y="5253"/>
                      <a:pt x="7026070" y="-23146"/>
                      <a:pt x="7289029" y="0"/>
                    </a:cubicBezTo>
                    <a:cubicBezTo>
                      <a:pt x="7551988" y="23146"/>
                      <a:pt x="7651037" y="-1883"/>
                      <a:pt x="7758447" y="0"/>
                    </a:cubicBezTo>
                    <a:cubicBezTo>
                      <a:pt x="7865857" y="1883"/>
                      <a:pt x="8243382" y="7776"/>
                      <a:pt x="8410418" y="0"/>
                    </a:cubicBezTo>
                    <a:cubicBezTo>
                      <a:pt x="8577454" y="-7776"/>
                      <a:pt x="8951648" y="12385"/>
                      <a:pt x="9127585" y="0"/>
                    </a:cubicBezTo>
                    <a:cubicBezTo>
                      <a:pt x="9111355" y="179082"/>
                      <a:pt x="9103545" y="265215"/>
                      <a:pt x="9127585" y="492443"/>
                    </a:cubicBezTo>
                    <a:cubicBezTo>
                      <a:pt x="9027600" y="473870"/>
                      <a:pt x="8884543" y="473749"/>
                      <a:pt x="8749442" y="492443"/>
                    </a:cubicBezTo>
                    <a:cubicBezTo>
                      <a:pt x="8614341" y="511137"/>
                      <a:pt x="8337656" y="490816"/>
                      <a:pt x="8006196" y="492443"/>
                    </a:cubicBezTo>
                    <a:cubicBezTo>
                      <a:pt x="7674736" y="494070"/>
                      <a:pt x="7776080" y="496898"/>
                      <a:pt x="7628053" y="492443"/>
                    </a:cubicBezTo>
                    <a:cubicBezTo>
                      <a:pt x="7480026" y="487988"/>
                      <a:pt x="7309084" y="498312"/>
                      <a:pt x="7158635" y="492443"/>
                    </a:cubicBezTo>
                    <a:cubicBezTo>
                      <a:pt x="7008186" y="486574"/>
                      <a:pt x="6807388" y="508059"/>
                      <a:pt x="6689216" y="492443"/>
                    </a:cubicBezTo>
                    <a:cubicBezTo>
                      <a:pt x="6571044" y="476827"/>
                      <a:pt x="6373571" y="511703"/>
                      <a:pt x="6128521" y="492443"/>
                    </a:cubicBezTo>
                    <a:cubicBezTo>
                      <a:pt x="5883472" y="473183"/>
                      <a:pt x="5599505" y="472925"/>
                      <a:pt x="5385275" y="492443"/>
                    </a:cubicBezTo>
                    <a:cubicBezTo>
                      <a:pt x="5171045" y="511961"/>
                      <a:pt x="4761480" y="486167"/>
                      <a:pt x="4550753" y="492443"/>
                    </a:cubicBezTo>
                    <a:cubicBezTo>
                      <a:pt x="4340026" y="498719"/>
                      <a:pt x="4098151" y="475391"/>
                      <a:pt x="3807507" y="492443"/>
                    </a:cubicBezTo>
                    <a:cubicBezTo>
                      <a:pt x="3516863" y="509495"/>
                      <a:pt x="3469130" y="487087"/>
                      <a:pt x="3338088" y="492443"/>
                    </a:cubicBezTo>
                    <a:cubicBezTo>
                      <a:pt x="3207046" y="497799"/>
                      <a:pt x="3113507" y="494325"/>
                      <a:pt x="2959945" y="492443"/>
                    </a:cubicBezTo>
                    <a:cubicBezTo>
                      <a:pt x="2806383" y="490561"/>
                      <a:pt x="2724086" y="502676"/>
                      <a:pt x="2490527" y="492443"/>
                    </a:cubicBezTo>
                    <a:cubicBezTo>
                      <a:pt x="2256968" y="482210"/>
                      <a:pt x="1833967" y="513077"/>
                      <a:pt x="1656005" y="492443"/>
                    </a:cubicBezTo>
                    <a:cubicBezTo>
                      <a:pt x="1478043" y="471809"/>
                      <a:pt x="1330359" y="483799"/>
                      <a:pt x="1186586" y="492443"/>
                    </a:cubicBezTo>
                    <a:cubicBezTo>
                      <a:pt x="1042813" y="501087"/>
                      <a:pt x="905906" y="505765"/>
                      <a:pt x="625892" y="492443"/>
                    </a:cubicBezTo>
                    <a:cubicBezTo>
                      <a:pt x="345878" y="479121"/>
                      <a:pt x="182946" y="473372"/>
                      <a:pt x="0" y="492443"/>
                    </a:cubicBezTo>
                    <a:cubicBezTo>
                      <a:pt x="23815" y="290630"/>
                      <a:pt x="3572" y="209104"/>
                      <a:pt x="0" y="0"/>
                    </a:cubicBezTo>
                    <a:close/>
                  </a:path>
                  <a:path w="9127585" h="492443" stroke="0" extrusionOk="0">
                    <a:moveTo>
                      <a:pt x="0" y="0"/>
                    </a:moveTo>
                    <a:cubicBezTo>
                      <a:pt x="150218" y="-29948"/>
                      <a:pt x="512892" y="30535"/>
                      <a:pt x="651970" y="0"/>
                    </a:cubicBezTo>
                    <a:cubicBezTo>
                      <a:pt x="791048" y="-30535"/>
                      <a:pt x="1309793" y="22742"/>
                      <a:pt x="1486492" y="0"/>
                    </a:cubicBezTo>
                    <a:cubicBezTo>
                      <a:pt x="1663191" y="-22742"/>
                      <a:pt x="1716471" y="9222"/>
                      <a:pt x="1864635" y="0"/>
                    </a:cubicBezTo>
                    <a:cubicBezTo>
                      <a:pt x="2012799" y="-9222"/>
                      <a:pt x="2236354" y="9456"/>
                      <a:pt x="2334054" y="0"/>
                    </a:cubicBezTo>
                    <a:cubicBezTo>
                      <a:pt x="2431754" y="-9456"/>
                      <a:pt x="2622243" y="-12290"/>
                      <a:pt x="2712197" y="0"/>
                    </a:cubicBezTo>
                    <a:cubicBezTo>
                      <a:pt x="2802151" y="12290"/>
                      <a:pt x="3146887" y="33373"/>
                      <a:pt x="3546719" y="0"/>
                    </a:cubicBezTo>
                    <a:cubicBezTo>
                      <a:pt x="3946551" y="-33373"/>
                      <a:pt x="3904389" y="-13415"/>
                      <a:pt x="4198689" y="0"/>
                    </a:cubicBezTo>
                    <a:cubicBezTo>
                      <a:pt x="4492989" y="13415"/>
                      <a:pt x="4539917" y="15992"/>
                      <a:pt x="4759384" y="0"/>
                    </a:cubicBezTo>
                    <a:cubicBezTo>
                      <a:pt x="4978851" y="-15992"/>
                      <a:pt x="5140791" y="-1425"/>
                      <a:pt x="5411354" y="0"/>
                    </a:cubicBezTo>
                    <a:cubicBezTo>
                      <a:pt x="5681917" y="1425"/>
                      <a:pt x="5677919" y="-6904"/>
                      <a:pt x="5789497" y="0"/>
                    </a:cubicBezTo>
                    <a:cubicBezTo>
                      <a:pt x="5901075" y="6904"/>
                      <a:pt x="6113127" y="-19532"/>
                      <a:pt x="6258915" y="0"/>
                    </a:cubicBezTo>
                    <a:cubicBezTo>
                      <a:pt x="6404703" y="19532"/>
                      <a:pt x="6732233" y="3628"/>
                      <a:pt x="7002162" y="0"/>
                    </a:cubicBezTo>
                    <a:cubicBezTo>
                      <a:pt x="7272091" y="-3628"/>
                      <a:pt x="7345172" y="-9264"/>
                      <a:pt x="7471580" y="0"/>
                    </a:cubicBezTo>
                    <a:cubicBezTo>
                      <a:pt x="7597988" y="9264"/>
                      <a:pt x="7855174" y="13945"/>
                      <a:pt x="8123551" y="0"/>
                    </a:cubicBezTo>
                    <a:cubicBezTo>
                      <a:pt x="8391928" y="-13945"/>
                      <a:pt x="8717679" y="-31413"/>
                      <a:pt x="9127585" y="0"/>
                    </a:cubicBezTo>
                    <a:cubicBezTo>
                      <a:pt x="9140335" y="129033"/>
                      <a:pt x="9127968" y="307396"/>
                      <a:pt x="9127585" y="492443"/>
                    </a:cubicBezTo>
                    <a:cubicBezTo>
                      <a:pt x="8952615" y="501385"/>
                      <a:pt x="8841042" y="509650"/>
                      <a:pt x="8749442" y="492443"/>
                    </a:cubicBezTo>
                    <a:cubicBezTo>
                      <a:pt x="8657842" y="475236"/>
                      <a:pt x="8312304" y="505537"/>
                      <a:pt x="8006196" y="492443"/>
                    </a:cubicBezTo>
                    <a:cubicBezTo>
                      <a:pt x="7700088" y="479349"/>
                      <a:pt x="7711656" y="496016"/>
                      <a:pt x="7536777" y="492443"/>
                    </a:cubicBezTo>
                    <a:cubicBezTo>
                      <a:pt x="7361898" y="488870"/>
                      <a:pt x="7202971" y="499037"/>
                      <a:pt x="6884807" y="492443"/>
                    </a:cubicBezTo>
                    <a:cubicBezTo>
                      <a:pt x="6566643" y="485850"/>
                      <a:pt x="6552670" y="474553"/>
                      <a:pt x="6415388" y="492443"/>
                    </a:cubicBezTo>
                    <a:cubicBezTo>
                      <a:pt x="6278106" y="510333"/>
                      <a:pt x="5891123" y="493312"/>
                      <a:pt x="5580866" y="492443"/>
                    </a:cubicBezTo>
                    <a:cubicBezTo>
                      <a:pt x="5270609" y="491574"/>
                      <a:pt x="5011862" y="518719"/>
                      <a:pt x="4746344" y="492443"/>
                    </a:cubicBezTo>
                    <a:cubicBezTo>
                      <a:pt x="4480826" y="466167"/>
                      <a:pt x="4499423" y="475410"/>
                      <a:pt x="4368201" y="492443"/>
                    </a:cubicBezTo>
                    <a:cubicBezTo>
                      <a:pt x="4236979" y="509476"/>
                      <a:pt x="3858884" y="483122"/>
                      <a:pt x="3624955" y="492443"/>
                    </a:cubicBezTo>
                    <a:cubicBezTo>
                      <a:pt x="3391026" y="501764"/>
                      <a:pt x="2975076" y="454938"/>
                      <a:pt x="2790433" y="492443"/>
                    </a:cubicBezTo>
                    <a:cubicBezTo>
                      <a:pt x="2605790" y="529948"/>
                      <a:pt x="2423481" y="501285"/>
                      <a:pt x="2321014" y="492443"/>
                    </a:cubicBezTo>
                    <a:cubicBezTo>
                      <a:pt x="2218547" y="483601"/>
                      <a:pt x="1891108" y="504152"/>
                      <a:pt x="1577768" y="492443"/>
                    </a:cubicBezTo>
                    <a:cubicBezTo>
                      <a:pt x="1264428" y="480734"/>
                      <a:pt x="1355174" y="484958"/>
                      <a:pt x="1199625" y="492443"/>
                    </a:cubicBezTo>
                    <a:cubicBezTo>
                      <a:pt x="1044076" y="499928"/>
                      <a:pt x="785227" y="480885"/>
                      <a:pt x="638931" y="492443"/>
                    </a:cubicBezTo>
                    <a:cubicBezTo>
                      <a:pt x="492635" y="504001"/>
                      <a:pt x="241333" y="490324"/>
                      <a:pt x="0" y="492443"/>
                    </a:cubicBezTo>
                    <a:cubicBezTo>
                      <a:pt x="-5669" y="289882"/>
                      <a:pt x="-5118" y="129517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𝑛𝑑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𝑃𝑒𝑟𝑐𝑒𝑛𝑡𝑖𝑙𝑒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=2%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𝑆𝑚𝑎𝑙𝑙𝑒𝑠𝑡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2%=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𝐿𝑎𝑟𝑔𝑒𝑠𝑡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98%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1C9FF3-1186-C379-8B69-A9CD5AF0D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33" y="6398938"/>
                <a:ext cx="9127585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9127585"/>
                          <a:gd name="connsiteY0" fmla="*/ 0 h 492443"/>
                          <a:gd name="connsiteX1" fmla="*/ 469419 w 9127585"/>
                          <a:gd name="connsiteY1" fmla="*/ 0 h 492443"/>
                          <a:gd name="connsiteX2" fmla="*/ 847561 w 9127585"/>
                          <a:gd name="connsiteY2" fmla="*/ 0 h 492443"/>
                          <a:gd name="connsiteX3" fmla="*/ 1408256 w 9127585"/>
                          <a:gd name="connsiteY3" fmla="*/ 0 h 492443"/>
                          <a:gd name="connsiteX4" fmla="*/ 1968950 w 9127585"/>
                          <a:gd name="connsiteY4" fmla="*/ 0 h 492443"/>
                          <a:gd name="connsiteX5" fmla="*/ 2347093 w 9127585"/>
                          <a:gd name="connsiteY5" fmla="*/ 0 h 492443"/>
                          <a:gd name="connsiteX6" fmla="*/ 3181615 w 9127585"/>
                          <a:gd name="connsiteY6" fmla="*/ 0 h 492443"/>
                          <a:gd name="connsiteX7" fmla="*/ 3742310 w 9127585"/>
                          <a:gd name="connsiteY7" fmla="*/ 0 h 492443"/>
                          <a:gd name="connsiteX8" fmla="*/ 4303004 w 9127585"/>
                          <a:gd name="connsiteY8" fmla="*/ 0 h 492443"/>
                          <a:gd name="connsiteX9" fmla="*/ 5046251 w 9127585"/>
                          <a:gd name="connsiteY9" fmla="*/ 0 h 492443"/>
                          <a:gd name="connsiteX10" fmla="*/ 5424393 w 9127585"/>
                          <a:gd name="connsiteY10" fmla="*/ 0 h 492443"/>
                          <a:gd name="connsiteX11" fmla="*/ 5985088 w 9127585"/>
                          <a:gd name="connsiteY11" fmla="*/ 0 h 492443"/>
                          <a:gd name="connsiteX12" fmla="*/ 6454507 w 9127585"/>
                          <a:gd name="connsiteY12" fmla="*/ 0 h 492443"/>
                          <a:gd name="connsiteX13" fmla="*/ 7289029 w 9127585"/>
                          <a:gd name="connsiteY13" fmla="*/ 0 h 492443"/>
                          <a:gd name="connsiteX14" fmla="*/ 7758447 w 9127585"/>
                          <a:gd name="connsiteY14" fmla="*/ 0 h 492443"/>
                          <a:gd name="connsiteX15" fmla="*/ 8410418 w 9127585"/>
                          <a:gd name="connsiteY15" fmla="*/ 0 h 492443"/>
                          <a:gd name="connsiteX16" fmla="*/ 9127585 w 9127585"/>
                          <a:gd name="connsiteY16" fmla="*/ 0 h 492443"/>
                          <a:gd name="connsiteX17" fmla="*/ 9127585 w 9127585"/>
                          <a:gd name="connsiteY17" fmla="*/ 492443 h 492443"/>
                          <a:gd name="connsiteX18" fmla="*/ 8749442 w 9127585"/>
                          <a:gd name="connsiteY18" fmla="*/ 492443 h 492443"/>
                          <a:gd name="connsiteX19" fmla="*/ 8006196 w 9127585"/>
                          <a:gd name="connsiteY19" fmla="*/ 492443 h 492443"/>
                          <a:gd name="connsiteX20" fmla="*/ 7628053 w 9127585"/>
                          <a:gd name="connsiteY20" fmla="*/ 492443 h 492443"/>
                          <a:gd name="connsiteX21" fmla="*/ 7158635 w 9127585"/>
                          <a:gd name="connsiteY21" fmla="*/ 492443 h 492443"/>
                          <a:gd name="connsiteX22" fmla="*/ 6689216 w 9127585"/>
                          <a:gd name="connsiteY22" fmla="*/ 492443 h 492443"/>
                          <a:gd name="connsiteX23" fmla="*/ 6128521 w 9127585"/>
                          <a:gd name="connsiteY23" fmla="*/ 492443 h 492443"/>
                          <a:gd name="connsiteX24" fmla="*/ 5385275 w 9127585"/>
                          <a:gd name="connsiteY24" fmla="*/ 492443 h 492443"/>
                          <a:gd name="connsiteX25" fmla="*/ 4550753 w 9127585"/>
                          <a:gd name="connsiteY25" fmla="*/ 492443 h 492443"/>
                          <a:gd name="connsiteX26" fmla="*/ 3807507 w 9127585"/>
                          <a:gd name="connsiteY26" fmla="*/ 492443 h 492443"/>
                          <a:gd name="connsiteX27" fmla="*/ 3338088 w 9127585"/>
                          <a:gd name="connsiteY27" fmla="*/ 492443 h 492443"/>
                          <a:gd name="connsiteX28" fmla="*/ 2959945 w 9127585"/>
                          <a:gd name="connsiteY28" fmla="*/ 492443 h 492443"/>
                          <a:gd name="connsiteX29" fmla="*/ 2490527 w 9127585"/>
                          <a:gd name="connsiteY29" fmla="*/ 492443 h 492443"/>
                          <a:gd name="connsiteX30" fmla="*/ 1656005 w 9127585"/>
                          <a:gd name="connsiteY30" fmla="*/ 492443 h 492443"/>
                          <a:gd name="connsiteX31" fmla="*/ 1186586 w 9127585"/>
                          <a:gd name="connsiteY31" fmla="*/ 492443 h 492443"/>
                          <a:gd name="connsiteX32" fmla="*/ 625892 w 9127585"/>
                          <a:gd name="connsiteY32" fmla="*/ 492443 h 492443"/>
                          <a:gd name="connsiteX33" fmla="*/ 0 w 9127585"/>
                          <a:gd name="connsiteY33" fmla="*/ 492443 h 492443"/>
                          <a:gd name="connsiteX34" fmla="*/ 0 w 9127585"/>
                          <a:gd name="connsiteY34" fmla="*/ 0 h 4924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</a:cxnLst>
                        <a:rect l="l" t="t" r="r" b="b"/>
                        <a:pathLst>
                          <a:path w="9127585" h="492443" fill="none" extrusionOk="0">
                            <a:moveTo>
                              <a:pt x="0" y="0"/>
                            </a:moveTo>
                            <a:cubicBezTo>
                              <a:pt x="217574" y="-3171"/>
                              <a:pt x="241665" y="1009"/>
                              <a:pt x="469419" y="0"/>
                            </a:cubicBezTo>
                            <a:cubicBezTo>
                              <a:pt x="697173" y="-1009"/>
                              <a:pt x="689788" y="-7887"/>
                              <a:pt x="847561" y="0"/>
                            </a:cubicBezTo>
                            <a:cubicBezTo>
                              <a:pt x="1005334" y="7887"/>
                              <a:pt x="1226385" y="-6206"/>
                              <a:pt x="1408256" y="0"/>
                            </a:cubicBezTo>
                            <a:cubicBezTo>
                              <a:pt x="1590128" y="6206"/>
                              <a:pt x="1692425" y="1742"/>
                              <a:pt x="1968950" y="0"/>
                            </a:cubicBezTo>
                            <a:cubicBezTo>
                              <a:pt x="2245475" y="-1742"/>
                              <a:pt x="2177250" y="10592"/>
                              <a:pt x="2347093" y="0"/>
                            </a:cubicBezTo>
                            <a:cubicBezTo>
                              <a:pt x="2516936" y="-10592"/>
                              <a:pt x="2976444" y="8499"/>
                              <a:pt x="3181615" y="0"/>
                            </a:cubicBezTo>
                            <a:cubicBezTo>
                              <a:pt x="3386786" y="-8499"/>
                              <a:pt x="3473854" y="23797"/>
                              <a:pt x="3742310" y="0"/>
                            </a:cubicBezTo>
                            <a:cubicBezTo>
                              <a:pt x="4010767" y="-23797"/>
                              <a:pt x="4096187" y="-27448"/>
                              <a:pt x="4303004" y="0"/>
                            </a:cubicBezTo>
                            <a:cubicBezTo>
                              <a:pt x="4509821" y="27448"/>
                              <a:pt x="4759459" y="-21472"/>
                              <a:pt x="5046251" y="0"/>
                            </a:cubicBezTo>
                            <a:cubicBezTo>
                              <a:pt x="5333043" y="21472"/>
                              <a:pt x="5338900" y="-15845"/>
                              <a:pt x="5424393" y="0"/>
                            </a:cubicBezTo>
                            <a:cubicBezTo>
                              <a:pt x="5509886" y="15845"/>
                              <a:pt x="5751831" y="22150"/>
                              <a:pt x="5985088" y="0"/>
                            </a:cubicBezTo>
                            <a:cubicBezTo>
                              <a:pt x="6218345" y="-22150"/>
                              <a:pt x="6316789" y="-5253"/>
                              <a:pt x="6454507" y="0"/>
                            </a:cubicBezTo>
                            <a:cubicBezTo>
                              <a:pt x="6592225" y="5253"/>
                              <a:pt x="7026070" y="-23146"/>
                              <a:pt x="7289029" y="0"/>
                            </a:cubicBezTo>
                            <a:cubicBezTo>
                              <a:pt x="7551988" y="23146"/>
                              <a:pt x="7651037" y="-1883"/>
                              <a:pt x="7758447" y="0"/>
                            </a:cubicBezTo>
                            <a:cubicBezTo>
                              <a:pt x="7865857" y="1883"/>
                              <a:pt x="8243382" y="7776"/>
                              <a:pt x="8410418" y="0"/>
                            </a:cubicBezTo>
                            <a:cubicBezTo>
                              <a:pt x="8577454" y="-7776"/>
                              <a:pt x="8951648" y="12385"/>
                              <a:pt x="9127585" y="0"/>
                            </a:cubicBezTo>
                            <a:cubicBezTo>
                              <a:pt x="9111355" y="179082"/>
                              <a:pt x="9103545" y="265215"/>
                              <a:pt x="9127585" y="492443"/>
                            </a:cubicBezTo>
                            <a:cubicBezTo>
                              <a:pt x="9027600" y="473870"/>
                              <a:pt x="8884543" y="473749"/>
                              <a:pt x="8749442" y="492443"/>
                            </a:cubicBezTo>
                            <a:cubicBezTo>
                              <a:pt x="8614341" y="511137"/>
                              <a:pt x="8337656" y="490816"/>
                              <a:pt x="8006196" y="492443"/>
                            </a:cubicBezTo>
                            <a:cubicBezTo>
                              <a:pt x="7674736" y="494070"/>
                              <a:pt x="7776080" y="496898"/>
                              <a:pt x="7628053" y="492443"/>
                            </a:cubicBezTo>
                            <a:cubicBezTo>
                              <a:pt x="7480026" y="487988"/>
                              <a:pt x="7309084" y="498312"/>
                              <a:pt x="7158635" y="492443"/>
                            </a:cubicBezTo>
                            <a:cubicBezTo>
                              <a:pt x="7008186" y="486574"/>
                              <a:pt x="6807388" y="508059"/>
                              <a:pt x="6689216" y="492443"/>
                            </a:cubicBezTo>
                            <a:cubicBezTo>
                              <a:pt x="6571044" y="476827"/>
                              <a:pt x="6373571" y="511703"/>
                              <a:pt x="6128521" y="492443"/>
                            </a:cubicBezTo>
                            <a:cubicBezTo>
                              <a:pt x="5883472" y="473183"/>
                              <a:pt x="5599505" y="472925"/>
                              <a:pt x="5385275" y="492443"/>
                            </a:cubicBezTo>
                            <a:cubicBezTo>
                              <a:pt x="5171045" y="511961"/>
                              <a:pt x="4761480" y="486167"/>
                              <a:pt x="4550753" y="492443"/>
                            </a:cubicBezTo>
                            <a:cubicBezTo>
                              <a:pt x="4340026" y="498719"/>
                              <a:pt x="4098151" y="475391"/>
                              <a:pt x="3807507" y="492443"/>
                            </a:cubicBezTo>
                            <a:cubicBezTo>
                              <a:pt x="3516863" y="509495"/>
                              <a:pt x="3469130" y="487087"/>
                              <a:pt x="3338088" y="492443"/>
                            </a:cubicBezTo>
                            <a:cubicBezTo>
                              <a:pt x="3207046" y="497799"/>
                              <a:pt x="3113507" y="494325"/>
                              <a:pt x="2959945" y="492443"/>
                            </a:cubicBezTo>
                            <a:cubicBezTo>
                              <a:pt x="2806383" y="490561"/>
                              <a:pt x="2724086" y="502676"/>
                              <a:pt x="2490527" y="492443"/>
                            </a:cubicBezTo>
                            <a:cubicBezTo>
                              <a:pt x="2256968" y="482210"/>
                              <a:pt x="1833967" y="513077"/>
                              <a:pt x="1656005" y="492443"/>
                            </a:cubicBezTo>
                            <a:cubicBezTo>
                              <a:pt x="1478043" y="471809"/>
                              <a:pt x="1330359" y="483799"/>
                              <a:pt x="1186586" y="492443"/>
                            </a:cubicBezTo>
                            <a:cubicBezTo>
                              <a:pt x="1042813" y="501087"/>
                              <a:pt x="905906" y="505765"/>
                              <a:pt x="625892" y="492443"/>
                            </a:cubicBezTo>
                            <a:cubicBezTo>
                              <a:pt x="345878" y="479121"/>
                              <a:pt x="182946" y="473372"/>
                              <a:pt x="0" y="492443"/>
                            </a:cubicBezTo>
                            <a:cubicBezTo>
                              <a:pt x="23815" y="290630"/>
                              <a:pt x="3572" y="209104"/>
                              <a:pt x="0" y="0"/>
                            </a:cubicBezTo>
                            <a:close/>
                          </a:path>
                          <a:path w="9127585" h="492443" stroke="0" extrusionOk="0">
                            <a:moveTo>
                              <a:pt x="0" y="0"/>
                            </a:moveTo>
                            <a:cubicBezTo>
                              <a:pt x="150218" y="-29948"/>
                              <a:pt x="512892" y="30535"/>
                              <a:pt x="651970" y="0"/>
                            </a:cubicBezTo>
                            <a:cubicBezTo>
                              <a:pt x="791048" y="-30535"/>
                              <a:pt x="1309793" y="22742"/>
                              <a:pt x="1486492" y="0"/>
                            </a:cubicBezTo>
                            <a:cubicBezTo>
                              <a:pt x="1663191" y="-22742"/>
                              <a:pt x="1716471" y="9222"/>
                              <a:pt x="1864635" y="0"/>
                            </a:cubicBezTo>
                            <a:cubicBezTo>
                              <a:pt x="2012799" y="-9222"/>
                              <a:pt x="2236354" y="9456"/>
                              <a:pt x="2334054" y="0"/>
                            </a:cubicBezTo>
                            <a:cubicBezTo>
                              <a:pt x="2431754" y="-9456"/>
                              <a:pt x="2622243" y="-12290"/>
                              <a:pt x="2712197" y="0"/>
                            </a:cubicBezTo>
                            <a:cubicBezTo>
                              <a:pt x="2802151" y="12290"/>
                              <a:pt x="3146887" y="33373"/>
                              <a:pt x="3546719" y="0"/>
                            </a:cubicBezTo>
                            <a:cubicBezTo>
                              <a:pt x="3946551" y="-33373"/>
                              <a:pt x="3904389" y="-13415"/>
                              <a:pt x="4198689" y="0"/>
                            </a:cubicBezTo>
                            <a:cubicBezTo>
                              <a:pt x="4492989" y="13415"/>
                              <a:pt x="4539917" y="15992"/>
                              <a:pt x="4759384" y="0"/>
                            </a:cubicBezTo>
                            <a:cubicBezTo>
                              <a:pt x="4978851" y="-15992"/>
                              <a:pt x="5140791" y="-1425"/>
                              <a:pt x="5411354" y="0"/>
                            </a:cubicBezTo>
                            <a:cubicBezTo>
                              <a:pt x="5681917" y="1425"/>
                              <a:pt x="5677919" y="-6904"/>
                              <a:pt x="5789497" y="0"/>
                            </a:cubicBezTo>
                            <a:cubicBezTo>
                              <a:pt x="5901075" y="6904"/>
                              <a:pt x="6113127" y="-19532"/>
                              <a:pt x="6258915" y="0"/>
                            </a:cubicBezTo>
                            <a:cubicBezTo>
                              <a:pt x="6404703" y="19532"/>
                              <a:pt x="6732233" y="3628"/>
                              <a:pt x="7002162" y="0"/>
                            </a:cubicBezTo>
                            <a:cubicBezTo>
                              <a:pt x="7272091" y="-3628"/>
                              <a:pt x="7345172" y="-9264"/>
                              <a:pt x="7471580" y="0"/>
                            </a:cubicBezTo>
                            <a:cubicBezTo>
                              <a:pt x="7597988" y="9264"/>
                              <a:pt x="7855174" y="13945"/>
                              <a:pt x="8123551" y="0"/>
                            </a:cubicBezTo>
                            <a:cubicBezTo>
                              <a:pt x="8391928" y="-13945"/>
                              <a:pt x="8717679" y="-31413"/>
                              <a:pt x="9127585" y="0"/>
                            </a:cubicBezTo>
                            <a:cubicBezTo>
                              <a:pt x="9140335" y="129033"/>
                              <a:pt x="9127968" y="307396"/>
                              <a:pt x="9127585" y="492443"/>
                            </a:cubicBezTo>
                            <a:cubicBezTo>
                              <a:pt x="8952615" y="501385"/>
                              <a:pt x="8841042" y="509650"/>
                              <a:pt x="8749442" y="492443"/>
                            </a:cubicBezTo>
                            <a:cubicBezTo>
                              <a:pt x="8657842" y="475236"/>
                              <a:pt x="8312304" y="505537"/>
                              <a:pt x="8006196" y="492443"/>
                            </a:cubicBezTo>
                            <a:cubicBezTo>
                              <a:pt x="7700088" y="479349"/>
                              <a:pt x="7711656" y="496016"/>
                              <a:pt x="7536777" y="492443"/>
                            </a:cubicBezTo>
                            <a:cubicBezTo>
                              <a:pt x="7361898" y="488870"/>
                              <a:pt x="7202971" y="499037"/>
                              <a:pt x="6884807" y="492443"/>
                            </a:cubicBezTo>
                            <a:cubicBezTo>
                              <a:pt x="6566643" y="485850"/>
                              <a:pt x="6552670" y="474553"/>
                              <a:pt x="6415388" y="492443"/>
                            </a:cubicBezTo>
                            <a:cubicBezTo>
                              <a:pt x="6278106" y="510333"/>
                              <a:pt x="5891123" y="493312"/>
                              <a:pt x="5580866" y="492443"/>
                            </a:cubicBezTo>
                            <a:cubicBezTo>
                              <a:pt x="5270609" y="491574"/>
                              <a:pt x="5011862" y="518719"/>
                              <a:pt x="4746344" y="492443"/>
                            </a:cubicBezTo>
                            <a:cubicBezTo>
                              <a:pt x="4480826" y="466167"/>
                              <a:pt x="4499423" y="475410"/>
                              <a:pt x="4368201" y="492443"/>
                            </a:cubicBezTo>
                            <a:cubicBezTo>
                              <a:pt x="4236979" y="509476"/>
                              <a:pt x="3858884" y="483122"/>
                              <a:pt x="3624955" y="492443"/>
                            </a:cubicBezTo>
                            <a:cubicBezTo>
                              <a:pt x="3391026" y="501764"/>
                              <a:pt x="2975076" y="454938"/>
                              <a:pt x="2790433" y="492443"/>
                            </a:cubicBezTo>
                            <a:cubicBezTo>
                              <a:pt x="2605790" y="529948"/>
                              <a:pt x="2423481" y="501285"/>
                              <a:pt x="2321014" y="492443"/>
                            </a:cubicBezTo>
                            <a:cubicBezTo>
                              <a:pt x="2218547" y="483601"/>
                              <a:pt x="1891108" y="504152"/>
                              <a:pt x="1577768" y="492443"/>
                            </a:cubicBezTo>
                            <a:cubicBezTo>
                              <a:pt x="1264428" y="480734"/>
                              <a:pt x="1355174" y="484958"/>
                              <a:pt x="1199625" y="492443"/>
                            </a:cubicBezTo>
                            <a:cubicBezTo>
                              <a:pt x="1044076" y="499928"/>
                              <a:pt x="785227" y="480885"/>
                              <a:pt x="638931" y="492443"/>
                            </a:cubicBezTo>
                            <a:cubicBezTo>
                              <a:pt x="492635" y="504001"/>
                              <a:pt x="241333" y="490324"/>
                              <a:pt x="0" y="492443"/>
                            </a:cubicBezTo>
                            <a:cubicBezTo>
                              <a:pt x="-5669" y="289882"/>
                              <a:pt x="-5118" y="12951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6B19C08-4D01-E1A6-10BA-982BBB2235A8}"/>
                  </a:ext>
                </a:extLst>
              </p:cNvPr>
              <p:cNvSpPr txBox="1"/>
              <p:nvPr/>
            </p:nvSpPr>
            <p:spPr>
              <a:xfrm>
                <a:off x="5212433" y="7515934"/>
                <a:ext cx="9127585" cy="492443"/>
              </a:xfrm>
              <a:custGeom>
                <a:avLst/>
                <a:gdLst>
                  <a:gd name="connsiteX0" fmla="*/ 0 w 9127585"/>
                  <a:gd name="connsiteY0" fmla="*/ 0 h 492443"/>
                  <a:gd name="connsiteX1" fmla="*/ 469419 w 9127585"/>
                  <a:gd name="connsiteY1" fmla="*/ 0 h 492443"/>
                  <a:gd name="connsiteX2" fmla="*/ 847561 w 9127585"/>
                  <a:gd name="connsiteY2" fmla="*/ 0 h 492443"/>
                  <a:gd name="connsiteX3" fmla="*/ 1408256 w 9127585"/>
                  <a:gd name="connsiteY3" fmla="*/ 0 h 492443"/>
                  <a:gd name="connsiteX4" fmla="*/ 1968950 w 9127585"/>
                  <a:gd name="connsiteY4" fmla="*/ 0 h 492443"/>
                  <a:gd name="connsiteX5" fmla="*/ 2347093 w 9127585"/>
                  <a:gd name="connsiteY5" fmla="*/ 0 h 492443"/>
                  <a:gd name="connsiteX6" fmla="*/ 3181615 w 9127585"/>
                  <a:gd name="connsiteY6" fmla="*/ 0 h 492443"/>
                  <a:gd name="connsiteX7" fmla="*/ 3742310 w 9127585"/>
                  <a:gd name="connsiteY7" fmla="*/ 0 h 492443"/>
                  <a:gd name="connsiteX8" fmla="*/ 4303004 w 9127585"/>
                  <a:gd name="connsiteY8" fmla="*/ 0 h 492443"/>
                  <a:gd name="connsiteX9" fmla="*/ 5046251 w 9127585"/>
                  <a:gd name="connsiteY9" fmla="*/ 0 h 492443"/>
                  <a:gd name="connsiteX10" fmla="*/ 5424393 w 9127585"/>
                  <a:gd name="connsiteY10" fmla="*/ 0 h 492443"/>
                  <a:gd name="connsiteX11" fmla="*/ 5985088 w 9127585"/>
                  <a:gd name="connsiteY11" fmla="*/ 0 h 492443"/>
                  <a:gd name="connsiteX12" fmla="*/ 6454507 w 9127585"/>
                  <a:gd name="connsiteY12" fmla="*/ 0 h 492443"/>
                  <a:gd name="connsiteX13" fmla="*/ 7289029 w 9127585"/>
                  <a:gd name="connsiteY13" fmla="*/ 0 h 492443"/>
                  <a:gd name="connsiteX14" fmla="*/ 7758447 w 9127585"/>
                  <a:gd name="connsiteY14" fmla="*/ 0 h 492443"/>
                  <a:gd name="connsiteX15" fmla="*/ 8410418 w 9127585"/>
                  <a:gd name="connsiteY15" fmla="*/ 0 h 492443"/>
                  <a:gd name="connsiteX16" fmla="*/ 9127585 w 9127585"/>
                  <a:gd name="connsiteY16" fmla="*/ 0 h 492443"/>
                  <a:gd name="connsiteX17" fmla="*/ 9127585 w 9127585"/>
                  <a:gd name="connsiteY17" fmla="*/ 492443 h 492443"/>
                  <a:gd name="connsiteX18" fmla="*/ 8749442 w 9127585"/>
                  <a:gd name="connsiteY18" fmla="*/ 492443 h 492443"/>
                  <a:gd name="connsiteX19" fmla="*/ 8006196 w 9127585"/>
                  <a:gd name="connsiteY19" fmla="*/ 492443 h 492443"/>
                  <a:gd name="connsiteX20" fmla="*/ 7628053 w 9127585"/>
                  <a:gd name="connsiteY20" fmla="*/ 492443 h 492443"/>
                  <a:gd name="connsiteX21" fmla="*/ 7158635 w 9127585"/>
                  <a:gd name="connsiteY21" fmla="*/ 492443 h 492443"/>
                  <a:gd name="connsiteX22" fmla="*/ 6689216 w 9127585"/>
                  <a:gd name="connsiteY22" fmla="*/ 492443 h 492443"/>
                  <a:gd name="connsiteX23" fmla="*/ 6128521 w 9127585"/>
                  <a:gd name="connsiteY23" fmla="*/ 492443 h 492443"/>
                  <a:gd name="connsiteX24" fmla="*/ 5385275 w 9127585"/>
                  <a:gd name="connsiteY24" fmla="*/ 492443 h 492443"/>
                  <a:gd name="connsiteX25" fmla="*/ 4550753 w 9127585"/>
                  <a:gd name="connsiteY25" fmla="*/ 492443 h 492443"/>
                  <a:gd name="connsiteX26" fmla="*/ 3807507 w 9127585"/>
                  <a:gd name="connsiteY26" fmla="*/ 492443 h 492443"/>
                  <a:gd name="connsiteX27" fmla="*/ 3338088 w 9127585"/>
                  <a:gd name="connsiteY27" fmla="*/ 492443 h 492443"/>
                  <a:gd name="connsiteX28" fmla="*/ 2959945 w 9127585"/>
                  <a:gd name="connsiteY28" fmla="*/ 492443 h 492443"/>
                  <a:gd name="connsiteX29" fmla="*/ 2490527 w 9127585"/>
                  <a:gd name="connsiteY29" fmla="*/ 492443 h 492443"/>
                  <a:gd name="connsiteX30" fmla="*/ 1656005 w 9127585"/>
                  <a:gd name="connsiteY30" fmla="*/ 492443 h 492443"/>
                  <a:gd name="connsiteX31" fmla="*/ 1186586 w 9127585"/>
                  <a:gd name="connsiteY31" fmla="*/ 492443 h 492443"/>
                  <a:gd name="connsiteX32" fmla="*/ 625892 w 9127585"/>
                  <a:gd name="connsiteY32" fmla="*/ 492443 h 492443"/>
                  <a:gd name="connsiteX33" fmla="*/ 0 w 9127585"/>
                  <a:gd name="connsiteY33" fmla="*/ 492443 h 492443"/>
                  <a:gd name="connsiteX34" fmla="*/ 0 w 9127585"/>
                  <a:gd name="connsiteY34" fmla="*/ 0 h 492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127585" h="492443" fill="none" extrusionOk="0">
                    <a:moveTo>
                      <a:pt x="0" y="0"/>
                    </a:moveTo>
                    <a:cubicBezTo>
                      <a:pt x="217574" y="-3171"/>
                      <a:pt x="241665" y="1009"/>
                      <a:pt x="469419" y="0"/>
                    </a:cubicBezTo>
                    <a:cubicBezTo>
                      <a:pt x="697173" y="-1009"/>
                      <a:pt x="689788" y="-7887"/>
                      <a:pt x="847561" y="0"/>
                    </a:cubicBezTo>
                    <a:cubicBezTo>
                      <a:pt x="1005334" y="7887"/>
                      <a:pt x="1226385" y="-6206"/>
                      <a:pt x="1408256" y="0"/>
                    </a:cubicBezTo>
                    <a:cubicBezTo>
                      <a:pt x="1590128" y="6206"/>
                      <a:pt x="1692425" y="1742"/>
                      <a:pt x="1968950" y="0"/>
                    </a:cubicBezTo>
                    <a:cubicBezTo>
                      <a:pt x="2245475" y="-1742"/>
                      <a:pt x="2177250" y="10592"/>
                      <a:pt x="2347093" y="0"/>
                    </a:cubicBezTo>
                    <a:cubicBezTo>
                      <a:pt x="2516936" y="-10592"/>
                      <a:pt x="2976444" y="8499"/>
                      <a:pt x="3181615" y="0"/>
                    </a:cubicBezTo>
                    <a:cubicBezTo>
                      <a:pt x="3386786" y="-8499"/>
                      <a:pt x="3473854" y="23797"/>
                      <a:pt x="3742310" y="0"/>
                    </a:cubicBezTo>
                    <a:cubicBezTo>
                      <a:pt x="4010767" y="-23797"/>
                      <a:pt x="4096187" y="-27448"/>
                      <a:pt x="4303004" y="0"/>
                    </a:cubicBezTo>
                    <a:cubicBezTo>
                      <a:pt x="4509821" y="27448"/>
                      <a:pt x="4759459" y="-21472"/>
                      <a:pt x="5046251" y="0"/>
                    </a:cubicBezTo>
                    <a:cubicBezTo>
                      <a:pt x="5333043" y="21472"/>
                      <a:pt x="5338900" y="-15845"/>
                      <a:pt x="5424393" y="0"/>
                    </a:cubicBezTo>
                    <a:cubicBezTo>
                      <a:pt x="5509886" y="15845"/>
                      <a:pt x="5751831" y="22150"/>
                      <a:pt x="5985088" y="0"/>
                    </a:cubicBezTo>
                    <a:cubicBezTo>
                      <a:pt x="6218345" y="-22150"/>
                      <a:pt x="6316789" y="-5253"/>
                      <a:pt x="6454507" y="0"/>
                    </a:cubicBezTo>
                    <a:cubicBezTo>
                      <a:pt x="6592225" y="5253"/>
                      <a:pt x="7026070" y="-23146"/>
                      <a:pt x="7289029" y="0"/>
                    </a:cubicBezTo>
                    <a:cubicBezTo>
                      <a:pt x="7551988" y="23146"/>
                      <a:pt x="7651037" y="-1883"/>
                      <a:pt x="7758447" y="0"/>
                    </a:cubicBezTo>
                    <a:cubicBezTo>
                      <a:pt x="7865857" y="1883"/>
                      <a:pt x="8243382" y="7776"/>
                      <a:pt x="8410418" y="0"/>
                    </a:cubicBezTo>
                    <a:cubicBezTo>
                      <a:pt x="8577454" y="-7776"/>
                      <a:pt x="8951648" y="12385"/>
                      <a:pt x="9127585" y="0"/>
                    </a:cubicBezTo>
                    <a:cubicBezTo>
                      <a:pt x="9111355" y="179082"/>
                      <a:pt x="9103545" y="265215"/>
                      <a:pt x="9127585" y="492443"/>
                    </a:cubicBezTo>
                    <a:cubicBezTo>
                      <a:pt x="9027600" y="473870"/>
                      <a:pt x="8884543" y="473749"/>
                      <a:pt x="8749442" y="492443"/>
                    </a:cubicBezTo>
                    <a:cubicBezTo>
                      <a:pt x="8614341" y="511137"/>
                      <a:pt x="8337656" y="490816"/>
                      <a:pt x="8006196" y="492443"/>
                    </a:cubicBezTo>
                    <a:cubicBezTo>
                      <a:pt x="7674736" y="494070"/>
                      <a:pt x="7776080" y="496898"/>
                      <a:pt x="7628053" y="492443"/>
                    </a:cubicBezTo>
                    <a:cubicBezTo>
                      <a:pt x="7480026" y="487988"/>
                      <a:pt x="7309084" y="498312"/>
                      <a:pt x="7158635" y="492443"/>
                    </a:cubicBezTo>
                    <a:cubicBezTo>
                      <a:pt x="7008186" y="486574"/>
                      <a:pt x="6807388" y="508059"/>
                      <a:pt x="6689216" y="492443"/>
                    </a:cubicBezTo>
                    <a:cubicBezTo>
                      <a:pt x="6571044" y="476827"/>
                      <a:pt x="6373571" y="511703"/>
                      <a:pt x="6128521" y="492443"/>
                    </a:cubicBezTo>
                    <a:cubicBezTo>
                      <a:pt x="5883472" y="473183"/>
                      <a:pt x="5599505" y="472925"/>
                      <a:pt x="5385275" y="492443"/>
                    </a:cubicBezTo>
                    <a:cubicBezTo>
                      <a:pt x="5171045" y="511961"/>
                      <a:pt x="4761480" y="486167"/>
                      <a:pt x="4550753" y="492443"/>
                    </a:cubicBezTo>
                    <a:cubicBezTo>
                      <a:pt x="4340026" y="498719"/>
                      <a:pt x="4098151" y="475391"/>
                      <a:pt x="3807507" y="492443"/>
                    </a:cubicBezTo>
                    <a:cubicBezTo>
                      <a:pt x="3516863" y="509495"/>
                      <a:pt x="3469130" y="487087"/>
                      <a:pt x="3338088" y="492443"/>
                    </a:cubicBezTo>
                    <a:cubicBezTo>
                      <a:pt x="3207046" y="497799"/>
                      <a:pt x="3113507" y="494325"/>
                      <a:pt x="2959945" y="492443"/>
                    </a:cubicBezTo>
                    <a:cubicBezTo>
                      <a:pt x="2806383" y="490561"/>
                      <a:pt x="2724086" y="502676"/>
                      <a:pt x="2490527" y="492443"/>
                    </a:cubicBezTo>
                    <a:cubicBezTo>
                      <a:pt x="2256968" y="482210"/>
                      <a:pt x="1833967" y="513077"/>
                      <a:pt x="1656005" y="492443"/>
                    </a:cubicBezTo>
                    <a:cubicBezTo>
                      <a:pt x="1478043" y="471809"/>
                      <a:pt x="1330359" y="483799"/>
                      <a:pt x="1186586" y="492443"/>
                    </a:cubicBezTo>
                    <a:cubicBezTo>
                      <a:pt x="1042813" y="501087"/>
                      <a:pt x="905906" y="505765"/>
                      <a:pt x="625892" y="492443"/>
                    </a:cubicBezTo>
                    <a:cubicBezTo>
                      <a:pt x="345878" y="479121"/>
                      <a:pt x="182946" y="473372"/>
                      <a:pt x="0" y="492443"/>
                    </a:cubicBezTo>
                    <a:cubicBezTo>
                      <a:pt x="23815" y="290630"/>
                      <a:pt x="3572" y="209104"/>
                      <a:pt x="0" y="0"/>
                    </a:cubicBezTo>
                    <a:close/>
                  </a:path>
                  <a:path w="9127585" h="492443" stroke="0" extrusionOk="0">
                    <a:moveTo>
                      <a:pt x="0" y="0"/>
                    </a:moveTo>
                    <a:cubicBezTo>
                      <a:pt x="150218" y="-29948"/>
                      <a:pt x="512892" y="30535"/>
                      <a:pt x="651970" y="0"/>
                    </a:cubicBezTo>
                    <a:cubicBezTo>
                      <a:pt x="791048" y="-30535"/>
                      <a:pt x="1309793" y="22742"/>
                      <a:pt x="1486492" y="0"/>
                    </a:cubicBezTo>
                    <a:cubicBezTo>
                      <a:pt x="1663191" y="-22742"/>
                      <a:pt x="1716471" y="9222"/>
                      <a:pt x="1864635" y="0"/>
                    </a:cubicBezTo>
                    <a:cubicBezTo>
                      <a:pt x="2012799" y="-9222"/>
                      <a:pt x="2236354" y="9456"/>
                      <a:pt x="2334054" y="0"/>
                    </a:cubicBezTo>
                    <a:cubicBezTo>
                      <a:pt x="2431754" y="-9456"/>
                      <a:pt x="2622243" y="-12290"/>
                      <a:pt x="2712197" y="0"/>
                    </a:cubicBezTo>
                    <a:cubicBezTo>
                      <a:pt x="2802151" y="12290"/>
                      <a:pt x="3146887" y="33373"/>
                      <a:pt x="3546719" y="0"/>
                    </a:cubicBezTo>
                    <a:cubicBezTo>
                      <a:pt x="3946551" y="-33373"/>
                      <a:pt x="3904389" y="-13415"/>
                      <a:pt x="4198689" y="0"/>
                    </a:cubicBezTo>
                    <a:cubicBezTo>
                      <a:pt x="4492989" y="13415"/>
                      <a:pt x="4539917" y="15992"/>
                      <a:pt x="4759384" y="0"/>
                    </a:cubicBezTo>
                    <a:cubicBezTo>
                      <a:pt x="4978851" y="-15992"/>
                      <a:pt x="5140791" y="-1425"/>
                      <a:pt x="5411354" y="0"/>
                    </a:cubicBezTo>
                    <a:cubicBezTo>
                      <a:pt x="5681917" y="1425"/>
                      <a:pt x="5677919" y="-6904"/>
                      <a:pt x="5789497" y="0"/>
                    </a:cubicBezTo>
                    <a:cubicBezTo>
                      <a:pt x="5901075" y="6904"/>
                      <a:pt x="6113127" y="-19532"/>
                      <a:pt x="6258915" y="0"/>
                    </a:cubicBezTo>
                    <a:cubicBezTo>
                      <a:pt x="6404703" y="19532"/>
                      <a:pt x="6732233" y="3628"/>
                      <a:pt x="7002162" y="0"/>
                    </a:cubicBezTo>
                    <a:cubicBezTo>
                      <a:pt x="7272091" y="-3628"/>
                      <a:pt x="7345172" y="-9264"/>
                      <a:pt x="7471580" y="0"/>
                    </a:cubicBezTo>
                    <a:cubicBezTo>
                      <a:pt x="7597988" y="9264"/>
                      <a:pt x="7855174" y="13945"/>
                      <a:pt x="8123551" y="0"/>
                    </a:cubicBezTo>
                    <a:cubicBezTo>
                      <a:pt x="8391928" y="-13945"/>
                      <a:pt x="8717679" y="-31413"/>
                      <a:pt x="9127585" y="0"/>
                    </a:cubicBezTo>
                    <a:cubicBezTo>
                      <a:pt x="9140335" y="129033"/>
                      <a:pt x="9127968" y="307396"/>
                      <a:pt x="9127585" y="492443"/>
                    </a:cubicBezTo>
                    <a:cubicBezTo>
                      <a:pt x="8952615" y="501385"/>
                      <a:pt x="8841042" y="509650"/>
                      <a:pt x="8749442" y="492443"/>
                    </a:cubicBezTo>
                    <a:cubicBezTo>
                      <a:pt x="8657842" y="475236"/>
                      <a:pt x="8312304" y="505537"/>
                      <a:pt x="8006196" y="492443"/>
                    </a:cubicBezTo>
                    <a:cubicBezTo>
                      <a:pt x="7700088" y="479349"/>
                      <a:pt x="7711656" y="496016"/>
                      <a:pt x="7536777" y="492443"/>
                    </a:cubicBezTo>
                    <a:cubicBezTo>
                      <a:pt x="7361898" y="488870"/>
                      <a:pt x="7202971" y="499037"/>
                      <a:pt x="6884807" y="492443"/>
                    </a:cubicBezTo>
                    <a:cubicBezTo>
                      <a:pt x="6566643" y="485850"/>
                      <a:pt x="6552670" y="474553"/>
                      <a:pt x="6415388" y="492443"/>
                    </a:cubicBezTo>
                    <a:cubicBezTo>
                      <a:pt x="6278106" y="510333"/>
                      <a:pt x="5891123" y="493312"/>
                      <a:pt x="5580866" y="492443"/>
                    </a:cubicBezTo>
                    <a:cubicBezTo>
                      <a:pt x="5270609" y="491574"/>
                      <a:pt x="5011862" y="518719"/>
                      <a:pt x="4746344" y="492443"/>
                    </a:cubicBezTo>
                    <a:cubicBezTo>
                      <a:pt x="4480826" y="466167"/>
                      <a:pt x="4499423" y="475410"/>
                      <a:pt x="4368201" y="492443"/>
                    </a:cubicBezTo>
                    <a:cubicBezTo>
                      <a:pt x="4236979" y="509476"/>
                      <a:pt x="3858884" y="483122"/>
                      <a:pt x="3624955" y="492443"/>
                    </a:cubicBezTo>
                    <a:cubicBezTo>
                      <a:pt x="3391026" y="501764"/>
                      <a:pt x="2975076" y="454938"/>
                      <a:pt x="2790433" y="492443"/>
                    </a:cubicBezTo>
                    <a:cubicBezTo>
                      <a:pt x="2605790" y="529948"/>
                      <a:pt x="2423481" y="501285"/>
                      <a:pt x="2321014" y="492443"/>
                    </a:cubicBezTo>
                    <a:cubicBezTo>
                      <a:pt x="2218547" y="483601"/>
                      <a:pt x="1891108" y="504152"/>
                      <a:pt x="1577768" y="492443"/>
                    </a:cubicBezTo>
                    <a:cubicBezTo>
                      <a:pt x="1264428" y="480734"/>
                      <a:pt x="1355174" y="484958"/>
                      <a:pt x="1199625" y="492443"/>
                    </a:cubicBezTo>
                    <a:cubicBezTo>
                      <a:pt x="1044076" y="499928"/>
                      <a:pt x="785227" y="480885"/>
                      <a:pt x="638931" y="492443"/>
                    </a:cubicBezTo>
                    <a:cubicBezTo>
                      <a:pt x="492635" y="504001"/>
                      <a:pt x="241333" y="490324"/>
                      <a:pt x="0" y="492443"/>
                    </a:cubicBezTo>
                    <a:cubicBezTo>
                      <a:pt x="-5669" y="289882"/>
                      <a:pt x="-5118" y="129517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99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=99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𝑃𝑒𝑟𝑐𝑒𝑛𝑡𝑖𝑙𝑒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=99%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𝑆𝑚𝑎𝑙𝑙𝑒𝑠𝑡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99%=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𝐿𝑎𝑟𝑔𝑒𝑠𝑡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1%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6B19C08-4D01-E1A6-10BA-982BBB223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33" y="7515934"/>
                <a:ext cx="9127585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9127585"/>
                          <a:gd name="connsiteY0" fmla="*/ 0 h 492443"/>
                          <a:gd name="connsiteX1" fmla="*/ 469419 w 9127585"/>
                          <a:gd name="connsiteY1" fmla="*/ 0 h 492443"/>
                          <a:gd name="connsiteX2" fmla="*/ 847561 w 9127585"/>
                          <a:gd name="connsiteY2" fmla="*/ 0 h 492443"/>
                          <a:gd name="connsiteX3" fmla="*/ 1408256 w 9127585"/>
                          <a:gd name="connsiteY3" fmla="*/ 0 h 492443"/>
                          <a:gd name="connsiteX4" fmla="*/ 1968950 w 9127585"/>
                          <a:gd name="connsiteY4" fmla="*/ 0 h 492443"/>
                          <a:gd name="connsiteX5" fmla="*/ 2347093 w 9127585"/>
                          <a:gd name="connsiteY5" fmla="*/ 0 h 492443"/>
                          <a:gd name="connsiteX6" fmla="*/ 3181615 w 9127585"/>
                          <a:gd name="connsiteY6" fmla="*/ 0 h 492443"/>
                          <a:gd name="connsiteX7" fmla="*/ 3742310 w 9127585"/>
                          <a:gd name="connsiteY7" fmla="*/ 0 h 492443"/>
                          <a:gd name="connsiteX8" fmla="*/ 4303004 w 9127585"/>
                          <a:gd name="connsiteY8" fmla="*/ 0 h 492443"/>
                          <a:gd name="connsiteX9" fmla="*/ 5046251 w 9127585"/>
                          <a:gd name="connsiteY9" fmla="*/ 0 h 492443"/>
                          <a:gd name="connsiteX10" fmla="*/ 5424393 w 9127585"/>
                          <a:gd name="connsiteY10" fmla="*/ 0 h 492443"/>
                          <a:gd name="connsiteX11" fmla="*/ 5985088 w 9127585"/>
                          <a:gd name="connsiteY11" fmla="*/ 0 h 492443"/>
                          <a:gd name="connsiteX12" fmla="*/ 6454507 w 9127585"/>
                          <a:gd name="connsiteY12" fmla="*/ 0 h 492443"/>
                          <a:gd name="connsiteX13" fmla="*/ 7289029 w 9127585"/>
                          <a:gd name="connsiteY13" fmla="*/ 0 h 492443"/>
                          <a:gd name="connsiteX14" fmla="*/ 7758447 w 9127585"/>
                          <a:gd name="connsiteY14" fmla="*/ 0 h 492443"/>
                          <a:gd name="connsiteX15" fmla="*/ 8410418 w 9127585"/>
                          <a:gd name="connsiteY15" fmla="*/ 0 h 492443"/>
                          <a:gd name="connsiteX16" fmla="*/ 9127585 w 9127585"/>
                          <a:gd name="connsiteY16" fmla="*/ 0 h 492443"/>
                          <a:gd name="connsiteX17" fmla="*/ 9127585 w 9127585"/>
                          <a:gd name="connsiteY17" fmla="*/ 492443 h 492443"/>
                          <a:gd name="connsiteX18" fmla="*/ 8749442 w 9127585"/>
                          <a:gd name="connsiteY18" fmla="*/ 492443 h 492443"/>
                          <a:gd name="connsiteX19" fmla="*/ 8006196 w 9127585"/>
                          <a:gd name="connsiteY19" fmla="*/ 492443 h 492443"/>
                          <a:gd name="connsiteX20" fmla="*/ 7628053 w 9127585"/>
                          <a:gd name="connsiteY20" fmla="*/ 492443 h 492443"/>
                          <a:gd name="connsiteX21" fmla="*/ 7158635 w 9127585"/>
                          <a:gd name="connsiteY21" fmla="*/ 492443 h 492443"/>
                          <a:gd name="connsiteX22" fmla="*/ 6689216 w 9127585"/>
                          <a:gd name="connsiteY22" fmla="*/ 492443 h 492443"/>
                          <a:gd name="connsiteX23" fmla="*/ 6128521 w 9127585"/>
                          <a:gd name="connsiteY23" fmla="*/ 492443 h 492443"/>
                          <a:gd name="connsiteX24" fmla="*/ 5385275 w 9127585"/>
                          <a:gd name="connsiteY24" fmla="*/ 492443 h 492443"/>
                          <a:gd name="connsiteX25" fmla="*/ 4550753 w 9127585"/>
                          <a:gd name="connsiteY25" fmla="*/ 492443 h 492443"/>
                          <a:gd name="connsiteX26" fmla="*/ 3807507 w 9127585"/>
                          <a:gd name="connsiteY26" fmla="*/ 492443 h 492443"/>
                          <a:gd name="connsiteX27" fmla="*/ 3338088 w 9127585"/>
                          <a:gd name="connsiteY27" fmla="*/ 492443 h 492443"/>
                          <a:gd name="connsiteX28" fmla="*/ 2959945 w 9127585"/>
                          <a:gd name="connsiteY28" fmla="*/ 492443 h 492443"/>
                          <a:gd name="connsiteX29" fmla="*/ 2490527 w 9127585"/>
                          <a:gd name="connsiteY29" fmla="*/ 492443 h 492443"/>
                          <a:gd name="connsiteX30" fmla="*/ 1656005 w 9127585"/>
                          <a:gd name="connsiteY30" fmla="*/ 492443 h 492443"/>
                          <a:gd name="connsiteX31" fmla="*/ 1186586 w 9127585"/>
                          <a:gd name="connsiteY31" fmla="*/ 492443 h 492443"/>
                          <a:gd name="connsiteX32" fmla="*/ 625892 w 9127585"/>
                          <a:gd name="connsiteY32" fmla="*/ 492443 h 492443"/>
                          <a:gd name="connsiteX33" fmla="*/ 0 w 9127585"/>
                          <a:gd name="connsiteY33" fmla="*/ 492443 h 492443"/>
                          <a:gd name="connsiteX34" fmla="*/ 0 w 9127585"/>
                          <a:gd name="connsiteY34" fmla="*/ 0 h 4924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</a:cxnLst>
                        <a:rect l="l" t="t" r="r" b="b"/>
                        <a:pathLst>
                          <a:path w="9127585" h="492443" fill="none" extrusionOk="0">
                            <a:moveTo>
                              <a:pt x="0" y="0"/>
                            </a:moveTo>
                            <a:cubicBezTo>
                              <a:pt x="217574" y="-3171"/>
                              <a:pt x="241665" y="1009"/>
                              <a:pt x="469419" y="0"/>
                            </a:cubicBezTo>
                            <a:cubicBezTo>
                              <a:pt x="697173" y="-1009"/>
                              <a:pt x="689788" y="-7887"/>
                              <a:pt x="847561" y="0"/>
                            </a:cubicBezTo>
                            <a:cubicBezTo>
                              <a:pt x="1005334" y="7887"/>
                              <a:pt x="1226385" y="-6206"/>
                              <a:pt x="1408256" y="0"/>
                            </a:cubicBezTo>
                            <a:cubicBezTo>
                              <a:pt x="1590128" y="6206"/>
                              <a:pt x="1692425" y="1742"/>
                              <a:pt x="1968950" y="0"/>
                            </a:cubicBezTo>
                            <a:cubicBezTo>
                              <a:pt x="2245475" y="-1742"/>
                              <a:pt x="2177250" y="10592"/>
                              <a:pt x="2347093" y="0"/>
                            </a:cubicBezTo>
                            <a:cubicBezTo>
                              <a:pt x="2516936" y="-10592"/>
                              <a:pt x="2976444" y="8499"/>
                              <a:pt x="3181615" y="0"/>
                            </a:cubicBezTo>
                            <a:cubicBezTo>
                              <a:pt x="3386786" y="-8499"/>
                              <a:pt x="3473854" y="23797"/>
                              <a:pt x="3742310" y="0"/>
                            </a:cubicBezTo>
                            <a:cubicBezTo>
                              <a:pt x="4010767" y="-23797"/>
                              <a:pt x="4096187" y="-27448"/>
                              <a:pt x="4303004" y="0"/>
                            </a:cubicBezTo>
                            <a:cubicBezTo>
                              <a:pt x="4509821" y="27448"/>
                              <a:pt x="4759459" y="-21472"/>
                              <a:pt x="5046251" y="0"/>
                            </a:cubicBezTo>
                            <a:cubicBezTo>
                              <a:pt x="5333043" y="21472"/>
                              <a:pt x="5338900" y="-15845"/>
                              <a:pt x="5424393" y="0"/>
                            </a:cubicBezTo>
                            <a:cubicBezTo>
                              <a:pt x="5509886" y="15845"/>
                              <a:pt x="5751831" y="22150"/>
                              <a:pt x="5985088" y="0"/>
                            </a:cubicBezTo>
                            <a:cubicBezTo>
                              <a:pt x="6218345" y="-22150"/>
                              <a:pt x="6316789" y="-5253"/>
                              <a:pt x="6454507" y="0"/>
                            </a:cubicBezTo>
                            <a:cubicBezTo>
                              <a:pt x="6592225" y="5253"/>
                              <a:pt x="7026070" y="-23146"/>
                              <a:pt x="7289029" y="0"/>
                            </a:cubicBezTo>
                            <a:cubicBezTo>
                              <a:pt x="7551988" y="23146"/>
                              <a:pt x="7651037" y="-1883"/>
                              <a:pt x="7758447" y="0"/>
                            </a:cubicBezTo>
                            <a:cubicBezTo>
                              <a:pt x="7865857" y="1883"/>
                              <a:pt x="8243382" y="7776"/>
                              <a:pt x="8410418" y="0"/>
                            </a:cubicBezTo>
                            <a:cubicBezTo>
                              <a:pt x="8577454" y="-7776"/>
                              <a:pt x="8951648" y="12385"/>
                              <a:pt x="9127585" y="0"/>
                            </a:cubicBezTo>
                            <a:cubicBezTo>
                              <a:pt x="9111355" y="179082"/>
                              <a:pt x="9103545" y="265215"/>
                              <a:pt x="9127585" y="492443"/>
                            </a:cubicBezTo>
                            <a:cubicBezTo>
                              <a:pt x="9027600" y="473870"/>
                              <a:pt x="8884543" y="473749"/>
                              <a:pt x="8749442" y="492443"/>
                            </a:cubicBezTo>
                            <a:cubicBezTo>
                              <a:pt x="8614341" y="511137"/>
                              <a:pt x="8337656" y="490816"/>
                              <a:pt x="8006196" y="492443"/>
                            </a:cubicBezTo>
                            <a:cubicBezTo>
                              <a:pt x="7674736" y="494070"/>
                              <a:pt x="7776080" y="496898"/>
                              <a:pt x="7628053" y="492443"/>
                            </a:cubicBezTo>
                            <a:cubicBezTo>
                              <a:pt x="7480026" y="487988"/>
                              <a:pt x="7309084" y="498312"/>
                              <a:pt x="7158635" y="492443"/>
                            </a:cubicBezTo>
                            <a:cubicBezTo>
                              <a:pt x="7008186" y="486574"/>
                              <a:pt x="6807388" y="508059"/>
                              <a:pt x="6689216" y="492443"/>
                            </a:cubicBezTo>
                            <a:cubicBezTo>
                              <a:pt x="6571044" y="476827"/>
                              <a:pt x="6373571" y="511703"/>
                              <a:pt x="6128521" y="492443"/>
                            </a:cubicBezTo>
                            <a:cubicBezTo>
                              <a:pt x="5883472" y="473183"/>
                              <a:pt x="5599505" y="472925"/>
                              <a:pt x="5385275" y="492443"/>
                            </a:cubicBezTo>
                            <a:cubicBezTo>
                              <a:pt x="5171045" y="511961"/>
                              <a:pt x="4761480" y="486167"/>
                              <a:pt x="4550753" y="492443"/>
                            </a:cubicBezTo>
                            <a:cubicBezTo>
                              <a:pt x="4340026" y="498719"/>
                              <a:pt x="4098151" y="475391"/>
                              <a:pt x="3807507" y="492443"/>
                            </a:cubicBezTo>
                            <a:cubicBezTo>
                              <a:pt x="3516863" y="509495"/>
                              <a:pt x="3469130" y="487087"/>
                              <a:pt x="3338088" y="492443"/>
                            </a:cubicBezTo>
                            <a:cubicBezTo>
                              <a:pt x="3207046" y="497799"/>
                              <a:pt x="3113507" y="494325"/>
                              <a:pt x="2959945" y="492443"/>
                            </a:cubicBezTo>
                            <a:cubicBezTo>
                              <a:pt x="2806383" y="490561"/>
                              <a:pt x="2724086" y="502676"/>
                              <a:pt x="2490527" y="492443"/>
                            </a:cubicBezTo>
                            <a:cubicBezTo>
                              <a:pt x="2256968" y="482210"/>
                              <a:pt x="1833967" y="513077"/>
                              <a:pt x="1656005" y="492443"/>
                            </a:cubicBezTo>
                            <a:cubicBezTo>
                              <a:pt x="1478043" y="471809"/>
                              <a:pt x="1330359" y="483799"/>
                              <a:pt x="1186586" y="492443"/>
                            </a:cubicBezTo>
                            <a:cubicBezTo>
                              <a:pt x="1042813" y="501087"/>
                              <a:pt x="905906" y="505765"/>
                              <a:pt x="625892" y="492443"/>
                            </a:cubicBezTo>
                            <a:cubicBezTo>
                              <a:pt x="345878" y="479121"/>
                              <a:pt x="182946" y="473372"/>
                              <a:pt x="0" y="492443"/>
                            </a:cubicBezTo>
                            <a:cubicBezTo>
                              <a:pt x="23815" y="290630"/>
                              <a:pt x="3572" y="209104"/>
                              <a:pt x="0" y="0"/>
                            </a:cubicBezTo>
                            <a:close/>
                          </a:path>
                          <a:path w="9127585" h="492443" stroke="0" extrusionOk="0">
                            <a:moveTo>
                              <a:pt x="0" y="0"/>
                            </a:moveTo>
                            <a:cubicBezTo>
                              <a:pt x="150218" y="-29948"/>
                              <a:pt x="512892" y="30535"/>
                              <a:pt x="651970" y="0"/>
                            </a:cubicBezTo>
                            <a:cubicBezTo>
                              <a:pt x="791048" y="-30535"/>
                              <a:pt x="1309793" y="22742"/>
                              <a:pt x="1486492" y="0"/>
                            </a:cubicBezTo>
                            <a:cubicBezTo>
                              <a:pt x="1663191" y="-22742"/>
                              <a:pt x="1716471" y="9222"/>
                              <a:pt x="1864635" y="0"/>
                            </a:cubicBezTo>
                            <a:cubicBezTo>
                              <a:pt x="2012799" y="-9222"/>
                              <a:pt x="2236354" y="9456"/>
                              <a:pt x="2334054" y="0"/>
                            </a:cubicBezTo>
                            <a:cubicBezTo>
                              <a:pt x="2431754" y="-9456"/>
                              <a:pt x="2622243" y="-12290"/>
                              <a:pt x="2712197" y="0"/>
                            </a:cubicBezTo>
                            <a:cubicBezTo>
                              <a:pt x="2802151" y="12290"/>
                              <a:pt x="3146887" y="33373"/>
                              <a:pt x="3546719" y="0"/>
                            </a:cubicBezTo>
                            <a:cubicBezTo>
                              <a:pt x="3946551" y="-33373"/>
                              <a:pt x="3904389" y="-13415"/>
                              <a:pt x="4198689" y="0"/>
                            </a:cubicBezTo>
                            <a:cubicBezTo>
                              <a:pt x="4492989" y="13415"/>
                              <a:pt x="4539917" y="15992"/>
                              <a:pt x="4759384" y="0"/>
                            </a:cubicBezTo>
                            <a:cubicBezTo>
                              <a:pt x="4978851" y="-15992"/>
                              <a:pt x="5140791" y="-1425"/>
                              <a:pt x="5411354" y="0"/>
                            </a:cubicBezTo>
                            <a:cubicBezTo>
                              <a:pt x="5681917" y="1425"/>
                              <a:pt x="5677919" y="-6904"/>
                              <a:pt x="5789497" y="0"/>
                            </a:cubicBezTo>
                            <a:cubicBezTo>
                              <a:pt x="5901075" y="6904"/>
                              <a:pt x="6113127" y="-19532"/>
                              <a:pt x="6258915" y="0"/>
                            </a:cubicBezTo>
                            <a:cubicBezTo>
                              <a:pt x="6404703" y="19532"/>
                              <a:pt x="6732233" y="3628"/>
                              <a:pt x="7002162" y="0"/>
                            </a:cubicBezTo>
                            <a:cubicBezTo>
                              <a:pt x="7272091" y="-3628"/>
                              <a:pt x="7345172" y="-9264"/>
                              <a:pt x="7471580" y="0"/>
                            </a:cubicBezTo>
                            <a:cubicBezTo>
                              <a:pt x="7597988" y="9264"/>
                              <a:pt x="7855174" y="13945"/>
                              <a:pt x="8123551" y="0"/>
                            </a:cubicBezTo>
                            <a:cubicBezTo>
                              <a:pt x="8391928" y="-13945"/>
                              <a:pt x="8717679" y="-31413"/>
                              <a:pt x="9127585" y="0"/>
                            </a:cubicBezTo>
                            <a:cubicBezTo>
                              <a:pt x="9140335" y="129033"/>
                              <a:pt x="9127968" y="307396"/>
                              <a:pt x="9127585" y="492443"/>
                            </a:cubicBezTo>
                            <a:cubicBezTo>
                              <a:pt x="8952615" y="501385"/>
                              <a:pt x="8841042" y="509650"/>
                              <a:pt x="8749442" y="492443"/>
                            </a:cubicBezTo>
                            <a:cubicBezTo>
                              <a:pt x="8657842" y="475236"/>
                              <a:pt x="8312304" y="505537"/>
                              <a:pt x="8006196" y="492443"/>
                            </a:cubicBezTo>
                            <a:cubicBezTo>
                              <a:pt x="7700088" y="479349"/>
                              <a:pt x="7711656" y="496016"/>
                              <a:pt x="7536777" y="492443"/>
                            </a:cubicBezTo>
                            <a:cubicBezTo>
                              <a:pt x="7361898" y="488870"/>
                              <a:pt x="7202971" y="499037"/>
                              <a:pt x="6884807" y="492443"/>
                            </a:cubicBezTo>
                            <a:cubicBezTo>
                              <a:pt x="6566643" y="485850"/>
                              <a:pt x="6552670" y="474553"/>
                              <a:pt x="6415388" y="492443"/>
                            </a:cubicBezTo>
                            <a:cubicBezTo>
                              <a:pt x="6278106" y="510333"/>
                              <a:pt x="5891123" y="493312"/>
                              <a:pt x="5580866" y="492443"/>
                            </a:cubicBezTo>
                            <a:cubicBezTo>
                              <a:pt x="5270609" y="491574"/>
                              <a:pt x="5011862" y="518719"/>
                              <a:pt x="4746344" y="492443"/>
                            </a:cubicBezTo>
                            <a:cubicBezTo>
                              <a:pt x="4480826" y="466167"/>
                              <a:pt x="4499423" y="475410"/>
                              <a:pt x="4368201" y="492443"/>
                            </a:cubicBezTo>
                            <a:cubicBezTo>
                              <a:pt x="4236979" y="509476"/>
                              <a:pt x="3858884" y="483122"/>
                              <a:pt x="3624955" y="492443"/>
                            </a:cubicBezTo>
                            <a:cubicBezTo>
                              <a:pt x="3391026" y="501764"/>
                              <a:pt x="2975076" y="454938"/>
                              <a:pt x="2790433" y="492443"/>
                            </a:cubicBezTo>
                            <a:cubicBezTo>
                              <a:pt x="2605790" y="529948"/>
                              <a:pt x="2423481" y="501285"/>
                              <a:pt x="2321014" y="492443"/>
                            </a:cubicBezTo>
                            <a:cubicBezTo>
                              <a:pt x="2218547" y="483601"/>
                              <a:pt x="1891108" y="504152"/>
                              <a:pt x="1577768" y="492443"/>
                            </a:cubicBezTo>
                            <a:cubicBezTo>
                              <a:pt x="1264428" y="480734"/>
                              <a:pt x="1355174" y="484958"/>
                              <a:pt x="1199625" y="492443"/>
                            </a:cubicBezTo>
                            <a:cubicBezTo>
                              <a:pt x="1044076" y="499928"/>
                              <a:pt x="785227" y="480885"/>
                              <a:pt x="638931" y="492443"/>
                            </a:cubicBezTo>
                            <a:cubicBezTo>
                              <a:pt x="492635" y="504001"/>
                              <a:pt x="241333" y="490324"/>
                              <a:pt x="0" y="492443"/>
                            </a:cubicBezTo>
                            <a:cubicBezTo>
                              <a:pt x="-5669" y="289882"/>
                              <a:pt x="-5118" y="12951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5964F6-4D7F-D591-810F-FBB9A5060F58}"/>
                  </a:ext>
                </a:extLst>
              </p:cNvPr>
              <p:cNvSpPr txBox="1"/>
              <p:nvPr/>
            </p:nvSpPr>
            <p:spPr>
              <a:xfrm>
                <a:off x="9889437" y="6868877"/>
                <a:ext cx="1004049" cy="523220"/>
              </a:xfrm>
              <a:custGeom>
                <a:avLst/>
                <a:gdLst>
                  <a:gd name="connsiteX0" fmla="*/ 0 w 1004049"/>
                  <a:gd name="connsiteY0" fmla="*/ 0 h 523220"/>
                  <a:gd name="connsiteX1" fmla="*/ 502025 w 1004049"/>
                  <a:gd name="connsiteY1" fmla="*/ 0 h 523220"/>
                  <a:gd name="connsiteX2" fmla="*/ 1004049 w 1004049"/>
                  <a:gd name="connsiteY2" fmla="*/ 0 h 523220"/>
                  <a:gd name="connsiteX3" fmla="*/ 1004049 w 1004049"/>
                  <a:gd name="connsiteY3" fmla="*/ 523220 h 523220"/>
                  <a:gd name="connsiteX4" fmla="*/ 522105 w 1004049"/>
                  <a:gd name="connsiteY4" fmla="*/ 523220 h 523220"/>
                  <a:gd name="connsiteX5" fmla="*/ 0 w 1004049"/>
                  <a:gd name="connsiteY5" fmla="*/ 523220 h 523220"/>
                  <a:gd name="connsiteX6" fmla="*/ 0 w 1004049"/>
                  <a:gd name="connsiteY6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4049" h="523220" extrusionOk="0">
                    <a:moveTo>
                      <a:pt x="0" y="0"/>
                    </a:moveTo>
                    <a:cubicBezTo>
                      <a:pt x="175222" y="-22992"/>
                      <a:pt x="393671" y="9377"/>
                      <a:pt x="502025" y="0"/>
                    </a:cubicBezTo>
                    <a:cubicBezTo>
                      <a:pt x="610379" y="-9377"/>
                      <a:pt x="834924" y="-15628"/>
                      <a:pt x="1004049" y="0"/>
                    </a:cubicBezTo>
                    <a:cubicBezTo>
                      <a:pt x="1010112" y="124234"/>
                      <a:pt x="1012275" y="345922"/>
                      <a:pt x="1004049" y="523220"/>
                    </a:cubicBezTo>
                    <a:cubicBezTo>
                      <a:pt x="899950" y="513806"/>
                      <a:pt x="630241" y="545458"/>
                      <a:pt x="522105" y="523220"/>
                    </a:cubicBezTo>
                    <a:cubicBezTo>
                      <a:pt x="413969" y="500982"/>
                      <a:pt x="214038" y="510117"/>
                      <a:pt x="0" y="523220"/>
                    </a:cubicBezTo>
                    <a:cubicBezTo>
                      <a:pt x="-25749" y="320216"/>
                      <a:pt x="18713" y="138596"/>
                      <a:pt x="0" y="0"/>
                    </a:cubicBezTo>
                    <a:close/>
                  </a:path>
                </a:pathLst>
              </a:custGeom>
              <a:noFill/>
              <a:ln>
                <a:noFill/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………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5964F6-4D7F-D591-810F-FBB9A5060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437" y="6868877"/>
                <a:ext cx="1004049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1004049"/>
                          <a:gd name="connsiteY0" fmla="*/ 0 h 523220"/>
                          <a:gd name="connsiteX1" fmla="*/ 502025 w 1004049"/>
                          <a:gd name="connsiteY1" fmla="*/ 0 h 523220"/>
                          <a:gd name="connsiteX2" fmla="*/ 1004049 w 1004049"/>
                          <a:gd name="connsiteY2" fmla="*/ 0 h 523220"/>
                          <a:gd name="connsiteX3" fmla="*/ 1004049 w 1004049"/>
                          <a:gd name="connsiteY3" fmla="*/ 523220 h 523220"/>
                          <a:gd name="connsiteX4" fmla="*/ 522105 w 1004049"/>
                          <a:gd name="connsiteY4" fmla="*/ 523220 h 523220"/>
                          <a:gd name="connsiteX5" fmla="*/ 0 w 1004049"/>
                          <a:gd name="connsiteY5" fmla="*/ 523220 h 523220"/>
                          <a:gd name="connsiteX6" fmla="*/ 0 w 1004049"/>
                          <a:gd name="connsiteY6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004049" h="523220" extrusionOk="0">
                            <a:moveTo>
                              <a:pt x="0" y="0"/>
                            </a:moveTo>
                            <a:cubicBezTo>
                              <a:pt x="175222" y="-22992"/>
                              <a:pt x="393671" y="9377"/>
                              <a:pt x="502025" y="0"/>
                            </a:cubicBezTo>
                            <a:cubicBezTo>
                              <a:pt x="610379" y="-9377"/>
                              <a:pt x="834924" y="-15628"/>
                              <a:pt x="1004049" y="0"/>
                            </a:cubicBezTo>
                            <a:cubicBezTo>
                              <a:pt x="1010112" y="124234"/>
                              <a:pt x="1012275" y="345922"/>
                              <a:pt x="1004049" y="523220"/>
                            </a:cubicBezTo>
                            <a:cubicBezTo>
                              <a:pt x="899950" y="513806"/>
                              <a:pt x="630241" y="545458"/>
                              <a:pt x="522105" y="523220"/>
                            </a:cubicBezTo>
                            <a:cubicBezTo>
                              <a:pt x="413969" y="500982"/>
                              <a:pt x="214038" y="510117"/>
                              <a:pt x="0" y="523220"/>
                            </a:cubicBezTo>
                            <a:cubicBezTo>
                              <a:pt x="-25749" y="320216"/>
                              <a:pt x="18713" y="13859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80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1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Q, D, and P (Ungrouped)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693891-8DDE-BA76-84BC-1603C7F6342B}"/>
                  </a:ext>
                </a:extLst>
              </p:cNvPr>
              <p:cNvSpPr txBox="1"/>
              <p:nvPr/>
            </p:nvSpPr>
            <p:spPr>
              <a:xfrm>
                <a:off x="1276502" y="2028683"/>
                <a:ext cx="4377850" cy="1011111"/>
              </a:xfrm>
              <a:custGeom>
                <a:avLst/>
                <a:gdLst>
                  <a:gd name="connsiteX0" fmla="*/ 0 w 4377850"/>
                  <a:gd name="connsiteY0" fmla="*/ 0 h 1011111"/>
                  <a:gd name="connsiteX1" fmla="*/ 625407 w 4377850"/>
                  <a:gd name="connsiteY1" fmla="*/ 0 h 1011111"/>
                  <a:gd name="connsiteX2" fmla="*/ 1163257 w 4377850"/>
                  <a:gd name="connsiteY2" fmla="*/ 0 h 1011111"/>
                  <a:gd name="connsiteX3" fmla="*/ 1876221 w 4377850"/>
                  <a:gd name="connsiteY3" fmla="*/ 0 h 1011111"/>
                  <a:gd name="connsiteX4" fmla="*/ 2457850 w 4377850"/>
                  <a:gd name="connsiteY4" fmla="*/ 0 h 1011111"/>
                  <a:gd name="connsiteX5" fmla="*/ 2951922 w 4377850"/>
                  <a:gd name="connsiteY5" fmla="*/ 0 h 1011111"/>
                  <a:gd name="connsiteX6" fmla="*/ 3577329 w 4377850"/>
                  <a:gd name="connsiteY6" fmla="*/ 0 h 1011111"/>
                  <a:gd name="connsiteX7" fmla="*/ 4377850 w 4377850"/>
                  <a:gd name="connsiteY7" fmla="*/ 0 h 1011111"/>
                  <a:gd name="connsiteX8" fmla="*/ 4377850 w 4377850"/>
                  <a:gd name="connsiteY8" fmla="*/ 475222 h 1011111"/>
                  <a:gd name="connsiteX9" fmla="*/ 4377850 w 4377850"/>
                  <a:gd name="connsiteY9" fmla="*/ 1011111 h 1011111"/>
                  <a:gd name="connsiteX10" fmla="*/ 3883778 w 4377850"/>
                  <a:gd name="connsiteY10" fmla="*/ 1011111 h 1011111"/>
                  <a:gd name="connsiteX11" fmla="*/ 3214593 w 4377850"/>
                  <a:gd name="connsiteY11" fmla="*/ 1011111 h 1011111"/>
                  <a:gd name="connsiteX12" fmla="*/ 2632964 w 4377850"/>
                  <a:gd name="connsiteY12" fmla="*/ 1011111 h 1011111"/>
                  <a:gd name="connsiteX13" fmla="*/ 1963778 w 4377850"/>
                  <a:gd name="connsiteY13" fmla="*/ 1011111 h 1011111"/>
                  <a:gd name="connsiteX14" fmla="*/ 1425928 w 4377850"/>
                  <a:gd name="connsiteY14" fmla="*/ 1011111 h 1011111"/>
                  <a:gd name="connsiteX15" fmla="*/ 844300 w 4377850"/>
                  <a:gd name="connsiteY15" fmla="*/ 1011111 h 1011111"/>
                  <a:gd name="connsiteX16" fmla="*/ 0 w 4377850"/>
                  <a:gd name="connsiteY16" fmla="*/ 1011111 h 1011111"/>
                  <a:gd name="connsiteX17" fmla="*/ 0 w 4377850"/>
                  <a:gd name="connsiteY17" fmla="*/ 495444 h 1011111"/>
                  <a:gd name="connsiteX18" fmla="*/ 0 w 4377850"/>
                  <a:gd name="connsiteY18" fmla="*/ 0 h 101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77850" h="1011111" fill="none" extrusionOk="0">
                    <a:moveTo>
                      <a:pt x="0" y="0"/>
                    </a:moveTo>
                    <a:cubicBezTo>
                      <a:pt x="151883" y="28767"/>
                      <a:pt x="455610" y="7202"/>
                      <a:pt x="625407" y="0"/>
                    </a:cubicBezTo>
                    <a:cubicBezTo>
                      <a:pt x="795204" y="-7202"/>
                      <a:pt x="928735" y="24755"/>
                      <a:pt x="1163257" y="0"/>
                    </a:cubicBezTo>
                    <a:cubicBezTo>
                      <a:pt x="1397779" y="-24755"/>
                      <a:pt x="1591780" y="23388"/>
                      <a:pt x="1876221" y="0"/>
                    </a:cubicBezTo>
                    <a:cubicBezTo>
                      <a:pt x="2160662" y="-23388"/>
                      <a:pt x="2301806" y="6652"/>
                      <a:pt x="2457850" y="0"/>
                    </a:cubicBezTo>
                    <a:cubicBezTo>
                      <a:pt x="2613894" y="-6652"/>
                      <a:pt x="2730510" y="-10761"/>
                      <a:pt x="2951922" y="0"/>
                    </a:cubicBezTo>
                    <a:cubicBezTo>
                      <a:pt x="3173334" y="10761"/>
                      <a:pt x="3335093" y="-19228"/>
                      <a:pt x="3577329" y="0"/>
                    </a:cubicBezTo>
                    <a:cubicBezTo>
                      <a:pt x="3819565" y="19228"/>
                      <a:pt x="4123219" y="37110"/>
                      <a:pt x="4377850" y="0"/>
                    </a:cubicBezTo>
                    <a:cubicBezTo>
                      <a:pt x="4391748" y="112865"/>
                      <a:pt x="4375633" y="346121"/>
                      <a:pt x="4377850" y="475222"/>
                    </a:cubicBezTo>
                    <a:cubicBezTo>
                      <a:pt x="4380067" y="604323"/>
                      <a:pt x="4393007" y="891841"/>
                      <a:pt x="4377850" y="1011111"/>
                    </a:cubicBezTo>
                    <a:cubicBezTo>
                      <a:pt x="4199939" y="1028304"/>
                      <a:pt x="4058151" y="1005816"/>
                      <a:pt x="3883778" y="1011111"/>
                    </a:cubicBezTo>
                    <a:cubicBezTo>
                      <a:pt x="3709405" y="1016406"/>
                      <a:pt x="3514787" y="1039253"/>
                      <a:pt x="3214593" y="1011111"/>
                    </a:cubicBezTo>
                    <a:cubicBezTo>
                      <a:pt x="2914399" y="982969"/>
                      <a:pt x="2868215" y="1032506"/>
                      <a:pt x="2632964" y="1011111"/>
                    </a:cubicBezTo>
                    <a:cubicBezTo>
                      <a:pt x="2397713" y="989716"/>
                      <a:pt x="2206394" y="1041704"/>
                      <a:pt x="1963778" y="1011111"/>
                    </a:cubicBezTo>
                    <a:cubicBezTo>
                      <a:pt x="1721162" y="980518"/>
                      <a:pt x="1604710" y="984585"/>
                      <a:pt x="1425928" y="1011111"/>
                    </a:cubicBezTo>
                    <a:cubicBezTo>
                      <a:pt x="1247146" y="1037638"/>
                      <a:pt x="971352" y="1000554"/>
                      <a:pt x="844300" y="1011111"/>
                    </a:cubicBezTo>
                    <a:cubicBezTo>
                      <a:pt x="717248" y="1021668"/>
                      <a:pt x="258314" y="1039718"/>
                      <a:pt x="0" y="1011111"/>
                    </a:cubicBezTo>
                    <a:cubicBezTo>
                      <a:pt x="9089" y="843060"/>
                      <a:pt x="2374" y="704272"/>
                      <a:pt x="0" y="495444"/>
                    </a:cubicBezTo>
                    <a:cubicBezTo>
                      <a:pt x="-2374" y="286616"/>
                      <a:pt x="-13321" y="202377"/>
                      <a:pt x="0" y="0"/>
                    </a:cubicBezTo>
                    <a:close/>
                  </a:path>
                  <a:path w="4377850" h="1011111" stroke="0" extrusionOk="0">
                    <a:moveTo>
                      <a:pt x="0" y="0"/>
                    </a:moveTo>
                    <a:cubicBezTo>
                      <a:pt x="152611" y="17695"/>
                      <a:pt x="423359" y="24210"/>
                      <a:pt x="625407" y="0"/>
                    </a:cubicBezTo>
                    <a:cubicBezTo>
                      <a:pt x="827455" y="-24210"/>
                      <a:pt x="988810" y="-20851"/>
                      <a:pt x="1338371" y="0"/>
                    </a:cubicBezTo>
                    <a:cubicBezTo>
                      <a:pt x="1687932" y="20851"/>
                      <a:pt x="1730488" y="-1986"/>
                      <a:pt x="1832443" y="0"/>
                    </a:cubicBezTo>
                    <a:cubicBezTo>
                      <a:pt x="1934398" y="1986"/>
                      <a:pt x="2239773" y="-7569"/>
                      <a:pt x="2370293" y="0"/>
                    </a:cubicBezTo>
                    <a:cubicBezTo>
                      <a:pt x="2500813" y="7569"/>
                      <a:pt x="2712948" y="-20997"/>
                      <a:pt x="2864365" y="0"/>
                    </a:cubicBezTo>
                    <a:cubicBezTo>
                      <a:pt x="3015782" y="20997"/>
                      <a:pt x="3428078" y="-13389"/>
                      <a:pt x="3577329" y="0"/>
                    </a:cubicBezTo>
                    <a:cubicBezTo>
                      <a:pt x="3726580" y="13389"/>
                      <a:pt x="4177227" y="21583"/>
                      <a:pt x="4377850" y="0"/>
                    </a:cubicBezTo>
                    <a:cubicBezTo>
                      <a:pt x="4355262" y="99954"/>
                      <a:pt x="4391261" y="370269"/>
                      <a:pt x="4377850" y="495444"/>
                    </a:cubicBezTo>
                    <a:cubicBezTo>
                      <a:pt x="4364439" y="620619"/>
                      <a:pt x="4382630" y="844685"/>
                      <a:pt x="4377850" y="1011111"/>
                    </a:cubicBezTo>
                    <a:cubicBezTo>
                      <a:pt x="4131171" y="1024843"/>
                      <a:pt x="3972810" y="1037915"/>
                      <a:pt x="3664886" y="1011111"/>
                    </a:cubicBezTo>
                    <a:cubicBezTo>
                      <a:pt x="3356962" y="984307"/>
                      <a:pt x="3170260" y="1009392"/>
                      <a:pt x="2995700" y="1011111"/>
                    </a:cubicBezTo>
                    <a:cubicBezTo>
                      <a:pt x="2821140" y="1012830"/>
                      <a:pt x="2505815" y="984879"/>
                      <a:pt x="2326515" y="1011111"/>
                    </a:cubicBezTo>
                    <a:cubicBezTo>
                      <a:pt x="2147215" y="1037343"/>
                      <a:pt x="1917408" y="1026427"/>
                      <a:pt x="1744886" y="1011111"/>
                    </a:cubicBezTo>
                    <a:cubicBezTo>
                      <a:pt x="1572364" y="995795"/>
                      <a:pt x="1280559" y="1019044"/>
                      <a:pt x="1163257" y="1011111"/>
                    </a:cubicBezTo>
                    <a:cubicBezTo>
                      <a:pt x="1045955" y="1003178"/>
                      <a:pt x="269172" y="1043047"/>
                      <a:pt x="0" y="1011111"/>
                    </a:cubicBezTo>
                    <a:cubicBezTo>
                      <a:pt x="-6703" y="840034"/>
                      <a:pt x="4310" y="751021"/>
                      <a:pt x="0" y="525778"/>
                    </a:cubicBezTo>
                    <a:cubicBezTo>
                      <a:pt x="-4310" y="300535"/>
                      <a:pt x="7870" y="20056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693891-8DDE-BA76-84BC-1603C7F63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02" y="2028683"/>
                <a:ext cx="4377850" cy="10111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377850"/>
                          <a:gd name="connsiteY0" fmla="*/ 0 h 1011111"/>
                          <a:gd name="connsiteX1" fmla="*/ 625407 w 4377850"/>
                          <a:gd name="connsiteY1" fmla="*/ 0 h 1011111"/>
                          <a:gd name="connsiteX2" fmla="*/ 1163257 w 4377850"/>
                          <a:gd name="connsiteY2" fmla="*/ 0 h 1011111"/>
                          <a:gd name="connsiteX3" fmla="*/ 1876221 w 4377850"/>
                          <a:gd name="connsiteY3" fmla="*/ 0 h 1011111"/>
                          <a:gd name="connsiteX4" fmla="*/ 2457850 w 4377850"/>
                          <a:gd name="connsiteY4" fmla="*/ 0 h 1011111"/>
                          <a:gd name="connsiteX5" fmla="*/ 2951922 w 4377850"/>
                          <a:gd name="connsiteY5" fmla="*/ 0 h 1011111"/>
                          <a:gd name="connsiteX6" fmla="*/ 3577329 w 4377850"/>
                          <a:gd name="connsiteY6" fmla="*/ 0 h 1011111"/>
                          <a:gd name="connsiteX7" fmla="*/ 4377850 w 4377850"/>
                          <a:gd name="connsiteY7" fmla="*/ 0 h 1011111"/>
                          <a:gd name="connsiteX8" fmla="*/ 4377850 w 4377850"/>
                          <a:gd name="connsiteY8" fmla="*/ 475222 h 1011111"/>
                          <a:gd name="connsiteX9" fmla="*/ 4377850 w 4377850"/>
                          <a:gd name="connsiteY9" fmla="*/ 1011111 h 1011111"/>
                          <a:gd name="connsiteX10" fmla="*/ 3883778 w 4377850"/>
                          <a:gd name="connsiteY10" fmla="*/ 1011111 h 1011111"/>
                          <a:gd name="connsiteX11" fmla="*/ 3214593 w 4377850"/>
                          <a:gd name="connsiteY11" fmla="*/ 1011111 h 1011111"/>
                          <a:gd name="connsiteX12" fmla="*/ 2632964 w 4377850"/>
                          <a:gd name="connsiteY12" fmla="*/ 1011111 h 1011111"/>
                          <a:gd name="connsiteX13" fmla="*/ 1963778 w 4377850"/>
                          <a:gd name="connsiteY13" fmla="*/ 1011111 h 1011111"/>
                          <a:gd name="connsiteX14" fmla="*/ 1425928 w 4377850"/>
                          <a:gd name="connsiteY14" fmla="*/ 1011111 h 1011111"/>
                          <a:gd name="connsiteX15" fmla="*/ 844300 w 4377850"/>
                          <a:gd name="connsiteY15" fmla="*/ 1011111 h 1011111"/>
                          <a:gd name="connsiteX16" fmla="*/ 0 w 4377850"/>
                          <a:gd name="connsiteY16" fmla="*/ 1011111 h 1011111"/>
                          <a:gd name="connsiteX17" fmla="*/ 0 w 4377850"/>
                          <a:gd name="connsiteY17" fmla="*/ 495444 h 1011111"/>
                          <a:gd name="connsiteX18" fmla="*/ 0 w 4377850"/>
                          <a:gd name="connsiteY18" fmla="*/ 0 h 10111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77850" h="1011111" fill="none" extrusionOk="0">
                            <a:moveTo>
                              <a:pt x="0" y="0"/>
                            </a:moveTo>
                            <a:cubicBezTo>
                              <a:pt x="151883" y="28767"/>
                              <a:pt x="455610" y="7202"/>
                              <a:pt x="625407" y="0"/>
                            </a:cubicBezTo>
                            <a:cubicBezTo>
                              <a:pt x="795204" y="-7202"/>
                              <a:pt x="928735" y="24755"/>
                              <a:pt x="1163257" y="0"/>
                            </a:cubicBezTo>
                            <a:cubicBezTo>
                              <a:pt x="1397779" y="-24755"/>
                              <a:pt x="1591780" y="23388"/>
                              <a:pt x="1876221" y="0"/>
                            </a:cubicBezTo>
                            <a:cubicBezTo>
                              <a:pt x="2160662" y="-23388"/>
                              <a:pt x="2301806" y="6652"/>
                              <a:pt x="2457850" y="0"/>
                            </a:cubicBezTo>
                            <a:cubicBezTo>
                              <a:pt x="2613894" y="-6652"/>
                              <a:pt x="2730510" y="-10761"/>
                              <a:pt x="2951922" y="0"/>
                            </a:cubicBezTo>
                            <a:cubicBezTo>
                              <a:pt x="3173334" y="10761"/>
                              <a:pt x="3335093" y="-19228"/>
                              <a:pt x="3577329" y="0"/>
                            </a:cubicBezTo>
                            <a:cubicBezTo>
                              <a:pt x="3819565" y="19228"/>
                              <a:pt x="4123219" y="37110"/>
                              <a:pt x="4377850" y="0"/>
                            </a:cubicBezTo>
                            <a:cubicBezTo>
                              <a:pt x="4391748" y="112865"/>
                              <a:pt x="4375633" y="346121"/>
                              <a:pt x="4377850" y="475222"/>
                            </a:cubicBezTo>
                            <a:cubicBezTo>
                              <a:pt x="4380067" y="604323"/>
                              <a:pt x="4393007" y="891841"/>
                              <a:pt x="4377850" y="1011111"/>
                            </a:cubicBezTo>
                            <a:cubicBezTo>
                              <a:pt x="4199939" y="1028304"/>
                              <a:pt x="4058151" y="1005816"/>
                              <a:pt x="3883778" y="1011111"/>
                            </a:cubicBezTo>
                            <a:cubicBezTo>
                              <a:pt x="3709405" y="1016406"/>
                              <a:pt x="3514787" y="1039253"/>
                              <a:pt x="3214593" y="1011111"/>
                            </a:cubicBezTo>
                            <a:cubicBezTo>
                              <a:pt x="2914399" y="982969"/>
                              <a:pt x="2868215" y="1032506"/>
                              <a:pt x="2632964" y="1011111"/>
                            </a:cubicBezTo>
                            <a:cubicBezTo>
                              <a:pt x="2397713" y="989716"/>
                              <a:pt x="2206394" y="1041704"/>
                              <a:pt x="1963778" y="1011111"/>
                            </a:cubicBezTo>
                            <a:cubicBezTo>
                              <a:pt x="1721162" y="980518"/>
                              <a:pt x="1604710" y="984585"/>
                              <a:pt x="1425928" y="1011111"/>
                            </a:cubicBezTo>
                            <a:cubicBezTo>
                              <a:pt x="1247146" y="1037638"/>
                              <a:pt x="971352" y="1000554"/>
                              <a:pt x="844300" y="1011111"/>
                            </a:cubicBezTo>
                            <a:cubicBezTo>
                              <a:pt x="717248" y="1021668"/>
                              <a:pt x="258314" y="1039718"/>
                              <a:pt x="0" y="1011111"/>
                            </a:cubicBezTo>
                            <a:cubicBezTo>
                              <a:pt x="9089" y="843060"/>
                              <a:pt x="2374" y="704272"/>
                              <a:pt x="0" y="495444"/>
                            </a:cubicBezTo>
                            <a:cubicBezTo>
                              <a:pt x="-2374" y="286616"/>
                              <a:pt x="-13321" y="202377"/>
                              <a:pt x="0" y="0"/>
                            </a:cubicBezTo>
                            <a:close/>
                          </a:path>
                          <a:path w="4377850" h="1011111" stroke="0" extrusionOk="0">
                            <a:moveTo>
                              <a:pt x="0" y="0"/>
                            </a:moveTo>
                            <a:cubicBezTo>
                              <a:pt x="152611" y="17695"/>
                              <a:pt x="423359" y="24210"/>
                              <a:pt x="625407" y="0"/>
                            </a:cubicBezTo>
                            <a:cubicBezTo>
                              <a:pt x="827455" y="-24210"/>
                              <a:pt x="988810" y="-20851"/>
                              <a:pt x="1338371" y="0"/>
                            </a:cubicBezTo>
                            <a:cubicBezTo>
                              <a:pt x="1687932" y="20851"/>
                              <a:pt x="1730488" y="-1986"/>
                              <a:pt x="1832443" y="0"/>
                            </a:cubicBezTo>
                            <a:cubicBezTo>
                              <a:pt x="1934398" y="1986"/>
                              <a:pt x="2239773" y="-7569"/>
                              <a:pt x="2370293" y="0"/>
                            </a:cubicBezTo>
                            <a:cubicBezTo>
                              <a:pt x="2500813" y="7569"/>
                              <a:pt x="2712948" y="-20997"/>
                              <a:pt x="2864365" y="0"/>
                            </a:cubicBezTo>
                            <a:cubicBezTo>
                              <a:pt x="3015782" y="20997"/>
                              <a:pt x="3428078" y="-13389"/>
                              <a:pt x="3577329" y="0"/>
                            </a:cubicBezTo>
                            <a:cubicBezTo>
                              <a:pt x="3726580" y="13389"/>
                              <a:pt x="4177227" y="21583"/>
                              <a:pt x="4377850" y="0"/>
                            </a:cubicBezTo>
                            <a:cubicBezTo>
                              <a:pt x="4355262" y="99954"/>
                              <a:pt x="4391261" y="370269"/>
                              <a:pt x="4377850" y="495444"/>
                            </a:cubicBezTo>
                            <a:cubicBezTo>
                              <a:pt x="4364439" y="620619"/>
                              <a:pt x="4382630" y="844685"/>
                              <a:pt x="4377850" y="1011111"/>
                            </a:cubicBezTo>
                            <a:cubicBezTo>
                              <a:pt x="4131171" y="1024843"/>
                              <a:pt x="3972810" y="1037915"/>
                              <a:pt x="3664886" y="1011111"/>
                            </a:cubicBezTo>
                            <a:cubicBezTo>
                              <a:pt x="3356962" y="984307"/>
                              <a:pt x="3170260" y="1009392"/>
                              <a:pt x="2995700" y="1011111"/>
                            </a:cubicBezTo>
                            <a:cubicBezTo>
                              <a:pt x="2821140" y="1012830"/>
                              <a:pt x="2505815" y="984879"/>
                              <a:pt x="2326515" y="1011111"/>
                            </a:cubicBezTo>
                            <a:cubicBezTo>
                              <a:pt x="2147215" y="1037343"/>
                              <a:pt x="1917408" y="1026427"/>
                              <a:pt x="1744886" y="1011111"/>
                            </a:cubicBezTo>
                            <a:cubicBezTo>
                              <a:pt x="1572364" y="995795"/>
                              <a:pt x="1280559" y="1019044"/>
                              <a:pt x="1163257" y="1011111"/>
                            </a:cubicBezTo>
                            <a:cubicBezTo>
                              <a:pt x="1045955" y="1003178"/>
                              <a:pt x="269172" y="1043047"/>
                              <a:pt x="0" y="1011111"/>
                            </a:cubicBezTo>
                            <a:cubicBezTo>
                              <a:pt x="-6703" y="840034"/>
                              <a:pt x="4310" y="751021"/>
                              <a:pt x="0" y="525778"/>
                            </a:cubicBezTo>
                            <a:cubicBezTo>
                              <a:pt x="-4310" y="300535"/>
                              <a:pt x="7870" y="20056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C6313B-1C59-D412-1A29-2ACAAD7EC8A2}"/>
                  </a:ext>
                </a:extLst>
              </p:cNvPr>
              <p:cNvSpPr txBox="1"/>
              <p:nvPr/>
            </p:nvSpPr>
            <p:spPr>
              <a:xfrm>
                <a:off x="1283817" y="4114800"/>
                <a:ext cx="4377849" cy="1014317"/>
              </a:xfrm>
              <a:custGeom>
                <a:avLst/>
                <a:gdLst>
                  <a:gd name="connsiteX0" fmla="*/ 0 w 4377849"/>
                  <a:gd name="connsiteY0" fmla="*/ 0 h 1014317"/>
                  <a:gd name="connsiteX1" fmla="*/ 625407 w 4377849"/>
                  <a:gd name="connsiteY1" fmla="*/ 0 h 1014317"/>
                  <a:gd name="connsiteX2" fmla="*/ 1163257 w 4377849"/>
                  <a:gd name="connsiteY2" fmla="*/ 0 h 1014317"/>
                  <a:gd name="connsiteX3" fmla="*/ 1876221 w 4377849"/>
                  <a:gd name="connsiteY3" fmla="*/ 0 h 1014317"/>
                  <a:gd name="connsiteX4" fmla="*/ 2457850 w 4377849"/>
                  <a:gd name="connsiteY4" fmla="*/ 0 h 1014317"/>
                  <a:gd name="connsiteX5" fmla="*/ 2951921 w 4377849"/>
                  <a:gd name="connsiteY5" fmla="*/ 0 h 1014317"/>
                  <a:gd name="connsiteX6" fmla="*/ 3577328 w 4377849"/>
                  <a:gd name="connsiteY6" fmla="*/ 0 h 1014317"/>
                  <a:gd name="connsiteX7" fmla="*/ 4377849 w 4377849"/>
                  <a:gd name="connsiteY7" fmla="*/ 0 h 1014317"/>
                  <a:gd name="connsiteX8" fmla="*/ 4377849 w 4377849"/>
                  <a:gd name="connsiteY8" fmla="*/ 476729 h 1014317"/>
                  <a:gd name="connsiteX9" fmla="*/ 4377849 w 4377849"/>
                  <a:gd name="connsiteY9" fmla="*/ 1014317 h 1014317"/>
                  <a:gd name="connsiteX10" fmla="*/ 3883777 w 4377849"/>
                  <a:gd name="connsiteY10" fmla="*/ 1014317 h 1014317"/>
                  <a:gd name="connsiteX11" fmla="*/ 3214592 w 4377849"/>
                  <a:gd name="connsiteY11" fmla="*/ 1014317 h 1014317"/>
                  <a:gd name="connsiteX12" fmla="*/ 2632963 w 4377849"/>
                  <a:gd name="connsiteY12" fmla="*/ 1014317 h 1014317"/>
                  <a:gd name="connsiteX13" fmla="*/ 1963778 w 4377849"/>
                  <a:gd name="connsiteY13" fmla="*/ 1014317 h 1014317"/>
                  <a:gd name="connsiteX14" fmla="*/ 1425928 w 4377849"/>
                  <a:gd name="connsiteY14" fmla="*/ 1014317 h 1014317"/>
                  <a:gd name="connsiteX15" fmla="*/ 844299 w 4377849"/>
                  <a:gd name="connsiteY15" fmla="*/ 1014317 h 1014317"/>
                  <a:gd name="connsiteX16" fmla="*/ 0 w 4377849"/>
                  <a:gd name="connsiteY16" fmla="*/ 1014317 h 1014317"/>
                  <a:gd name="connsiteX17" fmla="*/ 0 w 4377849"/>
                  <a:gd name="connsiteY17" fmla="*/ 497015 h 1014317"/>
                  <a:gd name="connsiteX18" fmla="*/ 0 w 4377849"/>
                  <a:gd name="connsiteY18" fmla="*/ 0 h 1014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77849" h="1014317" fill="none" extrusionOk="0">
                    <a:moveTo>
                      <a:pt x="0" y="0"/>
                    </a:moveTo>
                    <a:cubicBezTo>
                      <a:pt x="151883" y="28767"/>
                      <a:pt x="455610" y="7202"/>
                      <a:pt x="625407" y="0"/>
                    </a:cubicBezTo>
                    <a:cubicBezTo>
                      <a:pt x="795204" y="-7202"/>
                      <a:pt x="928735" y="24755"/>
                      <a:pt x="1163257" y="0"/>
                    </a:cubicBezTo>
                    <a:cubicBezTo>
                      <a:pt x="1397779" y="-24755"/>
                      <a:pt x="1591780" y="23388"/>
                      <a:pt x="1876221" y="0"/>
                    </a:cubicBezTo>
                    <a:cubicBezTo>
                      <a:pt x="2160662" y="-23388"/>
                      <a:pt x="2301806" y="6652"/>
                      <a:pt x="2457850" y="0"/>
                    </a:cubicBezTo>
                    <a:cubicBezTo>
                      <a:pt x="2613894" y="-6652"/>
                      <a:pt x="2731447" y="-8416"/>
                      <a:pt x="2951921" y="0"/>
                    </a:cubicBezTo>
                    <a:cubicBezTo>
                      <a:pt x="3172395" y="8416"/>
                      <a:pt x="3335092" y="-19228"/>
                      <a:pt x="3577328" y="0"/>
                    </a:cubicBezTo>
                    <a:cubicBezTo>
                      <a:pt x="3819564" y="19228"/>
                      <a:pt x="4123218" y="37110"/>
                      <a:pt x="4377849" y="0"/>
                    </a:cubicBezTo>
                    <a:cubicBezTo>
                      <a:pt x="4390222" y="172225"/>
                      <a:pt x="4387412" y="244588"/>
                      <a:pt x="4377849" y="476729"/>
                    </a:cubicBezTo>
                    <a:cubicBezTo>
                      <a:pt x="4368286" y="708870"/>
                      <a:pt x="4395050" y="808049"/>
                      <a:pt x="4377849" y="1014317"/>
                    </a:cubicBezTo>
                    <a:cubicBezTo>
                      <a:pt x="4199938" y="1031510"/>
                      <a:pt x="4058150" y="1009022"/>
                      <a:pt x="3883777" y="1014317"/>
                    </a:cubicBezTo>
                    <a:cubicBezTo>
                      <a:pt x="3709404" y="1019612"/>
                      <a:pt x="3514786" y="1042459"/>
                      <a:pt x="3214592" y="1014317"/>
                    </a:cubicBezTo>
                    <a:cubicBezTo>
                      <a:pt x="2914398" y="986175"/>
                      <a:pt x="2868214" y="1035712"/>
                      <a:pt x="2632963" y="1014317"/>
                    </a:cubicBezTo>
                    <a:cubicBezTo>
                      <a:pt x="2397712" y="992922"/>
                      <a:pt x="2202505" y="1042947"/>
                      <a:pt x="1963778" y="1014317"/>
                    </a:cubicBezTo>
                    <a:cubicBezTo>
                      <a:pt x="1725052" y="985687"/>
                      <a:pt x="1604710" y="987791"/>
                      <a:pt x="1425928" y="1014317"/>
                    </a:cubicBezTo>
                    <a:cubicBezTo>
                      <a:pt x="1247146" y="1040844"/>
                      <a:pt x="972333" y="1007594"/>
                      <a:pt x="844299" y="1014317"/>
                    </a:cubicBezTo>
                    <a:cubicBezTo>
                      <a:pt x="716265" y="1021040"/>
                      <a:pt x="253389" y="1041744"/>
                      <a:pt x="0" y="1014317"/>
                    </a:cubicBezTo>
                    <a:cubicBezTo>
                      <a:pt x="-10720" y="797407"/>
                      <a:pt x="16312" y="692463"/>
                      <a:pt x="0" y="497015"/>
                    </a:cubicBezTo>
                    <a:cubicBezTo>
                      <a:pt x="-16312" y="301567"/>
                      <a:pt x="-16797" y="182840"/>
                      <a:pt x="0" y="0"/>
                    </a:cubicBezTo>
                    <a:close/>
                  </a:path>
                  <a:path w="4377849" h="1014317" stroke="0" extrusionOk="0">
                    <a:moveTo>
                      <a:pt x="0" y="0"/>
                    </a:moveTo>
                    <a:cubicBezTo>
                      <a:pt x="152611" y="17695"/>
                      <a:pt x="423359" y="24210"/>
                      <a:pt x="625407" y="0"/>
                    </a:cubicBezTo>
                    <a:cubicBezTo>
                      <a:pt x="827455" y="-24210"/>
                      <a:pt x="988810" y="-20851"/>
                      <a:pt x="1338371" y="0"/>
                    </a:cubicBezTo>
                    <a:cubicBezTo>
                      <a:pt x="1687932" y="20851"/>
                      <a:pt x="1730488" y="-1986"/>
                      <a:pt x="1832443" y="0"/>
                    </a:cubicBezTo>
                    <a:cubicBezTo>
                      <a:pt x="1934398" y="1986"/>
                      <a:pt x="2239773" y="-7569"/>
                      <a:pt x="2370293" y="0"/>
                    </a:cubicBezTo>
                    <a:cubicBezTo>
                      <a:pt x="2500813" y="7569"/>
                      <a:pt x="2717615" y="-19504"/>
                      <a:pt x="2864364" y="0"/>
                    </a:cubicBezTo>
                    <a:cubicBezTo>
                      <a:pt x="3011113" y="19504"/>
                      <a:pt x="3428077" y="-13389"/>
                      <a:pt x="3577328" y="0"/>
                    </a:cubicBezTo>
                    <a:cubicBezTo>
                      <a:pt x="3726579" y="13389"/>
                      <a:pt x="4177226" y="21583"/>
                      <a:pt x="4377849" y="0"/>
                    </a:cubicBezTo>
                    <a:cubicBezTo>
                      <a:pt x="4372370" y="165263"/>
                      <a:pt x="4380009" y="326379"/>
                      <a:pt x="4377849" y="497015"/>
                    </a:cubicBezTo>
                    <a:cubicBezTo>
                      <a:pt x="4375689" y="667652"/>
                      <a:pt x="4372810" y="898678"/>
                      <a:pt x="4377849" y="1014317"/>
                    </a:cubicBezTo>
                    <a:cubicBezTo>
                      <a:pt x="4131170" y="1028049"/>
                      <a:pt x="3972809" y="1041121"/>
                      <a:pt x="3664885" y="1014317"/>
                    </a:cubicBezTo>
                    <a:cubicBezTo>
                      <a:pt x="3356961" y="987513"/>
                      <a:pt x="3168257" y="1007768"/>
                      <a:pt x="2995700" y="1014317"/>
                    </a:cubicBezTo>
                    <a:cubicBezTo>
                      <a:pt x="2823144" y="1020866"/>
                      <a:pt x="2512017" y="990167"/>
                      <a:pt x="2326514" y="1014317"/>
                    </a:cubicBezTo>
                    <a:cubicBezTo>
                      <a:pt x="2141011" y="1038467"/>
                      <a:pt x="1914919" y="1023967"/>
                      <a:pt x="1744886" y="1014317"/>
                    </a:cubicBezTo>
                    <a:cubicBezTo>
                      <a:pt x="1574853" y="1004667"/>
                      <a:pt x="1280559" y="1022250"/>
                      <a:pt x="1163257" y="1014317"/>
                    </a:cubicBezTo>
                    <a:cubicBezTo>
                      <a:pt x="1045955" y="1006384"/>
                      <a:pt x="269172" y="1046253"/>
                      <a:pt x="0" y="1014317"/>
                    </a:cubicBezTo>
                    <a:cubicBezTo>
                      <a:pt x="7187" y="916417"/>
                      <a:pt x="23038" y="735815"/>
                      <a:pt x="0" y="527445"/>
                    </a:cubicBezTo>
                    <a:cubicBezTo>
                      <a:pt x="-23038" y="319075"/>
                      <a:pt x="-2374" y="26352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𝑝𝑜𝑠𝑖𝑡𝑖𝑜𝑛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𝑜𝑓𝐷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C6313B-1C59-D412-1A29-2ACAAD7EC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7" y="4114800"/>
                <a:ext cx="4377849" cy="1014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377849"/>
                          <a:gd name="connsiteY0" fmla="*/ 0 h 1014317"/>
                          <a:gd name="connsiteX1" fmla="*/ 625407 w 4377849"/>
                          <a:gd name="connsiteY1" fmla="*/ 0 h 1014317"/>
                          <a:gd name="connsiteX2" fmla="*/ 1163257 w 4377849"/>
                          <a:gd name="connsiteY2" fmla="*/ 0 h 1014317"/>
                          <a:gd name="connsiteX3" fmla="*/ 1876221 w 4377849"/>
                          <a:gd name="connsiteY3" fmla="*/ 0 h 1014317"/>
                          <a:gd name="connsiteX4" fmla="*/ 2457850 w 4377849"/>
                          <a:gd name="connsiteY4" fmla="*/ 0 h 1014317"/>
                          <a:gd name="connsiteX5" fmla="*/ 2951921 w 4377849"/>
                          <a:gd name="connsiteY5" fmla="*/ 0 h 1014317"/>
                          <a:gd name="connsiteX6" fmla="*/ 3577328 w 4377849"/>
                          <a:gd name="connsiteY6" fmla="*/ 0 h 1014317"/>
                          <a:gd name="connsiteX7" fmla="*/ 4377849 w 4377849"/>
                          <a:gd name="connsiteY7" fmla="*/ 0 h 1014317"/>
                          <a:gd name="connsiteX8" fmla="*/ 4377849 w 4377849"/>
                          <a:gd name="connsiteY8" fmla="*/ 476729 h 1014317"/>
                          <a:gd name="connsiteX9" fmla="*/ 4377849 w 4377849"/>
                          <a:gd name="connsiteY9" fmla="*/ 1014317 h 1014317"/>
                          <a:gd name="connsiteX10" fmla="*/ 3883777 w 4377849"/>
                          <a:gd name="connsiteY10" fmla="*/ 1014317 h 1014317"/>
                          <a:gd name="connsiteX11" fmla="*/ 3214592 w 4377849"/>
                          <a:gd name="connsiteY11" fmla="*/ 1014317 h 1014317"/>
                          <a:gd name="connsiteX12" fmla="*/ 2632963 w 4377849"/>
                          <a:gd name="connsiteY12" fmla="*/ 1014317 h 1014317"/>
                          <a:gd name="connsiteX13" fmla="*/ 1963778 w 4377849"/>
                          <a:gd name="connsiteY13" fmla="*/ 1014317 h 1014317"/>
                          <a:gd name="connsiteX14" fmla="*/ 1425928 w 4377849"/>
                          <a:gd name="connsiteY14" fmla="*/ 1014317 h 1014317"/>
                          <a:gd name="connsiteX15" fmla="*/ 844299 w 4377849"/>
                          <a:gd name="connsiteY15" fmla="*/ 1014317 h 1014317"/>
                          <a:gd name="connsiteX16" fmla="*/ 0 w 4377849"/>
                          <a:gd name="connsiteY16" fmla="*/ 1014317 h 1014317"/>
                          <a:gd name="connsiteX17" fmla="*/ 0 w 4377849"/>
                          <a:gd name="connsiteY17" fmla="*/ 497015 h 1014317"/>
                          <a:gd name="connsiteX18" fmla="*/ 0 w 4377849"/>
                          <a:gd name="connsiteY18" fmla="*/ 0 h 10143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77849" h="1014317" fill="none" extrusionOk="0">
                            <a:moveTo>
                              <a:pt x="0" y="0"/>
                            </a:moveTo>
                            <a:cubicBezTo>
                              <a:pt x="151883" y="28767"/>
                              <a:pt x="455610" y="7202"/>
                              <a:pt x="625407" y="0"/>
                            </a:cubicBezTo>
                            <a:cubicBezTo>
                              <a:pt x="795204" y="-7202"/>
                              <a:pt x="928735" y="24755"/>
                              <a:pt x="1163257" y="0"/>
                            </a:cubicBezTo>
                            <a:cubicBezTo>
                              <a:pt x="1397779" y="-24755"/>
                              <a:pt x="1591780" y="23388"/>
                              <a:pt x="1876221" y="0"/>
                            </a:cubicBezTo>
                            <a:cubicBezTo>
                              <a:pt x="2160662" y="-23388"/>
                              <a:pt x="2301806" y="6652"/>
                              <a:pt x="2457850" y="0"/>
                            </a:cubicBezTo>
                            <a:cubicBezTo>
                              <a:pt x="2613894" y="-6652"/>
                              <a:pt x="2731447" y="-8416"/>
                              <a:pt x="2951921" y="0"/>
                            </a:cubicBezTo>
                            <a:cubicBezTo>
                              <a:pt x="3172395" y="8416"/>
                              <a:pt x="3335092" y="-19228"/>
                              <a:pt x="3577328" y="0"/>
                            </a:cubicBezTo>
                            <a:cubicBezTo>
                              <a:pt x="3819564" y="19228"/>
                              <a:pt x="4123218" y="37110"/>
                              <a:pt x="4377849" y="0"/>
                            </a:cubicBezTo>
                            <a:cubicBezTo>
                              <a:pt x="4390222" y="172225"/>
                              <a:pt x="4387412" y="244588"/>
                              <a:pt x="4377849" y="476729"/>
                            </a:cubicBezTo>
                            <a:cubicBezTo>
                              <a:pt x="4368286" y="708870"/>
                              <a:pt x="4395050" y="808049"/>
                              <a:pt x="4377849" y="1014317"/>
                            </a:cubicBezTo>
                            <a:cubicBezTo>
                              <a:pt x="4199938" y="1031510"/>
                              <a:pt x="4058150" y="1009022"/>
                              <a:pt x="3883777" y="1014317"/>
                            </a:cubicBezTo>
                            <a:cubicBezTo>
                              <a:pt x="3709404" y="1019612"/>
                              <a:pt x="3514786" y="1042459"/>
                              <a:pt x="3214592" y="1014317"/>
                            </a:cubicBezTo>
                            <a:cubicBezTo>
                              <a:pt x="2914398" y="986175"/>
                              <a:pt x="2868214" y="1035712"/>
                              <a:pt x="2632963" y="1014317"/>
                            </a:cubicBezTo>
                            <a:cubicBezTo>
                              <a:pt x="2397712" y="992922"/>
                              <a:pt x="2202505" y="1042947"/>
                              <a:pt x="1963778" y="1014317"/>
                            </a:cubicBezTo>
                            <a:cubicBezTo>
                              <a:pt x="1725052" y="985687"/>
                              <a:pt x="1604710" y="987791"/>
                              <a:pt x="1425928" y="1014317"/>
                            </a:cubicBezTo>
                            <a:cubicBezTo>
                              <a:pt x="1247146" y="1040844"/>
                              <a:pt x="972333" y="1007594"/>
                              <a:pt x="844299" y="1014317"/>
                            </a:cubicBezTo>
                            <a:cubicBezTo>
                              <a:pt x="716265" y="1021040"/>
                              <a:pt x="253389" y="1041744"/>
                              <a:pt x="0" y="1014317"/>
                            </a:cubicBezTo>
                            <a:cubicBezTo>
                              <a:pt x="-10720" y="797407"/>
                              <a:pt x="16312" y="692463"/>
                              <a:pt x="0" y="497015"/>
                            </a:cubicBezTo>
                            <a:cubicBezTo>
                              <a:pt x="-16312" y="301567"/>
                              <a:pt x="-16797" y="182840"/>
                              <a:pt x="0" y="0"/>
                            </a:cubicBezTo>
                            <a:close/>
                          </a:path>
                          <a:path w="4377849" h="1014317" stroke="0" extrusionOk="0">
                            <a:moveTo>
                              <a:pt x="0" y="0"/>
                            </a:moveTo>
                            <a:cubicBezTo>
                              <a:pt x="152611" y="17695"/>
                              <a:pt x="423359" y="24210"/>
                              <a:pt x="625407" y="0"/>
                            </a:cubicBezTo>
                            <a:cubicBezTo>
                              <a:pt x="827455" y="-24210"/>
                              <a:pt x="988810" y="-20851"/>
                              <a:pt x="1338371" y="0"/>
                            </a:cubicBezTo>
                            <a:cubicBezTo>
                              <a:pt x="1687932" y="20851"/>
                              <a:pt x="1730488" y="-1986"/>
                              <a:pt x="1832443" y="0"/>
                            </a:cubicBezTo>
                            <a:cubicBezTo>
                              <a:pt x="1934398" y="1986"/>
                              <a:pt x="2239773" y="-7569"/>
                              <a:pt x="2370293" y="0"/>
                            </a:cubicBezTo>
                            <a:cubicBezTo>
                              <a:pt x="2500813" y="7569"/>
                              <a:pt x="2717615" y="-19504"/>
                              <a:pt x="2864364" y="0"/>
                            </a:cubicBezTo>
                            <a:cubicBezTo>
                              <a:pt x="3011113" y="19504"/>
                              <a:pt x="3428077" y="-13389"/>
                              <a:pt x="3577328" y="0"/>
                            </a:cubicBezTo>
                            <a:cubicBezTo>
                              <a:pt x="3726579" y="13389"/>
                              <a:pt x="4177226" y="21583"/>
                              <a:pt x="4377849" y="0"/>
                            </a:cubicBezTo>
                            <a:cubicBezTo>
                              <a:pt x="4372370" y="165263"/>
                              <a:pt x="4380009" y="326379"/>
                              <a:pt x="4377849" y="497015"/>
                            </a:cubicBezTo>
                            <a:cubicBezTo>
                              <a:pt x="4375689" y="667652"/>
                              <a:pt x="4372810" y="898678"/>
                              <a:pt x="4377849" y="1014317"/>
                            </a:cubicBezTo>
                            <a:cubicBezTo>
                              <a:pt x="4131170" y="1028049"/>
                              <a:pt x="3972809" y="1041121"/>
                              <a:pt x="3664885" y="1014317"/>
                            </a:cubicBezTo>
                            <a:cubicBezTo>
                              <a:pt x="3356961" y="987513"/>
                              <a:pt x="3168257" y="1007768"/>
                              <a:pt x="2995700" y="1014317"/>
                            </a:cubicBezTo>
                            <a:cubicBezTo>
                              <a:pt x="2823144" y="1020866"/>
                              <a:pt x="2512017" y="990167"/>
                              <a:pt x="2326514" y="1014317"/>
                            </a:cubicBezTo>
                            <a:cubicBezTo>
                              <a:pt x="2141011" y="1038467"/>
                              <a:pt x="1914919" y="1023967"/>
                              <a:pt x="1744886" y="1014317"/>
                            </a:cubicBezTo>
                            <a:cubicBezTo>
                              <a:pt x="1574853" y="1004667"/>
                              <a:pt x="1280559" y="1022250"/>
                              <a:pt x="1163257" y="1014317"/>
                            </a:cubicBezTo>
                            <a:cubicBezTo>
                              <a:pt x="1045955" y="1006384"/>
                              <a:pt x="269172" y="1046253"/>
                              <a:pt x="0" y="1014317"/>
                            </a:cubicBezTo>
                            <a:cubicBezTo>
                              <a:pt x="7187" y="916417"/>
                              <a:pt x="23038" y="735815"/>
                              <a:pt x="0" y="527445"/>
                            </a:cubicBezTo>
                            <a:cubicBezTo>
                              <a:pt x="-23038" y="319075"/>
                              <a:pt x="-2374" y="26352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230072-A54F-CCCF-98E0-A2C282A5422D}"/>
                  </a:ext>
                </a:extLst>
              </p:cNvPr>
              <p:cNvSpPr txBox="1"/>
              <p:nvPr/>
            </p:nvSpPr>
            <p:spPr>
              <a:xfrm>
                <a:off x="1283818" y="6200917"/>
                <a:ext cx="4370534" cy="1014317"/>
              </a:xfrm>
              <a:custGeom>
                <a:avLst/>
                <a:gdLst>
                  <a:gd name="connsiteX0" fmla="*/ 0 w 4370534"/>
                  <a:gd name="connsiteY0" fmla="*/ 0 h 1014317"/>
                  <a:gd name="connsiteX1" fmla="*/ 624362 w 4370534"/>
                  <a:gd name="connsiteY1" fmla="*/ 0 h 1014317"/>
                  <a:gd name="connsiteX2" fmla="*/ 1161313 w 4370534"/>
                  <a:gd name="connsiteY2" fmla="*/ 0 h 1014317"/>
                  <a:gd name="connsiteX3" fmla="*/ 1873086 w 4370534"/>
                  <a:gd name="connsiteY3" fmla="*/ 0 h 1014317"/>
                  <a:gd name="connsiteX4" fmla="*/ 2453743 w 4370534"/>
                  <a:gd name="connsiteY4" fmla="*/ 0 h 1014317"/>
                  <a:gd name="connsiteX5" fmla="*/ 2946989 w 4370534"/>
                  <a:gd name="connsiteY5" fmla="*/ 0 h 1014317"/>
                  <a:gd name="connsiteX6" fmla="*/ 3571351 w 4370534"/>
                  <a:gd name="connsiteY6" fmla="*/ 0 h 1014317"/>
                  <a:gd name="connsiteX7" fmla="*/ 4370534 w 4370534"/>
                  <a:gd name="connsiteY7" fmla="*/ 0 h 1014317"/>
                  <a:gd name="connsiteX8" fmla="*/ 4370534 w 4370534"/>
                  <a:gd name="connsiteY8" fmla="*/ 476729 h 1014317"/>
                  <a:gd name="connsiteX9" fmla="*/ 4370534 w 4370534"/>
                  <a:gd name="connsiteY9" fmla="*/ 1014317 h 1014317"/>
                  <a:gd name="connsiteX10" fmla="*/ 3877288 w 4370534"/>
                  <a:gd name="connsiteY10" fmla="*/ 1014317 h 1014317"/>
                  <a:gd name="connsiteX11" fmla="*/ 3209221 w 4370534"/>
                  <a:gd name="connsiteY11" fmla="*/ 1014317 h 1014317"/>
                  <a:gd name="connsiteX12" fmla="*/ 2628564 w 4370534"/>
                  <a:gd name="connsiteY12" fmla="*/ 1014317 h 1014317"/>
                  <a:gd name="connsiteX13" fmla="*/ 1960497 w 4370534"/>
                  <a:gd name="connsiteY13" fmla="*/ 1014317 h 1014317"/>
                  <a:gd name="connsiteX14" fmla="*/ 1423545 w 4370534"/>
                  <a:gd name="connsiteY14" fmla="*/ 1014317 h 1014317"/>
                  <a:gd name="connsiteX15" fmla="*/ 842889 w 4370534"/>
                  <a:gd name="connsiteY15" fmla="*/ 1014317 h 1014317"/>
                  <a:gd name="connsiteX16" fmla="*/ 0 w 4370534"/>
                  <a:gd name="connsiteY16" fmla="*/ 1014317 h 1014317"/>
                  <a:gd name="connsiteX17" fmla="*/ 0 w 4370534"/>
                  <a:gd name="connsiteY17" fmla="*/ 497015 h 1014317"/>
                  <a:gd name="connsiteX18" fmla="*/ 0 w 4370534"/>
                  <a:gd name="connsiteY18" fmla="*/ 0 h 1014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70534" h="1014317" fill="none" extrusionOk="0">
                    <a:moveTo>
                      <a:pt x="0" y="0"/>
                    </a:moveTo>
                    <a:cubicBezTo>
                      <a:pt x="173522" y="17172"/>
                      <a:pt x="447626" y="14002"/>
                      <a:pt x="624362" y="0"/>
                    </a:cubicBezTo>
                    <a:cubicBezTo>
                      <a:pt x="801098" y="-14002"/>
                      <a:pt x="1000721" y="-10497"/>
                      <a:pt x="1161313" y="0"/>
                    </a:cubicBezTo>
                    <a:cubicBezTo>
                      <a:pt x="1321905" y="10497"/>
                      <a:pt x="1673102" y="10919"/>
                      <a:pt x="1873086" y="0"/>
                    </a:cubicBezTo>
                    <a:cubicBezTo>
                      <a:pt x="2073070" y="-10919"/>
                      <a:pt x="2290848" y="-924"/>
                      <a:pt x="2453743" y="0"/>
                    </a:cubicBezTo>
                    <a:cubicBezTo>
                      <a:pt x="2616638" y="924"/>
                      <a:pt x="2759996" y="2674"/>
                      <a:pt x="2946989" y="0"/>
                    </a:cubicBezTo>
                    <a:cubicBezTo>
                      <a:pt x="3133982" y="-2674"/>
                      <a:pt x="3357112" y="29555"/>
                      <a:pt x="3571351" y="0"/>
                    </a:cubicBezTo>
                    <a:cubicBezTo>
                      <a:pt x="3785590" y="-29555"/>
                      <a:pt x="4057051" y="24155"/>
                      <a:pt x="4370534" y="0"/>
                    </a:cubicBezTo>
                    <a:cubicBezTo>
                      <a:pt x="4382907" y="172225"/>
                      <a:pt x="4380097" y="244588"/>
                      <a:pt x="4370534" y="476729"/>
                    </a:cubicBezTo>
                    <a:cubicBezTo>
                      <a:pt x="4360971" y="708870"/>
                      <a:pt x="4387735" y="808049"/>
                      <a:pt x="4370534" y="1014317"/>
                    </a:cubicBezTo>
                    <a:cubicBezTo>
                      <a:pt x="4230913" y="1000189"/>
                      <a:pt x="4111410" y="1034088"/>
                      <a:pt x="3877288" y="1014317"/>
                    </a:cubicBezTo>
                    <a:cubicBezTo>
                      <a:pt x="3643166" y="994546"/>
                      <a:pt x="3472297" y="1027011"/>
                      <a:pt x="3209221" y="1014317"/>
                    </a:cubicBezTo>
                    <a:cubicBezTo>
                      <a:pt x="2946145" y="1001623"/>
                      <a:pt x="2913598" y="1028093"/>
                      <a:pt x="2628564" y="1014317"/>
                    </a:cubicBezTo>
                    <a:cubicBezTo>
                      <a:pt x="2343530" y="1000541"/>
                      <a:pt x="2260474" y="986407"/>
                      <a:pt x="1960497" y="1014317"/>
                    </a:cubicBezTo>
                    <a:cubicBezTo>
                      <a:pt x="1660520" y="1042227"/>
                      <a:pt x="1591582" y="1034391"/>
                      <a:pt x="1423545" y="1014317"/>
                    </a:cubicBezTo>
                    <a:cubicBezTo>
                      <a:pt x="1255508" y="994243"/>
                      <a:pt x="1061110" y="993067"/>
                      <a:pt x="842889" y="1014317"/>
                    </a:cubicBezTo>
                    <a:cubicBezTo>
                      <a:pt x="624668" y="1035567"/>
                      <a:pt x="389858" y="979645"/>
                      <a:pt x="0" y="1014317"/>
                    </a:cubicBezTo>
                    <a:cubicBezTo>
                      <a:pt x="-10720" y="797407"/>
                      <a:pt x="16312" y="692463"/>
                      <a:pt x="0" y="497015"/>
                    </a:cubicBezTo>
                    <a:cubicBezTo>
                      <a:pt x="-16312" y="301567"/>
                      <a:pt x="-16797" y="182840"/>
                      <a:pt x="0" y="0"/>
                    </a:cubicBezTo>
                    <a:close/>
                  </a:path>
                  <a:path w="4370534" h="1014317" stroke="0" extrusionOk="0">
                    <a:moveTo>
                      <a:pt x="0" y="0"/>
                    </a:moveTo>
                    <a:cubicBezTo>
                      <a:pt x="279789" y="25887"/>
                      <a:pt x="321356" y="-21154"/>
                      <a:pt x="624362" y="0"/>
                    </a:cubicBezTo>
                    <a:cubicBezTo>
                      <a:pt x="927368" y="21154"/>
                      <a:pt x="1054503" y="962"/>
                      <a:pt x="1336135" y="0"/>
                    </a:cubicBezTo>
                    <a:cubicBezTo>
                      <a:pt x="1617767" y="-962"/>
                      <a:pt x="1715390" y="21368"/>
                      <a:pt x="1829381" y="0"/>
                    </a:cubicBezTo>
                    <a:cubicBezTo>
                      <a:pt x="1943372" y="-21368"/>
                      <a:pt x="2172227" y="-6640"/>
                      <a:pt x="2366332" y="0"/>
                    </a:cubicBezTo>
                    <a:cubicBezTo>
                      <a:pt x="2560437" y="6640"/>
                      <a:pt x="2716006" y="-20605"/>
                      <a:pt x="2859578" y="0"/>
                    </a:cubicBezTo>
                    <a:cubicBezTo>
                      <a:pt x="3003150" y="20605"/>
                      <a:pt x="3365993" y="23803"/>
                      <a:pt x="3571351" y="0"/>
                    </a:cubicBezTo>
                    <a:cubicBezTo>
                      <a:pt x="3776709" y="-23803"/>
                      <a:pt x="4134059" y="-5065"/>
                      <a:pt x="4370534" y="0"/>
                    </a:cubicBezTo>
                    <a:cubicBezTo>
                      <a:pt x="4365055" y="165263"/>
                      <a:pt x="4372694" y="326379"/>
                      <a:pt x="4370534" y="497015"/>
                    </a:cubicBezTo>
                    <a:cubicBezTo>
                      <a:pt x="4368374" y="667652"/>
                      <a:pt x="4365495" y="898678"/>
                      <a:pt x="4370534" y="1014317"/>
                    </a:cubicBezTo>
                    <a:cubicBezTo>
                      <a:pt x="4224771" y="1018434"/>
                      <a:pt x="3810077" y="1001524"/>
                      <a:pt x="3658761" y="1014317"/>
                    </a:cubicBezTo>
                    <a:cubicBezTo>
                      <a:pt x="3507445" y="1027110"/>
                      <a:pt x="3128193" y="1019003"/>
                      <a:pt x="2990694" y="1014317"/>
                    </a:cubicBezTo>
                    <a:cubicBezTo>
                      <a:pt x="2853195" y="1009631"/>
                      <a:pt x="2581712" y="998699"/>
                      <a:pt x="2322627" y="1014317"/>
                    </a:cubicBezTo>
                    <a:cubicBezTo>
                      <a:pt x="2063542" y="1029935"/>
                      <a:pt x="1934540" y="1038571"/>
                      <a:pt x="1741970" y="1014317"/>
                    </a:cubicBezTo>
                    <a:cubicBezTo>
                      <a:pt x="1549400" y="990063"/>
                      <a:pt x="1435593" y="987915"/>
                      <a:pt x="1161313" y="1014317"/>
                    </a:cubicBezTo>
                    <a:cubicBezTo>
                      <a:pt x="887033" y="1040719"/>
                      <a:pt x="239492" y="1049268"/>
                      <a:pt x="0" y="1014317"/>
                    </a:cubicBezTo>
                    <a:cubicBezTo>
                      <a:pt x="7187" y="916417"/>
                      <a:pt x="23038" y="735815"/>
                      <a:pt x="0" y="527445"/>
                    </a:cubicBezTo>
                    <a:cubicBezTo>
                      <a:pt x="-23038" y="319075"/>
                      <a:pt x="-2374" y="26352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𝑝𝑜𝑠𝑖𝑡𝑖𝑜𝑛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𝑜𝑓𝑃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230072-A54F-CCCF-98E0-A2C282A54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8" y="6200917"/>
                <a:ext cx="4370534" cy="1014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370534"/>
                          <a:gd name="connsiteY0" fmla="*/ 0 h 1014317"/>
                          <a:gd name="connsiteX1" fmla="*/ 624362 w 4370534"/>
                          <a:gd name="connsiteY1" fmla="*/ 0 h 1014317"/>
                          <a:gd name="connsiteX2" fmla="*/ 1161313 w 4370534"/>
                          <a:gd name="connsiteY2" fmla="*/ 0 h 1014317"/>
                          <a:gd name="connsiteX3" fmla="*/ 1873086 w 4370534"/>
                          <a:gd name="connsiteY3" fmla="*/ 0 h 1014317"/>
                          <a:gd name="connsiteX4" fmla="*/ 2453743 w 4370534"/>
                          <a:gd name="connsiteY4" fmla="*/ 0 h 1014317"/>
                          <a:gd name="connsiteX5" fmla="*/ 2946989 w 4370534"/>
                          <a:gd name="connsiteY5" fmla="*/ 0 h 1014317"/>
                          <a:gd name="connsiteX6" fmla="*/ 3571351 w 4370534"/>
                          <a:gd name="connsiteY6" fmla="*/ 0 h 1014317"/>
                          <a:gd name="connsiteX7" fmla="*/ 4370534 w 4370534"/>
                          <a:gd name="connsiteY7" fmla="*/ 0 h 1014317"/>
                          <a:gd name="connsiteX8" fmla="*/ 4370534 w 4370534"/>
                          <a:gd name="connsiteY8" fmla="*/ 476729 h 1014317"/>
                          <a:gd name="connsiteX9" fmla="*/ 4370534 w 4370534"/>
                          <a:gd name="connsiteY9" fmla="*/ 1014317 h 1014317"/>
                          <a:gd name="connsiteX10" fmla="*/ 3877288 w 4370534"/>
                          <a:gd name="connsiteY10" fmla="*/ 1014317 h 1014317"/>
                          <a:gd name="connsiteX11" fmla="*/ 3209221 w 4370534"/>
                          <a:gd name="connsiteY11" fmla="*/ 1014317 h 1014317"/>
                          <a:gd name="connsiteX12" fmla="*/ 2628564 w 4370534"/>
                          <a:gd name="connsiteY12" fmla="*/ 1014317 h 1014317"/>
                          <a:gd name="connsiteX13" fmla="*/ 1960497 w 4370534"/>
                          <a:gd name="connsiteY13" fmla="*/ 1014317 h 1014317"/>
                          <a:gd name="connsiteX14" fmla="*/ 1423545 w 4370534"/>
                          <a:gd name="connsiteY14" fmla="*/ 1014317 h 1014317"/>
                          <a:gd name="connsiteX15" fmla="*/ 842889 w 4370534"/>
                          <a:gd name="connsiteY15" fmla="*/ 1014317 h 1014317"/>
                          <a:gd name="connsiteX16" fmla="*/ 0 w 4370534"/>
                          <a:gd name="connsiteY16" fmla="*/ 1014317 h 1014317"/>
                          <a:gd name="connsiteX17" fmla="*/ 0 w 4370534"/>
                          <a:gd name="connsiteY17" fmla="*/ 497015 h 1014317"/>
                          <a:gd name="connsiteX18" fmla="*/ 0 w 4370534"/>
                          <a:gd name="connsiteY18" fmla="*/ 0 h 10143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70534" h="1014317" fill="none" extrusionOk="0">
                            <a:moveTo>
                              <a:pt x="0" y="0"/>
                            </a:moveTo>
                            <a:cubicBezTo>
                              <a:pt x="173522" y="17172"/>
                              <a:pt x="447626" y="14002"/>
                              <a:pt x="624362" y="0"/>
                            </a:cubicBezTo>
                            <a:cubicBezTo>
                              <a:pt x="801098" y="-14002"/>
                              <a:pt x="1000721" y="-10497"/>
                              <a:pt x="1161313" y="0"/>
                            </a:cubicBezTo>
                            <a:cubicBezTo>
                              <a:pt x="1321905" y="10497"/>
                              <a:pt x="1673102" y="10919"/>
                              <a:pt x="1873086" y="0"/>
                            </a:cubicBezTo>
                            <a:cubicBezTo>
                              <a:pt x="2073070" y="-10919"/>
                              <a:pt x="2290848" y="-924"/>
                              <a:pt x="2453743" y="0"/>
                            </a:cubicBezTo>
                            <a:cubicBezTo>
                              <a:pt x="2616638" y="924"/>
                              <a:pt x="2759996" y="2674"/>
                              <a:pt x="2946989" y="0"/>
                            </a:cubicBezTo>
                            <a:cubicBezTo>
                              <a:pt x="3133982" y="-2674"/>
                              <a:pt x="3357112" y="29555"/>
                              <a:pt x="3571351" y="0"/>
                            </a:cubicBezTo>
                            <a:cubicBezTo>
                              <a:pt x="3785590" y="-29555"/>
                              <a:pt x="4057051" y="24155"/>
                              <a:pt x="4370534" y="0"/>
                            </a:cubicBezTo>
                            <a:cubicBezTo>
                              <a:pt x="4382907" y="172225"/>
                              <a:pt x="4380097" y="244588"/>
                              <a:pt x="4370534" y="476729"/>
                            </a:cubicBezTo>
                            <a:cubicBezTo>
                              <a:pt x="4360971" y="708870"/>
                              <a:pt x="4387735" y="808049"/>
                              <a:pt x="4370534" y="1014317"/>
                            </a:cubicBezTo>
                            <a:cubicBezTo>
                              <a:pt x="4230913" y="1000189"/>
                              <a:pt x="4111410" y="1034088"/>
                              <a:pt x="3877288" y="1014317"/>
                            </a:cubicBezTo>
                            <a:cubicBezTo>
                              <a:pt x="3643166" y="994546"/>
                              <a:pt x="3472297" y="1027011"/>
                              <a:pt x="3209221" y="1014317"/>
                            </a:cubicBezTo>
                            <a:cubicBezTo>
                              <a:pt x="2946145" y="1001623"/>
                              <a:pt x="2913598" y="1028093"/>
                              <a:pt x="2628564" y="1014317"/>
                            </a:cubicBezTo>
                            <a:cubicBezTo>
                              <a:pt x="2343530" y="1000541"/>
                              <a:pt x="2260474" y="986407"/>
                              <a:pt x="1960497" y="1014317"/>
                            </a:cubicBezTo>
                            <a:cubicBezTo>
                              <a:pt x="1660520" y="1042227"/>
                              <a:pt x="1591582" y="1034391"/>
                              <a:pt x="1423545" y="1014317"/>
                            </a:cubicBezTo>
                            <a:cubicBezTo>
                              <a:pt x="1255508" y="994243"/>
                              <a:pt x="1061110" y="993067"/>
                              <a:pt x="842889" y="1014317"/>
                            </a:cubicBezTo>
                            <a:cubicBezTo>
                              <a:pt x="624668" y="1035567"/>
                              <a:pt x="389858" y="979645"/>
                              <a:pt x="0" y="1014317"/>
                            </a:cubicBezTo>
                            <a:cubicBezTo>
                              <a:pt x="-10720" y="797407"/>
                              <a:pt x="16312" y="692463"/>
                              <a:pt x="0" y="497015"/>
                            </a:cubicBezTo>
                            <a:cubicBezTo>
                              <a:pt x="-16312" y="301567"/>
                              <a:pt x="-16797" y="182840"/>
                              <a:pt x="0" y="0"/>
                            </a:cubicBezTo>
                            <a:close/>
                          </a:path>
                          <a:path w="4370534" h="1014317" stroke="0" extrusionOk="0">
                            <a:moveTo>
                              <a:pt x="0" y="0"/>
                            </a:moveTo>
                            <a:cubicBezTo>
                              <a:pt x="279789" y="25887"/>
                              <a:pt x="321356" y="-21154"/>
                              <a:pt x="624362" y="0"/>
                            </a:cubicBezTo>
                            <a:cubicBezTo>
                              <a:pt x="927368" y="21154"/>
                              <a:pt x="1054503" y="962"/>
                              <a:pt x="1336135" y="0"/>
                            </a:cubicBezTo>
                            <a:cubicBezTo>
                              <a:pt x="1617767" y="-962"/>
                              <a:pt x="1715390" y="21368"/>
                              <a:pt x="1829381" y="0"/>
                            </a:cubicBezTo>
                            <a:cubicBezTo>
                              <a:pt x="1943372" y="-21368"/>
                              <a:pt x="2172227" y="-6640"/>
                              <a:pt x="2366332" y="0"/>
                            </a:cubicBezTo>
                            <a:cubicBezTo>
                              <a:pt x="2560437" y="6640"/>
                              <a:pt x="2716006" y="-20605"/>
                              <a:pt x="2859578" y="0"/>
                            </a:cubicBezTo>
                            <a:cubicBezTo>
                              <a:pt x="3003150" y="20605"/>
                              <a:pt x="3365993" y="23803"/>
                              <a:pt x="3571351" y="0"/>
                            </a:cubicBezTo>
                            <a:cubicBezTo>
                              <a:pt x="3776709" y="-23803"/>
                              <a:pt x="4134059" y="-5065"/>
                              <a:pt x="4370534" y="0"/>
                            </a:cubicBezTo>
                            <a:cubicBezTo>
                              <a:pt x="4365055" y="165263"/>
                              <a:pt x="4372694" y="326379"/>
                              <a:pt x="4370534" y="497015"/>
                            </a:cubicBezTo>
                            <a:cubicBezTo>
                              <a:pt x="4368374" y="667652"/>
                              <a:pt x="4365495" y="898678"/>
                              <a:pt x="4370534" y="1014317"/>
                            </a:cubicBezTo>
                            <a:cubicBezTo>
                              <a:pt x="4224771" y="1018434"/>
                              <a:pt x="3810077" y="1001524"/>
                              <a:pt x="3658761" y="1014317"/>
                            </a:cubicBezTo>
                            <a:cubicBezTo>
                              <a:pt x="3507445" y="1027110"/>
                              <a:pt x="3128193" y="1019003"/>
                              <a:pt x="2990694" y="1014317"/>
                            </a:cubicBezTo>
                            <a:cubicBezTo>
                              <a:pt x="2853195" y="1009631"/>
                              <a:pt x="2581712" y="998699"/>
                              <a:pt x="2322627" y="1014317"/>
                            </a:cubicBezTo>
                            <a:cubicBezTo>
                              <a:pt x="2063542" y="1029935"/>
                              <a:pt x="1934540" y="1038571"/>
                              <a:pt x="1741970" y="1014317"/>
                            </a:cubicBezTo>
                            <a:cubicBezTo>
                              <a:pt x="1549400" y="990063"/>
                              <a:pt x="1435593" y="987915"/>
                              <a:pt x="1161313" y="1014317"/>
                            </a:cubicBezTo>
                            <a:cubicBezTo>
                              <a:pt x="887033" y="1040719"/>
                              <a:pt x="239492" y="1049268"/>
                              <a:pt x="0" y="1014317"/>
                            </a:cubicBezTo>
                            <a:cubicBezTo>
                              <a:pt x="7187" y="916417"/>
                              <a:pt x="23038" y="735815"/>
                              <a:pt x="0" y="527445"/>
                            </a:cubicBezTo>
                            <a:cubicBezTo>
                              <a:pt x="-23038" y="319075"/>
                              <a:pt x="-2374" y="26352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DE8D23-5171-3BF2-2F28-8A3693E0B853}"/>
                  </a:ext>
                </a:extLst>
              </p:cNvPr>
              <p:cNvSpPr txBox="1"/>
              <p:nvPr/>
            </p:nvSpPr>
            <p:spPr>
              <a:xfrm>
                <a:off x="7157896" y="1971425"/>
                <a:ext cx="6595425" cy="1077218"/>
              </a:xfrm>
              <a:custGeom>
                <a:avLst/>
                <a:gdLst>
                  <a:gd name="connsiteX0" fmla="*/ 0 w 6595425"/>
                  <a:gd name="connsiteY0" fmla="*/ 0 h 1077218"/>
                  <a:gd name="connsiteX1" fmla="*/ 527634 w 6595425"/>
                  <a:gd name="connsiteY1" fmla="*/ 0 h 1077218"/>
                  <a:gd name="connsiteX2" fmla="*/ 989314 w 6595425"/>
                  <a:gd name="connsiteY2" fmla="*/ 0 h 1077218"/>
                  <a:gd name="connsiteX3" fmla="*/ 1516948 w 6595425"/>
                  <a:gd name="connsiteY3" fmla="*/ 0 h 1077218"/>
                  <a:gd name="connsiteX4" fmla="*/ 2110536 w 6595425"/>
                  <a:gd name="connsiteY4" fmla="*/ 0 h 1077218"/>
                  <a:gd name="connsiteX5" fmla="*/ 2770079 w 6595425"/>
                  <a:gd name="connsiteY5" fmla="*/ 0 h 1077218"/>
                  <a:gd name="connsiteX6" fmla="*/ 3231758 w 6595425"/>
                  <a:gd name="connsiteY6" fmla="*/ 0 h 1077218"/>
                  <a:gd name="connsiteX7" fmla="*/ 3693438 w 6595425"/>
                  <a:gd name="connsiteY7" fmla="*/ 0 h 1077218"/>
                  <a:gd name="connsiteX8" fmla="*/ 4352981 w 6595425"/>
                  <a:gd name="connsiteY8" fmla="*/ 0 h 1077218"/>
                  <a:gd name="connsiteX9" fmla="*/ 5078477 w 6595425"/>
                  <a:gd name="connsiteY9" fmla="*/ 0 h 1077218"/>
                  <a:gd name="connsiteX10" fmla="*/ 5540157 w 6595425"/>
                  <a:gd name="connsiteY10" fmla="*/ 0 h 1077218"/>
                  <a:gd name="connsiteX11" fmla="*/ 6595425 w 6595425"/>
                  <a:gd name="connsiteY11" fmla="*/ 0 h 1077218"/>
                  <a:gd name="connsiteX12" fmla="*/ 6595425 w 6595425"/>
                  <a:gd name="connsiteY12" fmla="*/ 527837 h 1077218"/>
                  <a:gd name="connsiteX13" fmla="*/ 6595425 w 6595425"/>
                  <a:gd name="connsiteY13" fmla="*/ 1077218 h 1077218"/>
                  <a:gd name="connsiteX14" fmla="*/ 5935883 w 6595425"/>
                  <a:gd name="connsiteY14" fmla="*/ 1077218 h 1077218"/>
                  <a:gd name="connsiteX15" fmla="*/ 5210386 w 6595425"/>
                  <a:gd name="connsiteY15" fmla="*/ 1077218 h 1077218"/>
                  <a:gd name="connsiteX16" fmla="*/ 4748706 w 6595425"/>
                  <a:gd name="connsiteY16" fmla="*/ 1077218 h 1077218"/>
                  <a:gd name="connsiteX17" fmla="*/ 3957255 w 6595425"/>
                  <a:gd name="connsiteY17" fmla="*/ 1077218 h 1077218"/>
                  <a:gd name="connsiteX18" fmla="*/ 3363667 w 6595425"/>
                  <a:gd name="connsiteY18" fmla="*/ 1077218 h 1077218"/>
                  <a:gd name="connsiteX19" fmla="*/ 2704124 w 6595425"/>
                  <a:gd name="connsiteY19" fmla="*/ 1077218 h 1077218"/>
                  <a:gd name="connsiteX20" fmla="*/ 2044582 w 6595425"/>
                  <a:gd name="connsiteY20" fmla="*/ 1077218 h 1077218"/>
                  <a:gd name="connsiteX21" fmla="*/ 1450993 w 6595425"/>
                  <a:gd name="connsiteY21" fmla="*/ 1077218 h 1077218"/>
                  <a:gd name="connsiteX22" fmla="*/ 989314 w 6595425"/>
                  <a:gd name="connsiteY22" fmla="*/ 1077218 h 1077218"/>
                  <a:gd name="connsiteX23" fmla="*/ 0 w 6595425"/>
                  <a:gd name="connsiteY23" fmla="*/ 1077218 h 1077218"/>
                  <a:gd name="connsiteX24" fmla="*/ 0 w 6595425"/>
                  <a:gd name="connsiteY24" fmla="*/ 560153 h 1077218"/>
                  <a:gd name="connsiteX25" fmla="*/ 0 w 6595425"/>
                  <a:gd name="connsiteY25" fmla="*/ 0 h 107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595425" h="1077218" fill="none" extrusionOk="0">
                    <a:moveTo>
                      <a:pt x="0" y="0"/>
                    </a:moveTo>
                    <a:cubicBezTo>
                      <a:pt x="115418" y="22265"/>
                      <a:pt x="342574" y="11960"/>
                      <a:pt x="527634" y="0"/>
                    </a:cubicBezTo>
                    <a:cubicBezTo>
                      <a:pt x="712694" y="-11960"/>
                      <a:pt x="819996" y="-6284"/>
                      <a:pt x="989314" y="0"/>
                    </a:cubicBezTo>
                    <a:cubicBezTo>
                      <a:pt x="1158632" y="6284"/>
                      <a:pt x="1265988" y="3300"/>
                      <a:pt x="1516948" y="0"/>
                    </a:cubicBezTo>
                    <a:cubicBezTo>
                      <a:pt x="1767908" y="-3300"/>
                      <a:pt x="1840167" y="14271"/>
                      <a:pt x="2110536" y="0"/>
                    </a:cubicBezTo>
                    <a:cubicBezTo>
                      <a:pt x="2380905" y="-14271"/>
                      <a:pt x="2492370" y="-12948"/>
                      <a:pt x="2770079" y="0"/>
                    </a:cubicBezTo>
                    <a:cubicBezTo>
                      <a:pt x="3047788" y="12948"/>
                      <a:pt x="3082321" y="-10116"/>
                      <a:pt x="3231758" y="0"/>
                    </a:cubicBezTo>
                    <a:cubicBezTo>
                      <a:pt x="3381195" y="10116"/>
                      <a:pt x="3479591" y="19215"/>
                      <a:pt x="3693438" y="0"/>
                    </a:cubicBezTo>
                    <a:cubicBezTo>
                      <a:pt x="3907285" y="-19215"/>
                      <a:pt x="4036357" y="-12022"/>
                      <a:pt x="4352981" y="0"/>
                    </a:cubicBezTo>
                    <a:cubicBezTo>
                      <a:pt x="4669605" y="12022"/>
                      <a:pt x="4735741" y="32672"/>
                      <a:pt x="5078477" y="0"/>
                    </a:cubicBezTo>
                    <a:cubicBezTo>
                      <a:pt x="5421213" y="-32672"/>
                      <a:pt x="5425642" y="-14"/>
                      <a:pt x="5540157" y="0"/>
                    </a:cubicBezTo>
                    <a:cubicBezTo>
                      <a:pt x="5654672" y="14"/>
                      <a:pt x="6093993" y="-4939"/>
                      <a:pt x="6595425" y="0"/>
                    </a:cubicBezTo>
                    <a:cubicBezTo>
                      <a:pt x="6598251" y="235950"/>
                      <a:pt x="6590888" y="363812"/>
                      <a:pt x="6595425" y="527837"/>
                    </a:cubicBezTo>
                    <a:cubicBezTo>
                      <a:pt x="6599962" y="691862"/>
                      <a:pt x="6596821" y="845670"/>
                      <a:pt x="6595425" y="1077218"/>
                    </a:cubicBezTo>
                    <a:cubicBezTo>
                      <a:pt x="6372291" y="1061909"/>
                      <a:pt x="6098557" y="1072908"/>
                      <a:pt x="5935883" y="1077218"/>
                    </a:cubicBezTo>
                    <a:cubicBezTo>
                      <a:pt x="5773209" y="1081528"/>
                      <a:pt x="5370223" y="1100413"/>
                      <a:pt x="5210386" y="1077218"/>
                    </a:cubicBezTo>
                    <a:cubicBezTo>
                      <a:pt x="5050549" y="1054023"/>
                      <a:pt x="4916655" y="1064226"/>
                      <a:pt x="4748706" y="1077218"/>
                    </a:cubicBezTo>
                    <a:cubicBezTo>
                      <a:pt x="4580757" y="1090210"/>
                      <a:pt x="4256323" y="1049414"/>
                      <a:pt x="3957255" y="1077218"/>
                    </a:cubicBezTo>
                    <a:cubicBezTo>
                      <a:pt x="3658187" y="1105022"/>
                      <a:pt x="3509665" y="1104082"/>
                      <a:pt x="3363667" y="1077218"/>
                    </a:cubicBezTo>
                    <a:cubicBezTo>
                      <a:pt x="3217669" y="1050354"/>
                      <a:pt x="2983026" y="1057423"/>
                      <a:pt x="2704124" y="1077218"/>
                    </a:cubicBezTo>
                    <a:cubicBezTo>
                      <a:pt x="2425222" y="1097013"/>
                      <a:pt x="2332629" y="1098642"/>
                      <a:pt x="2044582" y="1077218"/>
                    </a:cubicBezTo>
                    <a:cubicBezTo>
                      <a:pt x="1756535" y="1055794"/>
                      <a:pt x="1673664" y="1066292"/>
                      <a:pt x="1450993" y="1077218"/>
                    </a:cubicBezTo>
                    <a:cubicBezTo>
                      <a:pt x="1228322" y="1088144"/>
                      <a:pt x="1130111" y="1056878"/>
                      <a:pt x="989314" y="1077218"/>
                    </a:cubicBezTo>
                    <a:cubicBezTo>
                      <a:pt x="848517" y="1097558"/>
                      <a:pt x="331122" y="1104195"/>
                      <a:pt x="0" y="1077218"/>
                    </a:cubicBezTo>
                    <a:cubicBezTo>
                      <a:pt x="-23389" y="837595"/>
                      <a:pt x="-21965" y="732334"/>
                      <a:pt x="0" y="560153"/>
                    </a:cubicBezTo>
                    <a:cubicBezTo>
                      <a:pt x="21965" y="387973"/>
                      <a:pt x="-12089" y="168960"/>
                      <a:pt x="0" y="0"/>
                    </a:cubicBezTo>
                    <a:close/>
                  </a:path>
                  <a:path w="6595425" h="1077218" stroke="0" extrusionOk="0">
                    <a:moveTo>
                      <a:pt x="0" y="0"/>
                    </a:moveTo>
                    <a:cubicBezTo>
                      <a:pt x="197398" y="-28541"/>
                      <a:pt x="405537" y="21433"/>
                      <a:pt x="659543" y="0"/>
                    </a:cubicBezTo>
                    <a:cubicBezTo>
                      <a:pt x="913549" y="-21433"/>
                      <a:pt x="1091393" y="-6976"/>
                      <a:pt x="1450994" y="0"/>
                    </a:cubicBezTo>
                    <a:cubicBezTo>
                      <a:pt x="1810595" y="6976"/>
                      <a:pt x="1734864" y="7996"/>
                      <a:pt x="1912673" y="0"/>
                    </a:cubicBezTo>
                    <a:cubicBezTo>
                      <a:pt x="2090482" y="-7996"/>
                      <a:pt x="2217401" y="24590"/>
                      <a:pt x="2440307" y="0"/>
                    </a:cubicBezTo>
                    <a:cubicBezTo>
                      <a:pt x="2663213" y="-24590"/>
                      <a:pt x="2686292" y="13700"/>
                      <a:pt x="2901987" y="0"/>
                    </a:cubicBezTo>
                    <a:cubicBezTo>
                      <a:pt x="3117682" y="-13700"/>
                      <a:pt x="3319771" y="31999"/>
                      <a:pt x="3693438" y="0"/>
                    </a:cubicBezTo>
                    <a:cubicBezTo>
                      <a:pt x="4067105" y="-31999"/>
                      <a:pt x="4026118" y="-8550"/>
                      <a:pt x="4352981" y="0"/>
                    </a:cubicBezTo>
                    <a:cubicBezTo>
                      <a:pt x="4679844" y="8550"/>
                      <a:pt x="4662493" y="11271"/>
                      <a:pt x="4946569" y="0"/>
                    </a:cubicBezTo>
                    <a:cubicBezTo>
                      <a:pt x="5230645" y="-11271"/>
                      <a:pt x="5341500" y="5308"/>
                      <a:pt x="5606111" y="0"/>
                    </a:cubicBezTo>
                    <a:cubicBezTo>
                      <a:pt x="5870722" y="-5308"/>
                      <a:pt x="6117401" y="-15231"/>
                      <a:pt x="6595425" y="0"/>
                    </a:cubicBezTo>
                    <a:cubicBezTo>
                      <a:pt x="6597415" y="188239"/>
                      <a:pt x="6573862" y="409395"/>
                      <a:pt x="6595425" y="517065"/>
                    </a:cubicBezTo>
                    <a:cubicBezTo>
                      <a:pt x="6616988" y="624736"/>
                      <a:pt x="6589639" y="853544"/>
                      <a:pt x="6595425" y="1077218"/>
                    </a:cubicBezTo>
                    <a:cubicBezTo>
                      <a:pt x="6392673" y="1094175"/>
                      <a:pt x="6226816" y="1072999"/>
                      <a:pt x="5869928" y="1077218"/>
                    </a:cubicBezTo>
                    <a:cubicBezTo>
                      <a:pt x="5513040" y="1081437"/>
                      <a:pt x="5438861" y="1095491"/>
                      <a:pt x="5276340" y="1077218"/>
                    </a:cubicBezTo>
                    <a:cubicBezTo>
                      <a:pt x="5113819" y="1058945"/>
                      <a:pt x="4699449" y="1100450"/>
                      <a:pt x="4550843" y="1077218"/>
                    </a:cubicBezTo>
                    <a:cubicBezTo>
                      <a:pt x="4402237" y="1053986"/>
                      <a:pt x="4181948" y="1062602"/>
                      <a:pt x="4023209" y="1077218"/>
                    </a:cubicBezTo>
                    <a:cubicBezTo>
                      <a:pt x="3864470" y="1091834"/>
                      <a:pt x="3787847" y="1088818"/>
                      <a:pt x="3561530" y="1077218"/>
                    </a:cubicBezTo>
                    <a:cubicBezTo>
                      <a:pt x="3335213" y="1065618"/>
                      <a:pt x="2993858" y="1073256"/>
                      <a:pt x="2836033" y="1077218"/>
                    </a:cubicBezTo>
                    <a:cubicBezTo>
                      <a:pt x="2678208" y="1081180"/>
                      <a:pt x="2570231" y="1067123"/>
                      <a:pt x="2308399" y="1077218"/>
                    </a:cubicBezTo>
                    <a:cubicBezTo>
                      <a:pt x="2046567" y="1087313"/>
                      <a:pt x="1843725" y="1085264"/>
                      <a:pt x="1648856" y="1077218"/>
                    </a:cubicBezTo>
                    <a:cubicBezTo>
                      <a:pt x="1453987" y="1069172"/>
                      <a:pt x="1341223" y="1089175"/>
                      <a:pt x="1121222" y="1077218"/>
                    </a:cubicBezTo>
                    <a:cubicBezTo>
                      <a:pt x="901221" y="1065261"/>
                      <a:pt x="408957" y="1110430"/>
                      <a:pt x="0" y="1077218"/>
                    </a:cubicBezTo>
                    <a:cubicBezTo>
                      <a:pt x="-13643" y="930573"/>
                      <a:pt x="10329" y="650280"/>
                      <a:pt x="0" y="517065"/>
                    </a:cubicBezTo>
                    <a:cubicBezTo>
                      <a:pt x="-10329" y="383850"/>
                      <a:pt x="-25163" y="16082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 2, 3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𝑜𝑏𝑠𝑒𝑟𝑣𝑎𝑡𝑖𝑜𝑛𝑠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DE8D23-5171-3BF2-2F28-8A3693E0B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896" y="1971425"/>
                <a:ext cx="6595425" cy="107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595425"/>
                          <a:gd name="connsiteY0" fmla="*/ 0 h 1077218"/>
                          <a:gd name="connsiteX1" fmla="*/ 527634 w 6595425"/>
                          <a:gd name="connsiteY1" fmla="*/ 0 h 1077218"/>
                          <a:gd name="connsiteX2" fmla="*/ 989314 w 6595425"/>
                          <a:gd name="connsiteY2" fmla="*/ 0 h 1077218"/>
                          <a:gd name="connsiteX3" fmla="*/ 1516948 w 6595425"/>
                          <a:gd name="connsiteY3" fmla="*/ 0 h 1077218"/>
                          <a:gd name="connsiteX4" fmla="*/ 2110536 w 6595425"/>
                          <a:gd name="connsiteY4" fmla="*/ 0 h 1077218"/>
                          <a:gd name="connsiteX5" fmla="*/ 2770079 w 6595425"/>
                          <a:gd name="connsiteY5" fmla="*/ 0 h 1077218"/>
                          <a:gd name="connsiteX6" fmla="*/ 3231758 w 6595425"/>
                          <a:gd name="connsiteY6" fmla="*/ 0 h 1077218"/>
                          <a:gd name="connsiteX7" fmla="*/ 3693438 w 6595425"/>
                          <a:gd name="connsiteY7" fmla="*/ 0 h 1077218"/>
                          <a:gd name="connsiteX8" fmla="*/ 4352981 w 6595425"/>
                          <a:gd name="connsiteY8" fmla="*/ 0 h 1077218"/>
                          <a:gd name="connsiteX9" fmla="*/ 5078477 w 6595425"/>
                          <a:gd name="connsiteY9" fmla="*/ 0 h 1077218"/>
                          <a:gd name="connsiteX10" fmla="*/ 5540157 w 6595425"/>
                          <a:gd name="connsiteY10" fmla="*/ 0 h 1077218"/>
                          <a:gd name="connsiteX11" fmla="*/ 6595425 w 6595425"/>
                          <a:gd name="connsiteY11" fmla="*/ 0 h 1077218"/>
                          <a:gd name="connsiteX12" fmla="*/ 6595425 w 6595425"/>
                          <a:gd name="connsiteY12" fmla="*/ 527837 h 1077218"/>
                          <a:gd name="connsiteX13" fmla="*/ 6595425 w 6595425"/>
                          <a:gd name="connsiteY13" fmla="*/ 1077218 h 1077218"/>
                          <a:gd name="connsiteX14" fmla="*/ 5935883 w 6595425"/>
                          <a:gd name="connsiteY14" fmla="*/ 1077218 h 1077218"/>
                          <a:gd name="connsiteX15" fmla="*/ 5210386 w 6595425"/>
                          <a:gd name="connsiteY15" fmla="*/ 1077218 h 1077218"/>
                          <a:gd name="connsiteX16" fmla="*/ 4748706 w 6595425"/>
                          <a:gd name="connsiteY16" fmla="*/ 1077218 h 1077218"/>
                          <a:gd name="connsiteX17" fmla="*/ 3957255 w 6595425"/>
                          <a:gd name="connsiteY17" fmla="*/ 1077218 h 1077218"/>
                          <a:gd name="connsiteX18" fmla="*/ 3363667 w 6595425"/>
                          <a:gd name="connsiteY18" fmla="*/ 1077218 h 1077218"/>
                          <a:gd name="connsiteX19" fmla="*/ 2704124 w 6595425"/>
                          <a:gd name="connsiteY19" fmla="*/ 1077218 h 1077218"/>
                          <a:gd name="connsiteX20" fmla="*/ 2044582 w 6595425"/>
                          <a:gd name="connsiteY20" fmla="*/ 1077218 h 1077218"/>
                          <a:gd name="connsiteX21" fmla="*/ 1450993 w 6595425"/>
                          <a:gd name="connsiteY21" fmla="*/ 1077218 h 1077218"/>
                          <a:gd name="connsiteX22" fmla="*/ 989314 w 6595425"/>
                          <a:gd name="connsiteY22" fmla="*/ 1077218 h 1077218"/>
                          <a:gd name="connsiteX23" fmla="*/ 0 w 6595425"/>
                          <a:gd name="connsiteY23" fmla="*/ 1077218 h 1077218"/>
                          <a:gd name="connsiteX24" fmla="*/ 0 w 6595425"/>
                          <a:gd name="connsiteY24" fmla="*/ 560153 h 1077218"/>
                          <a:gd name="connsiteX25" fmla="*/ 0 w 6595425"/>
                          <a:gd name="connsiteY25" fmla="*/ 0 h 10772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595425" h="1077218" fill="none" extrusionOk="0">
                            <a:moveTo>
                              <a:pt x="0" y="0"/>
                            </a:moveTo>
                            <a:cubicBezTo>
                              <a:pt x="115418" y="22265"/>
                              <a:pt x="342574" y="11960"/>
                              <a:pt x="527634" y="0"/>
                            </a:cubicBezTo>
                            <a:cubicBezTo>
                              <a:pt x="712694" y="-11960"/>
                              <a:pt x="819996" y="-6284"/>
                              <a:pt x="989314" y="0"/>
                            </a:cubicBezTo>
                            <a:cubicBezTo>
                              <a:pt x="1158632" y="6284"/>
                              <a:pt x="1265988" y="3300"/>
                              <a:pt x="1516948" y="0"/>
                            </a:cubicBezTo>
                            <a:cubicBezTo>
                              <a:pt x="1767908" y="-3300"/>
                              <a:pt x="1840167" y="14271"/>
                              <a:pt x="2110536" y="0"/>
                            </a:cubicBezTo>
                            <a:cubicBezTo>
                              <a:pt x="2380905" y="-14271"/>
                              <a:pt x="2492370" y="-12948"/>
                              <a:pt x="2770079" y="0"/>
                            </a:cubicBezTo>
                            <a:cubicBezTo>
                              <a:pt x="3047788" y="12948"/>
                              <a:pt x="3082321" y="-10116"/>
                              <a:pt x="3231758" y="0"/>
                            </a:cubicBezTo>
                            <a:cubicBezTo>
                              <a:pt x="3381195" y="10116"/>
                              <a:pt x="3479591" y="19215"/>
                              <a:pt x="3693438" y="0"/>
                            </a:cubicBezTo>
                            <a:cubicBezTo>
                              <a:pt x="3907285" y="-19215"/>
                              <a:pt x="4036357" y="-12022"/>
                              <a:pt x="4352981" y="0"/>
                            </a:cubicBezTo>
                            <a:cubicBezTo>
                              <a:pt x="4669605" y="12022"/>
                              <a:pt x="4735741" y="32672"/>
                              <a:pt x="5078477" y="0"/>
                            </a:cubicBezTo>
                            <a:cubicBezTo>
                              <a:pt x="5421213" y="-32672"/>
                              <a:pt x="5425642" y="-14"/>
                              <a:pt x="5540157" y="0"/>
                            </a:cubicBezTo>
                            <a:cubicBezTo>
                              <a:pt x="5654672" y="14"/>
                              <a:pt x="6093993" y="-4939"/>
                              <a:pt x="6595425" y="0"/>
                            </a:cubicBezTo>
                            <a:cubicBezTo>
                              <a:pt x="6598251" y="235950"/>
                              <a:pt x="6590888" y="363812"/>
                              <a:pt x="6595425" y="527837"/>
                            </a:cubicBezTo>
                            <a:cubicBezTo>
                              <a:pt x="6599962" y="691862"/>
                              <a:pt x="6596821" y="845670"/>
                              <a:pt x="6595425" y="1077218"/>
                            </a:cubicBezTo>
                            <a:cubicBezTo>
                              <a:pt x="6372291" y="1061909"/>
                              <a:pt x="6098557" y="1072908"/>
                              <a:pt x="5935883" y="1077218"/>
                            </a:cubicBezTo>
                            <a:cubicBezTo>
                              <a:pt x="5773209" y="1081528"/>
                              <a:pt x="5370223" y="1100413"/>
                              <a:pt x="5210386" y="1077218"/>
                            </a:cubicBezTo>
                            <a:cubicBezTo>
                              <a:pt x="5050549" y="1054023"/>
                              <a:pt x="4916655" y="1064226"/>
                              <a:pt x="4748706" y="1077218"/>
                            </a:cubicBezTo>
                            <a:cubicBezTo>
                              <a:pt x="4580757" y="1090210"/>
                              <a:pt x="4256323" y="1049414"/>
                              <a:pt x="3957255" y="1077218"/>
                            </a:cubicBezTo>
                            <a:cubicBezTo>
                              <a:pt x="3658187" y="1105022"/>
                              <a:pt x="3509665" y="1104082"/>
                              <a:pt x="3363667" y="1077218"/>
                            </a:cubicBezTo>
                            <a:cubicBezTo>
                              <a:pt x="3217669" y="1050354"/>
                              <a:pt x="2983026" y="1057423"/>
                              <a:pt x="2704124" y="1077218"/>
                            </a:cubicBezTo>
                            <a:cubicBezTo>
                              <a:pt x="2425222" y="1097013"/>
                              <a:pt x="2332629" y="1098642"/>
                              <a:pt x="2044582" y="1077218"/>
                            </a:cubicBezTo>
                            <a:cubicBezTo>
                              <a:pt x="1756535" y="1055794"/>
                              <a:pt x="1673664" y="1066292"/>
                              <a:pt x="1450993" y="1077218"/>
                            </a:cubicBezTo>
                            <a:cubicBezTo>
                              <a:pt x="1228322" y="1088144"/>
                              <a:pt x="1130111" y="1056878"/>
                              <a:pt x="989314" y="1077218"/>
                            </a:cubicBezTo>
                            <a:cubicBezTo>
                              <a:pt x="848517" y="1097558"/>
                              <a:pt x="331122" y="1104195"/>
                              <a:pt x="0" y="1077218"/>
                            </a:cubicBezTo>
                            <a:cubicBezTo>
                              <a:pt x="-23389" y="837595"/>
                              <a:pt x="-21965" y="732334"/>
                              <a:pt x="0" y="560153"/>
                            </a:cubicBezTo>
                            <a:cubicBezTo>
                              <a:pt x="21965" y="387973"/>
                              <a:pt x="-12089" y="168960"/>
                              <a:pt x="0" y="0"/>
                            </a:cubicBezTo>
                            <a:close/>
                          </a:path>
                          <a:path w="6595425" h="1077218" stroke="0" extrusionOk="0">
                            <a:moveTo>
                              <a:pt x="0" y="0"/>
                            </a:moveTo>
                            <a:cubicBezTo>
                              <a:pt x="197398" y="-28541"/>
                              <a:pt x="405537" y="21433"/>
                              <a:pt x="659543" y="0"/>
                            </a:cubicBezTo>
                            <a:cubicBezTo>
                              <a:pt x="913549" y="-21433"/>
                              <a:pt x="1091393" y="-6976"/>
                              <a:pt x="1450994" y="0"/>
                            </a:cubicBezTo>
                            <a:cubicBezTo>
                              <a:pt x="1810595" y="6976"/>
                              <a:pt x="1734864" y="7996"/>
                              <a:pt x="1912673" y="0"/>
                            </a:cubicBezTo>
                            <a:cubicBezTo>
                              <a:pt x="2090482" y="-7996"/>
                              <a:pt x="2217401" y="24590"/>
                              <a:pt x="2440307" y="0"/>
                            </a:cubicBezTo>
                            <a:cubicBezTo>
                              <a:pt x="2663213" y="-24590"/>
                              <a:pt x="2686292" y="13700"/>
                              <a:pt x="2901987" y="0"/>
                            </a:cubicBezTo>
                            <a:cubicBezTo>
                              <a:pt x="3117682" y="-13700"/>
                              <a:pt x="3319771" y="31999"/>
                              <a:pt x="3693438" y="0"/>
                            </a:cubicBezTo>
                            <a:cubicBezTo>
                              <a:pt x="4067105" y="-31999"/>
                              <a:pt x="4026118" y="-8550"/>
                              <a:pt x="4352981" y="0"/>
                            </a:cubicBezTo>
                            <a:cubicBezTo>
                              <a:pt x="4679844" y="8550"/>
                              <a:pt x="4662493" y="11271"/>
                              <a:pt x="4946569" y="0"/>
                            </a:cubicBezTo>
                            <a:cubicBezTo>
                              <a:pt x="5230645" y="-11271"/>
                              <a:pt x="5341500" y="5308"/>
                              <a:pt x="5606111" y="0"/>
                            </a:cubicBezTo>
                            <a:cubicBezTo>
                              <a:pt x="5870722" y="-5308"/>
                              <a:pt x="6117401" y="-15231"/>
                              <a:pt x="6595425" y="0"/>
                            </a:cubicBezTo>
                            <a:cubicBezTo>
                              <a:pt x="6597415" y="188239"/>
                              <a:pt x="6573862" y="409395"/>
                              <a:pt x="6595425" y="517065"/>
                            </a:cubicBezTo>
                            <a:cubicBezTo>
                              <a:pt x="6616988" y="624736"/>
                              <a:pt x="6589639" y="853544"/>
                              <a:pt x="6595425" y="1077218"/>
                            </a:cubicBezTo>
                            <a:cubicBezTo>
                              <a:pt x="6392673" y="1094175"/>
                              <a:pt x="6226816" y="1072999"/>
                              <a:pt x="5869928" y="1077218"/>
                            </a:cubicBezTo>
                            <a:cubicBezTo>
                              <a:pt x="5513040" y="1081437"/>
                              <a:pt x="5438861" y="1095491"/>
                              <a:pt x="5276340" y="1077218"/>
                            </a:cubicBezTo>
                            <a:cubicBezTo>
                              <a:pt x="5113819" y="1058945"/>
                              <a:pt x="4699449" y="1100450"/>
                              <a:pt x="4550843" y="1077218"/>
                            </a:cubicBezTo>
                            <a:cubicBezTo>
                              <a:pt x="4402237" y="1053986"/>
                              <a:pt x="4181948" y="1062602"/>
                              <a:pt x="4023209" y="1077218"/>
                            </a:cubicBezTo>
                            <a:cubicBezTo>
                              <a:pt x="3864470" y="1091834"/>
                              <a:pt x="3787847" y="1088818"/>
                              <a:pt x="3561530" y="1077218"/>
                            </a:cubicBezTo>
                            <a:cubicBezTo>
                              <a:pt x="3335213" y="1065618"/>
                              <a:pt x="2993858" y="1073256"/>
                              <a:pt x="2836033" y="1077218"/>
                            </a:cubicBezTo>
                            <a:cubicBezTo>
                              <a:pt x="2678208" y="1081180"/>
                              <a:pt x="2570231" y="1067123"/>
                              <a:pt x="2308399" y="1077218"/>
                            </a:cubicBezTo>
                            <a:cubicBezTo>
                              <a:pt x="2046567" y="1087313"/>
                              <a:pt x="1843725" y="1085264"/>
                              <a:pt x="1648856" y="1077218"/>
                            </a:cubicBezTo>
                            <a:cubicBezTo>
                              <a:pt x="1453987" y="1069172"/>
                              <a:pt x="1341223" y="1089175"/>
                              <a:pt x="1121222" y="1077218"/>
                            </a:cubicBezTo>
                            <a:cubicBezTo>
                              <a:pt x="901221" y="1065261"/>
                              <a:pt x="408957" y="1110430"/>
                              <a:pt x="0" y="1077218"/>
                            </a:cubicBezTo>
                            <a:cubicBezTo>
                              <a:pt x="-13643" y="930573"/>
                              <a:pt x="10329" y="650280"/>
                              <a:pt x="0" y="517065"/>
                            </a:cubicBezTo>
                            <a:cubicBezTo>
                              <a:pt x="-10329" y="383850"/>
                              <a:pt x="-25163" y="16082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6720B0-B759-A867-2106-544F344D5BBA}"/>
                  </a:ext>
                </a:extLst>
              </p:cNvPr>
              <p:cNvSpPr txBox="1"/>
              <p:nvPr/>
            </p:nvSpPr>
            <p:spPr>
              <a:xfrm>
                <a:off x="7157896" y="4037632"/>
                <a:ext cx="6595425" cy="1077218"/>
              </a:xfrm>
              <a:custGeom>
                <a:avLst/>
                <a:gdLst>
                  <a:gd name="connsiteX0" fmla="*/ 0 w 6595425"/>
                  <a:gd name="connsiteY0" fmla="*/ 0 h 1077218"/>
                  <a:gd name="connsiteX1" fmla="*/ 527634 w 6595425"/>
                  <a:gd name="connsiteY1" fmla="*/ 0 h 1077218"/>
                  <a:gd name="connsiteX2" fmla="*/ 989314 w 6595425"/>
                  <a:gd name="connsiteY2" fmla="*/ 0 h 1077218"/>
                  <a:gd name="connsiteX3" fmla="*/ 1516948 w 6595425"/>
                  <a:gd name="connsiteY3" fmla="*/ 0 h 1077218"/>
                  <a:gd name="connsiteX4" fmla="*/ 2110536 w 6595425"/>
                  <a:gd name="connsiteY4" fmla="*/ 0 h 1077218"/>
                  <a:gd name="connsiteX5" fmla="*/ 2770079 w 6595425"/>
                  <a:gd name="connsiteY5" fmla="*/ 0 h 1077218"/>
                  <a:gd name="connsiteX6" fmla="*/ 3231758 w 6595425"/>
                  <a:gd name="connsiteY6" fmla="*/ 0 h 1077218"/>
                  <a:gd name="connsiteX7" fmla="*/ 3693438 w 6595425"/>
                  <a:gd name="connsiteY7" fmla="*/ 0 h 1077218"/>
                  <a:gd name="connsiteX8" fmla="*/ 4352981 w 6595425"/>
                  <a:gd name="connsiteY8" fmla="*/ 0 h 1077218"/>
                  <a:gd name="connsiteX9" fmla="*/ 5078477 w 6595425"/>
                  <a:gd name="connsiteY9" fmla="*/ 0 h 1077218"/>
                  <a:gd name="connsiteX10" fmla="*/ 5540157 w 6595425"/>
                  <a:gd name="connsiteY10" fmla="*/ 0 h 1077218"/>
                  <a:gd name="connsiteX11" fmla="*/ 6595425 w 6595425"/>
                  <a:gd name="connsiteY11" fmla="*/ 0 h 1077218"/>
                  <a:gd name="connsiteX12" fmla="*/ 6595425 w 6595425"/>
                  <a:gd name="connsiteY12" fmla="*/ 527837 h 1077218"/>
                  <a:gd name="connsiteX13" fmla="*/ 6595425 w 6595425"/>
                  <a:gd name="connsiteY13" fmla="*/ 1077218 h 1077218"/>
                  <a:gd name="connsiteX14" fmla="*/ 5935883 w 6595425"/>
                  <a:gd name="connsiteY14" fmla="*/ 1077218 h 1077218"/>
                  <a:gd name="connsiteX15" fmla="*/ 5210386 w 6595425"/>
                  <a:gd name="connsiteY15" fmla="*/ 1077218 h 1077218"/>
                  <a:gd name="connsiteX16" fmla="*/ 4748706 w 6595425"/>
                  <a:gd name="connsiteY16" fmla="*/ 1077218 h 1077218"/>
                  <a:gd name="connsiteX17" fmla="*/ 3957255 w 6595425"/>
                  <a:gd name="connsiteY17" fmla="*/ 1077218 h 1077218"/>
                  <a:gd name="connsiteX18" fmla="*/ 3363667 w 6595425"/>
                  <a:gd name="connsiteY18" fmla="*/ 1077218 h 1077218"/>
                  <a:gd name="connsiteX19" fmla="*/ 2704124 w 6595425"/>
                  <a:gd name="connsiteY19" fmla="*/ 1077218 h 1077218"/>
                  <a:gd name="connsiteX20" fmla="*/ 2044582 w 6595425"/>
                  <a:gd name="connsiteY20" fmla="*/ 1077218 h 1077218"/>
                  <a:gd name="connsiteX21" fmla="*/ 1450993 w 6595425"/>
                  <a:gd name="connsiteY21" fmla="*/ 1077218 h 1077218"/>
                  <a:gd name="connsiteX22" fmla="*/ 989314 w 6595425"/>
                  <a:gd name="connsiteY22" fmla="*/ 1077218 h 1077218"/>
                  <a:gd name="connsiteX23" fmla="*/ 0 w 6595425"/>
                  <a:gd name="connsiteY23" fmla="*/ 1077218 h 1077218"/>
                  <a:gd name="connsiteX24" fmla="*/ 0 w 6595425"/>
                  <a:gd name="connsiteY24" fmla="*/ 560153 h 1077218"/>
                  <a:gd name="connsiteX25" fmla="*/ 0 w 6595425"/>
                  <a:gd name="connsiteY25" fmla="*/ 0 h 107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595425" h="1077218" fill="none" extrusionOk="0">
                    <a:moveTo>
                      <a:pt x="0" y="0"/>
                    </a:moveTo>
                    <a:cubicBezTo>
                      <a:pt x="115418" y="22265"/>
                      <a:pt x="342574" y="11960"/>
                      <a:pt x="527634" y="0"/>
                    </a:cubicBezTo>
                    <a:cubicBezTo>
                      <a:pt x="712694" y="-11960"/>
                      <a:pt x="819996" y="-6284"/>
                      <a:pt x="989314" y="0"/>
                    </a:cubicBezTo>
                    <a:cubicBezTo>
                      <a:pt x="1158632" y="6284"/>
                      <a:pt x="1265988" y="3300"/>
                      <a:pt x="1516948" y="0"/>
                    </a:cubicBezTo>
                    <a:cubicBezTo>
                      <a:pt x="1767908" y="-3300"/>
                      <a:pt x="1840167" y="14271"/>
                      <a:pt x="2110536" y="0"/>
                    </a:cubicBezTo>
                    <a:cubicBezTo>
                      <a:pt x="2380905" y="-14271"/>
                      <a:pt x="2492370" y="-12948"/>
                      <a:pt x="2770079" y="0"/>
                    </a:cubicBezTo>
                    <a:cubicBezTo>
                      <a:pt x="3047788" y="12948"/>
                      <a:pt x="3082321" y="-10116"/>
                      <a:pt x="3231758" y="0"/>
                    </a:cubicBezTo>
                    <a:cubicBezTo>
                      <a:pt x="3381195" y="10116"/>
                      <a:pt x="3479591" y="19215"/>
                      <a:pt x="3693438" y="0"/>
                    </a:cubicBezTo>
                    <a:cubicBezTo>
                      <a:pt x="3907285" y="-19215"/>
                      <a:pt x="4036357" y="-12022"/>
                      <a:pt x="4352981" y="0"/>
                    </a:cubicBezTo>
                    <a:cubicBezTo>
                      <a:pt x="4669605" y="12022"/>
                      <a:pt x="4735741" y="32672"/>
                      <a:pt x="5078477" y="0"/>
                    </a:cubicBezTo>
                    <a:cubicBezTo>
                      <a:pt x="5421213" y="-32672"/>
                      <a:pt x="5425642" y="-14"/>
                      <a:pt x="5540157" y="0"/>
                    </a:cubicBezTo>
                    <a:cubicBezTo>
                      <a:pt x="5654672" y="14"/>
                      <a:pt x="6093993" y="-4939"/>
                      <a:pt x="6595425" y="0"/>
                    </a:cubicBezTo>
                    <a:cubicBezTo>
                      <a:pt x="6598251" y="235950"/>
                      <a:pt x="6590888" y="363812"/>
                      <a:pt x="6595425" y="527837"/>
                    </a:cubicBezTo>
                    <a:cubicBezTo>
                      <a:pt x="6599962" y="691862"/>
                      <a:pt x="6596821" y="845670"/>
                      <a:pt x="6595425" y="1077218"/>
                    </a:cubicBezTo>
                    <a:cubicBezTo>
                      <a:pt x="6372291" y="1061909"/>
                      <a:pt x="6098557" y="1072908"/>
                      <a:pt x="5935883" y="1077218"/>
                    </a:cubicBezTo>
                    <a:cubicBezTo>
                      <a:pt x="5773209" y="1081528"/>
                      <a:pt x="5370223" y="1100413"/>
                      <a:pt x="5210386" y="1077218"/>
                    </a:cubicBezTo>
                    <a:cubicBezTo>
                      <a:pt x="5050549" y="1054023"/>
                      <a:pt x="4916655" y="1064226"/>
                      <a:pt x="4748706" y="1077218"/>
                    </a:cubicBezTo>
                    <a:cubicBezTo>
                      <a:pt x="4580757" y="1090210"/>
                      <a:pt x="4256323" y="1049414"/>
                      <a:pt x="3957255" y="1077218"/>
                    </a:cubicBezTo>
                    <a:cubicBezTo>
                      <a:pt x="3658187" y="1105022"/>
                      <a:pt x="3509665" y="1104082"/>
                      <a:pt x="3363667" y="1077218"/>
                    </a:cubicBezTo>
                    <a:cubicBezTo>
                      <a:pt x="3217669" y="1050354"/>
                      <a:pt x="2983026" y="1057423"/>
                      <a:pt x="2704124" y="1077218"/>
                    </a:cubicBezTo>
                    <a:cubicBezTo>
                      <a:pt x="2425222" y="1097013"/>
                      <a:pt x="2332629" y="1098642"/>
                      <a:pt x="2044582" y="1077218"/>
                    </a:cubicBezTo>
                    <a:cubicBezTo>
                      <a:pt x="1756535" y="1055794"/>
                      <a:pt x="1673664" y="1066292"/>
                      <a:pt x="1450993" y="1077218"/>
                    </a:cubicBezTo>
                    <a:cubicBezTo>
                      <a:pt x="1228322" y="1088144"/>
                      <a:pt x="1130111" y="1056878"/>
                      <a:pt x="989314" y="1077218"/>
                    </a:cubicBezTo>
                    <a:cubicBezTo>
                      <a:pt x="848517" y="1097558"/>
                      <a:pt x="331122" y="1104195"/>
                      <a:pt x="0" y="1077218"/>
                    </a:cubicBezTo>
                    <a:cubicBezTo>
                      <a:pt x="-23389" y="837595"/>
                      <a:pt x="-21965" y="732334"/>
                      <a:pt x="0" y="560153"/>
                    </a:cubicBezTo>
                    <a:cubicBezTo>
                      <a:pt x="21965" y="387973"/>
                      <a:pt x="-12089" y="168960"/>
                      <a:pt x="0" y="0"/>
                    </a:cubicBezTo>
                    <a:close/>
                  </a:path>
                  <a:path w="6595425" h="1077218" stroke="0" extrusionOk="0">
                    <a:moveTo>
                      <a:pt x="0" y="0"/>
                    </a:moveTo>
                    <a:cubicBezTo>
                      <a:pt x="197398" y="-28541"/>
                      <a:pt x="405537" y="21433"/>
                      <a:pt x="659543" y="0"/>
                    </a:cubicBezTo>
                    <a:cubicBezTo>
                      <a:pt x="913549" y="-21433"/>
                      <a:pt x="1091393" y="-6976"/>
                      <a:pt x="1450994" y="0"/>
                    </a:cubicBezTo>
                    <a:cubicBezTo>
                      <a:pt x="1810595" y="6976"/>
                      <a:pt x="1734864" y="7996"/>
                      <a:pt x="1912673" y="0"/>
                    </a:cubicBezTo>
                    <a:cubicBezTo>
                      <a:pt x="2090482" y="-7996"/>
                      <a:pt x="2217401" y="24590"/>
                      <a:pt x="2440307" y="0"/>
                    </a:cubicBezTo>
                    <a:cubicBezTo>
                      <a:pt x="2663213" y="-24590"/>
                      <a:pt x="2686292" y="13700"/>
                      <a:pt x="2901987" y="0"/>
                    </a:cubicBezTo>
                    <a:cubicBezTo>
                      <a:pt x="3117682" y="-13700"/>
                      <a:pt x="3319771" y="31999"/>
                      <a:pt x="3693438" y="0"/>
                    </a:cubicBezTo>
                    <a:cubicBezTo>
                      <a:pt x="4067105" y="-31999"/>
                      <a:pt x="4026118" y="-8550"/>
                      <a:pt x="4352981" y="0"/>
                    </a:cubicBezTo>
                    <a:cubicBezTo>
                      <a:pt x="4679844" y="8550"/>
                      <a:pt x="4662493" y="11271"/>
                      <a:pt x="4946569" y="0"/>
                    </a:cubicBezTo>
                    <a:cubicBezTo>
                      <a:pt x="5230645" y="-11271"/>
                      <a:pt x="5341500" y="5308"/>
                      <a:pt x="5606111" y="0"/>
                    </a:cubicBezTo>
                    <a:cubicBezTo>
                      <a:pt x="5870722" y="-5308"/>
                      <a:pt x="6117401" y="-15231"/>
                      <a:pt x="6595425" y="0"/>
                    </a:cubicBezTo>
                    <a:cubicBezTo>
                      <a:pt x="6597415" y="188239"/>
                      <a:pt x="6573862" y="409395"/>
                      <a:pt x="6595425" y="517065"/>
                    </a:cubicBezTo>
                    <a:cubicBezTo>
                      <a:pt x="6616988" y="624736"/>
                      <a:pt x="6589639" y="853544"/>
                      <a:pt x="6595425" y="1077218"/>
                    </a:cubicBezTo>
                    <a:cubicBezTo>
                      <a:pt x="6392673" y="1094175"/>
                      <a:pt x="6226816" y="1072999"/>
                      <a:pt x="5869928" y="1077218"/>
                    </a:cubicBezTo>
                    <a:cubicBezTo>
                      <a:pt x="5513040" y="1081437"/>
                      <a:pt x="5438861" y="1095491"/>
                      <a:pt x="5276340" y="1077218"/>
                    </a:cubicBezTo>
                    <a:cubicBezTo>
                      <a:pt x="5113819" y="1058945"/>
                      <a:pt x="4699449" y="1100450"/>
                      <a:pt x="4550843" y="1077218"/>
                    </a:cubicBezTo>
                    <a:cubicBezTo>
                      <a:pt x="4402237" y="1053986"/>
                      <a:pt x="4181948" y="1062602"/>
                      <a:pt x="4023209" y="1077218"/>
                    </a:cubicBezTo>
                    <a:cubicBezTo>
                      <a:pt x="3864470" y="1091834"/>
                      <a:pt x="3787847" y="1088818"/>
                      <a:pt x="3561530" y="1077218"/>
                    </a:cubicBezTo>
                    <a:cubicBezTo>
                      <a:pt x="3335213" y="1065618"/>
                      <a:pt x="2993858" y="1073256"/>
                      <a:pt x="2836033" y="1077218"/>
                    </a:cubicBezTo>
                    <a:cubicBezTo>
                      <a:pt x="2678208" y="1081180"/>
                      <a:pt x="2570231" y="1067123"/>
                      <a:pt x="2308399" y="1077218"/>
                    </a:cubicBezTo>
                    <a:cubicBezTo>
                      <a:pt x="2046567" y="1087313"/>
                      <a:pt x="1843725" y="1085264"/>
                      <a:pt x="1648856" y="1077218"/>
                    </a:cubicBezTo>
                    <a:cubicBezTo>
                      <a:pt x="1453987" y="1069172"/>
                      <a:pt x="1341223" y="1089175"/>
                      <a:pt x="1121222" y="1077218"/>
                    </a:cubicBezTo>
                    <a:cubicBezTo>
                      <a:pt x="901221" y="1065261"/>
                      <a:pt x="408957" y="1110430"/>
                      <a:pt x="0" y="1077218"/>
                    </a:cubicBezTo>
                    <a:cubicBezTo>
                      <a:pt x="-13643" y="930573"/>
                      <a:pt x="10329" y="650280"/>
                      <a:pt x="0" y="517065"/>
                    </a:cubicBezTo>
                    <a:cubicBezTo>
                      <a:pt x="-10329" y="383850"/>
                      <a:pt x="-25163" y="16082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 2, 3, 4, …,9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𝑜𝑏𝑠𝑒𝑟𝑣𝑎𝑡𝑖𝑜𝑛𝑠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6720B0-B759-A867-2106-544F344D5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896" y="4037632"/>
                <a:ext cx="6595425" cy="10772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595425"/>
                          <a:gd name="connsiteY0" fmla="*/ 0 h 1077218"/>
                          <a:gd name="connsiteX1" fmla="*/ 527634 w 6595425"/>
                          <a:gd name="connsiteY1" fmla="*/ 0 h 1077218"/>
                          <a:gd name="connsiteX2" fmla="*/ 989314 w 6595425"/>
                          <a:gd name="connsiteY2" fmla="*/ 0 h 1077218"/>
                          <a:gd name="connsiteX3" fmla="*/ 1516948 w 6595425"/>
                          <a:gd name="connsiteY3" fmla="*/ 0 h 1077218"/>
                          <a:gd name="connsiteX4" fmla="*/ 2110536 w 6595425"/>
                          <a:gd name="connsiteY4" fmla="*/ 0 h 1077218"/>
                          <a:gd name="connsiteX5" fmla="*/ 2770079 w 6595425"/>
                          <a:gd name="connsiteY5" fmla="*/ 0 h 1077218"/>
                          <a:gd name="connsiteX6" fmla="*/ 3231758 w 6595425"/>
                          <a:gd name="connsiteY6" fmla="*/ 0 h 1077218"/>
                          <a:gd name="connsiteX7" fmla="*/ 3693438 w 6595425"/>
                          <a:gd name="connsiteY7" fmla="*/ 0 h 1077218"/>
                          <a:gd name="connsiteX8" fmla="*/ 4352981 w 6595425"/>
                          <a:gd name="connsiteY8" fmla="*/ 0 h 1077218"/>
                          <a:gd name="connsiteX9" fmla="*/ 5078477 w 6595425"/>
                          <a:gd name="connsiteY9" fmla="*/ 0 h 1077218"/>
                          <a:gd name="connsiteX10" fmla="*/ 5540157 w 6595425"/>
                          <a:gd name="connsiteY10" fmla="*/ 0 h 1077218"/>
                          <a:gd name="connsiteX11" fmla="*/ 6595425 w 6595425"/>
                          <a:gd name="connsiteY11" fmla="*/ 0 h 1077218"/>
                          <a:gd name="connsiteX12" fmla="*/ 6595425 w 6595425"/>
                          <a:gd name="connsiteY12" fmla="*/ 527837 h 1077218"/>
                          <a:gd name="connsiteX13" fmla="*/ 6595425 w 6595425"/>
                          <a:gd name="connsiteY13" fmla="*/ 1077218 h 1077218"/>
                          <a:gd name="connsiteX14" fmla="*/ 5935883 w 6595425"/>
                          <a:gd name="connsiteY14" fmla="*/ 1077218 h 1077218"/>
                          <a:gd name="connsiteX15" fmla="*/ 5210386 w 6595425"/>
                          <a:gd name="connsiteY15" fmla="*/ 1077218 h 1077218"/>
                          <a:gd name="connsiteX16" fmla="*/ 4748706 w 6595425"/>
                          <a:gd name="connsiteY16" fmla="*/ 1077218 h 1077218"/>
                          <a:gd name="connsiteX17" fmla="*/ 3957255 w 6595425"/>
                          <a:gd name="connsiteY17" fmla="*/ 1077218 h 1077218"/>
                          <a:gd name="connsiteX18" fmla="*/ 3363667 w 6595425"/>
                          <a:gd name="connsiteY18" fmla="*/ 1077218 h 1077218"/>
                          <a:gd name="connsiteX19" fmla="*/ 2704124 w 6595425"/>
                          <a:gd name="connsiteY19" fmla="*/ 1077218 h 1077218"/>
                          <a:gd name="connsiteX20" fmla="*/ 2044582 w 6595425"/>
                          <a:gd name="connsiteY20" fmla="*/ 1077218 h 1077218"/>
                          <a:gd name="connsiteX21" fmla="*/ 1450993 w 6595425"/>
                          <a:gd name="connsiteY21" fmla="*/ 1077218 h 1077218"/>
                          <a:gd name="connsiteX22" fmla="*/ 989314 w 6595425"/>
                          <a:gd name="connsiteY22" fmla="*/ 1077218 h 1077218"/>
                          <a:gd name="connsiteX23" fmla="*/ 0 w 6595425"/>
                          <a:gd name="connsiteY23" fmla="*/ 1077218 h 1077218"/>
                          <a:gd name="connsiteX24" fmla="*/ 0 w 6595425"/>
                          <a:gd name="connsiteY24" fmla="*/ 560153 h 1077218"/>
                          <a:gd name="connsiteX25" fmla="*/ 0 w 6595425"/>
                          <a:gd name="connsiteY25" fmla="*/ 0 h 10772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595425" h="1077218" fill="none" extrusionOk="0">
                            <a:moveTo>
                              <a:pt x="0" y="0"/>
                            </a:moveTo>
                            <a:cubicBezTo>
                              <a:pt x="115418" y="22265"/>
                              <a:pt x="342574" y="11960"/>
                              <a:pt x="527634" y="0"/>
                            </a:cubicBezTo>
                            <a:cubicBezTo>
                              <a:pt x="712694" y="-11960"/>
                              <a:pt x="819996" y="-6284"/>
                              <a:pt x="989314" y="0"/>
                            </a:cubicBezTo>
                            <a:cubicBezTo>
                              <a:pt x="1158632" y="6284"/>
                              <a:pt x="1265988" y="3300"/>
                              <a:pt x="1516948" y="0"/>
                            </a:cubicBezTo>
                            <a:cubicBezTo>
                              <a:pt x="1767908" y="-3300"/>
                              <a:pt x="1840167" y="14271"/>
                              <a:pt x="2110536" y="0"/>
                            </a:cubicBezTo>
                            <a:cubicBezTo>
                              <a:pt x="2380905" y="-14271"/>
                              <a:pt x="2492370" y="-12948"/>
                              <a:pt x="2770079" y="0"/>
                            </a:cubicBezTo>
                            <a:cubicBezTo>
                              <a:pt x="3047788" y="12948"/>
                              <a:pt x="3082321" y="-10116"/>
                              <a:pt x="3231758" y="0"/>
                            </a:cubicBezTo>
                            <a:cubicBezTo>
                              <a:pt x="3381195" y="10116"/>
                              <a:pt x="3479591" y="19215"/>
                              <a:pt x="3693438" y="0"/>
                            </a:cubicBezTo>
                            <a:cubicBezTo>
                              <a:pt x="3907285" y="-19215"/>
                              <a:pt x="4036357" y="-12022"/>
                              <a:pt x="4352981" y="0"/>
                            </a:cubicBezTo>
                            <a:cubicBezTo>
                              <a:pt x="4669605" y="12022"/>
                              <a:pt x="4735741" y="32672"/>
                              <a:pt x="5078477" y="0"/>
                            </a:cubicBezTo>
                            <a:cubicBezTo>
                              <a:pt x="5421213" y="-32672"/>
                              <a:pt x="5425642" y="-14"/>
                              <a:pt x="5540157" y="0"/>
                            </a:cubicBezTo>
                            <a:cubicBezTo>
                              <a:pt x="5654672" y="14"/>
                              <a:pt x="6093993" y="-4939"/>
                              <a:pt x="6595425" y="0"/>
                            </a:cubicBezTo>
                            <a:cubicBezTo>
                              <a:pt x="6598251" y="235950"/>
                              <a:pt x="6590888" y="363812"/>
                              <a:pt x="6595425" y="527837"/>
                            </a:cubicBezTo>
                            <a:cubicBezTo>
                              <a:pt x="6599962" y="691862"/>
                              <a:pt x="6596821" y="845670"/>
                              <a:pt x="6595425" y="1077218"/>
                            </a:cubicBezTo>
                            <a:cubicBezTo>
                              <a:pt x="6372291" y="1061909"/>
                              <a:pt x="6098557" y="1072908"/>
                              <a:pt x="5935883" y="1077218"/>
                            </a:cubicBezTo>
                            <a:cubicBezTo>
                              <a:pt x="5773209" y="1081528"/>
                              <a:pt x="5370223" y="1100413"/>
                              <a:pt x="5210386" y="1077218"/>
                            </a:cubicBezTo>
                            <a:cubicBezTo>
                              <a:pt x="5050549" y="1054023"/>
                              <a:pt x="4916655" y="1064226"/>
                              <a:pt x="4748706" y="1077218"/>
                            </a:cubicBezTo>
                            <a:cubicBezTo>
                              <a:pt x="4580757" y="1090210"/>
                              <a:pt x="4256323" y="1049414"/>
                              <a:pt x="3957255" y="1077218"/>
                            </a:cubicBezTo>
                            <a:cubicBezTo>
                              <a:pt x="3658187" y="1105022"/>
                              <a:pt x="3509665" y="1104082"/>
                              <a:pt x="3363667" y="1077218"/>
                            </a:cubicBezTo>
                            <a:cubicBezTo>
                              <a:pt x="3217669" y="1050354"/>
                              <a:pt x="2983026" y="1057423"/>
                              <a:pt x="2704124" y="1077218"/>
                            </a:cubicBezTo>
                            <a:cubicBezTo>
                              <a:pt x="2425222" y="1097013"/>
                              <a:pt x="2332629" y="1098642"/>
                              <a:pt x="2044582" y="1077218"/>
                            </a:cubicBezTo>
                            <a:cubicBezTo>
                              <a:pt x="1756535" y="1055794"/>
                              <a:pt x="1673664" y="1066292"/>
                              <a:pt x="1450993" y="1077218"/>
                            </a:cubicBezTo>
                            <a:cubicBezTo>
                              <a:pt x="1228322" y="1088144"/>
                              <a:pt x="1130111" y="1056878"/>
                              <a:pt x="989314" y="1077218"/>
                            </a:cubicBezTo>
                            <a:cubicBezTo>
                              <a:pt x="848517" y="1097558"/>
                              <a:pt x="331122" y="1104195"/>
                              <a:pt x="0" y="1077218"/>
                            </a:cubicBezTo>
                            <a:cubicBezTo>
                              <a:pt x="-23389" y="837595"/>
                              <a:pt x="-21965" y="732334"/>
                              <a:pt x="0" y="560153"/>
                            </a:cubicBezTo>
                            <a:cubicBezTo>
                              <a:pt x="21965" y="387973"/>
                              <a:pt x="-12089" y="168960"/>
                              <a:pt x="0" y="0"/>
                            </a:cubicBezTo>
                            <a:close/>
                          </a:path>
                          <a:path w="6595425" h="1077218" stroke="0" extrusionOk="0">
                            <a:moveTo>
                              <a:pt x="0" y="0"/>
                            </a:moveTo>
                            <a:cubicBezTo>
                              <a:pt x="197398" y="-28541"/>
                              <a:pt x="405537" y="21433"/>
                              <a:pt x="659543" y="0"/>
                            </a:cubicBezTo>
                            <a:cubicBezTo>
                              <a:pt x="913549" y="-21433"/>
                              <a:pt x="1091393" y="-6976"/>
                              <a:pt x="1450994" y="0"/>
                            </a:cubicBezTo>
                            <a:cubicBezTo>
                              <a:pt x="1810595" y="6976"/>
                              <a:pt x="1734864" y="7996"/>
                              <a:pt x="1912673" y="0"/>
                            </a:cubicBezTo>
                            <a:cubicBezTo>
                              <a:pt x="2090482" y="-7996"/>
                              <a:pt x="2217401" y="24590"/>
                              <a:pt x="2440307" y="0"/>
                            </a:cubicBezTo>
                            <a:cubicBezTo>
                              <a:pt x="2663213" y="-24590"/>
                              <a:pt x="2686292" y="13700"/>
                              <a:pt x="2901987" y="0"/>
                            </a:cubicBezTo>
                            <a:cubicBezTo>
                              <a:pt x="3117682" y="-13700"/>
                              <a:pt x="3319771" y="31999"/>
                              <a:pt x="3693438" y="0"/>
                            </a:cubicBezTo>
                            <a:cubicBezTo>
                              <a:pt x="4067105" y="-31999"/>
                              <a:pt x="4026118" y="-8550"/>
                              <a:pt x="4352981" y="0"/>
                            </a:cubicBezTo>
                            <a:cubicBezTo>
                              <a:pt x="4679844" y="8550"/>
                              <a:pt x="4662493" y="11271"/>
                              <a:pt x="4946569" y="0"/>
                            </a:cubicBezTo>
                            <a:cubicBezTo>
                              <a:pt x="5230645" y="-11271"/>
                              <a:pt x="5341500" y="5308"/>
                              <a:pt x="5606111" y="0"/>
                            </a:cubicBezTo>
                            <a:cubicBezTo>
                              <a:pt x="5870722" y="-5308"/>
                              <a:pt x="6117401" y="-15231"/>
                              <a:pt x="6595425" y="0"/>
                            </a:cubicBezTo>
                            <a:cubicBezTo>
                              <a:pt x="6597415" y="188239"/>
                              <a:pt x="6573862" y="409395"/>
                              <a:pt x="6595425" y="517065"/>
                            </a:cubicBezTo>
                            <a:cubicBezTo>
                              <a:pt x="6616988" y="624736"/>
                              <a:pt x="6589639" y="853544"/>
                              <a:pt x="6595425" y="1077218"/>
                            </a:cubicBezTo>
                            <a:cubicBezTo>
                              <a:pt x="6392673" y="1094175"/>
                              <a:pt x="6226816" y="1072999"/>
                              <a:pt x="5869928" y="1077218"/>
                            </a:cubicBezTo>
                            <a:cubicBezTo>
                              <a:pt x="5513040" y="1081437"/>
                              <a:pt x="5438861" y="1095491"/>
                              <a:pt x="5276340" y="1077218"/>
                            </a:cubicBezTo>
                            <a:cubicBezTo>
                              <a:pt x="5113819" y="1058945"/>
                              <a:pt x="4699449" y="1100450"/>
                              <a:pt x="4550843" y="1077218"/>
                            </a:cubicBezTo>
                            <a:cubicBezTo>
                              <a:pt x="4402237" y="1053986"/>
                              <a:pt x="4181948" y="1062602"/>
                              <a:pt x="4023209" y="1077218"/>
                            </a:cubicBezTo>
                            <a:cubicBezTo>
                              <a:pt x="3864470" y="1091834"/>
                              <a:pt x="3787847" y="1088818"/>
                              <a:pt x="3561530" y="1077218"/>
                            </a:cubicBezTo>
                            <a:cubicBezTo>
                              <a:pt x="3335213" y="1065618"/>
                              <a:pt x="2993858" y="1073256"/>
                              <a:pt x="2836033" y="1077218"/>
                            </a:cubicBezTo>
                            <a:cubicBezTo>
                              <a:pt x="2678208" y="1081180"/>
                              <a:pt x="2570231" y="1067123"/>
                              <a:pt x="2308399" y="1077218"/>
                            </a:cubicBezTo>
                            <a:cubicBezTo>
                              <a:pt x="2046567" y="1087313"/>
                              <a:pt x="1843725" y="1085264"/>
                              <a:pt x="1648856" y="1077218"/>
                            </a:cubicBezTo>
                            <a:cubicBezTo>
                              <a:pt x="1453987" y="1069172"/>
                              <a:pt x="1341223" y="1089175"/>
                              <a:pt x="1121222" y="1077218"/>
                            </a:cubicBezTo>
                            <a:cubicBezTo>
                              <a:pt x="901221" y="1065261"/>
                              <a:pt x="408957" y="1110430"/>
                              <a:pt x="0" y="1077218"/>
                            </a:cubicBezTo>
                            <a:cubicBezTo>
                              <a:pt x="-13643" y="930573"/>
                              <a:pt x="10329" y="650280"/>
                              <a:pt x="0" y="517065"/>
                            </a:cubicBezTo>
                            <a:cubicBezTo>
                              <a:pt x="-10329" y="383850"/>
                              <a:pt x="-25163" y="16082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FB853F-550C-F836-E7E4-03167F06DD0F}"/>
                  </a:ext>
                </a:extLst>
              </p:cNvPr>
              <p:cNvSpPr txBox="1"/>
              <p:nvPr/>
            </p:nvSpPr>
            <p:spPr>
              <a:xfrm>
                <a:off x="7157895" y="6103839"/>
                <a:ext cx="6595425" cy="1077218"/>
              </a:xfrm>
              <a:custGeom>
                <a:avLst/>
                <a:gdLst>
                  <a:gd name="connsiteX0" fmla="*/ 0 w 6595425"/>
                  <a:gd name="connsiteY0" fmla="*/ 0 h 1077218"/>
                  <a:gd name="connsiteX1" fmla="*/ 527634 w 6595425"/>
                  <a:gd name="connsiteY1" fmla="*/ 0 h 1077218"/>
                  <a:gd name="connsiteX2" fmla="*/ 989314 w 6595425"/>
                  <a:gd name="connsiteY2" fmla="*/ 0 h 1077218"/>
                  <a:gd name="connsiteX3" fmla="*/ 1516948 w 6595425"/>
                  <a:gd name="connsiteY3" fmla="*/ 0 h 1077218"/>
                  <a:gd name="connsiteX4" fmla="*/ 2110536 w 6595425"/>
                  <a:gd name="connsiteY4" fmla="*/ 0 h 1077218"/>
                  <a:gd name="connsiteX5" fmla="*/ 2770079 w 6595425"/>
                  <a:gd name="connsiteY5" fmla="*/ 0 h 1077218"/>
                  <a:gd name="connsiteX6" fmla="*/ 3231758 w 6595425"/>
                  <a:gd name="connsiteY6" fmla="*/ 0 h 1077218"/>
                  <a:gd name="connsiteX7" fmla="*/ 3693438 w 6595425"/>
                  <a:gd name="connsiteY7" fmla="*/ 0 h 1077218"/>
                  <a:gd name="connsiteX8" fmla="*/ 4352981 w 6595425"/>
                  <a:gd name="connsiteY8" fmla="*/ 0 h 1077218"/>
                  <a:gd name="connsiteX9" fmla="*/ 5078477 w 6595425"/>
                  <a:gd name="connsiteY9" fmla="*/ 0 h 1077218"/>
                  <a:gd name="connsiteX10" fmla="*/ 5540157 w 6595425"/>
                  <a:gd name="connsiteY10" fmla="*/ 0 h 1077218"/>
                  <a:gd name="connsiteX11" fmla="*/ 6595425 w 6595425"/>
                  <a:gd name="connsiteY11" fmla="*/ 0 h 1077218"/>
                  <a:gd name="connsiteX12" fmla="*/ 6595425 w 6595425"/>
                  <a:gd name="connsiteY12" fmla="*/ 527837 h 1077218"/>
                  <a:gd name="connsiteX13" fmla="*/ 6595425 w 6595425"/>
                  <a:gd name="connsiteY13" fmla="*/ 1077218 h 1077218"/>
                  <a:gd name="connsiteX14" fmla="*/ 5935883 w 6595425"/>
                  <a:gd name="connsiteY14" fmla="*/ 1077218 h 1077218"/>
                  <a:gd name="connsiteX15" fmla="*/ 5210386 w 6595425"/>
                  <a:gd name="connsiteY15" fmla="*/ 1077218 h 1077218"/>
                  <a:gd name="connsiteX16" fmla="*/ 4748706 w 6595425"/>
                  <a:gd name="connsiteY16" fmla="*/ 1077218 h 1077218"/>
                  <a:gd name="connsiteX17" fmla="*/ 3957255 w 6595425"/>
                  <a:gd name="connsiteY17" fmla="*/ 1077218 h 1077218"/>
                  <a:gd name="connsiteX18" fmla="*/ 3363667 w 6595425"/>
                  <a:gd name="connsiteY18" fmla="*/ 1077218 h 1077218"/>
                  <a:gd name="connsiteX19" fmla="*/ 2704124 w 6595425"/>
                  <a:gd name="connsiteY19" fmla="*/ 1077218 h 1077218"/>
                  <a:gd name="connsiteX20" fmla="*/ 2044582 w 6595425"/>
                  <a:gd name="connsiteY20" fmla="*/ 1077218 h 1077218"/>
                  <a:gd name="connsiteX21" fmla="*/ 1450993 w 6595425"/>
                  <a:gd name="connsiteY21" fmla="*/ 1077218 h 1077218"/>
                  <a:gd name="connsiteX22" fmla="*/ 989314 w 6595425"/>
                  <a:gd name="connsiteY22" fmla="*/ 1077218 h 1077218"/>
                  <a:gd name="connsiteX23" fmla="*/ 0 w 6595425"/>
                  <a:gd name="connsiteY23" fmla="*/ 1077218 h 1077218"/>
                  <a:gd name="connsiteX24" fmla="*/ 0 w 6595425"/>
                  <a:gd name="connsiteY24" fmla="*/ 560153 h 1077218"/>
                  <a:gd name="connsiteX25" fmla="*/ 0 w 6595425"/>
                  <a:gd name="connsiteY25" fmla="*/ 0 h 107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595425" h="1077218" fill="none" extrusionOk="0">
                    <a:moveTo>
                      <a:pt x="0" y="0"/>
                    </a:moveTo>
                    <a:cubicBezTo>
                      <a:pt x="115418" y="22265"/>
                      <a:pt x="342574" y="11960"/>
                      <a:pt x="527634" y="0"/>
                    </a:cubicBezTo>
                    <a:cubicBezTo>
                      <a:pt x="712694" y="-11960"/>
                      <a:pt x="819996" y="-6284"/>
                      <a:pt x="989314" y="0"/>
                    </a:cubicBezTo>
                    <a:cubicBezTo>
                      <a:pt x="1158632" y="6284"/>
                      <a:pt x="1265988" y="3300"/>
                      <a:pt x="1516948" y="0"/>
                    </a:cubicBezTo>
                    <a:cubicBezTo>
                      <a:pt x="1767908" y="-3300"/>
                      <a:pt x="1840167" y="14271"/>
                      <a:pt x="2110536" y="0"/>
                    </a:cubicBezTo>
                    <a:cubicBezTo>
                      <a:pt x="2380905" y="-14271"/>
                      <a:pt x="2492370" y="-12948"/>
                      <a:pt x="2770079" y="0"/>
                    </a:cubicBezTo>
                    <a:cubicBezTo>
                      <a:pt x="3047788" y="12948"/>
                      <a:pt x="3082321" y="-10116"/>
                      <a:pt x="3231758" y="0"/>
                    </a:cubicBezTo>
                    <a:cubicBezTo>
                      <a:pt x="3381195" y="10116"/>
                      <a:pt x="3479591" y="19215"/>
                      <a:pt x="3693438" y="0"/>
                    </a:cubicBezTo>
                    <a:cubicBezTo>
                      <a:pt x="3907285" y="-19215"/>
                      <a:pt x="4036357" y="-12022"/>
                      <a:pt x="4352981" y="0"/>
                    </a:cubicBezTo>
                    <a:cubicBezTo>
                      <a:pt x="4669605" y="12022"/>
                      <a:pt x="4735741" y="32672"/>
                      <a:pt x="5078477" y="0"/>
                    </a:cubicBezTo>
                    <a:cubicBezTo>
                      <a:pt x="5421213" y="-32672"/>
                      <a:pt x="5425642" y="-14"/>
                      <a:pt x="5540157" y="0"/>
                    </a:cubicBezTo>
                    <a:cubicBezTo>
                      <a:pt x="5654672" y="14"/>
                      <a:pt x="6093993" y="-4939"/>
                      <a:pt x="6595425" y="0"/>
                    </a:cubicBezTo>
                    <a:cubicBezTo>
                      <a:pt x="6598251" y="235950"/>
                      <a:pt x="6590888" y="363812"/>
                      <a:pt x="6595425" y="527837"/>
                    </a:cubicBezTo>
                    <a:cubicBezTo>
                      <a:pt x="6599962" y="691862"/>
                      <a:pt x="6596821" y="845670"/>
                      <a:pt x="6595425" y="1077218"/>
                    </a:cubicBezTo>
                    <a:cubicBezTo>
                      <a:pt x="6372291" y="1061909"/>
                      <a:pt x="6098557" y="1072908"/>
                      <a:pt x="5935883" y="1077218"/>
                    </a:cubicBezTo>
                    <a:cubicBezTo>
                      <a:pt x="5773209" y="1081528"/>
                      <a:pt x="5370223" y="1100413"/>
                      <a:pt x="5210386" y="1077218"/>
                    </a:cubicBezTo>
                    <a:cubicBezTo>
                      <a:pt x="5050549" y="1054023"/>
                      <a:pt x="4916655" y="1064226"/>
                      <a:pt x="4748706" y="1077218"/>
                    </a:cubicBezTo>
                    <a:cubicBezTo>
                      <a:pt x="4580757" y="1090210"/>
                      <a:pt x="4256323" y="1049414"/>
                      <a:pt x="3957255" y="1077218"/>
                    </a:cubicBezTo>
                    <a:cubicBezTo>
                      <a:pt x="3658187" y="1105022"/>
                      <a:pt x="3509665" y="1104082"/>
                      <a:pt x="3363667" y="1077218"/>
                    </a:cubicBezTo>
                    <a:cubicBezTo>
                      <a:pt x="3217669" y="1050354"/>
                      <a:pt x="2983026" y="1057423"/>
                      <a:pt x="2704124" y="1077218"/>
                    </a:cubicBezTo>
                    <a:cubicBezTo>
                      <a:pt x="2425222" y="1097013"/>
                      <a:pt x="2332629" y="1098642"/>
                      <a:pt x="2044582" y="1077218"/>
                    </a:cubicBezTo>
                    <a:cubicBezTo>
                      <a:pt x="1756535" y="1055794"/>
                      <a:pt x="1673664" y="1066292"/>
                      <a:pt x="1450993" y="1077218"/>
                    </a:cubicBezTo>
                    <a:cubicBezTo>
                      <a:pt x="1228322" y="1088144"/>
                      <a:pt x="1130111" y="1056878"/>
                      <a:pt x="989314" y="1077218"/>
                    </a:cubicBezTo>
                    <a:cubicBezTo>
                      <a:pt x="848517" y="1097558"/>
                      <a:pt x="331122" y="1104195"/>
                      <a:pt x="0" y="1077218"/>
                    </a:cubicBezTo>
                    <a:cubicBezTo>
                      <a:pt x="-23389" y="837595"/>
                      <a:pt x="-21965" y="732334"/>
                      <a:pt x="0" y="560153"/>
                    </a:cubicBezTo>
                    <a:cubicBezTo>
                      <a:pt x="21965" y="387973"/>
                      <a:pt x="-12089" y="168960"/>
                      <a:pt x="0" y="0"/>
                    </a:cubicBezTo>
                    <a:close/>
                  </a:path>
                  <a:path w="6595425" h="1077218" stroke="0" extrusionOk="0">
                    <a:moveTo>
                      <a:pt x="0" y="0"/>
                    </a:moveTo>
                    <a:cubicBezTo>
                      <a:pt x="197398" y="-28541"/>
                      <a:pt x="405537" y="21433"/>
                      <a:pt x="659543" y="0"/>
                    </a:cubicBezTo>
                    <a:cubicBezTo>
                      <a:pt x="913549" y="-21433"/>
                      <a:pt x="1091393" y="-6976"/>
                      <a:pt x="1450994" y="0"/>
                    </a:cubicBezTo>
                    <a:cubicBezTo>
                      <a:pt x="1810595" y="6976"/>
                      <a:pt x="1734864" y="7996"/>
                      <a:pt x="1912673" y="0"/>
                    </a:cubicBezTo>
                    <a:cubicBezTo>
                      <a:pt x="2090482" y="-7996"/>
                      <a:pt x="2217401" y="24590"/>
                      <a:pt x="2440307" y="0"/>
                    </a:cubicBezTo>
                    <a:cubicBezTo>
                      <a:pt x="2663213" y="-24590"/>
                      <a:pt x="2686292" y="13700"/>
                      <a:pt x="2901987" y="0"/>
                    </a:cubicBezTo>
                    <a:cubicBezTo>
                      <a:pt x="3117682" y="-13700"/>
                      <a:pt x="3319771" y="31999"/>
                      <a:pt x="3693438" y="0"/>
                    </a:cubicBezTo>
                    <a:cubicBezTo>
                      <a:pt x="4067105" y="-31999"/>
                      <a:pt x="4026118" y="-8550"/>
                      <a:pt x="4352981" y="0"/>
                    </a:cubicBezTo>
                    <a:cubicBezTo>
                      <a:pt x="4679844" y="8550"/>
                      <a:pt x="4662493" y="11271"/>
                      <a:pt x="4946569" y="0"/>
                    </a:cubicBezTo>
                    <a:cubicBezTo>
                      <a:pt x="5230645" y="-11271"/>
                      <a:pt x="5341500" y="5308"/>
                      <a:pt x="5606111" y="0"/>
                    </a:cubicBezTo>
                    <a:cubicBezTo>
                      <a:pt x="5870722" y="-5308"/>
                      <a:pt x="6117401" y="-15231"/>
                      <a:pt x="6595425" y="0"/>
                    </a:cubicBezTo>
                    <a:cubicBezTo>
                      <a:pt x="6597415" y="188239"/>
                      <a:pt x="6573862" y="409395"/>
                      <a:pt x="6595425" y="517065"/>
                    </a:cubicBezTo>
                    <a:cubicBezTo>
                      <a:pt x="6616988" y="624736"/>
                      <a:pt x="6589639" y="853544"/>
                      <a:pt x="6595425" y="1077218"/>
                    </a:cubicBezTo>
                    <a:cubicBezTo>
                      <a:pt x="6392673" y="1094175"/>
                      <a:pt x="6226816" y="1072999"/>
                      <a:pt x="5869928" y="1077218"/>
                    </a:cubicBezTo>
                    <a:cubicBezTo>
                      <a:pt x="5513040" y="1081437"/>
                      <a:pt x="5438861" y="1095491"/>
                      <a:pt x="5276340" y="1077218"/>
                    </a:cubicBezTo>
                    <a:cubicBezTo>
                      <a:pt x="5113819" y="1058945"/>
                      <a:pt x="4699449" y="1100450"/>
                      <a:pt x="4550843" y="1077218"/>
                    </a:cubicBezTo>
                    <a:cubicBezTo>
                      <a:pt x="4402237" y="1053986"/>
                      <a:pt x="4181948" y="1062602"/>
                      <a:pt x="4023209" y="1077218"/>
                    </a:cubicBezTo>
                    <a:cubicBezTo>
                      <a:pt x="3864470" y="1091834"/>
                      <a:pt x="3787847" y="1088818"/>
                      <a:pt x="3561530" y="1077218"/>
                    </a:cubicBezTo>
                    <a:cubicBezTo>
                      <a:pt x="3335213" y="1065618"/>
                      <a:pt x="2993858" y="1073256"/>
                      <a:pt x="2836033" y="1077218"/>
                    </a:cubicBezTo>
                    <a:cubicBezTo>
                      <a:pt x="2678208" y="1081180"/>
                      <a:pt x="2570231" y="1067123"/>
                      <a:pt x="2308399" y="1077218"/>
                    </a:cubicBezTo>
                    <a:cubicBezTo>
                      <a:pt x="2046567" y="1087313"/>
                      <a:pt x="1843725" y="1085264"/>
                      <a:pt x="1648856" y="1077218"/>
                    </a:cubicBezTo>
                    <a:cubicBezTo>
                      <a:pt x="1453987" y="1069172"/>
                      <a:pt x="1341223" y="1089175"/>
                      <a:pt x="1121222" y="1077218"/>
                    </a:cubicBezTo>
                    <a:cubicBezTo>
                      <a:pt x="901221" y="1065261"/>
                      <a:pt x="408957" y="1110430"/>
                      <a:pt x="0" y="1077218"/>
                    </a:cubicBezTo>
                    <a:cubicBezTo>
                      <a:pt x="-13643" y="930573"/>
                      <a:pt x="10329" y="650280"/>
                      <a:pt x="0" y="517065"/>
                    </a:cubicBezTo>
                    <a:cubicBezTo>
                      <a:pt x="-10329" y="383850"/>
                      <a:pt x="-25163" y="16082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 2, 3, 4, …,99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𝑜𝑏𝑠𝑒𝑟𝑣𝑎𝑡𝑖𝑜𝑛𝑠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FB853F-550C-F836-E7E4-03167F06D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895" y="6103839"/>
                <a:ext cx="6595425" cy="10772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595425"/>
                          <a:gd name="connsiteY0" fmla="*/ 0 h 1077218"/>
                          <a:gd name="connsiteX1" fmla="*/ 527634 w 6595425"/>
                          <a:gd name="connsiteY1" fmla="*/ 0 h 1077218"/>
                          <a:gd name="connsiteX2" fmla="*/ 989314 w 6595425"/>
                          <a:gd name="connsiteY2" fmla="*/ 0 h 1077218"/>
                          <a:gd name="connsiteX3" fmla="*/ 1516948 w 6595425"/>
                          <a:gd name="connsiteY3" fmla="*/ 0 h 1077218"/>
                          <a:gd name="connsiteX4" fmla="*/ 2110536 w 6595425"/>
                          <a:gd name="connsiteY4" fmla="*/ 0 h 1077218"/>
                          <a:gd name="connsiteX5" fmla="*/ 2770079 w 6595425"/>
                          <a:gd name="connsiteY5" fmla="*/ 0 h 1077218"/>
                          <a:gd name="connsiteX6" fmla="*/ 3231758 w 6595425"/>
                          <a:gd name="connsiteY6" fmla="*/ 0 h 1077218"/>
                          <a:gd name="connsiteX7" fmla="*/ 3693438 w 6595425"/>
                          <a:gd name="connsiteY7" fmla="*/ 0 h 1077218"/>
                          <a:gd name="connsiteX8" fmla="*/ 4352981 w 6595425"/>
                          <a:gd name="connsiteY8" fmla="*/ 0 h 1077218"/>
                          <a:gd name="connsiteX9" fmla="*/ 5078477 w 6595425"/>
                          <a:gd name="connsiteY9" fmla="*/ 0 h 1077218"/>
                          <a:gd name="connsiteX10" fmla="*/ 5540157 w 6595425"/>
                          <a:gd name="connsiteY10" fmla="*/ 0 h 1077218"/>
                          <a:gd name="connsiteX11" fmla="*/ 6595425 w 6595425"/>
                          <a:gd name="connsiteY11" fmla="*/ 0 h 1077218"/>
                          <a:gd name="connsiteX12" fmla="*/ 6595425 w 6595425"/>
                          <a:gd name="connsiteY12" fmla="*/ 527837 h 1077218"/>
                          <a:gd name="connsiteX13" fmla="*/ 6595425 w 6595425"/>
                          <a:gd name="connsiteY13" fmla="*/ 1077218 h 1077218"/>
                          <a:gd name="connsiteX14" fmla="*/ 5935883 w 6595425"/>
                          <a:gd name="connsiteY14" fmla="*/ 1077218 h 1077218"/>
                          <a:gd name="connsiteX15" fmla="*/ 5210386 w 6595425"/>
                          <a:gd name="connsiteY15" fmla="*/ 1077218 h 1077218"/>
                          <a:gd name="connsiteX16" fmla="*/ 4748706 w 6595425"/>
                          <a:gd name="connsiteY16" fmla="*/ 1077218 h 1077218"/>
                          <a:gd name="connsiteX17" fmla="*/ 3957255 w 6595425"/>
                          <a:gd name="connsiteY17" fmla="*/ 1077218 h 1077218"/>
                          <a:gd name="connsiteX18" fmla="*/ 3363667 w 6595425"/>
                          <a:gd name="connsiteY18" fmla="*/ 1077218 h 1077218"/>
                          <a:gd name="connsiteX19" fmla="*/ 2704124 w 6595425"/>
                          <a:gd name="connsiteY19" fmla="*/ 1077218 h 1077218"/>
                          <a:gd name="connsiteX20" fmla="*/ 2044582 w 6595425"/>
                          <a:gd name="connsiteY20" fmla="*/ 1077218 h 1077218"/>
                          <a:gd name="connsiteX21" fmla="*/ 1450993 w 6595425"/>
                          <a:gd name="connsiteY21" fmla="*/ 1077218 h 1077218"/>
                          <a:gd name="connsiteX22" fmla="*/ 989314 w 6595425"/>
                          <a:gd name="connsiteY22" fmla="*/ 1077218 h 1077218"/>
                          <a:gd name="connsiteX23" fmla="*/ 0 w 6595425"/>
                          <a:gd name="connsiteY23" fmla="*/ 1077218 h 1077218"/>
                          <a:gd name="connsiteX24" fmla="*/ 0 w 6595425"/>
                          <a:gd name="connsiteY24" fmla="*/ 560153 h 1077218"/>
                          <a:gd name="connsiteX25" fmla="*/ 0 w 6595425"/>
                          <a:gd name="connsiteY25" fmla="*/ 0 h 10772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595425" h="1077218" fill="none" extrusionOk="0">
                            <a:moveTo>
                              <a:pt x="0" y="0"/>
                            </a:moveTo>
                            <a:cubicBezTo>
                              <a:pt x="115418" y="22265"/>
                              <a:pt x="342574" y="11960"/>
                              <a:pt x="527634" y="0"/>
                            </a:cubicBezTo>
                            <a:cubicBezTo>
                              <a:pt x="712694" y="-11960"/>
                              <a:pt x="819996" y="-6284"/>
                              <a:pt x="989314" y="0"/>
                            </a:cubicBezTo>
                            <a:cubicBezTo>
                              <a:pt x="1158632" y="6284"/>
                              <a:pt x="1265988" y="3300"/>
                              <a:pt x="1516948" y="0"/>
                            </a:cubicBezTo>
                            <a:cubicBezTo>
                              <a:pt x="1767908" y="-3300"/>
                              <a:pt x="1840167" y="14271"/>
                              <a:pt x="2110536" y="0"/>
                            </a:cubicBezTo>
                            <a:cubicBezTo>
                              <a:pt x="2380905" y="-14271"/>
                              <a:pt x="2492370" y="-12948"/>
                              <a:pt x="2770079" y="0"/>
                            </a:cubicBezTo>
                            <a:cubicBezTo>
                              <a:pt x="3047788" y="12948"/>
                              <a:pt x="3082321" y="-10116"/>
                              <a:pt x="3231758" y="0"/>
                            </a:cubicBezTo>
                            <a:cubicBezTo>
                              <a:pt x="3381195" y="10116"/>
                              <a:pt x="3479591" y="19215"/>
                              <a:pt x="3693438" y="0"/>
                            </a:cubicBezTo>
                            <a:cubicBezTo>
                              <a:pt x="3907285" y="-19215"/>
                              <a:pt x="4036357" y="-12022"/>
                              <a:pt x="4352981" y="0"/>
                            </a:cubicBezTo>
                            <a:cubicBezTo>
                              <a:pt x="4669605" y="12022"/>
                              <a:pt x="4735741" y="32672"/>
                              <a:pt x="5078477" y="0"/>
                            </a:cubicBezTo>
                            <a:cubicBezTo>
                              <a:pt x="5421213" y="-32672"/>
                              <a:pt x="5425642" y="-14"/>
                              <a:pt x="5540157" y="0"/>
                            </a:cubicBezTo>
                            <a:cubicBezTo>
                              <a:pt x="5654672" y="14"/>
                              <a:pt x="6093993" y="-4939"/>
                              <a:pt x="6595425" y="0"/>
                            </a:cubicBezTo>
                            <a:cubicBezTo>
                              <a:pt x="6598251" y="235950"/>
                              <a:pt x="6590888" y="363812"/>
                              <a:pt x="6595425" y="527837"/>
                            </a:cubicBezTo>
                            <a:cubicBezTo>
                              <a:pt x="6599962" y="691862"/>
                              <a:pt x="6596821" y="845670"/>
                              <a:pt x="6595425" y="1077218"/>
                            </a:cubicBezTo>
                            <a:cubicBezTo>
                              <a:pt x="6372291" y="1061909"/>
                              <a:pt x="6098557" y="1072908"/>
                              <a:pt x="5935883" y="1077218"/>
                            </a:cubicBezTo>
                            <a:cubicBezTo>
                              <a:pt x="5773209" y="1081528"/>
                              <a:pt x="5370223" y="1100413"/>
                              <a:pt x="5210386" y="1077218"/>
                            </a:cubicBezTo>
                            <a:cubicBezTo>
                              <a:pt x="5050549" y="1054023"/>
                              <a:pt x="4916655" y="1064226"/>
                              <a:pt x="4748706" y="1077218"/>
                            </a:cubicBezTo>
                            <a:cubicBezTo>
                              <a:pt x="4580757" y="1090210"/>
                              <a:pt x="4256323" y="1049414"/>
                              <a:pt x="3957255" y="1077218"/>
                            </a:cubicBezTo>
                            <a:cubicBezTo>
                              <a:pt x="3658187" y="1105022"/>
                              <a:pt x="3509665" y="1104082"/>
                              <a:pt x="3363667" y="1077218"/>
                            </a:cubicBezTo>
                            <a:cubicBezTo>
                              <a:pt x="3217669" y="1050354"/>
                              <a:pt x="2983026" y="1057423"/>
                              <a:pt x="2704124" y="1077218"/>
                            </a:cubicBezTo>
                            <a:cubicBezTo>
                              <a:pt x="2425222" y="1097013"/>
                              <a:pt x="2332629" y="1098642"/>
                              <a:pt x="2044582" y="1077218"/>
                            </a:cubicBezTo>
                            <a:cubicBezTo>
                              <a:pt x="1756535" y="1055794"/>
                              <a:pt x="1673664" y="1066292"/>
                              <a:pt x="1450993" y="1077218"/>
                            </a:cubicBezTo>
                            <a:cubicBezTo>
                              <a:pt x="1228322" y="1088144"/>
                              <a:pt x="1130111" y="1056878"/>
                              <a:pt x="989314" y="1077218"/>
                            </a:cubicBezTo>
                            <a:cubicBezTo>
                              <a:pt x="848517" y="1097558"/>
                              <a:pt x="331122" y="1104195"/>
                              <a:pt x="0" y="1077218"/>
                            </a:cubicBezTo>
                            <a:cubicBezTo>
                              <a:pt x="-23389" y="837595"/>
                              <a:pt x="-21965" y="732334"/>
                              <a:pt x="0" y="560153"/>
                            </a:cubicBezTo>
                            <a:cubicBezTo>
                              <a:pt x="21965" y="387973"/>
                              <a:pt x="-12089" y="168960"/>
                              <a:pt x="0" y="0"/>
                            </a:cubicBezTo>
                            <a:close/>
                          </a:path>
                          <a:path w="6595425" h="1077218" stroke="0" extrusionOk="0">
                            <a:moveTo>
                              <a:pt x="0" y="0"/>
                            </a:moveTo>
                            <a:cubicBezTo>
                              <a:pt x="197398" y="-28541"/>
                              <a:pt x="405537" y="21433"/>
                              <a:pt x="659543" y="0"/>
                            </a:cubicBezTo>
                            <a:cubicBezTo>
                              <a:pt x="913549" y="-21433"/>
                              <a:pt x="1091393" y="-6976"/>
                              <a:pt x="1450994" y="0"/>
                            </a:cubicBezTo>
                            <a:cubicBezTo>
                              <a:pt x="1810595" y="6976"/>
                              <a:pt x="1734864" y="7996"/>
                              <a:pt x="1912673" y="0"/>
                            </a:cubicBezTo>
                            <a:cubicBezTo>
                              <a:pt x="2090482" y="-7996"/>
                              <a:pt x="2217401" y="24590"/>
                              <a:pt x="2440307" y="0"/>
                            </a:cubicBezTo>
                            <a:cubicBezTo>
                              <a:pt x="2663213" y="-24590"/>
                              <a:pt x="2686292" y="13700"/>
                              <a:pt x="2901987" y="0"/>
                            </a:cubicBezTo>
                            <a:cubicBezTo>
                              <a:pt x="3117682" y="-13700"/>
                              <a:pt x="3319771" y="31999"/>
                              <a:pt x="3693438" y="0"/>
                            </a:cubicBezTo>
                            <a:cubicBezTo>
                              <a:pt x="4067105" y="-31999"/>
                              <a:pt x="4026118" y="-8550"/>
                              <a:pt x="4352981" y="0"/>
                            </a:cubicBezTo>
                            <a:cubicBezTo>
                              <a:pt x="4679844" y="8550"/>
                              <a:pt x="4662493" y="11271"/>
                              <a:pt x="4946569" y="0"/>
                            </a:cubicBezTo>
                            <a:cubicBezTo>
                              <a:pt x="5230645" y="-11271"/>
                              <a:pt x="5341500" y="5308"/>
                              <a:pt x="5606111" y="0"/>
                            </a:cubicBezTo>
                            <a:cubicBezTo>
                              <a:pt x="5870722" y="-5308"/>
                              <a:pt x="6117401" y="-15231"/>
                              <a:pt x="6595425" y="0"/>
                            </a:cubicBezTo>
                            <a:cubicBezTo>
                              <a:pt x="6597415" y="188239"/>
                              <a:pt x="6573862" y="409395"/>
                              <a:pt x="6595425" y="517065"/>
                            </a:cubicBezTo>
                            <a:cubicBezTo>
                              <a:pt x="6616988" y="624736"/>
                              <a:pt x="6589639" y="853544"/>
                              <a:pt x="6595425" y="1077218"/>
                            </a:cubicBezTo>
                            <a:cubicBezTo>
                              <a:pt x="6392673" y="1094175"/>
                              <a:pt x="6226816" y="1072999"/>
                              <a:pt x="5869928" y="1077218"/>
                            </a:cubicBezTo>
                            <a:cubicBezTo>
                              <a:pt x="5513040" y="1081437"/>
                              <a:pt x="5438861" y="1095491"/>
                              <a:pt x="5276340" y="1077218"/>
                            </a:cubicBezTo>
                            <a:cubicBezTo>
                              <a:pt x="5113819" y="1058945"/>
                              <a:pt x="4699449" y="1100450"/>
                              <a:pt x="4550843" y="1077218"/>
                            </a:cubicBezTo>
                            <a:cubicBezTo>
                              <a:pt x="4402237" y="1053986"/>
                              <a:pt x="4181948" y="1062602"/>
                              <a:pt x="4023209" y="1077218"/>
                            </a:cubicBezTo>
                            <a:cubicBezTo>
                              <a:pt x="3864470" y="1091834"/>
                              <a:pt x="3787847" y="1088818"/>
                              <a:pt x="3561530" y="1077218"/>
                            </a:cubicBezTo>
                            <a:cubicBezTo>
                              <a:pt x="3335213" y="1065618"/>
                              <a:pt x="2993858" y="1073256"/>
                              <a:pt x="2836033" y="1077218"/>
                            </a:cubicBezTo>
                            <a:cubicBezTo>
                              <a:pt x="2678208" y="1081180"/>
                              <a:pt x="2570231" y="1067123"/>
                              <a:pt x="2308399" y="1077218"/>
                            </a:cubicBezTo>
                            <a:cubicBezTo>
                              <a:pt x="2046567" y="1087313"/>
                              <a:pt x="1843725" y="1085264"/>
                              <a:pt x="1648856" y="1077218"/>
                            </a:cubicBezTo>
                            <a:cubicBezTo>
                              <a:pt x="1453987" y="1069172"/>
                              <a:pt x="1341223" y="1089175"/>
                              <a:pt x="1121222" y="1077218"/>
                            </a:cubicBezTo>
                            <a:cubicBezTo>
                              <a:pt x="901221" y="1065261"/>
                              <a:pt x="408957" y="1110430"/>
                              <a:pt x="0" y="1077218"/>
                            </a:cubicBezTo>
                            <a:cubicBezTo>
                              <a:pt x="-13643" y="930573"/>
                              <a:pt x="10329" y="650280"/>
                              <a:pt x="0" y="517065"/>
                            </a:cubicBezTo>
                            <a:cubicBezTo>
                              <a:pt x="-10329" y="383850"/>
                              <a:pt x="-25163" y="16082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19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Steps…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583735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3200" dirty="0"/>
                  <a:t>Arrange data set from smallest to largest</a:t>
                </a:r>
              </a:p>
              <a:p>
                <a:pPr lvl="0"/>
                <a:r>
                  <a:rPr lang="en-US" sz="3200" dirty="0"/>
                  <a:t>Identify the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by utilizing the formula,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lvl="0"/>
                <a:r>
                  <a:rPr lang="en-US" sz="3200" dirty="0">
                    <a:highlight>
                      <a:srgbClr val="FFFF00"/>
                    </a:highlight>
                  </a:rPr>
                  <a:t>If </a:t>
                </a:r>
                <a14:m>
                  <m:oMath xmlns:m="http://schemas.openxmlformats.org/officeDocument/2006/math">
                    <m:r>
                      <a:rPr lang="en-US" sz="32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3200" dirty="0">
                    <a:highlight>
                      <a:srgbClr val="FFFF00"/>
                    </a:highlight>
                  </a:rPr>
                  <a:t> is the integer value</a:t>
                </a:r>
                <a:r>
                  <a:rPr lang="en-US" sz="3200" dirty="0"/>
                  <a:t>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𝑂𝑏𝑠𝑒𝑟𝑣𝑎𝑡𝑖𝑜𝑛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𝑂𝑏𝑠𝑒𝑟𝑣𝑎𝑡𝑖𝑜𝑛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r>
                  <a:rPr lang="en-US" sz="3200" dirty="0">
                    <a:highlight>
                      <a:srgbClr val="FFFF00"/>
                    </a:highlight>
                  </a:rPr>
                  <a:t>If </a:t>
                </a:r>
                <a14:m>
                  <m:oMath xmlns:m="http://schemas.openxmlformats.org/officeDocument/2006/math">
                    <m:r>
                      <a:rPr lang="en-US" sz="32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3200" dirty="0">
                    <a:highlight>
                      <a:srgbClr val="FFFF00"/>
                    </a:highlight>
                  </a:rPr>
                  <a:t> is not integer value</a:t>
                </a:r>
                <a:r>
                  <a:rPr lang="en-US" sz="3200" dirty="0"/>
                  <a:t>, then take the next integer value as position.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583735"/>
              </a:xfrm>
              <a:blipFill>
                <a:blip r:embed="rId2"/>
                <a:stretch>
                  <a:fillRect l="-833" t="-2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A33232-D8EC-3C52-0308-DDE01E135C95}"/>
                  </a:ext>
                </a:extLst>
              </p:cNvPr>
              <p:cNvSpPr txBox="1"/>
              <p:nvPr/>
            </p:nvSpPr>
            <p:spPr>
              <a:xfrm>
                <a:off x="9935309" y="246759"/>
                <a:ext cx="4377850" cy="1011111"/>
              </a:xfrm>
              <a:custGeom>
                <a:avLst/>
                <a:gdLst>
                  <a:gd name="connsiteX0" fmla="*/ 0 w 4377850"/>
                  <a:gd name="connsiteY0" fmla="*/ 0 h 1011111"/>
                  <a:gd name="connsiteX1" fmla="*/ 625407 w 4377850"/>
                  <a:gd name="connsiteY1" fmla="*/ 0 h 1011111"/>
                  <a:gd name="connsiteX2" fmla="*/ 1163257 w 4377850"/>
                  <a:gd name="connsiteY2" fmla="*/ 0 h 1011111"/>
                  <a:gd name="connsiteX3" fmla="*/ 1876221 w 4377850"/>
                  <a:gd name="connsiteY3" fmla="*/ 0 h 1011111"/>
                  <a:gd name="connsiteX4" fmla="*/ 2457850 w 4377850"/>
                  <a:gd name="connsiteY4" fmla="*/ 0 h 1011111"/>
                  <a:gd name="connsiteX5" fmla="*/ 2951922 w 4377850"/>
                  <a:gd name="connsiteY5" fmla="*/ 0 h 1011111"/>
                  <a:gd name="connsiteX6" fmla="*/ 3577329 w 4377850"/>
                  <a:gd name="connsiteY6" fmla="*/ 0 h 1011111"/>
                  <a:gd name="connsiteX7" fmla="*/ 4377850 w 4377850"/>
                  <a:gd name="connsiteY7" fmla="*/ 0 h 1011111"/>
                  <a:gd name="connsiteX8" fmla="*/ 4377850 w 4377850"/>
                  <a:gd name="connsiteY8" fmla="*/ 475222 h 1011111"/>
                  <a:gd name="connsiteX9" fmla="*/ 4377850 w 4377850"/>
                  <a:gd name="connsiteY9" fmla="*/ 1011111 h 1011111"/>
                  <a:gd name="connsiteX10" fmla="*/ 3883778 w 4377850"/>
                  <a:gd name="connsiteY10" fmla="*/ 1011111 h 1011111"/>
                  <a:gd name="connsiteX11" fmla="*/ 3214593 w 4377850"/>
                  <a:gd name="connsiteY11" fmla="*/ 1011111 h 1011111"/>
                  <a:gd name="connsiteX12" fmla="*/ 2632964 w 4377850"/>
                  <a:gd name="connsiteY12" fmla="*/ 1011111 h 1011111"/>
                  <a:gd name="connsiteX13" fmla="*/ 1963778 w 4377850"/>
                  <a:gd name="connsiteY13" fmla="*/ 1011111 h 1011111"/>
                  <a:gd name="connsiteX14" fmla="*/ 1425928 w 4377850"/>
                  <a:gd name="connsiteY14" fmla="*/ 1011111 h 1011111"/>
                  <a:gd name="connsiteX15" fmla="*/ 844300 w 4377850"/>
                  <a:gd name="connsiteY15" fmla="*/ 1011111 h 1011111"/>
                  <a:gd name="connsiteX16" fmla="*/ 0 w 4377850"/>
                  <a:gd name="connsiteY16" fmla="*/ 1011111 h 1011111"/>
                  <a:gd name="connsiteX17" fmla="*/ 0 w 4377850"/>
                  <a:gd name="connsiteY17" fmla="*/ 495444 h 1011111"/>
                  <a:gd name="connsiteX18" fmla="*/ 0 w 4377850"/>
                  <a:gd name="connsiteY18" fmla="*/ 0 h 101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77850" h="1011111" fill="none" extrusionOk="0">
                    <a:moveTo>
                      <a:pt x="0" y="0"/>
                    </a:moveTo>
                    <a:cubicBezTo>
                      <a:pt x="151883" y="28767"/>
                      <a:pt x="455610" y="7202"/>
                      <a:pt x="625407" y="0"/>
                    </a:cubicBezTo>
                    <a:cubicBezTo>
                      <a:pt x="795204" y="-7202"/>
                      <a:pt x="928735" y="24755"/>
                      <a:pt x="1163257" y="0"/>
                    </a:cubicBezTo>
                    <a:cubicBezTo>
                      <a:pt x="1397779" y="-24755"/>
                      <a:pt x="1591780" y="23388"/>
                      <a:pt x="1876221" y="0"/>
                    </a:cubicBezTo>
                    <a:cubicBezTo>
                      <a:pt x="2160662" y="-23388"/>
                      <a:pt x="2301806" y="6652"/>
                      <a:pt x="2457850" y="0"/>
                    </a:cubicBezTo>
                    <a:cubicBezTo>
                      <a:pt x="2613894" y="-6652"/>
                      <a:pt x="2730510" y="-10761"/>
                      <a:pt x="2951922" y="0"/>
                    </a:cubicBezTo>
                    <a:cubicBezTo>
                      <a:pt x="3173334" y="10761"/>
                      <a:pt x="3335093" y="-19228"/>
                      <a:pt x="3577329" y="0"/>
                    </a:cubicBezTo>
                    <a:cubicBezTo>
                      <a:pt x="3819565" y="19228"/>
                      <a:pt x="4123219" y="37110"/>
                      <a:pt x="4377850" y="0"/>
                    </a:cubicBezTo>
                    <a:cubicBezTo>
                      <a:pt x="4391748" y="112865"/>
                      <a:pt x="4375633" y="346121"/>
                      <a:pt x="4377850" y="475222"/>
                    </a:cubicBezTo>
                    <a:cubicBezTo>
                      <a:pt x="4380067" y="604323"/>
                      <a:pt x="4393007" y="891841"/>
                      <a:pt x="4377850" y="1011111"/>
                    </a:cubicBezTo>
                    <a:cubicBezTo>
                      <a:pt x="4199939" y="1028304"/>
                      <a:pt x="4058151" y="1005816"/>
                      <a:pt x="3883778" y="1011111"/>
                    </a:cubicBezTo>
                    <a:cubicBezTo>
                      <a:pt x="3709405" y="1016406"/>
                      <a:pt x="3514787" y="1039253"/>
                      <a:pt x="3214593" y="1011111"/>
                    </a:cubicBezTo>
                    <a:cubicBezTo>
                      <a:pt x="2914399" y="982969"/>
                      <a:pt x="2868215" y="1032506"/>
                      <a:pt x="2632964" y="1011111"/>
                    </a:cubicBezTo>
                    <a:cubicBezTo>
                      <a:pt x="2397713" y="989716"/>
                      <a:pt x="2206394" y="1041704"/>
                      <a:pt x="1963778" y="1011111"/>
                    </a:cubicBezTo>
                    <a:cubicBezTo>
                      <a:pt x="1721162" y="980518"/>
                      <a:pt x="1604710" y="984585"/>
                      <a:pt x="1425928" y="1011111"/>
                    </a:cubicBezTo>
                    <a:cubicBezTo>
                      <a:pt x="1247146" y="1037638"/>
                      <a:pt x="971352" y="1000554"/>
                      <a:pt x="844300" y="1011111"/>
                    </a:cubicBezTo>
                    <a:cubicBezTo>
                      <a:pt x="717248" y="1021668"/>
                      <a:pt x="258314" y="1039718"/>
                      <a:pt x="0" y="1011111"/>
                    </a:cubicBezTo>
                    <a:cubicBezTo>
                      <a:pt x="9089" y="843060"/>
                      <a:pt x="2374" y="704272"/>
                      <a:pt x="0" y="495444"/>
                    </a:cubicBezTo>
                    <a:cubicBezTo>
                      <a:pt x="-2374" y="286616"/>
                      <a:pt x="-13321" y="202377"/>
                      <a:pt x="0" y="0"/>
                    </a:cubicBezTo>
                    <a:close/>
                  </a:path>
                  <a:path w="4377850" h="1011111" stroke="0" extrusionOk="0">
                    <a:moveTo>
                      <a:pt x="0" y="0"/>
                    </a:moveTo>
                    <a:cubicBezTo>
                      <a:pt x="152611" y="17695"/>
                      <a:pt x="423359" y="24210"/>
                      <a:pt x="625407" y="0"/>
                    </a:cubicBezTo>
                    <a:cubicBezTo>
                      <a:pt x="827455" y="-24210"/>
                      <a:pt x="988810" y="-20851"/>
                      <a:pt x="1338371" y="0"/>
                    </a:cubicBezTo>
                    <a:cubicBezTo>
                      <a:pt x="1687932" y="20851"/>
                      <a:pt x="1730488" y="-1986"/>
                      <a:pt x="1832443" y="0"/>
                    </a:cubicBezTo>
                    <a:cubicBezTo>
                      <a:pt x="1934398" y="1986"/>
                      <a:pt x="2239773" y="-7569"/>
                      <a:pt x="2370293" y="0"/>
                    </a:cubicBezTo>
                    <a:cubicBezTo>
                      <a:pt x="2500813" y="7569"/>
                      <a:pt x="2712948" y="-20997"/>
                      <a:pt x="2864365" y="0"/>
                    </a:cubicBezTo>
                    <a:cubicBezTo>
                      <a:pt x="3015782" y="20997"/>
                      <a:pt x="3428078" y="-13389"/>
                      <a:pt x="3577329" y="0"/>
                    </a:cubicBezTo>
                    <a:cubicBezTo>
                      <a:pt x="3726580" y="13389"/>
                      <a:pt x="4177227" y="21583"/>
                      <a:pt x="4377850" y="0"/>
                    </a:cubicBezTo>
                    <a:cubicBezTo>
                      <a:pt x="4355262" y="99954"/>
                      <a:pt x="4391261" y="370269"/>
                      <a:pt x="4377850" y="495444"/>
                    </a:cubicBezTo>
                    <a:cubicBezTo>
                      <a:pt x="4364439" y="620619"/>
                      <a:pt x="4382630" y="844685"/>
                      <a:pt x="4377850" y="1011111"/>
                    </a:cubicBezTo>
                    <a:cubicBezTo>
                      <a:pt x="4131171" y="1024843"/>
                      <a:pt x="3972810" y="1037915"/>
                      <a:pt x="3664886" y="1011111"/>
                    </a:cubicBezTo>
                    <a:cubicBezTo>
                      <a:pt x="3356962" y="984307"/>
                      <a:pt x="3170260" y="1009392"/>
                      <a:pt x="2995700" y="1011111"/>
                    </a:cubicBezTo>
                    <a:cubicBezTo>
                      <a:pt x="2821140" y="1012830"/>
                      <a:pt x="2505815" y="984879"/>
                      <a:pt x="2326515" y="1011111"/>
                    </a:cubicBezTo>
                    <a:cubicBezTo>
                      <a:pt x="2147215" y="1037343"/>
                      <a:pt x="1917408" y="1026427"/>
                      <a:pt x="1744886" y="1011111"/>
                    </a:cubicBezTo>
                    <a:cubicBezTo>
                      <a:pt x="1572364" y="995795"/>
                      <a:pt x="1280559" y="1019044"/>
                      <a:pt x="1163257" y="1011111"/>
                    </a:cubicBezTo>
                    <a:cubicBezTo>
                      <a:pt x="1045955" y="1003178"/>
                      <a:pt x="269172" y="1043047"/>
                      <a:pt x="0" y="1011111"/>
                    </a:cubicBezTo>
                    <a:cubicBezTo>
                      <a:pt x="-6703" y="840034"/>
                      <a:pt x="4310" y="751021"/>
                      <a:pt x="0" y="525778"/>
                    </a:cubicBezTo>
                    <a:cubicBezTo>
                      <a:pt x="-4310" y="300535"/>
                      <a:pt x="7870" y="20056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A33232-D8EC-3C52-0308-DDE01E135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309" y="246759"/>
                <a:ext cx="4377850" cy="10111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377850"/>
                          <a:gd name="connsiteY0" fmla="*/ 0 h 1011111"/>
                          <a:gd name="connsiteX1" fmla="*/ 625407 w 4377850"/>
                          <a:gd name="connsiteY1" fmla="*/ 0 h 1011111"/>
                          <a:gd name="connsiteX2" fmla="*/ 1163257 w 4377850"/>
                          <a:gd name="connsiteY2" fmla="*/ 0 h 1011111"/>
                          <a:gd name="connsiteX3" fmla="*/ 1876221 w 4377850"/>
                          <a:gd name="connsiteY3" fmla="*/ 0 h 1011111"/>
                          <a:gd name="connsiteX4" fmla="*/ 2457850 w 4377850"/>
                          <a:gd name="connsiteY4" fmla="*/ 0 h 1011111"/>
                          <a:gd name="connsiteX5" fmla="*/ 2951922 w 4377850"/>
                          <a:gd name="connsiteY5" fmla="*/ 0 h 1011111"/>
                          <a:gd name="connsiteX6" fmla="*/ 3577329 w 4377850"/>
                          <a:gd name="connsiteY6" fmla="*/ 0 h 1011111"/>
                          <a:gd name="connsiteX7" fmla="*/ 4377850 w 4377850"/>
                          <a:gd name="connsiteY7" fmla="*/ 0 h 1011111"/>
                          <a:gd name="connsiteX8" fmla="*/ 4377850 w 4377850"/>
                          <a:gd name="connsiteY8" fmla="*/ 475222 h 1011111"/>
                          <a:gd name="connsiteX9" fmla="*/ 4377850 w 4377850"/>
                          <a:gd name="connsiteY9" fmla="*/ 1011111 h 1011111"/>
                          <a:gd name="connsiteX10" fmla="*/ 3883778 w 4377850"/>
                          <a:gd name="connsiteY10" fmla="*/ 1011111 h 1011111"/>
                          <a:gd name="connsiteX11" fmla="*/ 3214593 w 4377850"/>
                          <a:gd name="connsiteY11" fmla="*/ 1011111 h 1011111"/>
                          <a:gd name="connsiteX12" fmla="*/ 2632964 w 4377850"/>
                          <a:gd name="connsiteY12" fmla="*/ 1011111 h 1011111"/>
                          <a:gd name="connsiteX13" fmla="*/ 1963778 w 4377850"/>
                          <a:gd name="connsiteY13" fmla="*/ 1011111 h 1011111"/>
                          <a:gd name="connsiteX14" fmla="*/ 1425928 w 4377850"/>
                          <a:gd name="connsiteY14" fmla="*/ 1011111 h 1011111"/>
                          <a:gd name="connsiteX15" fmla="*/ 844300 w 4377850"/>
                          <a:gd name="connsiteY15" fmla="*/ 1011111 h 1011111"/>
                          <a:gd name="connsiteX16" fmla="*/ 0 w 4377850"/>
                          <a:gd name="connsiteY16" fmla="*/ 1011111 h 1011111"/>
                          <a:gd name="connsiteX17" fmla="*/ 0 w 4377850"/>
                          <a:gd name="connsiteY17" fmla="*/ 495444 h 1011111"/>
                          <a:gd name="connsiteX18" fmla="*/ 0 w 4377850"/>
                          <a:gd name="connsiteY18" fmla="*/ 0 h 10111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77850" h="1011111" fill="none" extrusionOk="0">
                            <a:moveTo>
                              <a:pt x="0" y="0"/>
                            </a:moveTo>
                            <a:cubicBezTo>
                              <a:pt x="151883" y="28767"/>
                              <a:pt x="455610" y="7202"/>
                              <a:pt x="625407" y="0"/>
                            </a:cubicBezTo>
                            <a:cubicBezTo>
                              <a:pt x="795204" y="-7202"/>
                              <a:pt x="928735" y="24755"/>
                              <a:pt x="1163257" y="0"/>
                            </a:cubicBezTo>
                            <a:cubicBezTo>
                              <a:pt x="1397779" y="-24755"/>
                              <a:pt x="1591780" y="23388"/>
                              <a:pt x="1876221" y="0"/>
                            </a:cubicBezTo>
                            <a:cubicBezTo>
                              <a:pt x="2160662" y="-23388"/>
                              <a:pt x="2301806" y="6652"/>
                              <a:pt x="2457850" y="0"/>
                            </a:cubicBezTo>
                            <a:cubicBezTo>
                              <a:pt x="2613894" y="-6652"/>
                              <a:pt x="2730510" y="-10761"/>
                              <a:pt x="2951922" y="0"/>
                            </a:cubicBezTo>
                            <a:cubicBezTo>
                              <a:pt x="3173334" y="10761"/>
                              <a:pt x="3335093" y="-19228"/>
                              <a:pt x="3577329" y="0"/>
                            </a:cubicBezTo>
                            <a:cubicBezTo>
                              <a:pt x="3819565" y="19228"/>
                              <a:pt x="4123219" y="37110"/>
                              <a:pt x="4377850" y="0"/>
                            </a:cubicBezTo>
                            <a:cubicBezTo>
                              <a:pt x="4391748" y="112865"/>
                              <a:pt x="4375633" y="346121"/>
                              <a:pt x="4377850" y="475222"/>
                            </a:cubicBezTo>
                            <a:cubicBezTo>
                              <a:pt x="4380067" y="604323"/>
                              <a:pt x="4393007" y="891841"/>
                              <a:pt x="4377850" y="1011111"/>
                            </a:cubicBezTo>
                            <a:cubicBezTo>
                              <a:pt x="4199939" y="1028304"/>
                              <a:pt x="4058151" y="1005816"/>
                              <a:pt x="3883778" y="1011111"/>
                            </a:cubicBezTo>
                            <a:cubicBezTo>
                              <a:pt x="3709405" y="1016406"/>
                              <a:pt x="3514787" y="1039253"/>
                              <a:pt x="3214593" y="1011111"/>
                            </a:cubicBezTo>
                            <a:cubicBezTo>
                              <a:pt x="2914399" y="982969"/>
                              <a:pt x="2868215" y="1032506"/>
                              <a:pt x="2632964" y="1011111"/>
                            </a:cubicBezTo>
                            <a:cubicBezTo>
                              <a:pt x="2397713" y="989716"/>
                              <a:pt x="2206394" y="1041704"/>
                              <a:pt x="1963778" y="1011111"/>
                            </a:cubicBezTo>
                            <a:cubicBezTo>
                              <a:pt x="1721162" y="980518"/>
                              <a:pt x="1604710" y="984585"/>
                              <a:pt x="1425928" y="1011111"/>
                            </a:cubicBezTo>
                            <a:cubicBezTo>
                              <a:pt x="1247146" y="1037638"/>
                              <a:pt x="971352" y="1000554"/>
                              <a:pt x="844300" y="1011111"/>
                            </a:cubicBezTo>
                            <a:cubicBezTo>
                              <a:pt x="717248" y="1021668"/>
                              <a:pt x="258314" y="1039718"/>
                              <a:pt x="0" y="1011111"/>
                            </a:cubicBezTo>
                            <a:cubicBezTo>
                              <a:pt x="9089" y="843060"/>
                              <a:pt x="2374" y="704272"/>
                              <a:pt x="0" y="495444"/>
                            </a:cubicBezTo>
                            <a:cubicBezTo>
                              <a:pt x="-2374" y="286616"/>
                              <a:pt x="-13321" y="202377"/>
                              <a:pt x="0" y="0"/>
                            </a:cubicBezTo>
                            <a:close/>
                          </a:path>
                          <a:path w="4377850" h="1011111" stroke="0" extrusionOk="0">
                            <a:moveTo>
                              <a:pt x="0" y="0"/>
                            </a:moveTo>
                            <a:cubicBezTo>
                              <a:pt x="152611" y="17695"/>
                              <a:pt x="423359" y="24210"/>
                              <a:pt x="625407" y="0"/>
                            </a:cubicBezTo>
                            <a:cubicBezTo>
                              <a:pt x="827455" y="-24210"/>
                              <a:pt x="988810" y="-20851"/>
                              <a:pt x="1338371" y="0"/>
                            </a:cubicBezTo>
                            <a:cubicBezTo>
                              <a:pt x="1687932" y="20851"/>
                              <a:pt x="1730488" y="-1986"/>
                              <a:pt x="1832443" y="0"/>
                            </a:cubicBezTo>
                            <a:cubicBezTo>
                              <a:pt x="1934398" y="1986"/>
                              <a:pt x="2239773" y="-7569"/>
                              <a:pt x="2370293" y="0"/>
                            </a:cubicBezTo>
                            <a:cubicBezTo>
                              <a:pt x="2500813" y="7569"/>
                              <a:pt x="2712948" y="-20997"/>
                              <a:pt x="2864365" y="0"/>
                            </a:cubicBezTo>
                            <a:cubicBezTo>
                              <a:pt x="3015782" y="20997"/>
                              <a:pt x="3428078" y="-13389"/>
                              <a:pt x="3577329" y="0"/>
                            </a:cubicBezTo>
                            <a:cubicBezTo>
                              <a:pt x="3726580" y="13389"/>
                              <a:pt x="4177227" y="21583"/>
                              <a:pt x="4377850" y="0"/>
                            </a:cubicBezTo>
                            <a:cubicBezTo>
                              <a:pt x="4355262" y="99954"/>
                              <a:pt x="4391261" y="370269"/>
                              <a:pt x="4377850" y="495444"/>
                            </a:cubicBezTo>
                            <a:cubicBezTo>
                              <a:pt x="4364439" y="620619"/>
                              <a:pt x="4382630" y="844685"/>
                              <a:pt x="4377850" y="1011111"/>
                            </a:cubicBezTo>
                            <a:cubicBezTo>
                              <a:pt x="4131171" y="1024843"/>
                              <a:pt x="3972810" y="1037915"/>
                              <a:pt x="3664886" y="1011111"/>
                            </a:cubicBezTo>
                            <a:cubicBezTo>
                              <a:pt x="3356962" y="984307"/>
                              <a:pt x="3170260" y="1009392"/>
                              <a:pt x="2995700" y="1011111"/>
                            </a:cubicBezTo>
                            <a:cubicBezTo>
                              <a:pt x="2821140" y="1012830"/>
                              <a:pt x="2505815" y="984879"/>
                              <a:pt x="2326515" y="1011111"/>
                            </a:cubicBezTo>
                            <a:cubicBezTo>
                              <a:pt x="2147215" y="1037343"/>
                              <a:pt x="1917408" y="1026427"/>
                              <a:pt x="1744886" y="1011111"/>
                            </a:cubicBezTo>
                            <a:cubicBezTo>
                              <a:pt x="1572364" y="995795"/>
                              <a:pt x="1280559" y="1019044"/>
                              <a:pt x="1163257" y="1011111"/>
                            </a:cubicBezTo>
                            <a:cubicBezTo>
                              <a:pt x="1045955" y="1003178"/>
                              <a:pt x="269172" y="1043047"/>
                              <a:pt x="0" y="1011111"/>
                            </a:cubicBezTo>
                            <a:cubicBezTo>
                              <a:pt x="-6703" y="840034"/>
                              <a:pt x="4310" y="751021"/>
                              <a:pt x="0" y="525778"/>
                            </a:cubicBezTo>
                            <a:cubicBezTo>
                              <a:pt x="-4310" y="300535"/>
                              <a:pt x="7870" y="20056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8FB05E-0CAA-2FD0-7033-F79FCC5A6110}"/>
                  </a:ext>
                </a:extLst>
              </p:cNvPr>
              <p:cNvSpPr txBox="1"/>
              <p:nvPr/>
            </p:nvSpPr>
            <p:spPr>
              <a:xfrm>
                <a:off x="9935309" y="1407159"/>
                <a:ext cx="4377850" cy="1011111"/>
              </a:xfrm>
              <a:custGeom>
                <a:avLst/>
                <a:gdLst>
                  <a:gd name="connsiteX0" fmla="*/ 0 w 4377850"/>
                  <a:gd name="connsiteY0" fmla="*/ 0 h 1011111"/>
                  <a:gd name="connsiteX1" fmla="*/ 625407 w 4377850"/>
                  <a:gd name="connsiteY1" fmla="*/ 0 h 1011111"/>
                  <a:gd name="connsiteX2" fmla="*/ 1163257 w 4377850"/>
                  <a:gd name="connsiteY2" fmla="*/ 0 h 1011111"/>
                  <a:gd name="connsiteX3" fmla="*/ 1876221 w 4377850"/>
                  <a:gd name="connsiteY3" fmla="*/ 0 h 1011111"/>
                  <a:gd name="connsiteX4" fmla="*/ 2457850 w 4377850"/>
                  <a:gd name="connsiteY4" fmla="*/ 0 h 1011111"/>
                  <a:gd name="connsiteX5" fmla="*/ 2951922 w 4377850"/>
                  <a:gd name="connsiteY5" fmla="*/ 0 h 1011111"/>
                  <a:gd name="connsiteX6" fmla="*/ 3577329 w 4377850"/>
                  <a:gd name="connsiteY6" fmla="*/ 0 h 1011111"/>
                  <a:gd name="connsiteX7" fmla="*/ 4377850 w 4377850"/>
                  <a:gd name="connsiteY7" fmla="*/ 0 h 1011111"/>
                  <a:gd name="connsiteX8" fmla="*/ 4377850 w 4377850"/>
                  <a:gd name="connsiteY8" fmla="*/ 475222 h 1011111"/>
                  <a:gd name="connsiteX9" fmla="*/ 4377850 w 4377850"/>
                  <a:gd name="connsiteY9" fmla="*/ 1011111 h 1011111"/>
                  <a:gd name="connsiteX10" fmla="*/ 3883778 w 4377850"/>
                  <a:gd name="connsiteY10" fmla="*/ 1011111 h 1011111"/>
                  <a:gd name="connsiteX11" fmla="*/ 3214593 w 4377850"/>
                  <a:gd name="connsiteY11" fmla="*/ 1011111 h 1011111"/>
                  <a:gd name="connsiteX12" fmla="*/ 2632964 w 4377850"/>
                  <a:gd name="connsiteY12" fmla="*/ 1011111 h 1011111"/>
                  <a:gd name="connsiteX13" fmla="*/ 1963778 w 4377850"/>
                  <a:gd name="connsiteY13" fmla="*/ 1011111 h 1011111"/>
                  <a:gd name="connsiteX14" fmla="*/ 1425928 w 4377850"/>
                  <a:gd name="connsiteY14" fmla="*/ 1011111 h 1011111"/>
                  <a:gd name="connsiteX15" fmla="*/ 844300 w 4377850"/>
                  <a:gd name="connsiteY15" fmla="*/ 1011111 h 1011111"/>
                  <a:gd name="connsiteX16" fmla="*/ 0 w 4377850"/>
                  <a:gd name="connsiteY16" fmla="*/ 1011111 h 1011111"/>
                  <a:gd name="connsiteX17" fmla="*/ 0 w 4377850"/>
                  <a:gd name="connsiteY17" fmla="*/ 495444 h 1011111"/>
                  <a:gd name="connsiteX18" fmla="*/ 0 w 4377850"/>
                  <a:gd name="connsiteY18" fmla="*/ 0 h 101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77850" h="1011111" fill="none" extrusionOk="0">
                    <a:moveTo>
                      <a:pt x="0" y="0"/>
                    </a:moveTo>
                    <a:cubicBezTo>
                      <a:pt x="151883" y="28767"/>
                      <a:pt x="455610" y="7202"/>
                      <a:pt x="625407" y="0"/>
                    </a:cubicBezTo>
                    <a:cubicBezTo>
                      <a:pt x="795204" y="-7202"/>
                      <a:pt x="928735" y="24755"/>
                      <a:pt x="1163257" y="0"/>
                    </a:cubicBezTo>
                    <a:cubicBezTo>
                      <a:pt x="1397779" y="-24755"/>
                      <a:pt x="1591780" y="23388"/>
                      <a:pt x="1876221" y="0"/>
                    </a:cubicBezTo>
                    <a:cubicBezTo>
                      <a:pt x="2160662" y="-23388"/>
                      <a:pt x="2301806" y="6652"/>
                      <a:pt x="2457850" y="0"/>
                    </a:cubicBezTo>
                    <a:cubicBezTo>
                      <a:pt x="2613894" y="-6652"/>
                      <a:pt x="2730510" y="-10761"/>
                      <a:pt x="2951922" y="0"/>
                    </a:cubicBezTo>
                    <a:cubicBezTo>
                      <a:pt x="3173334" y="10761"/>
                      <a:pt x="3335093" y="-19228"/>
                      <a:pt x="3577329" y="0"/>
                    </a:cubicBezTo>
                    <a:cubicBezTo>
                      <a:pt x="3819565" y="19228"/>
                      <a:pt x="4123219" y="37110"/>
                      <a:pt x="4377850" y="0"/>
                    </a:cubicBezTo>
                    <a:cubicBezTo>
                      <a:pt x="4391748" y="112865"/>
                      <a:pt x="4375633" y="346121"/>
                      <a:pt x="4377850" y="475222"/>
                    </a:cubicBezTo>
                    <a:cubicBezTo>
                      <a:pt x="4380067" y="604323"/>
                      <a:pt x="4393007" y="891841"/>
                      <a:pt x="4377850" y="1011111"/>
                    </a:cubicBezTo>
                    <a:cubicBezTo>
                      <a:pt x="4199939" y="1028304"/>
                      <a:pt x="4058151" y="1005816"/>
                      <a:pt x="3883778" y="1011111"/>
                    </a:cubicBezTo>
                    <a:cubicBezTo>
                      <a:pt x="3709405" y="1016406"/>
                      <a:pt x="3514787" y="1039253"/>
                      <a:pt x="3214593" y="1011111"/>
                    </a:cubicBezTo>
                    <a:cubicBezTo>
                      <a:pt x="2914399" y="982969"/>
                      <a:pt x="2868215" y="1032506"/>
                      <a:pt x="2632964" y="1011111"/>
                    </a:cubicBezTo>
                    <a:cubicBezTo>
                      <a:pt x="2397713" y="989716"/>
                      <a:pt x="2206394" y="1041704"/>
                      <a:pt x="1963778" y="1011111"/>
                    </a:cubicBezTo>
                    <a:cubicBezTo>
                      <a:pt x="1721162" y="980518"/>
                      <a:pt x="1604710" y="984585"/>
                      <a:pt x="1425928" y="1011111"/>
                    </a:cubicBezTo>
                    <a:cubicBezTo>
                      <a:pt x="1247146" y="1037638"/>
                      <a:pt x="971352" y="1000554"/>
                      <a:pt x="844300" y="1011111"/>
                    </a:cubicBezTo>
                    <a:cubicBezTo>
                      <a:pt x="717248" y="1021668"/>
                      <a:pt x="258314" y="1039718"/>
                      <a:pt x="0" y="1011111"/>
                    </a:cubicBezTo>
                    <a:cubicBezTo>
                      <a:pt x="9089" y="843060"/>
                      <a:pt x="2374" y="704272"/>
                      <a:pt x="0" y="495444"/>
                    </a:cubicBezTo>
                    <a:cubicBezTo>
                      <a:pt x="-2374" y="286616"/>
                      <a:pt x="-13321" y="202377"/>
                      <a:pt x="0" y="0"/>
                    </a:cubicBezTo>
                    <a:close/>
                  </a:path>
                  <a:path w="4377850" h="1011111" stroke="0" extrusionOk="0">
                    <a:moveTo>
                      <a:pt x="0" y="0"/>
                    </a:moveTo>
                    <a:cubicBezTo>
                      <a:pt x="152611" y="17695"/>
                      <a:pt x="423359" y="24210"/>
                      <a:pt x="625407" y="0"/>
                    </a:cubicBezTo>
                    <a:cubicBezTo>
                      <a:pt x="827455" y="-24210"/>
                      <a:pt x="988810" y="-20851"/>
                      <a:pt x="1338371" y="0"/>
                    </a:cubicBezTo>
                    <a:cubicBezTo>
                      <a:pt x="1687932" y="20851"/>
                      <a:pt x="1730488" y="-1986"/>
                      <a:pt x="1832443" y="0"/>
                    </a:cubicBezTo>
                    <a:cubicBezTo>
                      <a:pt x="1934398" y="1986"/>
                      <a:pt x="2239773" y="-7569"/>
                      <a:pt x="2370293" y="0"/>
                    </a:cubicBezTo>
                    <a:cubicBezTo>
                      <a:pt x="2500813" y="7569"/>
                      <a:pt x="2712948" y="-20997"/>
                      <a:pt x="2864365" y="0"/>
                    </a:cubicBezTo>
                    <a:cubicBezTo>
                      <a:pt x="3015782" y="20997"/>
                      <a:pt x="3428078" y="-13389"/>
                      <a:pt x="3577329" y="0"/>
                    </a:cubicBezTo>
                    <a:cubicBezTo>
                      <a:pt x="3726580" y="13389"/>
                      <a:pt x="4177227" y="21583"/>
                      <a:pt x="4377850" y="0"/>
                    </a:cubicBezTo>
                    <a:cubicBezTo>
                      <a:pt x="4355262" y="99954"/>
                      <a:pt x="4391261" y="370269"/>
                      <a:pt x="4377850" y="495444"/>
                    </a:cubicBezTo>
                    <a:cubicBezTo>
                      <a:pt x="4364439" y="620619"/>
                      <a:pt x="4382630" y="844685"/>
                      <a:pt x="4377850" y="1011111"/>
                    </a:cubicBezTo>
                    <a:cubicBezTo>
                      <a:pt x="4131171" y="1024843"/>
                      <a:pt x="3972810" y="1037915"/>
                      <a:pt x="3664886" y="1011111"/>
                    </a:cubicBezTo>
                    <a:cubicBezTo>
                      <a:pt x="3356962" y="984307"/>
                      <a:pt x="3170260" y="1009392"/>
                      <a:pt x="2995700" y="1011111"/>
                    </a:cubicBezTo>
                    <a:cubicBezTo>
                      <a:pt x="2821140" y="1012830"/>
                      <a:pt x="2505815" y="984879"/>
                      <a:pt x="2326515" y="1011111"/>
                    </a:cubicBezTo>
                    <a:cubicBezTo>
                      <a:pt x="2147215" y="1037343"/>
                      <a:pt x="1917408" y="1026427"/>
                      <a:pt x="1744886" y="1011111"/>
                    </a:cubicBezTo>
                    <a:cubicBezTo>
                      <a:pt x="1572364" y="995795"/>
                      <a:pt x="1280559" y="1019044"/>
                      <a:pt x="1163257" y="1011111"/>
                    </a:cubicBezTo>
                    <a:cubicBezTo>
                      <a:pt x="1045955" y="1003178"/>
                      <a:pt x="269172" y="1043047"/>
                      <a:pt x="0" y="1011111"/>
                    </a:cubicBezTo>
                    <a:cubicBezTo>
                      <a:pt x="-6703" y="840034"/>
                      <a:pt x="4310" y="751021"/>
                      <a:pt x="0" y="525778"/>
                    </a:cubicBezTo>
                    <a:cubicBezTo>
                      <a:pt x="-4310" y="300535"/>
                      <a:pt x="7870" y="20056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8FB05E-0CAA-2FD0-7033-F79FCC5A6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309" y="1407159"/>
                <a:ext cx="4377850" cy="10111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377850"/>
                          <a:gd name="connsiteY0" fmla="*/ 0 h 1011111"/>
                          <a:gd name="connsiteX1" fmla="*/ 625407 w 4377850"/>
                          <a:gd name="connsiteY1" fmla="*/ 0 h 1011111"/>
                          <a:gd name="connsiteX2" fmla="*/ 1163257 w 4377850"/>
                          <a:gd name="connsiteY2" fmla="*/ 0 h 1011111"/>
                          <a:gd name="connsiteX3" fmla="*/ 1876221 w 4377850"/>
                          <a:gd name="connsiteY3" fmla="*/ 0 h 1011111"/>
                          <a:gd name="connsiteX4" fmla="*/ 2457850 w 4377850"/>
                          <a:gd name="connsiteY4" fmla="*/ 0 h 1011111"/>
                          <a:gd name="connsiteX5" fmla="*/ 2951922 w 4377850"/>
                          <a:gd name="connsiteY5" fmla="*/ 0 h 1011111"/>
                          <a:gd name="connsiteX6" fmla="*/ 3577329 w 4377850"/>
                          <a:gd name="connsiteY6" fmla="*/ 0 h 1011111"/>
                          <a:gd name="connsiteX7" fmla="*/ 4377850 w 4377850"/>
                          <a:gd name="connsiteY7" fmla="*/ 0 h 1011111"/>
                          <a:gd name="connsiteX8" fmla="*/ 4377850 w 4377850"/>
                          <a:gd name="connsiteY8" fmla="*/ 475222 h 1011111"/>
                          <a:gd name="connsiteX9" fmla="*/ 4377850 w 4377850"/>
                          <a:gd name="connsiteY9" fmla="*/ 1011111 h 1011111"/>
                          <a:gd name="connsiteX10" fmla="*/ 3883778 w 4377850"/>
                          <a:gd name="connsiteY10" fmla="*/ 1011111 h 1011111"/>
                          <a:gd name="connsiteX11" fmla="*/ 3214593 w 4377850"/>
                          <a:gd name="connsiteY11" fmla="*/ 1011111 h 1011111"/>
                          <a:gd name="connsiteX12" fmla="*/ 2632964 w 4377850"/>
                          <a:gd name="connsiteY12" fmla="*/ 1011111 h 1011111"/>
                          <a:gd name="connsiteX13" fmla="*/ 1963778 w 4377850"/>
                          <a:gd name="connsiteY13" fmla="*/ 1011111 h 1011111"/>
                          <a:gd name="connsiteX14" fmla="*/ 1425928 w 4377850"/>
                          <a:gd name="connsiteY14" fmla="*/ 1011111 h 1011111"/>
                          <a:gd name="connsiteX15" fmla="*/ 844300 w 4377850"/>
                          <a:gd name="connsiteY15" fmla="*/ 1011111 h 1011111"/>
                          <a:gd name="connsiteX16" fmla="*/ 0 w 4377850"/>
                          <a:gd name="connsiteY16" fmla="*/ 1011111 h 1011111"/>
                          <a:gd name="connsiteX17" fmla="*/ 0 w 4377850"/>
                          <a:gd name="connsiteY17" fmla="*/ 495444 h 1011111"/>
                          <a:gd name="connsiteX18" fmla="*/ 0 w 4377850"/>
                          <a:gd name="connsiteY18" fmla="*/ 0 h 10111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77850" h="1011111" fill="none" extrusionOk="0">
                            <a:moveTo>
                              <a:pt x="0" y="0"/>
                            </a:moveTo>
                            <a:cubicBezTo>
                              <a:pt x="151883" y="28767"/>
                              <a:pt x="455610" y="7202"/>
                              <a:pt x="625407" y="0"/>
                            </a:cubicBezTo>
                            <a:cubicBezTo>
                              <a:pt x="795204" y="-7202"/>
                              <a:pt x="928735" y="24755"/>
                              <a:pt x="1163257" y="0"/>
                            </a:cubicBezTo>
                            <a:cubicBezTo>
                              <a:pt x="1397779" y="-24755"/>
                              <a:pt x="1591780" y="23388"/>
                              <a:pt x="1876221" y="0"/>
                            </a:cubicBezTo>
                            <a:cubicBezTo>
                              <a:pt x="2160662" y="-23388"/>
                              <a:pt x="2301806" y="6652"/>
                              <a:pt x="2457850" y="0"/>
                            </a:cubicBezTo>
                            <a:cubicBezTo>
                              <a:pt x="2613894" y="-6652"/>
                              <a:pt x="2730510" y="-10761"/>
                              <a:pt x="2951922" y="0"/>
                            </a:cubicBezTo>
                            <a:cubicBezTo>
                              <a:pt x="3173334" y="10761"/>
                              <a:pt x="3335093" y="-19228"/>
                              <a:pt x="3577329" y="0"/>
                            </a:cubicBezTo>
                            <a:cubicBezTo>
                              <a:pt x="3819565" y="19228"/>
                              <a:pt x="4123219" y="37110"/>
                              <a:pt x="4377850" y="0"/>
                            </a:cubicBezTo>
                            <a:cubicBezTo>
                              <a:pt x="4391748" y="112865"/>
                              <a:pt x="4375633" y="346121"/>
                              <a:pt x="4377850" y="475222"/>
                            </a:cubicBezTo>
                            <a:cubicBezTo>
                              <a:pt x="4380067" y="604323"/>
                              <a:pt x="4393007" y="891841"/>
                              <a:pt x="4377850" y="1011111"/>
                            </a:cubicBezTo>
                            <a:cubicBezTo>
                              <a:pt x="4199939" y="1028304"/>
                              <a:pt x="4058151" y="1005816"/>
                              <a:pt x="3883778" y="1011111"/>
                            </a:cubicBezTo>
                            <a:cubicBezTo>
                              <a:pt x="3709405" y="1016406"/>
                              <a:pt x="3514787" y="1039253"/>
                              <a:pt x="3214593" y="1011111"/>
                            </a:cubicBezTo>
                            <a:cubicBezTo>
                              <a:pt x="2914399" y="982969"/>
                              <a:pt x="2868215" y="1032506"/>
                              <a:pt x="2632964" y="1011111"/>
                            </a:cubicBezTo>
                            <a:cubicBezTo>
                              <a:pt x="2397713" y="989716"/>
                              <a:pt x="2206394" y="1041704"/>
                              <a:pt x="1963778" y="1011111"/>
                            </a:cubicBezTo>
                            <a:cubicBezTo>
                              <a:pt x="1721162" y="980518"/>
                              <a:pt x="1604710" y="984585"/>
                              <a:pt x="1425928" y="1011111"/>
                            </a:cubicBezTo>
                            <a:cubicBezTo>
                              <a:pt x="1247146" y="1037638"/>
                              <a:pt x="971352" y="1000554"/>
                              <a:pt x="844300" y="1011111"/>
                            </a:cubicBezTo>
                            <a:cubicBezTo>
                              <a:pt x="717248" y="1021668"/>
                              <a:pt x="258314" y="1039718"/>
                              <a:pt x="0" y="1011111"/>
                            </a:cubicBezTo>
                            <a:cubicBezTo>
                              <a:pt x="9089" y="843060"/>
                              <a:pt x="2374" y="704272"/>
                              <a:pt x="0" y="495444"/>
                            </a:cubicBezTo>
                            <a:cubicBezTo>
                              <a:pt x="-2374" y="286616"/>
                              <a:pt x="-13321" y="202377"/>
                              <a:pt x="0" y="0"/>
                            </a:cubicBezTo>
                            <a:close/>
                          </a:path>
                          <a:path w="4377850" h="1011111" stroke="0" extrusionOk="0">
                            <a:moveTo>
                              <a:pt x="0" y="0"/>
                            </a:moveTo>
                            <a:cubicBezTo>
                              <a:pt x="152611" y="17695"/>
                              <a:pt x="423359" y="24210"/>
                              <a:pt x="625407" y="0"/>
                            </a:cubicBezTo>
                            <a:cubicBezTo>
                              <a:pt x="827455" y="-24210"/>
                              <a:pt x="988810" y="-20851"/>
                              <a:pt x="1338371" y="0"/>
                            </a:cubicBezTo>
                            <a:cubicBezTo>
                              <a:pt x="1687932" y="20851"/>
                              <a:pt x="1730488" y="-1986"/>
                              <a:pt x="1832443" y="0"/>
                            </a:cubicBezTo>
                            <a:cubicBezTo>
                              <a:pt x="1934398" y="1986"/>
                              <a:pt x="2239773" y="-7569"/>
                              <a:pt x="2370293" y="0"/>
                            </a:cubicBezTo>
                            <a:cubicBezTo>
                              <a:pt x="2500813" y="7569"/>
                              <a:pt x="2712948" y="-20997"/>
                              <a:pt x="2864365" y="0"/>
                            </a:cubicBezTo>
                            <a:cubicBezTo>
                              <a:pt x="3015782" y="20997"/>
                              <a:pt x="3428078" y="-13389"/>
                              <a:pt x="3577329" y="0"/>
                            </a:cubicBezTo>
                            <a:cubicBezTo>
                              <a:pt x="3726580" y="13389"/>
                              <a:pt x="4177227" y="21583"/>
                              <a:pt x="4377850" y="0"/>
                            </a:cubicBezTo>
                            <a:cubicBezTo>
                              <a:pt x="4355262" y="99954"/>
                              <a:pt x="4391261" y="370269"/>
                              <a:pt x="4377850" y="495444"/>
                            </a:cubicBezTo>
                            <a:cubicBezTo>
                              <a:pt x="4364439" y="620619"/>
                              <a:pt x="4382630" y="844685"/>
                              <a:pt x="4377850" y="1011111"/>
                            </a:cubicBezTo>
                            <a:cubicBezTo>
                              <a:pt x="4131171" y="1024843"/>
                              <a:pt x="3972810" y="1037915"/>
                              <a:pt x="3664886" y="1011111"/>
                            </a:cubicBezTo>
                            <a:cubicBezTo>
                              <a:pt x="3356962" y="984307"/>
                              <a:pt x="3170260" y="1009392"/>
                              <a:pt x="2995700" y="1011111"/>
                            </a:cubicBezTo>
                            <a:cubicBezTo>
                              <a:pt x="2821140" y="1012830"/>
                              <a:pt x="2505815" y="984879"/>
                              <a:pt x="2326515" y="1011111"/>
                            </a:cubicBezTo>
                            <a:cubicBezTo>
                              <a:pt x="2147215" y="1037343"/>
                              <a:pt x="1917408" y="1026427"/>
                              <a:pt x="1744886" y="1011111"/>
                            </a:cubicBezTo>
                            <a:cubicBezTo>
                              <a:pt x="1572364" y="995795"/>
                              <a:pt x="1280559" y="1019044"/>
                              <a:pt x="1163257" y="1011111"/>
                            </a:cubicBezTo>
                            <a:cubicBezTo>
                              <a:pt x="1045955" y="1003178"/>
                              <a:pt x="269172" y="1043047"/>
                              <a:pt x="0" y="1011111"/>
                            </a:cubicBezTo>
                            <a:cubicBezTo>
                              <a:pt x="-6703" y="840034"/>
                              <a:pt x="4310" y="751021"/>
                              <a:pt x="0" y="525778"/>
                            </a:cubicBezTo>
                            <a:cubicBezTo>
                              <a:pt x="-4310" y="300535"/>
                              <a:pt x="7870" y="20056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53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 (Ungrouped)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8274D7-788A-1911-3BC8-BFE7AC498C2B}"/>
                  </a:ext>
                </a:extLst>
              </p:cNvPr>
              <p:cNvSpPr txBox="1"/>
              <p:nvPr/>
            </p:nvSpPr>
            <p:spPr>
              <a:xfrm>
                <a:off x="425401" y="1748768"/>
                <a:ext cx="6199333" cy="4594784"/>
              </a:xfrm>
              <a:custGeom>
                <a:avLst/>
                <a:gdLst>
                  <a:gd name="connsiteX0" fmla="*/ 0 w 6199333"/>
                  <a:gd name="connsiteY0" fmla="*/ 0 h 4594784"/>
                  <a:gd name="connsiteX1" fmla="*/ 564828 w 6199333"/>
                  <a:gd name="connsiteY1" fmla="*/ 0 h 4594784"/>
                  <a:gd name="connsiteX2" fmla="*/ 1067663 w 6199333"/>
                  <a:gd name="connsiteY2" fmla="*/ 0 h 4594784"/>
                  <a:gd name="connsiteX3" fmla="*/ 1694484 w 6199333"/>
                  <a:gd name="connsiteY3" fmla="*/ 0 h 4594784"/>
                  <a:gd name="connsiteX4" fmla="*/ 2321306 w 6199333"/>
                  <a:gd name="connsiteY4" fmla="*/ 0 h 4594784"/>
                  <a:gd name="connsiteX5" fmla="*/ 2824141 w 6199333"/>
                  <a:gd name="connsiteY5" fmla="*/ 0 h 4594784"/>
                  <a:gd name="connsiteX6" fmla="*/ 3636942 w 6199333"/>
                  <a:gd name="connsiteY6" fmla="*/ 0 h 4594784"/>
                  <a:gd name="connsiteX7" fmla="*/ 4263763 w 6199333"/>
                  <a:gd name="connsiteY7" fmla="*/ 0 h 4594784"/>
                  <a:gd name="connsiteX8" fmla="*/ 4890585 w 6199333"/>
                  <a:gd name="connsiteY8" fmla="*/ 0 h 4594784"/>
                  <a:gd name="connsiteX9" fmla="*/ 6199333 w 6199333"/>
                  <a:gd name="connsiteY9" fmla="*/ 0 h 4594784"/>
                  <a:gd name="connsiteX10" fmla="*/ 6199333 w 6199333"/>
                  <a:gd name="connsiteY10" fmla="*/ 518554 h 4594784"/>
                  <a:gd name="connsiteX11" fmla="*/ 6199333 w 6199333"/>
                  <a:gd name="connsiteY11" fmla="*/ 1220900 h 4594784"/>
                  <a:gd name="connsiteX12" fmla="*/ 6199333 w 6199333"/>
                  <a:gd name="connsiteY12" fmla="*/ 1785402 h 4594784"/>
                  <a:gd name="connsiteX13" fmla="*/ 6199333 w 6199333"/>
                  <a:gd name="connsiteY13" fmla="*/ 2487747 h 4594784"/>
                  <a:gd name="connsiteX14" fmla="*/ 6199333 w 6199333"/>
                  <a:gd name="connsiteY14" fmla="*/ 3144145 h 4594784"/>
                  <a:gd name="connsiteX15" fmla="*/ 6199333 w 6199333"/>
                  <a:gd name="connsiteY15" fmla="*/ 3846491 h 4594784"/>
                  <a:gd name="connsiteX16" fmla="*/ 6199333 w 6199333"/>
                  <a:gd name="connsiteY16" fmla="*/ 4594784 h 4594784"/>
                  <a:gd name="connsiteX17" fmla="*/ 5448525 w 6199333"/>
                  <a:gd name="connsiteY17" fmla="*/ 4594784 h 4594784"/>
                  <a:gd name="connsiteX18" fmla="*/ 4883697 w 6199333"/>
                  <a:gd name="connsiteY18" fmla="*/ 4594784 h 4594784"/>
                  <a:gd name="connsiteX19" fmla="*/ 4132889 w 6199333"/>
                  <a:gd name="connsiteY19" fmla="*/ 4594784 h 4594784"/>
                  <a:gd name="connsiteX20" fmla="*/ 3630054 w 6199333"/>
                  <a:gd name="connsiteY20" fmla="*/ 4594784 h 4594784"/>
                  <a:gd name="connsiteX21" fmla="*/ 3065226 w 6199333"/>
                  <a:gd name="connsiteY21" fmla="*/ 4594784 h 4594784"/>
                  <a:gd name="connsiteX22" fmla="*/ 2500398 w 6199333"/>
                  <a:gd name="connsiteY22" fmla="*/ 4594784 h 4594784"/>
                  <a:gd name="connsiteX23" fmla="*/ 1873576 w 6199333"/>
                  <a:gd name="connsiteY23" fmla="*/ 4594784 h 4594784"/>
                  <a:gd name="connsiteX24" fmla="*/ 1122768 w 6199333"/>
                  <a:gd name="connsiteY24" fmla="*/ 4594784 h 4594784"/>
                  <a:gd name="connsiteX25" fmla="*/ 0 w 6199333"/>
                  <a:gd name="connsiteY25" fmla="*/ 4594784 h 4594784"/>
                  <a:gd name="connsiteX26" fmla="*/ 0 w 6199333"/>
                  <a:gd name="connsiteY26" fmla="*/ 3892438 h 4594784"/>
                  <a:gd name="connsiteX27" fmla="*/ 0 w 6199333"/>
                  <a:gd name="connsiteY27" fmla="*/ 3190093 h 4594784"/>
                  <a:gd name="connsiteX28" fmla="*/ 0 w 6199333"/>
                  <a:gd name="connsiteY28" fmla="*/ 2533695 h 4594784"/>
                  <a:gd name="connsiteX29" fmla="*/ 0 w 6199333"/>
                  <a:gd name="connsiteY29" fmla="*/ 1831350 h 4594784"/>
                  <a:gd name="connsiteX30" fmla="*/ 0 w 6199333"/>
                  <a:gd name="connsiteY30" fmla="*/ 1312795 h 4594784"/>
                  <a:gd name="connsiteX31" fmla="*/ 0 w 6199333"/>
                  <a:gd name="connsiteY31" fmla="*/ 610450 h 4594784"/>
                  <a:gd name="connsiteX32" fmla="*/ 0 w 6199333"/>
                  <a:gd name="connsiteY32" fmla="*/ 0 h 4594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199333" h="4594784" fill="none" extrusionOk="0">
                    <a:moveTo>
                      <a:pt x="0" y="0"/>
                    </a:moveTo>
                    <a:cubicBezTo>
                      <a:pt x="192277" y="-26495"/>
                      <a:pt x="327165" y="13647"/>
                      <a:pt x="564828" y="0"/>
                    </a:cubicBezTo>
                    <a:cubicBezTo>
                      <a:pt x="802491" y="-13647"/>
                      <a:pt x="860783" y="16254"/>
                      <a:pt x="1067663" y="0"/>
                    </a:cubicBezTo>
                    <a:cubicBezTo>
                      <a:pt x="1274543" y="-16254"/>
                      <a:pt x="1450490" y="7733"/>
                      <a:pt x="1694484" y="0"/>
                    </a:cubicBezTo>
                    <a:cubicBezTo>
                      <a:pt x="1938478" y="-7733"/>
                      <a:pt x="2062602" y="25789"/>
                      <a:pt x="2321306" y="0"/>
                    </a:cubicBezTo>
                    <a:cubicBezTo>
                      <a:pt x="2580010" y="-25789"/>
                      <a:pt x="2637377" y="20413"/>
                      <a:pt x="2824141" y="0"/>
                    </a:cubicBezTo>
                    <a:cubicBezTo>
                      <a:pt x="3010905" y="-20413"/>
                      <a:pt x="3305623" y="13817"/>
                      <a:pt x="3636942" y="0"/>
                    </a:cubicBezTo>
                    <a:cubicBezTo>
                      <a:pt x="3968261" y="-13817"/>
                      <a:pt x="4015992" y="14128"/>
                      <a:pt x="4263763" y="0"/>
                    </a:cubicBezTo>
                    <a:cubicBezTo>
                      <a:pt x="4511534" y="-14128"/>
                      <a:pt x="4627975" y="10261"/>
                      <a:pt x="4890585" y="0"/>
                    </a:cubicBezTo>
                    <a:cubicBezTo>
                      <a:pt x="5153195" y="-10261"/>
                      <a:pt x="5642436" y="7101"/>
                      <a:pt x="6199333" y="0"/>
                    </a:cubicBezTo>
                    <a:cubicBezTo>
                      <a:pt x="6198882" y="232476"/>
                      <a:pt x="6185416" y="346846"/>
                      <a:pt x="6199333" y="518554"/>
                    </a:cubicBezTo>
                    <a:cubicBezTo>
                      <a:pt x="6213250" y="690262"/>
                      <a:pt x="6216654" y="1010873"/>
                      <a:pt x="6199333" y="1220900"/>
                    </a:cubicBezTo>
                    <a:cubicBezTo>
                      <a:pt x="6182012" y="1430927"/>
                      <a:pt x="6177514" y="1595270"/>
                      <a:pt x="6199333" y="1785402"/>
                    </a:cubicBezTo>
                    <a:cubicBezTo>
                      <a:pt x="6221152" y="1975534"/>
                      <a:pt x="6223966" y="2296755"/>
                      <a:pt x="6199333" y="2487747"/>
                    </a:cubicBezTo>
                    <a:cubicBezTo>
                      <a:pt x="6174700" y="2678739"/>
                      <a:pt x="6223506" y="2895389"/>
                      <a:pt x="6199333" y="3144145"/>
                    </a:cubicBezTo>
                    <a:cubicBezTo>
                      <a:pt x="6175160" y="3392901"/>
                      <a:pt x="6187460" y="3691499"/>
                      <a:pt x="6199333" y="3846491"/>
                    </a:cubicBezTo>
                    <a:cubicBezTo>
                      <a:pt x="6211206" y="4001483"/>
                      <a:pt x="6176131" y="4366915"/>
                      <a:pt x="6199333" y="4594784"/>
                    </a:cubicBezTo>
                    <a:cubicBezTo>
                      <a:pt x="6021356" y="4601770"/>
                      <a:pt x="5823155" y="4629838"/>
                      <a:pt x="5448525" y="4594784"/>
                    </a:cubicBezTo>
                    <a:cubicBezTo>
                      <a:pt x="5073895" y="4559730"/>
                      <a:pt x="5040935" y="4604828"/>
                      <a:pt x="4883697" y="4594784"/>
                    </a:cubicBezTo>
                    <a:cubicBezTo>
                      <a:pt x="4726459" y="4584740"/>
                      <a:pt x="4462672" y="4594495"/>
                      <a:pt x="4132889" y="4594784"/>
                    </a:cubicBezTo>
                    <a:cubicBezTo>
                      <a:pt x="3803106" y="4595073"/>
                      <a:pt x="3875548" y="4589714"/>
                      <a:pt x="3630054" y="4594784"/>
                    </a:cubicBezTo>
                    <a:cubicBezTo>
                      <a:pt x="3384560" y="4599854"/>
                      <a:pt x="3187442" y="4618336"/>
                      <a:pt x="3065226" y="4594784"/>
                    </a:cubicBezTo>
                    <a:cubicBezTo>
                      <a:pt x="2943010" y="4571232"/>
                      <a:pt x="2755910" y="4596172"/>
                      <a:pt x="2500398" y="4594784"/>
                    </a:cubicBezTo>
                    <a:cubicBezTo>
                      <a:pt x="2244886" y="4593396"/>
                      <a:pt x="2017405" y="4569174"/>
                      <a:pt x="1873576" y="4594784"/>
                    </a:cubicBezTo>
                    <a:cubicBezTo>
                      <a:pt x="1729747" y="4620394"/>
                      <a:pt x="1286770" y="4630227"/>
                      <a:pt x="1122768" y="4594784"/>
                    </a:cubicBezTo>
                    <a:cubicBezTo>
                      <a:pt x="958766" y="4559341"/>
                      <a:pt x="468414" y="4627541"/>
                      <a:pt x="0" y="4594784"/>
                    </a:cubicBezTo>
                    <a:cubicBezTo>
                      <a:pt x="-13455" y="4344399"/>
                      <a:pt x="23407" y="4215341"/>
                      <a:pt x="0" y="3892438"/>
                    </a:cubicBezTo>
                    <a:cubicBezTo>
                      <a:pt x="-23407" y="3569535"/>
                      <a:pt x="30663" y="3430430"/>
                      <a:pt x="0" y="3190093"/>
                    </a:cubicBezTo>
                    <a:cubicBezTo>
                      <a:pt x="-30663" y="2949756"/>
                      <a:pt x="-5849" y="2673705"/>
                      <a:pt x="0" y="2533695"/>
                    </a:cubicBezTo>
                    <a:cubicBezTo>
                      <a:pt x="5849" y="2393685"/>
                      <a:pt x="10826" y="2121479"/>
                      <a:pt x="0" y="1831350"/>
                    </a:cubicBezTo>
                    <a:cubicBezTo>
                      <a:pt x="-10826" y="1541221"/>
                      <a:pt x="-7225" y="1460086"/>
                      <a:pt x="0" y="1312795"/>
                    </a:cubicBezTo>
                    <a:cubicBezTo>
                      <a:pt x="7225" y="1165505"/>
                      <a:pt x="-23085" y="884227"/>
                      <a:pt x="0" y="610450"/>
                    </a:cubicBezTo>
                    <a:cubicBezTo>
                      <a:pt x="23085" y="336674"/>
                      <a:pt x="-10502" y="158066"/>
                      <a:pt x="0" y="0"/>
                    </a:cubicBezTo>
                    <a:close/>
                  </a:path>
                  <a:path w="6199333" h="4594784" stroke="0" extrusionOk="0">
                    <a:moveTo>
                      <a:pt x="0" y="0"/>
                    </a:moveTo>
                    <a:cubicBezTo>
                      <a:pt x="288623" y="3330"/>
                      <a:pt x="413615" y="22450"/>
                      <a:pt x="688815" y="0"/>
                    </a:cubicBezTo>
                    <a:cubicBezTo>
                      <a:pt x="964015" y="-22450"/>
                      <a:pt x="1338417" y="10937"/>
                      <a:pt x="1501616" y="0"/>
                    </a:cubicBezTo>
                    <a:cubicBezTo>
                      <a:pt x="1664815" y="-10937"/>
                      <a:pt x="1797929" y="-20062"/>
                      <a:pt x="2004451" y="0"/>
                    </a:cubicBezTo>
                    <a:cubicBezTo>
                      <a:pt x="2210973" y="20062"/>
                      <a:pt x="2289784" y="2052"/>
                      <a:pt x="2569279" y="0"/>
                    </a:cubicBezTo>
                    <a:cubicBezTo>
                      <a:pt x="2848774" y="-2052"/>
                      <a:pt x="2901904" y="16770"/>
                      <a:pt x="3072114" y="0"/>
                    </a:cubicBezTo>
                    <a:cubicBezTo>
                      <a:pt x="3242324" y="-16770"/>
                      <a:pt x="3581911" y="11831"/>
                      <a:pt x="3884915" y="0"/>
                    </a:cubicBezTo>
                    <a:cubicBezTo>
                      <a:pt x="4187919" y="-11831"/>
                      <a:pt x="4332053" y="7841"/>
                      <a:pt x="4573730" y="0"/>
                    </a:cubicBezTo>
                    <a:cubicBezTo>
                      <a:pt x="4815408" y="-7841"/>
                      <a:pt x="4915450" y="18252"/>
                      <a:pt x="5200552" y="0"/>
                    </a:cubicBezTo>
                    <a:cubicBezTo>
                      <a:pt x="5485654" y="-18252"/>
                      <a:pt x="5883760" y="20734"/>
                      <a:pt x="6199333" y="0"/>
                    </a:cubicBezTo>
                    <a:cubicBezTo>
                      <a:pt x="6186032" y="132429"/>
                      <a:pt x="6211269" y="314794"/>
                      <a:pt x="6199333" y="518554"/>
                    </a:cubicBezTo>
                    <a:cubicBezTo>
                      <a:pt x="6187397" y="722314"/>
                      <a:pt x="6198965" y="892182"/>
                      <a:pt x="6199333" y="1174952"/>
                    </a:cubicBezTo>
                    <a:cubicBezTo>
                      <a:pt x="6199701" y="1457722"/>
                      <a:pt x="6170618" y="1589572"/>
                      <a:pt x="6199333" y="1877297"/>
                    </a:cubicBezTo>
                    <a:cubicBezTo>
                      <a:pt x="6228048" y="2165023"/>
                      <a:pt x="6167843" y="2284275"/>
                      <a:pt x="6199333" y="2579643"/>
                    </a:cubicBezTo>
                    <a:cubicBezTo>
                      <a:pt x="6230823" y="2875011"/>
                      <a:pt x="6202278" y="2910465"/>
                      <a:pt x="6199333" y="3236041"/>
                    </a:cubicBezTo>
                    <a:cubicBezTo>
                      <a:pt x="6196388" y="3561617"/>
                      <a:pt x="6210064" y="3725653"/>
                      <a:pt x="6199333" y="3984334"/>
                    </a:cubicBezTo>
                    <a:cubicBezTo>
                      <a:pt x="6188602" y="4243015"/>
                      <a:pt x="6202337" y="4315190"/>
                      <a:pt x="6199333" y="4594784"/>
                    </a:cubicBezTo>
                    <a:cubicBezTo>
                      <a:pt x="5982552" y="4589198"/>
                      <a:pt x="5821412" y="4583460"/>
                      <a:pt x="5696498" y="4594784"/>
                    </a:cubicBezTo>
                    <a:cubicBezTo>
                      <a:pt x="5571584" y="4606108"/>
                      <a:pt x="5140658" y="4580821"/>
                      <a:pt x="4945690" y="4594784"/>
                    </a:cubicBezTo>
                    <a:cubicBezTo>
                      <a:pt x="4750722" y="4608747"/>
                      <a:pt x="4583918" y="4610221"/>
                      <a:pt x="4380862" y="4594784"/>
                    </a:cubicBezTo>
                    <a:cubicBezTo>
                      <a:pt x="4177806" y="4579347"/>
                      <a:pt x="3950128" y="4600600"/>
                      <a:pt x="3692047" y="4594784"/>
                    </a:cubicBezTo>
                    <a:cubicBezTo>
                      <a:pt x="3433966" y="4588968"/>
                      <a:pt x="3255437" y="4610891"/>
                      <a:pt x="3127219" y="4594784"/>
                    </a:cubicBezTo>
                    <a:cubicBezTo>
                      <a:pt x="2999001" y="4578677"/>
                      <a:pt x="2709639" y="4632234"/>
                      <a:pt x="2314418" y="4594784"/>
                    </a:cubicBezTo>
                    <a:cubicBezTo>
                      <a:pt x="1919197" y="4557334"/>
                      <a:pt x="1870025" y="4601359"/>
                      <a:pt x="1501616" y="4594784"/>
                    </a:cubicBezTo>
                    <a:cubicBezTo>
                      <a:pt x="1133207" y="4588209"/>
                      <a:pt x="1123968" y="4585932"/>
                      <a:pt x="998781" y="4594784"/>
                    </a:cubicBezTo>
                    <a:cubicBezTo>
                      <a:pt x="873595" y="4603636"/>
                      <a:pt x="365846" y="4616131"/>
                      <a:pt x="0" y="4594784"/>
                    </a:cubicBezTo>
                    <a:cubicBezTo>
                      <a:pt x="-24198" y="4235703"/>
                      <a:pt x="-5967" y="4097458"/>
                      <a:pt x="0" y="3846491"/>
                    </a:cubicBezTo>
                    <a:cubicBezTo>
                      <a:pt x="5967" y="3595524"/>
                      <a:pt x="1651" y="3382098"/>
                      <a:pt x="0" y="3236041"/>
                    </a:cubicBezTo>
                    <a:cubicBezTo>
                      <a:pt x="-1651" y="3089984"/>
                      <a:pt x="-22403" y="2880615"/>
                      <a:pt x="0" y="2533695"/>
                    </a:cubicBezTo>
                    <a:cubicBezTo>
                      <a:pt x="22403" y="2186775"/>
                      <a:pt x="30891" y="2060428"/>
                      <a:pt x="0" y="1877297"/>
                    </a:cubicBezTo>
                    <a:cubicBezTo>
                      <a:pt x="-30891" y="1694166"/>
                      <a:pt x="4349" y="1522536"/>
                      <a:pt x="0" y="1174952"/>
                    </a:cubicBezTo>
                    <a:cubicBezTo>
                      <a:pt x="-4349" y="827369"/>
                      <a:pt x="22977" y="702951"/>
                      <a:pt x="0" y="564502"/>
                    </a:cubicBezTo>
                    <a:cubicBezTo>
                      <a:pt x="-22977" y="426053"/>
                      <a:pt x="15651" y="23731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Quiz score: 20, 22, 27, 33, 23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Organize the data into ascending order, 20, 22, 23, 27, 33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Now,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=1.25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Since, the position value is not integer, thus we should go for next integer value.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.=22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8274D7-788A-1911-3BC8-BFE7AC498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01" y="1748768"/>
                <a:ext cx="6199333" cy="4594784"/>
              </a:xfrm>
              <a:prstGeom prst="rect">
                <a:avLst/>
              </a:prstGeom>
              <a:blipFill>
                <a:blip r:embed="rId2"/>
                <a:stretch>
                  <a:fillRect l="-1659" t="-919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199333"/>
                          <a:gd name="connsiteY0" fmla="*/ 0 h 4594784"/>
                          <a:gd name="connsiteX1" fmla="*/ 564828 w 6199333"/>
                          <a:gd name="connsiteY1" fmla="*/ 0 h 4594784"/>
                          <a:gd name="connsiteX2" fmla="*/ 1067663 w 6199333"/>
                          <a:gd name="connsiteY2" fmla="*/ 0 h 4594784"/>
                          <a:gd name="connsiteX3" fmla="*/ 1694484 w 6199333"/>
                          <a:gd name="connsiteY3" fmla="*/ 0 h 4594784"/>
                          <a:gd name="connsiteX4" fmla="*/ 2321306 w 6199333"/>
                          <a:gd name="connsiteY4" fmla="*/ 0 h 4594784"/>
                          <a:gd name="connsiteX5" fmla="*/ 2824141 w 6199333"/>
                          <a:gd name="connsiteY5" fmla="*/ 0 h 4594784"/>
                          <a:gd name="connsiteX6" fmla="*/ 3636942 w 6199333"/>
                          <a:gd name="connsiteY6" fmla="*/ 0 h 4594784"/>
                          <a:gd name="connsiteX7" fmla="*/ 4263763 w 6199333"/>
                          <a:gd name="connsiteY7" fmla="*/ 0 h 4594784"/>
                          <a:gd name="connsiteX8" fmla="*/ 4890585 w 6199333"/>
                          <a:gd name="connsiteY8" fmla="*/ 0 h 4594784"/>
                          <a:gd name="connsiteX9" fmla="*/ 6199333 w 6199333"/>
                          <a:gd name="connsiteY9" fmla="*/ 0 h 4594784"/>
                          <a:gd name="connsiteX10" fmla="*/ 6199333 w 6199333"/>
                          <a:gd name="connsiteY10" fmla="*/ 518554 h 4594784"/>
                          <a:gd name="connsiteX11" fmla="*/ 6199333 w 6199333"/>
                          <a:gd name="connsiteY11" fmla="*/ 1220900 h 4594784"/>
                          <a:gd name="connsiteX12" fmla="*/ 6199333 w 6199333"/>
                          <a:gd name="connsiteY12" fmla="*/ 1785402 h 4594784"/>
                          <a:gd name="connsiteX13" fmla="*/ 6199333 w 6199333"/>
                          <a:gd name="connsiteY13" fmla="*/ 2487747 h 4594784"/>
                          <a:gd name="connsiteX14" fmla="*/ 6199333 w 6199333"/>
                          <a:gd name="connsiteY14" fmla="*/ 3144145 h 4594784"/>
                          <a:gd name="connsiteX15" fmla="*/ 6199333 w 6199333"/>
                          <a:gd name="connsiteY15" fmla="*/ 3846491 h 4594784"/>
                          <a:gd name="connsiteX16" fmla="*/ 6199333 w 6199333"/>
                          <a:gd name="connsiteY16" fmla="*/ 4594784 h 4594784"/>
                          <a:gd name="connsiteX17" fmla="*/ 5448525 w 6199333"/>
                          <a:gd name="connsiteY17" fmla="*/ 4594784 h 4594784"/>
                          <a:gd name="connsiteX18" fmla="*/ 4883697 w 6199333"/>
                          <a:gd name="connsiteY18" fmla="*/ 4594784 h 4594784"/>
                          <a:gd name="connsiteX19" fmla="*/ 4132889 w 6199333"/>
                          <a:gd name="connsiteY19" fmla="*/ 4594784 h 4594784"/>
                          <a:gd name="connsiteX20" fmla="*/ 3630054 w 6199333"/>
                          <a:gd name="connsiteY20" fmla="*/ 4594784 h 4594784"/>
                          <a:gd name="connsiteX21" fmla="*/ 3065226 w 6199333"/>
                          <a:gd name="connsiteY21" fmla="*/ 4594784 h 4594784"/>
                          <a:gd name="connsiteX22" fmla="*/ 2500398 w 6199333"/>
                          <a:gd name="connsiteY22" fmla="*/ 4594784 h 4594784"/>
                          <a:gd name="connsiteX23" fmla="*/ 1873576 w 6199333"/>
                          <a:gd name="connsiteY23" fmla="*/ 4594784 h 4594784"/>
                          <a:gd name="connsiteX24" fmla="*/ 1122768 w 6199333"/>
                          <a:gd name="connsiteY24" fmla="*/ 4594784 h 4594784"/>
                          <a:gd name="connsiteX25" fmla="*/ 0 w 6199333"/>
                          <a:gd name="connsiteY25" fmla="*/ 4594784 h 4594784"/>
                          <a:gd name="connsiteX26" fmla="*/ 0 w 6199333"/>
                          <a:gd name="connsiteY26" fmla="*/ 3892438 h 4594784"/>
                          <a:gd name="connsiteX27" fmla="*/ 0 w 6199333"/>
                          <a:gd name="connsiteY27" fmla="*/ 3190093 h 4594784"/>
                          <a:gd name="connsiteX28" fmla="*/ 0 w 6199333"/>
                          <a:gd name="connsiteY28" fmla="*/ 2533695 h 4594784"/>
                          <a:gd name="connsiteX29" fmla="*/ 0 w 6199333"/>
                          <a:gd name="connsiteY29" fmla="*/ 1831350 h 4594784"/>
                          <a:gd name="connsiteX30" fmla="*/ 0 w 6199333"/>
                          <a:gd name="connsiteY30" fmla="*/ 1312795 h 4594784"/>
                          <a:gd name="connsiteX31" fmla="*/ 0 w 6199333"/>
                          <a:gd name="connsiteY31" fmla="*/ 610450 h 4594784"/>
                          <a:gd name="connsiteX32" fmla="*/ 0 w 6199333"/>
                          <a:gd name="connsiteY32" fmla="*/ 0 h 45947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</a:cxnLst>
                        <a:rect l="l" t="t" r="r" b="b"/>
                        <a:pathLst>
                          <a:path w="6199333" h="4594784" fill="none" extrusionOk="0">
                            <a:moveTo>
                              <a:pt x="0" y="0"/>
                            </a:moveTo>
                            <a:cubicBezTo>
                              <a:pt x="192277" y="-26495"/>
                              <a:pt x="327165" y="13647"/>
                              <a:pt x="564828" y="0"/>
                            </a:cubicBezTo>
                            <a:cubicBezTo>
                              <a:pt x="802491" y="-13647"/>
                              <a:pt x="860783" y="16254"/>
                              <a:pt x="1067663" y="0"/>
                            </a:cubicBezTo>
                            <a:cubicBezTo>
                              <a:pt x="1274543" y="-16254"/>
                              <a:pt x="1450490" y="7733"/>
                              <a:pt x="1694484" y="0"/>
                            </a:cubicBezTo>
                            <a:cubicBezTo>
                              <a:pt x="1938478" y="-7733"/>
                              <a:pt x="2062602" y="25789"/>
                              <a:pt x="2321306" y="0"/>
                            </a:cubicBezTo>
                            <a:cubicBezTo>
                              <a:pt x="2580010" y="-25789"/>
                              <a:pt x="2637377" y="20413"/>
                              <a:pt x="2824141" y="0"/>
                            </a:cubicBezTo>
                            <a:cubicBezTo>
                              <a:pt x="3010905" y="-20413"/>
                              <a:pt x="3305623" y="13817"/>
                              <a:pt x="3636942" y="0"/>
                            </a:cubicBezTo>
                            <a:cubicBezTo>
                              <a:pt x="3968261" y="-13817"/>
                              <a:pt x="4015992" y="14128"/>
                              <a:pt x="4263763" y="0"/>
                            </a:cubicBezTo>
                            <a:cubicBezTo>
                              <a:pt x="4511534" y="-14128"/>
                              <a:pt x="4627975" y="10261"/>
                              <a:pt x="4890585" y="0"/>
                            </a:cubicBezTo>
                            <a:cubicBezTo>
                              <a:pt x="5153195" y="-10261"/>
                              <a:pt x="5642436" y="7101"/>
                              <a:pt x="6199333" y="0"/>
                            </a:cubicBezTo>
                            <a:cubicBezTo>
                              <a:pt x="6198882" y="232476"/>
                              <a:pt x="6185416" y="346846"/>
                              <a:pt x="6199333" y="518554"/>
                            </a:cubicBezTo>
                            <a:cubicBezTo>
                              <a:pt x="6213250" y="690262"/>
                              <a:pt x="6216654" y="1010873"/>
                              <a:pt x="6199333" y="1220900"/>
                            </a:cubicBezTo>
                            <a:cubicBezTo>
                              <a:pt x="6182012" y="1430927"/>
                              <a:pt x="6177514" y="1595270"/>
                              <a:pt x="6199333" y="1785402"/>
                            </a:cubicBezTo>
                            <a:cubicBezTo>
                              <a:pt x="6221152" y="1975534"/>
                              <a:pt x="6223966" y="2296755"/>
                              <a:pt x="6199333" y="2487747"/>
                            </a:cubicBezTo>
                            <a:cubicBezTo>
                              <a:pt x="6174700" y="2678739"/>
                              <a:pt x="6223506" y="2895389"/>
                              <a:pt x="6199333" y="3144145"/>
                            </a:cubicBezTo>
                            <a:cubicBezTo>
                              <a:pt x="6175160" y="3392901"/>
                              <a:pt x="6187460" y="3691499"/>
                              <a:pt x="6199333" y="3846491"/>
                            </a:cubicBezTo>
                            <a:cubicBezTo>
                              <a:pt x="6211206" y="4001483"/>
                              <a:pt x="6176131" y="4366915"/>
                              <a:pt x="6199333" y="4594784"/>
                            </a:cubicBezTo>
                            <a:cubicBezTo>
                              <a:pt x="6021356" y="4601770"/>
                              <a:pt x="5823155" y="4629838"/>
                              <a:pt x="5448525" y="4594784"/>
                            </a:cubicBezTo>
                            <a:cubicBezTo>
                              <a:pt x="5073895" y="4559730"/>
                              <a:pt x="5040935" y="4604828"/>
                              <a:pt x="4883697" y="4594784"/>
                            </a:cubicBezTo>
                            <a:cubicBezTo>
                              <a:pt x="4726459" y="4584740"/>
                              <a:pt x="4462672" y="4594495"/>
                              <a:pt x="4132889" y="4594784"/>
                            </a:cubicBezTo>
                            <a:cubicBezTo>
                              <a:pt x="3803106" y="4595073"/>
                              <a:pt x="3875548" y="4589714"/>
                              <a:pt x="3630054" y="4594784"/>
                            </a:cubicBezTo>
                            <a:cubicBezTo>
                              <a:pt x="3384560" y="4599854"/>
                              <a:pt x="3187442" y="4618336"/>
                              <a:pt x="3065226" y="4594784"/>
                            </a:cubicBezTo>
                            <a:cubicBezTo>
                              <a:pt x="2943010" y="4571232"/>
                              <a:pt x="2755910" y="4596172"/>
                              <a:pt x="2500398" y="4594784"/>
                            </a:cubicBezTo>
                            <a:cubicBezTo>
                              <a:pt x="2244886" y="4593396"/>
                              <a:pt x="2017405" y="4569174"/>
                              <a:pt x="1873576" y="4594784"/>
                            </a:cubicBezTo>
                            <a:cubicBezTo>
                              <a:pt x="1729747" y="4620394"/>
                              <a:pt x="1286770" y="4630227"/>
                              <a:pt x="1122768" y="4594784"/>
                            </a:cubicBezTo>
                            <a:cubicBezTo>
                              <a:pt x="958766" y="4559341"/>
                              <a:pt x="468414" y="4627541"/>
                              <a:pt x="0" y="4594784"/>
                            </a:cubicBezTo>
                            <a:cubicBezTo>
                              <a:pt x="-13455" y="4344399"/>
                              <a:pt x="23407" y="4215341"/>
                              <a:pt x="0" y="3892438"/>
                            </a:cubicBezTo>
                            <a:cubicBezTo>
                              <a:pt x="-23407" y="3569535"/>
                              <a:pt x="30663" y="3430430"/>
                              <a:pt x="0" y="3190093"/>
                            </a:cubicBezTo>
                            <a:cubicBezTo>
                              <a:pt x="-30663" y="2949756"/>
                              <a:pt x="-5849" y="2673705"/>
                              <a:pt x="0" y="2533695"/>
                            </a:cubicBezTo>
                            <a:cubicBezTo>
                              <a:pt x="5849" y="2393685"/>
                              <a:pt x="10826" y="2121479"/>
                              <a:pt x="0" y="1831350"/>
                            </a:cubicBezTo>
                            <a:cubicBezTo>
                              <a:pt x="-10826" y="1541221"/>
                              <a:pt x="-7225" y="1460086"/>
                              <a:pt x="0" y="1312795"/>
                            </a:cubicBezTo>
                            <a:cubicBezTo>
                              <a:pt x="7225" y="1165505"/>
                              <a:pt x="-23085" y="884227"/>
                              <a:pt x="0" y="610450"/>
                            </a:cubicBezTo>
                            <a:cubicBezTo>
                              <a:pt x="23085" y="336674"/>
                              <a:pt x="-10502" y="158066"/>
                              <a:pt x="0" y="0"/>
                            </a:cubicBezTo>
                            <a:close/>
                          </a:path>
                          <a:path w="6199333" h="4594784" stroke="0" extrusionOk="0">
                            <a:moveTo>
                              <a:pt x="0" y="0"/>
                            </a:moveTo>
                            <a:cubicBezTo>
                              <a:pt x="288623" y="3330"/>
                              <a:pt x="413615" y="22450"/>
                              <a:pt x="688815" y="0"/>
                            </a:cubicBezTo>
                            <a:cubicBezTo>
                              <a:pt x="964015" y="-22450"/>
                              <a:pt x="1338417" y="10937"/>
                              <a:pt x="1501616" y="0"/>
                            </a:cubicBezTo>
                            <a:cubicBezTo>
                              <a:pt x="1664815" y="-10937"/>
                              <a:pt x="1797929" y="-20062"/>
                              <a:pt x="2004451" y="0"/>
                            </a:cubicBezTo>
                            <a:cubicBezTo>
                              <a:pt x="2210973" y="20062"/>
                              <a:pt x="2289784" y="2052"/>
                              <a:pt x="2569279" y="0"/>
                            </a:cubicBezTo>
                            <a:cubicBezTo>
                              <a:pt x="2848774" y="-2052"/>
                              <a:pt x="2901904" y="16770"/>
                              <a:pt x="3072114" y="0"/>
                            </a:cubicBezTo>
                            <a:cubicBezTo>
                              <a:pt x="3242324" y="-16770"/>
                              <a:pt x="3581911" y="11831"/>
                              <a:pt x="3884915" y="0"/>
                            </a:cubicBezTo>
                            <a:cubicBezTo>
                              <a:pt x="4187919" y="-11831"/>
                              <a:pt x="4332053" y="7841"/>
                              <a:pt x="4573730" y="0"/>
                            </a:cubicBezTo>
                            <a:cubicBezTo>
                              <a:pt x="4815408" y="-7841"/>
                              <a:pt x="4915450" y="18252"/>
                              <a:pt x="5200552" y="0"/>
                            </a:cubicBezTo>
                            <a:cubicBezTo>
                              <a:pt x="5485654" y="-18252"/>
                              <a:pt x="5883760" y="20734"/>
                              <a:pt x="6199333" y="0"/>
                            </a:cubicBezTo>
                            <a:cubicBezTo>
                              <a:pt x="6186032" y="132429"/>
                              <a:pt x="6211269" y="314794"/>
                              <a:pt x="6199333" y="518554"/>
                            </a:cubicBezTo>
                            <a:cubicBezTo>
                              <a:pt x="6187397" y="722314"/>
                              <a:pt x="6198965" y="892182"/>
                              <a:pt x="6199333" y="1174952"/>
                            </a:cubicBezTo>
                            <a:cubicBezTo>
                              <a:pt x="6199701" y="1457722"/>
                              <a:pt x="6170618" y="1589572"/>
                              <a:pt x="6199333" y="1877297"/>
                            </a:cubicBezTo>
                            <a:cubicBezTo>
                              <a:pt x="6228048" y="2165023"/>
                              <a:pt x="6167843" y="2284275"/>
                              <a:pt x="6199333" y="2579643"/>
                            </a:cubicBezTo>
                            <a:cubicBezTo>
                              <a:pt x="6230823" y="2875011"/>
                              <a:pt x="6202278" y="2910465"/>
                              <a:pt x="6199333" y="3236041"/>
                            </a:cubicBezTo>
                            <a:cubicBezTo>
                              <a:pt x="6196388" y="3561617"/>
                              <a:pt x="6210064" y="3725653"/>
                              <a:pt x="6199333" y="3984334"/>
                            </a:cubicBezTo>
                            <a:cubicBezTo>
                              <a:pt x="6188602" y="4243015"/>
                              <a:pt x="6202337" y="4315190"/>
                              <a:pt x="6199333" y="4594784"/>
                            </a:cubicBezTo>
                            <a:cubicBezTo>
                              <a:pt x="5982552" y="4589198"/>
                              <a:pt x="5821412" y="4583460"/>
                              <a:pt x="5696498" y="4594784"/>
                            </a:cubicBezTo>
                            <a:cubicBezTo>
                              <a:pt x="5571584" y="4606108"/>
                              <a:pt x="5140658" y="4580821"/>
                              <a:pt x="4945690" y="4594784"/>
                            </a:cubicBezTo>
                            <a:cubicBezTo>
                              <a:pt x="4750722" y="4608747"/>
                              <a:pt x="4583918" y="4610221"/>
                              <a:pt x="4380862" y="4594784"/>
                            </a:cubicBezTo>
                            <a:cubicBezTo>
                              <a:pt x="4177806" y="4579347"/>
                              <a:pt x="3950128" y="4600600"/>
                              <a:pt x="3692047" y="4594784"/>
                            </a:cubicBezTo>
                            <a:cubicBezTo>
                              <a:pt x="3433966" y="4588968"/>
                              <a:pt x="3255437" y="4610891"/>
                              <a:pt x="3127219" y="4594784"/>
                            </a:cubicBezTo>
                            <a:cubicBezTo>
                              <a:pt x="2999001" y="4578677"/>
                              <a:pt x="2709639" y="4632234"/>
                              <a:pt x="2314418" y="4594784"/>
                            </a:cubicBezTo>
                            <a:cubicBezTo>
                              <a:pt x="1919197" y="4557334"/>
                              <a:pt x="1870025" y="4601359"/>
                              <a:pt x="1501616" y="4594784"/>
                            </a:cubicBezTo>
                            <a:cubicBezTo>
                              <a:pt x="1133207" y="4588209"/>
                              <a:pt x="1123968" y="4585932"/>
                              <a:pt x="998781" y="4594784"/>
                            </a:cubicBezTo>
                            <a:cubicBezTo>
                              <a:pt x="873595" y="4603636"/>
                              <a:pt x="365846" y="4616131"/>
                              <a:pt x="0" y="4594784"/>
                            </a:cubicBezTo>
                            <a:cubicBezTo>
                              <a:pt x="-24198" y="4235703"/>
                              <a:pt x="-5967" y="4097458"/>
                              <a:pt x="0" y="3846491"/>
                            </a:cubicBezTo>
                            <a:cubicBezTo>
                              <a:pt x="5967" y="3595524"/>
                              <a:pt x="1651" y="3382098"/>
                              <a:pt x="0" y="3236041"/>
                            </a:cubicBezTo>
                            <a:cubicBezTo>
                              <a:pt x="-1651" y="3089984"/>
                              <a:pt x="-22403" y="2880615"/>
                              <a:pt x="0" y="2533695"/>
                            </a:cubicBezTo>
                            <a:cubicBezTo>
                              <a:pt x="22403" y="2186775"/>
                              <a:pt x="30891" y="2060428"/>
                              <a:pt x="0" y="1877297"/>
                            </a:cubicBezTo>
                            <a:cubicBezTo>
                              <a:pt x="-30891" y="1694166"/>
                              <a:pt x="4349" y="1522536"/>
                              <a:pt x="0" y="1174952"/>
                            </a:cubicBezTo>
                            <a:cubicBezTo>
                              <a:pt x="-4349" y="827369"/>
                              <a:pt x="22977" y="702951"/>
                              <a:pt x="0" y="564502"/>
                            </a:cubicBezTo>
                            <a:cubicBezTo>
                              <a:pt x="-22977" y="426053"/>
                              <a:pt x="15651" y="23731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4B2D3D-61EF-3012-C41F-37DDE8B4B1B8}"/>
                  </a:ext>
                </a:extLst>
              </p:cNvPr>
              <p:cNvSpPr txBox="1"/>
              <p:nvPr/>
            </p:nvSpPr>
            <p:spPr>
              <a:xfrm>
                <a:off x="8005666" y="1795319"/>
                <a:ext cx="6199333" cy="4548233"/>
              </a:xfrm>
              <a:custGeom>
                <a:avLst/>
                <a:gdLst>
                  <a:gd name="connsiteX0" fmla="*/ 0 w 6199333"/>
                  <a:gd name="connsiteY0" fmla="*/ 0 h 4548233"/>
                  <a:gd name="connsiteX1" fmla="*/ 564828 w 6199333"/>
                  <a:gd name="connsiteY1" fmla="*/ 0 h 4548233"/>
                  <a:gd name="connsiteX2" fmla="*/ 1067663 w 6199333"/>
                  <a:gd name="connsiteY2" fmla="*/ 0 h 4548233"/>
                  <a:gd name="connsiteX3" fmla="*/ 1694484 w 6199333"/>
                  <a:gd name="connsiteY3" fmla="*/ 0 h 4548233"/>
                  <a:gd name="connsiteX4" fmla="*/ 2321306 w 6199333"/>
                  <a:gd name="connsiteY4" fmla="*/ 0 h 4548233"/>
                  <a:gd name="connsiteX5" fmla="*/ 2824141 w 6199333"/>
                  <a:gd name="connsiteY5" fmla="*/ 0 h 4548233"/>
                  <a:gd name="connsiteX6" fmla="*/ 3636942 w 6199333"/>
                  <a:gd name="connsiteY6" fmla="*/ 0 h 4548233"/>
                  <a:gd name="connsiteX7" fmla="*/ 4263763 w 6199333"/>
                  <a:gd name="connsiteY7" fmla="*/ 0 h 4548233"/>
                  <a:gd name="connsiteX8" fmla="*/ 4890585 w 6199333"/>
                  <a:gd name="connsiteY8" fmla="*/ 0 h 4548233"/>
                  <a:gd name="connsiteX9" fmla="*/ 6199333 w 6199333"/>
                  <a:gd name="connsiteY9" fmla="*/ 0 h 4548233"/>
                  <a:gd name="connsiteX10" fmla="*/ 6199333 w 6199333"/>
                  <a:gd name="connsiteY10" fmla="*/ 513301 h 4548233"/>
                  <a:gd name="connsiteX11" fmla="*/ 6199333 w 6199333"/>
                  <a:gd name="connsiteY11" fmla="*/ 1208530 h 4548233"/>
                  <a:gd name="connsiteX12" fmla="*/ 6199333 w 6199333"/>
                  <a:gd name="connsiteY12" fmla="*/ 1767313 h 4548233"/>
                  <a:gd name="connsiteX13" fmla="*/ 6199333 w 6199333"/>
                  <a:gd name="connsiteY13" fmla="*/ 2462543 h 4548233"/>
                  <a:gd name="connsiteX14" fmla="*/ 6199333 w 6199333"/>
                  <a:gd name="connsiteY14" fmla="*/ 3112291 h 4548233"/>
                  <a:gd name="connsiteX15" fmla="*/ 6199333 w 6199333"/>
                  <a:gd name="connsiteY15" fmla="*/ 3807521 h 4548233"/>
                  <a:gd name="connsiteX16" fmla="*/ 6199333 w 6199333"/>
                  <a:gd name="connsiteY16" fmla="*/ 4548233 h 4548233"/>
                  <a:gd name="connsiteX17" fmla="*/ 5448525 w 6199333"/>
                  <a:gd name="connsiteY17" fmla="*/ 4548233 h 4548233"/>
                  <a:gd name="connsiteX18" fmla="*/ 4883697 w 6199333"/>
                  <a:gd name="connsiteY18" fmla="*/ 4548233 h 4548233"/>
                  <a:gd name="connsiteX19" fmla="*/ 4132889 w 6199333"/>
                  <a:gd name="connsiteY19" fmla="*/ 4548233 h 4548233"/>
                  <a:gd name="connsiteX20" fmla="*/ 3630054 w 6199333"/>
                  <a:gd name="connsiteY20" fmla="*/ 4548233 h 4548233"/>
                  <a:gd name="connsiteX21" fmla="*/ 3065226 w 6199333"/>
                  <a:gd name="connsiteY21" fmla="*/ 4548233 h 4548233"/>
                  <a:gd name="connsiteX22" fmla="*/ 2500398 w 6199333"/>
                  <a:gd name="connsiteY22" fmla="*/ 4548233 h 4548233"/>
                  <a:gd name="connsiteX23" fmla="*/ 1873576 w 6199333"/>
                  <a:gd name="connsiteY23" fmla="*/ 4548233 h 4548233"/>
                  <a:gd name="connsiteX24" fmla="*/ 1122768 w 6199333"/>
                  <a:gd name="connsiteY24" fmla="*/ 4548233 h 4548233"/>
                  <a:gd name="connsiteX25" fmla="*/ 0 w 6199333"/>
                  <a:gd name="connsiteY25" fmla="*/ 4548233 h 4548233"/>
                  <a:gd name="connsiteX26" fmla="*/ 0 w 6199333"/>
                  <a:gd name="connsiteY26" fmla="*/ 3853003 h 4548233"/>
                  <a:gd name="connsiteX27" fmla="*/ 0 w 6199333"/>
                  <a:gd name="connsiteY27" fmla="*/ 3157773 h 4548233"/>
                  <a:gd name="connsiteX28" fmla="*/ 0 w 6199333"/>
                  <a:gd name="connsiteY28" fmla="*/ 2508026 h 4548233"/>
                  <a:gd name="connsiteX29" fmla="*/ 0 w 6199333"/>
                  <a:gd name="connsiteY29" fmla="*/ 1812796 h 4548233"/>
                  <a:gd name="connsiteX30" fmla="*/ 0 w 6199333"/>
                  <a:gd name="connsiteY30" fmla="*/ 1299495 h 4548233"/>
                  <a:gd name="connsiteX31" fmla="*/ 0 w 6199333"/>
                  <a:gd name="connsiteY31" fmla="*/ 604265 h 4548233"/>
                  <a:gd name="connsiteX32" fmla="*/ 0 w 6199333"/>
                  <a:gd name="connsiteY32" fmla="*/ 0 h 4548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199333" h="4548233" fill="none" extrusionOk="0">
                    <a:moveTo>
                      <a:pt x="0" y="0"/>
                    </a:moveTo>
                    <a:cubicBezTo>
                      <a:pt x="192277" y="-26495"/>
                      <a:pt x="327165" y="13647"/>
                      <a:pt x="564828" y="0"/>
                    </a:cubicBezTo>
                    <a:cubicBezTo>
                      <a:pt x="802491" y="-13647"/>
                      <a:pt x="860783" y="16254"/>
                      <a:pt x="1067663" y="0"/>
                    </a:cubicBezTo>
                    <a:cubicBezTo>
                      <a:pt x="1274543" y="-16254"/>
                      <a:pt x="1450490" y="7733"/>
                      <a:pt x="1694484" y="0"/>
                    </a:cubicBezTo>
                    <a:cubicBezTo>
                      <a:pt x="1938478" y="-7733"/>
                      <a:pt x="2062602" y="25789"/>
                      <a:pt x="2321306" y="0"/>
                    </a:cubicBezTo>
                    <a:cubicBezTo>
                      <a:pt x="2580010" y="-25789"/>
                      <a:pt x="2637377" y="20413"/>
                      <a:pt x="2824141" y="0"/>
                    </a:cubicBezTo>
                    <a:cubicBezTo>
                      <a:pt x="3010905" y="-20413"/>
                      <a:pt x="3305623" y="13817"/>
                      <a:pt x="3636942" y="0"/>
                    </a:cubicBezTo>
                    <a:cubicBezTo>
                      <a:pt x="3968261" y="-13817"/>
                      <a:pt x="4015992" y="14128"/>
                      <a:pt x="4263763" y="0"/>
                    </a:cubicBezTo>
                    <a:cubicBezTo>
                      <a:pt x="4511534" y="-14128"/>
                      <a:pt x="4627975" y="10261"/>
                      <a:pt x="4890585" y="0"/>
                    </a:cubicBezTo>
                    <a:cubicBezTo>
                      <a:pt x="5153195" y="-10261"/>
                      <a:pt x="5642436" y="7101"/>
                      <a:pt x="6199333" y="0"/>
                    </a:cubicBezTo>
                    <a:cubicBezTo>
                      <a:pt x="6177391" y="185137"/>
                      <a:pt x="6182526" y="351864"/>
                      <a:pt x="6199333" y="513301"/>
                    </a:cubicBezTo>
                    <a:cubicBezTo>
                      <a:pt x="6216140" y="674738"/>
                      <a:pt x="6226383" y="926921"/>
                      <a:pt x="6199333" y="1208530"/>
                    </a:cubicBezTo>
                    <a:cubicBezTo>
                      <a:pt x="6172283" y="1490139"/>
                      <a:pt x="6197022" y="1607668"/>
                      <a:pt x="6199333" y="1767313"/>
                    </a:cubicBezTo>
                    <a:cubicBezTo>
                      <a:pt x="6201644" y="1926958"/>
                      <a:pt x="6214510" y="2240735"/>
                      <a:pt x="6199333" y="2462543"/>
                    </a:cubicBezTo>
                    <a:cubicBezTo>
                      <a:pt x="6184157" y="2684351"/>
                      <a:pt x="6172395" y="2937613"/>
                      <a:pt x="6199333" y="3112291"/>
                    </a:cubicBezTo>
                    <a:cubicBezTo>
                      <a:pt x="6226271" y="3286969"/>
                      <a:pt x="6168386" y="3620641"/>
                      <a:pt x="6199333" y="3807521"/>
                    </a:cubicBezTo>
                    <a:cubicBezTo>
                      <a:pt x="6230281" y="3994401"/>
                      <a:pt x="6189215" y="4399597"/>
                      <a:pt x="6199333" y="4548233"/>
                    </a:cubicBezTo>
                    <a:cubicBezTo>
                      <a:pt x="6021356" y="4555219"/>
                      <a:pt x="5823155" y="4583287"/>
                      <a:pt x="5448525" y="4548233"/>
                    </a:cubicBezTo>
                    <a:cubicBezTo>
                      <a:pt x="5073895" y="4513179"/>
                      <a:pt x="5040935" y="4558277"/>
                      <a:pt x="4883697" y="4548233"/>
                    </a:cubicBezTo>
                    <a:cubicBezTo>
                      <a:pt x="4726459" y="4538189"/>
                      <a:pt x="4462672" y="4547944"/>
                      <a:pt x="4132889" y="4548233"/>
                    </a:cubicBezTo>
                    <a:cubicBezTo>
                      <a:pt x="3803106" y="4548522"/>
                      <a:pt x="3875548" y="4543163"/>
                      <a:pt x="3630054" y="4548233"/>
                    </a:cubicBezTo>
                    <a:cubicBezTo>
                      <a:pt x="3384560" y="4553303"/>
                      <a:pt x="3187442" y="4571785"/>
                      <a:pt x="3065226" y="4548233"/>
                    </a:cubicBezTo>
                    <a:cubicBezTo>
                      <a:pt x="2943010" y="4524681"/>
                      <a:pt x="2755910" y="4549621"/>
                      <a:pt x="2500398" y="4548233"/>
                    </a:cubicBezTo>
                    <a:cubicBezTo>
                      <a:pt x="2244886" y="4546845"/>
                      <a:pt x="2017405" y="4522623"/>
                      <a:pt x="1873576" y="4548233"/>
                    </a:cubicBezTo>
                    <a:cubicBezTo>
                      <a:pt x="1729747" y="4573843"/>
                      <a:pt x="1286770" y="4583676"/>
                      <a:pt x="1122768" y="4548233"/>
                    </a:cubicBezTo>
                    <a:cubicBezTo>
                      <a:pt x="958766" y="4512790"/>
                      <a:pt x="468414" y="4580990"/>
                      <a:pt x="0" y="4548233"/>
                    </a:cubicBezTo>
                    <a:cubicBezTo>
                      <a:pt x="-9053" y="4340048"/>
                      <a:pt x="-17542" y="4106599"/>
                      <a:pt x="0" y="3853003"/>
                    </a:cubicBezTo>
                    <a:cubicBezTo>
                      <a:pt x="17542" y="3599407"/>
                      <a:pt x="-19900" y="3480010"/>
                      <a:pt x="0" y="3157773"/>
                    </a:cubicBezTo>
                    <a:cubicBezTo>
                      <a:pt x="19900" y="2835536"/>
                      <a:pt x="-25609" y="2660354"/>
                      <a:pt x="0" y="2508026"/>
                    </a:cubicBezTo>
                    <a:cubicBezTo>
                      <a:pt x="25609" y="2355698"/>
                      <a:pt x="18024" y="1978248"/>
                      <a:pt x="0" y="1812796"/>
                    </a:cubicBezTo>
                    <a:cubicBezTo>
                      <a:pt x="-18024" y="1647344"/>
                      <a:pt x="-3070" y="1441934"/>
                      <a:pt x="0" y="1299495"/>
                    </a:cubicBezTo>
                    <a:cubicBezTo>
                      <a:pt x="3070" y="1157056"/>
                      <a:pt x="-15548" y="947532"/>
                      <a:pt x="0" y="604265"/>
                    </a:cubicBezTo>
                    <a:cubicBezTo>
                      <a:pt x="15548" y="260998"/>
                      <a:pt x="25395" y="279740"/>
                      <a:pt x="0" y="0"/>
                    </a:cubicBezTo>
                    <a:close/>
                  </a:path>
                  <a:path w="6199333" h="4548233" stroke="0" extrusionOk="0">
                    <a:moveTo>
                      <a:pt x="0" y="0"/>
                    </a:moveTo>
                    <a:cubicBezTo>
                      <a:pt x="288623" y="3330"/>
                      <a:pt x="413615" y="22450"/>
                      <a:pt x="688815" y="0"/>
                    </a:cubicBezTo>
                    <a:cubicBezTo>
                      <a:pt x="964015" y="-22450"/>
                      <a:pt x="1338417" y="10937"/>
                      <a:pt x="1501616" y="0"/>
                    </a:cubicBezTo>
                    <a:cubicBezTo>
                      <a:pt x="1664815" y="-10937"/>
                      <a:pt x="1797929" y="-20062"/>
                      <a:pt x="2004451" y="0"/>
                    </a:cubicBezTo>
                    <a:cubicBezTo>
                      <a:pt x="2210973" y="20062"/>
                      <a:pt x="2289784" y="2052"/>
                      <a:pt x="2569279" y="0"/>
                    </a:cubicBezTo>
                    <a:cubicBezTo>
                      <a:pt x="2848774" y="-2052"/>
                      <a:pt x="2901904" y="16770"/>
                      <a:pt x="3072114" y="0"/>
                    </a:cubicBezTo>
                    <a:cubicBezTo>
                      <a:pt x="3242324" y="-16770"/>
                      <a:pt x="3581911" y="11831"/>
                      <a:pt x="3884915" y="0"/>
                    </a:cubicBezTo>
                    <a:cubicBezTo>
                      <a:pt x="4187919" y="-11831"/>
                      <a:pt x="4332053" y="7841"/>
                      <a:pt x="4573730" y="0"/>
                    </a:cubicBezTo>
                    <a:cubicBezTo>
                      <a:pt x="4815408" y="-7841"/>
                      <a:pt x="4915450" y="18252"/>
                      <a:pt x="5200552" y="0"/>
                    </a:cubicBezTo>
                    <a:cubicBezTo>
                      <a:pt x="5485654" y="-18252"/>
                      <a:pt x="5883760" y="20734"/>
                      <a:pt x="6199333" y="0"/>
                    </a:cubicBezTo>
                    <a:cubicBezTo>
                      <a:pt x="6195561" y="168659"/>
                      <a:pt x="6218454" y="387882"/>
                      <a:pt x="6199333" y="513301"/>
                    </a:cubicBezTo>
                    <a:cubicBezTo>
                      <a:pt x="6180212" y="638720"/>
                      <a:pt x="6220379" y="958677"/>
                      <a:pt x="6199333" y="1163048"/>
                    </a:cubicBezTo>
                    <a:cubicBezTo>
                      <a:pt x="6178287" y="1367419"/>
                      <a:pt x="6214500" y="1571850"/>
                      <a:pt x="6199333" y="1858278"/>
                    </a:cubicBezTo>
                    <a:cubicBezTo>
                      <a:pt x="6184167" y="2144706"/>
                      <a:pt x="6222472" y="2402806"/>
                      <a:pt x="6199333" y="2553508"/>
                    </a:cubicBezTo>
                    <a:cubicBezTo>
                      <a:pt x="6176195" y="2704210"/>
                      <a:pt x="6218087" y="2935087"/>
                      <a:pt x="6199333" y="3203256"/>
                    </a:cubicBezTo>
                    <a:cubicBezTo>
                      <a:pt x="6180579" y="3471425"/>
                      <a:pt x="6192479" y="3646472"/>
                      <a:pt x="6199333" y="3943968"/>
                    </a:cubicBezTo>
                    <a:cubicBezTo>
                      <a:pt x="6206187" y="4241464"/>
                      <a:pt x="6174479" y="4351113"/>
                      <a:pt x="6199333" y="4548233"/>
                    </a:cubicBezTo>
                    <a:cubicBezTo>
                      <a:pt x="5982552" y="4542647"/>
                      <a:pt x="5821412" y="4536909"/>
                      <a:pt x="5696498" y="4548233"/>
                    </a:cubicBezTo>
                    <a:cubicBezTo>
                      <a:pt x="5571584" y="4559557"/>
                      <a:pt x="5140658" y="4534270"/>
                      <a:pt x="4945690" y="4548233"/>
                    </a:cubicBezTo>
                    <a:cubicBezTo>
                      <a:pt x="4750722" y="4562196"/>
                      <a:pt x="4583918" y="4563670"/>
                      <a:pt x="4380862" y="4548233"/>
                    </a:cubicBezTo>
                    <a:cubicBezTo>
                      <a:pt x="4177806" y="4532796"/>
                      <a:pt x="3950128" y="4554049"/>
                      <a:pt x="3692047" y="4548233"/>
                    </a:cubicBezTo>
                    <a:cubicBezTo>
                      <a:pt x="3433966" y="4542417"/>
                      <a:pt x="3255437" y="4564340"/>
                      <a:pt x="3127219" y="4548233"/>
                    </a:cubicBezTo>
                    <a:cubicBezTo>
                      <a:pt x="2999001" y="4532126"/>
                      <a:pt x="2709639" y="4585683"/>
                      <a:pt x="2314418" y="4548233"/>
                    </a:cubicBezTo>
                    <a:cubicBezTo>
                      <a:pt x="1919197" y="4510783"/>
                      <a:pt x="1870025" y="4554808"/>
                      <a:pt x="1501616" y="4548233"/>
                    </a:cubicBezTo>
                    <a:cubicBezTo>
                      <a:pt x="1133207" y="4541658"/>
                      <a:pt x="1123968" y="4539381"/>
                      <a:pt x="998781" y="4548233"/>
                    </a:cubicBezTo>
                    <a:cubicBezTo>
                      <a:pt x="873595" y="4557085"/>
                      <a:pt x="365846" y="4569580"/>
                      <a:pt x="0" y="4548233"/>
                    </a:cubicBezTo>
                    <a:cubicBezTo>
                      <a:pt x="25713" y="4206065"/>
                      <a:pt x="-2255" y="4023668"/>
                      <a:pt x="0" y="3807521"/>
                    </a:cubicBezTo>
                    <a:cubicBezTo>
                      <a:pt x="2255" y="3591374"/>
                      <a:pt x="1240" y="3430770"/>
                      <a:pt x="0" y="3203256"/>
                    </a:cubicBezTo>
                    <a:cubicBezTo>
                      <a:pt x="-1240" y="2975743"/>
                      <a:pt x="-10773" y="2685735"/>
                      <a:pt x="0" y="2508026"/>
                    </a:cubicBezTo>
                    <a:cubicBezTo>
                      <a:pt x="10773" y="2330317"/>
                      <a:pt x="-1989" y="2128059"/>
                      <a:pt x="0" y="1858278"/>
                    </a:cubicBezTo>
                    <a:cubicBezTo>
                      <a:pt x="1989" y="1588497"/>
                      <a:pt x="-21889" y="1493656"/>
                      <a:pt x="0" y="1163048"/>
                    </a:cubicBezTo>
                    <a:cubicBezTo>
                      <a:pt x="21889" y="832440"/>
                      <a:pt x="-10622" y="741113"/>
                      <a:pt x="0" y="558783"/>
                    </a:cubicBezTo>
                    <a:cubicBezTo>
                      <a:pt x="10622" y="376454"/>
                      <a:pt x="22727" y="18984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Quiz score: 20, 22, 27, 23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Organize the data into ascending order, 20, 22, 23, 27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Now,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Since, the position value is integer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𝑂𝑏𝑠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 +2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𝑂𝑏𝑠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4B2D3D-61EF-3012-C41F-37DDE8B4B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66" y="1795319"/>
                <a:ext cx="6199333" cy="4548233"/>
              </a:xfrm>
              <a:prstGeom prst="rect">
                <a:avLst/>
              </a:prstGeom>
              <a:blipFill>
                <a:blip r:embed="rId3"/>
                <a:stretch>
                  <a:fillRect l="-1660" t="-928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199333"/>
                          <a:gd name="connsiteY0" fmla="*/ 0 h 4548233"/>
                          <a:gd name="connsiteX1" fmla="*/ 564828 w 6199333"/>
                          <a:gd name="connsiteY1" fmla="*/ 0 h 4548233"/>
                          <a:gd name="connsiteX2" fmla="*/ 1067663 w 6199333"/>
                          <a:gd name="connsiteY2" fmla="*/ 0 h 4548233"/>
                          <a:gd name="connsiteX3" fmla="*/ 1694484 w 6199333"/>
                          <a:gd name="connsiteY3" fmla="*/ 0 h 4548233"/>
                          <a:gd name="connsiteX4" fmla="*/ 2321306 w 6199333"/>
                          <a:gd name="connsiteY4" fmla="*/ 0 h 4548233"/>
                          <a:gd name="connsiteX5" fmla="*/ 2824141 w 6199333"/>
                          <a:gd name="connsiteY5" fmla="*/ 0 h 4548233"/>
                          <a:gd name="connsiteX6" fmla="*/ 3636942 w 6199333"/>
                          <a:gd name="connsiteY6" fmla="*/ 0 h 4548233"/>
                          <a:gd name="connsiteX7" fmla="*/ 4263763 w 6199333"/>
                          <a:gd name="connsiteY7" fmla="*/ 0 h 4548233"/>
                          <a:gd name="connsiteX8" fmla="*/ 4890585 w 6199333"/>
                          <a:gd name="connsiteY8" fmla="*/ 0 h 4548233"/>
                          <a:gd name="connsiteX9" fmla="*/ 6199333 w 6199333"/>
                          <a:gd name="connsiteY9" fmla="*/ 0 h 4548233"/>
                          <a:gd name="connsiteX10" fmla="*/ 6199333 w 6199333"/>
                          <a:gd name="connsiteY10" fmla="*/ 513301 h 4548233"/>
                          <a:gd name="connsiteX11" fmla="*/ 6199333 w 6199333"/>
                          <a:gd name="connsiteY11" fmla="*/ 1208530 h 4548233"/>
                          <a:gd name="connsiteX12" fmla="*/ 6199333 w 6199333"/>
                          <a:gd name="connsiteY12" fmla="*/ 1767313 h 4548233"/>
                          <a:gd name="connsiteX13" fmla="*/ 6199333 w 6199333"/>
                          <a:gd name="connsiteY13" fmla="*/ 2462543 h 4548233"/>
                          <a:gd name="connsiteX14" fmla="*/ 6199333 w 6199333"/>
                          <a:gd name="connsiteY14" fmla="*/ 3112291 h 4548233"/>
                          <a:gd name="connsiteX15" fmla="*/ 6199333 w 6199333"/>
                          <a:gd name="connsiteY15" fmla="*/ 3807521 h 4548233"/>
                          <a:gd name="connsiteX16" fmla="*/ 6199333 w 6199333"/>
                          <a:gd name="connsiteY16" fmla="*/ 4548233 h 4548233"/>
                          <a:gd name="connsiteX17" fmla="*/ 5448525 w 6199333"/>
                          <a:gd name="connsiteY17" fmla="*/ 4548233 h 4548233"/>
                          <a:gd name="connsiteX18" fmla="*/ 4883697 w 6199333"/>
                          <a:gd name="connsiteY18" fmla="*/ 4548233 h 4548233"/>
                          <a:gd name="connsiteX19" fmla="*/ 4132889 w 6199333"/>
                          <a:gd name="connsiteY19" fmla="*/ 4548233 h 4548233"/>
                          <a:gd name="connsiteX20" fmla="*/ 3630054 w 6199333"/>
                          <a:gd name="connsiteY20" fmla="*/ 4548233 h 4548233"/>
                          <a:gd name="connsiteX21" fmla="*/ 3065226 w 6199333"/>
                          <a:gd name="connsiteY21" fmla="*/ 4548233 h 4548233"/>
                          <a:gd name="connsiteX22" fmla="*/ 2500398 w 6199333"/>
                          <a:gd name="connsiteY22" fmla="*/ 4548233 h 4548233"/>
                          <a:gd name="connsiteX23" fmla="*/ 1873576 w 6199333"/>
                          <a:gd name="connsiteY23" fmla="*/ 4548233 h 4548233"/>
                          <a:gd name="connsiteX24" fmla="*/ 1122768 w 6199333"/>
                          <a:gd name="connsiteY24" fmla="*/ 4548233 h 4548233"/>
                          <a:gd name="connsiteX25" fmla="*/ 0 w 6199333"/>
                          <a:gd name="connsiteY25" fmla="*/ 4548233 h 4548233"/>
                          <a:gd name="connsiteX26" fmla="*/ 0 w 6199333"/>
                          <a:gd name="connsiteY26" fmla="*/ 3853003 h 4548233"/>
                          <a:gd name="connsiteX27" fmla="*/ 0 w 6199333"/>
                          <a:gd name="connsiteY27" fmla="*/ 3157773 h 4548233"/>
                          <a:gd name="connsiteX28" fmla="*/ 0 w 6199333"/>
                          <a:gd name="connsiteY28" fmla="*/ 2508026 h 4548233"/>
                          <a:gd name="connsiteX29" fmla="*/ 0 w 6199333"/>
                          <a:gd name="connsiteY29" fmla="*/ 1812796 h 4548233"/>
                          <a:gd name="connsiteX30" fmla="*/ 0 w 6199333"/>
                          <a:gd name="connsiteY30" fmla="*/ 1299495 h 4548233"/>
                          <a:gd name="connsiteX31" fmla="*/ 0 w 6199333"/>
                          <a:gd name="connsiteY31" fmla="*/ 604265 h 4548233"/>
                          <a:gd name="connsiteX32" fmla="*/ 0 w 6199333"/>
                          <a:gd name="connsiteY32" fmla="*/ 0 h 45482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</a:cxnLst>
                        <a:rect l="l" t="t" r="r" b="b"/>
                        <a:pathLst>
                          <a:path w="6199333" h="4548233" fill="none" extrusionOk="0">
                            <a:moveTo>
                              <a:pt x="0" y="0"/>
                            </a:moveTo>
                            <a:cubicBezTo>
                              <a:pt x="192277" y="-26495"/>
                              <a:pt x="327165" y="13647"/>
                              <a:pt x="564828" y="0"/>
                            </a:cubicBezTo>
                            <a:cubicBezTo>
                              <a:pt x="802491" y="-13647"/>
                              <a:pt x="860783" y="16254"/>
                              <a:pt x="1067663" y="0"/>
                            </a:cubicBezTo>
                            <a:cubicBezTo>
                              <a:pt x="1274543" y="-16254"/>
                              <a:pt x="1450490" y="7733"/>
                              <a:pt x="1694484" y="0"/>
                            </a:cubicBezTo>
                            <a:cubicBezTo>
                              <a:pt x="1938478" y="-7733"/>
                              <a:pt x="2062602" y="25789"/>
                              <a:pt x="2321306" y="0"/>
                            </a:cubicBezTo>
                            <a:cubicBezTo>
                              <a:pt x="2580010" y="-25789"/>
                              <a:pt x="2637377" y="20413"/>
                              <a:pt x="2824141" y="0"/>
                            </a:cubicBezTo>
                            <a:cubicBezTo>
                              <a:pt x="3010905" y="-20413"/>
                              <a:pt x="3305623" y="13817"/>
                              <a:pt x="3636942" y="0"/>
                            </a:cubicBezTo>
                            <a:cubicBezTo>
                              <a:pt x="3968261" y="-13817"/>
                              <a:pt x="4015992" y="14128"/>
                              <a:pt x="4263763" y="0"/>
                            </a:cubicBezTo>
                            <a:cubicBezTo>
                              <a:pt x="4511534" y="-14128"/>
                              <a:pt x="4627975" y="10261"/>
                              <a:pt x="4890585" y="0"/>
                            </a:cubicBezTo>
                            <a:cubicBezTo>
                              <a:pt x="5153195" y="-10261"/>
                              <a:pt x="5642436" y="7101"/>
                              <a:pt x="6199333" y="0"/>
                            </a:cubicBezTo>
                            <a:cubicBezTo>
                              <a:pt x="6177391" y="185137"/>
                              <a:pt x="6182526" y="351864"/>
                              <a:pt x="6199333" y="513301"/>
                            </a:cubicBezTo>
                            <a:cubicBezTo>
                              <a:pt x="6216140" y="674738"/>
                              <a:pt x="6226383" y="926921"/>
                              <a:pt x="6199333" y="1208530"/>
                            </a:cubicBezTo>
                            <a:cubicBezTo>
                              <a:pt x="6172283" y="1490139"/>
                              <a:pt x="6197022" y="1607668"/>
                              <a:pt x="6199333" y="1767313"/>
                            </a:cubicBezTo>
                            <a:cubicBezTo>
                              <a:pt x="6201644" y="1926958"/>
                              <a:pt x="6214510" y="2240735"/>
                              <a:pt x="6199333" y="2462543"/>
                            </a:cubicBezTo>
                            <a:cubicBezTo>
                              <a:pt x="6184157" y="2684351"/>
                              <a:pt x="6172395" y="2937613"/>
                              <a:pt x="6199333" y="3112291"/>
                            </a:cubicBezTo>
                            <a:cubicBezTo>
                              <a:pt x="6226271" y="3286969"/>
                              <a:pt x="6168386" y="3620641"/>
                              <a:pt x="6199333" y="3807521"/>
                            </a:cubicBezTo>
                            <a:cubicBezTo>
                              <a:pt x="6230281" y="3994401"/>
                              <a:pt x="6189215" y="4399597"/>
                              <a:pt x="6199333" y="4548233"/>
                            </a:cubicBezTo>
                            <a:cubicBezTo>
                              <a:pt x="6021356" y="4555219"/>
                              <a:pt x="5823155" y="4583287"/>
                              <a:pt x="5448525" y="4548233"/>
                            </a:cubicBezTo>
                            <a:cubicBezTo>
                              <a:pt x="5073895" y="4513179"/>
                              <a:pt x="5040935" y="4558277"/>
                              <a:pt x="4883697" y="4548233"/>
                            </a:cubicBezTo>
                            <a:cubicBezTo>
                              <a:pt x="4726459" y="4538189"/>
                              <a:pt x="4462672" y="4547944"/>
                              <a:pt x="4132889" y="4548233"/>
                            </a:cubicBezTo>
                            <a:cubicBezTo>
                              <a:pt x="3803106" y="4548522"/>
                              <a:pt x="3875548" y="4543163"/>
                              <a:pt x="3630054" y="4548233"/>
                            </a:cubicBezTo>
                            <a:cubicBezTo>
                              <a:pt x="3384560" y="4553303"/>
                              <a:pt x="3187442" y="4571785"/>
                              <a:pt x="3065226" y="4548233"/>
                            </a:cubicBezTo>
                            <a:cubicBezTo>
                              <a:pt x="2943010" y="4524681"/>
                              <a:pt x="2755910" y="4549621"/>
                              <a:pt x="2500398" y="4548233"/>
                            </a:cubicBezTo>
                            <a:cubicBezTo>
                              <a:pt x="2244886" y="4546845"/>
                              <a:pt x="2017405" y="4522623"/>
                              <a:pt x="1873576" y="4548233"/>
                            </a:cubicBezTo>
                            <a:cubicBezTo>
                              <a:pt x="1729747" y="4573843"/>
                              <a:pt x="1286770" y="4583676"/>
                              <a:pt x="1122768" y="4548233"/>
                            </a:cubicBezTo>
                            <a:cubicBezTo>
                              <a:pt x="958766" y="4512790"/>
                              <a:pt x="468414" y="4580990"/>
                              <a:pt x="0" y="4548233"/>
                            </a:cubicBezTo>
                            <a:cubicBezTo>
                              <a:pt x="-9053" y="4340048"/>
                              <a:pt x="-17542" y="4106599"/>
                              <a:pt x="0" y="3853003"/>
                            </a:cubicBezTo>
                            <a:cubicBezTo>
                              <a:pt x="17542" y="3599407"/>
                              <a:pt x="-19900" y="3480010"/>
                              <a:pt x="0" y="3157773"/>
                            </a:cubicBezTo>
                            <a:cubicBezTo>
                              <a:pt x="19900" y="2835536"/>
                              <a:pt x="-25609" y="2660354"/>
                              <a:pt x="0" y="2508026"/>
                            </a:cubicBezTo>
                            <a:cubicBezTo>
                              <a:pt x="25609" y="2355698"/>
                              <a:pt x="18024" y="1978248"/>
                              <a:pt x="0" y="1812796"/>
                            </a:cubicBezTo>
                            <a:cubicBezTo>
                              <a:pt x="-18024" y="1647344"/>
                              <a:pt x="-3070" y="1441934"/>
                              <a:pt x="0" y="1299495"/>
                            </a:cubicBezTo>
                            <a:cubicBezTo>
                              <a:pt x="3070" y="1157056"/>
                              <a:pt x="-15548" y="947532"/>
                              <a:pt x="0" y="604265"/>
                            </a:cubicBezTo>
                            <a:cubicBezTo>
                              <a:pt x="15548" y="260998"/>
                              <a:pt x="25395" y="279740"/>
                              <a:pt x="0" y="0"/>
                            </a:cubicBezTo>
                            <a:close/>
                          </a:path>
                          <a:path w="6199333" h="4548233" stroke="0" extrusionOk="0">
                            <a:moveTo>
                              <a:pt x="0" y="0"/>
                            </a:moveTo>
                            <a:cubicBezTo>
                              <a:pt x="288623" y="3330"/>
                              <a:pt x="413615" y="22450"/>
                              <a:pt x="688815" y="0"/>
                            </a:cubicBezTo>
                            <a:cubicBezTo>
                              <a:pt x="964015" y="-22450"/>
                              <a:pt x="1338417" y="10937"/>
                              <a:pt x="1501616" y="0"/>
                            </a:cubicBezTo>
                            <a:cubicBezTo>
                              <a:pt x="1664815" y="-10937"/>
                              <a:pt x="1797929" y="-20062"/>
                              <a:pt x="2004451" y="0"/>
                            </a:cubicBezTo>
                            <a:cubicBezTo>
                              <a:pt x="2210973" y="20062"/>
                              <a:pt x="2289784" y="2052"/>
                              <a:pt x="2569279" y="0"/>
                            </a:cubicBezTo>
                            <a:cubicBezTo>
                              <a:pt x="2848774" y="-2052"/>
                              <a:pt x="2901904" y="16770"/>
                              <a:pt x="3072114" y="0"/>
                            </a:cubicBezTo>
                            <a:cubicBezTo>
                              <a:pt x="3242324" y="-16770"/>
                              <a:pt x="3581911" y="11831"/>
                              <a:pt x="3884915" y="0"/>
                            </a:cubicBezTo>
                            <a:cubicBezTo>
                              <a:pt x="4187919" y="-11831"/>
                              <a:pt x="4332053" y="7841"/>
                              <a:pt x="4573730" y="0"/>
                            </a:cubicBezTo>
                            <a:cubicBezTo>
                              <a:pt x="4815408" y="-7841"/>
                              <a:pt x="4915450" y="18252"/>
                              <a:pt x="5200552" y="0"/>
                            </a:cubicBezTo>
                            <a:cubicBezTo>
                              <a:pt x="5485654" y="-18252"/>
                              <a:pt x="5883760" y="20734"/>
                              <a:pt x="6199333" y="0"/>
                            </a:cubicBezTo>
                            <a:cubicBezTo>
                              <a:pt x="6195561" y="168659"/>
                              <a:pt x="6218454" y="387882"/>
                              <a:pt x="6199333" y="513301"/>
                            </a:cubicBezTo>
                            <a:cubicBezTo>
                              <a:pt x="6180212" y="638720"/>
                              <a:pt x="6220379" y="958677"/>
                              <a:pt x="6199333" y="1163048"/>
                            </a:cubicBezTo>
                            <a:cubicBezTo>
                              <a:pt x="6178287" y="1367419"/>
                              <a:pt x="6214500" y="1571850"/>
                              <a:pt x="6199333" y="1858278"/>
                            </a:cubicBezTo>
                            <a:cubicBezTo>
                              <a:pt x="6184167" y="2144706"/>
                              <a:pt x="6222472" y="2402806"/>
                              <a:pt x="6199333" y="2553508"/>
                            </a:cubicBezTo>
                            <a:cubicBezTo>
                              <a:pt x="6176195" y="2704210"/>
                              <a:pt x="6218087" y="2935087"/>
                              <a:pt x="6199333" y="3203256"/>
                            </a:cubicBezTo>
                            <a:cubicBezTo>
                              <a:pt x="6180579" y="3471425"/>
                              <a:pt x="6192479" y="3646472"/>
                              <a:pt x="6199333" y="3943968"/>
                            </a:cubicBezTo>
                            <a:cubicBezTo>
                              <a:pt x="6206187" y="4241464"/>
                              <a:pt x="6174479" y="4351113"/>
                              <a:pt x="6199333" y="4548233"/>
                            </a:cubicBezTo>
                            <a:cubicBezTo>
                              <a:pt x="5982552" y="4542647"/>
                              <a:pt x="5821412" y="4536909"/>
                              <a:pt x="5696498" y="4548233"/>
                            </a:cubicBezTo>
                            <a:cubicBezTo>
                              <a:pt x="5571584" y="4559557"/>
                              <a:pt x="5140658" y="4534270"/>
                              <a:pt x="4945690" y="4548233"/>
                            </a:cubicBezTo>
                            <a:cubicBezTo>
                              <a:pt x="4750722" y="4562196"/>
                              <a:pt x="4583918" y="4563670"/>
                              <a:pt x="4380862" y="4548233"/>
                            </a:cubicBezTo>
                            <a:cubicBezTo>
                              <a:pt x="4177806" y="4532796"/>
                              <a:pt x="3950128" y="4554049"/>
                              <a:pt x="3692047" y="4548233"/>
                            </a:cubicBezTo>
                            <a:cubicBezTo>
                              <a:pt x="3433966" y="4542417"/>
                              <a:pt x="3255437" y="4564340"/>
                              <a:pt x="3127219" y="4548233"/>
                            </a:cubicBezTo>
                            <a:cubicBezTo>
                              <a:pt x="2999001" y="4532126"/>
                              <a:pt x="2709639" y="4585683"/>
                              <a:pt x="2314418" y="4548233"/>
                            </a:cubicBezTo>
                            <a:cubicBezTo>
                              <a:pt x="1919197" y="4510783"/>
                              <a:pt x="1870025" y="4554808"/>
                              <a:pt x="1501616" y="4548233"/>
                            </a:cubicBezTo>
                            <a:cubicBezTo>
                              <a:pt x="1133207" y="4541658"/>
                              <a:pt x="1123968" y="4539381"/>
                              <a:pt x="998781" y="4548233"/>
                            </a:cubicBezTo>
                            <a:cubicBezTo>
                              <a:pt x="873595" y="4557085"/>
                              <a:pt x="365846" y="4569580"/>
                              <a:pt x="0" y="4548233"/>
                            </a:cubicBezTo>
                            <a:cubicBezTo>
                              <a:pt x="25713" y="4206065"/>
                              <a:pt x="-2255" y="4023668"/>
                              <a:pt x="0" y="3807521"/>
                            </a:cubicBezTo>
                            <a:cubicBezTo>
                              <a:pt x="2255" y="3591374"/>
                              <a:pt x="1240" y="3430770"/>
                              <a:pt x="0" y="3203256"/>
                            </a:cubicBezTo>
                            <a:cubicBezTo>
                              <a:pt x="-1240" y="2975743"/>
                              <a:pt x="-10773" y="2685735"/>
                              <a:pt x="0" y="2508026"/>
                            </a:cubicBezTo>
                            <a:cubicBezTo>
                              <a:pt x="10773" y="2330317"/>
                              <a:pt x="-1989" y="2128059"/>
                              <a:pt x="0" y="1858278"/>
                            </a:cubicBezTo>
                            <a:cubicBezTo>
                              <a:pt x="1989" y="1588497"/>
                              <a:pt x="-21889" y="1493656"/>
                              <a:pt x="0" y="1163048"/>
                            </a:cubicBezTo>
                            <a:cubicBezTo>
                              <a:pt x="21889" y="832440"/>
                              <a:pt x="-10622" y="741113"/>
                              <a:pt x="0" y="558783"/>
                            </a:cubicBezTo>
                            <a:cubicBezTo>
                              <a:pt x="10622" y="376454"/>
                              <a:pt x="22727" y="18984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56CB47D-FED5-F0F5-B23E-DE4BD0CF9356}"/>
              </a:ext>
            </a:extLst>
          </p:cNvPr>
          <p:cNvSpPr txBox="1"/>
          <p:nvPr/>
        </p:nvSpPr>
        <p:spPr>
          <a:xfrm>
            <a:off x="418085" y="6702188"/>
            <a:ext cx="6199333" cy="1292662"/>
          </a:xfrm>
          <a:custGeom>
            <a:avLst/>
            <a:gdLst>
              <a:gd name="connsiteX0" fmla="*/ 0 w 6199333"/>
              <a:gd name="connsiteY0" fmla="*/ 0 h 1292662"/>
              <a:gd name="connsiteX1" fmla="*/ 502835 w 6199333"/>
              <a:gd name="connsiteY1" fmla="*/ 0 h 1292662"/>
              <a:gd name="connsiteX2" fmla="*/ 1005670 w 6199333"/>
              <a:gd name="connsiteY2" fmla="*/ 0 h 1292662"/>
              <a:gd name="connsiteX3" fmla="*/ 1508504 w 6199333"/>
              <a:gd name="connsiteY3" fmla="*/ 0 h 1292662"/>
              <a:gd name="connsiteX4" fmla="*/ 2011339 w 6199333"/>
              <a:gd name="connsiteY4" fmla="*/ 0 h 1292662"/>
              <a:gd name="connsiteX5" fmla="*/ 2576167 w 6199333"/>
              <a:gd name="connsiteY5" fmla="*/ 0 h 1292662"/>
              <a:gd name="connsiteX6" fmla="*/ 3202989 w 6199333"/>
              <a:gd name="connsiteY6" fmla="*/ 0 h 1292662"/>
              <a:gd name="connsiteX7" fmla="*/ 3891803 w 6199333"/>
              <a:gd name="connsiteY7" fmla="*/ 0 h 1292662"/>
              <a:gd name="connsiteX8" fmla="*/ 4394638 w 6199333"/>
              <a:gd name="connsiteY8" fmla="*/ 0 h 1292662"/>
              <a:gd name="connsiteX9" fmla="*/ 4897473 w 6199333"/>
              <a:gd name="connsiteY9" fmla="*/ 0 h 1292662"/>
              <a:gd name="connsiteX10" fmla="*/ 5586288 w 6199333"/>
              <a:gd name="connsiteY10" fmla="*/ 0 h 1292662"/>
              <a:gd name="connsiteX11" fmla="*/ 6199333 w 6199333"/>
              <a:gd name="connsiteY11" fmla="*/ 0 h 1292662"/>
              <a:gd name="connsiteX12" fmla="*/ 6199333 w 6199333"/>
              <a:gd name="connsiteY12" fmla="*/ 607551 h 1292662"/>
              <a:gd name="connsiteX13" fmla="*/ 6199333 w 6199333"/>
              <a:gd name="connsiteY13" fmla="*/ 1292662 h 1292662"/>
              <a:gd name="connsiteX14" fmla="*/ 5696498 w 6199333"/>
              <a:gd name="connsiteY14" fmla="*/ 1292662 h 1292662"/>
              <a:gd name="connsiteX15" fmla="*/ 5193663 w 6199333"/>
              <a:gd name="connsiteY15" fmla="*/ 1292662 h 1292662"/>
              <a:gd name="connsiteX16" fmla="*/ 4690829 w 6199333"/>
              <a:gd name="connsiteY16" fmla="*/ 1292662 h 1292662"/>
              <a:gd name="connsiteX17" fmla="*/ 3940021 w 6199333"/>
              <a:gd name="connsiteY17" fmla="*/ 1292662 h 1292662"/>
              <a:gd name="connsiteX18" fmla="*/ 3437186 w 6199333"/>
              <a:gd name="connsiteY18" fmla="*/ 1292662 h 1292662"/>
              <a:gd name="connsiteX19" fmla="*/ 2624384 w 6199333"/>
              <a:gd name="connsiteY19" fmla="*/ 1292662 h 1292662"/>
              <a:gd name="connsiteX20" fmla="*/ 1997563 w 6199333"/>
              <a:gd name="connsiteY20" fmla="*/ 1292662 h 1292662"/>
              <a:gd name="connsiteX21" fmla="*/ 1308748 w 6199333"/>
              <a:gd name="connsiteY21" fmla="*/ 1292662 h 1292662"/>
              <a:gd name="connsiteX22" fmla="*/ 619933 w 6199333"/>
              <a:gd name="connsiteY22" fmla="*/ 1292662 h 1292662"/>
              <a:gd name="connsiteX23" fmla="*/ 0 w 6199333"/>
              <a:gd name="connsiteY23" fmla="*/ 1292662 h 1292662"/>
              <a:gd name="connsiteX24" fmla="*/ 0 w 6199333"/>
              <a:gd name="connsiteY24" fmla="*/ 685111 h 1292662"/>
              <a:gd name="connsiteX25" fmla="*/ 0 w 6199333"/>
              <a:gd name="connsiteY25" fmla="*/ 0 h 129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199333" h="1292662" fill="none" extrusionOk="0">
                <a:moveTo>
                  <a:pt x="0" y="0"/>
                </a:moveTo>
                <a:cubicBezTo>
                  <a:pt x="223237" y="690"/>
                  <a:pt x="263008" y="-22845"/>
                  <a:pt x="502835" y="0"/>
                </a:cubicBezTo>
                <a:cubicBezTo>
                  <a:pt x="742662" y="22845"/>
                  <a:pt x="896966" y="-4914"/>
                  <a:pt x="1005670" y="0"/>
                </a:cubicBezTo>
                <a:cubicBezTo>
                  <a:pt x="1114374" y="4914"/>
                  <a:pt x="1258529" y="-5281"/>
                  <a:pt x="1508504" y="0"/>
                </a:cubicBezTo>
                <a:cubicBezTo>
                  <a:pt x="1758479" y="5281"/>
                  <a:pt x="1797390" y="6152"/>
                  <a:pt x="2011339" y="0"/>
                </a:cubicBezTo>
                <a:cubicBezTo>
                  <a:pt x="2225288" y="-6152"/>
                  <a:pt x="2345523" y="-8800"/>
                  <a:pt x="2576167" y="0"/>
                </a:cubicBezTo>
                <a:cubicBezTo>
                  <a:pt x="2806811" y="8800"/>
                  <a:pt x="3069465" y="-18823"/>
                  <a:pt x="3202989" y="0"/>
                </a:cubicBezTo>
                <a:cubicBezTo>
                  <a:pt x="3336513" y="18823"/>
                  <a:pt x="3708331" y="-21869"/>
                  <a:pt x="3891803" y="0"/>
                </a:cubicBezTo>
                <a:cubicBezTo>
                  <a:pt x="4075275" y="21869"/>
                  <a:pt x="4159517" y="-23708"/>
                  <a:pt x="4394638" y="0"/>
                </a:cubicBezTo>
                <a:cubicBezTo>
                  <a:pt x="4629759" y="23708"/>
                  <a:pt x="4733424" y="4785"/>
                  <a:pt x="4897473" y="0"/>
                </a:cubicBezTo>
                <a:cubicBezTo>
                  <a:pt x="5061523" y="-4785"/>
                  <a:pt x="5245692" y="8403"/>
                  <a:pt x="5586288" y="0"/>
                </a:cubicBezTo>
                <a:cubicBezTo>
                  <a:pt x="5926885" y="-8403"/>
                  <a:pt x="6030713" y="29857"/>
                  <a:pt x="6199333" y="0"/>
                </a:cubicBezTo>
                <a:cubicBezTo>
                  <a:pt x="6201159" y="137070"/>
                  <a:pt x="6204712" y="337194"/>
                  <a:pt x="6199333" y="607551"/>
                </a:cubicBezTo>
                <a:cubicBezTo>
                  <a:pt x="6193954" y="877908"/>
                  <a:pt x="6223240" y="1083264"/>
                  <a:pt x="6199333" y="1292662"/>
                </a:cubicBezTo>
                <a:cubicBezTo>
                  <a:pt x="5997514" y="1294125"/>
                  <a:pt x="5904446" y="1309525"/>
                  <a:pt x="5696498" y="1292662"/>
                </a:cubicBezTo>
                <a:cubicBezTo>
                  <a:pt x="5488550" y="1275799"/>
                  <a:pt x="5382144" y="1268220"/>
                  <a:pt x="5193663" y="1292662"/>
                </a:cubicBezTo>
                <a:cubicBezTo>
                  <a:pt x="5005182" y="1317104"/>
                  <a:pt x="4904562" y="1307769"/>
                  <a:pt x="4690829" y="1292662"/>
                </a:cubicBezTo>
                <a:cubicBezTo>
                  <a:pt x="4477096" y="1277555"/>
                  <a:pt x="4286418" y="1268482"/>
                  <a:pt x="3940021" y="1292662"/>
                </a:cubicBezTo>
                <a:cubicBezTo>
                  <a:pt x="3593624" y="1316842"/>
                  <a:pt x="3683599" y="1314023"/>
                  <a:pt x="3437186" y="1292662"/>
                </a:cubicBezTo>
                <a:cubicBezTo>
                  <a:pt x="3190774" y="1271301"/>
                  <a:pt x="2984579" y="1311333"/>
                  <a:pt x="2624384" y="1292662"/>
                </a:cubicBezTo>
                <a:cubicBezTo>
                  <a:pt x="2264189" y="1273991"/>
                  <a:pt x="2223897" y="1262764"/>
                  <a:pt x="1997563" y="1292662"/>
                </a:cubicBezTo>
                <a:cubicBezTo>
                  <a:pt x="1771229" y="1322560"/>
                  <a:pt x="1505688" y="1268343"/>
                  <a:pt x="1308748" y="1292662"/>
                </a:cubicBezTo>
                <a:cubicBezTo>
                  <a:pt x="1111808" y="1316981"/>
                  <a:pt x="847285" y="1271014"/>
                  <a:pt x="619933" y="1292662"/>
                </a:cubicBezTo>
                <a:cubicBezTo>
                  <a:pt x="392581" y="1314310"/>
                  <a:pt x="159993" y="1276770"/>
                  <a:pt x="0" y="1292662"/>
                </a:cubicBezTo>
                <a:cubicBezTo>
                  <a:pt x="10804" y="1111783"/>
                  <a:pt x="13353" y="818871"/>
                  <a:pt x="0" y="685111"/>
                </a:cubicBezTo>
                <a:cubicBezTo>
                  <a:pt x="-13353" y="551351"/>
                  <a:pt x="7610" y="166946"/>
                  <a:pt x="0" y="0"/>
                </a:cubicBezTo>
                <a:close/>
              </a:path>
              <a:path w="6199333" h="1292662" stroke="0" extrusionOk="0">
                <a:moveTo>
                  <a:pt x="0" y="0"/>
                </a:moveTo>
                <a:cubicBezTo>
                  <a:pt x="288623" y="3330"/>
                  <a:pt x="413615" y="22450"/>
                  <a:pt x="688815" y="0"/>
                </a:cubicBezTo>
                <a:cubicBezTo>
                  <a:pt x="964015" y="-22450"/>
                  <a:pt x="1338417" y="10937"/>
                  <a:pt x="1501616" y="0"/>
                </a:cubicBezTo>
                <a:cubicBezTo>
                  <a:pt x="1664815" y="-10937"/>
                  <a:pt x="1797929" y="-20062"/>
                  <a:pt x="2004451" y="0"/>
                </a:cubicBezTo>
                <a:cubicBezTo>
                  <a:pt x="2210973" y="20062"/>
                  <a:pt x="2289784" y="2052"/>
                  <a:pt x="2569279" y="0"/>
                </a:cubicBezTo>
                <a:cubicBezTo>
                  <a:pt x="2848774" y="-2052"/>
                  <a:pt x="2901904" y="16770"/>
                  <a:pt x="3072114" y="0"/>
                </a:cubicBezTo>
                <a:cubicBezTo>
                  <a:pt x="3242324" y="-16770"/>
                  <a:pt x="3581911" y="11831"/>
                  <a:pt x="3884915" y="0"/>
                </a:cubicBezTo>
                <a:cubicBezTo>
                  <a:pt x="4187919" y="-11831"/>
                  <a:pt x="4332053" y="7841"/>
                  <a:pt x="4573730" y="0"/>
                </a:cubicBezTo>
                <a:cubicBezTo>
                  <a:pt x="4815408" y="-7841"/>
                  <a:pt x="4915450" y="18252"/>
                  <a:pt x="5200552" y="0"/>
                </a:cubicBezTo>
                <a:cubicBezTo>
                  <a:pt x="5485654" y="-18252"/>
                  <a:pt x="5883760" y="20734"/>
                  <a:pt x="6199333" y="0"/>
                </a:cubicBezTo>
                <a:cubicBezTo>
                  <a:pt x="6169751" y="155455"/>
                  <a:pt x="6171655" y="454637"/>
                  <a:pt x="6199333" y="607551"/>
                </a:cubicBezTo>
                <a:cubicBezTo>
                  <a:pt x="6227011" y="760465"/>
                  <a:pt x="6187339" y="1064034"/>
                  <a:pt x="6199333" y="1292662"/>
                </a:cubicBezTo>
                <a:cubicBezTo>
                  <a:pt x="6021484" y="1272633"/>
                  <a:pt x="5813374" y="1293584"/>
                  <a:pt x="5448525" y="1292662"/>
                </a:cubicBezTo>
                <a:cubicBezTo>
                  <a:pt x="5083676" y="1291740"/>
                  <a:pt x="5000021" y="1312469"/>
                  <a:pt x="4821703" y="1292662"/>
                </a:cubicBezTo>
                <a:cubicBezTo>
                  <a:pt x="4643385" y="1272855"/>
                  <a:pt x="4377569" y="1269754"/>
                  <a:pt x="4194882" y="1292662"/>
                </a:cubicBezTo>
                <a:cubicBezTo>
                  <a:pt x="4012195" y="1315570"/>
                  <a:pt x="3612205" y="1301368"/>
                  <a:pt x="3444074" y="1292662"/>
                </a:cubicBezTo>
                <a:cubicBezTo>
                  <a:pt x="3275943" y="1283956"/>
                  <a:pt x="3097426" y="1291031"/>
                  <a:pt x="2879246" y="1292662"/>
                </a:cubicBezTo>
                <a:cubicBezTo>
                  <a:pt x="2661066" y="1294293"/>
                  <a:pt x="2501325" y="1281338"/>
                  <a:pt x="2376411" y="1292662"/>
                </a:cubicBezTo>
                <a:cubicBezTo>
                  <a:pt x="2251497" y="1303986"/>
                  <a:pt x="1820571" y="1278699"/>
                  <a:pt x="1625603" y="1292662"/>
                </a:cubicBezTo>
                <a:cubicBezTo>
                  <a:pt x="1430635" y="1306625"/>
                  <a:pt x="1263831" y="1308099"/>
                  <a:pt x="1060775" y="1292662"/>
                </a:cubicBezTo>
                <a:cubicBezTo>
                  <a:pt x="857719" y="1277225"/>
                  <a:pt x="431849" y="1337491"/>
                  <a:pt x="0" y="1292662"/>
                </a:cubicBezTo>
                <a:cubicBezTo>
                  <a:pt x="7603" y="1019829"/>
                  <a:pt x="-19000" y="876968"/>
                  <a:pt x="0" y="672184"/>
                </a:cubicBezTo>
                <a:cubicBezTo>
                  <a:pt x="19000" y="467400"/>
                  <a:pt x="-30670" y="323378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600" dirty="0"/>
              <a:t>It's evident that 25% of the students achieve scores of 22 or below, while 75% of the students attain scores above 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57804-DC2D-261E-35FD-BEFC4DE40BB4}"/>
              </a:ext>
            </a:extLst>
          </p:cNvPr>
          <p:cNvSpPr txBox="1"/>
          <p:nvPr/>
        </p:nvSpPr>
        <p:spPr>
          <a:xfrm>
            <a:off x="8012984" y="6658241"/>
            <a:ext cx="6199333" cy="1292662"/>
          </a:xfrm>
          <a:custGeom>
            <a:avLst/>
            <a:gdLst>
              <a:gd name="connsiteX0" fmla="*/ 0 w 6199333"/>
              <a:gd name="connsiteY0" fmla="*/ 0 h 1292662"/>
              <a:gd name="connsiteX1" fmla="*/ 502835 w 6199333"/>
              <a:gd name="connsiteY1" fmla="*/ 0 h 1292662"/>
              <a:gd name="connsiteX2" fmla="*/ 1005670 w 6199333"/>
              <a:gd name="connsiteY2" fmla="*/ 0 h 1292662"/>
              <a:gd name="connsiteX3" fmla="*/ 1508504 w 6199333"/>
              <a:gd name="connsiteY3" fmla="*/ 0 h 1292662"/>
              <a:gd name="connsiteX4" fmla="*/ 2011339 w 6199333"/>
              <a:gd name="connsiteY4" fmla="*/ 0 h 1292662"/>
              <a:gd name="connsiteX5" fmla="*/ 2576167 w 6199333"/>
              <a:gd name="connsiteY5" fmla="*/ 0 h 1292662"/>
              <a:gd name="connsiteX6" fmla="*/ 3202989 w 6199333"/>
              <a:gd name="connsiteY6" fmla="*/ 0 h 1292662"/>
              <a:gd name="connsiteX7" fmla="*/ 3891803 w 6199333"/>
              <a:gd name="connsiteY7" fmla="*/ 0 h 1292662"/>
              <a:gd name="connsiteX8" fmla="*/ 4394638 w 6199333"/>
              <a:gd name="connsiteY8" fmla="*/ 0 h 1292662"/>
              <a:gd name="connsiteX9" fmla="*/ 4897473 w 6199333"/>
              <a:gd name="connsiteY9" fmla="*/ 0 h 1292662"/>
              <a:gd name="connsiteX10" fmla="*/ 5586288 w 6199333"/>
              <a:gd name="connsiteY10" fmla="*/ 0 h 1292662"/>
              <a:gd name="connsiteX11" fmla="*/ 6199333 w 6199333"/>
              <a:gd name="connsiteY11" fmla="*/ 0 h 1292662"/>
              <a:gd name="connsiteX12" fmla="*/ 6199333 w 6199333"/>
              <a:gd name="connsiteY12" fmla="*/ 607551 h 1292662"/>
              <a:gd name="connsiteX13" fmla="*/ 6199333 w 6199333"/>
              <a:gd name="connsiteY13" fmla="*/ 1292662 h 1292662"/>
              <a:gd name="connsiteX14" fmla="*/ 5696498 w 6199333"/>
              <a:gd name="connsiteY14" fmla="*/ 1292662 h 1292662"/>
              <a:gd name="connsiteX15" fmla="*/ 5193663 w 6199333"/>
              <a:gd name="connsiteY15" fmla="*/ 1292662 h 1292662"/>
              <a:gd name="connsiteX16" fmla="*/ 4690829 w 6199333"/>
              <a:gd name="connsiteY16" fmla="*/ 1292662 h 1292662"/>
              <a:gd name="connsiteX17" fmla="*/ 3940021 w 6199333"/>
              <a:gd name="connsiteY17" fmla="*/ 1292662 h 1292662"/>
              <a:gd name="connsiteX18" fmla="*/ 3437186 w 6199333"/>
              <a:gd name="connsiteY18" fmla="*/ 1292662 h 1292662"/>
              <a:gd name="connsiteX19" fmla="*/ 2624384 w 6199333"/>
              <a:gd name="connsiteY19" fmla="*/ 1292662 h 1292662"/>
              <a:gd name="connsiteX20" fmla="*/ 1997563 w 6199333"/>
              <a:gd name="connsiteY20" fmla="*/ 1292662 h 1292662"/>
              <a:gd name="connsiteX21" fmla="*/ 1308748 w 6199333"/>
              <a:gd name="connsiteY21" fmla="*/ 1292662 h 1292662"/>
              <a:gd name="connsiteX22" fmla="*/ 619933 w 6199333"/>
              <a:gd name="connsiteY22" fmla="*/ 1292662 h 1292662"/>
              <a:gd name="connsiteX23" fmla="*/ 0 w 6199333"/>
              <a:gd name="connsiteY23" fmla="*/ 1292662 h 1292662"/>
              <a:gd name="connsiteX24" fmla="*/ 0 w 6199333"/>
              <a:gd name="connsiteY24" fmla="*/ 685111 h 1292662"/>
              <a:gd name="connsiteX25" fmla="*/ 0 w 6199333"/>
              <a:gd name="connsiteY25" fmla="*/ 0 h 129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199333" h="1292662" fill="none" extrusionOk="0">
                <a:moveTo>
                  <a:pt x="0" y="0"/>
                </a:moveTo>
                <a:cubicBezTo>
                  <a:pt x="223237" y="690"/>
                  <a:pt x="263008" y="-22845"/>
                  <a:pt x="502835" y="0"/>
                </a:cubicBezTo>
                <a:cubicBezTo>
                  <a:pt x="742662" y="22845"/>
                  <a:pt x="896966" y="-4914"/>
                  <a:pt x="1005670" y="0"/>
                </a:cubicBezTo>
                <a:cubicBezTo>
                  <a:pt x="1114374" y="4914"/>
                  <a:pt x="1258529" y="-5281"/>
                  <a:pt x="1508504" y="0"/>
                </a:cubicBezTo>
                <a:cubicBezTo>
                  <a:pt x="1758479" y="5281"/>
                  <a:pt x="1797390" y="6152"/>
                  <a:pt x="2011339" y="0"/>
                </a:cubicBezTo>
                <a:cubicBezTo>
                  <a:pt x="2225288" y="-6152"/>
                  <a:pt x="2345523" y="-8800"/>
                  <a:pt x="2576167" y="0"/>
                </a:cubicBezTo>
                <a:cubicBezTo>
                  <a:pt x="2806811" y="8800"/>
                  <a:pt x="3069465" y="-18823"/>
                  <a:pt x="3202989" y="0"/>
                </a:cubicBezTo>
                <a:cubicBezTo>
                  <a:pt x="3336513" y="18823"/>
                  <a:pt x="3708331" y="-21869"/>
                  <a:pt x="3891803" y="0"/>
                </a:cubicBezTo>
                <a:cubicBezTo>
                  <a:pt x="4075275" y="21869"/>
                  <a:pt x="4159517" y="-23708"/>
                  <a:pt x="4394638" y="0"/>
                </a:cubicBezTo>
                <a:cubicBezTo>
                  <a:pt x="4629759" y="23708"/>
                  <a:pt x="4733424" y="4785"/>
                  <a:pt x="4897473" y="0"/>
                </a:cubicBezTo>
                <a:cubicBezTo>
                  <a:pt x="5061523" y="-4785"/>
                  <a:pt x="5245692" y="8403"/>
                  <a:pt x="5586288" y="0"/>
                </a:cubicBezTo>
                <a:cubicBezTo>
                  <a:pt x="5926885" y="-8403"/>
                  <a:pt x="6030713" y="29857"/>
                  <a:pt x="6199333" y="0"/>
                </a:cubicBezTo>
                <a:cubicBezTo>
                  <a:pt x="6201159" y="137070"/>
                  <a:pt x="6204712" y="337194"/>
                  <a:pt x="6199333" y="607551"/>
                </a:cubicBezTo>
                <a:cubicBezTo>
                  <a:pt x="6193954" y="877908"/>
                  <a:pt x="6223240" y="1083264"/>
                  <a:pt x="6199333" y="1292662"/>
                </a:cubicBezTo>
                <a:cubicBezTo>
                  <a:pt x="5997514" y="1294125"/>
                  <a:pt x="5904446" y="1309525"/>
                  <a:pt x="5696498" y="1292662"/>
                </a:cubicBezTo>
                <a:cubicBezTo>
                  <a:pt x="5488550" y="1275799"/>
                  <a:pt x="5382144" y="1268220"/>
                  <a:pt x="5193663" y="1292662"/>
                </a:cubicBezTo>
                <a:cubicBezTo>
                  <a:pt x="5005182" y="1317104"/>
                  <a:pt x="4904562" y="1307769"/>
                  <a:pt x="4690829" y="1292662"/>
                </a:cubicBezTo>
                <a:cubicBezTo>
                  <a:pt x="4477096" y="1277555"/>
                  <a:pt x="4286418" y="1268482"/>
                  <a:pt x="3940021" y="1292662"/>
                </a:cubicBezTo>
                <a:cubicBezTo>
                  <a:pt x="3593624" y="1316842"/>
                  <a:pt x="3683599" y="1314023"/>
                  <a:pt x="3437186" y="1292662"/>
                </a:cubicBezTo>
                <a:cubicBezTo>
                  <a:pt x="3190774" y="1271301"/>
                  <a:pt x="2984579" y="1311333"/>
                  <a:pt x="2624384" y="1292662"/>
                </a:cubicBezTo>
                <a:cubicBezTo>
                  <a:pt x="2264189" y="1273991"/>
                  <a:pt x="2223897" y="1262764"/>
                  <a:pt x="1997563" y="1292662"/>
                </a:cubicBezTo>
                <a:cubicBezTo>
                  <a:pt x="1771229" y="1322560"/>
                  <a:pt x="1505688" y="1268343"/>
                  <a:pt x="1308748" y="1292662"/>
                </a:cubicBezTo>
                <a:cubicBezTo>
                  <a:pt x="1111808" y="1316981"/>
                  <a:pt x="847285" y="1271014"/>
                  <a:pt x="619933" y="1292662"/>
                </a:cubicBezTo>
                <a:cubicBezTo>
                  <a:pt x="392581" y="1314310"/>
                  <a:pt x="159993" y="1276770"/>
                  <a:pt x="0" y="1292662"/>
                </a:cubicBezTo>
                <a:cubicBezTo>
                  <a:pt x="10804" y="1111783"/>
                  <a:pt x="13353" y="818871"/>
                  <a:pt x="0" y="685111"/>
                </a:cubicBezTo>
                <a:cubicBezTo>
                  <a:pt x="-13353" y="551351"/>
                  <a:pt x="7610" y="166946"/>
                  <a:pt x="0" y="0"/>
                </a:cubicBezTo>
                <a:close/>
              </a:path>
              <a:path w="6199333" h="1292662" stroke="0" extrusionOk="0">
                <a:moveTo>
                  <a:pt x="0" y="0"/>
                </a:moveTo>
                <a:cubicBezTo>
                  <a:pt x="288623" y="3330"/>
                  <a:pt x="413615" y="22450"/>
                  <a:pt x="688815" y="0"/>
                </a:cubicBezTo>
                <a:cubicBezTo>
                  <a:pt x="964015" y="-22450"/>
                  <a:pt x="1338417" y="10937"/>
                  <a:pt x="1501616" y="0"/>
                </a:cubicBezTo>
                <a:cubicBezTo>
                  <a:pt x="1664815" y="-10937"/>
                  <a:pt x="1797929" y="-20062"/>
                  <a:pt x="2004451" y="0"/>
                </a:cubicBezTo>
                <a:cubicBezTo>
                  <a:pt x="2210973" y="20062"/>
                  <a:pt x="2289784" y="2052"/>
                  <a:pt x="2569279" y="0"/>
                </a:cubicBezTo>
                <a:cubicBezTo>
                  <a:pt x="2848774" y="-2052"/>
                  <a:pt x="2901904" y="16770"/>
                  <a:pt x="3072114" y="0"/>
                </a:cubicBezTo>
                <a:cubicBezTo>
                  <a:pt x="3242324" y="-16770"/>
                  <a:pt x="3581911" y="11831"/>
                  <a:pt x="3884915" y="0"/>
                </a:cubicBezTo>
                <a:cubicBezTo>
                  <a:pt x="4187919" y="-11831"/>
                  <a:pt x="4332053" y="7841"/>
                  <a:pt x="4573730" y="0"/>
                </a:cubicBezTo>
                <a:cubicBezTo>
                  <a:pt x="4815408" y="-7841"/>
                  <a:pt x="4915450" y="18252"/>
                  <a:pt x="5200552" y="0"/>
                </a:cubicBezTo>
                <a:cubicBezTo>
                  <a:pt x="5485654" y="-18252"/>
                  <a:pt x="5883760" y="20734"/>
                  <a:pt x="6199333" y="0"/>
                </a:cubicBezTo>
                <a:cubicBezTo>
                  <a:pt x="6169751" y="155455"/>
                  <a:pt x="6171655" y="454637"/>
                  <a:pt x="6199333" y="607551"/>
                </a:cubicBezTo>
                <a:cubicBezTo>
                  <a:pt x="6227011" y="760465"/>
                  <a:pt x="6187339" y="1064034"/>
                  <a:pt x="6199333" y="1292662"/>
                </a:cubicBezTo>
                <a:cubicBezTo>
                  <a:pt x="6021484" y="1272633"/>
                  <a:pt x="5813374" y="1293584"/>
                  <a:pt x="5448525" y="1292662"/>
                </a:cubicBezTo>
                <a:cubicBezTo>
                  <a:pt x="5083676" y="1291740"/>
                  <a:pt x="5000021" y="1312469"/>
                  <a:pt x="4821703" y="1292662"/>
                </a:cubicBezTo>
                <a:cubicBezTo>
                  <a:pt x="4643385" y="1272855"/>
                  <a:pt x="4377569" y="1269754"/>
                  <a:pt x="4194882" y="1292662"/>
                </a:cubicBezTo>
                <a:cubicBezTo>
                  <a:pt x="4012195" y="1315570"/>
                  <a:pt x="3612205" y="1301368"/>
                  <a:pt x="3444074" y="1292662"/>
                </a:cubicBezTo>
                <a:cubicBezTo>
                  <a:pt x="3275943" y="1283956"/>
                  <a:pt x="3097426" y="1291031"/>
                  <a:pt x="2879246" y="1292662"/>
                </a:cubicBezTo>
                <a:cubicBezTo>
                  <a:pt x="2661066" y="1294293"/>
                  <a:pt x="2501325" y="1281338"/>
                  <a:pt x="2376411" y="1292662"/>
                </a:cubicBezTo>
                <a:cubicBezTo>
                  <a:pt x="2251497" y="1303986"/>
                  <a:pt x="1820571" y="1278699"/>
                  <a:pt x="1625603" y="1292662"/>
                </a:cubicBezTo>
                <a:cubicBezTo>
                  <a:pt x="1430635" y="1306625"/>
                  <a:pt x="1263831" y="1308099"/>
                  <a:pt x="1060775" y="1292662"/>
                </a:cubicBezTo>
                <a:cubicBezTo>
                  <a:pt x="857719" y="1277225"/>
                  <a:pt x="431849" y="1337491"/>
                  <a:pt x="0" y="1292662"/>
                </a:cubicBezTo>
                <a:cubicBezTo>
                  <a:pt x="7603" y="1019829"/>
                  <a:pt x="-19000" y="876968"/>
                  <a:pt x="0" y="672184"/>
                </a:cubicBezTo>
                <a:cubicBezTo>
                  <a:pt x="19000" y="467400"/>
                  <a:pt x="-30670" y="323378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600" dirty="0"/>
              <a:t>It's evident that 25% of the students achieve scores of 21 or below, while 75% of the students attain scores above 21</a:t>
            </a:r>
          </a:p>
        </p:txBody>
      </p:sp>
    </p:spTree>
    <p:extLst>
      <p:ext uri="{BB962C8B-B14F-4D97-AF65-F5344CB8AC3E}">
        <p14:creationId xmlns:p14="http://schemas.microsoft.com/office/powerpoint/2010/main" val="148902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Q, D, and P (Grouped)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693891-8DDE-BA76-84BC-1603C7F6342B}"/>
                  </a:ext>
                </a:extLst>
              </p:cNvPr>
              <p:cNvSpPr txBox="1"/>
              <p:nvPr/>
            </p:nvSpPr>
            <p:spPr>
              <a:xfrm>
                <a:off x="408643" y="2028683"/>
                <a:ext cx="4819022" cy="1959767"/>
              </a:xfrm>
              <a:custGeom>
                <a:avLst/>
                <a:gdLst>
                  <a:gd name="connsiteX0" fmla="*/ 0 w 4819022"/>
                  <a:gd name="connsiteY0" fmla="*/ 0 h 1959767"/>
                  <a:gd name="connsiteX1" fmla="*/ 592051 w 4819022"/>
                  <a:gd name="connsiteY1" fmla="*/ 0 h 1959767"/>
                  <a:gd name="connsiteX2" fmla="*/ 1135912 w 4819022"/>
                  <a:gd name="connsiteY2" fmla="*/ 0 h 1959767"/>
                  <a:gd name="connsiteX3" fmla="*/ 1824344 w 4819022"/>
                  <a:gd name="connsiteY3" fmla="*/ 0 h 1959767"/>
                  <a:gd name="connsiteX4" fmla="*/ 2368205 w 4819022"/>
                  <a:gd name="connsiteY4" fmla="*/ 0 h 1959767"/>
                  <a:gd name="connsiteX5" fmla="*/ 2912066 w 4819022"/>
                  <a:gd name="connsiteY5" fmla="*/ 0 h 1959767"/>
                  <a:gd name="connsiteX6" fmla="*/ 3455927 w 4819022"/>
                  <a:gd name="connsiteY6" fmla="*/ 0 h 1959767"/>
                  <a:gd name="connsiteX7" fmla="*/ 4047978 w 4819022"/>
                  <a:gd name="connsiteY7" fmla="*/ 0 h 1959767"/>
                  <a:gd name="connsiteX8" fmla="*/ 4819022 w 4819022"/>
                  <a:gd name="connsiteY8" fmla="*/ 0 h 1959767"/>
                  <a:gd name="connsiteX9" fmla="*/ 4819022 w 4819022"/>
                  <a:gd name="connsiteY9" fmla="*/ 653256 h 1959767"/>
                  <a:gd name="connsiteX10" fmla="*/ 4819022 w 4819022"/>
                  <a:gd name="connsiteY10" fmla="*/ 1326109 h 1959767"/>
                  <a:gd name="connsiteX11" fmla="*/ 4819022 w 4819022"/>
                  <a:gd name="connsiteY11" fmla="*/ 1959767 h 1959767"/>
                  <a:gd name="connsiteX12" fmla="*/ 4034210 w 4819022"/>
                  <a:gd name="connsiteY12" fmla="*/ 1959767 h 1959767"/>
                  <a:gd name="connsiteX13" fmla="*/ 3393968 w 4819022"/>
                  <a:gd name="connsiteY13" fmla="*/ 1959767 h 1959767"/>
                  <a:gd name="connsiteX14" fmla="*/ 2657346 w 4819022"/>
                  <a:gd name="connsiteY14" fmla="*/ 1959767 h 1959767"/>
                  <a:gd name="connsiteX15" fmla="*/ 2065295 w 4819022"/>
                  <a:gd name="connsiteY15" fmla="*/ 1959767 h 1959767"/>
                  <a:gd name="connsiteX16" fmla="*/ 1280483 w 4819022"/>
                  <a:gd name="connsiteY16" fmla="*/ 1959767 h 1959767"/>
                  <a:gd name="connsiteX17" fmla="*/ 736622 w 4819022"/>
                  <a:gd name="connsiteY17" fmla="*/ 1959767 h 1959767"/>
                  <a:gd name="connsiteX18" fmla="*/ 0 w 4819022"/>
                  <a:gd name="connsiteY18" fmla="*/ 1959767 h 1959767"/>
                  <a:gd name="connsiteX19" fmla="*/ 0 w 4819022"/>
                  <a:gd name="connsiteY19" fmla="*/ 1286914 h 1959767"/>
                  <a:gd name="connsiteX20" fmla="*/ 0 w 4819022"/>
                  <a:gd name="connsiteY20" fmla="*/ 692451 h 1959767"/>
                  <a:gd name="connsiteX21" fmla="*/ 0 w 4819022"/>
                  <a:gd name="connsiteY21" fmla="*/ 0 h 1959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19022" h="1959767" fill="none" extrusionOk="0">
                    <a:moveTo>
                      <a:pt x="0" y="0"/>
                    </a:moveTo>
                    <a:cubicBezTo>
                      <a:pt x="157335" y="-29447"/>
                      <a:pt x="413608" y="-13611"/>
                      <a:pt x="592051" y="0"/>
                    </a:cubicBezTo>
                    <a:cubicBezTo>
                      <a:pt x="770494" y="13611"/>
                      <a:pt x="905851" y="-6477"/>
                      <a:pt x="1135912" y="0"/>
                    </a:cubicBezTo>
                    <a:cubicBezTo>
                      <a:pt x="1365973" y="6477"/>
                      <a:pt x="1557665" y="-25608"/>
                      <a:pt x="1824344" y="0"/>
                    </a:cubicBezTo>
                    <a:cubicBezTo>
                      <a:pt x="2091023" y="25608"/>
                      <a:pt x="2150209" y="13773"/>
                      <a:pt x="2368205" y="0"/>
                    </a:cubicBezTo>
                    <a:cubicBezTo>
                      <a:pt x="2586201" y="-13773"/>
                      <a:pt x="2718146" y="21968"/>
                      <a:pt x="2912066" y="0"/>
                    </a:cubicBezTo>
                    <a:cubicBezTo>
                      <a:pt x="3105986" y="-21968"/>
                      <a:pt x="3198128" y="24502"/>
                      <a:pt x="3455927" y="0"/>
                    </a:cubicBezTo>
                    <a:cubicBezTo>
                      <a:pt x="3713726" y="-24502"/>
                      <a:pt x="3779416" y="-3615"/>
                      <a:pt x="4047978" y="0"/>
                    </a:cubicBezTo>
                    <a:cubicBezTo>
                      <a:pt x="4316540" y="3615"/>
                      <a:pt x="4631275" y="29345"/>
                      <a:pt x="4819022" y="0"/>
                    </a:cubicBezTo>
                    <a:cubicBezTo>
                      <a:pt x="4818904" y="166417"/>
                      <a:pt x="4809799" y="403116"/>
                      <a:pt x="4819022" y="653256"/>
                    </a:cubicBezTo>
                    <a:cubicBezTo>
                      <a:pt x="4828245" y="903396"/>
                      <a:pt x="4807465" y="1176855"/>
                      <a:pt x="4819022" y="1326109"/>
                    </a:cubicBezTo>
                    <a:cubicBezTo>
                      <a:pt x="4830579" y="1475363"/>
                      <a:pt x="4827087" y="1667321"/>
                      <a:pt x="4819022" y="1959767"/>
                    </a:cubicBezTo>
                    <a:cubicBezTo>
                      <a:pt x="4523618" y="1923161"/>
                      <a:pt x="4400226" y="1924590"/>
                      <a:pt x="4034210" y="1959767"/>
                    </a:cubicBezTo>
                    <a:cubicBezTo>
                      <a:pt x="3668194" y="1994944"/>
                      <a:pt x="3656925" y="1961535"/>
                      <a:pt x="3393968" y="1959767"/>
                    </a:cubicBezTo>
                    <a:cubicBezTo>
                      <a:pt x="3131011" y="1957999"/>
                      <a:pt x="2901574" y="1930292"/>
                      <a:pt x="2657346" y="1959767"/>
                    </a:cubicBezTo>
                    <a:cubicBezTo>
                      <a:pt x="2413118" y="1989242"/>
                      <a:pt x="2314532" y="1986803"/>
                      <a:pt x="2065295" y="1959767"/>
                    </a:cubicBezTo>
                    <a:cubicBezTo>
                      <a:pt x="1816058" y="1932731"/>
                      <a:pt x="1658028" y="1969435"/>
                      <a:pt x="1280483" y="1959767"/>
                    </a:cubicBezTo>
                    <a:cubicBezTo>
                      <a:pt x="902938" y="1950099"/>
                      <a:pt x="874717" y="1980216"/>
                      <a:pt x="736622" y="1959767"/>
                    </a:cubicBezTo>
                    <a:cubicBezTo>
                      <a:pt x="598527" y="1939318"/>
                      <a:pt x="179686" y="1933053"/>
                      <a:pt x="0" y="1959767"/>
                    </a:cubicBezTo>
                    <a:cubicBezTo>
                      <a:pt x="-19807" y="1686994"/>
                      <a:pt x="-2953" y="1521585"/>
                      <a:pt x="0" y="1286914"/>
                    </a:cubicBezTo>
                    <a:cubicBezTo>
                      <a:pt x="2953" y="1052243"/>
                      <a:pt x="-19389" y="833407"/>
                      <a:pt x="0" y="692451"/>
                    </a:cubicBezTo>
                    <a:cubicBezTo>
                      <a:pt x="19389" y="551495"/>
                      <a:pt x="1828" y="157498"/>
                      <a:pt x="0" y="0"/>
                    </a:cubicBezTo>
                    <a:close/>
                  </a:path>
                  <a:path w="4819022" h="1959767" stroke="0" extrusionOk="0">
                    <a:moveTo>
                      <a:pt x="0" y="0"/>
                    </a:moveTo>
                    <a:cubicBezTo>
                      <a:pt x="295509" y="20009"/>
                      <a:pt x="426186" y="-21812"/>
                      <a:pt x="688432" y="0"/>
                    </a:cubicBezTo>
                    <a:cubicBezTo>
                      <a:pt x="950678" y="21812"/>
                      <a:pt x="1137035" y="24702"/>
                      <a:pt x="1473244" y="0"/>
                    </a:cubicBezTo>
                    <a:cubicBezTo>
                      <a:pt x="1809453" y="-24702"/>
                      <a:pt x="1821952" y="-16677"/>
                      <a:pt x="2017105" y="0"/>
                    </a:cubicBezTo>
                    <a:cubicBezTo>
                      <a:pt x="2212258" y="16677"/>
                      <a:pt x="2471232" y="-8087"/>
                      <a:pt x="2609156" y="0"/>
                    </a:cubicBezTo>
                    <a:cubicBezTo>
                      <a:pt x="2747080" y="8087"/>
                      <a:pt x="2960244" y="26784"/>
                      <a:pt x="3153017" y="0"/>
                    </a:cubicBezTo>
                    <a:cubicBezTo>
                      <a:pt x="3345790" y="-26784"/>
                      <a:pt x="3618908" y="35670"/>
                      <a:pt x="3937829" y="0"/>
                    </a:cubicBezTo>
                    <a:cubicBezTo>
                      <a:pt x="4256750" y="-35670"/>
                      <a:pt x="4497501" y="-25154"/>
                      <a:pt x="4819022" y="0"/>
                    </a:cubicBezTo>
                    <a:cubicBezTo>
                      <a:pt x="4839098" y="268206"/>
                      <a:pt x="4833836" y="414702"/>
                      <a:pt x="4819022" y="633658"/>
                    </a:cubicBezTo>
                    <a:cubicBezTo>
                      <a:pt x="4804208" y="852614"/>
                      <a:pt x="4844209" y="1064926"/>
                      <a:pt x="4819022" y="1306511"/>
                    </a:cubicBezTo>
                    <a:cubicBezTo>
                      <a:pt x="4793835" y="1548096"/>
                      <a:pt x="4825784" y="1734499"/>
                      <a:pt x="4819022" y="1959767"/>
                    </a:cubicBezTo>
                    <a:cubicBezTo>
                      <a:pt x="4475311" y="1990037"/>
                      <a:pt x="4445970" y="1980795"/>
                      <a:pt x="4130590" y="1959767"/>
                    </a:cubicBezTo>
                    <a:cubicBezTo>
                      <a:pt x="3815210" y="1938739"/>
                      <a:pt x="3555452" y="1933844"/>
                      <a:pt x="3393968" y="1959767"/>
                    </a:cubicBezTo>
                    <a:cubicBezTo>
                      <a:pt x="3232484" y="1985690"/>
                      <a:pt x="2992715" y="1974737"/>
                      <a:pt x="2753727" y="1959767"/>
                    </a:cubicBezTo>
                    <a:cubicBezTo>
                      <a:pt x="2514739" y="1944797"/>
                      <a:pt x="2247886" y="1988456"/>
                      <a:pt x="2113485" y="1959767"/>
                    </a:cubicBezTo>
                    <a:cubicBezTo>
                      <a:pt x="1979084" y="1931078"/>
                      <a:pt x="1572597" y="1947972"/>
                      <a:pt x="1376863" y="1959767"/>
                    </a:cubicBezTo>
                    <a:cubicBezTo>
                      <a:pt x="1181129" y="1971562"/>
                      <a:pt x="971701" y="1944456"/>
                      <a:pt x="784812" y="1959767"/>
                    </a:cubicBezTo>
                    <a:cubicBezTo>
                      <a:pt x="597923" y="1975078"/>
                      <a:pt x="201941" y="1967587"/>
                      <a:pt x="0" y="1959767"/>
                    </a:cubicBezTo>
                    <a:cubicBezTo>
                      <a:pt x="28243" y="1668665"/>
                      <a:pt x="-25078" y="1614998"/>
                      <a:pt x="0" y="1286914"/>
                    </a:cubicBezTo>
                    <a:cubicBezTo>
                      <a:pt x="25078" y="958830"/>
                      <a:pt x="16817" y="858980"/>
                      <a:pt x="0" y="633658"/>
                    </a:cubicBezTo>
                    <a:cubicBezTo>
                      <a:pt x="-16817" y="408336"/>
                      <a:pt x="2207" y="26734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693891-8DDE-BA76-84BC-1603C7F63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43" y="2028683"/>
                <a:ext cx="4819022" cy="19597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819022"/>
                          <a:gd name="connsiteY0" fmla="*/ 0 h 1959767"/>
                          <a:gd name="connsiteX1" fmla="*/ 592051 w 4819022"/>
                          <a:gd name="connsiteY1" fmla="*/ 0 h 1959767"/>
                          <a:gd name="connsiteX2" fmla="*/ 1135912 w 4819022"/>
                          <a:gd name="connsiteY2" fmla="*/ 0 h 1959767"/>
                          <a:gd name="connsiteX3" fmla="*/ 1824344 w 4819022"/>
                          <a:gd name="connsiteY3" fmla="*/ 0 h 1959767"/>
                          <a:gd name="connsiteX4" fmla="*/ 2368205 w 4819022"/>
                          <a:gd name="connsiteY4" fmla="*/ 0 h 1959767"/>
                          <a:gd name="connsiteX5" fmla="*/ 2912066 w 4819022"/>
                          <a:gd name="connsiteY5" fmla="*/ 0 h 1959767"/>
                          <a:gd name="connsiteX6" fmla="*/ 3455927 w 4819022"/>
                          <a:gd name="connsiteY6" fmla="*/ 0 h 1959767"/>
                          <a:gd name="connsiteX7" fmla="*/ 4047978 w 4819022"/>
                          <a:gd name="connsiteY7" fmla="*/ 0 h 1959767"/>
                          <a:gd name="connsiteX8" fmla="*/ 4819022 w 4819022"/>
                          <a:gd name="connsiteY8" fmla="*/ 0 h 1959767"/>
                          <a:gd name="connsiteX9" fmla="*/ 4819022 w 4819022"/>
                          <a:gd name="connsiteY9" fmla="*/ 653256 h 1959767"/>
                          <a:gd name="connsiteX10" fmla="*/ 4819022 w 4819022"/>
                          <a:gd name="connsiteY10" fmla="*/ 1326109 h 1959767"/>
                          <a:gd name="connsiteX11" fmla="*/ 4819022 w 4819022"/>
                          <a:gd name="connsiteY11" fmla="*/ 1959767 h 1959767"/>
                          <a:gd name="connsiteX12" fmla="*/ 4034210 w 4819022"/>
                          <a:gd name="connsiteY12" fmla="*/ 1959767 h 1959767"/>
                          <a:gd name="connsiteX13" fmla="*/ 3393968 w 4819022"/>
                          <a:gd name="connsiteY13" fmla="*/ 1959767 h 1959767"/>
                          <a:gd name="connsiteX14" fmla="*/ 2657346 w 4819022"/>
                          <a:gd name="connsiteY14" fmla="*/ 1959767 h 1959767"/>
                          <a:gd name="connsiteX15" fmla="*/ 2065295 w 4819022"/>
                          <a:gd name="connsiteY15" fmla="*/ 1959767 h 1959767"/>
                          <a:gd name="connsiteX16" fmla="*/ 1280483 w 4819022"/>
                          <a:gd name="connsiteY16" fmla="*/ 1959767 h 1959767"/>
                          <a:gd name="connsiteX17" fmla="*/ 736622 w 4819022"/>
                          <a:gd name="connsiteY17" fmla="*/ 1959767 h 1959767"/>
                          <a:gd name="connsiteX18" fmla="*/ 0 w 4819022"/>
                          <a:gd name="connsiteY18" fmla="*/ 1959767 h 1959767"/>
                          <a:gd name="connsiteX19" fmla="*/ 0 w 4819022"/>
                          <a:gd name="connsiteY19" fmla="*/ 1286914 h 1959767"/>
                          <a:gd name="connsiteX20" fmla="*/ 0 w 4819022"/>
                          <a:gd name="connsiteY20" fmla="*/ 692451 h 1959767"/>
                          <a:gd name="connsiteX21" fmla="*/ 0 w 4819022"/>
                          <a:gd name="connsiteY21" fmla="*/ 0 h 19597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4819022" h="1959767" fill="none" extrusionOk="0">
                            <a:moveTo>
                              <a:pt x="0" y="0"/>
                            </a:moveTo>
                            <a:cubicBezTo>
                              <a:pt x="157335" y="-29447"/>
                              <a:pt x="413608" y="-13611"/>
                              <a:pt x="592051" y="0"/>
                            </a:cubicBezTo>
                            <a:cubicBezTo>
                              <a:pt x="770494" y="13611"/>
                              <a:pt x="905851" y="-6477"/>
                              <a:pt x="1135912" y="0"/>
                            </a:cubicBezTo>
                            <a:cubicBezTo>
                              <a:pt x="1365973" y="6477"/>
                              <a:pt x="1557665" y="-25608"/>
                              <a:pt x="1824344" y="0"/>
                            </a:cubicBezTo>
                            <a:cubicBezTo>
                              <a:pt x="2091023" y="25608"/>
                              <a:pt x="2150209" y="13773"/>
                              <a:pt x="2368205" y="0"/>
                            </a:cubicBezTo>
                            <a:cubicBezTo>
                              <a:pt x="2586201" y="-13773"/>
                              <a:pt x="2718146" y="21968"/>
                              <a:pt x="2912066" y="0"/>
                            </a:cubicBezTo>
                            <a:cubicBezTo>
                              <a:pt x="3105986" y="-21968"/>
                              <a:pt x="3198128" y="24502"/>
                              <a:pt x="3455927" y="0"/>
                            </a:cubicBezTo>
                            <a:cubicBezTo>
                              <a:pt x="3713726" y="-24502"/>
                              <a:pt x="3779416" y="-3615"/>
                              <a:pt x="4047978" y="0"/>
                            </a:cubicBezTo>
                            <a:cubicBezTo>
                              <a:pt x="4316540" y="3615"/>
                              <a:pt x="4631275" y="29345"/>
                              <a:pt x="4819022" y="0"/>
                            </a:cubicBezTo>
                            <a:cubicBezTo>
                              <a:pt x="4818904" y="166417"/>
                              <a:pt x="4809799" y="403116"/>
                              <a:pt x="4819022" y="653256"/>
                            </a:cubicBezTo>
                            <a:cubicBezTo>
                              <a:pt x="4828245" y="903396"/>
                              <a:pt x="4807465" y="1176855"/>
                              <a:pt x="4819022" y="1326109"/>
                            </a:cubicBezTo>
                            <a:cubicBezTo>
                              <a:pt x="4830579" y="1475363"/>
                              <a:pt x="4827087" y="1667321"/>
                              <a:pt x="4819022" y="1959767"/>
                            </a:cubicBezTo>
                            <a:cubicBezTo>
                              <a:pt x="4523618" y="1923161"/>
                              <a:pt x="4400226" y="1924590"/>
                              <a:pt x="4034210" y="1959767"/>
                            </a:cubicBezTo>
                            <a:cubicBezTo>
                              <a:pt x="3668194" y="1994944"/>
                              <a:pt x="3656925" y="1961535"/>
                              <a:pt x="3393968" y="1959767"/>
                            </a:cubicBezTo>
                            <a:cubicBezTo>
                              <a:pt x="3131011" y="1957999"/>
                              <a:pt x="2901574" y="1930292"/>
                              <a:pt x="2657346" y="1959767"/>
                            </a:cubicBezTo>
                            <a:cubicBezTo>
                              <a:pt x="2413118" y="1989242"/>
                              <a:pt x="2314532" y="1986803"/>
                              <a:pt x="2065295" y="1959767"/>
                            </a:cubicBezTo>
                            <a:cubicBezTo>
                              <a:pt x="1816058" y="1932731"/>
                              <a:pt x="1658028" y="1969435"/>
                              <a:pt x="1280483" y="1959767"/>
                            </a:cubicBezTo>
                            <a:cubicBezTo>
                              <a:pt x="902938" y="1950099"/>
                              <a:pt x="874717" y="1980216"/>
                              <a:pt x="736622" y="1959767"/>
                            </a:cubicBezTo>
                            <a:cubicBezTo>
                              <a:pt x="598527" y="1939318"/>
                              <a:pt x="179686" y="1933053"/>
                              <a:pt x="0" y="1959767"/>
                            </a:cubicBezTo>
                            <a:cubicBezTo>
                              <a:pt x="-19807" y="1686994"/>
                              <a:pt x="-2953" y="1521585"/>
                              <a:pt x="0" y="1286914"/>
                            </a:cubicBezTo>
                            <a:cubicBezTo>
                              <a:pt x="2953" y="1052243"/>
                              <a:pt x="-19389" y="833407"/>
                              <a:pt x="0" y="692451"/>
                            </a:cubicBezTo>
                            <a:cubicBezTo>
                              <a:pt x="19389" y="551495"/>
                              <a:pt x="1828" y="157498"/>
                              <a:pt x="0" y="0"/>
                            </a:cubicBezTo>
                            <a:close/>
                          </a:path>
                          <a:path w="4819022" h="1959767" stroke="0" extrusionOk="0">
                            <a:moveTo>
                              <a:pt x="0" y="0"/>
                            </a:moveTo>
                            <a:cubicBezTo>
                              <a:pt x="295509" y="20009"/>
                              <a:pt x="426186" y="-21812"/>
                              <a:pt x="688432" y="0"/>
                            </a:cubicBezTo>
                            <a:cubicBezTo>
                              <a:pt x="950678" y="21812"/>
                              <a:pt x="1137035" y="24702"/>
                              <a:pt x="1473244" y="0"/>
                            </a:cubicBezTo>
                            <a:cubicBezTo>
                              <a:pt x="1809453" y="-24702"/>
                              <a:pt x="1821952" y="-16677"/>
                              <a:pt x="2017105" y="0"/>
                            </a:cubicBezTo>
                            <a:cubicBezTo>
                              <a:pt x="2212258" y="16677"/>
                              <a:pt x="2471232" y="-8087"/>
                              <a:pt x="2609156" y="0"/>
                            </a:cubicBezTo>
                            <a:cubicBezTo>
                              <a:pt x="2747080" y="8087"/>
                              <a:pt x="2960244" y="26784"/>
                              <a:pt x="3153017" y="0"/>
                            </a:cubicBezTo>
                            <a:cubicBezTo>
                              <a:pt x="3345790" y="-26784"/>
                              <a:pt x="3618908" y="35670"/>
                              <a:pt x="3937829" y="0"/>
                            </a:cubicBezTo>
                            <a:cubicBezTo>
                              <a:pt x="4256750" y="-35670"/>
                              <a:pt x="4497501" y="-25154"/>
                              <a:pt x="4819022" y="0"/>
                            </a:cubicBezTo>
                            <a:cubicBezTo>
                              <a:pt x="4839098" y="268206"/>
                              <a:pt x="4833836" y="414702"/>
                              <a:pt x="4819022" y="633658"/>
                            </a:cubicBezTo>
                            <a:cubicBezTo>
                              <a:pt x="4804208" y="852614"/>
                              <a:pt x="4844209" y="1064926"/>
                              <a:pt x="4819022" y="1306511"/>
                            </a:cubicBezTo>
                            <a:cubicBezTo>
                              <a:pt x="4793835" y="1548096"/>
                              <a:pt x="4825784" y="1734499"/>
                              <a:pt x="4819022" y="1959767"/>
                            </a:cubicBezTo>
                            <a:cubicBezTo>
                              <a:pt x="4475311" y="1990037"/>
                              <a:pt x="4445970" y="1980795"/>
                              <a:pt x="4130590" y="1959767"/>
                            </a:cubicBezTo>
                            <a:cubicBezTo>
                              <a:pt x="3815210" y="1938739"/>
                              <a:pt x="3555452" y="1933844"/>
                              <a:pt x="3393968" y="1959767"/>
                            </a:cubicBezTo>
                            <a:cubicBezTo>
                              <a:pt x="3232484" y="1985690"/>
                              <a:pt x="2992715" y="1974737"/>
                              <a:pt x="2753727" y="1959767"/>
                            </a:cubicBezTo>
                            <a:cubicBezTo>
                              <a:pt x="2514739" y="1944797"/>
                              <a:pt x="2247886" y="1988456"/>
                              <a:pt x="2113485" y="1959767"/>
                            </a:cubicBezTo>
                            <a:cubicBezTo>
                              <a:pt x="1979084" y="1931078"/>
                              <a:pt x="1572597" y="1947972"/>
                              <a:pt x="1376863" y="1959767"/>
                            </a:cubicBezTo>
                            <a:cubicBezTo>
                              <a:pt x="1181129" y="1971562"/>
                              <a:pt x="971701" y="1944456"/>
                              <a:pt x="784812" y="1959767"/>
                            </a:cubicBezTo>
                            <a:cubicBezTo>
                              <a:pt x="597923" y="1975078"/>
                              <a:pt x="201941" y="1967587"/>
                              <a:pt x="0" y="1959767"/>
                            </a:cubicBezTo>
                            <a:cubicBezTo>
                              <a:pt x="28243" y="1668665"/>
                              <a:pt x="-25078" y="1614998"/>
                              <a:pt x="0" y="1286914"/>
                            </a:cubicBezTo>
                            <a:cubicBezTo>
                              <a:pt x="25078" y="958830"/>
                              <a:pt x="16817" y="858980"/>
                              <a:pt x="0" y="633658"/>
                            </a:cubicBezTo>
                            <a:cubicBezTo>
                              <a:pt x="-16817" y="408336"/>
                              <a:pt x="2207" y="26734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6B872C-D58F-D3D3-5733-CC78C500DD13}"/>
                  </a:ext>
                </a:extLst>
              </p:cNvPr>
              <p:cNvSpPr txBox="1"/>
              <p:nvPr/>
            </p:nvSpPr>
            <p:spPr>
              <a:xfrm>
                <a:off x="5723980" y="2041954"/>
                <a:ext cx="6835022" cy="619529"/>
              </a:xfrm>
              <a:custGeom>
                <a:avLst/>
                <a:gdLst>
                  <a:gd name="connsiteX0" fmla="*/ 0 w 6835022"/>
                  <a:gd name="connsiteY0" fmla="*/ 0 h 619529"/>
                  <a:gd name="connsiteX1" fmla="*/ 478452 w 6835022"/>
                  <a:gd name="connsiteY1" fmla="*/ 0 h 619529"/>
                  <a:gd name="connsiteX2" fmla="*/ 956903 w 6835022"/>
                  <a:gd name="connsiteY2" fmla="*/ 0 h 619529"/>
                  <a:gd name="connsiteX3" fmla="*/ 1435355 w 6835022"/>
                  <a:gd name="connsiteY3" fmla="*/ 0 h 619529"/>
                  <a:gd name="connsiteX4" fmla="*/ 1913806 w 6835022"/>
                  <a:gd name="connsiteY4" fmla="*/ 0 h 619529"/>
                  <a:gd name="connsiteX5" fmla="*/ 2460608 w 6835022"/>
                  <a:gd name="connsiteY5" fmla="*/ 0 h 619529"/>
                  <a:gd name="connsiteX6" fmla="*/ 3075760 w 6835022"/>
                  <a:gd name="connsiteY6" fmla="*/ 0 h 619529"/>
                  <a:gd name="connsiteX7" fmla="*/ 3759262 w 6835022"/>
                  <a:gd name="connsiteY7" fmla="*/ 0 h 619529"/>
                  <a:gd name="connsiteX8" fmla="*/ 4237714 w 6835022"/>
                  <a:gd name="connsiteY8" fmla="*/ 0 h 619529"/>
                  <a:gd name="connsiteX9" fmla="*/ 4716165 w 6835022"/>
                  <a:gd name="connsiteY9" fmla="*/ 0 h 619529"/>
                  <a:gd name="connsiteX10" fmla="*/ 5399667 w 6835022"/>
                  <a:gd name="connsiteY10" fmla="*/ 0 h 619529"/>
                  <a:gd name="connsiteX11" fmla="*/ 6151520 w 6835022"/>
                  <a:gd name="connsiteY11" fmla="*/ 0 h 619529"/>
                  <a:gd name="connsiteX12" fmla="*/ 6835022 w 6835022"/>
                  <a:gd name="connsiteY12" fmla="*/ 0 h 619529"/>
                  <a:gd name="connsiteX13" fmla="*/ 6835022 w 6835022"/>
                  <a:gd name="connsiteY13" fmla="*/ 619529 h 619529"/>
                  <a:gd name="connsiteX14" fmla="*/ 6356570 w 6835022"/>
                  <a:gd name="connsiteY14" fmla="*/ 619529 h 619529"/>
                  <a:gd name="connsiteX15" fmla="*/ 5878119 w 6835022"/>
                  <a:gd name="connsiteY15" fmla="*/ 619529 h 619529"/>
                  <a:gd name="connsiteX16" fmla="*/ 5399667 w 6835022"/>
                  <a:gd name="connsiteY16" fmla="*/ 619529 h 619529"/>
                  <a:gd name="connsiteX17" fmla="*/ 4647815 w 6835022"/>
                  <a:gd name="connsiteY17" fmla="*/ 619529 h 619529"/>
                  <a:gd name="connsiteX18" fmla="*/ 4169363 w 6835022"/>
                  <a:gd name="connsiteY18" fmla="*/ 619529 h 619529"/>
                  <a:gd name="connsiteX19" fmla="*/ 3349161 w 6835022"/>
                  <a:gd name="connsiteY19" fmla="*/ 619529 h 619529"/>
                  <a:gd name="connsiteX20" fmla="*/ 2734009 w 6835022"/>
                  <a:gd name="connsiteY20" fmla="*/ 619529 h 619529"/>
                  <a:gd name="connsiteX21" fmla="*/ 2050507 w 6835022"/>
                  <a:gd name="connsiteY21" fmla="*/ 619529 h 619529"/>
                  <a:gd name="connsiteX22" fmla="*/ 1367004 w 6835022"/>
                  <a:gd name="connsiteY22" fmla="*/ 619529 h 619529"/>
                  <a:gd name="connsiteX23" fmla="*/ 751852 w 6835022"/>
                  <a:gd name="connsiteY23" fmla="*/ 619529 h 619529"/>
                  <a:gd name="connsiteX24" fmla="*/ 0 w 6835022"/>
                  <a:gd name="connsiteY24" fmla="*/ 619529 h 619529"/>
                  <a:gd name="connsiteX25" fmla="*/ 0 w 6835022"/>
                  <a:gd name="connsiteY25" fmla="*/ 0 h 619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2" h="619529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7589" y="10618"/>
                      <a:pt x="3759262" y="0"/>
                    </a:cubicBezTo>
                    <a:cubicBezTo>
                      <a:pt x="3940935" y="-10618"/>
                      <a:pt x="4058536" y="-12505"/>
                      <a:pt x="4237714" y="0"/>
                    </a:cubicBezTo>
                    <a:cubicBezTo>
                      <a:pt x="4416892" y="12505"/>
                      <a:pt x="4552695" y="-17293"/>
                      <a:pt x="4716165" y="0"/>
                    </a:cubicBezTo>
                    <a:cubicBezTo>
                      <a:pt x="4879635" y="17293"/>
                      <a:pt x="5133055" y="25951"/>
                      <a:pt x="5399667" y="0"/>
                    </a:cubicBezTo>
                    <a:cubicBezTo>
                      <a:pt x="5666279" y="-25951"/>
                      <a:pt x="5901127" y="-25105"/>
                      <a:pt x="6151520" y="0"/>
                    </a:cubicBezTo>
                    <a:cubicBezTo>
                      <a:pt x="6401913" y="25105"/>
                      <a:pt x="6494667" y="-26181"/>
                      <a:pt x="6835022" y="0"/>
                    </a:cubicBezTo>
                    <a:cubicBezTo>
                      <a:pt x="6808345" y="208088"/>
                      <a:pt x="6836937" y="335131"/>
                      <a:pt x="6835022" y="619529"/>
                    </a:cubicBezTo>
                    <a:cubicBezTo>
                      <a:pt x="6735114" y="606650"/>
                      <a:pt x="6515640" y="624062"/>
                      <a:pt x="6356570" y="619529"/>
                    </a:cubicBezTo>
                    <a:cubicBezTo>
                      <a:pt x="6197500" y="614996"/>
                      <a:pt x="6009742" y="604459"/>
                      <a:pt x="5878119" y="619529"/>
                    </a:cubicBezTo>
                    <a:cubicBezTo>
                      <a:pt x="5746496" y="634599"/>
                      <a:pt x="5541573" y="638066"/>
                      <a:pt x="5399667" y="619529"/>
                    </a:cubicBezTo>
                    <a:cubicBezTo>
                      <a:pt x="5257761" y="600992"/>
                      <a:pt x="4831342" y="633799"/>
                      <a:pt x="4647815" y="619529"/>
                    </a:cubicBezTo>
                    <a:cubicBezTo>
                      <a:pt x="4464288" y="605259"/>
                      <a:pt x="4383568" y="612933"/>
                      <a:pt x="4169363" y="619529"/>
                    </a:cubicBezTo>
                    <a:cubicBezTo>
                      <a:pt x="3955158" y="626125"/>
                      <a:pt x="3746864" y="586878"/>
                      <a:pt x="3349161" y="619529"/>
                    </a:cubicBezTo>
                    <a:cubicBezTo>
                      <a:pt x="2951458" y="652180"/>
                      <a:pt x="2907971" y="636988"/>
                      <a:pt x="2734009" y="619529"/>
                    </a:cubicBezTo>
                    <a:cubicBezTo>
                      <a:pt x="2560047" y="602070"/>
                      <a:pt x="2329484" y="621015"/>
                      <a:pt x="2050507" y="619529"/>
                    </a:cubicBezTo>
                    <a:cubicBezTo>
                      <a:pt x="1771530" y="618043"/>
                      <a:pt x="1607034" y="651880"/>
                      <a:pt x="1367004" y="619529"/>
                    </a:cubicBezTo>
                    <a:cubicBezTo>
                      <a:pt x="1126974" y="587178"/>
                      <a:pt x="910888" y="607059"/>
                      <a:pt x="751852" y="619529"/>
                    </a:cubicBezTo>
                    <a:cubicBezTo>
                      <a:pt x="592816" y="631999"/>
                      <a:pt x="279305" y="590480"/>
                      <a:pt x="0" y="619529"/>
                    </a:cubicBezTo>
                    <a:cubicBezTo>
                      <a:pt x="-14070" y="351393"/>
                      <a:pt x="-23211" y="213647"/>
                      <a:pt x="0" y="0"/>
                    </a:cubicBezTo>
                    <a:close/>
                  </a:path>
                  <a:path w="6835022" h="619529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7088" y="21871"/>
                      <a:pt x="1982156" y="0"/>
                    </a:cubicBezTo>
                    <a:cubicBezTo>
                      <a:pt x="2107224" y="-21871"/>
                      <a:pt x="2391556" y="17077"/>
                      <a:pt x="2528958" y="0"/>
                    </a:cubicBezTo>
                    <a:cubicBezTo>
                      <a:pt x="2666360" y="-17077"/>
                      <a:pt x="2842627" y="4517"/>
                      <a:pt x="3007410" y="0"/>
                    </a:cubicBezTo>
                    <a:cubicBezTo>
                      <a:pt x="3172193" y="-4517"/>
                      <a:pt x="3481082" y="36691"/>
                      <a:pt x="3827612" y="0"/>
                    </a:cubicBezTo>
                    <a:cubicBezTo>
                      <a:pt x="4174142" y="-36691"/>
                      <a:pt x="4288161" y="9580"/>
                      <a:pt x="4511115" y="0"/>
                    </a:cubicBezTo>
                    <a:cubicBezTo>
                      <a:pt x="4734069" y="-9580"/>
                      <a:pt x="4822460" y="4410"/>
                      <a:pt x="5126267" y="0"/>
                    </a:cubicBezTo>
                    <a:cubicBezTo>
                      <a:pt x="5430074" y="-4410"/>
                      <a:pt x="5636153" y="7630"/>
                      <a:pt x="5809769" y="0"/>
                    </a:cubicBezTo>
                    <a:cubicBezTo>
                      <a:pt x="5983385" y="-7630"/>
                      <a:pt x="6583835" y="-34189"/>
                      <a:pt x="6835022" y="0"/>
                    </a:cubicBezTo>
                    <a:cubicBezTo>
                      <a:pt x="6809789" y="201085"/>
                      <a:pt x="6836512" y="389027"/>
                      <a:pt x="6835022" y="619529"/>
                    </a:cubicBezTo>
                    <a:cubicBezTo>
                      <a:pt x="6640253" y="600146"/>
                      <a:pt x="6355719" y="602935"/>
                      <a:pt x="6083170" y="619529"/>
                    </a:cubicBezTo>
                    <a:cubicBezTo>
                      <a:pt x="5810621" y="636123"/>
                      <a:pt x="5644110" y="615549"/>
                      <a:pt x="5468018" y="619529"/>
                    </a:cubicBezTo>
                    <a:cubicBezTo>
                      <a:pt x="5291926" y="623509"/>
                      <a:pt x="5128813" y="591989"/>
                      <a:pt x="4852866" y="619529"/>
                    </a:cubicBezTo>
                    <a:cubicBezTo>
                      <a:pt x="4576919" y="647069"/>
                      <a:pt x="4360545" y="585226"/>
                      <a:pt x="4101013" y="619529"/>
                    </a:cubicBezTo>
                    <a:cubicBezTo>
                      <a:pt x="3841481" y="653832"/>
                      <a:pt x="3814178" y="615359"/>
                      <a:pt x="3554211" y="619529"/>
                    </a:cubicBezTo>
                    <a:cubicBezTo>
                      <a:pt x="3294244" y="623699"/>
                      <a:pt x="3293490" y="629447"/>
                      <a:pt x="3075760" y="619529"/>
                    </a:cubicBezTo>
                    <a:cubicBezTo>
                      <a:pt x="2858030" y="609611"/>
                      <a:pt x="2496086" y="656750"/>
                      <a:pt x="2323907" y="619529"/>
                    </a:cubicBezTo>
                    <a:cubicBezTo>
                      <a:pt x="2151728" y="582308"/>
                      <a:pt x="1930121" y="595331"/>
                      <a:pt x="1777106" y="619529"/>
                    </a:cubicBezTo>
                    <a:cubicBezTo>
                      <a:pt x="1624091" y="643727"/>
                      <a:pt x="1372556" y="651900"/>
                      <a:pt x="1093604" y="619529"/>
                    </a:cubicBezTo>
                    <a:cubicBezTo>
                      <a:pt x="814652" y="587158"/>
                      <a:pt x="323066" y="640275"/>
                      <a:pt x="0" y="619529"/>
                    </a:cubicBezTo>
                    <a:cubicBezTo>
                      <a:pt x="-999" y="382306"/>
                      <a:pt x="12971" y="17576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𝐿𝑜𝑤𝑒𝑟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𝑞𝑢𝑎𝑟𝑡𝑖𝑙𝑒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6B872C-D58F-D3D3-5733-CC78C500D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041954"/>
                <a:ext cx="6835022" cy="619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2"/>
                          <a:gd name="connsiteY0" fmla="*/ 0 h 619529"/>
                          <a:gd name="connsiteX1" fmla="*/ 478452 w 6835022"/>
                          <a:gd name="connsiteY1" fmla="*/ 0 h 619529"/>
                          <a:gd name="connsiteX2" fmla="*/ 956903 w 6835022"/>
                          <a:gd name="connsiteY2" fmla="*/ 0 h 619529"/>
                          <a:gd name="connsiteX3" fmla="*/ 1435355 w 6835022"/>
                          <a:gd name="connsiteY3" fmla="*/ 0 h 619529"/>
                          <a:gd name="connsiteX4" fmla="*/ 1913806 w 6835022"/>
                          <a:gd name="connsiteY4" fmla="*/ 0 h 619529"/>
                          <a:gd name="connsiteX5" fmla="*/ 2460608 w 6835022"/>
                          <a:gd name="connsiteY5" fmla="*/ 0 h 619529"/>
                          <a:gd name="connsiteX6" fmla="*/ 3075760 w 6835022"/>
                          <a:gd name="connsiteY6" fmla="*/ 0 h 619529"/>
                          <a:gd name="connsiteX7" fmla="*/ 3759262 w 6835022"/>
                          <a:gd name="connsiteY7" fmla="*/ 0 h 619529"/>
                          <a:gd name="connsiteX8" fmla="*/ 4237714 w 6835022"/>
                          <a:gd name="connsiteY8" fmla="*/ 0 h 619529"/>
                          <a:gd name="connsiteX9" fmla="*/ 4716165 w 6835022"/>
                          <a:gd name="connsiteY9" fmla="*/ 0 h 619529"/>
                          <a:gd name="connsiteX10" fmla="*/ 5399667 w 6835022"/>
                          <a:gd name="connsiteY10" fmla="*/ 0 h 619529"/>
                          <a:gd name="connsiteX11" fmla="*/ 6151520 w 6835022"/>
                          <a:gd name="connsiteY11" fmla="*/ 0 h 619529"/>
                          <a:gd name="connsiteX12" fmla="*/ 6835022 w 6835022"/>
                          <a:gd name="connsiteY12" fmla="*/ 0 h 619529"/>
                          <a:gd name="connsiteX13" fmla="*/ 6835022 w 6835022"/>
                          <a:gd name="connsiteY13" fmla="*/ 619529 h 619529"/>
                          <a:gd name="connsiteX14" fmla="*/ 6356570 w 6835022"/>
                          <a:gd name="connsiteY14" fmla="*/ 619529 h 619529"/>
                          <a:gd name="connsiteX15" fmla="*/ 5878119 w 6835022"/>
                          <a:gd name="connsiteY15" fmla="*/ 619529 h 619529"/>
                          <a:gd name="connsiteX16" fmla="*/ 5399667 w 6835022"/>
                          <a:gd name="connsiteY16" fmla="*/ 619529 h 619529"/>
                          <a:gd name="connsiteX17" fmla="*/ 4647815 w 6835022"/>
                          <a:gd name="connsiteY17" fmla="*/ 619529 h 619529"/>
                          <a:gd name="connsiteX18" fmla="*/ 4169363 w 6835022"/>
                          <a:gd name="connsiteY18" fmla="*/ 619529 h 619529"/>
                          <a:gd name="connsiteX19" fmla="*/ 3349161 w 6835022"/>
                          <a:gd name="connsiteY19" fmla="*/ 619529 h 619529"/>
                          <a:gd name="connsiteX20" fmla="*/ 2734009 w 6835022"/>
                          <a:gd name="connsiteY20" fmla="*/ 619529 h 619529"/>
                          <a:gd name="connsiteX21" fmla="*/ 2050507 w 6835022"/>
                          <a:gd name="connsiteY21" fmla="*/ 619529 h 619529"/>
                          <a:gd name="connsiteX22" fmla="*/ 1367004 w 6835022"/>
                          <a:gd name="connsiteY22" fmla="*/ 619529 h 619529"/>
                          <a:gd name="connsiteX23" fmla="*/ 751852 w 6835022"/>
                          <a:gd name="connsiteY23" fmla="*/ 619529 h 619529"/>
                          <a:gd name="connsiteX24" fmla="*/ 0 w 6835022"/>
                          <a:gd name="connsiteY24" fmla="*/ 619529 h 619529"/>
                          <a:gd name="connsiteX25" fmla="*/ 0 w 6835022"/>
                          <a:gd name="connsiteY25" fmla="*/ 0 h 6195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2" h="619529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7589" y="10618"/>
                              <a:pt x="3759262" y="0"/>
                            </a:cubicBezTo>
                            <a:cubicBezTo>
                              <a:pt x="3940935" y="-10618"/>
                              <a:pt x="4058536" y="-12505"/>
                              <a:pt x="4237714" y="0"/>
                            </a:cubicBezTo>
                            <a:cubicBezTo>
                              <a:pt x="4416892" y="12505"/>
                              <a:pt x="4552695" y="-17293"/>
                              <a:pt x="4716165" y="0"/>
                            </a:cubicBezTo>
                            <a:cubicBezTo>
                              <a:pt x="4879635" y="17293"/>
                              <a:pt x="5133055" y="25951"/>
                              <a:pt x="5399667" y="0"/>
                            </a:cubicBezTo>
                            <a:cubicBezTo>
                              <a:pt x="5666279" y="-25951"/>
                              <a:pt x="5901127" y="-25105"/>
                              <a:pt x="6151520" y="0"/>
                            </a:cubicBezTo>
                            <a:cubicBezTo>
                              <a:pt x="6401913" y="25105"/>
                              <a:pt x="6494667" y="-26181"/>
                              <a:pt x="6835022" y="0"/>
                            </a:cubicBezTo>
                            <a:cubicBezTo>
                              <a:pt x="6808345" y="208088"/>
                              <a:pt x="6836937" y="335131"/>
                              <a:pt x="6835022" y="619529"/>
                            </a:cubicBezTo>
                            <a:cubicBezTo>
                              <a:pt x="6735114" y="606650"/>
                              <a:pt x="6515640" y="624062"/>
                              <a:pt x="6356570" y="619529"/>
                            </a:cubicBezTo>
                            <a:cubicBezTo>
                              <a:pt x="6197500" y="614996"/>
                              <a:pt x="6009742" y="604459"/>
                              <a:pt x="5878119" y="619529"/>
                            </a:cubicBezTo>
                            <a:cubicBezTo>
                              <a:pt x="5746496" y="634599"/>
                              <a:pt x="5541573" y="638066"/>
                              <a:pt x="5399667" y="619529"/>
                            </a:cubicBezTo>
                            <a:cubicBezTo>
                              <a:pt x="5257761" y="600992"/>
                              <a:pt x="4831342" y="633799"/>
                              <a:pt x="4647815" y="619529"/>
                            </a:cubicBezTo>
                            <a:cubicBezTo>
                              <a:pt x="4464288" y="605259"/>
                              <a:pt x="4383568" y="612933"/>
                              <a:pt x="4169363" y="619529"/>
                            </a:cubicBezTo>
                            <a:cubicBezTo>
                              <a:pt x="3955158" y="626125"/>
                              <a:pt x="3746864" y="586878"/>
                              <a:pt x="3349161" y="619529"/>
                            </a:cubicBezTo>
                            <a:cubicBezTo>
                              <a:pt x="2951458" y="652180"/>
                              <a:pt x="2907971" y="636988"/>
                              <a:pt x="2734009" y="619529"/>
                            </a:cubicBezTo>
                            <a:cubicBezTo>
                              <a:pt x="2560047" y="602070"/>
                              <a:pt x="2329484" y="621015"/>
                              <a:pt x="2050507" y="619529"/>
                            </a:cubicBezTo>
                            <a:cubicBezTo>
                              <a:pt x="1771530" y="618043"/>
                              <a:pt x="1607034" y="651880"/>
                              <a:pt x="1367004" y="619529"/>
                            </a:cubicBezTo>
                            <a:cubicBezTo>
                              <a:pt x="1126974" y="587178"/>
                              <a:pt x="910888" y="607059"/>
                              <a:pt x="751852" y="619529"/>
                            </a:cubicBezTo>
                            <a:cubicBezTo>
                              <a:pt x="592816" y="631999"/>
                              <a:pt x="279305" y="590480"/>
                              <a:pt x="0" y="619529"/>
                            </a:cubicBezTo>
                            <a:cubicBezTo>
                              <a:pt x="-14070" y="351393"/>
                              <a:pt x="-23211" y="213647"/>
                              <a:pt x="0" y="0"/>
                            </a:cubicBezTo>
                            <a:close/>
                          </a:path>
                          <a:path w="6835022" h="619529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7088" y="21871"/>
                              <a:pt x="1982156" y="0"/>
                            </a:cubicBezTo>
                            <a:cubicBezTo>
                              <a:pt x="2107224" y="-21871"/>
                              <a:pt x="2391556" y="17077"/>
                              <a:pt x="2528958" y="0"/>
                            </a:cubicBezTo>
                            <a:cubicBezTo>
                              <a:pt x="2666360" y="-17077"/>
                              <a:pt x="2842627" y="4517"/>
                              <a:pt x="3007410" y="0"/>
                            </a:cubicBezTo>
                            <a:cubicBezTo>
                              <a:pt x="3172193" y="-4517"/>
                              <a:pt x="3481082" y="36691"/>
                              <a:pt x="3827612" y="0"/>
                            </a:cubicBezTo>
                            <a:cubicBezTo>
                              <a:pt x="4174142" y="-36691"/>
                              <a:pt x="4288161" y="9580"/>
                              <a:pt x="4511115" y="0"/>
                            </a:cubicBezTo>
                            <a:cubicBezTo>
                              <a:pt x="4734069" y="-9580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6153" y="7630"/>
                              <a:pt x="5809769" y="0"/>
                            </a:cubicBezTo>
                            <a:cubicBezTo>
                              <a:pt x="5983385" y="-7630"/>
                              <a:pt x="6583835" y="-34189"/>
                              <a:pt x="6835022" y="0"/>
                            </a:cubicBezTo>
                            <a:cubicBezTo>
                              <a:pt x="6809789" y="201085"/>
                              <a:pt x="6836512" y="389027"/>
                              <a:pt x="6835022" y="619529"/>
                            </a:cubicBezTo>
                            <a:cubicBezTo>
                              <a:pt x="6640253" y="600146"/>
                              <a:pt x="6355719" y="602935"/>
                              <a:pt x="6083170" y="619529"/>
                            </a:cubicBezTo>
                            <a:cubicBezTo>
                              <a:pt x="5810621" y="636123"/>
                              <a:pt x="5644110" y="615549"/>
                              <a:pt x="5468018" y="619529"/>
                            </a:cubicBezTo>
                            <a:cubicBezTo>
                              <a:pt x="5291926" y="623509"/>
                              <a:pt x="5128813" y="591989"/>
                              <a:pt x="4852866" y="619529"/>
                            </a:cubicBezTo>
                            <a:cubicBezTo>
                              <a:pt x="4576919" y="647069"/>
                              <a:pt x="4360545" y="585226"/>
                              <a:pt x="4101013" y="619529"/>
                            </a:cubicBezTo>
                            <a:cubicBezTo>
                              <a:pt x="3841481" y="653832"/>
                              <a:pt x="3814178" y="615359"/>
                              <a:pt x="3554211" y="619529"/>
                            </a:cubicBezTo>
                            <a:cubicBezTo>
                              <a:pt x="3294244" y="623699"/>
                              <a:pt x="3293490" y="629447"/>
                              <a:pt x="3075760" y="619529"/>
                            </a:cubicBezTo>
                            <a:cubicBezTo>
                              <a:pt x="2858030" y="609611"/>
                              <a:pt x="2496086" y="656750"/>
                              <a:pt x="2323907" y="619529"/>
                            </a:cubicBezTo>
                            <a:cubicBezTo>
                              <a:pt x="2151728" y="582308"/>
                              <a:pt x="1930121" y="595331"/>
                              <a:pt x="1777106" y="619529"/>
                            </a:cubicBezTo>
                            <a:cubicBezTo>
                              <a:pt x="1624091" y="643727"/>
                              <a:pt x="1372556" y="651900"/>
                              <a:pt x="1093604" y="619529"/>
                            </a:cubicBezTo>
                            <a:cubicBezTo>
                              <a:pt x="814652" y="587158"/>
                              <a:pt x="323066" y="640275"/>
                              <a:pt x="0" y="619529"/>
                            </a:cubicBezTo>
                            <a:cubicBezTo>
                              <a:pt x="-999" y="382306"/>
                              <a:pt x="12971" y="17576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218694-D001-5EC8-B139-A968AC240481}"/>
                  </a:ext>
                </a:extLst>
              </p:cNvPr>
              <p:cNvSpPr txBox="1"/>
              <p:nvPr/>
            </p:nvSpPr>
            <p:spPr>
              <a:xfrm>
                <a:off x="5723980" y="2908569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𝑜𝑏𝑠𝑒𝑟𝑣𝑎𝑡𝑖𝑜𝑛𝑠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218694-D001-5EC8-B139-A968AC240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908569"/>
                <a:ext cx="683502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E554F6-AB2F-13F0-0F44-D5EE73D5CEEF}"/>
                  </a:ext>
                </a:extLst>
              </p:cNvPr>
              <p:cNvSpPr txBox="1"/>
              <p:nvPr/>
            </p:nvSpPr>
            <p:spPr>
              <a:xfrm>
                <a:off x="5723980" y="3757678"/>
                <a:ext cx="8663824" cy="523220"/>
              </a:xfrm>
              <a:custGeom>
                <a:avLst/>
                <a:gdLst>
                  <a:gd name="connsiteX0" fmla="*/ 0 w 8663824"/>
                  <a:gd name="connsiteY0" fmla="*/ 0 h 523220"/>
                  <a:gd name="connsiteX1" fmla="*/ 753086 w 8663824"/>
                  <a:gd name="connsiteY1" fmla="*/ 0 h 523220"/>
                  <a:gd name="connsiteX2" fmla="*/ 1159620 w 8663824"/>
                  <a:gd name="connsiteY2" fmla="*/ 0 h 523220"/>
                  <a:gd name="connsiteX3" fmla="*/ 1826068 w 8663824"/>
                  <a:gd name="connsiteY3" fmla="*/ 0 h 523220"/>
                  <a:gd name="connsiteX4" fmla="*/ 2579154 w 8663824"/>
                  <a:gd name="connsiteY4" fmla="*/ 0 h 523220"/>
                  <a:gd name="connsiteX5" fmla="*/ 2985687 w 8663824"/>
                  <a:gd name="connsiteY5" fmla="*/ 0 h 523220"/>
                  <a:gd name="connsiteX6" fmla="*/ 3565497 w 8663824"/>
                  <a:gd name="connsiteY6" fmla="*/ 0 h 523220"/>
                  <a:gd name="connsiteX7" fmla="*/ 4145307 w 8663824"/>
                  <a:gd name="connsiteY7" fmla="*/ 0 h 523220"/>
                  <a:gd name="connsiteX8" fmla="*/ 4551840 w 8663824"/>
                  <a:gd name="connsiteY8" fmla="*/ 0 h 523220"/>
                  <a:gd name="connsiteX9" fmla="*/ 5391564 w 8663824"/>
                  <a:gd name="connsiteY9" fmla="*/ 0 h 523220"/>
                  <a:gd name="connsiteX10" fmla="*/ 5971374 w 8663824"/>
                  <a:gd name="connsiteY10" fmla="*/ 0 h 523220"/>
                  <a:gd name="connsiteX11" fmla="*/ 6551184 w 8663824"/>
                  <a:gd name="connsiteY11" fmla="*/ 0 h 523220"/>
                  <a:gd name="connsiteX12" fmla="*/ 7304270 w 8663824"/>
                  <a:gd name="connsiteY12" fmla="*/ 0 h 523220"/>
                  <a:gd name="connsiteX13" fmla="*/ 7710803 w 8663824"/>
                  <a:gd name="connsiteY13" fmla="*/ 0 h 523220"/>
                  <a:gd name="connsiteX14" fmla="*/ 8663824 w 8663824"/>
                  <a:gd name="connsiteY14" fmla="*/ 0 h 523220"/>
                  <a:gd name="connsiteX15" fmla="*/ 8663824 w 8663824"/>
                  <a:gd name="connsiteY15" fmla="*/ 523220 h 523220"/>
                  <a:gd name="connsiteX16" fmla="*/ 7910738 w 8663824"/>
                  <a:gd name="connsiteY16" fmla="*/ 523220 h 523220"/>
                  <a:gd name="connsiteX17" fmla="*/ 7504204 w 8663824"/>
                  <a:gd name="connsiteY17" fmla="*/ 523220 h 523220"/>
                  <a:gd name="connsiteX18" fmla="*/ 7011033 w 8663824"/>
                  <a:gd name="connsiteY18" fmla="*/ 523220 h 523220"/>
                  <a:gd name="connsiteX19" fmla="*/ 6517861 w 8663824"/>
                  <a:gd name="connsiteY19" fmla="*/ 523220 h 523220"/>
                  <a:gd name="connsiteX20" fmla="*/ 5938052 w 8663824"/>
                  <a:gd name="connsiteY20" fmla="*/ 523220 h 523220"/>
                  <a:gd name="connsiteX21" fmla="*/ 5444880 w 8663824"/>
                  <a:gd name="connsiteY21" fmla="*/ 523220 h 523220"/>
                  <a:gd name="connsiteX22" fmla="*/ 4691794 w 8663824"/>
                  <a:gd name="connsiteY22" fmla="*/ 523220 h 523220"/>
                  <a:gd name="connsiteX23" fmla="*/ 4285261 w 8663824"/>
                  <a:gd name="connsiteY23" fmla="*/ 523220 h 523220"/>
                  <a:gd name="connsiteX24" fmla="*/ 3792089 w 8663824"/>
                  <a:gd name="connsiteY24" fmla="*/ 523220 h 523220"/>
                  <a:gd name="connsiteX25" fmla="*/ 3298918 w 8663824"/>
                  <a:gd name="connsiteY25" fmla="*/ 523220 h 523220"/>
                  <a:gd name="connsiteX26" fmla="*/ 2719108 w 8663824"/>
                  <a:gd name="connsiteY26" fmla="*/ 523220 h 523220"/>
                  <a:gd name="connsiteX27" fmla="*/ 1966022 w 8663824"/>
                  <a:gd name="connsiteY27" fmla="*/ 523220 h 523220"/>
                  <a:gd name="connsiteX28" fmla="*/ 1126297 w 8663824"/>
                  <a:gd name="connsiteY28" fmla="*/ 523220 h 523220"/>
                  <a:gd name="connsiteX29" fmla="*/ 0 w 8663824"/>
                  <a:gd name="connsiteY29" fmla="*/ 523220 h 523220"/>
                  <a:gd name="connsiteX30" fmla="*/ 0 w 8663824"/>
                  <a:gd name="connsiteY30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663824" h="523220" fill="none" extrusionOk="0">
                    <a:moveTo>
                      <a:pt x="0" y="0"/>
                    </a:moveTo>
                    <a:cubicBezTo>
                      <a:pt x="152575" y="23379"/>
                      <a:pt x="422207" y="30406"/>
                      <a:pt x="753086" y="0"/>
                    </a:cubicBezTo>
                    <a:cubicBezTo>
                      <a:pt x="1083965" y="-30406"/>
                      <a:pt x="1068892" y="16505"/>
                      <a:pt x="1159620" y="0"/>
                    </a:cubicBezTo>
                    <a:cubicBezTo>
                      <a:pt x="1250348" y="-16505"/>
                      <a:pt x="1583984" y="13897"/>
                      <a:pt x="1826068" y="0"/>
                    </a:cubicBezTo>
                    <a:cubicBezTo>
                      <a:pt x="2068152" y="-13897"/>
                      <a:pt x="2255480" y="17875"/>
                      <a:pt x="2579154" y="0"/>
                    </a:cubicBezTo>
                    <a:cubicBezTo>
                      <a:pt x="2902828" y="-17875"/>
                      <a:pt x="2881001" y="8339"/>
                      <a:pt x="2985687" y="0"/>
                    </a:cubicBezTo>
                    <a:cubicBezTo>
                      <a:pt x="3090373" y="-8339"/>
                      <a:pt x="3419794" y="25007"/>
                      <a:pt x="3565497" y="0"/>
                    </a:cubicBezTo>
                    <a:cubicBezTo>
                      <a:pt x="3711200" y="-25007"/>
                      <a:pt x="3924617" y="26639"/>
                      <a:pt x="4145307" y="0"/>
                    </a:cubicBezTo>
                    <a:cubicBezTo>
                      <a:pt x="4365997" y="-26639"/>
                      <a:pt x="4432038" y="13938"/>
                      <a:pt x="4551840" y="0"/>
                    </a:cubicBezTo>
                    <a:cubicBezTo>
                      <a:pt x="4671642" y="-13938"/>
                      <a:pt x="5023357" y="-11464"/>
                      <a:pt x="5391564" y="0"/>
                    </a:cubicBezTo>
                    <a:cubicBezTo>
                      <a:pt x="5759771" y="11464"/>
                      <a:pt x="5817595" y="-21935"/>
                      <a:pt x="5971374" y="0"/>
                    </a:cubicBezTo>
                    <a:cubicBezTo>
                      <a:pt x="6125153" y="21935"/>
                      <a:pt x="6378363" y="26644"/>
                      <a:pt x="6551184" y="0"/>
                    </a:cubicBezTo>
                    <a:cubicBezTo>
                      <a:pt x="6724005" y="-26644"/>
                      <a:pt x="7011163" y="-27980"/>
                      <a:pt x="7304270" y="0"/>
                    </a:cubicBezTo>
                    <a:cubicBezTo>
                      <a:pt x="7597377" y="27980"/>
                      <a:pt x="7628358" y="13950"/>
                      <a:pt x="7710803" y="0"/>
                    </a:cubicBezTo>
                    <a:cubicBezTo>
                      <a:pt x="7793248" y="-13950"/>
                      <a:pt x="8298005" y="-27326"/>
                      <a:pt x="8663824" y="0"/>
                    </a:cubicBezTo>
                    <a:cubicBezTo>
                      <a:pt x="8659756" y="258695"/>
                      <a:pt x="8669750" y="277339"/>
                      <a:pt x="8663824" y="523220"/>
                    </a:cubicBezTo>
                    <a:cubicBezTo>
                      <a:pt x="8471198" y="526710"/>
                      <a:pt x="8089627" y="543232"/>
                      <a:pt x="7910738" y="523220"/>
                    </a:cubicBezTo>
                    <a:cubicBezTo>
                      <a:pt x="7731849" y="503208"/>
                      <a:pt x="7634409" y="543257"/>
                      <a:pt x="7504204" y="523220"/>
                    </a:cubicBezTo>
                    <a:cubicBezTo>
                      <a:pt x="7373999" y="503183"/>
                      <a:pt x="7161541" y="525421"/>
                      <a:pt x="7011033" y="523220"/>
                    </a:cubicBezTo>
                    <a:cubicBezTo>
                      <a:pt x="6860525" y="521019"/>
                      <a:pt x="6763819" y="510725"/>
                      <a:pt x="6517861" y="523220"/>
                    </a:cubicBezTo>
                    <a:cubicBezTo>
                      <a:pt x="6271903" y="535715"/>
                      <a:pt x="6190250" y="524498"/>
                      <a:pt x="5938052" y="523220"/>
                    </a:cubicBezTo>
                    <a:cubicBezTo>
                      <a:pt x="5685854" y="521942"/>
                      <a:pt x="5562543" y="505286"/>
                      <a:pt x="5444880" y="523220"/>
                    </a:cubicBezTo>
                    <a:cubicBezTo>
                      <a:pt x="5327217" y="541154"/>
                      <a:pt x="5045652" y="513166"/>
                      <a:pt x="4691794" y="523220"/>
                    </a:cubicBezTo>
                    <a:cubicBezTo>
                      <a:pt x="4337936" y="533274"/>
                      <a:pt x="4389480" y="532784"/>
                      <a:pt x="4285261" y="523220"/>
                    </a:cubicBezTo>
                    <a:cubicBezTo>
                      <a:pt x="4181042" y="513656"/>
                      <a:pt x="3914024" y="525215"/>
                      <a:pt x="3792089" y="523220"/>
                    </a:cubicBezTo>
                    <a:cubicBezTo>
                      <a:pt x="3670154" y="521225"/>
                      <a:pt x="3504943" y="540427"/>
                      <a:pt x="3298918" y="523220"/>
                    </a:cubicBezTo>
                    <a:cubicBezTo>
                      <a:pt x="3092893" y="506013"/>
                      <a:pt x="2848501" y="541027"/>
                      <a:pt x="2719108" y="523220"/>
                    </a:cubicBezTo>
                    <a:cubicBezTo>
                      <a:pt x="2589715" y="505414"/>
                      <a:pt x="2194393" y="518540"/>
                      <a:pt x="1966022" y="523220"/>
                    </a:cubicBezTo>
                    <a:cubicBezTo>
                      <a:pt x="1737651" y="527900"/>
                      <a:pt x="1540109" y="539595"/>
                      <a:pt x="1126297" y="523220"/>
                    </a:cubicBezTo>
                    <a:cubicBezTo>
                      <a:pt x="712485" y="506845"/>
                      <a:pt x="503140" y="555958"/>
                      <a:pt x="0" y="523220"/>
                    </a:cubicBezTo>
                    <a:cubicBezTo>
                      <a:pt x="-15185" y="354887"/>
                      <a:pt x="-24171" y="106368"/>
                      <a:pt x="0" y="0"/>
                    </a:cubicBezTo>
                    <a:close/>
                  </a:path>
                  <a:path w="8663824" h="523220" stroke="0" extrusionOk="0">
                    <a:moveTo>
                      <a:pt x="0" y="0"/>
                    </a:moveTo>
                    <a:cubicBezTo>
                      <a:pt x="216773" y="13663"/>
                      <a:pt x="408699" y="21813"/>
                      <a:pt x="666448" y="0"/>
                    </a:cubicBezTo>
                    <a:cubicBezTo>
                      <a:pt x="924197" y="-21813"/>
                      <a:pt x="1088271" y="20649"/>
                      <a:pt x="1506172" y="0"/>
                    </a:cubicBezTo>
                    <a:cubicBezTo>
                      <a:pt x="1924073" y="-20649"/>
                      <a:pt x="1783778" y="-11265"/>
                      <a:pt x="1912706" y="0"/>
                    </a:cubicBezTo>
                    <a:cubicBezTo>
                      <a:pt x="2041634" y="11265"/>
                      <a:pt x="2301984" y="2819"/>
                      <a:pt x="2405877" y="0"/>
                    </a:cubicBezTo>
                    <a:cubicBezTo>
                      <a:pt x="2509770" y="-2819"/>
                      <a:pt x="2657082" y="3194"/>
                      <a:pt x="2812411" y="0"/>
                    </a:cubicBezTo>
                    <a:cubicBezTo>
                      <a:pt x="2967740" y="-3194"/>
                      <a:pt x="3266040" y="16835"/>
                      <a:pt x="3652135" y="0"/>
                    </a:cubicBezTo>
                    <a:cubicBezTo>
                      <a:pt x="4038230" y="-16835"/>
                      <a:pt x="4169692" y="2935"/>
                      <a:pt x="4318583" y="0"/>
                    </a:cubicBezTo>
                    <a:cubicBezTo>
                      <a:pt x="4467474" y="-2935"/>
                      <a:pt x="4670115" y="-9411"/>
                      <a:pt x="4898393" y="0"/>
                    </a:cubicBezTo>
                    <a:cubicBezTo>
                      <a:pt x="5126671" y="9411"/>
                      <a:pt x="5245518" y="30819"/>
                      <a:pt x="5564841" y="0"/>
                    </a:cubicBezTo>
                    <a:cubicBezTo>
                      <a:pt x="5884164" y="-30819"/>
                      <a:pt x="5862439" y="-10598"/>
                      <a:pt x="5971374" y="0"/>
                    </a:cubicBezTo>
                    <a:cubicBezTo>
                      <a:pt x="6080309" y="10598"/>
                      <a:pt x="6313485" y="-22358"/>
                      <a:pt x="6464546" y="0"/>
                    </a:cubicBezTo>
                    <a:cubicBezTo>
                      <a:pt x="6615607" y="22358"/>
                      <a:pt x="6841392" y="32313"/>
                      <a:pt x="7217632" y="0"/>
                    </a:cubicBezTo>
                    <a:cubicBezTo>
                      <a:pt x="7593872" y="-32313"/>
                      <a:pt x="7569074" y="-2450"/>
                      <a:pt x="7710803" y="0"/>
                    </a:cubicBezTo>
                    <a:cubicBezTo>
                      <a:pt x="7852532" y="2450"/>
                      <a:pt x="8267045" y="46638"/>
                      <a:pt x="8663824" y="0"/>
                    </a:cubicBezTo>
                    <a:cubicBezTo>
                      <a:pt x="8645598" y="190556"/>
                      <a:pt x="8660269" y="337398"/>
                      <a:pt x="8663824" y="523220"/>
                    </a:cubicBezTo>
                    <a:cubicBezTo>
                      <a:pt x="8453756" y="546403"/>
                      <a:pt x="8323903" y="543135"/>
                      <a:pt x="8170652" y="523220"/>
                    </a:cubicBezTo>
                    <a:cubicBezTo>
                      <a:pt x="8017401" y="503305"/>
                      <a:pt x="7954263" y="523154"/>
                      <a:pt x="7764119" y="523220"/>
                    </a:cubicBezTo>
                    <a:cubicBezTo>
                      <a:pt x="7573975" y="523286"/>
                      <a:pt x="7209269" y="513731"/>
                      <a:pt x="7011033" y="523220"/>
                    </a:cubicBezTo>
                    <a:cubicBezTo>
                      <a:pt x="6812797" y="532709"/>
                      <a:pt x="6724768" y="535839"/>
                      <a:pt x="6517861" y="523220"/>
                    </a:cubicBezTo>
                    <a:cubicBezTo>
                      <a:pt x="6310954" y="510601"/>
                      <a:pt x="6125387" y="510235"/>
                      <a:pt x="5851413" y="523220"/>
                    </a:cubicBezTo>
                    <a:cubicBezTo>
                      <a:pt x="5577439" y="536205"/>
                      <a:pt x="5546190" y="507845"/>
                      <a:pt x="5358242" y="523220"/>
                    </a:cubicBezTo>
                    <a:cubicBezTo>
                      <a:pt x="5170294" y="538595"/>
                      <a:pt x="4882347" y="509146"/>
                      <a:pt x="4518517" y="523220"/>
                    </a:cubicBezTo>
                    <a:cubicBezTo>
                      <a:pt x="4154688" y="537294"/>
                      <a:pt x="3930034" y="496271"/>
                      <a:pt x="3678793" y="523220"/>
                    </a:cubicBezTo>
                    <a:cubicBezTo>
                      <a:pt x="3427552" y="550169"/>
                      <a:pt x="3374111" y="514631"/>
                      <a:pt x="3272260" y="523220"/>
                    </a:cubicBezTo>
                    <a:cubicBezTo>
                      <a:pt x="3170409" y="531809"/>
                      <a:pt x="2784927" y="543114"/>
                      <a:pt x="2519173" y="523220"/>
                    </a:cubicBezTo>
                    <a:cubicBezTo>
                      <a:pt x="2253419" y="503326"/>
                      <a:pt x="1970183" y="512135"/>
                      <a:pt x="1679449" y="523220"/>
                    </a:cubicBezTo>
                    <a:cubicBezTo>
                      <a:pt x="1388715" y="534305"/>
                      <a:pt x="1415157" y="510245"/>
                      <a:pt x="1186277" y="523220"/>
                    </a:cubicBezTo>
                    <a:cubicBezTo>
                      <a:pt x="957397" y="536195"/>
                      <a:pt x="302897" y="539067"/>
                      <a:pt x="0" y="523220"/>
                    </a:cubicBezTo>
                    <a:cubicBezTo>
                      <a:pt x="1048" y="354148"/>
                      <a:pt x="-23340" y="22101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𝐶𝑢𝑚𝑢𝑙𝑡𝑎𝑡𝑖𝑣𝑒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𝑞𝑢𝑎𝑟𝑡𝑖𝑙𝑒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E554F6-AB2F-13F0-0F44-D5EE73D5C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3757678"/>
                <a:ext cx="866382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8663824"/>
                          <a:gd name="connsiteY0" fmla="*/ 0 h 523220"/>
                          <a:gd name="connsiteX1" fmla="*/ 753086 w 8663824"/>
                          <a:gd name="connsiteY1" fmla="*/ 0 h 523220"/>
                          <a:gd name="connsiteX2" fmla="*/ 1159620 w 8663824"/>
                          <a:gd name="connsiteY2" fmla="*/ 0 h 523220"/>
                          <a:gd name="connsiteX3" fmla="*/ 1826068 w 8663824"/>
                          <a:gd name="connsiteY3" fmla="*/ 0 h 523220"/>
                          <a:gd name="connsiteX4" fmla="*/ 2579154 w 8663824"/>
                          <a:gd name="connsiteY4" fmla="*/ 0 h 523220"/>
                          <a:gd name="connsiteX5" fmla="*/ 2985687 w 8663824"/>
                          <a:gd name="connsiteY5" fmla="*/ 0 h 523220"/>
                          <a:gd name="connsiteX6" fmla="*/ 3565497 w 8663824"/>
                          <a:gd name="connsiteY6" fmla="*/ 0 h 523220"/>
                          <a:gd name="connsiteX7" fmla="*/ 4145307 w 8663824"/>
                          <a:gd name="connsiteY7" fmla="*/ 0 h 523220"/>
                          <a:gd name="connsiteX8" fmla="*/ 4551840 w 8663824"/>
                          <a:gd name="connsiteY8" fmla="*/ 0 h 523220"/>
                          <a:gd name="connsiteX9" fmla="*/ 5391564 w 8663824"/>
                          <a:gd name="connsiteY9" fmla="*/ 0 h 523220"/>
                          <a:gd name="connsiteX10" fmla="*/ 5971374 w 8663824"/>
                          <a:gd name="connsiteY10" fmla="*/ 0 h 523220"/>
                          <a:gd name="connsiteX11" fmla="*/ 6551184 w 8663824"/>
                          <a:gd name="connsiteY11" fmla="*/ 0 h 523220"/>
                          <a:gd name="connsiteX12" fmla="*/ 7304270 w 8663824"/>
                          <a:gd name="connsiteY12" fmla="*/ 0 h 523220"/>
                          <a:gd name="connsiteX13" fmla="*/ 7710803 w 8663824"/>
                          <a:gd name="connsiteY13" fmla="*/ 0 h 523220"/>
                          <a:gd name="connsiteX14" fmla="*/ 8663824 w 8663824"/>
                          <a:gd name="connsiteY14" fmla="*/ 0 h 523220"/>
                          <a:gd name="connsiteX15" fmla="*/ 8663824 w 8663824"/>
                          <a:gd name="connsiteY15" fmla="*/ 523220 h 523220"/>
                          <a:gd name="connsiteX16" fmla="*/ 7910738 w 8663824"/>
                          <a:gd name="connsiteY16" fmla="*/ 523220 h 523220"/>
                          <a:gd name="connsiteX17" fmla="*/ 7504204 w 8663824"/>
                          <a:gd name="connsiteY17" fmla="*/ 523220 h 523220"/>
                          <a:gd name="connsiteX18" fmla="*/ 7011033 w 8663824"/>
                          <a:gd name="connsiteY18" fmla="*/ 523220 h 523220"/>
                          <a:gd name="connsiteX19" fmla="*/ 6517861 w 8663824"/>
                          <a:gd name="connsiteY19" fmla="*/ 523220 h 523220"/>
                          <a:gd name="connsiteX20" fmla="*/ 5938052 w 8663824"/>
                          <a:gd name="connsiteY20" fmla="*/ 523220 h 523220"/>
                          <a:gd name="connsiteX21" fmla="*/ 5444880 w 8663824"/>
                          <a:gd name="connsiteY21" fmla="*/ 523220 h 523220"/>
                          <a:gd name="connsiteX22" fmla="*/ 4691794 w 8663824"/>
                          <a:gd name="connsiteY22" fmla="*/ 523220 h 523220"/>
                          <a:gd name="connsiteX23" fmla="*/ 4285261 w 8663824"/>
                          <a:gd name="connsiteY23" fmla="*/ 523220 h 523220"/>
                          <a:gd name="connsiteX24" fmla="*/ 3792089 w 8663824"/>
                          <a:gd name="connsiteY24" fmla="*/ 523220 h 523220"/>
                          <a:gd name="connsiteX25" fmla="*/ 3298918 w 8663824"/>
                          <a:gd name="connsiteY25" fmla="*/ 523220 h 523220"/>
                          <a:gd name="connsiteX26" fmla="*/ 2719108 w 8663824"/>
                          <a:gd name="connsiteY26" fmla="*/ 523220 h 523220"/>
                          <a:gd name="connsiteX27" fmla="*/ 1966022 w 8663824"/>
                          <a:gd name="connsiteY27" fmla="*/ 523220 h 523220"/>
                          <a:gd name="connsiteX28" fmla="*/ 1126297 w 8663824"/>
                          <a:gd name="connsiteY28" fmla="*/ 523220 h 523220"/>
                          <a:gd name="connsiteX29" fmla="*/ 0 w 8663824"/>
                          <a:gd name="connsiteY29" fmla="*/ 523220 h 523220"/>
                          <a:gd name="connsiteX30" fmla="*/ 0 w 8663824"/>
                          <a:gd name="connsiteY30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8663824" h="523220" fill="none" extrusionOk="0">
                            <a:moveTo>
                              <a:pt x="0" y="0"/>
                            </a:moveTo>
                            <a:cubicBezTo>
                              <a:pt x="152575" y="23379"/>
                              <a:pt x="422207" y="30406"/>
                              <a:pt x="753086" y="0"/>
                            </a:cubicBezTo>
                            <a:cubicBezTo>
                              <a:pt x="1083965" y="-30406"/>
                              <a:pt x="1068892" y="16505"/>
                              <a:pt x="1159620" y="0"/>
                            </a:cubicBezTo>
                            <a:cubicBezTo>
                              <a:pt x="1250348" y="-16505"/>
                              <a:pt x="1583984" y="13897"/>
                              <a:pt x="1826068" y="0"/>
                            </a:cubicBezTo>
                            <a:cubicBezTo>
                              <a:pt x="2068152" y="-13897"/>
                              <a:pt x="2255480" y="17875"/>
                              <a:pt x="2579154" y="0"/>
                            </a:cubicBezTo>
                            <a:cubicBezTo>
                              <a:pt x="2902828" y="-17875"/>
                              <a:pt x="2881001" y="8339"/>
                              <a:pt x="2985687" y="0"/>
                            </a:cubicBezTo>
                            <a:cubicBezTo>
                              <a:pt x="3090373" y="-8339"/>
                              <a:pt x="3419794" y="25007"/>
                              <a:pt x="3565497" y="0"/>
                            </a:cubicBezTo>
                            <a:cubicBezTo>
                              <a:pt x="3711200" y="-25007"/>
                              <a:pt x="3924617" y="26639"/>
                              <a:pt x="4145307" y="0"/>
                            </a:cubicBezTo>
                            <a:cubicBezTo>
                              <a:pt x="4365997" y="-26639"/>
                              <a:pt x="4432038" y="13938"/>
                              <a:pt x="4551840" y="0"/>
                            </a:cubicBezTo>
                            <a:cubicBezTo>
                              <a:pt x="4671642" y="-13938"/>
                              <a:pt x="5023357" y="-11464"/>
                              <a:pt x="5391564" y="0"/>
                            </a:cubicBezTo>
                            <a:cubicBezTo>
                              <a:pt x="5759771" y="11464"/>
                              <a:pt x="5817595" y="-21935"/>
                              <a:pt x="5971374" y="0"/>
                            </a:cubicBezTo>
                            <a:cubicBezTo>
                              <a:pt x="6125153" y="21935"/>
                              <a:pt x="6378363" y="26644"/>
                              <a:pt x="6551184" y="0"/>
                            </a:cubicBezTo>
                            <a:cubicBezTo>
                              <a:pt x="6724005" y="-26644"/>
                              <a:pt x="7011163" y="-27980"/>
                              <a:pt x="7304270" y="0"/>
                            </a:cubicBezTo>
                            <a:cubicBezTo>
                              <a:pt x="7597377" y="27980"/>
                              <a:pt x="7628358" y="13950"/>
                              <a:pt x="7710803" y="0"/>
                            </a:cubicBezTo>
                            <a:cubicBezTo>
                              <a:pt x="7793248" y="-13950"/>
                              <a:pt x="8298005" y="-27326"/>
                              <a:pt x="8663824" y="0"/>
                            </a:cubicBezTo>
                            <a:cubicBezTo>
                              <a:pt x="8659756" y="258695"/>
                              <a:pt x="8669750" y="277339"/>
                              <a:pt x="8663824" y="523220"/>
                            </a:cubicBezTo>
                            <a:cubicBezTo>
                              <a:pt x="8471198" y="526710"/>
                              <a:pt x="8089627" y="543232"/>
                              <a:pt x="7910738" y="523220"/>
                            </a:cubicBezTo>
                            <a:cubicBezTo>
                              <a:pt x="7731849" y="503208"/>
                              <a:pt x="7634409" y="543257"/>
                              <a:pt x="7504204" y="523220"/>
                            </a:cubicBezTo>
                            <a:cubicBezTo>
                              <a:pt x="7373999" y="503183"/>
                              <a:pt x="7161541" y="525421"/>
                              <a:pt x="7011033" y="523220"/>
                            </a:cubicBezTo>
                            <a:cubicBezTo>
                              <a:pt x="6860525" y="521019"/>
                              <a:pt x="6763819" y="510725"/>
                              <a:pt x="6517861" y="523220"/>
                            </a:cubicBezTo>
                            <a:cubicBezTo>
                              <a:pt x="6271903" y="535715"/>
                              <a:pt x="6190250" y="524498"/>
                              <a:pt x="5938052" y="523220"/>
                            </a:cubicBezTo>
                            <a:cubicBezTo>
                              <a:pt x="5685854" y="521942"/>
                              <a:pt x="5562543" y="505286"/>
                              <a:pt x="5444880" y="523220"/>
                            </a:cubicBezTo>
                            <a:cubicBezTo>
                              <a:pt x="5327217" y="541154"/>
                              <a:pt x="5045652" y="513166"/>
                              <a:pt x="4691794" y="523220"/>
                            </a:cubicBezTo>
                            <a:cubicBezTo>
                              <a:pt x="4337936" y="533274"/>
                              <a:pt x="4389480" y="532784"/>
                              <a:pt x="4285261" y="523220"/>
                            </a:cubicBezTo>
                            <a:cubicBezTo>
                              <a:pt x="4181042" y="513656"/>
                              <a:pt x="3914024" y="525215"/>
                              <a:pt x="3792089" y="523220"/>
                            </a:cubicBezTo>
                            <a:cubicBezTo>
                              <a:pt x="3670154" y="521225"/>
                              <a:pt x="3504943" y="540427"/>
                              <a:pt x="3298918" y="523220"/>
                            </a:cubicBezTo>
                            <a:cubicBezTo>
                              <a:pt x="3092893" y="506013"/>
                              <a:pt x="2848501" y="541027"/>
                              <a:pt x="2719108" y="523220"/>
                            </a:cubicBezTo>
                            <a:cubicBezTo>
                              <a:pt x="2589715" y="505414"/>
                              <a:pt x="2194393" y="518540"/>
                              <a:pt x="1966022" y="523220"/>
                            </a:cubicBezTo>
                            <a:cubicBezTo>
                              <a:pt x="1737651" y="527900"/>
                              <a:pt x="1540109" y="539595"/>
                              <a:pt x="1126297" y="523220"/>
                            </a:cubicBezTo>
                            <a:cubicBezTo>
                              <a:pt x="712485" y="506845"/>
                              <a:pt x="503140" y="555958"/>
                              <a:pt x="0" y="523220"/>
                            </a:cubicBezTo>
                            <a:cubicBezTo>
                              <a:pt x="-15185" y="354887"/>
                              <a:pt x="-24171" y="106368"/>
                              <a:pt x="0" y="0"/>
                            </a:cubicBezTo>
                            <a:close/>
                          </a:path>
                          <a:path w="8663824" h="523220" stroke="0" extrusionOk="0">
                            <a:moveTo>
                              <a:pt x="0" y="0"/>
                            </a:moveTo>
                            <a:cubicBezTo>
                              <a:pt x="216773" y="13663"/>
                              <a:pt x="408699" y="21813"/>
                              <a:pt x="666448" y="0"/>
                            </a:cubicBezTo>
                            <a:cubicBezTo>
                              <a:pt x="924197" y="-21813"/>
                              <a:pt x="1088271" y="20649"/>
                              <a:pt x="1506172" y="0"/>
                            </a:cubicBezTo>
                            <a:cubicBezTo>
                              <a:pt x="1924073" y="-20649"/>
                              <a:pt x="1783778" y="-11265"/>
                              <a:pt x="1912706" y="0"/>
                            </a:cubicBezTo>
                            <a:cubicBezTo>
                              <a:pt x="2041634" y="11265"/>
                              <a:pt x="2301984" y="2819"/>
                              <a:pt x="2405877" y="0"/>
                            </a:cubicBezTo>
                            <a:cubicBezTo>
                              <a:pt x="2509770" y="-2819"/>
                              <a:pt x="2657082" y="3194"/>
                              <a:pt x="2812411" y="0"/>
                            </a:cubicBezTo>
                            <a:cubicBezTo>
                              <a:pt x="2967740" y="-3194"/>
                              <a:pt x="3266040" y="16835"/>
                              <a:pt x="3652135" y="0"/>
                            </a:cubicBezTo>
                            <a:cubicBezTo>
                              <a:pt x="4038230" y="-16835"/>
                              <a:pt x="4169692" y="2935"/>
                              <a:pt x="4318583" y="0"/>
                            </a:cubicBezTo>
                            <a:cubicBezTo>
                              <a:pt x="4467474" y="-2935"/>
                              <a:pt x="4670115" y="-9411"/>
                              <a:pt x="4898393" y="0"/>
                            </a:cubicBezTo>
                            <a:cubicBezTo>
                              <a:pt x="5126671" y="9411"/>
                              <a:pt x="5245518" y="30819"/>
                              <a:pt x="5564841" y="0"/>
                            </a:cubicBezTo>
                            <a:cubicBezTo>
                              <a:pt x="5884164" y="-30819"/>
                              <a:pt x="5862439" y="-10598"/>
                              <a:pt x="5971374" y="0"/>
                            </a:cubicBezTo>
                            <a:cubicBezTo>
                              <a:pt x="6080309" y="10598"/>
                              <a:pt x="6313485" y="-22358"/>
                              <a:pt x="6464546" y="0"/>
                            </a:cubicBezTo>
                            <a:cubicBezTo>
                              <a:pt x="6615607" y="22358"/>
                              <a:pt x="6841392" y="32313"/>
                              <a:pt x="7217632" y="0"/>
                            </a:cubicBezTo>
                            <a:cubicBezTo>
                              <a:pt x="7593872" y="-32313"/>
                              <a:pt x="7569074" y="-2450"/>
                              <a:pt x="7710803" y="0"/>
                            </a:cubicBezTo>
                            <a:cubicBezTo>
                              <a:pt x="7852532" y="2450"/>
                              <a:pt x="8267045" y="46638"/>
                              <a:pt x="8663824" y="0"/>
                            </a:cubicBezTo>
                            <a:cubicBezTo>
                              <a:pt x="8645598" y="190556"/>
                              <a:pt x="8660269" y="337398"/>
                              <a:pt x="8663824" y="523220"/>
                            </a:cubicBezTo>
                            <a:cubicBezTo>
                              <a:pt x="8453756" y="546403"/>
                              <a:pt x="8323903" y="543135"/>
                              <a:pt x="8170652" y="523220"/>
                            </a:cubicBezTo>
                            <a:cubicBezTo>
                              <a:pt x="8017401" y="503305"/>
                              <a:pt x="7954263" y="523154"/>
                              <a:pt x="7764119" y="523220"/>
                            </a:cubicBezTo>
                            <a:cubicBezTo>
                              <a:pt x="7573975" y="523286"/>
                              <a:pt x="7209269" y="513731"/>
                              <a:pt x="7011033" y="523220"/>
                            </a:cubicBezTo>
                            <a:cubicBezTo>
                              <a:pt x="6812797" y="532709"/>
                              <a:pt x="6724768" y="535839"/>
                              <a:pt x="6517861" y="523220"/>
                            </a:cubicBezTo>
                            <a:cubicBezTo>
                              <a:pt x="6310954" y="510601"/>
                              <a:pt x="6125387" y="510235"/>
                              <a:pt x="5851413" y="523220"/>
                            </a:cubicBezTo>
                            <a:cubicBezTo>
                              <a:pt x="5577439" y="536205"/>
                              <a:pt x="5546190" y="507845"/>
                              <a:pt x="5358242" y="523220"/>
                            </a:cubicBezTo>
                            <a:cubicBezTo>
                              <a:pt x="5170294" y="538595"/>
                              <a:pt x="4882347" y="509146"/>
                              <a:pt x="4518517" y="523220"/>
                            </a:cubicBezTo>
                            <a:cubicBezTo>
                              <a:pt x="4154688" y="537294"/>
                              <a:pt x="3930034" y="496271"/>
                              <a:pt x="3678793" y="523220"/>
                            </a:cubicBezTo>
                            <a:cubicBezTo>
                              <a:pt x="3427552" y="550169"/>
                              <a:pt x="3374111" y="514631"/>
                              <a:pt x="3272260" y="523220"/>
                            </a:cubicBezTo>
                            <a:cubicBezTo>
                              <a:pt x="3170409" y="531809"/>
                              <a:pt x="2784927" y="543114"/>
                              <a:pt x="2519173" y="523220"/>
                            </a:cubicBezTo>
                            <a:cubicBezTo>
                              <a:pt x="2253419" y="503326"/>
                              <a:pt x="1970183" y="512135"/>
                              <a:pt x="1679449" y="523220"/>
                            </a:cubicBezTo>
                            <a:cubicBezTo>
                              <a:pt x="1388715" y="534305"/>
                              <a:pt x="1415157" y="510245"/>
                              <a:pt x="1186277" y="523220"/>
                            </a:cubicBezTo>
                            <a:cubicBezTo>
                              <a:pt x="957397" y="536195"/>
                              <a:pt x="302897" y="539067"/>
                              <a:pt x="0" y="523220"/>
                            </a:cubicBezTo>
                            <a:cubicBezTo>
                              <a:pt x="1048" y="354148"/>
                              <a:pt x="-23340" y="22101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56C604-EEE4-FDA1-0DF8-B6B28E447A9B}"/>
                  </a:ext>
                </a:extLst>
              </p:cNvPr>
              <p:cNvSpPr txBox="1"/>
              <p:nvPr/>
            </p:nvSpPr>
            <p:spPr>
              <a:xfrm>
                <a:off x="5723979" y="4545232"/>
                <a:ext cx="6835023" cy="619529"/>
              </a:xfrm>
              <a:custGeom>
                <a:avLst/>
                <a:gdLst>
                  <a:gd name="connsiteX0" fmla="*/ 0 w 6835023"/>
                  <a:gd name="connsiteY0" fmla="*/ 0 h 619529"/>
                  <a:gd name="connsiteX1" fmla="*/ 478452 w 6835023"/>
                  <a:gd name="connsiteY1" fmla="*/ 0 h 619529"/>
                  <a:gd name="connsiteX2" fmla="*/ 956903 w 6835023"/>
                  <a:gd name="connsiteY2" fmla="*/ 0 h 619529"/>
                  <a:gd name="connsiteX3" fmla="*/ 1435355 w 6835023"/>
                  <a:gd name="connsiteY3" fmla="*/ 0 h 619529"/>
                  <a:gd name="connsiteX4" fmla="*/ 1913806 w 6835023"/>
                  <a:gd name="connsiteY4" fmla="*/ 0 h 619529"/>
                  <a:gd name="connsiteX5" fmla="*/ 2460608 w 6835023"/>
                  <a:gd name="connsiteY5" fmla="*/ 0 h 619529"/>
                  <a:gd name="connsiteX6" fmla="*/ 3075760 w 6835023"/>
                  <a:gd name="connsiteY6" fmla="*/ 0 h 619529"/>
                  <a:gd name="connsiteX7" fmla="*/ 3759263 w 6835023"/>
                  <a:gd name="connsiteY7" fmla="*/ 0 h 619529"/>
                  <a:gd name="connsiteX8" fmla="*/ 4237714 w 6835023"/>
                  <a:gd name="connsiteY8" fmla="*/ 0 h 619529"/>
                  <a:gd name="connsiteX9" fmla="*/ 4716166 w 6835023"/>
                  <a:gd name="connsiteY9" fmla="*/ 0 h 619529"/>
                  <a:gd name="connsiteX10" fmla="*/ 5399668 w 6835023"/>
                  <a:gd name="connsiteY10" fmla="*/ 0 h 619529"/>
                  <a:gd name="connsiteX11" fmla="*/ 6151521 w 6835023"/>
                  <a:gd name="connsiteY11" fmla="*/ 0 h 619529"/>
                  <a:gd name="connsiteX12" fmla="*/ 6835023 w 6835023"/>
                  <a:gd name="connsiteY12" fmla="*/ 0 h 619529"/>
                  <a:gd name="connsiteX13" fmla="*/ 6835023 w 6835023"/>
                  <a:gd name="connsiteY13" fmla="*/ 619529 h 619529"/>
                  <a:gd name="connsiteX14" fmla="*/ 6356571 w 6835023"/>
                  <a:gd name="connsiteY14" fmla="*/ 619529 h 619529"/>
                  <a:gd name="connsiteX15" fmla="*/ 5878120 w 6835023"/>
                  <a:gd name="connsiteY15" fmla="*/ 619529 h 619529"/>
                  <a:gd name="connsiteX16" fmla="*/ 5399668 w 6835023"/>
                  <a:gd name="connsiteY16" fmla="*/ 619529 h 619529"/>
                  <a:gd name="connsiteX17" fmla="*/ 4647816 w 6835023"/>
                  <a:gd name="connsiteY17" fmla="*/ 619529 h 619529"/>
                  <a:gd name="connsiteX18" fmla="*/ 4169364 w 6835023"/>
                  <a:gd name="connsiteY18" fmla="*/ 619529 h 619529"/>
                  <a:gd name="connsiteX19" fmla="*/ 3349161 w 6835023"/>
                  <a:gd name="connsiteY19" fmla="*/ 619529 h 619529"/>
                  <a:gd name="connsiteX20" fmla="*/ 2734009 w 6835023"/>
                  <a:gd name="connsiteY20" fmla="*/ 619529 h 619529"/>
                  <a:gd name="connsiteX21" fmla="*/ 2050507 w 6835023"/>
                  <a:gd name="connsiteY21" fmla="*/ 619529 h 619529"/>
                  <a:gd name="connsiteX22" fmla="*/ 1367005 w 6835023"/>
                  <a:gd name="connsiteY22" fmla="*/ 619529 h 619529"/>
                  <a:gd name="connsiteX23" fmla="*/ 751853 w 6835023"/>
                  <a:gd name="connsiteY23" fmla="*/ 619529 h 619529"/>
                  <a:gd name="connsiteX24" fmla="*/ 0 w 6835023"/>
                  <a:gd name="connsiteY24" fmla="*/ 619529 h 619529"/>
                  <a:gd name="connsiteX25" fmla="*/ 0 w 6835023"/>
                  <a:gd name="connsiteY25" fmla="*/ 0 h 619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619529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08346" y="208088"/>
                      <a:pt x="6836938" y="335131"/>
                      <a:pt x="6835023" y="619529"/>
                    </a:cubicBezTo>
                    <a:cubicBezTo>
                      <a:pt x="6735115" y="606650"/>
                      <a:pt x="6515641" y="624062"/>
                      <a:pt x="6356571" y="619529"/>
                    </a:cubicBezTo>
                    <a:cubicBezTo>
                      <a:pt x="6197501" y="614996"/>
                      <a:pt x="6009743" y="604459"/>
                      <a:pt x="5878120" y="619529"/>
                    </a:cubicBezTo>
                    <a:cubicBezTo>
                      <a:pt x="5746497" y="634599"/>
                      <a:pt x="5541574" y="638066"/>
                      <a:pt x="5399668" y="619529"/>
                    </a:cubicBezTo>
                    <a:cubicBezTo>
                      <a:pt x="5257762" y="600992"/>
                      <a:pt x="4831343" y="633799"/>
                      <a:pt x="4647816" y="619529"/>
                    </a:cubicBezTo>
                    <a:cubicBezTo>
                      <a:pt x="4464289" y="605259"/>
                      <a:pt x="4383569" y="612933"/>
                      <a:pt x="4169364" y="619529"/>
                    </a:cubicBezTo>
                    <a:cubicBezTo>
                      <a:pt x="3955159" y="626125"/>
                      <a:pt x="3747528" y="591902"/>
                      <a:pt x="3349161" y="619529"/>
                    </a:cubicBezTo>
                    <a:cubicBezTo>
                      <a:pt x="2950794" y="647156"/>
                      <a:pt x="2907971" y="636988"/>
                      <a:pt x="2734009" y="619529"/>
                    </a:cubicBezTo>
                    <a:cubicBezTo>
                      <a:pt x="2560047" y="602070"/>
                      <a:pt x="2329484" y="621015"/>
                      <a:pt x="2050507" y="619529"/>
                    </a:cubicBezTo>
                    <a:cubicBezTo>
                      <a:pt x="1771530" y="618043"/>
                      <a:pt x="1602603" y="649685"/>
                      <a:pt x="1367005" y="619529"/>
                    </a:cubicBezTo>
                    <a:cubicBezTo>
                      <a:pt x="1131407" y="589373"/>
                      <a:pt x="910889" y="607059"/>
                      <a:pt x="751853" y="619529"/>
                    </a:cubicBezTo>
                    <a:cubicBezTo>
                      <a:pt x="592817" y="631999"/>
                      <a:pt x="284180" y="595897"/>
                      <a:pt x="0" y="619529"/>
                    </a:cubicBezTo>
                    <a:cubicBezTo>
                      <a:pt x="-14070" y="351393"/>
                      <a:pt x="-23211" y="213647"/>
                      <a:pt x="0" y="0"/>
                    </a:cubicBezTo>
                    <a:close/>
                  </a:path>
                  <a:path w="6835023" h="619529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09790" y="201085"/>
                      <a:pt x="6836513" y="389027"/>
                      <a:pt x="6835023" y="619529"/>
                    </a:cubicBezTo>
                    <a:cubicBezTo>
                      <a:pt x="6644552" y="601154"/>
                      <a:pt x="6361240" y="604788"/>
                      <a:pt x="6083170" y="619529"/>
                    </a:cubicBezTo>
                    <a:cubicBezTo>
                      <a:pt x="5805100" y="634270"/>
                      <a:pt x="5644110" y="615549"/>
                      <a:pt x="5468018" y="619529"/>
                    </a:cubicBezTo>
                    <a:cubicBezTo>
                      <a:pt x="5291926" y="623509"/>
                      <a:pt x="5128813" y="591989"/>
                      <a:pt x="4852866" y="619529"/>
                    </a:cubicBezTo>
                    <a:cubicBezTo>
                      <a:pt x="4576919" y="647069"/>
                      <a:pt x="4356364" y="656070"/>
                      <a:pt x="4101014" y="619529"/>
                    </a:cubicBezTo>
                    <a:cubicBezTo>
                      <a:pt x="3845664" y="582988"/>
                      <a:pt x="3814179" y="615359"/>
                      <a:pt x="3554212" y="619529"/>
                    </a:cubicBezTo>
                    <a:cubicBezTo>
                      <a:pt x="3294245" y="623699"/>
                      <a:pt x="3294216" y="630578"/>
                      <a:pt x="3075760" y="619529"/>
                    </a:cubicBezTo>
                    <a:cubicBezTo>
                      <a:pt x="2857304" y="608480"/>
                      <a:pt x="2494600" y="651169"/>
                      <a:pt x="2323908" y="619529"/>
                    </a:cubicBezTo>
                    <a:cubicBezTo>
                      <a:pt x="2153216" y="587889"/>
                      <a:pt x="1933047" y="602089"/>
                      <a:pt x="1777106" y="619529"/>
                    </a:cubicBezTo>
                    <a:cubicBezTo>
                      <a:pt x="1621165" y="636969"/>
                      <a:pt x="1372556" y="651900"/>
                      <a:pt x="1093604" y="619529"/>
                    </a:cubicBezTo>
                    <a:cubicBezTo>
                      <a:pt x="814652" y="587158"/>
                      <a:pt x="323066" y="640275"/>
                      <a:pt x="0" y="619529"/>
                    </a:cubicBezTo>
                    <a:cubicBezTo>
                      <a:pt x="-999" y="382306"/>
                      <a:pt x="12971" y="17576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𝑞𝑢𝑎𝑟𝑡𝑖𝑙𝑒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56C604-EEE4-FDA1-0DF8-B6B28E447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4545232"/>
                <a:ext cx="6835023" cy="6195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619529"/>
                          <a:gd name="connsiteX1" fmla="*/ 478452 w 6835023"/>
                          <a:gd name="connsiteY1" fmla="*/ 0 h 619529"/>
                          <a:gd name="connsiteX2" fmla="*/ 956903 w 6835023"/>
                          <a:gd name="connsiteY2" fmla="*/ 0 h 619529"/>
                          <a:gd name="connsiteX3" fmla="*/ 1435355 w 6835023"/>
                          <a:gd name="connsiteY3" fmla="*/ 0 h 619529"/>
                          <a:gd name="connsiteX4" fmla="*/ 1913806 w 6835023"/>
                          <a:gd name="connsiteY4" fmla="*/ 0 h 619529"/>
                          <a:gd name="connsiteX5" fmla="*/ 2460608 w 6835023"/>
                          <a:gd name="connsiteY5" fmla="*/ 0 h 619529"/>
                          <a:gd name="connsiteX6" fmla="*/ 3075760 w 6835023"/>
                          <a:gd name="connsiteY6" fmla="*/ 0 h 619529"/>
                          <a:gd name="connsiteX7" fmla="*/ 3759263 w 6835023"/>
                          <a:gd name="connsiteY7" fmla="*/ 0 h 619529"/>
                          <a:gd name="connsiteX8" fmla="*/ 4237714 w 6835023"/>
                          <a:gd name="connsiteY8" fmla="*/ 0 h 619529"/>
                          <a:gd name="connsiteX9" fmla="*/ 4716166 w 6835023"/>
                          <a:gd name="connsiteY9" fmla="*/ 0 h 619529"/>
                          <a:gd name="connsiteX10" fmla="*/ 5399668 w 6835023"/>
                          <a:gd name="connsiteY10" fmla="*/ 0 h 619529"/>
                          <a:gd name="connsiteX11" fmla="*/ 6151521 w 6835023"/>
                          <a:gd name="connsiteY11" fmla="*/ 0 h 619529"/>
                          <a:gd name="connsiteX12" fmla="*/ 6835023 w 6835023"/>
                          <a:gd name="connsiteY12" fmla="*/ 0 h 619529"/>
                          <a:gd name="connsiteX13" fmla="*/ 6835023 w 6835023"/>
                          <a:gd name="connsiteY13" fmla="*/ 619529 h 619529"/>
                          <a:gd name="connsiteX14" fmla="*/ 6356571 w 6835023"/>
                          <a:gd name="connsiteY14" fmla="*/ 619529 h 619529"/>
                          <a:gd name="connsiteX15" fmla="*/ 5878120 w 6835023"/>
                          <a:gd name="connsiteY15" fmla="*/ 619529 h 619529"/>
                          <a:gd name="connsiteX16" fmla="*/ 5399668 w 6835023"/>
                          <a:gd name="connsiteY16" fmla="*/ 619529 h 619529"/>
                          <a:gd name="connsiteX17" fmla="*/ 4647816 w 6835023"/>
                          <a:gd name="connsiteY17" fmla="*/ 619529 h 619529"/>
                          <a:gd name="connsiteX18" fmla="*/ 4169364 w 6835023"/>
                          <a:gd name="connsiteY18" fmla="*/ 619529 h 619529"/>
                          <a:gd name="connsiteX19" fmla="*/ 3349161 w 6835023"/>
                          <a:gd name="connsiteY19" fmla="*/ 619529 h 619529"/>
                          <a:gd name="connsiteX20" fmla="*/ 2734009 w 6835023"/>
                          <a:gd name="connsiteY20" fmla="*/ 619529 h 619529"/>
                          <a:gd name="connsiteX21" fmla="*/ 2050507 w 6835023"/>
                          <a:gd name="connsiteY21" fmla="*/ 619529 h 619529"/>
                          <a:gd name="connsiteX22" fmla="*/ 1367005 w 6835023"/>
                          <a:gd name="connsiteY22" fmla="*/ 619529 h 619529"/>
                          <a:gd name="connsiteX23" fmla="*/ 751853 w 6835023"/>
                          <a:gd name="connsiteY23" fmla="*/ 619529 h 619529"/>
                          <a:gd name="connsiteX24" fmla="*/ 0 w 6835023"/>
                          <a:gd name="connsiteY24" fmla="*/ 619529 h 619529"/>
                          <a:gd name="connsiteX25" fmla="*/ 0 w 6835023"/>
                          <a:gd name="connsiteY25" fmla="*/ 0 h 6195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619529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08346" y="208088"/>
                              <a:pt x="6836938" y="335131"/>
                              <a:pt x="6835023" y="619529"/>
                            </a:cubicBezTo>
                            <a:cubicBezTo>
                              <a:pt x="6735115" y="606650"/>
                              <a:pt x="6515641" y="624062"/>
                              <a:pt x="6356571" y="619529"/>
                            </a:cubicBezTo>
                            <a:cubicBezTo>
                              <a:pt x="6197501" y="614996"/>
                              <a:pt x="6009743" y="604459"/>
                              <a:pt x="5878120" y="619529"/>
                            </a:cubicBezTo>
                            <a:cubicBezTo>
                              <a:pt x="5746497" y="634599"/>
                              <a:pt x="5541574" y="638066"/>
                              <a:pt x="5399668" y="619529"/>
                            </a:cubicBezTo>
                            <a:cubicBezTo>
                              <a:pt x="5257762" y="600992"/>
                              <a:pt x="4831343" y="633799"/>
                              <a:pt x="4647816" y="619529"/>
                            </a:cubicBezTo>
                            <a:cubicBezTo>
                              <a:pt x="4464289" y="605259"/>
                              <a:pt x="4383569" y="612933"/>
                              <a:pt x="4169364" y="619529"/>
                            </a:cubicBezTo>
                            <a:cubicBezTo>
                              <a:pt x="3955159" y="626125"/>
                              <a:pt x="3747528" y="591902"/>
                              <a:pt x="3349161" y="619529"/>
                            </a:cubicBezTo>
                            <a:cubicBezTo>
                              <a:pt x="2950794" y="647156"/>
                              <a:pt x="2907971" y="636988"/>
                              <a:pt x="2734009" y="619529"/>
                            </a:cubicBezTo>
                            <a:cubicBezTo>
                              <a:pt x="2560047" y="602070"/>
                              <a:pt x="2329484" y="621015"/>
                              <a:pt x="2050507" y="619529"/>
                            </a:cubicBezTo>
                            <a:cubicBezTo>
                              <a:pt x="1771530" y="618043"/>
                              <a:pt x="1602603" y="649685"/>
                              <a:pt x="1367005" y="619529"/>
                            </a:cubicBezTo>
                            <a:cubicBezTo>
                              <a:pt x="1131407" y="589373"/>
                              <a:pt x="910889" y="607059"/>
                              <a:pt x="751853" y="619529"/>
                            </a:cubicBezTo>
                            <a:cubicBezTo>
                              <a:pt x="592817" y="631999"/>
                              <a:pt x="284180" y="595897"/>
                              <a:pt x="0" y="619529"/>
                            </a:cubicBezTo>
                            <a:cubicBezTo>
                              <a:pt x="-14070" y="351393"/>
                              <a:pt x="-23211" y="213647"/>
                              <a:pt x="0" y="0"/>
                            </a:cubicBezTo>
                            <a:close/>
                          </a:path>
                          <a:path w="6835023" h="619529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09790" y="201085"/>
                              <a:pt x="6836513" y="389027"/>
                              <a:pt x="6835023" y="619529"/>
                            </a:cubicBezTo>
                            <a:cubicBezTo>
                              <a:pt x="6644552" y="601154"/>
                              <a:pt x="6361240" y="604788"/>
                              <a:pt x="6083170" y="619529"/>
                            </a:cubicBezTo>
                            <a:cubicBezTo>
                              <a:pt x="5805100" y="634270"/>
                              <a:pt x="5644110" y="615549"/>
                              <a:pt x="5468018" y="619529"/>
                            </a:cubicBezTo>
                            <a:cubicBezTo>
                              <a:pt x="5291926" y="623509"/>
                              <a:pt x="5128813" y="591989"/>
                              <a:pt x="4852866" y="619529"/>
                            </a:cubicBezTo>
                            <a:cubicBezTo>
                              <a:pt x="4576919" y="647069"/>
                              <a:pt x="4356364" y="656070"/>
                              <a:pt x="4101014" y="619529"/>
                            </a:cubicBezTo>
                            <a:cubicBezTo>
                              <a:pt x="3845664" y="582988"/>
                              <a:pt x="3814179" y="615359"/>
                              <a:pt x="3554212" y="619529"/>
                            </a:cubicBezTo>
                            <a:cubicBezTo>
                              <a:pt x="3294245" y="623699"/>
                              <a:pt x="3294216" y="630578"/>
                              <a:pt x="3075760" y="619529"/>
                            </a:cubicBezTo>
                            <a:cubicBezTo>
                              <a:pt x="2857304" y="608480"/>
                              <a:pt x="2494600" y="651169"/>
                              <a:pt x="2323908" y="619529"/>
                            </a:cubicBezTo>
                            <a:cubicBezTo>
                              <a:pt x="2153216" y="587889"/>
                              <a:pt x="1933047" y="602089"/>
                              <a:pt x="1777106" y="619529"/>
                            </a:cubicBezTo>
                            <a:cubicBezTo>
                              <a:pt x="1621165" y="636969"/>
                              <a:pt x="1372556" y="651900"/>
                              <a:pt x="1093604" y="619529"/>
                            </a:cubicBezTo>
                            <a:cubicBezTo>
                              <a:pt x="814652" y="587158"/>
                              <a:pt x="323066" y="640275"/>
                              <a:pt x="0" y="619529"/>
                            </a:cubicBezTo>
                            <a:cubicBezTo>
                              <a:pt x="-999" y="382306"/>
                              <a:pt x="12971" y="17576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91AC78-9853-14AA-75AB-779A9324E594}"/>
                  </a:ext>
                </a:extLst>
              </p:cNvPr>
              <p:cNvSpPr txBox="1"/>
              <p:nvPr/>
            </p:nvSpPr>
            <p:spPr>
              <a:xfrm>
                <a:off x="5723979" y="5405136"/>
                <a:ext cx="3905212" cy="584775"/>
              </a:xfrm>
              <a:custGeom>
                <a:avLst/>
                <a:gdLst>
                  <a:gd name="connsiteX0" fmla="*/ 0 w 3905212"/>
                  <a:gd name="connsiteY0" fmla="*/ 0 h 584775"/>
                  <a:gd name="connsiteX1" fmla="*/ 650869 w 3905212"/>
                  <a:gd name="connsiteY1" fmla="*/ 0 h 584775"/>
                  <a:gd name="connsiteX2" fmla="*/ 1223633 w 3905212"/>
                  <a:gd name="connsiteY2" fmla="*/ 0 h 584775"/>
                  <a:gd name="connsiteX3" fmla="*/ 1874502 w 3905212"/>
                  <a:gd name="connsiteY3" fmla="*/ 0 h 584775"/>
                  <a:gd name="connsiteX4" fmla="*/ 2447266 w 3905212"/>
                  <a:gd name="connsiteY4" fmla="*/ 0 h 584775"/>
                  <a:gd name="connsiteX5" fmla="*/ 3020031 w 3905212"/>
                  <a:gd name="connsiteY5" fmla="*/ 0 h 584775"/>
                  <a:gd name="connsiteX6" fmla="*/ 3905212 w 3905212"/>
                  <a:gd name="connsiteY6" fmla="*/ 0 h 584775"/>
                  <a:gd name="connsiteX7" fmla="*/ 3905212 w 3905212"/>
                  <a:gd name="connsiteY7" fmla="*/ 584775 h 584775"/>
                  <a:gd name="connsiteX8" fmla="*/ 3371500 w 3905212"/>
                  <a:gd name="connsiteY8" fmla="*/ 584775 h 584775"/>
                  <a:gd name="connsiteX9" fmla="*/ 2798735 w 3905212"/>
                  <a:gd name="connsiteY9" fmla="*/ 584775 h 584775"/>
                  <a:gd name="connsiteX10" fmla="*/ 2225971 w 3905212"/>
                  <a:gd name="connsiteY10" fmla="*/ 584775 h 584775"/>
                  <a:gd name="connsiteX11" fmla="*/ 1614154 w 3905212"/>
                  <a:gd name="connsiteY11" fmla="*/ 584775 h 584775"/>
                  <a:gd name="connsiteX12" fmla="*/ 924234 w 3905212"/>
                  <a:gd name="connsiteY12" fmla="*/ 584775 h 584775"/>
                  <a:gd name="connsiteX13" fmla="*/ 0 w 3905212"/>
                  <a:gd name="connsiteY13" fmla="*/ 584775 h 584775"/>
                  <a:gd name="connsiteX14" fmla="*/ 0 w 3905212"/>
                  <a:gd name="connsiteY1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05212" h="584775" fill="none" extrusionOk="0">
                    <a:moveTo>
                      <a:pt x="0" y="0"/>
                    </a:moveTo>
                    <a:cubicBezTo>
                      <a:pt x="147747" y="-24699"/>
                      <a:pt x="481918" y="-17426"/>
                      <a:pt x="650869" y="0"/>
                    </a:cubicBezTo>
                    <a:cubicBezTo>
                      <a:pt x="819820" y="17426"/>
                      <a:pt x="1081727" y="5933"/>
                      <a:pt x="1223633" y="0"/>
                    </a:cubicBezTo>
                    <a:cubicBezTo>
                      <a:pt x="1365539" y="-5933"/>
                      <a:pt x="1617469" y="-17220"/>
                      <a:pt x="1874502" y="0"/>
                    </a:cubicBezTo>
                    <a:cubicBezTo>
                      <a:pt x="2131535" y="17220"/>
                      <a:pt x="2300708" y="-10405"/>
                      <a:pt x="2447266" y="0"/>
                    </a:cubicBezTo>
                    <a:cubicBezTo>
                      <a:pt x="2593824" y="10405"/>
                      <a:pt x="2827226" y="-12311"/>
                      <a:pt x="3020031" y="0"/>
                    </a:cubicBezTo>
                    <a:cubicBezTo>
                      <a:pt x="3212836" y="12311"/>
                      <a:pt x="3699084" y="36214"/>
                      <a:pt x="3905212" y="0"/>
                    </a:cubicBezTo>
                    <a:cubicBezTo>
                      <a:pt x="3879534" y="228051"/>
                      <a:pt x="3917537" y="417647"/>
                      <a:pt x="3905212" y="584775"/>
                    </a:cubicBezTo>
                    <a:cubicBezTo>
                      <a:pt x="3787408" y="591471"/>
                      <a:pt x="3597741" y="595046"/>
                      <a:pt x="3371500" y="584775"/>
                    </a:cubicBezTo>
                    <a:cubicBezTo>
                      <a:pt x="3145259" y="574504"/>
                      <a:pt x="2943098" y="570849"/>
                      <a:pt x="2798735" y="584775"/>
                    </a:cubicBezTo>
                    <a:cubicBezTo>
                      <a:pt x="2654372" y="598701"/>
                      <a:pt x="2498634" y="583898"/>
                      <a:pt x="2225971" y="584775"/>
                    </a:cubicBezTo>
                    <a:cubicBezTo>
                      <a:pt x="1953308" y="585652"/>
                      <a:pt x="1756885" y="605808"/>
                      <a:pt x="1614154" y="584775"/>
                    </a:cubicBezTo>
                    <a:cubicBezTo>
                      <a:pt x="1471423" y="563742"/>
                      <a:pt x="1213303" y="564315"/>
                      <a:pt x="924234" y="584775"/>
                    </a:cubicBezTo>
                    <a:cubicBezTo>
                      <a:pt x="635165" y="605235"/>
                      <a:pt x="364750" y="606825"/>
                      <a:pt x="0" y="584775"/>
                    </a:cubicBezTo>
                    <a:cubicBezTo>
                      <a:pt x="-7499" y="304717"/>
                      <a:pt x="1559" y="118553"/>
                      <a:pt x="0" y="0"/>
                    </a:cubicBezTo>
                    <a:close/>
                  </a:path>
                  <a:path w="3905212" h="584775" stroke="0" extrusionOk="0">
                    <a:moveTo>
                      <a:pt x="0" y="0"/>
                    </a:moveTo>
                    <a:cubicBezTo>
                      <a:pt x="183479" y="-4558"/>
                      <a:pt x="326282" y="-14591"/>
                      <a:pt x="650869" y="0"/>
                    </a:cubicBezTo>
                    <a:cubicBezTo>
                      <a:pt x="975456" y="14591"/>
                      <a:pt x="1102654" y="34947"/>
                      <a:pt x="1379842" y="0"/>
                    </a:cubicBezTo>
                    <a:cubicBezTo>
                      <a:pt x="1657030" y="-34947"/>
                      <a:pt x="1686933" y="5489"/>
                      <a:pt x="1913554" y="0"/>
                    </a:cubicBezTo>
                    <a:cubicBezTo>
                      <a:pt x="2140175" y="-5489"/>
                      <a:pt x="2352896" y="-2750"/>
                      <a:pt x="2486318" y="0"/>
                    </a:cubicBezTo>
                    <a:cubicBezTo>
                      <a:pt x="2619740" y="2750"/>
                      <a:pt x="2784885" y="23258"/>
                      <a:pt x="3020031" y="0"/>
                    </a:cubicBezTo>
                    <a:cubicBezTo>
                      <a:pt x="3255177" y="-23258"/>
                      <a:pt x="3472246" y="16014"/>
                      <a:pt x="3905212" y="0"/>
                    </a:cubicBezTo>
                    <a:cubicBezTo>
                      <a:pt x="3929163" y="271113"/>
                      <a:pt x="3927438" y="403620"/>
                      <a:pt x="3905212" y="584775"/>
                    </a:cubicBezTo>
                    <a:cubicBezTo>
                      <a:pt x="3662165" y="575845"/>
                      <a:pt x="3596139" y="555391"/>
                      <a:pt x="3293395" y="584775"/>
                    </a:cubicBezTo>
                    <a:cubicBezTo>
                      <a:pt x="2990651" y="614159"/>
                      <a:pt x="2876079" y="597573"/>
                      <a:pt x="2642527" y="584775"/>
                    </a:cubicBezTo>
                    <a:cubicBezTo>
                      <a:pt x="2408975" y="571977"/>
                      <a:pt x="2261134" y="599725"/>
                      <a:pt x="2069762" y="584775"/>
                    </a:cubicBezTo>
                    <a:cubicBezTo>
                      <a:pt x="1878390" y="569825"/>
                      <a:pt x="1695424" y="555002"/>
                      <a:pt x="1379842" y="584775"/>
                    </a:cubicBezTo>
                    <a:cubicBezTo>
                      <a:pt x="1064260" y="614548"/>
                      <a:pt x="961726" y="609795"/>
                      <a:pt x="689921" y="584775"/>
                    </a:cubicBezTo>
                    <a:cubicBezTo>
                      <a:pt x="418116" y="559755"/>
                      <a:pt x="161890" y="561411"/>
                      <a:pt x="0" y="584775"/>
                    </a:cubicBezTo>
                    <a:cubicBezTo>
                      <a:pt x="-25635" y="421272"/>
                      <a:pt x="6813" y="15727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𝑖𝑛𝑡𝑒𝑟𝑣𝑎𝑙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91AC78-9853-14AA-75AB-779A9324E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5405136"/>
                <a:ext cx="390521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3905212"/>
                          <a:gd name="connsiteY0" fmla="*/ 0 h 584775"/>
                          <a:gd name="connsiteX1" fmla="*/ 650869 w 3905212"/>
                          <a:gd name="connsiteY1" fmla="*/ 0 h 584775"/>
                          <a:gd name="connsiteX2" fmla="*/ 1223633 w 3905212"/>
                          <a:gd name="connsiteY2" fmla="*/ 0 h 584775"/>
                          <a:gd name="connsiteX3" fmla="*/ 1874502 w 3905212"/>
                          <a:gd name="connsiteY3" fmla="*/ 0 h 584775"/>
                          <a:gd name="connsiteX4" fmla="*/ 2447266 w 3905212"/>
                          <a:gd name="connsiteY4" fmla="*/ 0 h 584775"/>
                          <a:gd name="connsiteX5" fmla="*/ 3020031 w 3905212"/>
                          <a:gd name="connsiteY5" fmla="*/ 0 h 584775"/>
                          <a:gd name="connsiteX6" fmla="*/ 3905212 w 3905212"/>
                          <a:gd name="connsiteY6" fmla="*/ 0 h 584775"/>
                          <a:gd name="connsiteX7" fmla="*/ 3905212 w 3905212"/>
                          <a:gd name="connsiteY7" fmla="*/ 584775 h 584775"/>
                          <a:gd name="connsiteX8" fmla="*/ 3371500 w 3905212"/>
                          <a:gd name="connsiteY8" fmla="*/ 584775 h 584775"/>
                          <a:gd name="connsiteX9" fmla="*/ 2798735 w 3905212"/>
                          <a:gd name="connsiteY9" fmla="*/ 584775 h 584775"/>
                          <a:gd name="connsiteX10" fmla="*/ 2225971 w 3905212"/>
                          <a:gd name="connsiteY10" fmla="*/ 584775 h 584775"/>
                          <a:gd name="connsiteX11" fmla="*/ 1614154 w 3905212"/>
                          <a:gd name="connsiteY11" fmla="*/ 584775 h 584775"/>
                          <a:gd name="connsiteX12" fmla="*/ 924234 w 3905212"/>
                          <a:gd name="connsiteY12" fmla="*/ 584775 h 584775"/>
                          <a:gd name="connsiteX13" fmla="*/ 0 w 3905212"/>
                          <a:gd name="connsiteY13" fmla="*/ 584775 h 584775"/>
                          <a:gd name="connsiteX14" fmla="*/ 0 w 3905212"/>
                          <a:gd name="connsiteY1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905212" h="584775" fill="none" extrusionOk="0">
                            <a:moveTo>
                              <a:pt x="0" y="0"/>
                            </a:moveTo>
                            <a:cubicBezTo>
                              <a:pt x="147747" y="-24699"/>
                              <a:pt x="481918" y="-17426"/>
                              <a:pt x="650869" y="0"/>
                            </a:cubicBezTo>
                            <a:cubicBezTo>
                              <a:pt x="819820" y="17426"/>
                              <a:pt x="1081727" y="5933"/>
                              <a:pt x="1223633" y="0"/>
                            </a:cubicBezTo>
                            <a:cubicBezTo>
                              <a:pt x="1365539" y="-5933"/>
                              <a:pt x="1617469" y="-17220"/>
                              <a:pt x="1874502" y="0"/>
                            </a:cubicBezTo>
                            <a:cubicBezTo>
                              <a:pt x="2131535" y="17220"/>
                              <a:pt x="2300708" y="-10405"/>
                              <a:pt x="2447266" y="0"/>
                            </a:cubicBezTo>
                            <a:cubicBezTo>
                              <a:pt x="2593824" y="10405"/>
                              <a:pt x="2827226" y="-12311"/>
                              <a:pt x="3020031" y="0"/>
                            </a:cubicBezTo>
                            <a:cubicBezTo>
                              <a:pt x="3212836" y="12311"/>
                              <a:pt x="3699084" y="36214"/>
                              <a:pt x="3905212" y="0"/>
                            </a:cubicBezTo>
                            <a:cubicBezTo>
                              <a:pt x="3879534" y="228051"/>
                              <a:pt x="3917537" y="417647"/>
                              <a:pt x="3905212" y="584775"/>
                            </a:cubicBezTo>
                            <a:cubicBezTo>
                              <a:pt x="3787408" y="591471"/>
                              <a:pt x="3597741" y="595046"/>
                              <a:pt x="3371500" y="584775"/>
                            </a:cubicBezTo>
                            <a:cubicBezTo>
                              <a:pt x="3145259" y="574504"/>
                              <a:pt x="2943098" y="570849"/>
                              <a:pt x="2798735" y="584775"/>
                            </a:cubicBezTo>
                            <a:cubicBezTo>
                              <a:pt x="2654372" y="598701"/>
                              <a:pt x="2498634" y="583898"/>
                              <a:pt x="2225971" y="584775"/>
                            </a:cubicBezTo>
                            <a:cubicBezTo>
                              <a:pt x="1953308" y="585652"/>
                              <a:pt x="1756885" y="605808"/>
                              <a:pt x="1614154" y="584775"/>
                            </a:cubicBezTo>
                            <a:cubicBezTo>
                              <a:pt x="1471423" y="563742"/>
                              <a:pt x="1213303" y="564315"/>
                              <a:pt x="924234" y="584775"/>
                            </a:cubicBezTo>
                            <a:cubicBezTo>
                              <a:pt x="635165" y="605235"/>
                              <a:pt x="364750" y="606825"/>
                              <a:pt x="0" y="584775"/>
                            </a:cubicBezTo>
                            <a:cubicBezTo>
                              <a:pt x="-7499" y="304717"/>
                              <a:pt x="1559" y="118553"/>
                              <a:pt x="0" y="0"/>
                            </a:cubicBezTo>
                            <a:close/>
                          </a:path>
                          <a:path w="3905212" h="584775" stroke="0" extrusionOk="0">
                            <a:moveTo>
                              <a:pt x="0" y="0"/>
                            </a:moveTo>
                            <a:cubicBezTo>
                              <a:pt x="183479" y="-4558"/>
                              <a:pt x="326282" y="-14591"/>
                              <a:pt x="650869" y="0"/>
                            </a:cubicBezTo>
                            <a:cubicBezTo>
                              <a:pt x="975456" y="14591"/>
                              <a:pt x="1102654" y="34947"/>
                              <a:pt x="1379842" y="0"/>
                            </a:cubicBezTo>
                            <a:cubicBezTo>
                              <a:pt x="1657030" y="-34947"/>
                              <a:pt x="1686933" y="5489"/>
                              <a:pt x="1913554" y="0"/>
                            </a:cubicBezTo>
                            <a:cubicBezTo>
                              <a:pt x="2140175" y="-5489"/>
                              <a:pt x="2352896" y="-2750"/>
                              <a:pt x="2486318" y="0"/>
                            </a:cubicBezTo>
                            <a:cubicBezTo>
                              <a:pt x="2619740" y="2750"/>
                              <a:pt x="2784885" y="23258"/>
                              <a:pt x="3020031" y="0"/>
                            </a:cubicBezTo>
                            <a:cubicBezTo>
                              <a:pt x="3255177" y="-23258"/>
                              <a:pt x="3472246" y="16014"/>
                              <a:pt x="3905212" y="0"/>
                            </a:cubicBezTo>
                            <a:cubicBezTo>
                              <a:pt x="3929163" y="271113"/>
                              <a:pt x="3927438" y="403620"/>
                              <a:pt x="3905212" y="584775"/>
                            </a:cubicBezTo>
                            <a:cubicBezTo>
                              <a:pt x="3662165" y="575845"/>
                              <a:pt x="3596139" y="555391"/>
                              <a:pt x="3293395" y="584775"/>
                            </a:cubicBezTo>
                            <a:cubicBezTo>
                              <a:pt x="2990651" y="614159"/>
                              <a:pt x="2876079" y="597573"/>
                              <a:pt x="2642527" y="584775"/>
                            </a:cubicBezTo>
                            <a:cubicBezTo>
                              <a:pt x="2408975" y="571977"/>
                              <a:pt x="2261134" y="599725"/>
                              <a:pt x="2069762" y="584775"/>
                            </a:cubicBezTo>
                            <a:cubicBezTo>
                              <a:pt x="1878390" y="569825"/>
                              <a:pt x="1695424" y="555002"/>
                              <a:pt x="1379842" y="584775"/>
                            </a:cubicBezTo>
                            <a:cubicBezTo>
                              <a:pt x="1064260" y="614548"/>
                              <a:pt x="961726" y="609795"/>
                              <a:pt x="689921" y="584775"/>
                            </a:cubicBezTo>
                            <a:cubicBezTo>
                              <a:pt x="418116" y="559755"/>
                              <a:pt x="161890" y="561411"/>
                              <a:pt x="0" y="584775"/>
                            </a:cubicBezTo>
                            <a:cubicBezTo>
                              <a:pt x="-25635" y="421272"/>
                              <a:pt x="6813" y="15727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68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3B17C-EE36-70D1-503D-2FBE9689B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6FAC-BC71-0C98-FAE6-D8A9E4A3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Q, D, and P (Grouped)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57D54A-EDDD-0E2F-D0C0-BA4E50291F95}"/>
                  </a:ext>
                </a:extLst>
              </p:cNvPr>
              <p:cNvSpPr txBox="1"/>
              <p:nvPr/>
            </p:nvSpPr>
            <p:spPr>
              <a:xfrm>
                <a:off x="408643" y="2028683"/>
                <a:ext cx="4819022" cy="1915204"/>
              </a:xfrm>
              <a:custGeom>
                <a:avLst/>
                <a:gdLst>
                  <a:gd name="connsiteX0" fmla="*/ 0 w 4819022"/>
                  <a:gd name="connsiteY0" fmla="*/ 0 h 1915204"/>
                  <a:gd name="connsiteX1" fmla="*/ 592051 w 4819022"/>
                  <a:gd name="connsiteY1" fmla="*/ 0 h 1915204"/>
                  <a:gd name="connsiteX2" fmla="*/ 1135912 w 4819022"/>
                  <a:gd name="connsiteY2" fmla="*/ 0 h 1915204"/>
                  <a:gd name="connsiteX3" fmla="*/ 1824344 w 4819022"/>
                  <a:gd name="connsiteY3" fmla="*/ 0 h 1915204"/>
                  <a:gd name="connsiteX4" fmla="*/ 2368205 w 4819022"/>
                  <a:gd name="connsiteY4" fmla="*/ 0 h 1915204"/>
                  <a:gd name="connsiteX5" fmla="*/ 2912066 w 4819022"/>
                  <a:gd name="connsiteY5" fmla="*/ 0 h 1915204"/>
                  <a:gd name="connsiteX6" fmla="*/ 3455927 w 4819022"/>
                  <a:gd name="connsiteY6" fmla="*/ 0 h 1915204"/>
                  <a:gd name="connsiteX7" fmla="*/ 4047978 w 4819022"/>
                  <a:gd name="connsiteY7" fmla="*/ 0 h 1915204"/>
                  <a:gd name="connsiteX8" fmla="*/ 4819022 w 4819022"/>
                  <a:gd name="connsiteY8" fmla="*/ 0 h 1915204"/>
                  <a:gd name="connsiteX9" fmla="*/ 4819022 w 4819022"/>
                  <a:gd name="connsiteY9" fmla="*/ 638401 h 1915204"/>
                  <a:gd name="connsiteX10" fmla="*/ 4819022 w 4819022"/>
                  <a:gd name="connsiteY10" fmla="*/ 1295955 h 1915204"/>
                  <a:gd name="connsiteX11" fmla="*/ 4819022 w 4819022"/>
                  <a:gd name="connsiteY11" fmla="*/ 1915204 h 1915204"/>
                  <a:gd name="connsiteX12" fmla="*/ 4034210 w 4819022"/>
                  <a:gd name="connsiteY12" fmla="*/ 1915204 h 1915204"/>
                  <a:gd name="connsiteX13" fmla="*/ 3393968 w 4819022"/>
                  <a:gd name="connsiteY13" fmla="*/ 1915204 h 1915204"/>
                  <a:gd name="connsiteX14" fmla="*/ 2657346 w 4819022"/>
                  <a:gd name="connsiteY14" fmla="*/ 1915204 h 1915204"/>
                  <a:gd name="connsiteX15" fmla="*/ 2065295 w 4819022"/>
                  <a:gd name="connsiteY15" fmla="*/ 1915204 h 1915204"/>
                  <a:gd name="connsiteX16" fmla="*/ 1280483 w 4819022"/>
                  <a:gd name="connsiteY16" fmla="*/ 1915204 h 1915204"/>
                  <a:gd name="connsiteX17" fmla="*/ 736622 w 4819022"/>
                  <a:gd name="connsiteY17" fmla="*/ 1915204 h 1915204"/>
                  <a:gd name="connsiteX18" fmla="*/ 0 w 4819022"/>
                  <a:gd name="connsiteY18" fmla="*/ 1915204 h 1915204"/>
                  <a:gd name="connsiteX19" fmla="*/ 0 w 4819022"/>
                  <a:gd name="connsiteY19" fmla="*/ 1257651 h 1915204"/>
                  <a:gd name="connsiteX20" fmla="*/ 0 w 4819022"/>
                  <a:gd name="connsiteY20" fmla="*/ 676705 h 1915204"/>
                  <a:gd name="connsiteX21" fmla="*/ 0 w 4819022"/>
                  <a:gd name="connsiteY21" fmla="*/ 0 h 1915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19022" h="1915204" fill="none" extrusionOk="0">
                    <a:moveTo>
                      <a:pt x="0" y="0"/>
                    </a:moveTo>
                    <a:cubicBezTo>
                      <a:pt x="157335" y="-29447"/>
                      <a:pt x="413608" y="-13611"/>
                      <a:pt x="592051" y="0"/>
                    </a:cubicBezTo>
                    <a:cubicBezTo>
                      <a:pt x="770494" y="13611"/>
                      <a:pt x="905851" y="-6477"/>
                      <a:pt x="1135912" y="0"/>
                    </a:cubicBezTo>
                    <a:cubicBezTo>
                      <a:pt x="1365973" y="6477"/>
                      <a:pt x="1557665" y="-25608"/>
                      <a:pt x="1824344" y="0"/>
                    </a:cubicBezTo>
                    <a:cubicBezTo>
                      <a:pt x="2091023" y="25608"/>
                      <a:pt x="2150209" y="13773"/>
                      <a:pt x="2368205" y="0"/>
                    </a:cubicBezTo>
                    <a:cubicBezTo>
                      <a:pt x="2586201" y="-13773"/>
                      <a:pt x="2718146" y="21968"/>
                      <a:pt x="2912066" y="0"/>
                    </a:cubicBezTo>
                    <a:cubicBezTo>
                      <a:pt x="3105986" y="-21968"/>
                      <a:pt x="3198128" y="24502"/>
                      <a:pt x="3455927" y="0"/>
                    </a:cubicBezTo>
                    <a:cubicBezTo>
                      <a:pt x="3713726" y="-24502"/>
                      <a:pt x="3779416" y="-3615"/>
                      <a:pt x="4047978" y="0"/>
                    </a:cubicBezTo>
                    <a:cubicBezTo>
                      <a:pt x="4316540" y="3615"/>
                      <a:pt x="4631275" y="29345"/>
                      <a:pt x="4819022" y="0"/>
                    </a:cubicBezTo>
                    <a:cubicBezTo>
                      <a:pt x="4831239" y="167091"/>
                      <a:pt x="4813654" y="350393"/>
                      <a:pt x="4819022" y="638401"/>
                    </a:cubicBezTo>
                    <a:cubicBezTo>
                      <a:pt x="4824390" y="926409"/>
                      <a:pt x="4806939" y="1096108"/>
                      <a:pt x="4819022" y="1295955"/>
                    </a:cubicBezTo>
                    <a:cubicBezTo>
                      <a:pt x="4831105" y="1495802"/>
                      <a:pt x="4813018" y="1771385"/>
                      <a:pt x="4819022" y="1915204"/>
                    </a:cubicBezTo>
                    <a:cubicBezTo>
                      <a:pt x="4523618" y="1878598"/>
                      <a:pt x="4400226" y="1880027"/>
                      <a:pt x="4034210" y="1915204"/>
                    </a:cubicBezTo>
                    <a:cubicBezTo>
                      <a:pt x="3668194" y="1950381"/>
                      <a:pt x="3656925" y="1916972"/>
                      <a:pt x="3393968" y="1915204"/>
                    </a:cubicBezTo>
                    <a:cubicBezTo>
                      <a:pt x="3131011" y="1913436"/>
                      <a:pt x="2901574" y="1885729"/>
                      <a:pt x="2657346" y="1915204"/>
                    </a:cubicBezTo>
                    <a:cubicBezTo>
                      <a:pt x="2413118" y="1944679"/>
                      <a:pt x="2314532" y="1942240"/>
                      <a:pt x="2065295" y="1915204"/>
                    </a:cubicBezTo>
                    <a:cubicBezTo>
                      <a:pt x="1816058" y="1888168"/>
                      <a:pt x="1658028" y="1924872"/>
                      <a:pt x="1280483" y="1915204"/>
                    </a:cubicBezTo>
                    <a:cubicBezTo>
                      <a:pt x="902938" y="1905536"/>
                      <a:pt x="874717" y="1935653"/>
                      <a:pt x="736622" y="1915204"/>
                    </a:cubicBezTo>
                    <a:cubicBezTo>
                      <a:pt x="598527" y="1894755"/>
                      <a:pt x="179686" y="1888490"/>
                      <a:pt x="0" y="1915204"/>
                    </a:cubicBezTo>
                    <a:cubicBezTo>
                      <a:pt x="-15902" y="1721574"/>
                      <a:pt x="27096" y="1558434"/>
                      <a:pt x="0" y="1257651"/>
                    </a:cubicBezTo>
                    <a:cubicBezTo>
                      <a:pt x="-27096" y="956868"/>
                      <a:pt x="-16698" y="924437"/>
                      <a:pt x="0" y="676705"/>
                    </a:cubicBezTo>
                    <a:cubicBezTo>
                      <a:pt x="16698" y="428973"/>
                      <a:pt x="31368" y="180162"/>
                      <a:pt x="0" y="0"/>
                    </a:cubicBezTo>
                    <a:close/>
                  </a:path>
                  <a:path w="4819022" h="1915204" stroke="0" extrusionOk="0">
                    <a:moveTo>
                      <a:pt x="0" y="0"/>
                    </a:moveTo>
                    <a:cubicBezTo>
                      <a:pt x="295509" y="20009"/>
                      <a:pt x="426186" y="-21812"/>
                      <a:pt x="688432" y="0"/>
                    </a:cubicBezTo>
                    <a:cubicBezTo>
                      <a:pt x="950678" y="21812"/>
                      <a:pt x="1137035" y="24702"/>
                      <a:pt x="1473244" y="0"/>
                    </a:cubicBezTo>
                    <a:cubicBezTo>
                      <a:pt x="1809453" y="-24702"/>
                      <a:pt x="1821952" y="-16677"/>
                      <a:pt x="2017105" y="0"/>
                    </a:cubicBezTo>
                    <a:cubicBezTo>
                      <a:pt x="2212258" y="16677"/>
                      <a:pt x="2471232" y="-8087"/>
                      <a:pt x="2609156" y="0"/>
                    </a:cubicBezTo>
                    <a:cubicBezTo>
                      <a:pt x="2747080" y="8087"/>
                      <a:pt x="2960244" y="26784"/>
                      <a:pt x="3153017" y="0"/>
                    </a:cubicBezTo>
                    <a:cubicBezTo>
                      <a:pt x="3345790" y="-26784"/>
                      <a:pt x="3618908" y="35670"/>
                      <a:pt x="3937829" y="0"/>
                    </a:cubicBezTo>
                    <a:cubicBezTo>
                      <a:pt x="4256750" y="-35670"/>
                      <a:pt x="4497501" y="-25154"/>
                      <a:pt x="4819022" y="0"/>
                    </a:cubicBezTo>
                    <a:cubicBezTo>
                      <a:pt x="4789487" y="268604"/>
                      <a:pt x="4848668" y="429664"/>
                      <a:pt x="4819022" y="619249"/>
                    </a:cubicBezTo>
                    <a:cubicBezTo>
                      <a:pt x="4789376" y="808834"/>
                      <a:pt x="4817737" y="965523"/>
                      <a:pt x="4819022" y="1276803"/>
                    </a:cubicBezTo>
                    <a:cubicBezTo>
                      <a:pt x="4820307" y="1588083"/>
                      <a:pt x="4791998" y="1679714"/>
                      <a:pt x="4819022" y="1915204"/>
                    </a:cubicBezTo>
                    <a:cubicBezTo>
                      <a:pt x="4475311" y="1945474"/>
                      <a:pt x="4445970" y="1936232"/>
                      <a:pt x="4130590" y="1915204"/>
                    </a:cubicBezTo>
                    <a:cubicBezTo>
                      <a:pt x="3815210" y="1894176"/>
                      <a:pt x="3555452" y="1889281"/>
                      <a:pt x="3393968" y="1915204"/>
                    </a:cubicBezTo>
                    <a:cubicBezTo>
                      <a:pt x="3232484" y="1941127"/>
                      <a:pt x="2992715" y="1930174"/>
                      <a:pt x="2753727" y="1915204"/>
                    </a:cubicBezTo>
                    <a:cubicBezTo>
                      <a:pt x="2514739" y="1900234"/>
                      <a:pt x="2247886" y="1943893"/>
                      <a:pt x="2113485" y="1915204"/>
                    </a:cubicBezTo>
                    <a:cubicBezTo>
                      <a:pt x="1979084" y="1886515"/>
                      <a:pt x="1572597" y="1903409"/>
                      <a:pt x="1376863" y="1915204"/>
                    </a:cubicBezTo>
                    <a:cubicBezTo>
                      <a:pt x="1181129" y="1926999"/>
                      <a:pt x="971701" y="1899893"/>
                      <a:pt x="784812" y="1915204"/>
                    </a:cubicBezTo>
                    <a:cubicBezTo>
                      <a:pt x="597923" y="1930515"/>
                      <a:pt x="201941" y="1923024"/>
                      <a:pt x="0" y="1915204"/>
                    </a:cubicBezTo>
                    <a:cubicBezTo>
                      <a:pt x="-30767" y="1659762"/>
                      <a:pt x="-8184" y="1419142"/>
                      <a:pt x="0" y="1257651"/>
                    </a:cubicBezTo>
                    <a:cubicBezTo>
                      <a:pt x="8184" y="1096160"/>
                      <a:pt x="7030" y="921551"/>
                      <a:pt x="0" y="619249"/>
                    </a:cubicBezTo>
                    <a:cubicBezTo>
                      <a:pt x="-7030" y="316947"/>
                      <a:pt x="-2381" y="28853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57D54A-EDDD-0E2F-D0C0-BA4E50291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43" y="2028683"/>
                <a:ext cx="4819022" cy="1915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819022"/>
                          <a:gd name="connsiteY0" fmla="*/ 0 h 1915204"/>
                          <a:gd name="connsiteX1" fmla="*/ 592051 w 4819022"/>
                          <a:gd name="connsiteY1" fmla="*/ 0 h 1915204"/>
                          <a:gd name="connsiteX2" fmla="*/ 1135912 w 4819022"/>
                          <a:gd name="connsiteY2" fmla="*/ 0 h 1915204"/>
                          <a:gd name="connsiteX3" fmla="*/ 1824344 w 4819022"/>
                          <a:gd name="connsiteY3" fmla="*/ 0 h 1915204"/>
                          <a:gd name="connsiteX4" fmla="*/ 2368205 w 4819022"/>
                          <a:gd name="connsiteY4" fmla="*/ 0 h 1915204"/>
                          <a:gd name="connsiteX5" fmla="*/ 2912066 w 4819022"/>
                          <a:gd name="connsiteY5" fmla="*/ 0 h 1915204"/>
                          <a:gd name="connsiteX6" fmla="*/ 3455927 w 4819022"/>
                          <a:gd name="connsiteY6" fmla="*/ 0 h 1915204"/>
                          <a:gd name="connsiteX7" fmla="*/ 4047978 w 4819022"/>
                          <a:gd name="connsiteY7" fmla="*/ 0 h 1915204"/>
                          <a:gd name="connsiteX8" fmla="*/ 4819022 w 4819022"/>
                          <a:gd name="connsiteY8" fmla="*/ 0 h 1915204"/>
                          <a:gd name="connsiteX9" fmla="*/ 4819022 w 4819022"/>
                          <a:gd name="connsiteY9" fmla="*/ 638401 h 1915204"/>
                          <a:gd name="connsiteX10" fmla="*/ 4819022 w 4819022"/>
                          <a:gd name="connsiteY10" fmla="*/ 1295955 h 1915204"/>
                          <a:gd name="connsiteX11" fmla="*/ 4819022 w 4819022"/>
                          <a:gd name="connsiteY11" fmla="*/ 1915204 h 1915204"/>
                          <a:gd name="connsiteX12" fmla="*/ 4034210 w 4819022"/>
                          <a:gd name="connsiteY12" fmla="*/ 1915204 h 1915204"/>
                          <a:gd name="connsiteX13" fmla="*/ 3393968 w 4819022"/>
                          <a:gd name="connsiteY13" fmla="*/ 1915204 h 1915204"/>
                          <a:gd name="connsiteX14" fmla="*/ 2657346 w 4819022"/>
                          <a:gd name="connsiteY14" fmla="*/ 1915204 h 1915204"/>
                          <a:gd name="connsiteX15" fmla="*/ 2065295 w 4819022"/>
                          <a:gd name="connsiteY15" fmla="*/ 1915204 h 1915204"/>
                          <a:gd name="connsiteX16" fmla="*/ 1280483 w 4819022"/>
                          <a:gd name="connsiteY16" fmla="*/ 1915204 h 1915204"/>
                          <a:gd name="connsiteX17" fmla="*/ 736622 w 4819022"/>
                          <a:gd name="connsiteY17" fmla="*/ 1915204 h 1915204"/>
                          <a:gd name="connsiteX18" fmla="*/ 0 w 4819022"/>
                          <a:gd name="connsiteY18" fmla="*/ 1915204 h 1915204"/>
                          <a:gd name="connsiteX19" fmla="*/ 0 w 4819022"/>
                          <a:gd name="connsiteY19" fmla="*/ 1257651 h 1915204"/>
                          <a:gd name="connsiteX20" fmla="*/ 0 w 4819022"/>
                          <a:gd name="connsiteY20" fmla="*/ 676705 h 1915204"/>
                          <a:gd name="connsiteX21" fmla="*/ 0 w 4819022"/>
                          <a:gd name="connsiteY21" fmla="*/ 0 h 191520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4819022" h="1915204" fill="none" extrusionOk="0">
                            <a:moveTo>
                              <a:pt x="0" y="0"/>
                            </a:moveTo>
                            <a:cubicBezTo>
                              <a:pt x="157335" y="-29447"/>
                              <a:pt x="413608" y="-13611"/>
                              <a:pt x="592051" y="0"/>
                            </a:cubicBezTo>
                            <a:cubicBezTo>
                              <a:pt x="770494" y="13611"/>
                              <a:pt x="905851" y="-6477"/>
                              <a:pt x="1135912" y="0"/>
                            </a:cubicBezTo>
                            <a:cubicBezTo>
                              <a:pt x="1365973" y="6477"/>
                              <a:pt x="1557665" y="-25608"/>
                              <a:pt x="1824344" y="0"/>
                            </a:cubicBezTo>
                            <a:cubicBezTo>
                              <a:pt x="2091023" y="25608"/>
                              <a:pt x="2150209" y="13773"/>
                              <a:pt x="2368205" y="0"/>
                            </a:cubicBezTo>
                            <a:cubicBezTo>
                              <a:pt x="2586201" y="-13773"/>
                              <a:pt x="2718146" y="21968"/>
                              <a:pt x="2912066" y="0"/>
                            </a:cubicBezTo>
                            <a:cubicBezTo>
                              <a:pt x="3105986" y="-21968"/>
                              <a:pt x="3198128" y="24502"/>
                              <a:pt x="3455927" y="0"/>
                            </a:cubicBezTo>
                            <a:cubicBezTo>
                              <a:pt x="3713726" y="-24502"/>
                              <a:pt x="3779416" y="-3615"/>
                              <a:pt x="4047978" y="0"/>
                            </a:cubicBezTo>
                            <a:cubicBezTo>
                              <a:pt x="4316540" y="3615"/>
                              <a:pt x="4631275" y="29345"/>
                              <a:pt x="4819022" y="0"/>
                            </a:cubicBezTo>
                            <a:cubicBezTo>
                              <a:pt x="4831239" y="167091"/>
                              <a:pt x="4813654" y="350393"/>
                              <a:pt x="4819022" y="638401"/>
                            </a:cubicBezTo>
                            <a:cubicBezTo>
                              <a:pt x="4824390" y="926409"/>
                              <a:pt x="4806939" y="1096108"/>
                              <a:pt x="4819022" y="1295955"/>
                            </a:cubicBezTo>
                            <a:cubicBezTo>
                              <a:pt x="4831105" y="1495802"/>
                              <a:pt x="4813018" y="1771385"/>
                              <a:pt x="4819022" y="1915204"/>
                            </a:cubicBezTo>
                            <a:cubicBezTo>
                              <a:pt x="4523618" y="1878598"/>
                              <a:pt x="4400226" y="1880027"/>
                              <a:pt x="4034210" y="1915204"/>
                            </a:cubicBezTo>
                            <a:cubicBezTo>
                              <a:pt x="3668194" y="1950381"/>
                              <a:pt x="3656925" y="1916972"/>
                              <a:pt x="3393968" y="1915204"/>
                            </a:cubicBezTo>
                            <a:cubicBezTo>
                              <a:pt x="3131011" y="1913436"/>
                              <a:pt x="2901574" y="1885729"/>
                              <a:pt x="2657346" y="1915204"/>
                            </a:cubicBezTo>
                            <a:cubicBezTo>
                              <a:pt x="2413118" y="1944679"/>
                              <a:pt x="2314532" y="1942240"/>
                              <a:pt x="2065295" y="1915204"/>
                            </a:cubicBezTo>
                            <a:cubicBezTo>
                              <a:pt x="1816058" y="1888168"/>
                              <a:pt x="1658028" y="1924872"/>
                              <a:pt x="1280483" y="1915204"/>
                            </a:cubicBezTo>
                            <a:cubicBezTo>
                              <a:pt x="902938" y="1905536"/>
                              <a:pt x="874717" y="1935653"/>
                              <a:pt x="736622" y="1915204"/>
                            </a:cubicBezTo>
                            <a:cubicBezTo>
                              <a:pt x="598527" y="1894755"/>
                              <a:pt x="179686" y="1888490"/>
                              <a:pt x="0" y="1915204"/>
                            </a:cubicBezTo>
                            <a:cubicBezTo>
                              <a:pt x="-15902" y="1721574"/>
                              <a:pt x="27096" y="1558434"/>
                              <a:pt x="0" y="1257651"/>
                            </a:cubicBezTo>
                            <a:cubicBezTo>
                              <a:pt x="-27096" y="956868"/>
                              <a:pt x="-16698" y="924437"/>
                              <a:pt x="0" y="676705"/>
                            </a:cubicBezTo>
                            <a:cubicBezTo>
                              <a:pt x="16698" y="428973"/>
                              <a:pt x="31368" y="180162"/>
                              <a:pt x="0" y="0"/>
                            </a:cubicBezTo>
                            <a:close/>
                          </a:path>
                          <a:path w="4819022" h="1915204" stroke="0" extrusionOk="0">
                            <a:moveTo>
                              <a:pt x="0" y="0"/>
                            </a:moveTo>
                            <a:cubicBezTo>
                              <a:pt x="295509" y="20009"/>
                              <a:pt x="426186" y="-21812"/>
                              <a:pt x="688432" y="0"/>
                            </a:cubicBezTo>
                            <a:cubicBezTo>
                              <a:pt x="950678" y="21812"/>
                              <a:pt x="1137035" y="24702"/>
                              <a:pt x="1473244" y="0"/>
                            </a:cubicBezTo>
                            <a:cubicBezTo>
                              <a:pt x="1809453" y="-24702"/>
                              <a:pt x="1821952" y="-16677"/>
                              <a:pt x="2017105" y="0"/>
                            </a:cubicBezTo>
                            <a:cubicBezTo>
                              <a:pt x="2212258" y="16677"/>
                              <a:pt x="2471232" y="-8087"/>
                              <a:pt x="2609156" y="0"/>
                            </a:cubicBezTo>
                            <a:cubicBezTo>
                              <a:pt x="2747080" y="8087"/>
                              <a:pt x="2960244" y="26784"/>
                              <a:pt x="3153017" y="0"/>
                            </a:cubicBezTo>
                            <a:cubicBezTo>
                              <a:pt x="3345790" y="-26784"/>
                              <a:pt x="3618908" y="35670"/>
                              <a:pt x="3937829" y="0"/>
                            </a:cubicBezTo>
                            <a:cubicBezTo>
                              <a:pt x="4256750" y="-35670"/>
                              <a:pt x="4497501" y="-25154"/>
                              <a:pt x="4819022" y="0"/>
                            </a:cubicBezTo>
                            <a:cubicBezTo>
                              <a:pt x="4789487" y="268604"/>
                              <a:pt x="4848668" y="429664"/>
                              <a:pt x="4819022" y="619249"/>
                            </a:cubicBezTo>
                            <a:cubicBezTo>
                              <a:pt x="4789376" y="808834"/>
                              <a:pt x="4817737" y="965523"/>
                              <a:pt x="4819022" y="1276803"/>
                            </a:cubicBezTo>
                            <a:cubicBezTo>
                              <a:pt x="4820307" y="1588083"/>
                              <a:pt x="4791998" y="1679714"/>
                              <a:pt x="4819022" y="1915204"/>
                            </a:cubicBezTo>
                            <a:cubicBezTo>
                              <a:pt x="4475311" y="1945474"/>
                              <a:pt x="4445970" y="1936232"/>
                              <a:pt x="4130590" y="1915204"/>
                            </a:cubicBezTo>
                            <a:cubicBezTo>
                              <a:pt x="3815210" y="1894176"/>
                              <a:pt x="3555452" y="1889281"/>
                              <a:pt x="3393968" y="1915204"/>
                            </a:cubicBezTo>
                            <a:cubicBezTo>
                              <a:pt x="3232484" y="1941127"/>
                              <a:pt x="2992715" y="1930174"/>
                              <a:pt x="2753727" y="1915204"/>
                            </a:cubicBezTo>
                            <a:cubicBezTo>
                              <a:pt x="2514739" y="1900234"/>
                              <a:pt x="2247886" y="1943893"/>
                              <a:pt x="2113485" y="1915204"/>
                            </a:cubicBezTo>
                            <a:cubicBezTo>
                              <a:pt x="1979084" y="1886515"/>
                              <a:pt x="1572597" y="1903409"/>
                              <a:pt x="1376863" y="1915204"/>
                            </a:cubicBezTo>
                            <a:cubicBezTo>
                              <a:pt x="1181129" y="1926999"/>
                              <a:pt x="971701" y="1899893"/>
                              <a:pt x="784812" y="1915204"/>
                            </a:cubicBezTo>
                            <a:cubicBezTo>
                              <a:pt x="597923" y="1930515"/>
                              <a:pt x="201941" y="1923024"/>
                              <a:pt x="0" y="1915204"/>
                            </a:cubicBezTo>
                            <a:cubicBezTo>
                              <a:pt x="-30767" y="1659762"/>
                              <a:pt x="-8184" y="1419142"/>
                              <a:pt x="0" y="1257651"/>
                            </a:cubicBezTo>
                            <a:cubicBezTo>
                              <a:pt x="8184" y="1096160"/>
                              <a:pt x="7030" y="921551"/>
                              <a:pt x="0" y="619249"/>
                            </a:cubicBezTo>
                            <a:cubicBezTo>
                              <a:pt x="-7030" y="316947"/>
                              <a:pt x="-2381" y="28853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550A86-DF99-4A8F-C9D7-1E20E30C1567}"/>
                  </a:ext>
                </a:extLst>
              </p:cNvPr>
              <p:cNvSpPr txBox="1"/>
              <p:nvPr/>
            </p:nvSpPr>
            <p:spPr>
              <a:xfrm>
                <a:off x="5723980" y="2041954"/>
                <a:ext cx="6835022" cy="584775"/>
              </a:xfrm>
              <a:custGeom>
                <a:avLst/>
                <a:gdLst>
                  <a:gd name="connsiteX0" fmla="*/ 0 w 6835022"/>
                  <a:gd name="connsiteY0" fmla="*/ 0 h 584775"/>
                  <a:gd name="connsiteX1" fmla="*/ 478452 w 6835022"/>
                  <a:gd name="connsiteY1" fmla="*/ 0 h 584775"/>
                  <a:gd name="connsiteX2" fmla="*/ 956903 w 6835022"/>
                  <a:gd name="connsiteY2" fmla="*/ 0 h 584775"/>
                  <a:gd name="connsiteX3" fmla="*/ 1435355 w 6835022"/>
                  <a:gd name="connsiteY3" fmla="*/ 0 h 584775"/>
                  <a:gd name="connsiteX4" fmla="*/ 1913806 w 6835022"/>
                  <a:gd name="connsiteY4" fmla="*/ 0 h 584775"/>
                  <a:gd name="connsiteX5" fmla="*/ 2460608 w 6835022"/>
                  <a:gd name="connsiteY5" fmla="*/ 0 h 584775"/>
                  <a:gd name="connsiteX6" fmla="*/ 3075760 w 6835022"/>
                  <a:gd name="connsiteY6" fmla="*/ 0 h 584775"/>
                  <a:gd name="connsiteX7" fmla="*/ 3759262 w 6835022"/>
                  <a:gd name="connsiteY7" fmla="*/ 0 h 584775"/>
                  <a:gd name="connsiteX8" fmla="*/ 4237714 w 6835022"/>
                  <a:gd name="connsiteY8" fmla="*/ 0 h 584775"/>
                  <a:gd name="connsiteX9" fmla="*/ 4716165 w 6835022"/>
                  <a:gd name="connsiteY9" fmla="*/ 0 h 584775"/>
                  <a:gd name="connsiteX10" fmla="*/ 5399667 w 6835022"/>
                  <a:gd name="connsiteY10" fmla="*/ 0 h 584775"/>
                  <a:gd name="connsiteX11" fmla="*/ 6151520 w 6835022"/>
                  <a:gd name="connsiteY11" fmla="*/ 0 h 584775"/>
                  <a:gd name="connsiteX12" fmla="*/ 6835022 w 6835022"/>
                  <a:gd name="connsiteY12" fmla="*/ 0 h 584775"/>
                  <a:gd name="connsiteX13" fmla="*/ 6835022 w 6835022"/>
                  <a:gd name="connsiteY13" fmla="*/ 584775 h 584775"/>
                  <a:gd name="connsiteX14" fmla="*/ 6356570 w 6835022"/>
                  <a:gd name="connsiteY14" fmla="*/ 584775 h 584775"/>
                  <a:gd name="connsiteX15" fmla="*/ 5878119 w 6835022"/>
                  <a:gd name="connsiteY15" fmla="*/ 584775 h 584775"/>
                  <a:gd name="connsiteX16" fmla="*/ 5399667 w 6835022"/>
                  <a:gd name="connsiteY16" fmla="*/ 584775 h 584775"/>
                  <a:gd name="connsiteX17" fmla="*/ 4647815 w 6835022"/>
                  <a:gd name="connsiteY17" fmla="*/ 584775 h 584775"/>
                  <a:gd name="connsiteX18" fmla="*/ 4169363 w 6835022"/>
                  <a:gd name="connsiteY18" fmla="*/ 584775 h 584775"/>
                  <a:gd name="connsiteX19" fmla="*/ 3349161 w 6835022"/>
                  <a:gd name="connsiteY19" fmla="*/ 584775 h 584775"/>
                  <a:gd name="connsiteX20" fmla="*/ 2734009 w 6835022"/>
                  <a:gd name="connsiteY20" fmla="*/ 584775 h 584775"/>
                  <a:gd name="connsiteX21" fmla="*/ 2050507 w 6835022"/>
                  <a:gd name="connsiteY21" fmla="*/ 584775 h 584775"/>
                  <a:gd name="connsiteX22" fmla="*/ 1367004 w 6835022"/>
                  <a:gd name="connsiteY22" fmla="*/ 584775 h 584775"/>
                  <a:gd name="connsiteX23" fmla="*/ 751852 w 6835022"/>
                  <a:gd name="connsiteY23" fmla="*/ 584775 h 584775"/>
                  <a:gd name="connsiteX24" fmla="*/ 0 w 6835022"/>
                  <a:gd name="connsiteY24" fmla="*/ 584775 h 584775"/>
                  <a:gd name="connsiteX25" fmla="*/ 0 w 6835022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2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7589" y="10618"/>
                      <a:pt x="3759262" y="0"/>
                    </a:cubicBezTo>
                    <a:cubicBezTo>
                      <a:pt x="3940935" y="-10618"/>
                      <a:pt x="4058536" y="-12505"/>
                      <a:pt x="4237714" y="0"/>
                    </a:cubicBezTo>
                    <a:cubicBezTo>
                      <a:pt x="4416892" y="12505"/>
                      <a:pt x="4552695" y="-17293"/>
                      <a:pt x="4716165" y="0"/>
                    </a:cubicBezTo>
                    <a:cubicBezTo>
                      <a:pt x="4879635" y="17293"/>
                      <a:pt x="5133055" y="25951"/>
                      <a:pt x="5399667" y="0"/>
                    </a:cubicBezTo>
                    <a:cubicBezTo>
                      <a:pt x="5666279" y="-25951"/>
                      <a:pt x="5901127" y="-25105"/>
                      <a:pt x="6151520" y="0"/>
                    </a:cubicBezTo>
                    <a:cubicBezTo>
                      <a:pt x="6401913" y="25105"/>
                      <a:pt x="6494667" y="-26181"/>
                      <a:pt x="6835022" y="0"/>
                    </a:cubicBezTo>
                    <a:cubicBezTo>
                      <a:pt x="6857037" y="283056"/>
                      <a:pt x="6862209" y="410046"/>
                      <a:pt x="6835022" y="584775"/>
                    </a:cubicBezTo>
                    <a:cubicBezTo>
                      <a:pt x="6735114" y="571896"/>
                      <a:pt x="6515640" y="589308"/>
                      <a:pt x="6356570" y="584775"/>
                    </a:cubicBezTo>
                    <a:cubicBezTo>
                      <a:pt x="6197500" y="580242"/>
                      <a:pt x="6009742" y="569705"/>
                      <a:pt x="5878119" y="584775"/>
                    </a:cubicBezTo>
                    <a:cubicBezTo>
                      <a:pt x="5746496" y="599845"/>
                      <a:pt x="5541573" y="603312"/>
                      <a:pt x="5399667" y="584775"/>
                    </a:cubicBezTo>
                    <a:cubicBezTo>
                      <a:pt x="5257761" y="566238"/>
                      <a:pt x="4831342" y="599045"/>
                      <a:pt x="4647815" y="584775"/>
                    </a:cubicBezTo>
                    <a:cubicBezTo>
                      <a:pt x="4464288" y="570505"/>
                      <a:pt x="4383568" y="578179"/>
                      <a:pt x="4169363" y="584775"/>
                    </a:cubicBezTo>
                    <a:cubicBezTo>
                      <a:pt x="3955158" y="591371"/>
                      <a:pt x="3746864" y="552124"/>
                      <a:pt x="3349161" y="584775"/>
                    </a:cubicBezTo>
                    <a:cubicBezTo>
                      <a:pt x="2951458" y="617426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7034" y="617126"/>
                      <a:pt x="1367004" y="584775"/>
                    </a:cubicBezTo>
                    <a:cubicBezTo>
                      <a:pt x="1126974" y="552424"/>
                      <a:pt x="910888" y="572305"/>
                      <a:pt x="751852" y="584775"/>
                    </a:cubicBezTo>
                    <a:cubicBezTo>
                      <a:pt x="592816" y="597245"/>
                      <a:pt x="279305" y="555726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2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7088" y="21871"/>
                      <a:pt x="1982156" y="0"/>
                    </a:cubicBezTo>
                    <a:cubicBezTo>
                      <a:pt x="2107224" y="-21871"/>
                      <a:pt x="2391556" y="17077"/>
                      <a:pt x="2528958" y="0"/>
                    </a:cubicBezTo>
                    <a:cubicBezTo>
                      <a:pt x="2666360" y="-17077"/>
                      <a:pt x="2842627" y="4517"/>
                      <a:pt x="3007410" y="0"/>
                    </a:cubicBezTo>
                    <a:cubicBezTo>
                      <a:pt x="3172193" y="-4517"/>
                      <a:pt x="3481082" y="36691"/>
                      <a:pt x="3827612" y="0"/>
                    </a:cubicBezTo>
                    <a:cubicBezTo>
                      <a:pt x="4174142" y="-36691"/>
                      <a:pt x="4288161" y="9580"/>
                      <a:pt x="4511115" y="0"/>
                    </a:cubicBezTo>
                    <a:cubicBezTo>
                      <a:pt x="4734069" y="-9580"/>
                      <a:pt x="4822460" y="4410"/>
                      <a:pt x="5126267" y="0"/>
                    </a:cubicBezTo>
                    <a:cubicBezTo>
                      <a:pt x="5430074" y="-4410"/>
                      <a:pt x="5636153" y="7630"/>
                      <a:pt x="5809769" y="0"/>
                    </a:cubicBezTo>
                    <a:cubicBezTo>
                      <a:pt x="5983385" y="-7630"/>
                      <a:pt x="6583835" y="-34189"/>
                      <a:pt x="6835022" y="0"/>
                    </a:cubicBezTo>
                    <a:cubicBezTo>
                      <a:pt x="6818560" y="291790"/>
                      <a:pt x="6817022" y="465941"/>
                      <a:pt x="6835022" y="584775"/>
                    </a:cubicBezTo>
                    <a:cubicBezTo>
                      <a:pt x="6640253" y="565392"/>
                      <a:pt x="6355719" y="568181"/>
                      <a:pt x="6083170" y="584775"/>
                    </a:cubicBezTo>
                    <a:cubicBezTo>
                      <a:pt x="5810621" y="601369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60545" y="550472"/>
                      <a:pt x="4101013" y="584775"/>
                    </a:cubicBezTo>
                    <a:cubicBezTo>
                      <a:pt x="3841481" y="619078"/>
                      <a:pt x="3814178" y="580605"/>
                      <a:pt x="3554211" y="584775"/>
                    </a:cubicBezTo>
                    <a:cubicBezTo>
                      <a:pt x="3294244" y="588945"/>
                      <a:pt x="3293490" y="594693"/>
                      <a:pt x="3075760" y="584775"/>
                    </a:cubicBezTo>
                    <a:cubicBezTo>
                      <a:pt x="2858030" y="574857"/>
                      <a:pt x="2496086" y="621996"/>
                      <a:pt x="2323907" y="584775"/>
                    </a:cubicBezTo>
                    <a:cubicBezTo>
                      <a:pt x="2151728" y="547554"/>
                      <a:pt x="1930121" y="560577"/>
                      <a:pt x="1777106" y="584775"/>
                    </a:cubicBezTo>
                    <a:cubicBezTo>
                      <a:pt x="1624091" y="608973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𝐿𝑜𝑤𝑒𝑟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𝑑𝑒𝑐𝑖𝑙𝑒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550A86-DF99-4A8F-C9D7-1E20E30C1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041954"/>
                <a:ext cx="68350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2"/>
                          <a:gd name="connsiteY0" fmla="*/ 0 h 584775"/>
                          <a:gd name="connsiteX1" fmla="*/ 478452 w 6835022"/>
                          <a:gd name="connsiteY1" fmla="*/ 0 h 584775"/>
                          <a:gd name="connsiteX2" fmla="*/ 956903 w 6835022"/>
                          <a:gd name="connsiteY2" fmla="*/ 0 h 584775"/>
                          <a:gd name="connsiteX3" fmla="*/ 1435355 w 6835022"/>
                          <a:gd name="connsiteY3" fmla="*/ 0 h 584775"/>
                          <a:gd name="connsiteX4" fmla="*/ 1913806 w 6835022"/>
                          <a:gd name="connsiteY4" fmla="*/ 0 h 584775"/>
                          <a:gd name="connsiteX5" fmla="*/ 2460608 w 6835022"/>
                          <a:gd name="connsiteY5" fmla="*/ 0 h 584775"/>
                          <a:gd name="connsiteX6" fmla="*/ 3075760 w 6835022"/>
                          <a:gd name="connsiteY6" fmla="*/ 0 h 584775"/>
                          <a:gd name="connsiteX7" fmla="*/ 3759262 w 6835022"/>
                          <a:gd name="connsiteY7" fmla="*/ 0 h 584775"/>
                          <a:gd name="connsiteX8" fmla="*/ 4237714 w 6835022"/>
                          <a:gd name="connsiteY8" fmla="*/ 0 h 584775"/>
                          <a:gd name="connsiteX9" fmla="*/ 4716165 w 6835022"/>
                          <a:gd name="connsiteY9" fmla="*/ 0 h 584775"/>
                          <a:gd name="connsiteX10" fmla="*/ 5399667 w 6835022"/>
                          <a:gd name="connsiteY10" fmla="*/ 0 h 584775"/>
                          <a:gd name="connsiteX11" fmla="*/ 6151520 w 6835022"/>
                          <a:gd name="connsiteY11" fmla="*/ 0 h 584775"/>
                          <a:gd name="connsiteX12" fmla="*/ 6835022 w 6835022"/>
                          <a:gd name="connsiteY12" fmla="*/ 0 h 584775"/>
                          <a:gd name="connsiteX13" fmla="*/ 6835022 w 6835022"/>
                          <a:gd name="connsiteY13" fmla="*/ 584775 h 584775"/>
                          <a:gd name="connsiteX14" fmla="*/ 6356570 w 6835022"/>
                          <a:gd name="connsiteY14" fmla="*/ 584775 h 584775"/>
                          <a:gd name="connsiteX15" fmla="*/ 5878119 w 6835022"/>
                          <a:gd name="connsiteY15" fmla="*/ 584775 h 584775"/>
                          <a:gd name="connsiteX16" fmla="*/ 5399667 w 6835022"/>
                          <a:gd name="connsiteY16" fmla="*/ 584775 h 584775"/>
                          <a:gd name="connsiteX17" fmla="*/ 4647815 w 6835022"/>
                          <a:gd name="connsiteY17" fmla="*/ 584775 h 584775"/>
                          <a:gd name="connsiteX18" fmla="*/ 4169363 w 6835022"/>
                          <a:gd name="connsiteY18" fmla="*/ 584775 h 584775"/>
                          <a:gd name="connsiteX19" fmla="*/ 3349161 w 6835022"/>
                          <a:gd name="connsiteY19" fmla="*/ 584775 h 584775"/>
                          <a:gd name="connsiteX20" fmla="*/ 2734009 w 6835022"/>
                          <a:gd name="connsiteY20" fmla="*/ 584775 h 584775"/>
                          <a:gd name="connsiteX21" fmla="*/ 2050507 w 6835022"/>
                          <a:gd name="connsiteY21" fmla="*/ 584775 h 584775"/>
                          <a:gd name="connsiteX22" fmla="*/ 1367004 w 6835022"/>
                          <a:gd name="connsiteY22" fmla="*/ 584775 h 584775"/>
                          <a:gd name="connsiteX23" fmla="*/ 751852 w 6835022"/>
                          <a:gd name="connsiteY23" fmla="*/ 584775 h 584775"/>
                          <a:gd name="connsiteX24" fmla="*/ 0 w 6835022"/>
                          <a:gd name="connsiteY24" fmla="*/ 584775 h 584775"/>
                          <a:gd name="connsiteX25" fmla="*/ 0 w 6835022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2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7589" y="10618"/>
                              <a:pt x="3759262" y="0"/>
                            </a:cubicBezTo>
                            <a:cubicBezTo>
                              <a:pt x="3940935" y="-10618"/>
                              <a:pt x="4058536" y="-12505"/>
                              <a:pt x="4237714" y="0"/>
                            </a:cubicBezTo>
                            <a:cubicBezTo>
                              <a:pt x="4416892" y="12505"/>
                              <a:pt x="4552695" y="-17293"/>
                              <a:pt x="4716165" y="0"/>
                            </a:cubicBezTo>
                            <a:cubicBezTo>
                              <a:pt x="4879635" y="17293"/>
                              <a:pt x="5133055" y="25951"/>
                              <a:pt x="5399667" y="0"/>
                            </a:cubicBezTo>
                            <a:cubicBezTo>
                              <a:pt x="5666279" y="-25951"/>
                              <a:pt x="5901127" y="-25105"/>
                              <a:pt x="6151520" y="0"/>
                            </a:cubicBezTo>
                            <a:cubicBezTo>
                              <a:pt x="6401913" y="25105"/>
                              <a:pt x="6494667" y="-26181"/>
                              <a:pt x="6835022" y="0"/>
                            </a:cubicBezTo>
                            <a:cubicBezTo>
                              <a:pt x="6857037" y="283056"/>
                              <a:pt x="6862209" y="410046"/>
                              <a:pt x="6835022" y="584775"/>
                            </a:cubicBezTo>
                            <a:cubicBezTo>
                              <a:pt x="6735114" y="571896"/>
                              <a:pt x="6515640" y="589308"/>
                              <a:pt x="6356570" y="584775"/>
                            </a:cubicBezTo>
                            <a:cubicBezTo>
                              <a:pt x="6197500" y="580242"/>
                              <a:pt x="6009742" y="569705"/>
                              <a:pt x="5878119" y="584775"/>
                            </a:cubicBezTo>
                            <a:cubicBezTo>
                              <a:pt x="5746496" y="599845"/>
                              <a:pt x="5541573" y="603312"/>
                              <a:pt x="5399667" y="584775"/>
                            </a:cubicBezTo>
                            <a:cubicBezTo>
                              <a:pt x="5257761" y="566238"/>
                              <a:pt x="4831342" y="599045"/>
                              <a:pt x="4647815" y="584775"/>
                            </a:cubicBezTo>
                            <a:cubicBezTo>
                              <a:pt x="4464288" y="570505"/>
                              <a:pt x="4383568" y="578179"/>
                              <a:pt x="4169363" y="584775"/>
                            </a:cubicBezTo>
                            <a:cubicBezTo>
                              <a:pt x="3955158" y="591371"/>
                              <a:pt x="3746864" y="552124"/>
                              <a:pt x="3349161" y="584775"/>
                            </a:cubicBezTo>
                            <a:cubicBezTo>
                              <a:pt x="2951458" y="617426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7034" y="617126"/>
                              <a:pt x="1367004" y="584775"/>
                            </a:cubicBezTo>
                            <a:cubicBezTo>
                              <a:pt x="1126974" y="552424"/>
                              <a:pt x="910888" y="572305"/>
                              <a:pt x="751852" y="584775"/>
                            </a:cubicBezTo>
                            <a:cubicBezTo>
                              <a:pt x="592816" y="597245"/>
                              <a:pt x="279305" y="555726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2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7088" y="21871"/>
                              <a:pt x="1982156" y="0"/>
                            </a:cubicBezTo>
                            <a:cubicBezTo>
                              <a:pt x="2107224" y="-21871"/>
                              <a:pt x="2391556" y="17077"/>
                              <a:pt x="2528958" y="0"/>
                            </a:cubicBezTo>
                            <a:cubicBezTo>
                              <a:pt x="2666360" y="-17077"/>
                              <a:pt x="2842627" y="4517"/>
                              <a:pt x="3007410" y="0"/>
                            </a:cubicBezTo>
                            <a:cubicBezTo>
                              <a:pt x="3172193" y="-4517"/>
                              <a:pt x="3481082" y="36691"/>
                              <a:pt x="3827612" y="0"/>
                            </a:cubicBezTo>
                            <a:cubicBezTo>
                              <a:pt x="4174142" y="-36691"/>
                              <a:pt x="4288161" y="9580"/>
                              <a:pt x="4511115" y="0"/>
                            </a:cubicBezTo>
                            <a:cubicBezTo>
                              <a:pt x="4734069" y="-9580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6153" y="7630"/>
                              <a:pt x="5809769" y="0"/>
                            </a:cubicBezTo>
                            <a:cubicBezTo>
                              <a:pt x="5983385" y="-7630"/>
                              <a:pt x="6583835" y="-34189"/>
                              <a:pt x="6835022" y="0"/>
                            </a:cubicBezTo>
                            <a:cubicBezTo>
                              <a:pt x="6818560" y="291790"/>
                              <a:pt x="6817022" y="465941"/>
                              <a:pt x="6835022" y="584775"/>
                            </a:cubicBezTo>
                            <a:cubicBezTo>
                              <a:pt x="6640253" y="565392"/>
                              <a:pt x="6355719" y="568181"/>
                              <a:pt x="6083170" y="584775"/>
                            </a:cubicBezTo>
                            <a:cubicBezTo>
                              <a:pt x="5810621" y="601369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60545" y="550472"/>
                              <a:pt x="4101013" y="584775"/>
                            </a:cubicBezTo>
                            <a:cubicBezTo>
                              <a:pt x="3841481" y="619078"/>
                              <a:pt x="3814178" y="580605"/>
                              <a:pt x="3554211" y="584775"/>
                            </a:cubicBezTo>
                            <a:cubicBezTo>
                              <a:pt x="3294244" y="588945"/>
                              <a:pt x="3293490" y="594693"/>
                              <a:pt x="3075760" y="584775"/>
                            </a:cubicBezTo>
                            <a:cubicBezTo>
                              <a:pt x="2858030" y="574857"/>
                              <a:pt x="2496086" y="621996"/>
                              <a:pt x="2323907" y="584775"/>
                            </a:cubicBezTo>
                            <a:cubicBezTo>
                              <a:pt x="2151728" y="547554"/>
                              <a:pt x="1930121" y="560577"/>
                              <a:pt x="1777106" y="584775"/>
                            </a:cubicBezTo>
                            <a:cubicBezTo>
                              <a:pt x="1624091" y="608973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1D709D-117F-94CD-A166-DD8B9259FE4F}"/>
                  </a:ext>
                </a:extLst>
              </p:cNvPr>
              <p:cNvSpPr txBox="1"/>
              <p:nvPr/>
            </p:nvSpPr>
            <p:spPr>
              <a:xfrm>
                <a:off x="5723980" y="2908569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𝑜𝑏𝑠𝑒𝑟𝑣𝑎𝑡𝑖𝑜𝑛𝑠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1D709D-117F-94CD-A166-DD8B9259F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908569"/>
                <a:ext cx="683502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8BE268-3922-6DAA-C4F6-F1D79745A72F}"/>
                  </a:ext>
                </a:extLst>
              </p:cNvPr>
              <p:cNvSpPr txBox="1"/>
              <p:nvPr/>
            </p:nvSpPr>
            <p:spPr>
              <a:xfrm>
                <a:off x="5723980" y="3757678"/>
                <a:ext cx="8663824" cy="523220"/>
              </a:xfrm>
              <a:custGeom>
                <a:avLst/>
                <a:gdLst>
                  <a:gd name="connsiteX0" fmla="*/ 0 w 8663824"/>
                  <a:gd name="connsiteY0" fmla="*/ 0 h 523220"/>
                  <a:gd name="connsiteX1" fmla="*/ 753086 w 8663824"/>
                  <a:gd name="connsiteY1" fmla="*/ 0 h 523220"/>
                  <a:gd name="connsiteX2" fmla="*/ 1159620 w 8663824"/>
                  <a:gd name="connsiteY2" fmla="*/ 0 h 523220"/>
                  <a:gd name="connsiteX3" fmla="*/ 1826068 w 8663824"/>
                  <a:gd name="connsiteY3" fmla="*/ 0 h 523220"/>
                  <a:gd name="connsiteX4" fmla="*/ 2579154 w 8663824"/>
                  <a:gd name="connsiteY4" fmla="*/ 0 h 523220"/>
                  <a:gd name="connsiteX5" fmla="*/ 2985687 w 8663824"/>
                  <a:gd name="connsiteY5" fmla="*/ 0 h 523220"/>
                  <a:gd name="connsiteX6" fmla="*/ 3565497 w 8663824"/>
                  <a:gd name="connsiteY6" fmla="*/ 0 h 523220"/>
                  <a:gd name="connsiteX7" fmla="*/ 4145307 w 8663824"/>
                  <a:gd name="connsiteY7" fmla="*/ 0 h 523220"/>
                  <a:gd name="connsiteX8" fmla="*/ 4551840 w 8663824"/>
                  <a:gd name="connsiteY8" fmla="*/ 0 h 523220"/>
                  <a:gd name="connsiteX9" fmla="*/ 5391564 w 8663824"/>
                  <a:gd name="connsiteY9" fmla="*/ 0 h 523220"/>
                  <a:gd name="connsiteX10" fmla="*/ 5971374 w 8663824"/>
                  <a:gd name="connsiteY10" fmla="*/ 0 h 523220"/>
                  <a:gd name="connsiteX11" fmla="*/ 6551184 w 8663824"/>
                  <a:gd name="connsiteY11" fmla="*/ 0 h 523220"/>
                  <a:gd name="connsiteX12" fmla="*/ 7304270 w 8663824"/>
                  <a:gd name="connsiteY12" fmla="*/ 0 h 523220"/>
                  <a:gd name="connsiteX13" fmla="*/ 7710803 w 8663824"/>
                  <a:gd name="connsiteY13" fmla="*/ 0 h 523220"/>
                  <a:gd name="connsiteX14" fmla="*/ 8663824 w 8663824"/>
                  <a:gd name="connsiteY14" fmla="*/ 0 h 523220"/>
                  <a:gd name="connsiteX15" fmla="*/ 8663824 w 8663824"/>
                  <a:gd name="connsiteY15" fmla="*/ 523220 h 523220"/>
                  <a:gd name="connsiteX16" fmla="*/ 7910738 w 8663824"/>
                  <a:gd name="connsiteY16" fmla="*/ 523220 h 523220"/>
                  <a:gd name="connsiteX17" fmla="*/ 7504204 w 8663824"/>
                  <a:gd name="connsiteY17" fmla="*/ 523220 h 523220"/>
                  <a:gd name="connsiteX18" fmla="*/ 7011033 w 8663824"/>
                  <a:gd name="connsiteY18" fmla="*/ 523220 h 523220"/>
                  <a:gd name="connsiteX19" fmla="*/ 6517861 w 8663824"/>
                  <a:gd name="connsiteY19" fmla="*/ 523220 h 523220"/>
                  <a:gd name="connsiteX20" fmla="*/ 5938052 w 8663824"/>
                  <a:gd name="connsiteY20" fmla="*/ 523220 h 523220"/>
                  <a:gd name="connsiteX21" fmla="*/ 5444880 w 8663824"/>
                  <a:gd name="connsiteY21" fmla="*/ 523220 h 523220"/>
                  <a:gd name="connsiteX22" fmla="*/ 4691794 w 8663824"/>
                  <a:gd name="connsiteY22" fmla="*/ 523220 h 523220"/>
                  <a:gd name="connsiteX23" fmla="*/ 4285261 w 8663824"/>
                  <a:gd name="connsiteY23" fmla="*/ 523220 h 523220"/>
                  <a:gd name="connsiteX24" fmla="*/ 3792089 w 8663824"/>
                  <a:gd name="connsiteY24" fmla="*/ 523220 h 523220"/>
                  <a:gd name="connsiteX25" fmla="*/ 3298918 w 8663824"/>
                  <a:gd name="connsiteY25" fmla="*/ 523220 h 523220"/>
                  <a:gd name="connsiteX26" fmla="*/ 2719108 w 8663824"/>
                  <a:gd name="connsiteY26" fmla="*/ 523220 h 523220"/>
                  <a:gd name="connsiteX27" fmla="*/ 1966022 w 8663824"/>
                  <a:gd name="connsiteY27" fmla="*/ 523220 h 523220"/>
                  <a:gd name="connsiteX28" fmla="*/ 1126297 w 8663824"/>
                  <a:gd name="connsiteY28" fmla="*/ 523220 h 523220"/>
                  <a:gd name="connsiteX29" fmla="*/ 0 w 8663824"/>
                  <a:gd name="connsiteY29" fmla="*/ 523220 h 523220"/>
                  <a:gd name="connsiteX30" fmla="*/ 0 w 8663824"/>
                  <a:gd name="connsiteY30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663824" h="523220" fill="none" extrusionOk="0">
                    <a:moveTo>
                      <a:pt x="0" y="0"/>
                    </a:moveTo>
                    <a:cubicBezTo>
                      <a:pt x="152575" y="23379"/>
                      <a:pt x="422207" y="30406"/>
                      <a:pt x="753086" y="0"/>
                    </a:cubicBezTo>
                    <a:cubicBezTo>
                      <a:pt x="1083965" y="-30406"/>
                      <a:pt x="1068892" y="16505"/>
                      <a:pt x="1159620" y="0"/>
                    </a:cubicBezTo>
                    <a:cubicBezTo>
                      <a:pt x="1250348" y="-16505"/>
                      <a:pt x="1583984" y="13897"/>
                      <a:pt x="1826068" y="0"/>
                    </a:cubicBezTo>
                    <a:cubicBezTo>
                      <a:pt x="2068152" y="-13897"/>
                      <a:pt x="2255480" y="17875"/>
                      <a:pt x="2579154" y="0"/>
                    </a:cubicBezTo>
                    <a:cubicBezTo>
                      <a:pt x="2902828" y="-17875"/>
                      <a:pt x="2881001" y="8339"/>
                      <a:pt x="2985687" y="0"/>
                    </a:cubicBezTo>
                    <a:cubicBezTo>
                      <a:pt x="3090373" y="-8339"/>
                      <a:pt x="3419794" y="25007"/>
                      <a:pt x="3565497" y="0"/>
                    </a:cubicBezTo>
                    <a:cubicBezTo>
                      <a:pt x="3711200" y="-25007"/>
                      <a:pt x="3924617" y="26639"/>
                      <a:pt x="4145307" y="0"/>
                    </a:cubicBezTo>
                    <a:cubicBezTo>
                      <a:pt x="4365997" y="-26639"/>
                      <a:pt x="4432038" y="13938"/>
                      <a:pt x="4551840" y="0"/>
                    </a:cubicBezTo>
                    <a:cubicBezTo>
                      <a:pt x="4671642" y="-13938"/>
                      <a:pt x="5023357" y="-11464"/>
                      <a:pt x="5391564" y="0"/>
                    </a:cubicBezTo>
                    <a:cubicBezTo>
                      <a:pt x="5759771" y="11464"/>
                      <a:pt x="5817595" y="-21935"/>
                      <a:pt x="5971374" y="0"/>
                    </a:cubicBezTo>
                    <a:cubicBezTo>
                      <a:pt x="6125153" y="21935"/>
                      <a:pt x="6378363" y="26644"/>
                      <a:pt x="6551184" y="0"/>
                    </a:cubicBezTo>
                    <a:cubicBezTo>
                      <a:pt x="6724005" y="-26644"/>
                      <a:pt x="7011163" y="-27980"/>
                      <a:pt x="7304270" y="0"/>
                    </a:cubicBezTo>
                    <a:cubicBezTo>
                      <a:pt x="7597377" y="27980"/>
                      <a:pt x="7628358" y="13950"/>
                      <a:pt x="7710803" y="0"/>
                    </a:cubicBezTo>
                    <a:cubicBezTo>
                      <a:pt x="7793248" y="-13950"/>
                      <a:pt x="8298005" y="-27326"/>
                      <a:pt x="8663824" y="0"/>
                    </a:cubicBezTo>
                    <a:cubicBezTo>
                      <a:pt x="8659756" y="258695"/>
                      <a:pt x="8669750" y="277339"/>
                      <a:pt x="8663824" y="523220"/>
                    </a:cubicBezTo>
                    <a:cubicBezTo>
                      <a:pt x="8471198" y="526710"/>
                      <a:pt x="8089627" y="543232"/>
                      <a:pt x="7910738" y="523220"/>
                    </a:cubicBezTo>
                    <a:cubicBezTo>
                      <a:pt x="7731849" y="503208"/>
                      <a:pt x="7634409" y="543257"/>
                      <a:pt x="7504204" y="523220"/>
                    </a:cubicBezTo>
                    <a:cubicBezTo>
                      <a:pt x="7373999" y="503183"/>
                      <a:pt x="7161541" y="525421"/>
                      <a:pt x="7011033" y="523220"/>
                    </a:cubicBezTo>
                    <a:cubicBezTo>
                      <a:pt x="6860525" y="521019"/>
                      <a:pt x="6763819" y="510725"/>
                      <a:pt x="6517861" y="523220"/>
                    </a:cubicBezTo>
                    <a:cubicBezTo>
                      <a:pt x="6271903" y="535715"/>
                      <a:pt x="6190250" y="524498"/>
                      <a:pt x="5938052" y="523220"/>
                    </a:cubicBezTo>
                    <a:cubicBezTo>
                      <a:pt x="5685854" y="521942"/>
                      <a:pt x="5562543" y="505286"/>
                      <a:pt x="5444880" y="523220"/>
                    </a:cubicBezTo>
                    <a:cubicBezTo>
                      <a:pt x="5327217" y="541154"/>
                      <a:pt x="5045652" y="513166"/>
                      <a:pt x="4691794" y="523220"/>
                    </a:cubicBezTo>
                    <a:cubicBezTo>
                      <a:pt x="4337936" y="533274"/>
                      <a:pt x="4389480" y="532784"/>
                      <a:pt x="4285261" y="523220"/>
                    </a:cubicBezTo>
                    <a:cubicBezTo>
                      <a:pt x="4181042" y="513656"/>
                      <a:pt x="3914024" y="525215"/>
                      <a:pt x="3792089" y="523220"/>
                    </a:cubicBezTo>
                    <a:cubicBezTo>
                      <a:pt x="3670154" y="521225"/>
                      <a:pt x="3504943" y="540427"/>
                      <a:pt x="3298918" y="523220"/>
                    </a:cubicBezTo>
                    <a:cubicBezTo>
                      <a:pt x="3092893" y="506013"/>
                      <a:pt x="2848501" y="541027"/>
                      <a:pt x="2719108" y="523220"/>
                    </a:cubicBezTo>
                    <a:cubicBezTo>
                      <a:pt x="2589715" y="505414"/>
                      <a:pt x="2194393" y="518540"/>
                      <a:pt x="1966022" y="523220"/>
                    </a:cubicBezTo>
                    <a:cubicBezTo>
                      <a:pt x="1737651" y="527900"/>
                      <a:pt x="1540109" y="539595"/>
                      <a:pt x="1126297" y="523220"/>
                    </a:cubicBezTo>
                    <a:cubicBezTo>
                      <a:pt x="712485" y="506845"/>
                      <a:pt x="503140" y="555958"/>
                      <a:pt x="0" y="523220"/>
                    </a:cubicBezTo>
                    <a:cubicBezTo>
                      <a:pt x="-15185" y="354887"/>
                      <a:pt x="-24171" y="106368"/>
                      <a:pt x="0" y="0"/>
                    </a:cubicBezTo>
                    <a:close/>
                  </a:path>
                  <a:path w="8663824" h="523220" stroke="0" extrusionOk="0">
                    <a:moveTo>
                      <a:pt x="0" y="0"/>
                    </a:moveTo>
                    <a:cubicBezTo>
                      <a:pt x="216773" y="13663"/>
                      <a:pt x="408699" y="21813"/>
                      <a:pt x="666448" y="0"/>
                    </a:cubicBezTo>
                    <a:cubicBezTo>
                      <a:pt x="924197" y="-21813"/>
                      <a:pt x="1088271" y="20649"/>
                      <a:pt x="1506172" y="0"/>
                    </a:cubicBezTo>
                    <a:cubicBezTo>
                      <a:pt x="1924073" y="-20649"/>
                      <a:pt x="1783778" y="-11265"/>
                      <a:pt x="1912706" y="0"/>
                    </a:cubicBezTo>
                    <a:cubicBezTo>
                      <a:pt x="2041634" y="11265"/>
                      <a:pt x="2301984" y="2819"/>
                      <a:pt x="2405877" y="0"/>
                    </a:cubicBezTo>
                    <a:cubicBezTo>
                      <a:pt x="2509770" y="-2819"/>
                      <a:pt x="2657082" y="3194"/>
                      <a:pt x="2812411" y="0"/>
                    </a:cubicBezTo>
                    <a:cubicBezTo>
                      <a:pt x="2967740" y="-3194"/>
                      <a:pt x="3266040" y="16835"/>
                      <a:pt x="3652135" y="0"/>
                    </a:cubicBezTo>
                    <a:cubicBezTo>
                      <a:pt x="4038230" y="-16835"/>
                      <a:pt x="4169692" y="2935"/>
                      <a:pt x="4318583" y="0"/>
                    </a:cubicBezTo>
                    <a:cubicBezTo>
                      <a:pt x="4467474" y="-2935"/>
                      <a:pt x="4670115" y="-9411"/>
                      <a:pt x="4898393" y="0"/>
                    </a:cubicBezTo>
                    <a:cubicBezTo>
                      <a:pt x="5126671" y="9411"/>
                      <a:pt x="5245518" y="30819"/>
                      <a:pt x="5564841" y="0"/>
                    </a:cubicBezTo>
                    <a:cubicBezTo>
                      <a:pt x="5884164" y="-30819"/>
                      <a:pt x="5862439" y="-10598"/>
                      <a:pt x="5971374" y="0"/>
                    </a:cubicBezTo>
                    <a:cubicBezTo>
                      <a:pt x="6080309" y="10598"/>
                      <a:pt x="6313485" y="-22358"/>
                      <a:pt x="6464546" y="0"/>
                    </a:cubicBezTo>
                    <a:cubicBezTo>
                      <a:pt x="6615607" y="22358"/>
                      <a:pt x="6841392" y="32313"/>
                      <a:pt x="7217632" y="0"/>
                    </a:cubicBezTo>
                    <a:cubicBezTo>
                      <a:pt x="7593872" y="-32313"/>
                      <a:pt x="7569074" y="-2450"/>
                      <a:pt x="7710803" y="0"/>
                    </a:cubicBezTo>
                    <a:cubicBezTo>
                      <a:pt x="7852532" y="2450"/>
                      <a:pt x="8267045" y="46638"/>
                      <a:pt x="8663824" y="0"/>
                    </a:cubicBezTo>
                    <a:cubicBezTo>
                      <a:pt x="8645598" y="190556"/>
                      <a:pt x="8660269" y="337398"/>
                      <a:pt x="8663824" y="523220"/>
                    </a:cubicBezTo>
                    <a:cubicBezTo>
                      <a:pt x="8453756" y="546403"/>
                      <a:pt x="8323903" y="543135"/>
                      <a:pt x="8170652" y="523220"/>
                    </a:cubicBezTo>
                    <a:cubicBezTo>
                      <a:pt x="8017401" y="503305"/>
                      <a:pt x="7954263" y="523154"/>
                      <a:pt x="7764119" y="523220"/>
                    </a:cubicBezTo>
                    <a:cubicBezTo>
                      <a:pt x="7573975" y="523286"/>
                      <a:pt x="7209269" y="513731"/>
                      <a:pt x="7011033" y="523220"/>
                    </a:cubicBezTo>
                    <a:cubicBezTo>
                      <a:pt x="6812797" y="532709"/>
                      <a:pt x="6724768" y="535839"/>
                      <a:pt x="6517861" y="523220"/>
                    </a:cubicBezTo>
                    <a:cubicBezTo>
                      <a:pt x="6310954" y="510601"/>
                      <a:pt x="6125387" y="510235"/>
                      <a:pt x="5851413" y="523220"/>
                    </a:cubicBezTo>
                    <a:cubicBezTo>
                      <a:pt x="5577439" y="536205"/>
                      <a:pt x="5546190" y="507845"/>
                      <a:pt x="5358242" y="523220"/>
                    </a:cubicBezTo>
                    <a:cubicBezTo>
                      <a:pt x="5170294" y="538595"/>
                      <a:pt x="4882347" y="509146"/>
                      <a:pt x="4518517" y="523220"/>
                    </a:cubicBezTo>
                    <a:cubicBezTo>
                      <a:pt x="4154688" y="537294"/>
                      <a:pt x="3930034" y="496271"/>
                      <a:pt x="3678793" y="523220"/>
                    </a:cubicBezTo>
                    <a:cubicBezTo>
                      <a:pt x="3427552" y="550169"/>
                      <a:pt x="3374111" y="514631"/>
                      <a:pt x="3272260" y="523220"/>
                    </a:cubicBezTo>
                    <a:cubicBezTo>
                      <a:pt x="3170409" y="531809"/>
                      <a:pt x="2784927" y="543114"/>
                      <a:pt x="2519173" y="523220"/>
                    </a:cubicBezTo>
                    <a:cubicBezTo>
                      <a:pt x="2253419" y="503326"/>
                      <a:pt x="1970183" y="512135"/>
                      <a:pt x="1679449" y="523220"/>
                    </a:cubicBezTo>
                    <a:cubicBezTo>
                      <a:pt x="1388715" y="534305"/>
                      <a:pt x="1415157" y="510245"/>
                      <a:pt x="1186277" y="523220"/>
                    </a:cubicBezTo>
                    <a:cubicBezTo>
                      <a:pt x="957397" y="536195"/>
                      <a:pt x="302897" y="539067"/>
                      <a:pt x="0" y="523220"/>
                    </a:cubicBezTo>
                    <a:cubicBezTo>
                      <a:pt x="1048" y="354148"/>
                      <a:pt x="-23340" y="22101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𝐶𝑢𝑚𝑢𝑙𝑡𝑎𝑡𝑖𝑣𝑒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𝑑𝑒𝑐𝑖𝑙𝑒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8BE268-3922-6DAA-C4F6-F1D79745A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3757678"/>
                <a:ext cx="866382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8663824"/>
                          <a:gd name="connsiteY0" fmla="*/ 0 h 523220"/>
                          <a:gd name="connsiteX1" fmla="*/ 753086 w 8663824"/>
                          <a:gd name="connsiteY1" fmla="*/ 0 h 523220"/>
                          <a:gd name="connsiteX2" fmla="*/ 1159620 w 8663824"/>
                          <a:gd name="connsiteY2" fmla="*/ 0 h 523220"/>
                          <a:gd name="connsiteX3" fmla="*/ 1826068 w 8663824"/>
                          <a:gd name="connsiteY3" fmla="*/ 0 h 523220"/>
                          <a:gd name="connsiteX4" fmla="*/ 2579154 w 8663824"/>
                          <a:gd name="connsiteY4" fmla="*/ 0 h 523220"/>
                          <a:gd name="connsiteX5" fmla="*/ 2985687 w 8663824"/>
                          <a:gd name="connsiteY5" fmla="*/ 0 h 523220"/>
                          <a:gd name="connsiteX6" fmla="*/ 3565497 w 8663824"/>
                          <a:gd name="connsiteY6" fmla="*/ 0 h 523220"/>
                          <a:gd name="connsiteX7" fmla="*/ 4145307 w 8663824"/>
                          <a:gd name="connsiteY7" fmla="*/ 0 h 523220"/>
                          <a:gd name="connsiteX8" fmla="*/ 4551840 w 8663824"/>
                          <a:gd name="connsiteY8" fmla="*/ 0 h 523220"/>
                          <a:gd name="connsiteX9" fmla="*/ 5391564 w 8663824"/>
                          <a:gd name="connsiteY9" fmla="*/ 0 h 523220"/>
                          <a:gd name="connsiteX10" fmla="*/ 5971374 w 8663824"/>
                          <a:gd name="connsiteY10" fmla="*/ 0 h 523220"/>
                          <a:gd name="connsiteX11" fmla="*/ 6551184 w 8663824"/>
                          <a:gd name="connsiteY11" fmla="*/ 0 h 523220"/>
                          <a:gd name="connsiteX12" fmla="*/ 7304270 w 8663824"/>
                          <a:gd name="connsiteY12" fmla="*/ 0 h 523220"/>
                          <a:gd name="connsiteX13" fmla="*/ 7710803 w 8663824"/>
                          <a:gd name="connsiteY13" fmla="*/ 0 h 523220"/>
                          <a:gd name="connsiteX14" fmla="*/ 8663824 w 8663824"/>
                          <a:gd name="connsiteY14" fmla="*/ 0 h 523220"/>
                          <a:gd name="connsiteX15" fmla="*/ 8663824 w 8663824"/>
                          <a:gd name="connsiteY15" fmla="*/ 523220 h 523220"/>
                          <a:gd name="connsiteX16" fmla="*/ 7910738 w 8663824"/>
                          <a:gd name="connsiteY16" fmla="*/ 523220 h 523220"/>
                          <a:gd name="connsiteX17" fmla="*/ 7504204 w 8663824"/>
                          <a:gd name="connsiteY17" fmla="*/ 523220 h 523220"/>
                          <a:gd name="connsiteX18" fmla="*/ 7011033 w 8663824"/>
                          <a:gd name="connsiteY18" fmla="*/ 523220 h 523220"/>
                          <a:gd name="connsiteX19" fmla="*/ 6517861 w 8663824"/>
                          <a:gd name="connsiteY19" fmla="*/ 523220 h 523220"/>
                          <a:gd name="connsiteX20" fmla="*/ 5938052 w 8663824"/>
                          <a:gd name="connsiteY20" fmla="*/ 523220 h 523220"/>
                          <a:gd name="connsiteX21" fmla="*/ 5444880 w 8663824"/>
                          <a:gd name="connsiteY21" fmla="*/ 523220 h 523220"/>
                          <a:gd name="connsiteX22" fmla="*/ 4691794 w 8663824"/>
                          <a:gd name="connsiteY22" fmla="*/ 523220 h 523220"/>
                          <a:gd name="connsiteX23" fmla="*/ 4285261 w 8663824"/>
                          <a:gd name="connsiteY23" fmla="*/ 523220 h 523220"/>
                          <a:gd name="connsiteX24" fmla="*/ 3792089 w 8663824"/>
                          <a:gd name="connsiteY24" fmla="*/ 523220 h 523220"/>
                          <a:gd name="connsiteX25" fmla="*/ 3298918 w 8663824"/>
                          <a:gd name="connsiteY25" fmla="*/ 523220 h 523220"/>
                          <a:gd name="connsiteX26" fmla="*/ 2719108 w 8663824"/>
                          <a:gd name="connsiteY26" fmla="*/ 523220 h 523220"/>
                          <a:gd name="connsiteX27" fmla="*/ 1966022 w 8663824"/>
                          <a:gd name="connsiteY27" fmla="*/ 523220 h 523220"/>
                          <a:gd name="connsiteX28" fmla="*/ 1126297 w 8663824"/>
                          <a:gd name="connsiteY28" fmla="*/ 523220 h 523220"/>
                          <a:gd name="connsiteX29" fmla="*/ 0 w 8663824"/>
                          <a:gd name="connsiteY29" fmla="*/ 523220 h 523220"/>
                          <a:gd name="connsiteX30" fmla="*/ 0 w 8663824"/>
                          <a:gd name="connsiteY30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8663824" h="523220" fill="none" extrusionOk="0">
                            <a:moveTo>
                              <a:pt x="0" y="0"/>
                            </a:moveTo>
                            <a:cubicBezTo>
                              <a:pt x="152575" y="23379"/>
                              <a:pt x="422207" y="30406"/>
                              <a:pt x="753086" y="0"/>
                            </a:cubicBezTo>
                            <a:cubicBezTo>
                              <a:pt x="1083965" y="-30406"/>
                              <a:pt x="1068892" y="16505"/>
                              <a:pt x="1159620" y="0"/>
                            </a:cubicBezTo>
                            <a:cubicBezTo>
                              <a:pt x="1250348" y="-16505"/>
                              <a:pt x="1583984" y="13897"/>
                              <a:pt x="1826068" y="0"/>
                            </a:cubicBezTo>
                            <a:cubicBezTo>
                              <a:pt x="2068152" y="-13897"/>
                              <a:pt x="2255480" y="17875"/>
                              <a:pt x="2579154" y="0"/>
                            </a:cubicBezTo>
                            <a:cubicBezTo>
                              <a:pt x="2902828" y="-17875"/>
                              <a:pt x="2881001" y="8339"/>
                              <a:pt x="2985687" y="0"/>
                            </a:cubicBezTo>
                            <a:cubicBezTo>
                              <a:pt x="3090373" y="-8339"/>
                              <a:pt x="3419794" y="25007"/>
                              <a:pt x="3565497" y="0"/>
                            </a:cubicBezTo>
                            <a:cubicBezTo>
                              <a:pt x="3711200" y="-25007"/>
                              <a:pt x="3924617" y="26639"/>
                              <a:pt x="4145307" y="0"/>
                            </a:cubicBezTo>
                            <a:cubicBezTo>
                              <a:pt x="4365997" y="-26639"/>
                              <a:pt x="4432038" y="13938"/>
                              <a:pt x="4551840" y="0"/>
                            </a:cubicBezTo>
                            <a:cubicBezTo>
                              <a:pt x="4671642" y="-13938"/>
                              <a:pt x="5023357" y="-11464"/>
                              <a:pt x="5391564" y="0"/>
                            </a:cubicBezTo>
                            <a:cubicBezTo>
                              <a:pt x="5759771" y="11464"/>
                              <a:pt x="5817595" y="-21935"/>
                              <a:pt x="5971374" y="0"/>
                            </a:cubicBezTo>
                            <a:cubicBezTo>
                              <a:pt x="6125153" y="21935"/>
                              <a:pt x="6378363" y="26644"/>
                              <a:pt x="6551184" y="0"/>
                            </a:cubicBezTo>
                            <a:cubicBezTo>
                              <a:pt x="6724005" y="-26644"/>
                              <a:pt x="7011163" y="-27980"/>
                              <a:pt x="7304270" y="0"/>
                            </a:cubicBezTo>
                            <a:cubicBezTo>
                              <a:pt x="7597377" y="27980"/>
                              <a:pt x="7628358" y="13950"/>
                              <a:pt x="7710803" y="0"/>
                            </a:cubicBezTo>
                            <a:cubicBezTo>
                              <a:pt x="7793248" y="-13950"/>
                              <a:pt x="8298005" y="-27326"/>
                              <a:pt x="8663824" y="0"/>
                            </a:cubicBezTo>
                            <a:cubicBezTo>
                              <a:pt x="8659756" y="258695"/>
                              <a:pt x="8669750" y="277339"/>
                              <a:pt x="8663824" y="523220"/>
                            </a:cubicBezTo>
                            <a:cubicBezTo>
                              <a:pt x="8471198" y="526710"/>
                              <a:pt x="8089627" y="543232"/>
                              <a:pt x="7910738" y="523220"/>
                            </a:cubicBezTo>
                            <a:cubicBezTo>
                              <a:pt x="7731849" y="503208"/>
                              <a:pt x="7634409" y="543257"/>
                              <a:pt x="7504204" y="523220"/>
                            </a:cubicBezTo>
                            <a:cubicBezTo>
                              <a:pt x="7373999" y="503183"/>
                              <a:pt x="7161541" y="525421"/>
                              <a:pt x="7011033" y="523220"/>
                            </a:cubicBezTo>
                            <a:cubicBezTo>
                              <a:pt x="6860525" y="521019"/>
                              <a:pt x="6763819" y="510725"/>
                              <a:pt x="6517861" y="523220"/>
                            </a:cubicBezTo>
                            <a:cubicBezTo>
                              <a:pt x="6271903" y="535715"/>
                              <a:pt x="6190250" y="524498"/>
                              <a:pt x="5938052" y="523220"/>
                            </a:cubicBezTo>
                            <a:cubicBezTo>
                              <a:pt x="5685854" y="521942"/>
                              <a:pt x="5562543" y="505286"/>
                              <a:pt x="5444880" y="523220"/>
                            </a:cubicBezTo>
                            <a:cubicBezTo>
                              <a:pt x="5327217" y="541154"/>
                              <a:pt x="5045652" y="513166"/>
                              <a:pt x="4691794" y="523220"/>
                            </a:cubicBezTo>
                            <a:cubicBezTo>
                              <a:pt x="4337936" y="533274"/>
                              <a:pt x="4389480" y="532784"/>
                              <a:pt x="4285261" y="523220"/>
                            </a:cubicBezTo>
                            <a:cubicBezTo>
                              <a:pt x="4181042" y="513656"/>
                              <a:pt x="3914024" y="525215"/>
                              <a:pt x="3792089" y="523220"/>
                            </a:cubicBezTo>
                            <a:cubicBezTo>
                              <a:pt x="3670154" y="521225"/>
                              <a:pt x="3504943" y="540427"/>
                              <a:pt x="3298918" y="523220"/>
                            </a:cubicBezTo>
                            <a:cubicBezTo>
                              <a:pt x="3092893" y="506013"/>
                              <a:pt x="2848501" y="541027"/>
                              <a:pt x="2719108" y="523220"/>
                            </a:cubicBezTo>
                            <a:cubicBezTo>
                              <a:pt x="2589715" y="505414"/>
                              <a:pt x="2194393" y="518540"/>
                              <a:pt x="1966022" y="523220"/>
                            </a:cubicBezTo>
                            <a:cubicBezTo>
                              <a:pt x="1737651" y="527900"/>
                              <a:pt x="1540109" y="539595"/>
                              <a:pt x="1126297" y="523220"/>
                            </a:cubicBezTo>
                            <a:cubicBezTo>
                              <a:pt x="712485" y="506845"/>
                              <a:pt x="503140" y="555958"/>
                              <a:pt x="0" y="523220"/>
                            </a:cubicBezTo>
                            <a:cubicBezTo>
                              <a:pt x="-15185" y="354887"/>
                              <a:pt x="-24171" y="106368"/>
                              <a:pt x="0" y="0"/>
                            </a:cubicBezTo>
                            <a:close/>
                          </a:path>
                          <a:path w="8663824" h="523220" stroke="0" extrusionOk="0">
                            <a:moveTo>
                              <a:pt x="0" y="0"/>
                            </a:moveTo>
                            <a:cubicBezTo>
                              <a:pt x="216773" y="13663"/>
                              <a:pt x="408699" y="21813"/>
                              <a:pt x="666448" y="0"/>
                            </a:cubicBezTo>
                            <a:cubicBezTo>
                              <a:pt x="924197" y="-21813"/>
                              <a:pt x="1088271" y="20649"/>
                              <a:pt x="1506172" y="0"/>
                            </a:cubicBezTo>
                            <a:cubicBezTo>
                              <a:pt x="1924073" y="-20649"/>
                              <a:pt x="1783778" y="-11265"/>
                              <a:pt x="1912706" y="0"/>
                            </a:cubicBezTo>
                            <a:cubicBezTo>
                              <a:pt x="2041634" y="11265"/>
                              <a:pt x="2301984" y="2819"/>
                              <a:pt x="2405877" y="0"/>
                            </a:cubicBezTo>
                            <a:cubicBezTo>
                              <a:pt x="2509770" y="-2819"/>
                              <a:pt x="2657082" y="3194"/>
                              <a:pt x="2812411" y="0"/>
                            </a:cubicBezTo>
                            <a:cubicBezTo>
                              <a:pt x="2967740" y="-3194"/>
                              <a:pt x="3266040" y="16835"/>
                              <a:pt x="3652135" y="0"/>
                            </a:cubicBezTo>
                            <a:cubicBezTo>
                              <a:pt x="4038230" y="-16835"/>
                              <a:pt x="4169692" y="2935"/>
                              <a:pt x="4318583" y="0"/>
                            </a:cubicBezTo>
                            <a:cubicBezTo>
                              <a:pt x="4467474" y="-2935"/>
                              <a:pt x="4670115" y="-9411"/>
                              <a:pt x="4898393" y="0"/>
                            </a:cubicBezTo>
                            <a:cubicBezTo>
                              <a:pt x="5126671" y="9411"/>
                              <a:pt x="5245518" y="30819"/>
                              <a:pt x="5564841" y="0"/>
                            </a:cubicBezTo>
                            <a:cubicBezTo>
                              <a:pt x="5884164" y="-30819"/>
                              <a:pt x="5862439" y="-10598"/>
                              <a:pt x="5971374" y="0"/>
                            </a:cubicBezTo>
                            <a:cubicBezTo>
                              <a:pt x="6080309" y="10598"/>
                              <a:pt x="6313485" y="-22358"/>
                              <a:pt x="6464546" y="0"/>
                            </a:cubicBezTo>
                            <a:cubicBezTo>
                              <a:pt x="6615607" y="22358"/>
                              <a:pt x="6841392" y="32313"/>
                              <a:pt x="7217632" y="0"/>
                            </a:cubicBezTo>
                            <a:cubicBezTo>
                              <a:pt x="7593872" y="-32313"/>
                              <a:pt x="7569074" y="-2450"/>
                              <a:pt x="7710803" y="0"/>
                            </a:cubicBezTo>
                            <a:cubicBezTo>
                              <a:pt x="7852532" y="2450"/>
                              <a:pt x="8267045" y="46638"/>
                              <a:pt x="8663824" y="0"/>
                            </a:cubicBezTo>
                            <a:cubicBezTo>
                              <a:pt x="8645598" y="190556"/>
                              <a:pt x="8660269" y="337398"/>
                              <a:pt x="8663824" y="523220"/>
                            </a:cubicBezTo>
                            <a:cubicBezTo>
                              <a:pt x="8453756" y="546403"/>
                              <a:pt x="8323903" y="543135"/>
                              <a:pt x="8170652" y="523220"/>
                            </a:cubicBezTo>
                            <a:cubicBezTo>
                              <a:pt x="8017401" y="503305"/>
                              <a:pt x="7954263" y="523154"/>
                              <a:pt x="7764119" y="523220"/>
                            </a:cubicBezTo>
                            <a:cubicBezTo>
                              <a:pt x="7573975" y="523286"/>
                              <a:pt x="7209269" y="513731"/>
                              <a:pt x="7011033" y="523220"/>
                            </a:cubicBezTo>
                            <a:cubicBezTo>
                              <a:pt x="6812797" y="532709"/>
                              <a:pt x="6724768" y="535839"/>
                              <a:pt x="6517861" y="523220"/>
                            </a:cubicBezTo>
                            <a:cubicBezTo>
                              <a:pt x="6310954" y="510601"/>
                              <a:pt x="6125387" y="510235"/>
                              <a:pt x="5851413" y="523220"/>
                            </a:cubicBezTo>
                            <a:cubicBezTo>
                              <a:pt x="5577439" y="536205"/>
                              <a:pt x="5546190" y="507845"/>
                              <a:pt x="5358242" y="523220"/>
                            </a:cubicBezTo>
                            <a:cubicBezTo>
                              <a:pt x="5170294" y="538595"/>
                              <a:pt x="4882347" y="509146"/>
                              <a:pt x="4518517" y="523220"/>
                            </a:cubicBezTo>
                            <a:cubicBezTo>
                              <a:pt x="4154688" y="537294"/>
                              <a:pt x="3930034" y="496271"/>
                              <a:pt x="3678793" y="523220"/>
                            </a:cubicBezTo>
                            <a:cubicBezTo>
                              <a:pt x="3427552" y="550169"/>
                              <a:pt x="3374111" y="514631"/>
                              <a:pt x="3272260" y="523220"/>
                            </a:cubicBezTo>
                            <a:cubicBezTo>
                              <a:pt x="3170409" y="531809"/>
                              <a:pt x="2784927" y="543114"/>
                              <a:pt x="2519173" y="523220"/>
                            </a:cubicBezTo>
                            <a:cubicBezTo>
                              <a:pt x="2253419" y="503326"/>
                              <a:pt x="1970183" y="512135"/>
                              <a:pt x="1679449" y="523220"/>
                            </a:cubicBezTo>
                            <a:cubicBezTo>
                              <a:pt x="1388715" y="534305"/>
                              <a:pt x="1415157" y="510245"/>
                              <a:pt x="1186277" y="523220"/>
                            </a:cubicBezTo>
                            <a:cubicBezTo>
                              <a:pt x="957397" y="536195"/>
                              <a:pt x="302897" y="539067"/>
                              <a:pt x="0" y="523220"/>
                            </a:cubicBezTo>
                            <a:cubicBezTo>
                              <a:pt x="1048" y="354148"/>
                              <a:pt x="-23340" y="22101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871E95-03FF-DEDC-FE34-4661155504BA}"/>
                  </a:ext>
                </a:extLst>
              </p:cNvPr>
              <p:cNvSpPr txBox="1"/>
              <p:nvPr/>
            </p:nvSpPr>
            <p:spPr>
              <a:xfrm>
                <a:off x="5723979" y="4545232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𝑑𝑒𝑐𝑖𝑙𝑒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871E95-03FF-DEDC-FE34-466115550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4545232"/>
                <a:ext cx="683502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D526BD-536E-D3C4-2DE9-FD8F8F489220}"/>
                  </a:ext>
                </a:extLst>
              </p:cNvPr>
              <p:cNvSpPr txBox="1"/>
              <p:nvPr/>
            </p:nvSpPr>
            <p:spPr>
              <a:xfrm>
                <a:off x="5723979" y="5405136"/>
                <a:ext cx="3905212" cy="584775"/>
              </a:xfrm>
              <a:custGeom>
                <a:avLst/>
                <a:gdLst>
                  <a:gd name="connsiteX0" fmla="*/ 0 w 3905212"/>
                  <a:gd name="connsiteY0" fmla="*/ 0 h 584775"/>
                  <a:gd name="connsiteX1" fmla="*/ 650869 w 3905212"/>
                  <a:gd name="connsiteY1" fmla="*/ 0 h 584775"/>
                  <a:gd name="connsiteX2" fmla="*/ 1223633 w 3905212"/>
                  <a:gd name="connsiteY2" fmla="*/ 0 h 584775"/>
                  <a:gd name="connsiteX3" fmla="*/ 1874502 w 3905212"/>
                  <a:gd name="connsiteY3" fmla="*/ 0 h 584775"/>
                  <a:gd name="connsiteX4" fmla="*/ 2447266 w 3905212"/>
                  <a:gd name="connsiteY4" fmla="*/ 0 h 584775"/>
                  <a:gd name="connsiteX5" fmla="*/ 3020031 w 3905212"/>
                  <a:gd name="connsiteY5" fmla="*/ 0 h 584775"/>
                  <a:gd name="connsiteX6" fmla="*/ 3905212 w 3905212"/>
                  <a:gd name="connsiteY6" fmla="*/ 0 h 584775"/>
                  <a:gd name="connsiteX7" fmla="*/ 3905212 w 3905212"/>
                  <a:gd name="connsiteY7" fmla="*/ 584775 h 584775"/>
                  <a:gd name="connsiteX8" fmla="*/ 3371500 w 3905212"/>
                  <a:gd name="connsiteY8" fmla="*/ 584775 h 584775"/>
                  <a:gd name="connsiteX9" fmla="*/ 2798735 w 3905212"/>
                  <a:gd name="connsiteY9" fmla="*/ 584775 h 584775"/>
                  <a:gd name="connsiteX10" fmla="*/ 2225971 w 3905212"/>
                  <a:gd name="connsiteY10" fmla="*/ 584775 h 584775"/>
                  <a:gd name="connsiteX11" fmla="*/ 1614154 w 3905212"/>
                  <a:gd name="connsiteY11" fmla="*/ 584775 h 584775"/>
                  <a:gd name="connsiteX12" fmla="*/ 924234 w 3905212"/>
                  <a:gd name="connsiteY12" fmla="*/ 584775 h 584775"/>
                  <a:gd name="connsiteX13" fmla="*/ 0 w 3905212"/>
                  <a:gd name="connsiteY13" fmla="*/ 584775 h 584775"/>
                  <a:gd name="connsiteX14" fmla="*/ 0 w 3905212"/>
                  <a:gd name="connsiteY1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05212" h="584775" fill="none" extrusionOk="0">
                    <a:moveTo>
                      <a:pt x="0" y="0"/>
                    </a:moveTo>
                    <a:cubicBezTo>
                      <a:pt x="147747" y="-24699"/>
                      <a:pt x="481918" y="-17426"/>
                      <a:pt x="650869" y="0"/>
                    </a:cubicBezTo>
                    <a:cubicBezTo>
                      <a:pt x="819820" y="17426"/>
                      <a:pt x="1081727" y="5933"/>
                      <a:pt x="1223633" y="0"/>
                    </a:cubicBezTo>
                    <a:cubicBezTo>
                      <a:pt x="1365539" y="-5933"/>
                      <a:pt x="1617469" y="-17220"/>
                      <a:pt x="1874502" y="0"/>
                    </a:cubicBezTo>
                    <a:cubicBezTo>
                      <a:pt x="2131535" y="17220"/>
                      <a:pt x="2300708" y="-10405"/>
                      <a:pt x="2447266" y="0"/>
                    </a:cubicBezTo>
                    <a:cubicBezTo>
                      <a:pt x="2593824" y="10405"/>
                      <a:pt x="2827226" y="-12311"/>
                      <a:pt x="3020031" y="0"/>
                    </a:cubicBezTo>
                    <a:cubicBezTo>
                      <a:pt x="3212836" y="12311"/>
                      <a:pt x="3699084" y="36214"/>
                      <a:pt x="3905212" y="0"/>
                    </a:cubicBezTo>
                    <a:cubicBezTo>
                      <a:pt x="3879534" y="228051"/>
                      <a:pt x="3917537" y="417647"/>
                      <a:pt x="3905212" y="584775"/>
                    </a:cubicBezTo>
                    <a:cubicBezTo>
                      <a:pt x="3787408" y="591471"/>
                      <a:pt x="3597741" y="595046"/>
                      <a:pt x="3371500" y="584775"/>
                    </a:cubicBezTo>
                    <a:cubicBezTo>
                      <a:pt x="3145259" y="574504"/>
                      <a:pt x="2943098" y="570849"/>
                      <a:pt x="2798735" y="584775"/>
                    </a:cubicBezTo>
                    <a:cubicBezTo>
                      <a:pt x="2654372" y="598701"/>
                      <a:pt x="2498634" y="583898"/>
                      <a:pt x="2225971" y="584775"/>
                    </a:cubicBezTo>
                    <a:cubicBezTo>
                      <a:pt x="1953308" y="585652"/>
                      <a:pt x="1756885" y="605808"/>
                      <a:pt x="1614154" y="584775"/>
                    </a:cubicBezTo>
                    <a:cubicBezTo>
                      <a:pt x="1471423" y="563742"/>
                      <a:pt x="1213303" y="564315"/>
                      <a:pt x="924234" y="584775"/>
                    </a:cubicBezTo>
                    <a:cubicBezTo>
                      <a:pt x="635165" y="605235"/>
                      <a:pt x="364750" y="606825"/>
                      <a:pt x="0" y="584775"/>
                    </a:cubicBezTo>
                    <a:cubicBezTo>
                      <a:pt x="-7499" y="304717"/>
                      <a:pt x="1559" y="118553"/>
                      <a:pt x="0" y="0"/>
                    </a:cubicBezTo>
                    <a:close/>
                  </a:path>
                  <a:path w="3905212" h="584775" stroke="0" extrusionOk="0">
                    <a:moveTo>
                      <a:pt x="0" y="0"/>
                    </a:moveTo>
                    <a:cubicBezTo>
                      <a:pt x="183479" y="-4558"/>
                      <a:pt x="326282" y="-14591"/>
                      <a:pt x="650869" y="0"/>
                    </a:cubicBezTo>
                    <a:cubicBezTo>
                      <a:pt x="975456" y="14591"/>
                      <a:pt x="1102654" y="34947"/>
                      <a:pt x="1379842" y="0"/>
                    </a:cubicBezTo>
                    <a:cubicBezTo>
                      <a:pt x="1657030" y="-34947"/>
                      <a:pt x="1686933" y="5489"/>
                      <a:pt x="1913554" y="0"/>
                    </a:cubicBezTo>
                    <a:cubicBezTo>
                      <a:pt x="2140175" y="-5489"/>
                      <a:pt x="2352896" y="-2750"/>
                      <a:pt x="2486318" y="0"/>
                    </a:cubicBezTo>
                    <a:cubicBezTo>
                      <a:pt x="2619740" y="2750"/>
                      <a:pt x="2784885" y="23258"/>
                      <a:pt x="3020031" y="0"/>
                    </a:cubicBezTo>
                    <a:cubicBezTo>
                      <a:pt x="3255177" y="-23258"/>
                      <a:pt x="3472246" y="16014"/>
                      <a:pt x="3905212" y="0"/>
                    </a:cubicBezTo>
                    <a:cubicBezTo>
                      <a:pt x="3929163" y="271113"/>
                      <a:pt x="3927438" y="403620"/>
                      <a:pt x="3905212" y="584775"/>
                    </a:cubicBezTo>
                    <a:cubicBezTo>
                      <a:pt x="3662165" y="575845"/>
                      <a:pt x="3596139" y="555391"/>
                      <a:pt x="3293395" y="584775"/>
                    </a:cubicBezTo>
                    <a:cubicBezTo>
                      <a:pt x="2990651" y="614159"/>
                      <a:pt x="2876079" y="597573"/>
                      <a:pt x="2642527" y="584775"/>
                    </a:cubicBezTo>
                    <a:cubicBezTo>
                      <a:pt x="2408975" y="571977"/>
                      <a:pt x="2261134" y="599725"/>
                      <a:pt x="2069762" y="584775"/>
                    </a:cubicBezTo>
                    <a:cubicBezTo>
                      <a:pt x="1878390" y="569825"/>
                      <a:pt x="1695424" y="555002"/>
                      <a:pt x="1379842" y="584775"/>
                    </a:cubicBezTo>
                    <a:cubicBezTo>
                      <a:pt x="1064260" y="614548"/>
                      <a:pt x="961726" y="609795"/>
                      <a:pt x="689921" y="584775"/>
                    </a:cubicBezTo>
                    <a:cubicBezTo>
                      <a:pt x="418116" y="559755"/>
                      <a:pt x="161890" y="561411"/>
                      <a:pt x="0" y="584775"/>
                    </a:cubicBezTo>
                    <a:cubicBezTo>
                      <a:pt x="-25635" y="421272"/>
                      <a:pt x="6813" y="15727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𝑖𝑛𝑡𝑒𝑟𝑣𝑎𝑙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D526BD-536E-D3C4-2DE9-FD8F8F489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5405136"/>
                <a:ext cx="390521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3905212"/>
                          <a:gd name="connsiteY0" fmla="*/ 0 h 584775"/>
                          <a:gd name="connsiteX1" fmla="*/ 650869 w 3905212"/>
                          <a:gd name="connsiteY1" fmla="*/ 0 h 584775"/>
                          <a:gd name="connsiteX2" fmla="*/ 1223633 w 3905212"/>
                          <a:gd name="connsiteY2" fmla="*/ 0 h 584775"/>
                          <a:gd name="connsiteX3" fmla="*/ 1874502 w 3905212"/>
                          <a:gd name="connsiteY3" fmla="*/ 0 h 584775"/>
                          <a:gd name="connsiteX4" fmla="*/ 2447266 w 3905212"/>
                          <a:gd name="connsiteY4" fmla="*/ 0 h 584775"/>
                          <a:gd name="connsiteX5" fmla="*/ 3020031 w 3905212"/>
                          <a:gd name="connsiteY5" fmla="*/ 0 h 584775"/>
                          <a:gd name="connsiteX6" fmla="*/ 3905212 w 3905212"/>
                          <a:gd name="connsiteY6" fmla="*/ 0 h 584775"/>
                          <a:gd name="connsiteX7" fmla="*/ 3905212 w 3905212"/>
                          <a:gd name="connsiteY7" fmla="*/ 584775 h 584775"/>
                          <a:gd name="connsiteX8" fmla="*/ 3371500 w 3905212"/>
                          <a:gd name="connsiteY8" fmla="*/ 584775 h 584775"/>
                          <a:gd name="connsiteX9" fmla="*/ 2798735 w 3905212"/>
                          <a:gd name="connsiteY9" fmla="*/ 584775 h 584775"/>
                          <a:gd name="connsiteX10" fmla="*/ 2225971 w 3905212"/>
                          <a:gd name="connsiteY10" fmla="*/ 584775 h 584775"/>
                          <a:gd name="connsiteX11" fmla="*/ 1614154 w 3905212"/>
                          <a:gd name="connsiteY11" fmla="*/ 584775 h 584775"/>
                          <a:gd name="connsiteX12" fmla="*/ 924234 w 3905212"/>
                          <a:gd name="connsiteY12" fmla="*/ 584775 h 584775"/>
                          <a:gd name="connsiteX13" fmla="*/ 0 w 3905212"/>
                          <a:gd name="connsiteY13" fmla="*/ 584775 h 584775"/>
                          <a:gd name="connsiteX14" fmla="*/ 0 w 3905212"/>
                          <a:gd name="connsiteY1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905212" h="584775" fill="none" extrusionOk="0">
                            <a:moveTo>
                              <a:pt x="0" y="0"/>
                            </a:moveTo>
                            <a:cubicBezTo>
                              <a:pt x="147747" y="-24699"/>
                              <a:pt x="481918" y="-17426"/>
                              <a:pt x="650869" y="0"/>
                            </a:cubicBezTo>
                            <a:cubicBezTo>
                              <a:pt x="819820" y="17426"/>
                              <a:pt x="1081727" y="5933"/>
                              <a:pt x="1223633" y="0"/>
                            </a:cubicBezTo>
                            <a:cubicBezTo>
                              <a:pt x="1365539" y="-5933"/>
                              <a:pt x="1617469" y="-17220"/>
                              <a:pt x="1874502" y="0"/>
                            </a:cubicBezTo>
                            <a:cubicBezTo>
                              <a:pt x="2131535" y="17220"/>
                              <a:pt x="2300708" y="-10405"/>
                              <a:pt x="2447266" y="0"/>
                            </a:cubicBezTo>
                            <a:cubicBezTo>
                              <a:pt x="2593824" y="10405"/>
                              <a:pt x="2827226" y="-12311"/>
                              <a:pt x="3020031" y="0"/>
                            </a:cubicBezTo>
                            <a:cubicBezTo>
                              <a:pt x="3212836" y="12311"/>
                              <a:pt x="3699084" y="36214"/>
                              <a:pt x="3905212" y="0"/>
                            </a:cubicBezTo>
                            <a:cubicBezTo>
                              <a:pt x="3879534" y="228051"/>
                              <a:pt x="3917537" y="417647"/>
                              <a:pt x="3905212" y="584775"/>
                            </a:cubicBezTo>
                            <a:cubicBezTo>
                              <a:pt x="3787408" y="591471"/>
                              <a:pt x="3597741" y="595046"/>
                              <a:pt x="3371500" y="584775"/>
                            </a:cubicBezTo>
                            <a:cubicBezTo>
                              <a:pt x="3145259" y="574504"/>
                              <a:pt x="2943098" y="570849"/>
                              <a:pt x="2798735" y="584775"/>
                            </a:cubicBezTo>
                            <a:cubicBezTo>
                              <a:pt x="2654372" y="598701"/>
                              <a:pt x="2498634" y="583898"/>
                              <a:pt x="2225971" y="584775"/>
                            </a:cubicBezTo>
                            <a:cubicBezTo>
                              <a:pt x="1953308" y="585652"/>
                              <a:pt x="1756885" y="605808"/>
                              <a:pt x="1614154" y="584775"/>
                            </a:cubicBezTo>
                            <a:cubicBezTo>
                              <a:pt x="1471423" y="563742"/>
                              <a:pt x="1213303" y="564315"/>
                              <a:pt x="924234" y="584775"/>
                            </a:cubicBezTo>
                            <a:cubicBezTo>
                              <a:pt x="635165" y="605235"/>
                              <a:pt x="364750" y="606825"/>
                              <a:pt x="0" y="584775"/>
                            </a:cubicBezTo>
                            <a:cubicBezTo>
                              <a:pt x="-7499" y="304717"/>
                              <a:pt x="1559" y="118553"/>
                              <a:pt x="0" y="0"/>
                            </a:cubicBezTo>
                            <a:close/>
                          </a:path>
                          <a:path w="3905212" h="584775" stroke="0" extrusionOk="0">
                            <a:moveTo>
                              <a:pt x="0" y="0"/>
                            </a:moveTo>
                            <a:cubicBezTo>
                              <a:pt x="183479" y="-4558"/>
                              <a:pt x="326282" y="-14591"/>
                              <a:pt x="650869" y="0"/>
                            </a:cubicBezTo>
                            <a:cubicBezTo>
                              <a:pt x="975456" y="14591"/>
                              <a:pt x="1102654" y="34947"/>
                              <a:pt x="1379842" y="0"/>
                            </a:cubicBezTo>
                            <a:cubicBezTo>
                              <a:pt x="1657030" y="-34947"/>
                              <a:pt x="1686933" y="5489"/>
                              <a:pt x="1913554" y="0"/>
                            </a:cubicBezTo>
                            <a:cubicBezTo>
                              <a:pt x="2140175" y="-5489"/>
                              <a:pt x="2352896" y="-2750"/>
                              <a:pt x="2486318" y="0"/>
                            </a:cubicBezTo>
                            <a:cubicBezTo>
                              <a:pt x="2619740" y="2750"/>
                              <a:pt x="2784885" y="23258"/>
                              <a:pt x="3020031" y="0"/>
                            </a:cubicBezTo>
                            <a:cubicBezTo>
                              <a:pt x="3255177" y="-23258"/>
                              <a:pt x="3472246" y="16014"/>
                              <a:pt x="3905212" y="0"/>
                            </a:cubicBezTo>
                            <a:cubicBezTo>
                              <a:pt x="3929163" y="271113"/>
                              <a:pt x="3927438" y="403620"/>
                              <a:pt x="3905212" y="584775"/>
                            </a:cubicBezTo>
                            <a:cubicBezTo>
                              <a:pt x="3662165" y="575845"/>
                              <a:pt x="3596139" y="555391"/>
                              <a:pt x="3293395" y="584775"/>
                            </a:cubicBezTo>
                            <a:cubicBezTo>
                              <a:pt x="2990651" y="614159"/>
                              <a:pt x="2876079" y="597573"/>
                              <a:pt x="2642527" y="584775"/>
                            </a:cubicBezTo>
                            <a:cubicBezTo>
                              <a:pt x="2408975" y="571977"/>
                              <a:pt x="2261134" y="599725"/>
                              <a:pt x="2069762" y="584775"/>
                            </a:cubicBezTo>
                            <a:cubicBezTo>
                              <a:pt x="1878390" y="569825"/>
                              <a:pt x="1695424" y="555002"/>
                              <a:pt x="1379842" y="584775"/>
                            </a:cubicBezTo>
                            <a:cubicBezTo>
                              <a:pt x="1064260" y="614548"/>
                              <a:pt x="961726" y="609795"/>
                              <a:pt x="689921" y="584775"/>
                            </a:cubicBezTo>
                            <a:cubicBezTo>
                              <a:pt x="418116" y="559755"/>
                              <a:pt x="161890" y="561411"/>
                              <a:pt x="0" y="584775"/>
                            </a:cubicBezTo>
                            <a:cubicBezTo>
                              <a:pt x="-25635" y="421272"/>
                              <a:pt x="6813" y="15727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87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663</TotalTime>
  <Words>861</Words>
  <Application>Microsoft Office PowerPoint</Application>
  <PresentationFormat>Custom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Cambria Math</vt:lpstr>
      <vt:lpstr>Georgia</vt:lpstr>
      <vt:lpstr>Trebuchet MS</vt:lpstr>
      <vt:lpstr>Wingdings</vt:lpstr>
      <vt:lpstr>Wood Type</vt:lpstr>
      <vt:lpstr>Measures of Central Tendency (2)</vt:lpstr>
      <vt:lpstr>Measures of Location</vt:lpstr>
      <vt:lpstr>Q, D, and P</vt:lpstr>
      <vt:lpstr>PowerPoint Presentation</vt:lpstr>
      <vt:lpstr>Q, D, and P (Ungrouped)</vt:lpstr>
      <vt:lpstr>Steps…</vt:lpstr>
      <vt:lpstr>Example (Ungrouped)</vt:lpstr>
      <vt:lpstr>Q, D, and P (Grouped)</vt:lpstr>
      <vt:lpstr>Q, D, and P (Grouped)</vt:lpstr>
      <vt:lpstr>Q, D, and P (Grouped)</vt:lpstr>
      <vt:lpstr>Self Practice!!!</vt:lpstr>
      <vt:lpstr>Self Practice!!!</vt:lpstr>
      <vt:lpstr>Mathematical 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398</cp:revision>
  <dcterms:created xsi:type="dcterms:W3CDTF">2023-10-05T14:06:45Z</dcterms:created>
  <dcterms:modified xsi:type="dcterms:W3CDTF">2025-02-22T13:16:45Z</dcterms:modified>
</cp:coreProperties>
</file>