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5" r:id="rId14"/>
    <p:sldId id="416" r:id="rId15"/>
    <p:sldId id="431" r:id="rId16"/>
    <p:sldId id="418" r:id="rId17"/>
    <p:sldId id="419" r:id="rId18"/>
    <p:sldId id="420" r:id="rId19"/>
    <p:sldId id="422" r:id="rId20"/>
    <p:sldId id="423" r:id="rId21"/>
    <p:sldId id="425" r:id="rId22"/>
    <p:sldId id="424" r:id="rId23"/>
    <p:sldId id="426" r:id="rId24"/>
    <p:sldId id="427" r:id="rId25"/>
    <p:sldId id="428" r:id="rId26"/>
    <p:sldId id="432" r:id="rId27"/>
    <p:sldId id="405" r:id="rId28"/>
    <p:sldId id="363" r:id="rId2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/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3D-40A5-A8FD-C95C637592B0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Sheet1!$F$4:$F$8</c:f>
              <c:numCache>
                <c:formatCode>General</c:formatCode>
                <c:ptCount val="5"/>
                <c:pt idx="0">
                  <c:v>13</c:v>
                </c:pt>
                <c:pt idx="1">
                  <c:v>9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3D-40A5-A8FD-C95C63759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5182160"/>
        <c:axId val="355950144"/>
      </c:lineChart>
      <c:catAx>
        <c:axId val="405182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355950144"/>
        <c:crosses val="autoZero"/>
        <c:auto val="1"/>
        <c:lblAlgn val="ctr"/>
        <c:lblOffset val="100"/>
        <c:noMultiLvlLbl val="0"/>
      </c:catAx>
      <c:valAx>
        <c:axId val="35595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051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(for less than type)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949A9-A722-DFC4-81BF-9AF5B2257185}"/>
              </a:ext>
            </a:extLst>
          </p:cNvPr>
          <p:cNvSpPr txBox="1"/>
          <p:nvPr/>
        </p:nvSpPr>
        <p:spPr>
          <a:xfrm>
            <a:off x="9199984" y="1611858"/>
            <a:ext cx="2873830" cy="584775"/>
          </a:xfrm>
          <a:custGeom>
            <a:avLst/>
            <a:gdLst>
              <a:gd name="connsiteX0" fmla="*/ 0 w 2873830"/>
              <a:gd name="connsiteY0" fmla="*/ 0 h 584775"/>
              <a:gd name="connsiteX1" fmla="*/ 546028 w 2873830"/>
              <a:gd name="connsiteY1" fmla="*/ 0 h 584775"/>
              <a:gd name="connsiteX2" fmla="*/ 1178270 w 2873830"/>
              <a:gd name="connsiteY2" fmla="*/ 0 h 584775"/>
              <a:gd name="connsiteX3" fmla="*/ 1724298 w 2873830"/>
              <a:gd name="connsiteY3" fmla="*/ 0 h 584775"/>
              <a:gd name="connsiteX4" fmla="*/ 2327802 w 2873830"/>
              <a:gd name="connsiteY4" fmla="*/ 0 h 584775"/>
              <a:gd name="connsiteX5" fmla="*/ 2873830 w 2873830"/>
              <a:gd name="connsiteY5" fmla="*/ 0 h 584775"/>
              <a:gd name="connsiteX6" fmla="*/ 2873830 w 2873830"/>
              <a:gd name="connsiteY6" fmla="*/ 584775 h 584775"/>
              <a:gd name="connsiteX7" fmla="*/ 2241587 w 2873830"/>
              <a:gd name="connsiteY7" fmla="*/ 584775 h 584775"/>
              <a:gd name="connsiteX8" fmla="*/ 1638083 w 2873830"/>
              <a:gd name="connsiteY8" fmla="*/ 584775 h 584775"/>
              <a:gd name="connsiteX9" fmla="*/ 1120794 w 2873830"/>
              <a:gd name="connsiteY9" fmla="*/ 584775 h 584775"/>
              <a:gd name="connsiteX10" fmla="*/ 574766 w 2873830"/>
              <a:gd name="connsiteY10" fmla="*/ 584775 h 584775"/>
              <a:gd name="connsiteX11" fmla="*/ 0 w 2873830"/>
              <a:gd name="connsiteY11" fmla="*/ 584775 h 584775"/>
              <a:gd name="connsiteX12" fmla="*/ 0 w 2873830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73830" h="584775" fill="none" extrusionOk="0">
                <a:moveTo>
                  <a:pt x="0" y="0"/>
                </a:moveTo>
                <a:cubicBezTo>
                  <a:pt x="268168" y="26594"/>
                  <a:pt x="398678" y="-19041"/>
                  <a:pt x="546028" y="0"/>
                </a:cubicBezTo>
                <a:cubicBezTo>
                  <a:pt x="693378" y="19041"/>
                  <a:pt x="901164" y="-19975"/>
                  <a:pt x="1178270" y="0"/>
                </a:cubicBezTo>
                <a:cubicBezTo>
                  <a:pt x="1455376" y="19975"/>
                  <a:pt x="1455714" y="22330"/>
                  <a:pt x="1724298" y="0"/>
                </a:cubicBezTo>
                <a:cubicBezTo>
                  <a:pt x="1992882" y="-22330"/>
                  <a:pt x="2095754" y="-6995"/>
                  <a:pt x="2327802" y="0"/>
                </a:cubicBezTo>
                <a:cubicBezTo>
                  <a:pt x="2559850" y="6995"/>
                  <a:pt x="2639663" y="4707"/>
                  <a:pt x="2873830" y="0"/>
                </a:cubicBezTo>
                <a:cubicBezTo>
                  <a:pt x="2880032" y="227141"/>
                  <a:pt x="2871419" y="385531"/>
                  <a:pt x="2873830" y="584775"/>
                </a:cubicBezTo>
                <a:cubicBezTo>
                  <a:pt x="2713361" y="560377"/>
                  <a:pt x="2443830" y="587402"/>
                  <a:pt x="2241587" y="584775"/>
                </a:cubicBezTo>
                <a:cubicBezTo>
                  <a:pt x="2039344" y="582148"/>
                  <a:pt x="1904579" y="558160"/>
                  <a:pt x="1638083" y="584775"/>
                </a:cubicBezTo>
                <a:cubicBezTo>
                  <a:pt x="1371587" y="611390"/>
                  <a:pt x="1264519" y="569742"/>
                  <a:pt x="1120794" y="584775"/>
                </a:cubicBezTo>
                <a:cubicBezTo>
                  <a:pt x="977069" y="599808"/>
                  <a:pt x="764041" y="576148"/>
                  <a:pt x="574766" y="584775"/>
                </a:cubicBezTo>
                <a:cubicBezTo>
                  <a:pt x="385491" y="593402"/>
                  <a:pt x="137201" y="560512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2873830" h="584775" stroke="0" extrusionOk="0">
                <a:moveTo>
                  <a:pt x="0" y="0"/>
                </a:moveTo>
                <a:cubicBezTo>
                  <a:pt x="124543" y="-13192"/>
                  <a:pt x="274644" y="3719"/>
                  <a:pt x="546028" y="0"/>
                </a:cubicBezTo>
                <a:cubicBezTo>
                  <a:pt x="817412" y="-3719"/>
                  <a:pt x="915858" y="21812"/>
                  <a:pt x="1092055" y="0"/>
                </a:cubicBezTo>
                <a:cubicBezTo>
                  <a:pt x="1268252" y="-21812"/>
                  <a:pt x="1429025" y="10763"/>
                  <a:pt x="1638083" y="0"/>
                </a:cubicBezTo>
                <a:cubicBezTo>
                  <a:pt x="1847141" y="-10763"/>
                  <a:pt x="1999007" y="3200"/>
                  <a:pt x="2270326" y="0"/>
                </a:cubicBezTo>
                <a:cubicBezTo>
                  <a:pt x="2541645" y="-3200"/>
                  <a:pt x="2638079" y="26807"/>
                  <a:pt x="2873830" y="0"/>
                </a:cubicBezTo>
                <a:cubicBezTo>
                  <a:pt x="2873615" y="200400"/>
                  <a:pt x="2873764" y="433497"/>
                  <a:pt x="2873830" y="584775"/>
                </a:cubicBezTo>
                <a:cubicBezTo>
                  <a:pt x="2644584" y="610621"/>
                  <a:pt x="2418067" y="580469"/>
                  <a:pt x="2241587" y="584775"/>
                </a:cubicBezTo>
                <a:cubicBezTo>
                  <a:pt x="2065107" y="589081"/>
                  <a:pt x="1801755" y="609762"/>
                  <a:pt x="1666821" y="584775"/>
                </a:cubicBezTo>
                <a:cubicBezTo>
                  <a:pt x="1531887" y="559788"/>
                  <a:pt x="1299380" y="608389"/>
                  <a:pt x="1034579" y="584775"/>
                </a:cubicBezTo>
                <a:cubicBezTo>
                  <a:pt x="769778" y="561161"/>
                  <a:pt x="334837" y="546063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Less than type</a:t>
            </a:r>
          </a:p>
        </p:txBody>
      </p:sp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60400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7C47A6E-0D91-8404-5678-933F7B709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797"/>
              </p:ext>
            </p:extLst>
          </p:nvPr>
        </p:nvGraphicFramePr>
        <p:xfrm>
          <a:off x="5887616" y="2364583"/>
          <a:ext cx="8411366" cy="560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482C9-EEE8-CD75-0B32-35131BDFA99B}"/>
              </a:ext>
            </a:extLst>
          </p:cNvPr>
          <p:cNvSpPr txBox="1"/>
          <p:nvPr/>
        </p:nvSpPr>
        <p:spPr>
          <a:xfrm>
            <a:off x="9199983" y="1611858"/>
            <a:ext cx="3191069" cy="584775"/>
          </a:xfrm>
          <a:custGeom>
            <a:avLst/>
            <a:gdLst>
              <a:gd name="connsiteX0" fmla="*/ 0 w 3191069"/>
              <a:gd name="connsiteY0" fmla="*/ 0 h 584775"/>
              <a:gd name="connsiteX1" fmla="*/ 606303 w 3191069"/>
              <a:gd name="connsiteY1" fmla="*/ 0 h 584775"/>
              <a:gd name="connsiteX2" fmla="*/ 1308338 w 3191069"/>
              <a:gd name="connsiteY2" fmla="*/ 0 h 584775"/>
              <a:gd name="connsiteX3" fmla="*/ 1914641 w 3191069"/>
              <a:gd name="connsiteY3" fmla="*/ 0 h 584775"/>
              <a:gd name="connsiteX4" fmla="*/ 2584766 w 3191069"/>
              <a:gd name="connsiteY4" fmla="*/ 0 h 584775"/>
              <a:gd name="connsiteX5" fmla="*/ 3191069 w 3191069"/>
              <a:gd name="connsiteY5" fmla="*/ 0 h 584775"/>
              <a:gd name="connsiteX6" fmla="*/ 3191069 w 3191069"/>
              <a:gd name="connsiteY6" fmla="*/ 584775 h 584775"/>
              <a:gd name="connsiteX7" fmla="*/ 2489034 w 3191069"/>
              <a:gd name="connsiteY7" fmla="*/ 584775 h 584775"/>
              <a:gd name="connsiteX8" fmla="*/ 1818909 w 3191069"/>
              <a:gd name="connsiteY8" fmla="*/ 584775 h 584775"/>
              <a:gd name="connsiteX9" fmla="*/ 1244517 w 3191069"/>
              <a:gd name="connsiteY9" fmla="*/ 584775 h 584775"/>
              <a:gd name="connsiteX10" fmla="*/ 638214 w 3191069"/>
              <a:gd name="connsiteY10" fmla="*/ 584775 h 584775"/>
              <a:gd name="connsiteX11" fmla="*/ 0 w 3191069"/>
              <a:gd name="connsiteY11" fmla="*/ 584775 h 584775"/>
              <a:gd name="connsiteX12" fmla="*/ 0 w 3191069"/>
              <a:gd name="connsiteY1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1069" h="584775" fill="none" extrusionOk="0">
                <a:moveTo>
                  <a:pt x="0" y="0"/>
                </a:moveTo>
                <a:cubicBezTo>
                  <a:pt x="188644" y="-6507"/>
                  <a:pt x="480743" y="-16828"/>
                  <a:pt x="606303" y="0"/>
                </a:cubicBezTo>
                <a:cubicBezTo>
                  <a:pt x="731863" y="16828"/>
                  <a:pt x="1116443" y="-8889"/>
                  <a:pt x="1308338" y="0"/>
                </a:cubicBezTo>
                <a:cubicBezTo>
                  <a:pt x="1500233" y="8889"/>
                  <a:pt x="1734017" y="-21828"/>
                  <a:pt x="1914641" y="0"/>
                </a:cubicBezTo>
                <a:cubicBezTo>
                  <a:pt x="2095265" y="21828"/>
                  <a:pt x="2321507" y="-6383"/>
                  <a:pt x="2584766" y="0"/>
                </a:cubicBezTo>
                <a:cubicBezTo>
                  <a:pt x="2848026" y="6383"/>
                  <a:pt x="3038051" y="-3523"/>
                  <a:pt x="3191069" y="0"/>
                </a:cubicBezTo>
                <a:cubicBezTo>
                  <a:pt x="3197271" y="227141"/>
                  <a:pt x="3188658" y="385531"/>
                  <a:pt x="3191069" y="584775"/>
                </a:cubicBezTo>
                <a:cubicBezTo>
                  <a:pt x="2853243" y="606601"/>
                  <a:pt x="2693753" y="618152"/>
                  <a:pt x="2489034" y="584775"/>
                </a:cubicBezTo>
                <a:cubicBezTo>
                  <a:pt x="2284316" y="551398"/>
                  <a:pt x="2078897" y="586791"/>
                  <a:pt x="1818909" y="584775"/>
                </a:cubicBezTo>
                <a:cubicBezTo>
                  <a:pt x="1558922" y="582759"/>
                  <a:pt x="1520491" y="583870"/>
                  <a:pt x="1244517" y="584775"/>
                </a:cubicBezTo>
                <a:cubicBezTo>
                  <a:pt x="968543" y="585680"/>
                  <a:pt x="858029" y="613014"/>
                  <a:pt x="638214" y="584775"/>
                </a:cubicBezTo>
                <a:cubicBezTo>
                  <a:pt x="418399" y="556536"/>
                  <a:pt x="203036" y="563873"/>
                  <a:pt x="0" y="584775"/>
                </a:cubicBezTo>
                <a:cubicBezTo>
                  <a:pt x="-23891" y="406155"/>
                  <a:pt x="24954" y="183945"/>
                  <a:pt x="0" y="0"/>
                </a:cubicBezTo>
                <a:close/>
              </a:path>
              <a:path w="3191069" h="584775" stroke="0" extrusionOk="0">
                <a:moveTo>
                  <a:pt x="0" y="0"/>
                </a:moveTo>
                <a:cubicBezTo>
                  <a:pt x="261161" y="-9429"/>
                  <a:pt x="478525" y="10478"/>
                  <a:pt x="606303" y="0"/>
                </a:cubicBezTo>
                <a:cubicBezTo>
                  <a:pt x="734081" y="-10478"/>
                  <a:pt x="1087432" y="18639"/>
                  <a:pt x="1212606" y="0"/>
                </a:cubicBezTo>
                <a:cubicBezTo>
                  <a:pt x="1337780" y="-18639"/>
                  <a:pt x="1524519" y="1936"/>
                  <a:pt x="1818909" y="0"/>
                </a:cubicBezTo>
                <a:cubicBezTo>
                  <a:pt x="2113299" y="-1936"/>
                  <a:pt x="2322819" y="3129"/>
                  <a:pt x="2520945" y="0"/>
                </a:cubicBezTo>
                <a:cubicBezTo>
                  <a:pt x="2719071" y="-3129"/>
                  <a:pt x="2908198" y="9799"/>
                  <a:pt x="3191069" y="0"/>
                </a:cubicBezTo>
                <a:cubicBezTo>
                  <a:pt x="3190854" y="200400"/>
                  <a:pt x="3191003" y="433497"/>
                  <a:pt x="3191069" y="584775"/>
                </a:cubicBezTo>
                <a:cubicBezTo>
                  <a:pt x="2859848" y="578212"/>
                  <a:pt x="2792298" y="559162"/>
                  <a:pt x="2489034" y="584775"/>
                </a:cubicBezTo>
                <a:cubicBezTo>
                  <a:pt x="2185771" y="610388"/>
                  <a:pt x="1986919" y="583013"/>
                  <a:pt x="1850820" y="584775"/>
                </a:cubicBezTo>
                <a:cubicBezTo>
                  <a:pt x="1714721" y="586537"/>
                  <a:pt x="1388774" y="582986"/>
                  <a:pt x="1148785" y="584775"/>
                </a:cubicBezTo>
                <a:cubicBezTo>
                  <a:pt x="908796" y="586564"/>
                  <a:pt x="443736" y="595492"/>
                  <a:pt x="0" y="584775"/>
                </a:cubicBezTo>
                <a:cubicBezTo>
                  <a:pt x="1057" y="429572"/>
                  <a:pt x="23448" y="20588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</a:rPr>
              <a:t>More than type</a:t>
            </a:r>
          </a:p>
        </p:txBody>
      </p:sp>
    </p:spTree>
    <p:extLst>
      <p:ext uri="{BB962C8B-B14F-4D97-AF65-F5344CB8AC3E}">
        <p14:creationId xmlns:p14="http://schemas.microsoft.com/office/powerpoint/2010/main" val="5535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 (Devore P26)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6849"/>
              </p:ext>
            </p:extLst>
          </p:nvPr>
        </p:nvGraphicFramePr>
        <p:xfrm>
          <a:off x="198783" y="2028683"/>
          <a:ext cx="14272600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1829</TotalTime>
  <Words>984</Words>
  <Application>Microsoft Office PowerPoint</Application>
  <PresentationFormat>Custom</PresentationFormat>
  <Paragraphs>342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Class work</vt:lpstr>
      <vt:lpstr>Bar chart vs Histogram</vt:lpstr>
      <vt:lpstr>Class Work (Devore P26)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1039</cp:revision>
  <dcterms:created xsi:type="dcterms:W3CDTF">2023-10-05T14:06:45Z</dcterms:created>
  <dcterms:modified xsi:type="dcterms:W3CDTF">2024-06-02T14:24:47Z</dcterms:modified>
</cp:coreProperties>
</file>