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11" r:id="rId10"/>
    <p:sldId id="430" r:id="rId11"/>
    <p:sldId id="412" r:id="rId12"/>
    <p:sldId id="413" r:id="rId13"/>
    <p:sldId id="415" r:id="rId14"/>
    <p:sldId id="416" r:id="rId15"/>
    <p:sldId id="431" r:id="rId16"/>
    <p:sldId id="418" r:id="rId17"/>
    <p:sldId id="419" r:id="rId18"/>
    <p:sldId id="420" r:id="rId19"/>
    <p:sldId id="422" r:id="rId20"/>
    <p:sldId id="423" r:id="rId21"/>
    <p:sldId id="425" r:id="rId22"/>
    <p:sldId id="424" r:id="rId23"/>
    <p:sldId id="426" r:id="rId24"/>
    <p:sldId id="427" r:id="rId25"/>
    <p:sldId id="428" r:id="rId26"/>
    <p:sldId id="432" r:id="rId27"/>
    <p:sldId id="405" r:id="rId28"/>
    <p:sldId id="363" r:id="rId2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/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D-40A5-A8FD-C95C637592B0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Sheet1!$F$4:$F$8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3D-40A5-A8FD-C95C63759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182160"/>
        <c:axId val="355950144"/>
      </c:lineChart>
      <c:catAx>
        <c:axId val="40518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5950144"/>
        <c:crosses val="autoZero"/>
        <c:auto val="1"/>
        <c:lblAlgn val="ctr"/>
        <c:lblOffset val="100"/>
        <c:noMultiLvlLbl val="0"/>
      </c:catAx>
      <c:valAx>
        <c:axId val="35595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0518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(for less than type)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1949A9-A722-DFC4-81BF-9AF5B2257185}"/>
              </a:ext>
            </a:extLst>
          </p:cNvPr>
          <p:cNvSpPr txBox="1"/>
          <p:nvPr/>
        </p:nvSpPr>
        <p:spPr>
          <a:xfrm>
            <a:off x="9199984" y="1611858"/>
            <a:ext cx="2873830" cy="584775"/>
          </a:xfrm>
          <a:custGeom>
            <a:avLst/>
            <a:gdLst>
              <a:gd name="connsiteX0" fmla="*/ 0 w 2873830"/>
              <a:gd name="connsiteY0" fmla="*/ 0 h 584775"/>
              <a:gd name="connsiteX1" fmla="*/ 546028 w 2873830"/>
              <a:gd name="connsiteY1" fmla="*/ 0 h 584775"/>
              <a:gd name="connsiteX2" fmla="*/ 1178270 w 2873830"/>
              <a:gd name="connsiteY2" fmla="*/ 0 h 584775"/>
              <a:gd name="connsiteX3" fmla="*/ 1724298 w 2873830"/>
              <a:gd name="connsiteY3" fmla="*/ 0 h 584775"/>
              <a:gd name="connsiteX4" fmla="*/ 2327802 w 2873830"/>
              <a:gd name="connsiteY4" fmla="*/ 0 h 584775"/>
              <a:gd name="connsiteX5" fmla="*/ 2873830 w 2873830"/>
              <a:gd name="connsiteY5" fmla="*/ 0 h 584775"/>
              <a:gd name="connsiteX6" fmla="*/ 2873830 w 2873830"/>
              <a:gd name="connsiteY6" fmla="*/ 584775 h 584775"/>
              <a:gd name="connsiteX7" fmla="*/ 2241587 w 2873830"/>
              <a:gd name="connsiteY7" fmla="*/ 584775 h 584775"/>
              <a:gd name="connsiteX8" fmla="*/ 1638083 w 2873830"/>
              <a:gd name="connsiteY8" fmla="*/ 584775 h 584775"/>
              <a:gd name="connsiteX9" fmla="*/ 1120794 w 2873830"/>
              <a:gd name="connsiteY9" fmla="*/ 584775 h 584775"/>
              <a:gd name="connsiteX10" fmla="*/ 574766 w 2873830"/>
              <a:gd name="connsiteY10" fmla="*/ 584775 h 584775"/>
              <a:gd name="connsiteX11" fmla="*/ 0 w 2873830"/>
              <a:gd name="connsiteY11" fmla="*/ 584775 h 584775"/>
              <a:gd name="connsiteX12" fmla="*/ 0 w 287383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3830" h="584775" fill="none" extrusionOk="0">
                <a:moveTo>
                  <a:pt x="0" y="0"/>
                </a:moveTo>
                <a:cubicBezTo>
                  <a:pt x="268168" y="26594"/>
                  <a:pt x="398678" y="-19041"/>
                  <a:pt x="546028" y="0"/>
                </a:cubicBezTo>
                <a:cubicBezTo>
                  <a:pt x="693378" y="19041"/>
                  <a:pt x="901164" y="-19975"/>
                  <a:pt x="1178270" y="0"/>
                </a:cubicBezTo>
                <a:cubicBezTo>
                  <a:pt x="1455376" y="19975"/>
                  <a:pt x="1455714" y="22330"/>
                  <a:pt x="1724298" y="0"/>
                </a:cubicBezTo>
                <a:cubicBezTo>
                  <a:pt x="1992882" y="-22330"/>
                  <a:pt x="2095754" y="-6995"/>
                  <a:pt x="2327802" y="0"/>
                </a:cubicBezTo>
                <a:cubicBezTo>
                  <a:pt x="2559850" y="6995"/>
                  <a:pt x="2639663" y="4707"/>
                  <a:pt x="2873830" y="0"/>
                </a:cubicBezTo>
                <a:cubicBezTo>
                  <a:pt x="2880032" y="227141"/>
                  <a:pt x="2871419" y="385531"/>
                  <a:pt x="2873830" y="584775"/>
                </a:cubicBezTo>
                <a:cubicBezTo>
                  <a:pt x="2713361" y="560377"/>
                  <a:pt x="2443830" y="587402"/>
                  <a:pt x="2241587" y="584775"/>
                </a:cubicBezTo>
                <a:cubicBezTo>
                  <a:pt x="2039344" y="582148"/>
                  <a:pt x="1904579" y="558160"/>
                  <a:pt x="1638083" y="584775"/>
                </a:cubicBezTo>
                <a:cubicBezTo>
                  <a:pt x="1371587" y="611390"/>
                  <a:pt x="1264519" y="569742"/>
                  <a:pt x="1120794" y="584775"/>
                </a:cubicBezTo>
                <a:cubicBezTo>
                  <a:pt x="977069" y="599808"/>
                  <a:pt x="764041" y="576148"/>
                  <a:pt x="574766" y="584775"/>
                </a:cubicBezTo>
                <a:cubicBezTo>
                  <a:pt x="385491" y="593402"/>
                  <a:pt x="137201" y="560512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2873830" h="584775" stroke="0" extrusionOk="0">
                <a:moveTo>
                  <a:pt x="0" y="0"/>
                </a:moveTo>
                <a:cubicBezTo>
                  <a:pt x="124543" y="-13192"/>
                  <a:pt x="274644" y="3719"/>
                  <a:pt x="546028" y="0"/>
                </a:cubicBezTo>
                <a:cubicBezTo>
                  <a:pt x="817412" y="-3719"/>
                  <a:pt x="915858" y="21812"/>
                  <a:pt x="1092055" y="0"/>
                </a:cubicBezTo>
                <a:cubicBezTo>
                  <a:pt x="1268252" y="-21812"/>
                  <a:pt x="1429025" y="10763"/>
                  <a:pt x="1638083" y="0"/>
                </a:cubicBezTo>
                <a:cubicBezTo>
                  <a:pt x="1847141" y="-10763"/>
                  <a:pt x="1999007" y="3200"/>
                  <a:pt x="2270326" y="0"/>
                </a:cubicBezTo>
                <a:cubicBezTo>
                  <a:pt x="2541645" y="-3200"/>
                  <a:pt x="2638079" y="26807"/>
                  <a:pt x="2873830" y="0"/>
                </a:cubicBezTo>
                <a:cubicBezTo>
                  <a:pt x="2873615" y="200400"/>
                  <a:pt x="2873764" y="433497"/>
                  <a:pt x="2873830" y="584775"/>
                </a:cubicBezTo>
                <a:cubicBezTo>
                  <a:pt x="2644584" y="610621"/>
                  <a:pt x="2418067" y="580469"/>
                  <a:pt x="2241587" y="584775"/>
                </a:cubicBezTo>
                <a:cubicBezTo>
                  <a:pt x="2065107" y="589081"/>
                  <a:pt x="1801755" y="609762"/>
                  <a:pt x="1666821" y="584775"/>
                </a:cubicBezTo>
                <a:cubicBezTo>
                  <a:pt x="1531887" y="559788"/>
                  <a:pt x="1299380" y="608389"/>
                  <a:pt x="1034579" y="584775"/>
                </a:cubicBezTo>
                <a:cubicBezTo>
                  <a:pt x="769778" y="561161"/>
                  <a:pt x="334837" y="546063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Less than type</a:t>
            </a:r>
          </a:p>
        </p:txBody>
      </p:sp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C47A6E-0D91-8404-5678-933F7B709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797"/>
              </p:ext>
            </p:extLst>
          </p:nvPr>
        </p:nvGraphicFramePr>
        <p:xfrm>
          <a:off x="5887616" y="2364583"/>
          <a:ext cx="8411366" cy="560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482C9-EEE8-CD75-0B32-35131BDFA99B}"/>
              </a:ext>
            </a:extLst>
          </p:cNvPr>
          <p:cNvSpPr txBox="1"/>
          <p:nvPr/>
        </p:nvSpPr>
        <p:spPr>
          <a:xfrm>
            <a:off x="9199983" y="1611858"/>
            <a:ext cx="3191069" cy="584775"/>
          </a:xfrm>
          <a:custGeom>
            <a:avLst/>
            <a:gdLst>
              <a:gd name="connsiteX0" fmla="*/ 0 w 3191069"/>
              <a:gd name="connsiteY0" fmla="*/ 0 h 584775"/>
              <a:gd name="connsiteX1" fmla="*/ 606303 w 3191069"/>
              <a:gd name="connsiteY1" fmla="*/ 0 h 584775"/>
              <a:gd name="connsiteX2" fmla="*/ 1308338 w 3191069"/>
              <a:gd name="connsiteY2" fmla="*/ 0 h 584775"/>
              <a:gd name="connsiteX3" fmla="*/ 1914641 w 3191069"/>
              <a:gd name="connsiteY3" fmla="*/ 0 h 584775"/>
              <a:gd name="connsiteX4" fmla="*/ 2584766 w 3191069"/>
              <a:gd name="connsiteY4" fmla="*/ 0 h 584775"/>
              <a:gd name="connsiteX5" fmla="*/ 3191069 w 3191069"/>
              <a:gd name="connsiteY5" fmla="*/ 0 h 584775"/>
              <a:gd name="connsiteX6" fmla="*/ 3191069 w 3191069"/>
              <a:gd name="connsiteY6" fmla="*/ 584775 h 584775"/>
              <a:gd name="connsiteX7" fmla="*/ 2489034 w 3191069"/>
              <a:gd name="connsiteY7" fmla="*/ 584775 h 584775"/>
              <a:gd name="connsiteX8" fmla="*/ 1818909 w 3191069"/>
              <a:gd name="connsiteY8" fmla="*/ 584775 h 584775"/>
              <a:gd name="connsiteX9" fmla="*/ 1244517 w 3191069"/>
              <a:gd name="connsiteY9" fmla="*/ 584775 h 584775"/>
              <a:gd name="connsiteX10" fmla="*/ 638214 w 3191069"/>
              <a:gd name="connsiteY10" fmla="*/ 584775 h 584775"/>
              <a:gd name="connsiteX11" fmla="*/ 0 w 3191069"/>
              <a:gd name="connsiteY11" fmla="*/ 584775 h 584775"/>
              <a:gd name="connsiteX12" fmla="*/ 0 w 3191069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1069" h="584775" fill="none" extrusionOk="0">
                <a:moveTo>
                  <a:pt x="0" y="0"/>
                </a:moveTo>
                <a:cubicBezTo>
                  <a:pt x="188644" y="-6507"/>
                  <a:pt x="480743" y="-16828"/>
                  <a:pt x="606303" y="0"/>
                </a:cubicBezTo>
                <a:cubicBezTo>
                  <a:pt x="731863" y="16828"/>
                  <a:pt x="1116443" y="-8889"/>
                  <a:pt x="1308338" y="0"/>
                </a:cubicBezTo>
                <a:cubicBezTo>
                  <a:pt x="1500233" y="8889"/>
                  <a:pt x="1734017" y="-21828"/>
                  <a:pt x="1914641" y="0"/>
                </a:cubicBezTo>
                <a:cubicBezTo>
                  <a:pt x="2095265" y="21828"/>
                  <a:pt x="2321507" y="-6383"/>
                  <a:pt x="2584766" y="0"/>
                </a:cubicBezTo>
                <a:cubicBezTo>
                  <a:pt x="2848026" y="6383"/>
                  <a:pt x="3038051" y="-3523"/>
                  <a:pt x="3191069" y="0"/>
                </a:cubicBezTo>
                <a:cubicBezTo>
                  <a:pt x="3197271" y="227141"/>
                  <a:pt x="3188658" y="385531"/>
                  <a:pt x="3191069" y="584775"/>
                </a:cubicBezTo>
                <a:cubicBezTo>
                  <a:pt x="2853243" y="606601"/>
                  <a:pt x="2693753" y="618152"/>
                  <a:pt x="2489034" y="584775"/>
                </a:cubicBezTo>
                <a:cubicBezTo>
                  <a:pt x="2284316" y="551398"/>
                  <a:pt x="2078897" y="586791"/>
                  <a:pt x="1818909" y="584775"/>
                </a:cubicBezTo>
                <a:cubicBezTo>
                  <a:pt x="1558922" y="582759"/>
                  <a:pt x="1520491" y="583870"/>
                  <a:pt x="1244517" y="584775"/>
                </a:cubicBezTo>
                <a:cubicBezTo>
                  <a:pt x="968543" y="585680"/>
                  <a:pt x="858029" y="613014"/>
                  <a:pt x="638214" y="584775"/>
                </a:cubicBezTo>
                <a:cubicBezTo>
                  <a:pt x="418399" y="556536"/>
                  <a:pt x="203036" y="563873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3191069" h="584775" stroke="0" extrusionOk="0">
                <a:moveTo>
                  <a:pt x="0" y="0"/>
                </a:moveTo>
                <a:cubicBezTo>
                  <a:pt x="261161" y="-9429"/>
                  <a:pt x="478525" y="10478"/>
                  <a:pt x="606303" y="0"/>
                </a:cubicBezTo>
                <a:cubicBezTo>
                  <a:pt x="734081" y="-10478"/>
                  <a:pt x="1087432" y="18639"/>
                  <a:pt x="1212606" y="0"/>
                </a:cubicBezTo>
                <a:cubicBezTo>
                  <a:pt x="1337780" y="-18639"/>
                  <a:pt x="1524519" y="1936"/>
                  <a:pt x="1818909" y="0"/>
                </a:cubicBezTo>
                <a:cubicBezTo>
                  <a:pt x="2113299" y="-1936"/>
                  <a:pt x="2322819" y="3129"/>
                  <a:pt x="2520945" y="0"/>
                </a:cubicBezTo>
                <a:cubicBezTo>
                  <a:pt x="2719071" y="-3129"/>
                  <a:pt x="2908198" y="9799"/>
                  <a:pt x="3191069" y="0"/>
                </a:cubicBezTo>
                <a:cubicBezTo>
                  <a:pt x="3190854" y="200400"/>
                  <a:pt x="3191003" y="433497"/>
                  <a:pt x="3191069" y="584775"/>
                </a:cubicBezTo>
                <a:cubicBezTo>
                  <a:pt x="2859848" y="578212"/>
                  <a:pt x="2792298" y="559162"/>
                  <a:pt x="2489034" y="584775"/>
                </a:cubicBezTo>
                <a:cubicBezTo>
                  <a:pt x="2185771" y="610388"/>
                  <a:pt x="1986919" y="583013"/>
                  <a:pt x="1850820" y="584775"/>
                </a:cubicBezTo>
                <a:cubicBezTo>
                  <a:pt x="1714721" y="586537"/>
                  <a:pt x="1388774" y="582986"/>
                  <a:pt x="1148785" y="584775"/>
                </a:cubicBezTo>
                <a:cubicBezTo>
                  <a:pt x="908796" y="586564"/>
                  <a:pt x="443736" y="595492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More than type</a:t>
            </a:r>
          </a:p>
        </p:txBody>
      </p:sp>
    </p:spTree>
    <p:extLst>
      <p:ext uri="{BB962C8B-B14F-4D97-AF65-F5344CB8AC3E}">
        <p14:creationId xmlns:p14="http://schemas.microsoft.com/office/powerpoint/2010/main" val="553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 (Devore P26)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76849"/>
              </p:ext>
            </p:extLst>
          </p:nvPr>
        </p:nvGraphicFramePr>
        <p:xfrm>
          <a:off x="198783" y="2028683"/>
          <a:ext cx="14272600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77DB8-B594-AEF5-8108-65C5EDFD0619}"/>
              </a:ext>
            </a:extLst>
          </p:cNvPr>
          <p:cNvSpPr txBox="1"/>
          <p:nvPr/>
        </p:nvSpPr>
        <p:spPr>
          <a:xfrm>
            <a:off x="10420265" y="78809"/>
            <a:ext cx="4124131" cy="3108543"/>
          </a:xfrm>
          <a:custGeom>
            <a:avLst/>
            <a:gdLst>
              <a:gd name="connsiteX0" fmla="*/ 0 w 4124131"/>
              <a:gd name="connsiteY0" fmla="*/ 0 h 3108543"/>
              <a:gd name="connsiteX1" fmla="*/ 769838 w 4124131"/>
              <a:gd name="connsiteY1" fmla="*/ 0 h 3108543"/>
              <a:gd name="connsiteX2" fmla="*/ 1539676 w 4124131"/>
              <a:gd name="connsiteY2" fmla="*/ 0 h 3108543"/>
              <a:gd name="connsiteX3" fmla="*/ 2185789 w 4124131"/>
              <a:gd name="connsiteY3" fmla="*/ 0 h 3108543"/>
              <a:gd name="connsiteX4" fmla="*/ 2873145 w 4124131"/>
              <a:gd name="connsiteY4" fmla="*/ 0 h 3108543"/>
              <a:gd name="connsiteX5" fmla="*/ 3519258 w 4124131"/>
              <a:gd name="connsiteY5" fmla="*/ 0 h 3108543"/>
              <a:gd name="connsiteX6" fmla="*/ 4124131 w 4124131"/>
              <a:gd name="connsiteY6" fmla="*/ 0 h 3108543"/>
              <a:gd name="connsiteX7" fmla="*/ 4124131 w 4124131"/>
              <a:gd name="connsiteY7" fmla="*/ 559538 h 3108543"/>
              <a:gd name="connsiteX8" fmla="*/ 4124131 w 4124131"/>
              <a:gd name="connsiteY8" fmla="*/ 1243417 h 3108543"/>
              <a:gd name="connsiteX9" fmla="*/ 4124131 w 4124131"/>
              <a:gd name="connsiteY9" fmla="*/ 1802955 h 3108543"/>
              <a:gd name="connsiteX10" fmla="*/ 4124131 w 4124131"/>
              <a:gd name="connsiteY10" fmla="*/ 2424664 h 3108543"/>
              <a:gd name="connsiteX11" fmla="*/ 4124131 w 4124131"/>
              <a:gd name="connsiteY11" fmla="*/ 3108543 h 3108543"/>
              <a:gd name="connsiteX12" fmla="*/ 3395535 w 4124131"/>
              <a:gd name="connsiteY12" fmla="*/ 3108543 h 3108543"/>
              <a:gd name="connsiteX13" fmla="*/ 2708179 w 4124131"/>
              <a:gd name="connsiteY13" fmla="*/ 3108543 h 3108543"/>
              <a:gd name="connsiteX14" fmla="*/ 1979583 w 4124131"/>
              <a:gd name="connsiteY14" fmla="*/ 3108543 h 3108543"/>
              <a:gd name="connsiteX15" fmla="*/ 1292228 w 4124131"/>
              <a:gd name="connsiteY15" fmla="*/ 3108543 h 3108543"/>
              <a:gd name="connsiteX16" fmla="*/ 646114 w 4124131"/>
              <a:gd name="connsiteY16" fmla="*/ 3108543 h 3108543"/>
              <a:gd name="connsiteX17" fmla="*/ 0 w 4124131"/>
              <a:gd name="connsiteY17" fmla="*/ 3108543 h 3108543"/>
              <a:gd name="connsiteX18" fmla="*/ 0 w 4124131"/>
              <a:gd name="connsiteY18" fmla="*/ 2455749 h 3108543"/>
              <a:gd name="connsiteX19" fmla="*/ 0 w 4124131"/>
              <a:gd name="connsiteY19" fmla="*/ 1771870 h 3108543"/>
              <a:gd name="connsiteX20" fmla="*/ 0 w 4124131"/>
              <a:gd name="connsiteY20" fmla="*/ 1119075 h 3108543"/>
              <a:gd name="connsiteX21" fmla="*/ 0 w 4124131"/>
              <a:gd name="connsiteY21" fmla="*/ 0 h 310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24131" h="3108543" fill="none" extrusionOk="0">
                <a:moveTo>
                  <a:pt x="0" y="0"/>
                </a:moveTo>
                <a:cubicBezTo>
                  <a:pt x="290973" y="18725"/>
                  <a:pt x="533037" y="26834"/>
                  <a:pt x="769838" y="0"/>
                </a:cubicBezTo>
                <a:cubicBezTo>
                  <a:pt x="1006639" y="-26834"/>
                  <a:pt x="1202584" y="18673"/>
                  <a:pt x="1539676" y="0"/>
                </a:cubicBezTo>
                <a:cubicBezTo>
                  <a:pt x="1876768" y="-18673"/>
                  <a:pt x="1928786" y="-13341"/>
                  <a:pt x="2185789" y="0"/>
                </a:cubicBezTo>
                <a:cubicBezTo>
                  <a:pt x="2442792" y="13341"/>
                  <a:pt x="2667813" y="-28521"/>
                  <a:pt x="2873145" y="0"/>
                </a:cubicBezTo>
                <a:cubicBezTo>
                  <a:pt x="3078477" y="28521"/>
                  <a:pt x="3330695" y="-2541"/>
                  <a:pt x="3519258" y="0"/>
                </a:cubicBezTo>
                <a:cubicBezTo>
                  <a:pt x="3707821" y="2541"/>
                  <a:pt x="3935655" y="-11921"/>
                  <a:pt x="4124131" y="0"/>
                </a:cubicBezTo>
                <a:cubicBezTo>
                  <a:pt x="4120857" y="245563"/>
                  <a:pt x="4113050" y="345784"/>
                  <a:pt x="4124131" y="559538"/>
                </a:cubicBezTo>
                <a:cubicBezTo>
                  <a:pt x="4135212" y="773292"/>
                  <a:pt x="4143242" y="1048797"/>
                  <a:pt x="4124131" y="1243417"/>
                </a:cubicBezTo>
                <a:cubicBezTo>
                  <a:pt x="4105020" y="1438037"/>
                  <a:pt x="4108676" y="1606821"/>
                  <a:pt x="4124131" y="1802955"/>
                </a:cubicBezTo>
                <a:cubicBezTo>
                  <a:pt x="4139586" y="1999089"/>
                  <a:pt x="4111314" y="2235434"/>
                  <a:pt x="4124131" y="2424664"/>
                </a:cubicBezTo>
                <a:cubicBezTo>
                  <a:pt x="4136948" y="2613894"/>
                  <a:pt x="4106504" y="2783314"/>
                  <a:pt x="4124131" y="3108543"/>
                </a:cubicBezTo>
                <a:cubicBezTo>
                  <a:pt x="3820274" y="3088189"/>
                  <a:pt x="3622712" y="3127177"/>
                  <a:pt x="3395535" y="3108543"/>
                </a:cubicBezTo>
                <a:cubicBezTo>
                  <a:pt x="3168358" y="3089909"/>
                  <a:pt x="2873554" y="3133257"/>
                  <a:pt x="2708179" y="3108543"/>
                </a:cubicBezTo>
                <a:cubicBezTo>
                  <a:pt x="2542804" y="3083829"/>
                  <a:pt x="2142614" y="3111008"/>
                  <a:pt x="1979583" y="3108543"/>
                </a:cubicBezTo>
                <a:cubicBezTo>
                  <a:pt x="1816552" y="3106078"/>
                  <a:pt x="1446043" y="3135068"/>
                  <a:pt x="1292228" y="3108543"/>
                </a:cubicBezTo>
                <a:cubicBezTo>
                  <a:pt x="1138413" y="3082018"/>
                  <a:pt x="776330" y="3085072"/>
                  <a:pt x="646114" y="3108543"/>
                </a:cubicBezTo>
                <a:cubicBezTo>
                  <a:pt x="515898" y="3132014"/>
                  <a:pt x="303300" y="3106010"/>
                  <a:pt x="0" y="3108543"/>
                </a:cubicBezTo>
                <a:cubicBezTo>
                  <a:pt x="-24155" y="2913956"/>
                  <a:pt x="9113" y="2677744"/>
                  <a:pt x="0" y="2455749"/>
                </a:cubicBezTo>
                <a:cubicBezTo>
                  <a:pt x="-9113" y="2233754"/>
                  <a:pt x="19564" y="1927463"/>
                  <a:pt x="0" y="1771870"/>
                </a:cubicBezTo>
                <a:cubicBezTo>
                  <a:pt x="-19564" y="1616277"/>
                  <a:pt x="25335" y="1378213"/>
                  <a:pt x="0" y="1119075"/>
                </a:cubicBezTo>
                <a:cubicBezTo>
                  <a:pt x="-25335" y="859938"/>
                  <a:pt x="-15441" y="457741"/>
                  <a:pt x="0" y="0"/>
                </a:cubicBezTo>
                <a:close/>
              </a:path>
              <a:path w="4124131" h="3108543" stroke="0" extrusionOk="0">
                <a:moveTo>
                  <a:pt x="0" y="0"/>
                </a:moveTo>
                <a:cubicBezTo>
                  <a:pt x="210482" y="-19257"/>
                  <a:pt x="399685" y="31858"/>
                  <a:pt x="646114" y="0"/>
                </a:cubicBezTo>
                <a:cubicBezTo>
                  <a:pt x="892543" y="-31858"/>
                  <a:pt x="1068431" y="19083"/>
                  <a:pt x="1209745" y="0"/>
                </a:cubicBezTo>
                <a:cubicBezTo>
                  <a:pt x="1351059" y="-19083"/>
                  <a:pt x="1726176" y="-8569"/>
                  <a:pt x="1855859" y="0"/>
                </a:cubicBezTo>
                <a:cubicBezTo>
                  <a:pt x="1985542" y="8569"/>
                  <a:pt x="2458694" y="13157"/>
                  <a:pt x="2625697" y="0"/>
                </a:cubicBezTo>
                <a:cubicBezTo>
                  <a:pt x="2792700" y="-13157"/>
                  <a:pt x="3102843" y="-28306"/>
                  <a:pt x="3395535" y="0"/>
                </a:cubicBezTo>
                <a:cubicBezTo>
                  <a:pt x="3688227" y="28306"/>
                  <a:pt x="3857444" y="-12703"/>
                  <a:pt x="4124131" y="0"/>
                </a:cubicBezTo>
                <a:cubicBezTo>
                  <a:pt x="4108004" y="210315"/>
                  <a:pt x="4103563" y="474231"/>
                  <a:pt x="4124131" y="621709"/>
                </a:cubicBezTo>
                <a:cubicBezTo>
                  <a:pt x="4144699" y="769187"/>
                  <a:pt x="4143115" y="959835"/>
                  <a:pt x="4124131" y="1150161"/>
                </a:cubicBezTo>
                <a:cubicBezTo>
                  <a:pt x="4105147" y="1340487"/>
                  <a:pt x="4141317" y="1610422"/>
                  <a:pt x="4124131" y="1834040"/>
                </a:cubicBezTo>
                <a:cubicBezTo>
                  <a:pt x="4106945" y="2057658"/>
                  <a:pt x="4097133" y="2193892"/>
                  <a:pt x="4124131" y="2517920"/>
                </a:cubicBezTo>
                <a:cubicBezTo>
                  <a:pt x="4151129" y="2841948"/>
                  <a:pt x="4111395" y="2873940"/>
                  <a:pt x="4124131" y="3108543"/>
                </a:cubicBezTo>
                <a:cubicBezTo>
                  <a:pt x="4010414" y="3126130"/>
                  <a:pt x="3817930" y="3125851"/>
                  <a:pt x="3560500" y="3108543"/>
                </a:cubicBezTo>
                <a:cubicBezTo>
                  <a:pt x="3303070" y="3091235"/>
                  <a:pt x="3126451" y="3101327"/>
                  <a:pt x="2955627" y="3108543"/>
                </a:cubicBezTo>
                <a:cubicBezTo>
                  <a:pt x="2784803" y="3115759"/>
                  <a:pt x="2618022" y="3088869"/>
                  <a:pt x="2309513" y="3108543"/>
                </a:cubicBezTo>
                <a:cubicBezTo>
                  <a:pt x="2001004" y="3128217"/>
                  <a:pt x="1753673" y="3096452"/>
                  <a:pt x="1539676" y="3108543"/>
                </a:cubicBezTo>
                <a:cubicBezTo>
                  <a:pt x="1325679" y="3120634"/>
                  <a:pt x="1069076" y="3092055"/>
                  <a:pt x="934803" y="3108543"/>
                </a:cubicBezTo>
                <a:cubicBezTo>
                  <a:pt x="800530" y="3125031"/>
                  <a:pt x="262519" y="3123330"/>
                  <a:pt x="0" y="3108543"/>
                </a:cubicBezTo>
                <a:cubicBezTo>
                  <a:pt x="-4720" y="2921128"/>
                  <a:pt x="-27796" y="2696290"/>
                  <a:pt x="0" y="2486834"/>
                </a:cubicBezTo>
                <a:cubicBezTo>
                  <a:pt x="27796" y="2277378"/>
                  <a:pt x="-5905" y="2179948"/>
                  <a:pt x="0" y="1958382"/>
                </a:cubicBezTo>
                <a:cubicBezTo>
                  <a:pt x="5905" y="1736816"/>
                  <a:pt x="-26044" y="1608833"/>
                  <a:pt x="0" y="1398844"/>
                </a:cubicBezTo>
                <a:cubicBezTo>
                  <a:pt x="26044" y="1188855"/>
                  <a:pt x="3375" y="980987"/>
                  <a:pt x="0" y="808221"/>
                </a:cubicBezTo>
                <a:cubicBezTo>
                  <a:pt x="-3375" y="635455"/>
                  <a:pt x="-5941" y="395777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Jay L. Devore (Exercise section 1.2):</a:t>
            </a:r>
            <a:endParaRPr lang="en-US" sz="2800" dirty="0"/>
          </a:p>
          <a:p>
            <a:r>
              <a:rPr lang="en-US" sz="2800" dirty="0"/>
              <a:t>12 (</a:t>
            </a:r>
            <a:r>
              <a:rPr lang="en-US" sz="2800" dirty="0" err="1"/>
              <a:t>a,b,c</a:t>
            </a:r>
            <a:r>
              <a:rPr lang="en-US" sz="2800" dirty="0"/>
              <a:t>); 14 (a, d); 15; 16 (Only comparative stem &amp; leaf); 18; 23 (Hints: Lecture notes, Page 17)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19" t="-935" r="-671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DD370C-B2AE-89B6-720E-007E669D2F6A}"/>
              </a:ext>
            </a:extLst>
          </p:cNvPr>
          <p:cNvSpPr txBox="1"/>
          <p:nvPr/>
        </p:nvSpPr>
        <p:spPr>
          <a:xfrm>
            <a:off x="9324234" y="297966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Histogram for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C27A7-969F-21D1-37AC-09B1ACCFB111}"/>
              </a:ext>
            </a:extLst>
          </p:cNvPr>
          <p:cNvSpPr txBox="1"/>
          <p:nvPr/>
        </p:nvSpPr>
        <p:spPr>
          <a:xfrm>
            <a:off x="9324234" y="1022982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Histogram for Rel. Frequency</a:t>
            </a:r>
          </a:p>
        </p:txBody>
      </p:sp>
    </p:spTree>
    <p:extLst>
      <p:ext uri="{BB962C8B-B14F-4D97-AF65-F5344CB8AC3E}">
        <p14:creationId xmlns:p14="http://schemas.microsoft.com/office/powerpoint/2010/main" val="13093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1828</TotalTime>
  <Words>1026</Words>
  <Application>Microsoft Office PowerPoint</Application>
  <PresentationFormat>Custom</PresentationFormat>
  <Paragraphs>344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Class work</vt:lpstr>
      <vt:lpstr>Bar chart vs Histogram</vt:lpstr>
      <vt:lpstr>Class Work (Devore P26)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1038</cp:revision>
  <dcterms:created xsi:type="dcterms:W3CDTF">2023-10-05T14:06:45Z</dcterms:created>
  <dcterms:modified xsi:type="dcterms:W3CDTF">2024-06-01T10:05:00Z</dcterms:modified>
</cp:coreProperties>
</file>