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317" r:id="rId11"/>
    <p:sldId id="276" r:id="rId12"/>
    <p:sldId id="274" r:id="rId13"/>
    <p:sldId id="277" r:id="rId14"/>
    <p:sldId id="278" r:id="rId15"/>
    <p:sldId id="273" r:id="rId16"/>
    <p:sldId id="279" r:id="rId17"/>
    <p:sldId id="280" r:id="rId18"/>
    <p:sldId id="286" r:id="rId19"/>
    <p:sldId id="287" r:id="rId20"/>
    <p:sldId id="288" r:id="rId21"/>
    <p:sldId id="289" r:id="rId22"/>
    <p:sldId id="281" r:id="rId23"/>
    <p:sldId id="299" r:id="rId24"/>
    <p:sldId id="300" r:id="rId25"/>
    <p:sldId id="301" r:id="rId26"/>
    <p:sldId id="304" r:id="rId27"/>
    <p:sldId id="291" r:id="rId28"/>
    <p:sldId id="292" r:id="rId29"/>
    <p:sldId id="293" r:id="rId30"/>
    <p:sldId id="294" r:id="rId31"/>
    <p:sldId id="313" r:id="rId32"/>
    <p:sldId id="295" r:id="rId33"/>
    <p:sldId id="314" r:id="rId34"/>
    <p:sldId id="316" r:id="rId35"/>
    <p:sldId id="296" r:id="rId36"/>
    <p:sldId id="297" r:id="rId37"/>
    <p:sldId id="318" r:id="rId38"/>
    <p:sldId id="320" r:id="rId39"/>
    <p:sldId id="322" r:id="rId40"/>
    <p:sldId id="321" r:id="rId41"/>
    <p:sldId id="282" r:id="rId42"/>
    <p:sldId id="323" r:id="rId43"/>
    <p:sldId id="325" r:id="rId44"/>
    <p:sldId id="324" r:id="rId45"/>
    <p:sldId id="272" r:id="rId46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endParaRPr lang="en-US" dirty="0"/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 phldr="1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r>
            <a:rPr lang="en-US" dirty="0"/>
            <a:t>Inferential</a:t>
          </a:r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endParaRPr lang="en-US" dirty="0"/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endParaRPr lang="en-US" dirty="0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endParaRPr lang="en-US" dirty="0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 dirty="0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 phldr="1"/>
      <dgm:spPr/>
      <dgm:t>
        <a:bodyPr/>
        <a:lstStyle/>
        <a:p>
          <a:endParaRPr lang="en-US"/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 phldr="1"/>
      <dgm:spPr/>
      <dgm:t>
        <a:bodyPr/>
        <a:lstStyle/>
        <a:p>
          <a:endParaRPr lang="en-US"/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 phldr="1"/>
      <dgm:spPr/>
      <dgm:t>
        <a:bodyPr/>
        <a:lstStyle/>
        <a:p>
          <a:endParaRPr lang="en-US"/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/>
      <dgm:spPr/>
      <dgm:t>
        <a:bodyPr/>
        <a:lstStyle/>
        <a:p>
          <a:r>
            <a:rPr lang="en-US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/>
        </a:p>
      </dgm:t>
    </dgm:pt>
    <dgm:pt modelId="{FA529652-206E-4314-B5A7-F8D053E2783F}">
      <dgm:prSet phldrT="[Text]"/>
      <dgm:spPr/>
      <dgm:t>
        <a:bodyPr/>
        <a:lstStyle/>
        <a:p>
          <a:r>
            <a:rPr lang="en-US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/>
        </a:p>
      </dgm:t>
    </dgm:pt>
    <dgm:pt modelId="{E2F1A352-C576-49E9-B264-2D47AE5F57CE}">
      <dgm:prSet phldrT="[Text]"/>
      <dgm:spPr/>
      <dgm:t>
        <a:bodyPr/>
        <a:lstStyle/>
        <a:p>
          <a:r>
            <a:rPr lang="en-US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/>
        </a:p>
      </dgm:t>
    </dgm:pt>
    <dgm:pt modelId="{3CAE20F9-B979-4C28-9A41-BB59BCA83740}">
      <dgm:prSet phldrT="[Text]"/>
      <dgm:spPr/>
      <dgm:t>
        <a:bodyPr/>
        <a:lstStyle/>
        <a:p>
          <a:r>
            <a:rPr lang="en-US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/>
        </a:p>
      </dgm:t>
    </dgm:pt>
    <dgm:pt modelId="{C556E494-BAD1-4DF7-AE00-8A6D4E6ADADF}">
      <dgm:prSet phldrT="[Text]"/>
      <dgm:spPr/>
      <dgm:t>
        <a:bodyPr/>
        <a:lstStyle/>
        <a:p>
          <a:r>
            <a:rPr lang="en-US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DD1DBFF-CEAD-4276-86C7-B477BAA75FD2}" type="doc">
      <dgm:prSet loTypeId="urn:microsoft.com/office/officeart/2005/8/layout/list1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160B6B6D-195D-416F-B89E-2FE0F962893F}">
      <dgm:prSet phldrT="[Text]" custT="1"/>
      <dgm:spPr/>
      <dgm:t>
        <a:bodyPr/>
        <a:lstStyle/>
        <a:p>
          <a:r>
            <a:rPr lang="en-US" sz="3000" dirty="0"/>
            <a:t>Data Collection</a:t>
          </a:r>
        </a:p>
      </dgm:t>
    </dgm:pt>
    <dgm:pt modelId="{552BBF5F-6FDF-42BD-9E0D-4FB95792CD91}" type="parTrans" cxnId="{EFE036E5-97F4-4EAD-804E-B252857FFE7D}">
      <dgm:prSet/>
      <dgm:spPr/>
      <dgm:t>
        <a:bodyPr/>
        <a:lstStyle/>
        <a:p>
          <a:endParaRPr lang="en-US" sz="3000"/>
        </a:p>
      </dgm:t>
    </dgm:pt>
    <dgm:pt modelId="{523CF45B-65D8-40BE-95EE-70FBBDC6E101}" type="sibTrans" cxnId="{EFE036E5-97F4-4EAD-804E-B252857FFE7D}">
      <dgm:prSet/>
      <dgm:spPr/>
      <dgm:t>
        <a:bodyPr/>
        <a:lstStyle/>
        <a:p>
          <a:endParaRPr lang="en-US" sz="3000"/>
        </a:p>
      </dgm:t>
    </dgm:pt>
    <dgm:pt modelId="{FA529652-206E-4314-B5A7-F8D053E2783F}">
      <dgm:prSet phldrT="[Text]" custT="1"/>
      <dgm:spPr/>
      <dgm:t>
        <a:bodyPr/>
        <a:lstStyle/>
        <a:p>
          <a:r>
            <a:rPr lang="en-US" sz="3000" dirty="0"/>
            <a:t>Data Organization</a:t>
          </a:r>
        </a:p>
      </dgm:t>
    </dgm:pt>
    <dgm:pt modelId="{E4E3AADF-E331-4A2C-A758-B97E09311F2A}" type="parTrans" cxnId="{2425A358-7840-4C03-8CFE-AD25E71D8FC8}">
      <dgm:prSet/>
      <dgm:spPr/>
      <dgm:t>
        <a:bodyPr/>
        <a:lstStyle/>
        <a:p>
          <a:endParaRPr lang="en-US" sz="3000"/>
        </a:p>
      </dgm:t>
    </dgm:pt>
    <dgm:pt modelId="{CA2145C6-C242-4521-B755-75DCE7395C09}" type="sibTrans" cxnId="{2425A358-7840-4C03-8CFE-AD25E71D8FC8}">
      <dgm:prSet/>
      <dgm:spPr/>
      <dgm:t>
        <a:bodyPr/>
        <a:lstStyle/>
        <a:p>
          <a:endParaRPr lang="en-US" sz="3000"/>
        </a:p>
      </dgm:t>
    </dgm:pt>
    <dgm:pt modelId="{E2F1A352-C576-49E9-B264-2D47AE5F57CE}">
      <dgm:prSet phldrT="[Text]" custT="1"/>
      <dgm:spPr/>
      <dgm:t>
        <a:bodyPr/>
        <a:lstStyle/>
        <a:p>
          <a:r>
            <a:rPr lang="en-US" sz="3000" dirty="0"/>
            <a:t>Data Presentation</a:t>
          </a:r>
        </a:p>
      </dgm:t>
    </dgm:pt>
    <dgm:pt modelId="{7B485A25-DE72-45E8-8EAA-C6D78C27568D}" type="parTrans" cxnId="{2832A743-0EC0-4993-8771-1B1C91285F62}">
      <dgm:prSet/>
      <dgm:spPr/>
      <dgm:t>
        <a:bodyPr/>
        <a:lstStyle/>
        <a:p>
          <a:endParaRPr lang="en-US" sz="3000"/>
        </a:p>
      </dgm:t>
    </dgm:pt>
    <dgm:pt modelId="{8235C9F4-42BC-412F-99F2-6AED2625184B}" type="sibTrans" cxnId="{2832A743-0EC0-4993-8771-1B1C91285F62}">
      <dgm:prSet/>
      <dgm:spPr/>
      <dgm:t>
        <a:bodyPr/>
        <a:lstStyle/>
        <a:p>
          <a:endParaRPr lang="en-US" sz="3000"/>
        </a:p>
      </dgm:t>
    </dgm:pt>
    <dgm:pt modelId="{3CAE20F9-B979-4C28-9A41-BB59BCA83740}">
      <dgm:prSet phldrT="[Text]" custT="1"/>
      <dgm:spPr/>
      <dgm:t>
        <a:bodyPr/>
        <a:lstStyle/>
        <a:p>
          <a:r>
            <a:rPr lang="en-US" sz="3000" dirty="0"/>
            <a:t>Data Analysis</a:t>
          </a:r>
        </a:p>
      </dgm:t>
    </dgm:pt>
    <dgm:pt modelId="{3F48F3D2-8687-4AF4-A803-B22567002515}" type="parTrans" cxnId="{B2092F2E-9389-42B3-A87B-25CD0C9D1BD4}">
      <dgm:prSet/>
      <dgm:spPr/>
      <dgm:t>
        <a:bodyPr/>
        <a:lstStyle/>
        <a:p>
          <a:endParaRPr lang="en-US" sz="3000"/>
        </a:p>
      </dgm:t>
    </dgm:pt>
    <dgm:pt modelId="{82721357-52E2-42A8-B8E7-1B1136D770A2}" type="sibTrans" cxnId="{B2092F2E-9389-42B3-A87B-25CD0C9D1BD4}">
      <dgm:prSet/>
      <dgm:spPr/>
      <dgm:t>
        <a:bodyPr/>
        <a:lstStyle/>
        <a:p>
          <a:endParaRPr lang="en-US" sz="3000"/>
        </a:p>
      </dgm:t>
    </dgm:pt>
    <dgm:pt modelId="{C556E494-BAD1-4DF7-AE00-8A6D4E6ADADF}">
      <dgm:prSet phldrT="[Text]" custT="1"/>
      <dgm:spPr/>
      <dgm:t>
        <a:bodyPr/>
        <a:lstStyle/>
        <a:p>
          <a:r>
            <a:rPr lang="en-US" sz="3000" dirty="0"/>
            <a:t>Data Interpretation/Conclusion</a:t>
          </a:r>
        </a:p>
      </dgm:t>
    </dgm:pt>
    <dgm:pt modelId="{AFED649B-0BEB-4C60-9118-FF44AD6B8645}" type="parTrans" cxnId="{4C65EADC-BAC1-4DF7-8308-1FC01EF94408}">
      <dgm:prSet/>
      <dgm:spPr/>
      <dgm:t>
        <a:bodyPr/>
        <a:lstStyle/>
        <a:p>
          <a:endParaRPr lang="en-US" sz="3000"/>
        </a:p>
      </dgm:t>
    </dgm:pt>
    <dgm:pt modelId="{C36B878B-E9F2-40A8-A685-BF01D50BCE2F}" type="sibTrans" cxnId="{4C65EADC-BAC1-4DF7-8308-1FC01EF94408}">
      <dgm:prSet/>
      <dgm:spPr/>
      <dgm:t>
        <a:bodyPr/>
        <a:lstStyle/>
        <a:p>
          <a:endParaRPr lang="en-US" sz="3000"/>
        </a:p>
      </dgm:t>
    </dgm:pt>
    <dgm:pt modelId="{11BBEEB1-DD18-4F08-97BE-F7B579ED702D}" type="pres">
      <dgm:prSet presAssocID="{2DD1DBFF-CEAD-4276-86C7-B477BAA75FD2}" presName="linear" presStyleCnt="0">
        <dgm:presLayoutVars>
          <dgm:dir/>
          <dgm:animLvl val="lvl"/>
          <dgm:resizeHandles val="exact"/>
        </dgm:presLayoutVars>
      </dgm:prSet>
      <dgm:spPr/>
    </dgm:pt>
    <dgm:pt modelId="{2ABD895B-3B07-4BF7-9740-1E4E3FF20EDD}" type="pres">
      <dgm:prSet presAssocID="{160B6B6D-195D-416F-B89E-2FE0F962893F}" presName="parentLin" presStyleCnt="0"/>
      <dgm:spPr/>
    </dgm:pt>
    <dgm:pt modelId="{D4DF7A02-149E-4618-B13E-265567681C53}" type="pres">
      <dgm:prSet presAssocID="{160B6B6D-195D-416F-B89E-2FE0F962893F}" presName="parentLeftMargin" presStyleLbl="node1" presStyleIdx="0" presStyleCnt="5"/>
      <dgm:spPr/>
    </dgm:pt>
    <dgm:pt modelId="{4A763DA5-B3EB-4A60-A237-B759B2A0D2B6}" type="pres">
      <dgm:prSet presAssocID="{160B6B6D-195D-416F-B89E-2FE0F962893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96E0BA-75EC-4273-A5ED-7DF7A3768643}" type="pres">
      <dgm:prSet presAssocID="{160B6B6D-195D-416F-B89E-2FE0F962893F}" presName="negativeSpace" presStyleCnt="0"/>
      <dgm:spPr/>
    </dgm:pt>
    <dgm:pt modelId="{7BFB40D0-FEAB-4C66-BDC2-97CF5D3FE32B}" type="pres">
      <dgm:prSet presAssocID="{160B6B6D-195D-416F-B89E-2FE0F962893F}" presName="childText" presStyleLbl="conFgAcc1" presStyleIdx="0" presStyleCnt="5">
        <dgm:presLayoutVars>
          <dgm:bulletEnabled val="1"/>
        </dgm:presLayoutVars>
      </dgm:prSet>
      <dgm:spPr/>
    </dgm:pt>
    <dgm:pt modelId="{19E97175-C1D0-4D14-87A2-12C79573F3A1}" type="pres">
      <dgm:prSet presAssocID="{523CF45B-65D8-40BE-95EE-70FBBDC6E101}" presName="spaceBetweenRectangles" presStyleCnt="0"/>
      <dgm:spPr/>
    </dgm:pt>
    <dgm:pt modelId="{D97CD585-1B7E-4F41-8799-283D1C4E7FAC}" type="pres">
      <dgm:prSet presAssocID="{FA529652-206E-4314-B5A7-F8D053E2783F}" presName="parentLin" presStyleCnt="0"/>
      <dgm:spPr/>
    </dgm:pt>
    <dgm:pt modelId="{2BC7F11D-797F-4D7D-ABA0-8BEADB1B3919}" type="pres">
      <dgm:prSet presAssocID="{FA529652-206E-4314-B5A7-F8D053E2783F}" presName="parentLeftMargin" presStyleLbl="node1" presStyleIdx="0" presStyleCnt="5"/>
      <dgm:spPr/>
    </dgm:pt>
    <dgm:pt modelId="{6B5ED5E9-105C-4FBD-835C-E9223A73D704}" type="pres">
      <dgm:prSet presAssocID="{FA529652-206E-4314-B5A7-F8D053E278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28D886A-6CBC-47DC-8795-079A86B898BB}" type="pres">
      <dgm:prSet presAssocID="{FA529652-206E-4314-B5A7-F8D053E2783F}" presName="negativeSpace" presStyleCnt="0"/>
      <dgm:spPr/>
    </dgm:pt>
    <dgm:pt modelId="{94B34A56-7ACE-446C-BD9B-13EC39B53EEF}" type="pres">
      <dgm:prSet presAssocID="{FA529652-206E-4314-B5A7-F8D053E2783F}" presName="childText" presStyleLbl="conFgAcc1" presStyleIdx="1" presStyleCnt="5">
        <dgm:presLayoutVars>
          <dgm:bulletEnabled val="1"/>
        </dgm:presLayoutVars>
      </dgm:prSet>
      <dgm:spPr/>
    </dgm:pt>
    <dgm:pt modelId="{2EB20700-AB5C-4950-B415-156D2996A8EF}" type="pres">
      <dgm:prSet presAssocID="{CA2145C6-C242-4521-B755-75DCE7395C09}" presName="spaceBetweenRectangles" presStyleCnt="0"/>
      <dgm:spPr/>
    </dgm:pt>
    <dgm:pt modelId="{5736713D-B7C1-4922-9FBC-96C51FE3FFF0}" type="pres">
      <dgm:prSet presAssocID="{E2F1A352-C576-49E9-B264-2D47AE5F57CE}" presName="parentLin" presStyleCnt="0"/>
      <dgm:spPr/>
    </dgm:pt>
    <dgm:pt modelId="{19843B1B-8451-41FB-9F0B-A4E915290576}" type="pres">
      <dgm:prSet presAssocID="{E2F1A352-C576-49E9-B264-2D47AE5F57CE}" presName="parentLeftMargin" presStyleLbl="node1" presStyleIdx="1" presStyleCnt="5"/>
      <dgm:spPr/>
    </dgm:pt>
    <dgm:pt modelId="{C228789D-2772-452C-BEA3-838D79CEE8A4}" type="pres">
      <dgm:prSet presAssocID="{E2F1A352-C576-49E9-B264-2D47AE5F57C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8803B914-F56B-46F1-877D-7F091ADDC13F}" type="pres">
      <dgm:prSet presAssocID="{E2F1A352-C576-49E9-B264-2D47AE5F57CE}" presName="negativeSpace" presStyleCnt="0"/>
      <dgm:spPr/>
    </dgm:pt>
    <dgm:pt modelId="{1118A108-1BA3-42F1-8EBF-584F25EFF279}" type="pres">
      <dgm:prSet presAssocID="{E2F1A352-C576-49E9-B264-2D47AE5F57CE}" presName="childText" presStyleLbl="conFgAcc1" presStyleIdx="2" presStyleCnt="5">
        <dgm:presLayoutVars>
          <dgm:bulletEnabled val="1"/>
        </dgm:presLayoutVars>
      </dgm:prSet>
      <dgm:spPr/>
    </dgm:pt>
    <dgm:pt modelId="{B280E33C-FFC0-4131-A685-71A36A90E6B0}" type="pres">
      <dgm:prSet presAssocID="{8235C9F4-42BC-412F-99F2-6AED2625184B}" presName="spaceBetweenRectangles" presStyleCnt="0"/>
      <dgm:spPr/>
    </dgm:pt>
    <dgm:pt modelId="{B03A89E8-9616-496A-B9F5-E8348301D224}" type="pres">
      <dgm:prSet presAssocID="{3CAE20F9-B979-4C28-9A41-BB59BCA83740}" presName="parentLin" presStyleCnt="0"/>
      <dgm:spPr/>
    </dgm:pt>
    <dgm:pt modelId="{A078DFC2-04DA-4E36-8B11-2488A95CC762}" type="pres">
      <dgm:prSet presAssocID="{3CAE20F9-B979-4C28-9A41-BB59BCA83740}" presName="parentLeftMargin" presStyleLbl="node1" presStyleIdx="2" presStyleCnt="5"/>
      <dgm:spPr/>
    </dgm:pt>
    <dgm:pt modelId="{8A014713-B65C-4E17-AE56-05451C5D8BC8}" type="pres">
      <dgm:prSet presAssocID="{3CAE20F9-B979-4C28-9A41-BB59BCA8374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C8331AF-63B7-4244-99E6-16D5D0095A54}" type="pres">
      <dgm:prSet presAssocID="{3CAE20F9-B979-4C28-9A41-BB59BCA83740}" presName="negativeSpace" presStyleCnt="0"/>
      <dgm:spPr/>
    </dgm:pt>
    <dgm:pt modelId="{A8D59345-5604-4A8F-B7FB-856C459ED179}" type="pres">
      <dgm:prSet presAssocID="{3CAE20F9-B979-4C28-9A41-BB59BCA83740}" presName="childText" presStyleLbl="conFgAcc1" presStyleIdx="3" presStyleCnt="5">
        <dgm:presLayoutVars>
          <dgm:bulletEnabled val="1"/>
        </dgm:presLayoutVars>
      </dgm:prSet>
      <dgm:spPr/>
    </dgm:pt>
    <dgm:pt modelId="{DCC75095-69DE-4607-8F75-95D07977793A}" type="pres">
      <dgm:prSet presAssocID="{82721357-52E2-42A8-B8E7-1B1136D770A2}" presName="spaceBetweenRectangles" presStyleCnt="0"/>
      <dgm:spPr/>
    </dgm:pt>
    <dgm:pt modelId="{4BA0D254-9E72-45F7-9D19-63E8BFB64080}" type="pres">
      <dgm:prSet presAssocID="{C556E494-BAD1-4DF7-AE00-8A6D4E6ADADF}" presName="parentLin" presStyleCnt="0"/>
      <dgm:spPr/>
    </dgm:pt>
    <dgm:pt modelId="{A38770D3-4852-4433-B3EF-E56D5D1A25AB}" type="pres">
      <dgm:prSet presAssocID="{C556E494-BAD1-4DF7-AE00-8A6D4E6ADADF}" presName="parentLeftMargin" presStyleLbl="node1" presStyleIdx="3" presStyleCnt="5"/>
      <dgm:spPr/>
    </dgm:pt>
    <dgm:pt modelId="{2FEDF47E-27A9-49B8-8154-72B5AB03A668}" type="pres">
      <dgm:prSet presAssocID="{C556E494-BAD1-4DF7-AE00-8A6D4E6ADADF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1997F68-19B3-41DF-A1D9-44F15011C17B}" type="pres">
      <dgm:prSet presAssocID="{C556E494-BAD1-4DF7-AE00-8A6D4E6ADADF}" presName="negativeSpace" presStyleCnt="0"/>
      <dgm:spPr/>
    </dgm:pt>
    <dgm:pt modelId="{449071CA-4C4D-4EB8-9940-329F8EB5C810}" type="pres">
      <dgm:prSet presAssocID="{C556E494-BAD1-4DF7-AE00-8A6D4E6ADAD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4B8C6E10-D1E8-4D57-AEB4-7B1A325DE872}" type="presOf" srcId="{FA529652-206E-4314-B5A7-F8D053E2783F}" destId="{2BC7F11D-797F-4D7D-ABA0-8BEADB1B3919}" srcOrd="0" destOrd="0" presId="urn:microsoft.com/office/officeart/2005/8/layout/list1"/>
    <dgm:cxn modelId="{04C53F15-0D85-467E-AEB6-5BB353828448}" type="presOf" srcId="{C556E494-BAD1-4DF7-AE00-8A6D4E6ADADF}" destId="{2FEDF47E-27A9-49B8-8154-72B5AB03A668}" srcOrd="1" destOrd="0" presId="urn:microsoft.com/office/officeart/2005/8/layout/list1"/>
    <dgm:cxn modelId="{F6BB7527-82A1-443A-957A-9E490447DD07}" type="presOf" srcId="{3CAE20F9-B979-4C28-9A41-BB59BCA83740}" destId="{8A014713-B65C-4E17-AE56-05451C5D8BC8}" srcOrd="1" destOrd="0" presId="urn:microsoft.com/office/officeart/2005/8/layout/list1"/>
    <dgm:cxn modelId="{B2092F2E-9389-42B3-A87B-25CD0C9D1BD4}" srcId="{2DD1DBFF-CEAD-4276-86C7-B477BAA75FD2}" destId="{3CAE20F9-B979-4C28-9A41-BB59BCA83740}" srcOrd="3" destOrd="0" parTransId="{3F48F3D2-8687-4AF4-A803-B22567002515}" sibTransId="{82721357-52E2-42A8-B8E7-1B1136D770A2}"/>
    <dgm:cxn modelId="{5BB1593C-8AD0-4B84-9570-97CF680792BE}" type="presOf" srcId="{160B6B6D-195D-416F-B89E-2FE0F962893F}" destId="{D4DF7A02-149E-4618-B13E-265567681C53}" srcOrd="0" destOrd="0" presId="urn:microsoft.com/office/officeart/2005/8/layout/list1"/>
    <dgm:cxn modelId="{2832A743-0EC0-4993-8771-1B1C91285F62}" srcId="{2DD1DBFF-CEAD-4276-86C7-B477BAA75FD2}" destId="{E2F1A352-C576-49E9-B264-2D47AE5F57CE}" srcOrd="2" destOrd="0" parTransId="{7B485A25-DE72-45E8-8EAA-C6D78C27568D}" sibTransId="{8235C9F4-42BC-412F-99F2-6AED2625184B}"/>
    <dgm:cxn modelId="{9B766570-FC59-4C55-98AA-45EE2007ABC9}" type="presOf" srcId="{E2F1A352-C576-49E9-B264-2D47AE5F57CE}" destId="{C228789D-2772-452C-BEA3-838D79CEE8A4}" srcOrd="1" destOrd="0" presId="urn:microsoft.com/office/officeart/2005/8/layout/list1"/>
    <dgm:cxn modelId="{2425A358-7840-4C03-8CFE-AD25E71D8FC8}" srcId="{2DD1DBFF-CEAD-4276-86C7-B477BAA75FD2}" destId="{FA529652-206E-4314-B5A7-F8D053E2783F}" srcOrd="1" destOrd="0" parTransId="{E4E3AADF-E331-4A2C-A758-B97E09311F2A}" sibTransId="{CA2145C6-C242-4521-B755-75DCE7395C09}"/>
    <dgm:cxn modelId="{AEFCA48C-30B8-4480-98E4-5F5F3B8BA753}" type="presOf" srcId="{E2F1A352-C576-49E9-B264-2D47AE5F57CE}" destId="{19843B1B-8451-41FB-9F0B-A4E915290576}" srcOrd="0" destOrd="0" presId="urn:microsoft.com/office/officeart/2005/8/layout/list1"/>
    <dgm:cxn modelId="{D4791297-B1B7-448D-BEAA-7266B6A0F9B7}" type="presOf" srcId="{160B6B6D-195D-416F-B89E-2FE0F962893F}" destId="{4A763DA5-B3EB-4A60-A237-B759B2A0D2B6}" srcOrd="1" destOrd="0" presId="urn:microsoft.com/office/officeart/2005/8/layout/list1"/>
    <dgm:cxn modelId="{4C934198-9C86-4521-95C5-B7E2CE185D08}" type="presOf" srcId="{FA529652-206E-4314-B5A7-F8D053E2783F}" destId="{6B5ED5E9-105C-4FBD-835C-E9223A73D704}" srcOrd="1" destOrd="0" presId="urn:microsoft.com/office/officeart/2005/8/layout/list1"/>
    <dgm:cxn modelId="{12B268CC-D1AF-48E1-81C4-0178512741B5}" type="presOf" srcId="{2DD1DBFF-CEAD-4276-86C7-B477BAA75FD2}" destId="{11BBEEB1-DD18-4F08-97BE-F7B579ED702D}" srcOrd="0" destOrd="0" presId="urn:microsoft.com/office/officeart/2005/8/layout/list1"/>
    <dgm:cxn modelId="{4C65EADC-BAC1-4DF7-8308-1FC01EF94408}" srcId="{2DD1DBFF-CEAD-4276-86C7-B477BAA75FD2}" destId="{C556E494-BAD1-4DF7-AE00-8A6D4E6ADADF}" srcOrd="4" destOrd="0" parTransId="{AFED649B-0BEB-4C60-9118-FF44AD6B8645}" sibTransId="{C36B878B-E9F2-40A8-A685-BF01D50BCE2F}"/>
    <dgm:cxn modelId="{EFE036E5-97F4-4EAD-804E-B252857FFE7D}" srcId="{2DD1DBFF-CEAD-4276-86C7-B477BAA75FD2}" destId="{160B6B6D-195D-416F-B89E-2FE0F962893F}" srcOrd="0" destOrd="0" parTransId="{552BBF5F-6FDF-42BD-9E0D-4FB95792CD91}" sibTransId="{523CF45B-65D8-40BE-95EE-70FBBDC6E101}"/>
    <dgm:cxn modelId="{61BF6FEA-42D8-4F41-8A00-676F9CE2CFB1}" type="presOf" srcId="{C556E494-BAD1-4DF7-AE00-8A6D4E6ADADF}" destId="{A38770D3-4852-4433-B3EF-E56D5D1A25AB}" srcOrd="0" destOrd="0" presId="urn:microsoft.com/office/officeart/2005/8/layout/list1"/>
    <dgm:cxn modelId="{7D59EAFC-055B-4889-8D21-B04410D0C6E9}" type="presOf" srcId="{3CAE20F9-B979-4C28-9A41-BB59BCA83740}" destId="{A078DFC2-04DA-4E36-8B11-2488A95CC762}" srcOrd="0" destOrd="0" presId="urn:microsoft.com/office/officeart/2005/8/layout/list1"/>
    <dgm:cxn modelId="{67E23ECC-DF02-45DC-835B-9A64B67F0F9C}" type="presParOf" srcId="{11BBEEB1-DD18-4F08-97BE-F7B579ED702D}" destId="{2ABD895B-3B07-4BF7-9740-1E4E3FF20EDD}" srcOrd="0" destOrd="0" presId="urn:microsoft.com/office/officeart/2005/8/layout/list1"/>
    <dgm:cxn modelId="{2AB68539-F047-4156-B537-8B01B68A0450}" type="presParOf" srcId="{2ABD895B-3B07-4BF7-9740-1E4E3FF20EDD}" destId="{D4DF7A02-149E-4618-B13E-265567681C53}" srcOrd="0" destOrd="0" presId="urn:microsoft.com/office/officeart/2005/8/layout/list1"/>
    <dgm:cxn modelId="{F03B9FA2-7ABE-411A-8AF8-908258B258A7}" type="presParOf" srcId="{2ABD895B-3B07-4BF7-9740-1E4E3FF20EDD}" destId="{4A763DA5-B3EB-4A60-A237-B759B2A0D2B6}" srcOrd="1" destOrd="0" presId="urn:microsoft.com/office/officeart/2005/8/layout/list1"/>
    <dgm:cxn modelId="{21A4F7B6-0F35-4DAC-82AD-1DBBC6DDCF55}" type="presParOf" srcId="{11BBEEB1-DD18-4F08-97BE-F7B579ED702D}" destId="{7E96E0BA-75EC-4273-A5ED-7DF7A3768643}" srcOrd="1" destOrd="0" presId="urn:microsoft.com/office/officeart/2005/8/layout/list1"/>
    <dgm:cxn modelId="{DDD53CB9-13F4-4E2A-BAB3-905CCCCB9DAD}" type="presParOf" srcId="{11BBEEB1-DD18-4F08-97BE-F7B579ED702D}" destId="{7BFB40D0-FEAB-4C66-BDC2-97CF5D3FE32B}" srcOrd="2" destOrd="0" presId="urn:microsoft.com/office/officeart/2005/8/layout/list1"/>
    <dgm:cxn modelId="{F2861B4C-D92A-4CA2-89F6-EAD609C174C0}" type="presParOf" srcId="{11BBEEB1-DD18-4F08-97BE-F7B579ED702D}" destId="{19E97175-C1D0-4D14-87A2-12C79573F3A1}" srcOrd="3" destOrd="0" presId="urn:microsoft.com/office/officeart/2005/8/layout/list1"/>
    <dgm:cxn modelId="{57332060-BFC5-405E-A546-C3A5DAD83B93}" type="presParOf" srcId="{11BBEEB1-DD18-4F08-97BE-F7B579ED702D}" destId="{D97CD585-1B7E-4F41-8799-283D1C4E7FAC}" srcOrd="4" destOrd="0" presId="urn:microsoft.com/office/officeart/2005/8/layout/list1"/>
    <dgm:cxn modelId="{301C4E24-1E33-4D28-B9BD-047D6D8CD0B9}" type="presParOf" srcId="{D97CD585-1B7E-4F41-8799-283D1C4E7FAC}" destId="{2BC7F11D-797F-4D7D-ABA0-8BEADB1B3919}" srcOrd="0" destOrd="0" presId="urn:microsoft.com/office/officeart/2005/8/layout/list1"/>
    <dgm:cxn modelId="{06F23D51-9DED-4E04-AC5F-1790543EF2F7}" type="presParOf" srcId="{D97CD585-1B7E-4F41-8799-283D1C4E7FAC}" destId="{6B5ED5E9-105C-4FBD-835C-E9223A73D704}" srcOrd="1" destOrd="0" presId="urn:microsoft.com/office/officeart/2005/8/layout/list1"/>
    <dgm:cxn modelId="{8D553E2A-D52D-4651-AD97-77C4B0C2FBD7}" type="presParOf" srcId="{11BBEEB1-DD18-4F08-97BE-F7B579ED702D}" destId="{028D886A-6CBC-47DC-8795-079A86B898BB}" srcOrd="5" destOrd="0" presId="urn:microsoft.com/office/officeart/2005/8/layout/list1"/>
    <dgm:cxn modelId="{125F1E38-EB3D-4933-A536-30715E12FB14}" type="presParOf" srcId="{11BBEEB1-DD18-4F08-97BE-F7B579ED702D}" destId="{94B34A56-7ACE-446C-BD9B-13EC39B53EEF}" srcOrd="6" destOrd="0" presId="urn:microsoft.com/office/officeart/2005/8/layout/list1"/>
    <dgm:cxn modelId="{EF1272C3-7795-4741-A150-C2B44BCAD499}" type="presParOf" srcId="{11BBEEB1-DD18-4F08-97BE-F7B579ED702D}" destId="{2EB20700-AB5C-4950-B415-156D2996A8EF}" srcOrd="7" destOrd="0" presId="urn:microsoft.com/office/officeart/2005/8/layout/list1"/>
    <dgm:cxn modelId="{B37125E7-72BD-4FF2-8D32-7D7B783AABCF}" type="presParOf" srcId="{11BBEEB1-DD18-4F08-97BE-F7B579ED702D}" destId="{5736713D-B7C1-4922-9FBC-96C51FE3FFF0}" srcOrd="8" destOrd="0" presId="urn:microsoft.com/office/officeart/2005/8/layout/list1"/>
    <dgm:cxn modelId="{84035889-DA32-4750-BFFA-26F67A497AE7}" type="presParOf" srcId="{5736713D-B7C1-4922-9FBC-96C51FE3FFF0}" destId="{19843B1B-8451-41FB-9F0B-A4E915290576}" srcOrd="0" destOrd="0" presId="urn:microsoft.com/office/officeart/2005/8/layout/list1"/>
    <dgm:cxn modelId="{07783D11-4C13-448D-969D-92A105A074DF}" type="presParOf" srcId="{5736713D-B7C1-4922-9FBC-96C51FE3FFF0}" destId="{C228789D-2772-452C-BEA3-838D79CEE8A4}" srcOrd="1" destOrd="0" presId="urn:microsoft.com/office/officeart/2005/8/layout/list1"/>
    <dgm:cxn modelId="{182049C3-E0AF-4B0B-8A7A-B3CCDC26EF10}" type="presParOf" srcId="{11BBEEB1-DD18-4F08-97BE-F7B579ED702D}" destId="{8803B914-F56B-46F1-877D-7F091ADDC13F}" srcOrd="9" destOrd="0" presId="urn:microsoft.com/office/officeart/2005/8/layout/list1"/>
    <dgm:cxn modelId="{53CAD8E5-9BB8-40FE-BD5C-E3A014BF4488}" type="presParOf" srcId="{11BBEEB1-DD18-4F08-97BE-F7B579ED702D}" destId="{1118A108-1BA3-42F1-8EBF-584F25EFF279}" srcOrd="10" destOrd="0" presId="urn:microsoft.com/office/officeart/2005/8/layout/list1"/>
    <dgm:cxn modelId="{F3C6BDF7-F328-4EB0-990D-80F312ACF907}" type="presParOf" srcId="{11BBEEB1-DD18-4F08-97BE-F7B579ED702D}" destId="{B280E33C-FFC0-4131-A685-71A36A90E6B0}" srcOrd="11" destOrd="0" presId="urn:microsoft.com/office/officeart/2005/8/layout/list1"/>
    <dgm:cxn modelId="{0B3E41D4-BCFC-4224-A5D0-6CC89FE60B0D}" type="presParOf" srcId="{11BBEEB1-DD18-4F08-97BE-F7B579ED702D}" destId="{B03A89E8-9616-496A-B9F5-E8348301D224}" srcOrd="12" destOrd="0" presId="urn:microsoft.com/office/officeart/2005/8/layout/list1"/>
    <dgm:cxn modelId="{F53EAD11-116A-4B66-A75D-F03CA2D0F374}" type="presParOf" srcId="{B03A89E8-9616-496A-B9F5-E8348301D224}" destId="{A078DFC2-04DA-4E36-8B11-2488A95CC762}" srcOrd="0" destOrd="0" presId="urn:microsoft.com/office/officeart/2005/8/layout/list1"/>
    <dgm:cxn modelId="{2388AD52-B2E3-433C-8926-352C753F6BA9}" type="presParOf" srcId="{B03A89E8-9616-496A-B9F5-E8348301D224}" destId="{8A014713-B65C-4E17-AE56-05451C5D8BC8}" srcOrd="1" destOrd="0" presId="urn:microsoft.com/office/officeart/2005/8/layout/list1"/>
    <dgm:cxn modelId="{4753F57D-0CE9-4EE8-B74C-3EA934596B02}" type="presParOf" srcId="{11BBEEB1-DD18-4F08-97BE-F7B579ED702D}" destId="{DC8331AF-63B7-4244-99E6-16D5D0095A54}" srcOrd="13" destOrd="0" presId="urn:microsoft.com/office/officeart/2005/8/layout/list1"/>
    <dgm:cxn modelId="{319CF9FA-213A-427C-ADD5-2356E1D45B8C}" type="presParOf" srcId="{11BBEEB1-DD18-4F08-97BE-F7B579ED702D}" destId="{A8D59345-5604-4A8F-B7FB-856C459ED179}" srcOrd="14" destOrd="0" presId="urn:microsoft.com/office/officeart/2005/8/layout/list1"/>
    <dgm:cxn modelId="{C940DE7E-A7D3-4407-9502-46150341052E}" type="presParOf" srcId="{11BBEEB1-DD18-4F08-97BE-F7B579ED702D}" destId="{DCC75095-69DE-4607-8F75-95D07977793A}" srcOrd="15" destOrd="0" presId="urn:microsoft.com/office/officeart/2005/8/layout/list1"/>
    <dgm:cxn modelId="{D42B936D-94BE-43F4-BEEC-20A0C94DB3D7}" type="presParOf" srcId="{11BBEEB1-DD18-4F08-97BE-F7B579ED702D}" destId="{4BA0D254-9E72-45F7-9D19-63E8BFB64080}" srcOrd="16" destOrd="0" presId="urn:microsoft.com/office/officeart/2005/8/layout/list1"/>
    <dgm:cxn modelId="{10DC3B5D-BD5F-40AF-B242-E2E2453C5A39}" type="presParOf" srcId="{4BA0D254-9E72-45F7-9D19-63E8BFB64080}" destId="{A38770D3-4852-4433-B3EF-E56D5D1A25AB}" srcOrd="0" destOrd="0" presId="urn:microsoft.com/office/officeart/2005/8/layout/list1"/>
    <dgm:cxn modelId="{67DD78EA-C700-4319-87FA-DA077C8AE0D3}" type="presParOf" srcId="{4BA0D254-9E72-45F7-9D19-63E8BFB64080}" destId="{2FEDF47E-27A9-49B8-8154-72B5AB03A668}" srcOrd="1" destOrd="0" presId="urn:microsoft.com/office/officeart/2005/8/layout/list1"/>
    <dgm:cxn modelId="{2663A677-29D1-499B-B811-2E3A7BF1B3A5}" type="presParOf" srcId="{11BBEEB1-DD18-4F08-97BE-F7B579ED702D}" destId="{01997F68-19B3-41DF-A1D9-44F15011C17B}" srcOrd="17" destOrd="0" presId="urn:microsoft.com/office/officeart/2005/8/layout/list1"/>
    <dgm:cxn modelId="{37EBE558-3C69-4098-8C31-197E35DE788E}" type="presParOf" srcId="{11BBEEB1-DD18-4F08-97BE-F7B579ED702D}" destId="{449071CA-4C4D-4EB8-9940-329F8EB5C810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endParaRPr lang="en-US" dirty="0"/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8900298-3C58-42E9-81D8-8580D98E470B}" type="doc">
      <dgm:prSet loTypeId="urn:microsoft.com/office/officeart/2008/layout/HorizontalMultiLevelHierarchy" loCatId="hierarchy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B130E5D-755F-4B00-A10E-05E4D4F371B9}">
      <dgm:prSet phldrT="[Text]"/>
      <dgm:spPr/>
      <dgm:t>
        <a:bodyPr/>
        <a:lstStyle/>
        <a:p>
          <a:r>
            <a:rPr lang="en-US" dirty="0"/>
            <a:t>Statistics</a:t>
          </a:r>
        </a:p>
      </dgm:t>
    </dgm:pt>
    <dgm:pt modelId="{F4197643-1477-4501-AC4E-D19435F3EBD1}" type="parTrans" cxnId="{A6DE8D7D-FEA3-4BE4-8DB3-3440A85CA302}">
      <dgm:prSet/>
      <dgm:spPr/>
      <dgm:t>
        <a:bodyPr/>
        <a:lstStyle/>
        <a:p>
          <a:endParaRPr lang="en-US"/>
        </a:p>
      </dgm:t>
    </dgm:pt>
    <dgm:pt modelId="{A059ADD8-54BD-4F85-8845-26E30B8CB643}" type="sibTrans" cxnId="{A6DE8D7D-FEA3-4BE4-8DB3-3440A85CA302}">
      <dgm:prSet/>
      <dgm:spPr/>
      <dgm:t>
        <a:bodyPr/>
        <a:lstStyle/>
        <a:p>
          <a:endParaRPr lang="en-US"/>
        </a:p>
      </dgm:t>
    </dgm:pt>
    <dgm:pt modelId="{73CDA743-CEAE-4129-B168-55E3950C3E0D}">
      <dgm:prSet phldrT="[Text]"/>
      <dgm:spPr/>
      <dgm:t>
        <a:bodyPr/>
        <a:lstStyle/>
        <a:p>
          <a:r>
            <a:rPr lang="en-US" dirty="0"/>
            <a:t>Descriptive</a:t>
          </a:r>
        </a:p>
      </dgm:t>
    </dgm:pt>
    <dgm:pt modelId="{319C8A66-902D-45AB-861C-76416CA5F1DE}" type="parTrans" cxnId="{6C3B8EEC-9845-4C92-8EC6-DD409E1BC043}">
      <dgm:prSet/>
      <dgm:spPr/>
      <dgm:t>
        <a:bodyPr/>
        <a:lstStyle/>
        <a:p>
          <a:endParaRPr lang="en-US"/>
        </a:p>
      </dgm:t>
    </dgm:pt>
    <dgm:pt modelId="{A7646BDB-31A5-4C3D-B805-0BC697E34BE5}" type="sibTrans" cxnId="{6C3B8EEC-9845-4C92-8EC6-DD409E1BC043}">
      <dgm:prSet/>
      <dgm:spPr/>
      <dgm:t>
        <a:bodyPr/>
        <a:lstStyle/>
        <a:p>
          <a:endParaRPr lang="en-US"/>
        </a:p>
      </dgm:t>
    </dgm:pt>
    <dgm:pt modelId="{53850B2D-669F-4774-A683-DC5B62404DF8}">
      <dgm:prSet phldrT="[Text]"/>
      <dgm:spPr/>
      <dgm:t>
        <a:bodyPr/>
        <a:lstStyle/>
        <a:p>
          <a:endParaRPr lang="en-US" dirty="0"/>
        </a:p>
      </dgm:t>
    </dgm:pt>
    <dgm:pt modelId="{563CE157-12F1-4EEC-9E7A-3952C85300B9}" type="parTrans" cxnId="{C527EF13-ADFB-41C0-8C7B-51E6447D4E3C}">
      <dgm:prSet/>
      <dgm:spPr/>
      <dgm:t>
        <a:bodyPr/>
        <a:lstStyle/>
        <a:p>
          <a:endParaRPr lang="en-US"/>
        </a:p>
      </dgm:t>
    </dgm:pt>
    <dgm:pt modelId="{1916DD55-97D7-4BF9-824A-607E9F2F52A1}" type="sibTrans" cxnId="{C527EF13-ADFB-41C0-8C7B-51E6447D4E3C}">
      <dgm:prSet/>
      <dgm:spPr/>
      <dgm:t>
        <a:bodyPr/>
        <a:lstStyle/>
        <a:p>
          <a:endParaRPr lang="en-US"/>
        </a:p>
      </dgm:t>
    </dgm:pt>
    <dgm:pt modelId="{807CFAAA-A245-48D4-89F7-A320BE470472}" type="pres">
      <dgm:prSet presAssocID="{38900298-3C58-42E9-81D8-8580D98E470B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02E7782-D619-466B-8629-F20A702EB7FF}" type="pres">
      <dgm:prSet presAssocID="{FB130E5D-755F-4B00-A10E-05E4D4F371B9}" presName="root1" presStyleCnt="0"/>
      <dgm:spPr/>
    </dgm:pt>
    <dgm:pt modelId="{79DC896E-5BE4-4254-8D41-544820F452BE}" type="pres">
      <dgm:prSet presAssocID="{FB130E5D-755F-4B00-A10E-05E4D4F371B9}" presName="LevelOneTextNode" presStyleLbl="node0" presStyleIdx="0" presStyleCnt="1">
        <dgm:presLayoutVars>
          <dgm:chPref val="3"/>
        </dgm:presLayoutVars>
      </dgm:prSet>
      <dgm:spPr/>
    </dgm:pt>
    <dgm:pt modelId="{E35A6406-018A-4153-87E7-04D82A81F312}" type="pres">
      <dgm:prSet presAssocID="{FB130E5D-755F-4B00-A10E-05E4D4F371B9}" presName="level2hierChild" presStyleCnt="0"/>
      <dgm:spPr/>
    </dgm:pt>
    <dgm:pt modelId="{7523D2D0-D782-4CA1-AD76-E0DC7B668AA3}" type="pres">
      <dgm:prSet presAssocID="{319C8A66-902D-45AB-861C-76416CA5F1DE}" presName="conn2-1" presStyleLbl="parChTrans1D2" presStyleIdx="0" presStyleCnt="2"/>
      <dgm:spPr/>
    </dgm:pt>
    <dgm:pt modelId="{3C48B2FB-CBD0-478A-8654-301D4ECD6318}" type="pres">
      <dgm:prSet presAssocID="{319C8A66-902D-45AB-861C-76416CA5F1DE}" presName="connTx" presStyleLbl="parChTrans1D2" presStyleIdx="0" presStyleCnt="2"/>
      <dgm:spPr/>
    </dgm:pt>
    <dgm:pt modelId="{F925E699-3607-4FCC-A81B-D161EFA7C8B8}" type="pres">
      <dgm:prSet presAssocID="{73CDA743-CEAE-4129-B168-55E3950C3E0D}" presName="root2" presStyleCnt="0"/>
      <dgm:spPr/>
    </dgm:pt>
    <dgm:pt modelId="{7CA1718A-8768-47ED-AFA7-1EA0C0C51678}" type="pres">
      <dgm:prSet presAssocID="{73CDA743-CEAE-4129-B168-55E3950C3E0D}" presName="LevelTwoTextNode" presStyleLbl="node2" presStyleIdx="0" presStyleCnt="2">
        <dgm:presLayoutVars>
          <dgm:chPref val="3"/>
        </dgm:presLayoutVars>
      </dgm:prSet>
      <dgm:spPr/>
    </dgm:pt>
    <dgm:pt modelId="{A57E9453-DFB3-45EA-A945-71B78D188101}" type="pres">
      <dgm:prSet presAssocID="{73CDA743-CEAE-4129-B168-55E3950C3E0D}" presName="level3hierChild" presStyleCnt="0"/>
      <dgm:spPr/>
    </dgm:pt>
    <dgm:pt modelId="{6E72FB7C-2A46-4E5B-BBA4-2773282D26C2}" type="pres">
      <dgm:prSet presAssocID="{563CE157-12F1-4EEC-9E7A-3952C85300B9}" presName="conn2-1" presStyleLbl="parChTrans1D2" presStyleIdx="1" presStyleCnt="2"/>
      <dgm:spPr/>
    </dgm:pt>
    <dgm:pt modelId="{FE2B55ED-ABF5-4594-B35A-6224D9F0AA0F}" type="pres">
      <dgm:prSet presAssocID="{563CE157-12F1-4EEC-9E7A-3952C85300B9}" presName="connTx" presStyleLbl="parChTrans1D2" presStyleIdx="1" presStyleCnt="2"/>
      <dgm:spPr/>
    </dgm:pt>
    <dgm:pt modelId="{131E8E6C-8A08-47E2-BA69-8C21D63D2A07}" type="pres">
      <dgm:prSet presAssocID="{53850B2D-669F-4774-A683-DC5B62404DF8}" presName="root2" presStyleCnt="0"/>
      <dgm:spPr/>
    </dgm:pt>
    <dgm:pt modelId="{A50D72AE-FF18-4936-BD5F-226D50C4AA74}" type="pres">
      <dgm:prSet presAssocID="{53850B2D-669F-4774-A683-DC5B62404DF8}" presName="LevelTwoTextNode" presStyleLbl="node2" presStyleIdx="1" presStyleCnt="2">
        <dgm:presLayoutVars>
          <dgm:chPref val="3"/>
        </dgm:presLayoutVars>
      </dgm:prSet>
      <dgm:spPr/>
    </dgm:pt>
    <dgm:pt modelId="{06990A47-F9FC-4B35-A8CA-E3165BC892DD}" type="pres">
      <dgm:prSet presAssocID="{53850B2D-669F-4774-A683-DC5B62404DF8}" presName="level3hierChild" presStyleCnt="0"/>
      <dgm:spPr/>
    </dgm:pt>
  </dgm:ptLst>
  <dgm:cxnLst>
    <dgm:cxn modelId="{DC787305-9C22-436F-8ABC-C6B5DA45E0F8}" type="presOf" srcId="{FB130E5D-755F-4B00-A10E-05E4D4F371B9}" destId="{79DC896E-5BE4-4254-8D41-544820F452BE}" srcOrd="0" destOrd="0" presId="urn:microsoft.com/office/officeart/2008/layout/HorizontalMultiLevelHierarchy"/>
    <dgm:cxn modelId="{D5D02309-5998-4707-B1F4-03BD310CEB66}" type="presOf" srcId="{319C8A66-902D-45AB-861C-76416CA5F1DE}" destId="{3C48B2FB-CBD0-478A-8654-301D4ECD6318}" srcOrd="1" destOrd="0" presId="urn:microsoft.com/office/officeart/2008/layout/HorizontalMultiLevelHierarchy"/>
    <dgm:cxn modelId="{D3D94012-A75F-48D9-9F36-064585B0D5D0}" type="presOf" srcId="{319C8A66-902D-45AB-861C-76416CA5F1DE}" destId="{7523D2D0-D782-4CA1-AD76-E0DC7B668AA3}" srcOrd="0" destOrd="0" presId="urn:microsoft.com/office/officeart/2008/layout/HorizontalMultiLevelHierarchy"/>
    <dgm:cxn modelId="{C527EF13-ADFB-41C0-8C7B-51E6447D4E3C}" srcId="{FB130E5D-755F-4B00-A10E-05E4D4F371B9}" destId="{53850B2D-669F-4774-A683-DC5B62404DF8}" srcOrd="1" destOrd="0" parTransId="{563CE157-12F1-4EEC-9E7A-3952C85300B9}" sibTransId="{1916DD55-97D7-4BF9-824A-607E9F2F52A1}"/>
    <dgm:cxn modelId="{B6BD8E2E-C04A-4876-A5BD-38D1C2A28FFA}" type="presOf" srcId="{73CDA743-CEAE-4129-B168-55E3950C3E0D}" destId="{7CA1718A-8768-47ED-AFA7-1EA0C0C51678}" srcOrd="0" destOrd="0" presId="urn:microsoft.com/office/officeart/2008/layout/HorizontalMultiLevelHierarchy"/>
    <dgm:cxn modelId="{A6DE8D7D-FEA3-4BE4-8DB3-3440A85CA302}" srcId="{38900298-3C58-42E9-81D8-8580D98E470B}" destId="{FB130E5D-755F-4B00-A10E-05E4D4F371B9}" srcOrd="0" destOrd="0" parTransId="{F4197643-1477-4501-AC4E-D19435F3EBD1}" sibTransId="{A059ADD8-54BD-4F85-8845-26E30B8CB643}"/>
    <dgm:cxn modelId="{1FFB6095-1F39-421B-9B7F-B63FC54A8DDC}" type="presOf" srcId="{38900298-3C58-42E9-81D8-8580D98E470B}" destId="{807CFAAA-A245-48D4-89F7-A320BE470472}" srcOrd="0" destOrd="0" presId="urn:microsoft.com/office/officeart/2008/layout/HorizontalMultiLevelHierarchy"/>
    <dgm:cxn modelId="{B2A0119D-5EA2-4284-A883-52B49C9122DE}" type="presOf" srcId="{53850B2D-669F-4774-A683-DC5B62404DF8}" destId="{A50D72AE-FF18-4936-BD5F-226D50C4AA74}" srcOrd="0" destOrd="0" presId="urn:microsoft.com/office/officeart/2008/layout/HorizontalMultiLevelHierarchy"/>
    <dgm:cxn modelId="{1B4EF2C7-5117-494B-9555-D314B54DE0D8}" type="presOf" srcId="{563CE157-12F1-4EEC-9E7A-3952C85300B9}" destId="{FE2B55ED-ABF5-4594-B35A-6224D9F0AA0F}" srcOrd="1" destOrd="0" presId="urn:microsoft.com/office/officeart/2008/layout/HorizontalMultiLevelHierarchy"/>
    <dgm:cxn modelId="{82A396D1-3559-4003-9ABA-AF92575D83D7}" type="presOf" srcId="{563CE157-12F1-4EEC-9E7A-3952C85300B9}" destId="{6E72FB7C-2A46-4E5B-BBA4-2773282D26C2}" srcOrd="0" destOrd="0" presId="urn:microsoft.com/office/officeart/2008/layout/HorizontalMultiLevelHierarchy"/>
    <dgm:cxn modelId="{6C3B8EEC-9845-4C92-8EC6-DD409E1BC043}" srcId="{FB130E5D-755F-4B00-A10E-05E4D4F371B9}" destId="{73CDA743-CEAE-4129-B168-55E3950C3E0D}" srcOrd="0" destOrd="0" parTransId="{319C8A66-902D-45AB-861C-76416CA5F1DE}" sibTransId="{A7646BDB-31A5-4C3D-B805-0BC697E34BE5}"/>
    <dgm:cxn modelId="{830DF0F6-7163-4C0D-977E-2B8BC1435863}" type="presParOf" srcId="{807CFAAA-A245-48D4-89F7-A320BE470472}" destId="{302E7782-D619-466B-8629-F20A702EB7FF}" srcOrd="0" destOrd="0" presId="urn:microsoft.com/office/officeart/2008/layout/HorizontalMultiLevelHierarchy"/>
    <dgm:cxn modelId="{C8A21C29-2FC3-4C01-A3AC-633BA9D23D43}" type="presParOf" srcId="{302E7782-D619-466B-8629-F20A702EB7FF}" destId="{79DC896E-5BE4-4254-8D41-544820F452BE}" srcOrd="0" destOrd="0" presId="urn:microsoft.com/office/officeart/2008/layout/HorizontalMultiLevelHierarchy"/>
    <dgm:cxn modelId="{556E7600-0718-4871-A829-70574B29E71E}" type="presParOf" srcId="{302E7782-D619-466B-8629-F20A702EB7FF}" destId="{E35A6406-018A-4153-87E7-04D82A81F312}" srcOrd="1" destOrd="0" presId="urn:microsoft.com/office/officeart/2008/layout/HorizontalMultiLevelHierarchy"/>
    <dgm:cxn modelId="{E6BEF3DE-1C97-4FA1-8917-6FE6B0121453}" type="presParOf" srcId="{E35A6406-018A-4153-87E7-04D82A81F312}" destId="{7523D2D0-D782-4CA1-AD76-E0DC7B668AA3}" srcOrd="0" destOrd="0" presId="urn:microsoft.com/office/officeart/2008/layout/HorizontalMultiLevelHierarchy"/>
    <dgm:cxn modelId="{83BED356-4972-4413-8135-2AB33D32CEFD}" type="presParOf" srcId="{7523D2D0-D782-4CA1-AD76-E0DC7B668AA3}" destId="{3C48B2FB-CBD0-478A-8654-301D4ECD6318}" srcOrd="0" destOrd="0" presId="urn:microsoft.com/office/officeart/2008/layout/HorizontalMultiLevelHierarchy"/>
    <dgm:cxn modelId="{5050B83E-EC12-457D-9E85-90BD709B3279}" type="presParOf" srcId="{E35A6406-018A-4153-87E7-04D82A81F312}" destId="{F925E699-3607-4FCC-A81B-D161EFA7C8B8}" srcOrd="1" destOrd="0" presId="urn:microsoft.com/office/officeart/2008/layout/HorizontalMultiLevelHierarchy"/>
    <dgm:cxn modelId="{C8A0A62F-30FB-4305-B454-034F4198059A}" type="presParOf" srcId="{F925E699-3607-4FCC-A81B-D161EFA7C8B8}" destId="{7CA1718A-8768-47ED-AFA7-1EA0C0C51678}" srcOrd="0" destOrd="0" presId="urn:microsoft.com/office/officeart/2008/layout/HorizontalMultiLevelHierarchy"/>
    <dgm:cxn modelId="{C09B8176-33D9-4B79-B1FC-A8232C63422B}" type="presParOf" srcId="{F925E699-3607-4FCC-A81B-D161EFA7C8B8}" destId="{A57E9453-DFB3-45EA-A945-71B78D188101}" srcOrd="1" destOrd="0" presId="urn:microsoft.com/office/officeart/2008/layout/HorizontalMultiLevelHierarchy"/>
    <dgm:cxn modelId="{BA548D0D-9DEA-4E6F-99BA-E3FC50876612}" type="presParOf" srcId="{E35A6406-018A-4153-87E7-04D82A81F312}" destId="{6E72FB7C-2A46-4E5B-BBA4-2773282D26C2}" srcOrd="2" destOrd="0" presId="urn:microsoft.com/office/officeart/2008/layout/HorizontalMultiLevelHierarchy"/>
    <dgm:cxn modelId="{743E27B3-FB18-457D-8B5C-A85D35A1481D}" type="presParOf" srcId="{6E72FB7C-2A46-4E5B-BBA4-2773282D26C2}" destId="{FE2B55ED-ABF5-4594-B35A-6224D9F0AA0F}" srcOrd="0" destOrd="0" presId="urn:microsoft.com/office/officeart/2008/layout/HorizontalMultiLevelHierarchy"/>
    <dgm:cxn modelId="{E8E6C104-C3E8-42FA-8653-1C1EC2FE71DA}" type="presParOf" srcId="{E35A6406-018A-4153-87E7-04D82A81F312}" destId="{131E8E6C-8A08-47E2-BA69-8C21D63D2A07}" srcOrd="3" destOrd="0" presId="urn:microsoft.com/office/officeart/2008/layout/HorizontalMultiLevelHierarchy"/>
    <dgm:cxn modelId="{C4F0D103-F8FE-480E-A9C5-E0CFC9F39EC7}" type="presParOf" srcId="{131E8E6C-8A08-47E2-BA69-8C21D63D2A07}" destId="{A50D72AE-FF18-4936-BD5F-226D50C4AA74}" srcOrd="0" destOrd="0" presId="urn:microsoft.com/office/officeart/2008/layout/HorizontalMultiLevelHierarchy"/>
    <dgm:cxn modelId="{F87C7FCC-8A20-40E2-9BF3-A4A823F0B7B7}" type="presParOf" srcId="{131E8E6C-8A08-47E2-BA69-8C21D63D2A07}" destId="{06990A47-F9FC-4B35-A8CA-E3165BC892DD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Inferential</a:t>
          </a:r>
        </a:p>
      </dsp:txBody>
      <dsp:txXfrm>
        <a:off x="4920744" y="2402410"/>
        <a:ext cx="2858581" cy="8715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/>
        </a:p>
      </dsp:txBody>
      <dsp:txXfrm>
        <a:off x="356929" y="3691142"/>
        <a:ext cx="4535873" cy="53275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356929" y="3691142"/>
        <a:ext cx="4535873" cy="5327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328720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28108" y="335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Collection</a:t>
          </a:r>
        </a:p>
      </dsp:txBody>
      <dsp:txXfrm>
        <a:off x="356929" y="62341"/>
        <a:ext cx="4535873" cy="532758"/>
      </dsp:txXfrm>
    </dsp:sp>
    <dsp:sp modelId="{94B34A56-7ACE-446C-BD9B-13EC39B53EEF}">
      <dsp:nvSpPr>
        <dsp:cNvPr id="0" name=""/>
        <dsp:cNvSpPr/>
      </dsp:nvSpPr>
      <dsp:spPr>
        <a:xfrm>
          <a:off x="0" y="12359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28108" y="940720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Organization</a:t>
          </a:r>
        </a:p>
      </dsp:txBody>
      <dsp:txXfrm>
        <a:off x="356929" y="969541"/>
        <a:ext cx="4535873" cy="532758"/>
      </dsp:txXfrm>
    </dsp:sp>
    <dsp:sp modelId="{1118A108-1BA3-42F1-8EBF-584F25EFF279}">
      <dsp:nvSpPr>
        <dsp:cNvPr id="0" name=""/>
        <dsp:cNvSpPr/>
      </dsp:nvSpPr>
      <dsp:spPr>
        <a:xfrm>
          <a:off x="0" y="21431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28108" y="18479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Presentation</a:t>
          </a:r>
        </a:p>
      </dsp:txBody>
      <dsp:txXfrm>
        <a:off x="356929" y="1876742"/>
        <a:ext cx="4535873" cy="532758"/>
      </dsp:txXfrm>
    </dsp:sp>
    <dsp:sp modelId="{A8D59345-5604-4A8F-B7FB-856C459ED179}">
      <dsp:nvSpPr>
        <dsp:cNvPr id="0" name=""/>
        <dsp:cNvSpPr/>
      </dsp:nvSpPr>
      <dsp:spPr>
        <a:xfrm>
          <a:off x="0" y="30503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28108" y="27551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Analysis</a:t>
          </a:r>
        </a:p>
      </dsp:txBody>
      <dsp:txXfrm>
        <a:off x="356929" y="2783942"/>
        <a:ext cx="4535873" cy="532758"/>
      </dsp:txXfrm>
    </dsp:sp>
    <dsp:sp modelId="{449071CA-4C4D-4EB8-9940-329F8EB5C810}">
      <dsp:nvSpPr>
        <dsp:cNvPr id="0" name=""/>
        <dsp:cNvSpPr/>
      </dsp:nvSpPr>
      <dsp:spPr>
        <a:xfrm>
          <a:off x="0" y="3957521"/>
          <a:ext cx="6562164" cy="5040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28108" y="3662321"/>
          <a:ext cx="4593515" cy="5904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3624" tIns="0" rIns="173624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Data Interpretation/Conclusion</a:t>
          </a:r>
        </a:p>
      </dsp:txBody>
      <dsp:txXfrm>
        <a:off x="356929" y="3691142"/>
        <a:ext cx="4535873" cy="53275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FB40D0-FEAB-4C66-BDC2-97CF5D3FE32B}">
      <dsp:nvSpPr>
        <dsp:cNvPr id="0" name=""/>
        <dsp:cNvSpPr/>
      </dsp:nvSpPr>
      <dsp:spPr>
        <a:xfrm>
          <a:off x="0" y="41400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763DA5-B3EB-4A60-A237-B759B2A0D2B6}">
      <dsp:nvSpPr>
        <dsp:cNvPr id="0" name=""/>
        <dsp:cNvSpPr/>
      </dsp:nvSpPr>
      <dsp:spPr>
        <a:xfrm>
          <a:off x="375109" y="1548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Collection</a:t>
          </a:r>
        </a:p>
      </dsp:txBody>
      <dsp:txXfrm>
        <a:off x="414017" y="54397"/>
        <a:ext cx="5173715" cy="719224"/>
      </dsp:txXfrm>
    </dsp:sp>
    <dsp:sp modelId="{94B34A56-7ACE-446C-BD9B-13EC39B53EEF}">
      <dsp:nvSpPr>
        <dsp:cNvPr id="0" name=""/>
        <dsp:cNvSpPr/>
      </dsp:nvSpPr>
      <dsp:spPr>
        <a:xfrm>
          <a:off x="0" y="163872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5ED5E9-105C-4FBD-835C-E9223A73D704}">
      <dsp:nvSpPr>
        <dsp:cNvPr id="0" name=""/>
        <dsp:cNvSpPr/>
      </dsp:nvSpPr>
      <dsp:spPr>
        <a:xfrm>
          <a:off x="375109" y="124020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Organization</a:t>
          </a:r>
        </a:p>
      </dsp:txBody>
      <dsp:txXfrm>
        <a:off x="414017" y="1279117"/>
        <a:ext cx="5173715" cy="719224"/>
      </dsp:txXfrm>
    </dsp:sp>
    <dsp:sp modelId="{1118A108-1BA3-42F1-8EBF-584F25EFF279}">
      <dsp:nvSpPr>
        <dsp:cNvPr id="0" name=""/>
        <dsp:cNvSpPr/>
      </dsp:nvSpPr>
      <dsp:spPr>
        <a:xfrm>
          <a:off x="0" y="286344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8789D-2772-452C-BEA3-838D79CEE8A4}">
      <dsp:nvSpPr>
        <dsp:cNvPr id="0" name=""/>
        <dsp:cNvSpPr/>
      </dsp:nvSpPr>
      <dsp:spPr>
        <a:xfrm>
          <a:off x="375109" y="246492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Presentation</a:t>
          </a:r>
        </a:p>
      </dsp:txBody>
      <dsp:txXfrm>
        <a:off x="414017" y="2503837"/>
        <a:ext cx="5173715" cy="719224"/>
      </dsp:txXfrm>
    </dsp:sp>
    <dsp:sp modelId="{A8D59345-5604-4A8F-B7FB-856C459ED179}">
      <dsp:nvSpPr>
        <dsp:cNvPr id="0" name=""/>
        <dsp:cNvSpPr/>
      </dsp:nvSpPr>
      <dsp:spPr>
        <a:xfrm>
          <a:off x="0" y="408816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014713-B65C-4E17-AE56-05451C5D8BC8}">
      <dsp:nvSpPr>
        <dsp:cNvPr id="0" name=""/>
        <dsp:cNvSpPr/>
      </dsp:nvSpPr>
      <dsp:spPr>
        <a:xfrm>
          <a:off x="375109" y="368964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Analysis</a:t>
          </a:r>
        </a:p>
      </dsp:txBody>
      <dsp:txXfrm>
        <a:off x="414017" y="3728557"/>
        <a:ext cx="5173715" cy="719224"/>
      </dsp:txXfrm>
    </dsp:sp>
    <dsp:sp modelId="{449071CA-4C4D-4EB8-9940-329F8EB5C810}">
      <dsp:nvSpPr>
        <dsp:cNvPr id="0" name=""/>
        <dsp:cNvSpPr/>
      </dsp:nvSpPr>
      <dsp:spPr>
        <a:xfrm>
          <a:off x="0" y="5312889"/>
          <a:ext cx="7502188" cy="68040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DF47E-27A9-49B8-8154-72B5AB03A668}">
      <dsp:nvSpPr>
        <dsp:cNvPr id="0" name=""/>
        <dsp:cNvSpPr/>
      </dsp:nvSpPr>
      <dsp:spPr>
        <a:xfrm>
          <a:off x="375109" y="4914369"/>
          <a:ext cx="5251531" cy="797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8495" tIns="0" rIns="198495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Data Interpretation/Conclusion</a:t>
          </a:r>
        </a:p>
      </dsp:txBody>
      <dsp:txXfrm>
        <a:off x="414017" y="4953277"/>
        <a:ext cx="5173715" cy="71922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900" kern="1200" dirty="0"/>
        </a:p>
      </dsp:txBody>
      <dsp:txXfrm>
        <a:off x="4920744" y="2402410"/>
        <a:ext cx="2858581" cy="87151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72FB7C-2A46-4E5B-BBA4-2773282D26C2}">
      <dsp:nvSpPr>
        <dsp:cNvPr id="0" name=""/>
        <dsp:cNvSpPr/>
      </dsp:nvSpPr>
      <dsp:spPr>
        <a:xfrm>
          <a:off x="4349028" y="2293470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85858" y="0"/>
              </a:lnTo>
              <a:lnTo>
                <a:pt x="285858" y="544699"/>
              </a:lnTo>
              <a:lnTo>
                <a:pt x="571716" y="544699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546078"/>
        <a:ext cx="39482" cy="39482"/>
      </dsp:txXfrm>
    </dsp:sp>
    <dsp:sp modelId="{7523D2D0-D782-4CA1-AD76-E0DC7B668AA3}">
      <dsp:nvSpPr>
        <dsp:cNvPr id="0" name=""/>
        <dsp:cNvSpPr/>
      </dsp:nvSpPr>
      <dsp:spPr>
        <a:xfrm>
          <a:off x="4349028" y="1748771"/>
          <a:ext cx="571716" cy="544699"/>
        </a:xfrm>
        <a:custGeom>
          <a:avLst/>
          <a:gdLst/>
          <a:ahLst/>
          <a:cxnLst/>
          <a:rect l="0" t="0" r="0" b="0"/>
          <a:pathLst>
            <a:path>
              <a:moveTo>
                <a:pt x="0" y="544699"/>
              </a:moveTo>
              <a:lnTo>
                <a:pt x="285858" y="544699"/>
              </a:lnTo>
              <a:lnTo>
                <a:pt x="285858" y="0"/>
              </a:lnTo>
              <a:lnTo>
                <a:pt x="571716" y="0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15145" y="2001379"/>
        <a:ext cx="39482" cy="39482"/>
      </dsp:txXfrm>
    </dsp:sp>
    <dsp:sp modelId="{79DC896E-5BE4-4254-8D41-544820F452BE}">
      <dsp:nvSpPr>
        <dsp:cNvPr id="0" name=""/>
        <dsp:cNvSpPr/>
      </dsp:nvSpPr>
      <dsp:spPr>
        <a:xfrm rot="16200000">
          <a:off x="1619798" y="1857711"/>
          <a:ext cx="458694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Statistics</a:t>
          </a:r>
        </a:p>
      </dsp:txBody>
      <dsp:txXfrm>
        <a:off x="1619798" y="1857711"/>
        <a:ext cx="4586941" cy="871518"/>
      </dsp:txXfrm>
    </dsp:sp>
    <dsp:sp modelId="{7CA1718A-8768-47ED-AFA7-1EA0C0C51678}">
      <dsp:nvSpPr>
        <dsp:cNvPr id="0" name=""/>
        <dsp:cNvSpPr/>
      </dsp:nvSpPr>
      <dsp:spPr>
        <a:xfrm>
          <a:off x="4920744" y="1313011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Descriptive</a:t>
          </a:r>
        </a:p>
      </dsp:txBody>
      <dsp:txXfrm>
        <a:off x="4920744" y="1313011"/>
        <a:ext cx="2858581" cy="871518"/>
      </dsp:txXfrm>
    </dsp:sp>
    <dsp:sp modelId="{A50D72AE-FF18-4936-BD5F-226D50C4AA74}">
      <dsp:nvSpPr>
        <dsp:cNvPr id="0" name=""/>
        <dsp:cNvSpPr/>
      </dsp:nvSpPr>
      <dsp:spPr>
        <a:xfrm>
          <a:off x="4920744" y="2402410"/>
          <a:ext cx="2858581" cy="8715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4400" kern="1200" dirty="0"/>
        </a:p>
      </dsp:txBody>
      <dsp:txXfrm>
        <a:off x="4920744" y="2402410"/>
        <a:ext cx="2858581" cy="871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05001" y="16163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105001" y="5159636"/>
            <a:ext cx="12267590" cy="9682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05001" y="1781735"/>
            <a:ext cx="12267590" cy="3291840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11579058" y="4882708"/>
            <a:ext cx="1297085" cy="129708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1718667"/>
            <a:ext cx="11960352" cy="3642970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8640" b="1" cap="none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3818" y="5266944"/>
            <a:ext cx="9469526" cy="1283818"/>
          </a:xfrm>
        </p:spPr>
        <p:txBody>
          <a:bodyPr>
            <a:normAutofit/>
          </a:bodyPr>
          <a:lstStyle>
            <a:lvl1pPr marL="0" indent="0" algn="l">
              <a:buNone/>
              <a:defRPr sz="2640">
                <a:solidFill>
                  <a:schemeClr val="tx1"/>
                </a:solidFill>
              </a:defRPr>
            </a:lvl1pPr>
            <a:lvl2pPr marL="548640" indent="0" algn="ctr">
              <a:buNone/>
              <a:defRPr sz="2640"/>
            </a:lvl2pPr>
            <a:lvl3pPr marL="1097280" indent="0" algn="ctr">
              <a:buNone/>
              <a:defRPr sz="2640"/>
            </a:lvl3pPr>
            <a:lvl4pPr marL="1645920" indent="0" algn="ctr">
              <a:buNone/>
              <a:defRPr sz="2400"/>
            </a:lvl4pPr>
            <a:lvl5pPr marL="2194560" indent="0" algn="ctr">
              <a:buNone/>
              <a:defRPr sz="2400"/>
            </a:lvl5pPr>
            <a:lvl6pPr marL="2743200" indent="0" algn="ctr">
              <a:buNone/>
              <a:defRPr sz="2400"/>
            </a:lvl6pPr>
            <a:lvl7pPr marL="3291840" indent="0" algn="ctr">
              <a:buNone/>
              <a:defRPr sz="2400"/>
            </a:lvl7pPr>
            <a:lvl8pPr marL="3840480" indent="0" algn="ctr">
              <a:buNone/>
              <a:defRPr sz="2400"/>
            </a:lvl8pPr>
            <a:lvl9pPr marL="438912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511279" y="5147201"/>
            <a:ext cx="1432642" cy="768096"/>
          </a:xfrm>
        </p:spPr>
        <p:txBody>
          <a:bodyPr/>
          <a:lstStyle>
            <a:lvl1pPr>
              <a:defRPr sz="3360" b="1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268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4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640080"/>
            <a:ext cx="3063240" cy="67665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80160" y="640080"/>
            <a:ext cx="9006840" cy="67665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38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1096529" y="2840511"/>
            <a:ext cx="12436591" cy="410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9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48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01587"/>
            <a:ext cx="14630400" cy="2328012"/>
          </a:xfrm>
          <a:prstGeom prst="rect">
            <a:avLst/>
          </a:prstGeom>
          <a:blipFill dpi="0" rotWithShape="1">
            <a:blip r:embed="rId2">
              <a:alphaModFix amt="83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54" y="1470355"/>
            <a:ext cx="11137392" cy="4224528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86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98929" y="6024067"/>
            <a:ext cx="10863072" cy="128016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12401" y="7527341"/>
            <a:ext cx="3173171" cy="438150"/>
          </a:xfrm>
        </p:spPr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249" y="7527341"/>
            <a:ext cx="7593178" cy="438150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76879" y="2791018"/>
            <a:ext cx="1297085" cy="129708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12442" y="3007360"/>
            <a:ext cx="1425958" cy="864398"/>
          </a:xfrm>
        </p:spPr>
        <p:txBody>
          <a:bodyPr/>
          <a:lstStyle>
            <a:lvl1pPr>
              <a:defRPr sz="3360"/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99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83818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7069" y="2633472"/>
            <a:ext cx="5705856" cy="477316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053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160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3818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7069" y="2457907"/>
            <a:ext cx="5705856" cy="768096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accent1">
                    <a:lumMod val="75000"/>
                  </a:schemeClr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7069" y="3291840"/>
            <a:ext cx="5705856" cy="3950208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0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86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43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822960"/>
            <a:ext cx="8054035" cy="6024067"/>
          </a:xfrm>
        </p:spPr>
        <p:txBody>
          <a:bodyPr/>
          <a:lstStyle>
            <a:lvl1pPr>
              <a:defRPr sz="2400"/>
            </a:lvl1pPr>
            <a:lvl2pPr>
              <a:defRPr sz="2160"/>
            </a:lvl2pPr>
            <a:lvl3pPr>
              <a:defRPr sz="192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538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9964489" y="1"/>
            <a:ext cx="4665911" cy="82295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59568" y="822960"/>
            <a:ext cx="3840480" cy="2084832"/>
          </a:xfrm>
        </p:spPr>
        <p:txBody>
          <a:bodyPr anchor="b">
            <a:normAutofit/>
          </a:bodyPr>
          <a:lstStyle>
            <a:lvl1pPr>
              <a:defRPr sz="384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9964488" cy="82296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59568" y="2907792"/>
            <a:ext cx="3840480" cy="395020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680">
                <a:solidFill>
                  <a:schemeClr val="accent1">
                    <a:lumMod val="50000"/>
                  </a:schemeClr>
                </a:solidFill>
              </a:defRPr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18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3818" y="581558"/>
            <a:ext cx="12070080" cy="19312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3818" y="2545690"/>
            <a:ext cx="12070080" cy="486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557309" y="7527341"/>
            <a:ext cx="392826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2"/>
                </a:solidFill>
              </a:defRPr>
            </a:lvl1pPr>
          </a:lstStyle>
          <a:p>
            <a:fld id="{97B34786-0A07-4281-A7C3-7630DD8912B6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05763" y="7527341"/>
            <a:ext cx="7593178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3682070" y="7475617"/>
            <a:ext cx="548640" cy="54864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573354" y="7527341"/>
            <a:ext cx="768096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 b="1">
                <a:solidFill>
                  <a:srgbClr val="FFFFFF"/>
                </a:solidFill>
                <a:latin typeface="+mn-lt"/>
              </a:defRPr>
            </a:lvl1pPr>
          </a:lstStyle>
          <a:p>
            <a:fld id="{17E8C660-C612-44FC-A7EB-D38DCEBCB5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8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7" r:id="rId4"/>
    <p:sldLayoutId id="2147483948" r:id="rId5"/>
    <p:sldLayoutId id="2147483949" r:id="rId6"/>
    <p:sldLayoutId id="2147483950" r:id="rId7"/>
    <p:sldLayoutId id="2147483951" r:id="rId8"/>
    <p:sldLayoutId id="2147483952" r:id="rId9"/>
    <p:sldLayoutId id="2147483953" r:id="rId10"/>
    <p:sldLayoutId id="2147483954" r:id="rId11"/>
    <p:sldLayoutId id="2147483955" r:id="rId12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760" b="1" kern="1200" cap="none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219456" indent="-219456" algn="l" defTabSz="1097280" rtl="0" eaLnBrk="1" latinLnBrk="0" hangingPunct="1">
        <a:lnSpc>
          <a:spcPct val="90000"/>
        </a:lnSpc>
        <a:spcBef>
          <a:spcPts val="144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877824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207008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536192" indent="-219456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192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28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264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000000" indent="-274320" algn="l" defTabSz="1097280" rtl="0" eaLnBrk="1" latinLnBrk="0" hangingPunct="1">
        <a:lnSpc>
          <a:spcPct val="90000"/>
        </a:lnSpc>
        <a:spcBef>
          <a:spcPts val="480"/>
        </a:spcBef>
        <a:spcAft>
          <a:spcPts val="24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7CF5-3C95-AAF0-49D3-19592429AF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31D8B-481D-6C23-2D0E-A549CC4861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Md. Ismail Hossain Riday</a:t>
            </a:r>
          </a:p>
        </p:txBody>
      </p:sp>
    </p:spTree>
    <p:extLst>
      <p:ext uri="{BB962C8B-B14F-4D97-AF65-F5344CB8AC3E}">
        <p14:creationId xmlns:p14="http://schemas.microsoft.com/office/powerpoint/2010/main" val="4198927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Statistics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9199080"/>
              </p:ext>
            </p:extLst>
          </p:nvPr>
        </p:nvGraphicFramePr>
        <p:xfrm>
          <a:off x="839379" y="2028683"/>
          <a:ext cx="7502188" cy="6008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9742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993214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268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8120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310B2C2-CA8A-8548-C297-7DA129053635}"/>
              </a:ext>
            </a:extLst>
          </p:cNvPr>
          <p:cNvSpPr txBox="1"/>
          <p:nvPr/>
        </p:nvSpPr>
        <p:spPr>
          <a:xfrm>
            <a:off x="6422863" y="3406583"/>
            <a:ext cx="79206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effectLst/>
                <a:ea typeface="Calibri" panose="020F0502020204030204" pitchFamily="34" charset="0"/>
              </a:rPr>
              <a:t>Which used to summarize, organize, and present a set of data/observations in a meaningful way (e.g., tables, graphs, numerical summaries).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1156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1365657"/>
              </p:ext>
            </p:extLst>
          </p:nvPr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sample data to make a conclusion about the population.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8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 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6B26158C-D710-7A0D-C3D1-54EF73155721}"/>
              </a:ext>
            </a:extLst>
          </p:cNvPr>
          <p:cNvGraphicFramePr/>
          <p:nvPr/>
        </p:nvGraphicFramePr>
        <p:xfrm>
          <a:off x="-1451241" y="2152081"/>
          <a:ext cx="11256836" cy="4586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028E353-16C2-6DA9-FA5E-BE21BA3CD4FC}"/>
              </a:ext>
            </a:extLst>
          </p:cNvPr>
          <p:cNvSpPr txBox="1"/>
          <p:nvPr/>
        </p:nvSpPr>
        <p:spPr>
          <a:xfrm>
            <a:off x="6422863" y="4769214"/>
            <a:ext cx="7920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a typeface="Calibri" panose="020F0502020204030204" pitchFamily="34" charset="0"/>
              </a:rPr>
              <a:t>Work with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sample</a:t>
            </a:r>
            <a:r>
              <a:rPr lang="en-US" b="1" dirty="0">
                <a:ea typeface="Calibri" panose="020F0502020204030204" pitchFamily="34" charset="0"/>
              </a:rPr>
              <a:t> data to make a conclusion about the </a:t>
            </a:r>
            <a:r>
              <a:rPr lang="en-US" b="1" dirty="0">
                <a:highlight>
                  <a:srgbClr val="FFFF00"/>
                </a:highlight>
                <a:ea typeface="Calibri" panose="020F0502020204030204" pitchFamily="34" charset="0"/>
              </a:rPr>
              <a:t>population</a:t>
            </a:r>
            <a:r>
              <a:rPr lang="en-US" b="1" dirty="0">
                <a:ea typeface="Calibri" panose="020F0502020204030204" pitchFamily="34" charset="0"/>
              </a:rPr>
              <a:t>.</a:t>
            </a:r>
            <a:endParaRPr lang="en-US" b="1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D617755-B40C-1982-612B-89CB6FECF557}"/>
              </a:ext>
            </a:extLst>
          </p:cNvPr>
          <p:cNvSpPr/>
          <p:nvPr/>
        </p:nvSpPr>
        <p:spPr>
          <a:xfrm>
            <a:off x="776343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FE8F7D54-6AA0-4ECB-F306-7834A9965973}"/>
              </a:ext>
            </a:extLst>
          </p:cNvPr>
          <p:cNvSpPr/>
          <p:nvPr/>
        </p:nvSpPr>
        <p:spPr>
          <a:xfrm>
            <a:off x="12810564" y="4114800"/>
            <a:ext cx="448235" cy="654414"/>
          </a:xfrm>
          <a:prstGeom prst="downArrow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5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Population &amp; Sample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population</a:t>
            </a:r>
            <a:r>
              <a:rPr lang="en-US" sz="3200" dirty="0"/>
              <a:t> is the entire collection of individuals, objects.</a:t>
            </a:r>
          </a:p>
          <a:p>
            <a:endParaRPr lang="en-US" sz="3200" dirty="0"/>
          </a:p>
          <a:p>
            <a:r>
              <a:rPr lang="en-US" sz="3200" dirty="0"/>
              <a:t>A small but representative part of the population is called </a:t>
            </a:r>
            <a:r>
              <a:rPr lang="en-US" sz="3200" dirty="0">
                <a:solidFill>
                  <a:srgbClr val="FF0000"/>
                </a:solidFill>
              </a:rPr>
              <a:t>sample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CE22DE5-CC4A-02D8-EB72-19DF26D16401}"/>
              </a:ext>
            </a:extLst>
          </p:cNvPr>
          <p:cNvSpPr/>
          <p:nvPr/>
        </p:nvSpPr>
        <p:spPr>
          <a:xfrm>
            <a:off x="3101788" y="4410635"/>
            <a:ext cx="3155577" cy="3155577"/>
          </a:xfrm>
          <a:prstGeom prst="ellipse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9D468D-16BB-5CD6-76B8-BC2E2363A699}"/>
              </a:ext>
            </a:extLst>
          </p:cNvPr>
          <p:cNvSpPr/>
          <p:nvPr/>
        </p:nvSpPr>
        <p:spPr>
          <a:xfrm>
            <a:off x="4697506" y="5038165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F63CBD-66AE-7490-778E-932FC5A482C0}"/>
              </a:ext>
            </a:extLst>
          </p:cNvPr>
          <p:cNvSpPr/>
          <p:nvPr/>
        </p:nvSpPr>
        <p:spPr>
          <a:xfrm>
            <a:off x="7826189" y="5002306"/>
            <a:ext cx="1093694" cy="986117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708FE-539F-41EC-576D-255C3C2DA191}"/>
              </a:ext>
            </a:extLst>
          </p:cNvPr>
          <p:cNvCxnSpPr>
            <a:cxnSpLocks/>
          </p:cNvCxnSpPr>
          <p:nvPr/>
        </p:nvCxnSpPr>
        <p:spPr>
          <a:xfrm>
            <a:off x="5809129" y="5531223"/>
            <a:ext cx="206188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Left Brace 9">
            <a:extLst>
              <a:ext uri="{FF2B5EF4-FFF2-40B4-BE49-F238E27FC236}">
                <a16:creationId xmlns:a16="http://schemas.microsoft.com/office/drawing/2014/main" id="{55D77F6A-2EAD-DE3E-BE09-8A43A2B57894}"/>
              </a:ext>
            </a:extLst>
          </p:cNvPr>
          <p:cNvSpPr/>
          <p:nvPr/>
        </p:nvSpPr>
        <p:spPr>
          <a:xfrm>
            <a:off x="2796989" y="4410635"/>
            <a:ext cx="331694" cy="315557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59F313-E3B9-F02B-D5EC-2024F0016E56}"/>
              </a:ext>
            </a:extLst>
          </p:cNvPr>
          <p:cNvSpPr txBox="1"/>
          <p:nvPr/>
        </p:nvSpPr>
        <p:spPr>
          <a:xfrm>
            <a:off x="1344712" y="5755344"/>
            <a:ext cx="1456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Population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54E14964-C94D-F627-DB79-DCCC6C53D0F4}"/>
              </a:ext>
            </a:extLst>
          </p:cNvPr>
          <p:cNvSpPr/>
          <p:nvPr/>
        </p:nvSpPr>
        <p:spPr>
          <a:xfrm>
            <a:off x="8919883" y="5002305"/>
            <a:ext cx="519953" cy="102197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8F8DA7-0FC5-0217-E670-C8D77ACA3E41}"/>
              </a:ext>
            </a:extLst>
          </p:cNvPr>
          <p:cNvSpPr txBox="1"/>
          <p:nvPr/>
        </p:nvSpPr>
        <p:spPr>
          <a:xfrm>
            <a:off x="9484662" y="5298141"/>
            <a:ext cx="10454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2294175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10" grpId="0" animBg="1"/>
      <p:bldP spid="11" grpId="0"/>
      <p:bldP spid="12" grpId="0" animBg="1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Descriptive vs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endParaRPr lang="en-US" sz="3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493020-1569-4903-64F3-85FE3F2A0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383081"/>
              </p:ext>
            </p:extLst>
          </p:nvPr>
        </p:nvGraphicFramePr>
        <p:xfrm>
          <a:off x="1199975" y="2123351"/>
          <a:ext cx="12229698" cy="54827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4849">
                  <a:extLst>
                    <a:ext uri="{9D8B030D-6E8A-4147-A177-3AD203B41FA5}">
                      <a16:colId xmlns:a16="http://schemas.microsoft.com/office/drawing/2014/main" val="1209119125"/>
                    </a:ext>
                  </a:extLst>
                </a:gridCol>
                <a:gridCol w="6114849">
                  <a:extLst>
                    <a:ext uri="{9D8B030D-6E8A-4147-A177-3AD203B41FA5}">
                      <a16:colId xmlns:a16="http://schemas.microsoft.com/office/drawing/2014/main" val="4073499632"/>
                    </a:ext>
                  </a:extLst>
                </a:gridCol>
              </a:tblGrid>
              <a:tr h="1228158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Descriptive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Inferential Statistics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091413"/>
                  </a:ext>
                </a:extLst>
              </a:tr>
              <a:tr h="122815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Describe and summarize the main characteristics of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Make conclusion about population based on sample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24636"/>
                  </a:ext>
                </a:extLst>
              </a:tr>
              <a:tr h="1228158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Applicable to both populations and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Applicable to only for samples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470938"/>
                  </a:ext>
                </a:extLst>
              </a:tr>
              <a:tr h="1683615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Uses measures of central tendency, measures of dispersion, and graphical representations to summarize and present the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Utilizes statistical techniques such as hypothesis testing, confidence intervals, and regression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1918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286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</p:spTree>
    <p:extLst>
      <p:ext uri="{BB962C8B-B14F-4D97-AF65-F5344CB8AC3E}">
        <p14:creationId xmlns:p14="http://schemas.microsoft.com/office/powerpoint/2010/main" val="381572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2010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92049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49238A29-5C21-A90B-C143-B43E6D2CB89B}"/>
              </a:ext>
            </a:extLst>
          </p:cNvPr>
          <p:cNvSpPr/>
          <p:nvPr/>
        </p:nvSpPr>
        <p:spPr>
          <a:xfrm>
            <a:off x="4609322" y="4702629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DD4E94-DCD5-FFE7-D2A3-9C8A6EA0FF0A}"/>
              </a:ext>
            </a:extLst>
          </p:cNvPr>
          <p:cNvSpPr txBox="1"/>
          <p:nvPr/>
        </p:nvSpPr>
        <p:spPr>
          <a:xfrm>
            <a:off x="6120886" y="5728999"/>
            <a:ext cx="788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Collects data from this entire box is “</a:t>
            </a:r>
            <a:r>
              <a:rPr lang="en-US" sz="2800" b="1" dirty="0">
                <a:solidFill>
                  <a:srgbClr val="FF0000"/>
                </a:solidFill>
              </a:rPr>
              <a:t>Census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4494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</p:spTree>
    <p:extLst>
      <p:ext uri="{BB962C8B-B14F-4D97-AF65-F5344CB8AC3E}">
        <p14:creationId xmlns:p14="http://schemas.microsoft.com/office/powerpoint/2010/main" val="19036723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67617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“????”</a:t>
            </a:r>
          </a:p>
        </p:txBody>
      </p:sp>
    </p:spTree>
    <p:extLst>
      <p:ext uri="{BB962C8B-B14F-4D97-AF65-F5344CB8AC3E}">
        <p14:creationId xmlns:p14="http://schemas.microsoft.com/office/powerpoint/2010/main" val="39667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23" grpId="0" animBg="1"/>
      <p:bldP spid="2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Census &amp;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To collect data about an entire population is called “Census”.</a:t>
            </a:r>
          </a:p>
          <a:p>
            <a:endParaRPr lang="en-US" sz="3200" dirty="0"/>
          </a:p>
          <a:p>
            <a:r>
              <a:rPr lang="en-US" sz="3200" dirty="0"/>
              <a:t>To collect data from the part of the population is called “Survey”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B00AAE-6A57-C118-389A-732311783B48}"/>
              </a:ext>
            </a:extLst>
          </p:cNvPr>
          <p:cNvSpPr/>
          <p:nvPr/>
        </p:nvSpPr>
        <p:spPr>
          <a:xfrm>
            <a:off x="1884784" y="4702629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EC6A97B-0F8E-CD8C-9EEF-F03BCB3F30F2}"/>
              </a:ext>
            </a:extLst>
          </p:cNvPr>
          <p:cNvSpPr/>
          <p:nvPr/>
        </p:nvSpPr>
        <p:spPr>
          <a:xfrm>
            <a:off x="2295331" y="513183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5666A-1B49-2420-72F3-6738AF092D49}"/>
              </a:ext>
            </a:extLst>
          </p:cNvPr>
          <p:cNvSpPr/>
          <p:nvPr/>
        </p:nvSpPr>
        <p:spPr>
          <a:xfrm>
            <a:off x="3203763" y="5915038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178DFB9-1FB6-F468-3A54-9F42E6A2E60B}"/>
              </a:ext>
            </a:extLst>
          </p:cNvPr>
          <p:cNvSpPr/>
          <p:nvPr/>
        </p:nvSpPr>
        <p:spPr>
          <a:xfrm>
            <a:off x="3391496" y="4823927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08F345-07EC-1F16-FAF8-C7C30C1A965F}"/>
              </a:ext>
            </a:extLst>
          </p:cNvPr>
          <p:cNvSpPr/>
          <p:nvPr/>
        </p:nvSpPr>
        <p:spPr>
          <a:xfrm>
            <a:off x="1994510" y="6391185"/>
            <a:ext cx="615820" cy="634481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D90A98-E0E5-9434-C6B4-5CD3C88679D7}"/>
              </a:ext>
            </a:extLst>
          </p:cNvPr>
          <p:cNvCxnSpPr/>
          <p:nvPr/>
        </p:nvCxnSpPr>
        <p:spPr>
          <a:xfrm>
            <a:off x="2836507" y="5654352"/>
            <a:ext cx="3750906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581A76-B0E8-D02C-E9D3-446FE925DF56}"/>
              </a:ext>
            </a:extLst>
          </p:cNvPr>
          <p:cNvCxnSpPr>
            <a:cxnSpLocks/>
          </p:cNvCxnSpPr>
          <p:nvPr/>
        </p:nvCxnSpPr>
        <p:spPr>
          <a:xfrm>
            <a:off x="4007316" y="5162941"/>
            <a:ext cx="2580097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CDB8ED-504A-8CE2-5CDA-2C82EA664C7D}"/>
              </a:ext>
            </a:extLst>
          </p:cNvPr>
          <p:cNvCxnSpPr>
            <a:cxnSpLocks/>
          </p:cNvCxnSpPr>
          <p:nvPr/>
        </p:nvCxnSpPr>
        <p:spPr>
          <a:xfrm>
            <a:off x="2610330" y="6708425"/>
            <a:ext cx="3977083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1354DB-1B4F-FC41-D7A2-6955168B3A25}"/>
              </a:ext>
            </a:extLst>
          </p:cNvPr>
          <p:cNvCxnSpPr>
            <a:cxnSpLocks/>
          </p:cNvCxnSpPr>
          <p:nvPr/>
        </p:nvCxnSpPr>
        <p:spPr>
          <a:xfrm>
            <a:off x="3819583" y="6232278"/>
            <a:ext cx="2767830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71D5096F-0D6E-8AD5-66A2-51B807F98112}"/>
              </a:ext>
            </a:extLst>
          </p:cNvPr>
          <p:cNvSpPr/>
          <p:nvPr/>
        </p:nvSpPr>
        <p:spPr>
          <a:xfrm>
            <a:off x="6587413" y="4982547"/>
            <a:ext cx="727787" cy="188478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510BB0-3FF7-8FC4-4E53-911AB86247EF}"/>
              </a:ext>
            </a:extLst>
          </p:cNvPr>
          <p:cNvSpPr txBox="1"/>
          <p:nvPr/>
        </p:nvSpPr>
        <p:spPr>
          <a:xfrm>
            <a:off x="7314824" y="5734214"/>
            <a:ext cx="7194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Collects information from these part is “</a:t>
            </a:r>
            <a:r>
              <a:rPr lang="en-US" sz="2400" b="1" dirty="0">
                <a:solidFill>
                  <a:srgbClr val="FF0000"/>
                </a:solidFill>
              </a:rPr>
              <a:t>Survey</a:t>
            </a:r>
            <a:r>
              <a:rPr lang="en-US" sz="24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42803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12824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7069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“???”</a:t>
            </a:r>
          </a:p>
        </p:txBody>
      </p:sp>
    </p:spTree>
    <p:extLst>
      <p:ext uri="{BB962C8B-B14F-4D97-AF65-F5344CB8AC3E}">
        <p14:creationId xmlns:p14="http://schemas.microsoft.com/office/powerpoint/2010/main" val="806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A7F42905-3434-0DDB-126A-1AC21F590A75}"/>
              </a:ext>
            </a:extLst>
          </p:cNvPr>
          <p:cNvSpPr/>
          <p:nvPr/>
        </p:nvSpPr>
        <p:spPr>
          <a:xfrm>
            <a:off x="4590661" y="5019870"/>
            <a:ext cx="1474237" cy="2463281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8C52BF-23E4-65FD-FC19-F54EBBD43B8F}"/>
              </a:ext>
            </a:extLst>
          </p:cNvPr>
          <p:cNvSpPr txBox="1"/>
          <p:nvPr/>
        </p:nvSpPr>
        <p:spPr>
          <a:xfrm>
            <a:off x="6102225" y="6046240"/>
            <a:ext cx="8335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Characteristics of this entire box is “</a:t>
            </a:r>
            <a:r>
              <a:rPr lang="en-US" sz="2800" b="1" dirty="0">
                <a:solidFill>
                  <a:srgbClr val="FF0000"/>
                </a:solidFill>
              </a:rPr>
              <a:t>Parameter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238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“???”</a:t>
            </a:r>
          </a:p>
        </p:txBody>
      </p:sp>
    </p:spTree>
    <p:extLst>
      <p:ext uri="{BB962C8B-B14F-4D97-AF65-F5344CB8AC3E}">
        <p14:creationId xmlns:p14="http://schemas.microsoft.com/office/powerpoint/2010/main" val="778447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9" grpId="0" animBg="1"/>
      <p:bldP spid="2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Parameter &amp; Statistic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A </a:t>
            </a:r>
            <a:r>
              <a:rPr lang="en-US" sz="3200" dirty="0">
                <a:solidFill>
                  <a:srgbClr val="FF0000"/>
                </a:solidFill>
              </a:rPr>
              <a:t>parameter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population</a:t>
            </a:r>
            <a:r>
              <a:rPr lang="en-US" sz="3200" dirty="0"/>
              <a:t>.</a:t>
            </a:r>
          </a:p>
          <a:p>
            <a:endParaRPr lang="en-US" sz="3200" dirty="0"/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rgbClr val="FF0000"/>
                </a:solidFill>
              </a:rPr>
              <a:t>statistic</a:t>
            </a:r>
            <a:r>
              <a:rPr lang="en-US" sz="3200" dirty="0"/>
              <a:t> is a numerical value that describes a </a:t>
            </a:r>
            <a:r>
              <a:rPr lang="en-US" sz="3200" dirty="0">
                <a:solidFill>
                  <a:srgbClr val="0070C0"/>
                </a:solidFill>
              </a:rPr>
              <a:t>characteristic (mean, variance etc.) of a sample</a:t>
            </a:r>
            <a:r>
              <a:rPr lang="en-US" sz="3200" dirty="0"/>
              <a:t>.</a:t>
            </a:r>
          </a:p>
          <a:p>
            <a:endParaRPr lang="en-US" sz="3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B40E51-82C6-FD2F-69B1-82E504C59967}"/>
              </a:ext>
            </a:extLst>
          </p:cNvPr>
          <p:cNvSpPr/>
          <p:nvPr/>
        </p:nvSpPr>
        <p:spPr>
          <a:xfrm>
            <a:off x="1866123" y="5019870"/>
            <a:ext cx="2500604" cy="2463281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88B2C3-D48F-9716-56AA-66BE58D7ECFA}"/>
              </a:ext>
            </a:extLst>
          </p:cNvPr>
          <p:cNvSpPr/>
          <p:nvPr/>
        </p:nvSpPr>
        <p:spPr>
          <a:xfrm>
            <a:off x="2276669" y="5598367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0EBC3F5-C16F-E4E0-005F-B5BE4FF247D3}"/>
              </a:ext>
            </a:extLst>
          </p:cNvPr>
          <p:cNvSpPr/>
          <p:nvPr/>
        </p:nvSpPr>
        <p:spPr>
          <a:xfrm>
            <a:off x="3433666" y="5094514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8D8C108-94DF-480A-154A-C35433D12F2D}"/>
              </a:ext>
            </a:extLst>
          </p:cNvPr>
          <p:cNvSpPr/>
          <p:nvPr/>
        </p:nvSpPr>
        <p:spPr>
          <a:xfrm>
            <a:off x="2276669" y="6699510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AF975E9-0B54-D564-B2F0-9E112D40E129}"/>
              </a:ext>
            </a:extLst>
          </p:cNvPr>
          <p:cNvSpPr/>
          <p:nvPr/>
        </p:nvSpPr>
        <p:spPr>
          <a:xfrm>
            <a:off x="3396344" y="6156969"/>
            <a:ext cx="522515" cy="54254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67DA09-7B37-BF79-B64A-4A04093A310D}"/>
              </a:ext>
            </a:extLst>
          </p:cNvPr>
          <p:cNvCxnSpPr>
            <a:stCxn id="8" idx="6"/>
          </p:cNvCxnSpPr>
          <p:nvPr/>
        </p:nvCxnSpPr>
        <p:spPr>
          <a:xfrm flipV="1">
            <a:off x="3956181" y="5365784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9177DE-61A7-A922-5E9D-C659FD39CFE4}"/>
              </a:ext>
            </a:extLst>
          </p:cNvPr>
          <p:cNvCxnSpPr>
            <a:cxnSpLocks/>
          </p:cNvCxnSpPr>
          <p:nvPr/>
        </p:nvCxnSpPr>
        <p:spPr>
          <a:xfrm flipV="1">
            <a:off x="2799184" y="5915869"/>
            <a:ext cx="3750906" cy="7485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5C0C271-7526-2A48-BFC1-8A521A67D288}"/>
              </a:ext>
            </a:extLst>
          </p:cNvPr>
          <p:cNvCxnSpPr/>
          <p:nvPr/>
        </p:nvCxnSpPr>
        <p:spPr>
          <a:xfrm flipV="1">
            <a:off x="3918859" y="6386741"/>
            <a:ext cx="2593909" cy="1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536E8B-2D1D-9470-A895-B53BE5E34379}"/>
              </a:ext>
            </a:extLst>
          </p:cNvPr>
          <p:cNvCxnSpPr>
            <a:cxnSpLocks/>
          </p:cNvCxnSpPr>
          <p:nvPr/>
        </p:nvCxnSpPr>
        <p:spPr>
          <a:xfrm>
            <a:off x="2799184" y="6970781"/>
            <a:ext cx="3732245" cy="0"/>
          </a:xfrm>
          <a:prstGeom prst="straightConnector1">
            <a:avLst/>
          </a:prstGeom>
          <a:ln w="5715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ight Brace 18">
            <a:extLst>
              <a:ext uri="{FF2B5EF4-FFF2-40B4-BE49-F238E27FC236}">
                <a16:creationId xmlns:a16="http://schemas.microsoft.com/office/drawing/2014/main" id="{C60666D5-C132-18F5-F2CD-5A0E8E6AC826}"/>
              </a:ext>
            </a:extLst>
          </p:cNvPr>
          <p:cNvSpPr/>
          <p:nvPr/>
        </p:nvSpPr>
        <p:spPr>
          <a:xfrm>
            <a:off x="6550090" y="5094514"/>
            <a:ext cx="578499" cy="214753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672A9-BFFC-A441-34CC-ADC6FE01A388}"/>
              </a:ext>
            </a:extLst>
          </p:cNvPr>
          <p:cNvSpPr txBox="1"/>
          <p:nvPr/>
        </p:nvSpPr>
        <p:spPr>
          <a:xfrm>
            <a:off x="7165911" y="5959514"/>
            <a:ext cx="67777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Characteristics of these part of population is “</a:t>
            </a:r>
            <a:r>
              <a:rPr lang="en-US" sz="2800" b="1" dirty="0">
                <a:solidFill>
                  <a:srgbClr val="FF0000"/>
                </a:solidFill>
              </a:rPr>
              <a:t>Statistic</a:t>
            </a:r>
            <a:r>
              <a:rPr lang="en-US" sz="2800" b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0125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If the values of a characteristics vary</a:t>
            </a:r>
          </a:p>
          <a:p>
            <a:endParaRPr lang="en-US" sz="3200" dirty="0"/>
          </a:p>
          <a:p>
            <a:r>
              <a:rPr lang="en-US" sz="3200" dirty="0"/>
              <a:t>From person to person</a:t>
            </a:r>
          </a:p>
          <a:p>
            <a:endParaRPr lang="en-US" sz="3200" dirty="0"/>
          </a:p>
          <a:p>
            <a:r>
              <a:rPr lang="en-US" sz="3200" dirty="0"/>
              <a:t>From object to object</a:t>
            </a:r>
          </a:p>
          <a:p>
            <a:endParaRPr lang="en-US" sz="3200" dirty="0"/>
          </a:p>
          <a:p>
            <a:r>
              <a:rPr lang="en-US" sz="3200" dirty="0"/>
              <a:t>From phenomenon to phenomenon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E54D7-B866-C40B-7F96-C6ED2FE4FDEA}"/>
              </a:ext>
            </a:extLst>
          </p:cNvPr>
          <p:cNvSpPr txBox="1"/>
          <p:nvPr/>
        </p:nvSpPr>
        <p:spPr>
          <a:xfrm>
            <a:off x="8546841" y="354563"/>
            <a:ext cx="5642891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685A75-7E76-136D-BCF8-26B72B814F1B}"/>
              </a:ext>
            </a:extLst>
          </p:cNvPr>
          <p:cNvSpPr txBox="1"/>
          <p:nvPr/>
        </p:nvSpPr>
        <p:spPr>
          <a:xfrm>
            <a:off x="8546841" y="1289959"/>
            <a:ext cx="5642890" cy="52322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For example, Height is a variable</a:t>
            </a:r>
          </a:p>
        </p:txBody>
      </p:sp>
    </p:spTree>
    <p:extLst>
      <p:ext uri="{BB962C8B-B14F-4D97-AF65-F5344CB8AC3E}">
        <p14:creationId xmlns:p14="http://schemas.microsoft.com/office/powerpoint/2010/main" val="35947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E962D4-8067-E2DC-541B-F8206E434619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15EC4-FEFC-2E31-F13E-33BB27CC6383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986D18-6E6E-543A-82DB-FB57C02FC958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37283F-529C-90DE-FD0A-A6108C78FE69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94682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variable: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variable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variable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variable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variable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3263039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5337356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76619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????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9271688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275586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Data are “</a:t>
            </a:r>
            <a:r>
              <a:rPr lang="en-US" sz="3200" dirty="0">
                <a:highlight>
                  <a:srgbClr val="FFFF00"/>
                </a:highlight>
              </a:rPr>
              <a:t>some information</a:t>
            </a:r>
            <a:r>
              <a:rPr lang="en-US" sz="3200" dirty="0"/>
              <a:t>”</a:t>
            </a:r>
          </a:p>
          <a:p>
            <a:endParaRPr lang="en-US" sz="3200" dirty="0"/>
          </a:p>
          <a:p>
            <a:r>
              <a:rPr lang="en-US" sz="3200" dirty="0"/>
              <a:t>That has been “</a:t>
            </a:r>
            <a:r>
              <a:rPr lang="en-US" sz="3200" dirty="0">
                <a:highlight>
                  <a:srgbClr val="FFFF00"/>
                </a:highlight>
              </a:rPr>
              <a:t>collected</a:t>
            </a:r>
            <a:r>
              <a:rPr lang="en-US" sz="3200" dirty="0"/>
              <a:t>” from field</a:t>
            </a:r>
          </a:p>
          <a:p>
            <a:endParaRPr lang="en-US" sz="3200" dirty="0"/>
          </a:p>
          <a:p>
            <a:r>
              <a:rPr lang="en-US" sz="3200" dirty="0"/>
              <a:t>Translated into a form that is efficient for processing.</a:t>
            </a:r>
          </a:p>
        </p:txBody>
      </p:sp>
    </p:spTree>
    <p:extLst>
      <p:ext uri="{BB962C8B-B14F-4D97-AF65-F5344CB8AC3E}">
        <p14:creationId xmlns:p14="http://schemas.microsoft.com/office/powerpoint/2010/main" val="19389137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7D5AAC-A162-9B34-7C09-C71435DAED38}"/>
              </a:ext>
            </a:extLst>
          </p:cNvPr>
          <p:cNvSpPr txBox="1"/>
          <p:nvPr/>
        </p:nvSpPr>
        <p:spPr>
          <a:xfrm>
            <a:off x="1096528" y="3076062"/>
            <a:ext cx="6436377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For example, Gender is a variable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A49D8-B070-7F37-E42A-A89BC1F2A288}"/>
              </a:ext>
            </a:extLst>
          </p:cNvPr>
          <p:cNvSpPr txBox="1"/>
          <p:nvPr/>
        </p:nvSpPr>
        <p:spPr>
          <a:xfrm>
            <a:off x="1096529" y="4630318"/>
            <a:ext cx="6436376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For example, Height is a variable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E7CC06-F080-6D07-1FA3-2032F3C6DD00}"/>
              </a:ext>
            </a:extLst>
          </p:cNvPr>
          <p:cNvSpPr txBox="1"/>
          <p:nvPr/>
        </p:nvSpPr>
        <p:spPr>
          <a:xfrm>
            <a:off x="6375814" y="2552842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Male or Female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D7675F-AF0B-0C7E-88C0-7825F24A95C3}"/>
              </a:ext>
            </a:extLst>
          </p:cNvPr>
          <p:cNvSpPr txBox="1"/>
          <p:nvPr/>
        </p:nvSpPr>
        <p:spPr>
          <a:xfrm>
            <a:off x="6375814" y="5215093"/>
            <a:ext cx="265008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5, 5.1, 4.1, 5.7</a:t>
            </a:r>
          </a:p>
        </p:txBody>
      </p:sp>
    </p:spTree>
    <p:extLst>
      <p:ext uri="{BB962C8B-B14F-4D97-AF65-F5344CB8AC3E}">
        <p14:creationId xmlns:p14="http://schemas.microsoft.com/office/powerpoint/2010/main" val="14593693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Two types of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Qualitative data (Values can not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Quantitative data (Values can be measured numerically)</a:t>
            </a:r>
          </a:p>
          <a:p>
            <a:pPr marL="843534" lvl="1" indent="-514350">
              <a:buFont typeface="+mj-lt"/>
              <a:buAutoNum type="arabicPeriod"/>
            </a:pPr>
            <a:endParaRPr lang="en-US" sz="2960" dirty="0"/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Discrete data (Countable values)</a:t>
            </a:r>
          </a:p>
          <a:p>
            <a:pPr marL="1172718" lvl="2" indent="-514350">
              <a:buFont typeface="+mj-lt"/>
              <a:buAutoNum type="alphaLcPeriod"/>
            </a:pPr>
            <a:r>
              <a:rPr lang="en-US" sz="2720" dirty="0"/>
              <a:t>Continuous data (Any values within a range)</a:t>
            </a:r>
          </a:p>
        </p:txBody>
      </p:sp>
    </p:spTree>
    <p:extLst>
      <p:ext uri="{BB962C8B-B14F-4D97-AF65-F5344CB8AC3E}">
        <p14:creationId xmlns:p14="http://schemas.microsoft.com/office/powerpoint/2010/main" val="2744403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Sources of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There are two sources of getting statistical data:</a:t>
            </a:r>
          </a:p>
          <a:p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Primary data (Fresh and First time)</a:t>
            </a:r>
          </a:p>
          <a:p>
            <a:pPr marL="843534" lvl="1" indent="-514350">
              <a:buFont typeface="+mj-lt"/>
              <a:buAutoNum type="arabicPeriod"/>
            </a:pPr>
            <a:endParaRPr lang="en-US" sz="3200" dirty="0"/>
          </a:p>
          <a:p>
            <a:pPr marL="843534" lvl="1" indent="-514350">
              <a:buFont typeface="+mj-lt"/>
              <a:buAutoNum type="arabicPeriod"/>
            </a:pPr>
            <a:r>
              <a:rPr lang="en-US" sz="3200" dirty="0"/>
              <a:t>Secondary data (Has already been collected by someone)</a:t>
            </a:r>
          </a:p>
        </p:txBody>
      </p:sp>
    </p:spTree>
    <p:extLst>
      <p:ext uri="{BB962C8B-B14F-4D97-AF65-F5344CB8AC3E}">
        <p14:creationId xmlns:p14="http://schemas.microsoft.com/office/powerpoint/2010/main" val="1681204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0"/>
            <a:ext cx="12436591" cy="4693703"/>
          </a:xfrm>
        </p:spPr>
        <p:txBody>
          <a:bodyPr>
            <a:normAutofit/>
          </a:bodyPr>
          <a:lstStyle/>
          <a:p>
            <a:r>
              <a:rPr lang="en-US" sz="3200" dirty="0"/>
              <a:t>Refer to the different ways in which variables or data can be categorized or measured.</a:t>
            </a:r>
          </a:p>
          <a:p>
            <a:endParaRPr lang="en-US" sz="3200" dirty="0"/>
          </a:p>
          <a:p>
            <a:r>
              <a:rPr lang="en-US" sz="3200" dirty="0"/>
              <a:t>Four measurements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Nominal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Ordinal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Interval</a:t>
            </a:r>
          </a:p>
          <a:p>
            <a:pPr marL="843534" lvl="1" indent="-514350">
              <a:buFont typeface="+mj-lt"/>
              <a:buAutoNum type="arabicPeriod"/>
            </a:pPr>
            <a:r>
              <a:rPr lang="en-US" sz="2960" dirty="0"/>
              <a:t>Ratio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C86560-E1F0-B4A5-E215-3BF00E5E60B9}"/>
              </a:ext>
            </a:extLst>
          </p:cNvPr>
          <p:cNvSpPr txBox="1"/>
          <p:nvPr/>
        </p:nvSpPr>
        <p:spPr>
          <a:xfrm>
            <a:off x="10002210" y="97470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Levels of measurements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E9B252-5711-0068-018A-E23706611BCF}"/>
              </a:ext>
            </a:extLst>
          </p:cNvPr>
          <p:cNvSpPr txBox="1"/>
          <p:nvPr/>
        </p:nvSpPr>
        <p:spPr>
          <a:xfrm>
            <a:off x="10002210" y="1412546"/>
            <a:ext cx="4628190" cy="584775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Data measurements</a:t>
            </a:r>
          </a:p>
        </p:txBody>
      </p:sp>
    </p:spTree>
    <p:extLst>
      <p:ext uri="{BB962C8B-B14F-4D97-AF65-F5344CB8AC3E}">
        <p14:creationId xmlns:p14="http://schemas.microsoft.com/office/powerpoint/2010/main" val="2163451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21583388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Nominal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Ordinal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categorical/qualitative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differences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find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Can’t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4463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DE6E5CC-9090-1B70-CBD3-FA8889E151B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002218130"/>
              </p:ext>
            </p:extLst>
          </p:nvPr>
        </p:nvGraphicFramePr>
        <p:xfrm>
          <a:off x="753755" y="2207097"/>
          <a:ext cx="13122890" cy="512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1445">
                  <a:extLst>
                    <a:ext uri="{9D8B030D-6E8A-4147-A177-3AD203B41FA5}">
                      <a16:colId xmlns:a16="http://schemas.microsoft.com/office/drawing/2014/main" val="1616320644"/>
                    </a:ext>
                  </a:extLst>
                </a:gridCol>
                <a:gridCol w="6561445">
                  <a:extLst>
                    <a:ext uri="{9D8B030D-6E8A-4147-A177-3AD203B41FA5}">
                      <a16:colId xmlns:a16="http://schemas.microsoft.com/office/drawing/2014/main" val="1730514106"/>
                    </a:ext>
                  </a:extLst>
                </a:gridCol>
              </a:tblGrid>
              <a:tr h="1025661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Interval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solidFill>
                            <a:sysClr val="windowText" lastClr="000000"/>
                          </a:solidFill>
                        </a:rPr>
                        <a:t>Ratio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558684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Must be quantitative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61533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09728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ranked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7968570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not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Zero is absolute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456865"/>
                  </a:ext>
                </a:extLst>
              </a:tr>
              <a:tr h="1025661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difference but not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ysClr val="windowText" lastClr="000000"/>
                          </a:solidFill>
                        </a:rPr>
                        <a:t>Can be find both difference and ratios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5181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7083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48479328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6261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88101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2A113B16-05B0-FEE1-0357-D25CA2089073}"/>
              </a:ext>
            </a:extLst>
          </p:cNvPr>
          <p:cNvSpPr/>
          <p:nvPr/>
        </p:nvSpPr>
        <p:spPr>
          <a:xfrm>
            <a:off x="5898774" y="305323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836E12-19BC-98BB-1522-AC1BCD5E76FB}"/>
              </a:ext>
            </a:extLst>
          </p:cNvPr>
          <p:cNvSpPr txBox="1"/>
          <p:nvPr/>
        </p:nvSpPr>
        <p:spPr>
          <a:xfrm>
            <a:off x="537043" y="310905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Statistics involves the process of gathering data from various sources. </a:t>
            </a:r>
          </a:p>
        </p:txBody>
      </p:sp>
    </p:spTree>
    <p:extLst>
      <p:ext uri="{BB962C8B-B14F-4D97-AF65-F5344CB8AC3E}">
        <p14:creationId xmlns:p14="http://schemas.microsoft.com/office/powerpoint/2010/main" val="29920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CBEB4-5DDC-8DA6-63AE-81624D01065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09596707"/>
              </p:ext>
            </p:extLst>
          </p:nvPr>
        </p:nvGraphicFramePr>
        <p:xfrm>
          <a:off x="568422" y="2588519"/>
          <a:ext cx="13493556" cy="39178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17050">
                  <a:extLst>
                    <a:ext uri="{9D8B030D-6E8A-4147-A177-3AD203B41FA5}">
                      <a16:colId xmlns:a16="http://schemas.microsoft.com/office/drawing/2014/main" val="3231594653"/>
                    </a:ext>
                  </a:extLst>
                </a:gridCol>
                <a:gridCol w="2886322">
                  <a:extLst>
                    <a:ext uri="{9D8B030D-6E8A-4147-A177-3AD203B41FA5}">
                      <a16:colId xmlns:a16="http://schemas.microsoft.com/office/drawing/2014/main" val="358138315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1784899930"/>
                    </a:ext>
                  </a:extLst>
                </a:gridCol>
                <a:gridCol w="2632326">
                  <a:extLst>
                    <a:ext uri="{9D8B030D-6E8A-4147-A177-3AD203B41FA5}">
                      <a16:colId xmlns:a16="http://schemas.microsoft.com/office/drawing/2014/main" val="1167323097"/>
                    </a:ext>
                  </a:extLst>
                </a:gridCol>
                <a:gridCol w="2578929">
                  <a:extLst>
                    <a:ext uri="{9D8B030D-6E8A-4147-A177-3AD203B41FA5}">
                      <a16:colId xmlns:a16="http://schemas.microsoft.com/office/drawing/2014/main" val="2930102044"/>
                    </a:ext>
                  </a:extLst>
                </a:gridCol>
              </a:tblGrid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Levels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Property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Example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719749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Order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Difference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 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09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Nominal</a:t>
                      </a:r>
                      <a:endParaRPr lang="en-US" sz="32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Gender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38990"/>
                  </a:ext>
                </a:extLst>
              </a:tr>
              <a:tr h="28582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Ordinal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Wealth index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951872"/>
                  </a:ext>
                </a:extLst>
              </a:tr>
              <a:tr h="323554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Interval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No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Temperature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5338334"/>
                  </a:ext>
                </a:extLst>
              </a:tr>
              <a:tr h="63454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kern="100">
                          <a:solidFill>
                            <a:sysClr val="windowText" lastClr="000000"/>
                          </a:solidFill>
                          <a:effectLst/>
                        </a:rPr>
                        <a:t>Ratio</a:t>
                      </a:r>
                      <a:endParaRPr lang="en-US" sz="32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Yes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109728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kern="100" dirty="0">
                          <a:solidFill>
                            <a:sysClr val="windowText" lastClr="000000"/>
                          </a:solidFill>
                          <a:effectLst/>
                        </a:rPr>
                        <a:t>Person’s age</a:t>
                      </a:r>
                      <a:endParaRPr lang="en-US" sz="2800" kern="100" dirty="0">
                        <a:solidFill>
                          <a:sysClr val="windowText" lastClr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Vrinda" panose="020B0502040204020203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882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4845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Scales of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Identify the scale of measurement for a variable that measures a person's level of education as "High School," "Bachelor's Degree," "Master's Degree," and "</a:t>
            </a:r>
            <a:r>
              <a:rPr lang="en-US" sz="3200" dirty="0" err="1"/>
              <a:t>Ph.D</a:t>
            </a:r>
            <a:r>
              <a:rPr lang="en-US" sz="3200" dirty="0"/>
              <a:t>".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531528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Problem!!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a health survey, a researcher wants to find the hemoglobin level of the students of BRACU. For this purpose, 400 students were randomly selected and their hemoglobin levels were recorded.</a:t>
            </a:r>
          </a:p>
          <a:p>
            <a:endParaRPr lang="en-US" sz="3200" dirty="0"/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population?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sample?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variable being measured?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nature of variable?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19284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pPr marL="571500" indent="-571500" algn="just">
              <a:buFont typeface="+mj-lt"/>
              <a:buAutoNum type="romanLcPeriod"/>
            </a:pPr>
            <a:r>
              <a:rPr lang="en-US" sz="3200" dirty="0"/>
              <a:t>Population: The population in this scenario is the entire group of students at BRACU (BRAC University).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200" dirty="0"/>
              <a:t>Sample: The sample is the subset of students from BRACU who were randomly selected and had their hemoglobin levels recorded. In this case, the sample size is 400 students.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200" dirty="0"/>
              <a:t>Variable being measured: The variable being measured is the "hemoglobin level" of the students.</a:t>
            </a:r>
          </a:p>
          <a:p>
            <a:pPr marL="571500" indent="-571500" algn="just">
              <a:buFont typeface="+mj-lt"/>
              <a:buAutoNum type="romanLcPeriod"/>
            </a:pPr>
            <a:r>
              <a:rPr lang="en-US" sz="3200" dirty="0"/>
              <a:t>Nature of variable: The hemoglobin level is a continuous numerical variable. It can take any value within a certain range and can be measured with precision, making it a quantitative variable and Ratio level of measurement.</a:t>
            </a:r>
          </a:p>
        </p:txBody>
      </p:sp>
    </p:spTree>
    <p:extLst>
      <p:ext uri="{BB962C8B-B14F-4D97-AF65-F5344CB8AC3E}">
        <p14:creationId xmlns:p14="http://schemas.microsoft.com/office/powerpoint/2010/main" val="3413201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Problem!!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5844992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In a customer satisfaction survey, a company wants to measure the waiting time experienced by customers in their service centers. They randomly select 200 customers and record their waiting times.</a:t>
            </a:r>
          </a:p>
          <a:p>
            <a:endParaRPr lang="en-US" sz="3200" dirty="0"/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population?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sample?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variable being measured?</a:t>
            </a:r>
          </a:p>
          <a:p>
            <a:pPr marL="571500" indent="-571500">
              <a:buFont typeface="+mj-lt"/>
              <a:buAutoNum type="romanUcPeriod"/>
            </a:pPr>
            <a:r>
              <a:rPr lang="en-US" sz="3200" dirty="0"/>
              <a:t>What is the nature of variable?</a:t>
            </a:r>
          </a:p>
        </p:txBody>
      </p:sp>
    </p:spTree>
    <p:extLst>
      <p:ext uri="{BB962C8B-B14F-4D97-AF65-F5344CB8AC3E}">
        <p14:creationId xmlns:p14="http://schemas.microsoft.com/office/powerpoint/2010/main" val="34311061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F56C5E4-E5DF-185A-8E03-333FB3397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4630400" cy="822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1642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6449592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53D7370A-8550-71AA-8F24-EE24CF4FD404}"/>
              </a:ext>
            </a:extLst>
          </p:cNvPr>
          <p:cNvSpPr/>
          <p:nvPr/>
        </p:nvSpPr>
        <p:spPr>
          <a:xfrm>
            <a:off x="5898774" y="394971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29AB6E-877C-9295-D80C-B992C78E6D65}"/>
              </a:ext>
            </a:extLst>
          </p:cNvPr>
          <p:cNvSpPr txBox="1"/>
          <p:nvPr/>
        </p:nvSpPr>
        <p:spPr>
          <a:xfrm>
            <a:off x="537043" y="400552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Once the data is collected, it needs to be organized in a systematic manner. </a:t>
            </a:r>
          </a:p>
        </p:txBody>
      </p:sp>
    </p:spTree>
    <p:extLst>
      <p:ext uri="{BB962C8B-B14F-4D97-AF65-F5344CB8AC3E}">
        <p14:creationId xmlns:p14="http://schemas.microsoft.com/office/powerpoint/2010/main" val="202518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81117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Arrow: Left 6">
            <a:extLst>
              <a:ext uri="{FF2B5EF4-FFF2-40B4-BE49-F238E27FC236}">
                <a16:creationId xmlns:a16="http://schemas.microsoft.com/office/drawing/2014/main" id="{4A30901E-2B8B-4FF4-DB69-931F5AFA5607}"/>
              </a:ext>
            </a:extLst>
          </p:cNvPr>
          <p:cNvSpPr/>
          <p:nvPr/>
        </p:nvSpPr>
        <p:spPr>
          <a:xfrm>
            <a:off x="5898774" y="486409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4AD09-FF6B-8790-4B28-DC443B57D240}"/>
              </a:ext>
            </a:extLst>
          </p:cNvPr>
          <p:cNvSpPr txBox="1"/>
          <p:nvPr/>
        </p:nvSpPr>
        <p:spPr>
          <a:xfrm>
            <a:off x="537043" y="4919912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After organizing data, it's important to present it in a meaningful way. </a:t>
            </a:r>
          </a:p>
        </p:txBody>
      </p:sp>
    </p:spTree>
    <p:extLst>
      <p:ext uri="{BB962C8B-B14F-4D97-AF65-F5344CB8AC3E}">
        <p14:creationId xmlns:p14="http://schemas.microsoft.com/office/powerpoint/2010/main" val="367946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9507234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C53E3B1F-4422-16F5-E3A4-7EF3BBE59CEF}"/>
              </a:ext>
            </a:extLst>
          </p:cNvPr>
          <p:cNvSpPr/>
          <p:nvPr/>
        </p:nvSpPr>
        <p:spPr>
          <a:xfrm>
            <a:off x="5898774" y="5760568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DF208-7A64-D720-BEF0-F5AB9A91C637}"/>
              </a:ext>
            </a:extLst>
          </p:cNvPr>
          <p:cNvSpPr txBox="1"/>
          <p:nvPr/>
        </p:nvSpPr>
        <p:spPr>
          <a:xfrm>
            <a:off x="537043" y="5816382"/>
            <a:ext cx="53983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Statistical analysis involves applying various mathematical and statistical techniques to the collected data. </a:t>
            </a:r>
          </a:p>
        </p:txBody>
      </p:sp>
    </p:spTree>
    <p:extLst>
      <p:ext uri="{BB962C8B-B14F-4D97-AF65-F5344CB8AC3E}">
        <p14:creationId xmlns:p14="http://schemas.microsoft.com/office/powerpoint/2010/main" val="1675848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108928"/>
          </a:xfrm>
        </p:spPr>
        <p:txBody>
          <a:bodyPr>
            <a:normAutofit/>
          </a:bodyPr>
          <a:lstStyle/>
          <a:p>
            <a:r>
              <a:rPr lang="en-US" sz="3200" dirty="0"/>
              <a:t> Statistics is a science that deals with data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3E26282-EF38-1636-2233-6DC7DBE5AB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9462970"/>
              </p:ext>
            </p:extLst>
          </p:nvPr>
        </p:nvGraphicFramePr>
        <p:xfrm>
          <a:off x="7314824" y="2873948"/>
          <a:ext cx="6562165" cy="4495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Left 4">
            <a:extLst>
              <a:ext uri="{FF2B5EF4-FFF2-40B4-BE49-F238E27FC236}">
                <a16:creationId xmlns:a16="http://schemas.microsoft.com/office/drawing/2014/main" id="{D9B6013E-E854-0C01-2A27-F89F884A5A6D}"/>
              </a:ext>
            </a:extLst>
          </p:cNvPr>
          <p:cNvSpPr/>
          <p:nvPr/>
        </p:nvSpPr>
        <p:spPr>
          <a:xfrm>
            <a:off x="5898774" y="6657030"/>
            <a:ext cx="1380565" cy="819515"/>
          </a:xfrm>
          <a:prstGeom prst="leftArrow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B853F0-EAA8-B6A3-7163-F8257EE4D0E5}"/>
              </a:ext>
            </a:extLst>
          </p:cNvPr>
          <p:cNvSpPr txBox="1"/>
          <p:nvPr/>
        </p:nvSpPr>
        <p:spPr>
          <a:xfrm>
            <a:off x="537043" y="6712844"/>
            <a:ext cx="5398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/>
              <a:t>Once the analysis is done, the results need to be interpreted.</a:t>
            </a:r>
          </a:p>
        </p:txBody>
      </p:sp>
    </p:spTree>
    <p:extLst>
      <p:ext uri="{BB962C8B-B14F-4D97-AF65-F5344CB8AC3E}">
        <p14:creationId xmlns:p14="http://schemas.microsoft.com/office/powerpoint/2010/main" val="4268199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CE8B8-8455-1913-31F5-C8A759952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3818" y="97470"/>
            <a:ext cx="12070080" cy="1931213"/>
          </a:xfrm>
        </p:spPr>
        <p:txBody>
          <a:bodyPr/>
          <a:lstStyle/>
          <a:p>
            <a:r>
              <a:rPr lang="en-US" dirty="0"/>
              <a:t>What is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A7E4E-919B-F425-BAF9-7D2CFB21E49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6529" y="2123351"/>
            <a:ext cx="12436591" cy="4501384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Statistics is the science that deals with the </a:t>
            </a:r>
            <a:r>
              <a:rPr lang="en-US" sz="3200" dirty="0">
                <a:highlight>
                  <a:srgbClr val="FFFF00"/>
                </a:highlight>
              </a:rPr>
              <a:t>collection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organization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summarization/presentation</a:t>
            </a:r>
            <a:r>
              <a:rPr lang="en-US" sz="3200" dirty="0"/>
              <a:t>, </a:t>
            </a:r>
            <a:r>
              <a:rPr lang="en-US" sz="3200" dirty="0">
                <a:highlight>
                  <a:srgbClr val="FFFF00"/>
                </a:highlight>
              </a:rPr>
              <a:t>analysis</a:t>
            </a:r>
            <a:r>
              <a:rPr lang="en-US" sz="3200" dirty="0"/>
              <a:t>, and </a:t>
            </a:r>
            <a:r>
              <a:rPr lang="en-US" sz="3200" dirty="0">
                <a:highlight>
                  <a:srgbClr val="FFFF00"/>
                </a:highlight>
              </a:rPr>
              <a:t>interpretation</a:t>
            </a:r>
            <a:r>
              <a:rPr lang="en-US" sz="3200" dirty="0"/>
              <a:t> of data to assist in making more effective and reasonable decisions.</a:t>
            </a:r>
          </a:p>
          <a:p>
            <a:pPr algn="just"/>
            <a:endParaRPr lang="en-US" sz="3200" dirty="0"/>
          </a:p>
          <a:p>
            <a:pPr algn="just"/>
            <a:r>
              <a:rPr lang="en-US" sz="3200" dirty="0"/>
              <a:t>Example: Child malnutrition status, Monthly expenditure of citizens of a city, Relationship of crime with space and time, Number of active users in a day of a website, average lifetime of the people of a country etc.</a:t>
            </a:r>
          </a:p>
        </p:txBody>
      </p:sp>
    </p:spTree>
    <p:extLst>
      <p:ext uri="{BB962C8B-B14F-4D97-AF65-F5344CB8AC3E}">
        <p14:creationId xmlns:p14="http://schemas.microsoft.com/office/powerpoint/2010/main" val="3916979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Wood Type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C6AE0645-98FF-411B-B0E9-59ABD78A0C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394</TotalTime>
  <Words>1596</Words>
  <Application>Microsoft Office PowerPoint</Application>
  <PresentationFormat>Custom</PresentationFormat>
  <Paragraphs>288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Calibri</vt:lpstr>
      <vt:lpstr>Georgia</vt:lpstr>
      <vt:lpstr>Trebuchet MS</vt:lpstr>
      <vt:lpstr>Wingdings</vt:lpstr>
      <vt:lpstr>Wood Type</vt:lpstr>
      <vt:lpstr>Introduction to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What is Statistics</vt:lpstr>
      <vt:lpstr>Statistics</vt:lpstr>
      <vt:lpstr>Types of Statistics</vt:lpstr>
      <vt:lpstr>Types of Statistics</vt:lpstr>
      <vt:lpstr>Types of Statistics</vt:lpstr>
      <vt:lpstr>Types of Statistics</vt:lpstr>
      <vt:lpstr>Population &amp; Sample</vt:lpstr>
      <vt:lpstr>Descriptive vs Inference</vt:lpstr>
      <vt:lpstr>Census &amp; Survey</vt:lpstr>
      <vt:lpstr>Census &amp; Survey</vt:lpstr>
      <vt:lpstr>Census &amp; Survey</vt:lpstr>
      <vt:lpstr>Census &amp; Survey</vt:lpstr>
      <vt:lpstr>Census &amp; Survey</vt:lpstr>
      <vt:lpstr>Parameter &amp; Statistic</vt:lpstr>
      <vt:lpstr>Parameter &amp; Statistic</vt:lpstr>
      <vt:lpstr>Parameter &amp; Statistic</vt:lpstr>
      <vt:lpstr>Parameter &amp; Statistic</vt:lpstr>
      <vt:lpstr>Parameter &amp; Statistic</vt:lpstr>
      <vt:lpstr>Variable</vt:lpstr>
      <vt:lpstr>Variable</vt:lpstr>
      <vt:lpstr>Types of Variable</vt:lpstr>
      <vt:lpstr>????</vt:lpstr>
      <vt:lpstr>Data</vt:lpstr>
      <vt:lpstr>Data</vt:lpstr>
      <vt:lpstr>Data</vt:lpstr>
      <vt:lpstr>Types of Data</vt:lpstr>
      <vt:lpstr>Sources of Data</vt:lpstr>
      <vt:lpstr>Scales of Measurements</vt:lpstr>
      <vt:lpstr>Scales of Measurements</vt:lpstr>
      <vt:lpstr>Scales of Measurements</vt:lpstr>
      <vt:lpstr>Scales of Measurements</vt:lpstr>
      <vt:lpstr>Scales of Measurements</vt:lpstr>
      <vt:lpstr>Scales of Measurements</vt:lpstr>
      <vt:lpstr>Problem!!</vt:lpstr>
      <vt:lpstr>Solution</vt:lpstr>
      <vt:lpstr>Problem!!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Ismail Hossain Riday</dc:creator>
  <cp:lastModifiedBy>Md. Ismail Hossain Riday</cp:lastModifiedBy>
  <cp:revision>211</cp:revision>
  <dcterms:created xsi:type="dcterms:W3CDTF">2023-10-05T14:06:45Z</dcterms:created>
  <dcterms:modified xsi:type="dcterms:W3CDTF">2024-05-27T18:37:20Z</dcterms:modified>
</cp:coreProperties>
</file>