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7"/>
  </p:notesMasterIdLst>
  <p:sldIdLst>
    <p:sldId id="319" r:id="rId2"/>
    <p:sldId id="318" r:id="rId3"/>
    <p:sldId id="258" r:id="rId4"/>
    <p:sldId id="260" r:id="rId5"/>
    <p:sldId id="296" r:id="rId6"/>
    <p:sldId id="297" r:id="rId7"/>
    <p:sldId id="301" r:id="rId8"/>
    <p:sldId id="298" r:id="rId9"/>
    <p:sldId id="302" r:id="rId10"/>
    <p:sldId id="299" r:id="rId11"/>
    <p:sldId id="322" r:id="rId12"/>
    <p:sldId id="320" r:id="rId13"/>
    <p:sldId id="315" r:id="rId14"/>
    <p:sldId id="304" r:id="rId15"/>
    <p:sldId id="305" r:id="rId16"/>
    <p:sldId id="306" r:id="rId17"/>
    <p:sldId id="321" r:id="rId18"/>
    <p:sldId id="316" r:id="rId19"/>
    <p:sldId id="309" r:id="rId20"/>
    <p:sldId id="310" r:id="rId21"/>
    <p:sldId id="317" r:id="rId22"/>
    <p:sldId id="311" r:id="rId23"/>
    <p:sldId id="323" r:id="rId24"/>
    <p:sldId id="312" r:id="rId25"/>
    <p:sldId id="314" r:id="rId26"/>
  </p:sldIdLst>
  <p:sldSz cx="9144000" cy="5143500" type="screen16x9"/>
  <p:notesSz cx="6858000" cy="9144000"/>
  <p:embeddedFontLst>
    <p:embeddedFont>
      <p:font typeface="Anaheim" panose="020B0604020202020204" charset="0"/>
      <p:regular r:id="rId28"/>
      <p:bold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Century Schoolbook" panose="02040604050505020304" pitchFamily="18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Nunito Light" pitchFamily="2" charset="0"/>
      <p:regular r:id="rId42"/>
      <p:italic r:id="rId43"/>
    </p:embeddedFont>
    <p:embeddedFont>
      <p:font typeface="Outfit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58859F-C848-4523-8B76-B2651E9A6B2C}">
  <a:tblStyle styleId="{C758859F-C848-4523-8B76-B2651E9A6B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493730-9B04-4E7E-820B-7C570982C3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84"/>
      </p:cViewPr>
      <p:guideLst>
        <p:guide orient="horz" pos="15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ea854fff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ea854fff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>
          <a:extLst>
            <a:ext uri="{FF2B5EF4-FFF2-40B4-BE49-F238E27FC236}">
              <a16:creationId xmlns:a16="http://schemas.microsoft.com/office/drawing/2014/main" id="{4C2AC482-5246-4807-3EF3-7363193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>
            <a:extLst>
              <a:ext uri="{FF2B5EF4-FFF2-40B4-BE49-F238E27FC236}">
                <a16:creationId xmlns:a16="http://schemas.microsoft.com/office/drawing/2014/main" id="{4C30934F-E3EA-F766-EA6B-58E6D36E3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>
            <a:extLst>
              <a:ext uri="{FF2B5EF4-FFF2-40B4-BE49-F238E27FC236}">
                <a16:creationId xmlns:a16="http://schemas.microsoft.com/office/drawing/2014/main" id="{78471567-D38C-5E14-3504-D04F80FED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20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>
          <a:extLst>
            <a:ext uri="{FF2B5EF4-FFF2-40B4-BE49-F238E27FC236}">
              <a16:creationId xmlns:a16="http://schemas.microsoft.com/office/drawing/2014/main" id="{6B6FAAA0-9C09-F423-408F-E7A3F372D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>
            <a:extLst>
              <a:ext uri="{FF2B5EF4-FFF2-40B4-BE49-F238E27FC236}">
                <a16:creationId xmlns:a16="http://schemas.microsoft.com/office/drawing/2014/main" id="{7C801CBF-A516-FFDA-F4F7-59B3AE4AC1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>
            <a:extLst>
              <a:ext uri="{FF2B5EF4-FFF2-40B4-BE49-F238E27FC236}">
                <a16:creationId xmlns:a16="http://schemas.microsoft.com/office/drawing/2014/main" id="{E8E3F548-C59B-96E4-5DC3-BF5709F78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21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>
          <a:extLst>
            <a:ext uri="{FF2B5EF4-FFF2-40B4-BE49-F238E27FC236}">
              <a16:creationId xmlns:a16="http://schemas.microsoft.com/office/drawing/2014/main" id="{A393C155-2304-1487-85FF-1C462CE84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>
            <a:extLst>
              <a:ext uri="{FF2B5EF4-FFF2-40B4-BE49-F238E27FC236}">
                <a16:creationId xmlns:a16="http://schemas.microsoft.com/office/drawing/2014/main" id="{FAF2E913-EF06-01C3-D248-E07BE8E1A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>
            <a:extLst>
              <a:ext uri="{FF2B5EF4-FFF2-40B4-BE49-F238E27FC236}">
                <a16:creationId xmlns:a16="http://schemas.microsoft.com/office/drawing/2014/main" id="{0E702733-D6D3-CC5F-CB7C-308C67B99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687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>
          <a:extLst>
            <a:ext uri="{FF2B5EF4-FFF2-40B4-BE49-F238E27FC236}">
              <a16:creationId xmlns:a16="http://schemas.microsoft.com/office/drawing/2014/main" id="{220D1D32-492D-13AC-1C1E-E55AF94D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>
            <a:extLst>
              <a:ext uri="{FF2B5EF4-FFF2-40B4-BE49-F238E27FC236}">
                <a16:creationId xmlns:a16="http://schemas.microsoft.com/office/drawing/2014/main" id="{C5DC0383-DBDE-5D9F-229A-CD0C8A8D8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>
            <a:extLst>
              <a:ext uri="{FF2B5EF4-FFF2-40B4-BE49-F238E27FC236}">
                <a16:creationId xmlns:a16="http://schemas.microsoft.com/office/drawing/2014/main" id="{A7315057-1B35-9964-7B52-5AB5F935E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036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7">
          <a:extLst>
            <a:ext uri="{FF2B5EF4-FFF2-40B4-BE49-F238E27FC236}">
              <a16:creationId xmlns:a16="http://schemas.microsoft.com/office/drawing/2014/main" id="{93F84DA7-22A2-4C30-9F7D-62A55C18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8" name="Google Shape;3388;g54dda1946d_6_308:notes">
            <a:extLst>
              <a:ext uri="{FF2B5EF4-FFF2-40B4-BE49-F238E27FC236}">
                <a16:creationId xmlns:a16="http://schemas.microsoft.com/office/drawing/2014/main" id="{2F5852B9-DFC7-D113-E911-8D50AC97C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9" name="Google Shape;3389;g54dda1946d_6_308:notes">
            <a:extLst>
              <a:ext uri="{FF2B5EF4-FFF2-40B4-BE49-F238E27FC236}">
                <a16:creationId xmlns:a16="http://schemas.microsoft.com/office/drawing/2014/main" id="{AF1FF384-FAE9-6AC7-464E-A2AD2DC9B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5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12200" y="1074300"/>
            <a:ext cx="5919600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419449"/>
            <a:ext cx="45288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78550" y="-1422022"/>
            <a:ext cx="8608150" cy="6743469"/>
            <a:chOff x="278550" y="-1422022"/>
            <a:chExt cx="8608150" cy="674346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78550" y="-780808"/>
              <a:ext cx="143400" cy="2454350"/>
              <a:chOff x="2436050" y="685625"/>
              <a:chExt cx="143400" cy="245435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6" name="Google Shape;26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9" name="Google Shape;39;p2"/>
            <p:cNvGrpSpPr/>
            <p:nvPr/>
          </p:nvGrpSpPr>
          <p:grpSpPr>
            <a:xfrm>
              <a:off x="8743300" y="2378475"/>
              <a:ext cx="143400" cy="2454350"/>
              <a:chOff x="2436050" y="685625"/>
              <a:chExt cx="143400" cy="2454350"/>
            </a:xfrm>
          </p:grpSpPr>
          <p:grpSp>
            <p:nvGrpSpPr>
              <p:cNvPr id="40" name="Google Shape;4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1" name="Google Shape;4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" name="Google Shape;53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" name="Google Shape;54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6" name="Google Shape;66;p2"/>
            <p:cNvGrpSpPr/>
            <p:nvPr/>
          </p:nvGrpSpPr>
          <p:grpSpPr>
            <a:xfrm>
              <a:off x="637013" y="2867097"/>
              <a:ext cx="143400" cy="2454350"/>
              <a:chOff x="2436050" y="685625"/>
              <a:chExt cx="143400" cy="2454350"/>
            </a:xfrm>
          </p:grpSpPr>
          <p:grpSp>
            <p:nvGrpSpPr>
              <p:cNvPr id="67" name="Google Shape;67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0" name="Google Shape;80;p2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8599900" y="-1422022"/>
              <a:ext cx="143400" cy="2454350"/>
              <a:chOff x="8599900" y="-1422022"/>
              <a:chExt cx="143400" cy="2454350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8599900" y="-1422022"/>
                <a:ext cx="143400" cy="2454350"/>
                <a:chOff x="2436050" y="685625"/>
                <a:chExt cx="143400" cy="2454350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8599900" y="888928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8608450" y="678203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608450" y="467478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8608450" y="256753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8612800" y="46028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612800" y="-164697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614900" y="-375422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8617150" y="-586147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622100" y="-792372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26900" y="-998597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8626900" y="-1204822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8631850" y="-1422022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2038200" y="3293906"/>
            <a:ext cx="5067600" cy="33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325300" y="-2044295"/>
            <a:ext cx="8314050" cy="5904670"/>
            <a:chOff x="325300" y="-2044295"/>
            <a:chExt cx="8314050" cy="5904670"/>
          </a:xfrm>
        </p:grpSpPr>
        <p:grpSp>
          <p:nvGrpSpPr>
            <p:cNvPr id="124" name="Google Shape;124;p3"/>
            <p:cNvGrpSpPr/>
            <p:nvPr/>
          </p:nvGrpSpPr>
          <p:grpSpPr>
            <a:xfrm>
              <a:off x="325300" y="969600"/>
              <a:ext cx="143400" cy="2454350"/>
              <a:chOff x="2436050" y="685625"/>
              <a:chExt cx="143400" cy="2454350"/>
            </a:xfrm>
          </p:grpSpPr>
          <p:grpSp>
            <p:nvGrpSpPr>
              <p:cNvPr id="125" name="Google Shape;12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8" name="Google Shape;138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39" name="Google Shape;139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7" name="Google Shape;147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51" name="Google Shape;151;p3"/>
            <p:cNvGrpSpPr/>
            <p:nvPr/>
          </p:nvGrpSpPr>
          <p:grpSpPr>
            <a:xfrm>
              <a:off x="7105800" y="-2044295"/>
              <a:ext cx="143400" cy="2454350"/>
              <a:chOff x="2436050" y="685625"/>
              <a:chExt cx="143400" cy="2454350"/>
            </a:xfrm>
          </p:grpSpPr>
          <p:grpSp>
            <p:nvGrpSpPr>
              <p:cNvPr id="152" name="Google Shape;15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53" name="Google Shape;15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5" name="Google Shape;15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6" name="Google Shape;15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7" name="Google Shape;15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8" name="Google Shape;15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65" name="Google Shape;165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66" name="Google Shape;166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7" name="Google Shape;177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78" name="Google Shape;178;p3"/>
            <p:cNvGrpSpPr/>
            <p:nvPr/>
          </p:nvGrpSpPr>
          <p:grpSpPr>
            <a:xfrm>
              <a:off x="8495950" y="1406025"/>
              <a:ext cx="143400" cy="2454350"/>
              <a:chOff x="2436050" y="685625"/>
              <a:chExt cx="143400" cy="2454350"/>
            </a:xfrm>
          </p:grpSpPr>
          <p:grpSp>
            <p:nvGrpSpPr>
              <p:cNvPr id="179" name="Google Shape;179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80" name="Google Shape;180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9" name="Google Shape;189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92" name="Google Shape;192;p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93" name="Google Shape;193;p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4" name="Google Shape;194;p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5" name="Google Shape;195;p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6" name="Google Shape;196;p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7" name="Google Shape;197;p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8" name="Google Shape;198;p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1" name="Google Shape;201;p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2" name="Google Shape;202;p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3" name="Google Shape;203;p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4" name="Google Shape;204;p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7"/>
          <p:cNvSpPr txBox="1">
            <a:spLocks noGrp="1"/>
          </p:cNvSpPr>
          <p:nvPr>
            <p:ph type="subTitle" idx="1"/>
          </p:nvPr>
        </p:nvSpPr>
        <p:spPr>
          <a:xfrm>
            <a:off x="1893750" y="1700300"/>
            <a:ext cx="5356500" cy="22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492" name="Google Shape;492;p7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493" name="Google Shape;493;p7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494" name="Google Shape;494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495" name="Google Shape;49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7" name="Google Shape;49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8" name="Google Shape;49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9" name="Google Shape;49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07" name="Google Shape;507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08" name="Google Shape;508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9" name="Google Shape;509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0" name="Google Shape;510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1" name="Google Shape;511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2" name="Google Shape;512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3" name="Google Shape;513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4" name="Google Shape;514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5" name="Google Shape;515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6" name="Google Shape;516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7" name="Google Shape;517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8" name="Google Shape;518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19" name="Google Shape;519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20" name="Google Shape;520;p7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521" name="Google Shape;521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22" name="Google Shape;52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3" name="Google Shape;52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4" name="Google Shape;52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5" name="Google Shape;52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6" name="Google Shape;52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7" name="Google Shape;52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8" name="Google Shape;52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9" name="Google Shape;52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0" name="Google Shape;53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1" name="Google Shape;53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2" name="Google Shape;53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3" name="Google Shape;53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34" name="Google Shape;534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35" name="Google Shape;535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6" name="Google Shape;536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7" name="Google Shape;537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8" name="Google Shape;538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39" name="Google Shape;539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0" name="Google Shape;540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1" name="Google Shape;541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2" name="Google Shape;542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3" name="Google Shape;543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4" name="Google Shape;544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5" name="Google Shape;545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46" name="Google Shape;546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47" name="Google Shape;547;p7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548" name="Google Shape;54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49" name="Google Shape;54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2" name="Google Shape;55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4" name="Google Shape;55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5" name="Google Shape;55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6" name="Google Shape;55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7" name="Google Shape;55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8" name="Google Shape;55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9" name="Google Shape;55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0" name="Google Shape;56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61" name="Google Shape;561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62" name="Google Shape;562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3" name="Google Shape;563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4" name="Google Shape;564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5" name="Google Shape;565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6" name="Google Shape;566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7" name="Google Shape;567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8" name="Google Shape;568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69" name="Google Shape;569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0" name="Google Shape;570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1" name="Google Shape;571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2" name="Google Shape;572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3" name="Google Shape;573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574" name="Google Shape;574;p7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575" name="Google Shape;575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76" name="Google Shape;57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7" name="Google Shape;57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8" name="Google Shape;57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79" name="Google Shape;57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0" name="Google Shape;58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1" name="Google Shape;58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2" name="Google Shape;58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3" name="Google Shape;58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4" name="Google Shape;58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5" name="Google Shape;58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6" name="Google Shape;58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87" name="Google Shape;58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88" name="Google Shape;588;p7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601" name="Google Shape;601;p7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602" name="Google Shape;602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03" name="Google Shape;603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4" name="Google Shape;604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5" name="Google Shape;605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15" name="Google Shape;615;p7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616" name="Google Shape;616;p7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0" name="Google Shape;620;p7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1" name="Google Shape;621;p7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13"/>
          <p:cNvGrpSpPr/>
          <p:nvPr/>
        </p:nvGrpSpPr>
        <p:grpSpPr>
          <a:xfrm>
            <a:off x="132175" y="-570343"/>
            <a:ext cx="8829050" cy="5422318"/>
            <a:chOff x="132175" y="-570343"/>
            <a:chExt cx="8829050" cy="5422318"/>
          </a:xfrm>
        </p:grpSpPr>
        <p:grpSp>
          <p:nvGrpSpPr>
            <p:cNvPr id="972" name="Google Shape;972;p13"/>
            <p:cNvGrpSpPr/>
            <p:nvPr/>
          </p:nvGrpSpPr>
          <p:grpSpPr>
            <a:xfrm>
              <a:off x="132175" y="-570343"/>
              <a:ext cx="143400" cy="2454350"/>
              <a:chOff x="2436050" y="685625"/>
              <a:chExt cx="143400" cy="2454350"/>
            </a:xfrm>
          </p:grpSpPr>
          <p:grpSp>
            <p:nvGrpSpPr>
              <p:cNvPr id="973" name="Google Shape;973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74" name="Google Shape;97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5" name="Google Shape;97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6" name="Google Shape;97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7" name="Google Shape;97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8" name="Google Shape;97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9" name="Google Shape;97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0" name="Google Shape;98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1" name="Google Shape;98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2" name="Google Shape;98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3" name="Google Shape;98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4" name="Google Shape;98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5" name="Google Shape;98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86" name="Google Shape;986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987" name="Google Shape;987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8" name="Google Shape;988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89" name="Google Shape;989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0" name="Google Shape;990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1" name="Google Shape;991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2" name="Google Shape;992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3" name="Google Shape;993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4" name="Google Shape;994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5" name="Google Shape;995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6" name="Google Shape;996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7" name="Google Shape;997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98" name="Google Shape;998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999" name="Google Shape;999;p13"/>
            <p:cNvGrpSpPr/>
            <p:nvPr/>
          </p:nvGrpSpPr>
          <p:grpSpPr>
            <a:xfrm>
              <a:off x="426075" y="1344575"/>
              <a:ext cx="143400" cy="2454350"/>
              <a:chOff x="2030200" y="685625"/>
              <a:chExt cx="143400" cy="2454350"/>
            </a:xfrm>
          </p:grpSpPr>
          <p:grpSp>
            <p:nvGrpSpPr>
              <p:cNvPr id="1000" name="Google Shape;1000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01" name="Google Shape;100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2" name="Google Shape;100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3" name="Google Shape;100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5" name="Google Shape;100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6" name="Google Shape;100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8" name="Google Shape;100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9" name="Google Shape;100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0" name="Google Shape;101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1" name="Google Shape;101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2" name="Google Shape;101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13" name="Google Shape;1013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14" name="Google Shape;1014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5" name="Google Shape;1015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6" name="Google Shape;1016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7" name="Google Shape;1017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8" name="Google Shape;1018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19" name="Google Shape;1019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0" name="Google Shape;1020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2" name="Google Shape;1022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3" name="Google Shape;1023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4" name="Google Shape;1024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5" name="Google Shape;1025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26" name="Google Shape;1026;p13"/>
            <p:cNvGrpSpPr/>
            <p:nvPr/>
          </p:nvGrpSpPr>
          <p:grpSpPr>
            <a:xfrm>
              <a:off x="8520850" y="-116950"/>
              <a:ext cx="143400" cy="2454350"/>
              <a:chOff x="2436050" y="685625"/>
              <a:chExt cx="143400" cy="2454350"/>
            </a:xfrm>
          </p:grpSpPr>
          <p:grpSp>
            <p:nvGrpSpPr>
              <p:cNvPr id="1027" name="Google Shape;1027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28" name="Google Shape;102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9" name="Google Shape;102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0" name="Google Shape;103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1" name="Google Shape;103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2" name="Google Shape;103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3" name="Google Shape;103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4" name="Google Shape;103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5" name="Google Shape;103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6" name="Google Shape;103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7" name="Google Shape;103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39" name="Google Shape;103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0" name="Google Shape;1040;p13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41" name="Google Shape;1041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2" name="Google Shape;1042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4" name="Google Shape;1044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5" name="Google Shape;1045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6" name="Google Shape;1046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7" name="Google Shape;1047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8" name="Google Shape;1048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9" name="Google Shape;1049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0" name="Google Shape;1050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1" name="Google Shape;1051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2" name="Google Shape;1052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053" name="Google Shape;1053;p13"/>
            <p:cNvGrpSpPr/>
            <p:nvPr/>
          </p:nvGrpSpPr>
          <p:grpSpPr>
            <a:xfrm>
              <a:off x="8817825" y="2397625"/>
              <a:ext cx="143400" cy="2454350"/>
              <a:chOff x="2030200" y="685625"/>
              <a:chExt cx="143400" cy="2454350"/>
            </a:xfrm>
          </p:grpSpPr>
          <p:grpSp>
            <p:nvGrpSpPr>
              <p:cNvPr id="1054" name="Google Shape;1054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55" name="Google Shape;1055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6" name="Google Shape;1056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7" name="Google Shape;1057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8" name="Google Shape;1058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0" name="Google Shape;1060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1" name="Google Shape;1061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2" name="Google Shape;1062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3" name="Google Shape;1063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4" name="Google Shape;1064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5" name="Google Shape;1065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6" name="Google Shape;1066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67" name="Google Shape;1067;p13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1068" name="Google Shape;1068;p13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69" name="Google Shape;1069;p13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0" name="Google Shape;1070;p13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1" name="Google Shape;1071;p13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2" name="Google Shape;1072;p13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3" name="Google Shape;1073;p13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4" name="Google Shape;1074;p13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5" name="Google Shape;1075;p13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6" name="Google Shape;1076;p13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7" name="Google Shape;1077;p13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8" name="Google Shape;1078;p13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79" name="Google Shape;1079;p13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1080" name="Google Shape;108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13"/>
          <p:cNvSpPr txBox="1">
            <a:spLocks noGrp="1"/>
          </p:cNvSpPr>
          <p:nvPr>
            <p:ph type="subTitle" idx="1"/>
          </p:nvPr>
        </p:nvSpPr>
        <p:spPr>
          <a:xfrm>
            <a:off x="720000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13"/>
          <p:cNvSpPr txBox="1">
            <a:spLocks noGrp="1"/>
          </p:cNvSpPr>
          <p:nvPr>
            <p:ph type="subTitle" idx="2"/>
          </p:nvPr>
        </p:nvSpPr>
        <p:spPr>
          <a:xfrm>
            <a:off x="3419271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13"/>
          <p:cNvSpPr txBox="1">
            <a:spLocks noGrp="1"/>
          </p:cNvSpPr>
          <p:nvPr>
            <p:ph type="subTitle" idx="3"/>
          </p:nvPr>
        </p:nvSpPr>
        <p:spPr>
          <a:xfrm>
            <a:off x="720000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13"/>
          <p:cNvSpPr txBox="1">
            <a:spLocks noGrp="1"/>
          </p:cNvSpPr>
          <p:nvPr>
            <p:ph type="subTitle" idx="4"/>
          </p:nvPr>
        </p:nvSpPr>
        <p:spPr>
          <a:xfrm>
            <a:off x="3419271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13"/>
          <p:cNvSpPr txBox="1">
            <a:spLocks noGrp="1"/>
          </p:cNvSpPr>
          <p:nvPr>
            <p:ph type="subTitle" idx="5"/>
          </p:nvPr>
        </p:nvSpPr>
        <p:spPr>
          <a:xfrm>
            <a:off x="6118549" y="21329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13"/>
          <p:cNvSpPr txBox="1">
            <a:spLocks noGrp="1"/>
          </p:cNvSpPr>
          <p:nvPr>
            <p:ph type="subTitle" idx="6"/>
          </p:nvPr>
        </p:nvSpPr>
        <p:spPr>
          <a:xfrm>
            <a:off x="6118549" y="38661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7" name="Google Shape;1087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8" name="Google Shape;1088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9" name="Google Shape;1089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0" name="Google Shape;1090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1" name="Google Shape;1091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2" name="Google Shape;10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3" name="Google Shape;1093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4" name="Google Shape;1094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5" name="Google Shape;1095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6" name="Google Shape;1096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7" name="Google Shape;1097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098" name="Google Shape;1098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6" name="Google Shape;3066;p30"/>
          <p:cNvGrpSpPr/>
          <p:nvPr/>
        </p:nvGrpSpPr>
        <p:grpSpPr>
          <a:xfrm>
            <a:off x="177725" y="-1044592"/>
            <a:ext cx="8709000" cy="5947392"/>
            <a:chOff x="177725" y="-1044592"/>
            <a:chExt cx="8709000" cy="5947392"/>
          </a:xfrm>
        </p:grpSpPr>
        <p:grpSp>
          <p:nvGrpSpPr>
            <p:cNvPr id="3067" name="Google Shape;3067;p30"/>
            <p:cNvGrpSpPr/>
            <p:nvPr/>
          </p:nvGrpSpPr>
          <p:grpSpPr>
            <a:xfrm>
              <a:off x="8743325" y="-363653"/>
              <a:ext cx="143400" cy="2454350"/>
              <a:chOff x="2436050" y="685625"/>
              <a:chExt cx="143400" cy="2454350"/>
            </a:xfrm>
          </p:grpSpPr>
          <p:grpSp>
            <p:nvGrpSpPr>
              <p:cNvPr id="3068" name="Google Shape;3068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69" name="Google Shape;306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0" name="Google Shape;307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1" name="Google Shape;307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2" name="Google Shape;307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3" name="Google Shape;307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4" name="Google Shape;307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5" name="Google Shape;307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6" name="Google Shape;307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7" name="Google Shape;307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8" name="Google Shape;307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9" name="Google Shape;307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0" name="Google Shape;308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81" name="Google Shape;3081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82" name="Google Shape;3082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3" name="Google Shape;3083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4" name="Google Shape;3084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5" name="Google Shape;3085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6" name="Google Shape;3086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7" name="Google Shape;3087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8" name="Google Shape;3088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9" name="Google Shape;3089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0" name="Google Shape;3090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1" name="Google Shape;3091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2" name="Google Shape;3092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3" name="Google Shape;3093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094" name="Google Shape;3094;p30"/>
            <p:cNvGrpSpPr/>
            <p:nvPr/>
          </p:nvGrpSpPr>
          <p:grpSpPr>
            <a:xfrm>
              <a:off x="177725" y="-345150"/>
              <a:ext cx="143400" cy="2454350"/>
              <a:chOff x="2030200" y="685625"/>
              <a:chExt cx="143400" cy="2454350"/>
            </a:xfrm>
          </p:grpSpPr>
          <p:grpSp>
            <p:nvGrpSpPr>
              <p:cNvPr id="3095" name="Google Shape;3095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096" name="Google Shape;309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7" name="Google Shape;309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8" name="Google Shape;309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99" name="Google Shape;309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0" name="Google Shape;310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1" name="Google Shape;310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2" name="Google Shape;310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3" name="Google Shape;310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4" name="Google Shape;310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5" name="Google Shape;310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6" name="Google Shape;310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07" name="Google Shape;310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08" name="Google Shape;3108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09" name="Google Shape;3109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0" name="Google Shape;3110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1" name="Google Shape;3111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2" name="Google Shape;3112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3" name="Google Shape;3113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4" name="Google Shape;3114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5" name="Google Shape;3115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6" name="Google Shape;3116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7" name="Google Shape;3117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8" name="Google Shape;3118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9" name="Google Shape;3119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0" name="Google Shape;3120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21" name="Google Shape;3121;p30"/>
            <p:cNvGrpSpPr/>
            <p:nvPr/>
          </p:nvGrpSpPr>
          <p:grpSpPr>
            <a:xfrm>
              <a:off x="8430900" y="2149651"/>
              <a:ext cx="143400" cy="2454350"/>
              <a:chOff x="2436050" y="685625"/>
              <a:chExt cx="143400" cy="2454350"/>
            </a:xfrm>
          </p:grpSpPr>
          <p:grpSp>
            <p:nvGrpSpPr>
              <p:cNvPr id="3122" name="Google Shape;312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23" name="Google Shape;312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4" name="Google Shape;312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5" name="Google Shape;312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6" name="Google Shape;312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7" name="Google Shape;312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8" name="Google Shape;312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9" name="Google Shape;312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0" name="Google Shape;313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1" name="Google Shape;313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2" name="Google Shape;313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3" name="Google Shape;313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4" name="Google Shape;313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35" name="Google Shape;3135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36" name="Google Shape;3136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7" name="Google Shape;3137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8" name="Google Shape;3138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39" name="Google Shape;3139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0" name="Google Shape;3140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1" name="Google Shape;3141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2" name="Google Shape;3142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3" name="Google Shape;3143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4" name="Google Shape;3144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5" name="Google Shape;3145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6" name="Google Shape;3146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47" name="Google Shape;3147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48" name="Google Shape;3148;p30"/>
            <p:cNvGrpSpPr/>
            <p:nvPr/>
          </p:nvGrpSpPr>
          <p:grpSpPr>
            <a:xfrm>
              <a:off x="569825" y="-1044592"/>
              <a:ext cx="143400" cy="2454350"/>
              <a:chOff x="2436050" y="685625"/>
              <a:chExt cx="143400" cy="2454350"/>
            </a:xfrm>
          </p:grpSpPr>
          <p:grpSp>
            <p:nvGrpSpPr>
              <p:cNvPr id="3149" name="Google Shape;3149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50" name="Google Shape;315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1" name="Google Shape;315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2" name="Google Shape;315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3" name="Google Shape;315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4" name="Google Shape;315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5" name="Google Shape;315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6" name="Google Shape;315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7" name="Google Shape;315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8" name="Google Shape;315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59" name="Google Shape;315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0" name="Google Shape;316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1" name="Google Shape;316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lt2"/>
                    </a:gs>
                    <a:gs pos="100000">
                      <a:schemeClr val="dk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62" name="Google Shape;3162;p30"/>
              <p:cNvGrpSpPr/>
              <p:nvPr/>
            </p:nvGrpSpPr>
            <p:grpSpPr>
              <a:xfrm>
                <a:off x="243605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63" name="Google Shape;3163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4" name="Google Shape;3164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5" name="Google Shape;3165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6" name="Google Shape;3166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7" name="Google Shape;3167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8" name="Google Shape;3168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69" name="Google Shape;3169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3175" name="Google Shape;3175;p30"/>
            <p:cNvGrpSpPr/>
            <p:nvPr/>
          </p:nvGrpSpPr>
          <p:grpSpPr>
            <a:xfrm>
              <a:off x="321125" y="2448450"/>
              <a:ext cx="143400" cy="2454350"/>
              <a:chOff x="2030200" y="685625"/>
              <a:chExt cx="143400" cy="2454350"/>
            </a:xfrm>
          </p:grpSpPr>
          <p:grpSp>
            <p:nvGrpSpPr>
              <p:cNvPr id="3176" name="Google Shape;3176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77" name="Google Shape;3177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2700006" scaled="0"/>
                </a:gradFill>
                <a:ln>
                  <a:noFill/>
                </a:ln>
                <a:effectLst>
                  <a:outerShdw blurRad="185738" algn="bl" rotWithShape="0">
                    <a:schemeClr val="dk1">
                      <a:alpha val="31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189" name="Google Shape;3189;p30"/>
              <p:cNvGrpSpPr/>
              <p:nvPr/>
            </p:nvGrpSpPr>
            <p:grpSpPr>
              <a:xfrm>
                <a:off x="2030200" y="685625"/>
                <a:ext cx="143400" cy="2454350"/>
                <a:chOff x="2436050" y="685625"/>
                <a:chExt cx="143400" cy="2454350"/>
              </a:xfrm>
            </p:grpSpPr>
            <p:sp>
              <p:nvSpPr>
                <p:cNvPr id="3190" name="Google Shape;3190;p30"/>
                <p:cNvSpPr/>
                <p:nvPr/>
              </p:nvSpPr>
              <p:spPr>
                <a:xfrm>
                  <a:off x="2436050" y="2996575"/>
                  <a:ext cx="143400" cy="143400"/>
                </a:xfrm>
                <a:prstGeom prst="rect">
                  <a:avLst/>
                </a:prstGeom>
                <a:solidFill>
                  <a:srgbClr val="009F8C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1" name="Google Shape;3191;p30"/>
                <p:cNvSpPr/>
                <p:nvPr/>
              </p:nvSpPr>
              <p:spPr>
                <a:xfrm>
                  <a:off x="2444600" y="278585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2444600" y="2575125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1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2444600" y="2364400"/>
                  <a:ext cx="126300" cy="126600"/>
                </a:xfrm>
                <a:prstGeom prst="rect">
                  <a:avLst/>
                </a:prstGeom>
                <a:solidFill>
                  <a:srgbClr val="009F8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2448950" y="2153675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2448950" y="1942950"/>
                  <a:ext cx="117600" cy="117900"/>
                </a:xfrm>
                <a:prstGeom prst="rect">
                  <a:avLst/>
                </a:prstGeom>
                <a:solidFill>
                  <a:srgbClr val="009F8C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2451050" y="1732225"/>
                  <a:ext cx="113400" cy="113400"/>
                </a:xfrm>
                <a:prstGeom prst="rect">
                  <a:avLst/>
                </a:prstGeom>
                <a:solidFill>
                  <a:srgbClr val="009F8C">
                    <a:alpha val="5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2453300" y="1521500"/>
                  <a:ext cx="108900" cy="108900"/>
                </a:xfrm>
                <a:prstGeom prst="rect">
                  <a:avLst/>
                </a:prstGeom>
                <a:solidFill>
                  <a:srgbClr val="009F8C">
                    <a:alpha val="5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8" name="Google Shape;3198;p30"/>
                <p:cNvSpPr/>
                <p:nvPr/>
              </p:nvSpPr>
              <p:spPr>
                <a:xfrm>
                  <a:off x="2458250" y="1315275"/>
                  <a:ext cx="99000" cy="99000"/>
                </a:xfrm>
                <a:prstGeom prst="rect">
                  <a:avLst/>
                </a:prstGeom>
                <a:solidFill>
                  <a:srgbClr val="009F8C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99" name="Google Shape;3199;p30"/>
                <p:cNvSpPr/>
                <p:nvPr/>
              </p:nvSpPr>
              <p:spPr>
                <a:xfrm>
                  <a:off x="2463050" y="1109050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6499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0" name="Google Shape;3200;p30"/>
                <p:cNvSpPr/>
                <p:nvPr/>
              </p:nvSpPr>
              <p:spPr>
                <a:xfrm>
                  <a:off x="2463050" y="902825"/>
                  <a:ext cx="89400" cy="89400"/>
                </a:xfrm>
                <a:prstGeom prst="rect">
                  <a:avLst/>
                </a:prstGeom>
                <a:solidFill>
                  <a:srgbClr val="009F8C">
                    <a:alpha val="7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1" name="Google Shape;3201;p30"/>
                <p:cNvSpPr/>
                <p:nvPr/>
              </p:nvSpPr>
              <p:spPr>
                <a:xfrm>
                  <a:off x="2468000" y="685625"/>
                  <a:ext cx="79500" cy="79500"/>
                </a:xfrm>
                <a:prstGeom prst="rect">
                  <a:avLst/>
                </a:prstGeom>
                <a:solidFill>
                  <a:srgbClr val="009F8C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7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34"/>
          <p:cNvSpPr txBox="1">
            <a:spLocks noGrp="1"/>
          </p:cNvSpPr>
          <p:nvPr>
            <p:ph type="ctrTitle"/>
          </p:nvPr>
        </p:nvSpPr>
        <p:spPr>
          <a:xfrm>
            <a:off x="1217777" y="1601575"/>
            <a:ext cx="6858488" cy="21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Identifying interactive factors influencing quality antenatal care utilization in Bangladesh: Application of interpretable machine learning algorithm</a:t>
            </a:r>
            <a:endParaRPr sz="1800" b="0" dirty="0">
              <a:solidFill>
                <a:schemeClr val="accent1"/>
              </a:solidFill>
            </a:endParaRPr>
          </a:p>
        </p:txBody>
      </p:sp>
      <p:grpSp>
        <p:nvGrpSpPr>
          <p:cNvPr id="3214" name="Google Shape;3214;p34"/>
          <p:cNvGrpSpPr/>
          <p:nvPr/>
        </p:nvGrpSpPr>
        <p:grpSpPr>
          <a:xfrm>
            <a:off x="1157800" y="-126625"/>
            <a:ext cx="143400" cy="2454350"/>
            <a:chOff x="2030200" y="685625"/>
            <a:chExt cx="143400" cy="2454350"/>
          </a:xfrm>
        </p:grpSpPr>
        <p:grpSp>
          <p:nvGrpSpPr>
            <p:cNvPr id="3215" name="Google Shape;321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16" name="Google Shape;321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4" name="Google Shape;322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5" name="Google Shape;322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6" name="Google Shape;322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7" name="Google Shape;322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28" name="Google Shape;3228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29" name="Google Shape;3229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0" name="Google Shape;3230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1" name="Google Shape;3231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2" name="Google Shape;3232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3" name="Google Shape;3233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4" name="Google Shape;3234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5" name="Google Shape;3235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6" name="Google Shape;3236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7" name="Google Shape;3237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8" name="Google Shape;3238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39" name="Google Shape;3239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0" name="Google Shape;3240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41" name="Google Shape;3241;p34"/>
          <p:cNvGrpSpPr/>
          <p:nvPr/>
        </p:nvGrpSpPr>
        <p:grpSpPr>
          <a:xfrm>
            <a:off x="7684200" y="-1210999"/>
            <a:ext cx="143400" cy="2454350"/>
            <a:chOff x="2030200" y="685625"/>
            <a:chExt cx="143400" cy="2454350"/>
          </a:xfrm>
        </p:grpSpPr>
        <p:grpSp>
          <p:nvGrpSpPr>
            <p:cNvPr id="3242" name="Google Shape;3242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43" name="Google Shape;324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4" name="Google Shape;324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5" name="Google Shape;324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6" name="Google Shape;324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7" name="Google Shape;324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8" name="Google Shape;324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49" name="Google Shape;324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0" name="Google Shape;325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1" name="Google Shape;325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2" name="Google Shape;325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3" name="Google Shape;325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4" name="Google Shape;325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55" name="Google Shape;3255;p34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256" name="Google Shape;3256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7" name="Google Shape;3257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8" name="Google Shape;3258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59" name="Google Shape;3259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0" name="Google Shape;3260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1" name="Google Shape;3261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2" name="Google Shape;3262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3" name="Google Shape;3263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4" name="Google Shape;3264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5" name="Google Shape;3265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6" name="Google Shape;3266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67" name="Google Shape;3267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268" name="Google Shape;3268;p34"/>
          <p:cNvGrpSpPr/>
          <p:nvPr/>
        </p:nvGrpSpPr>
        <p:grpSpPr>
          <a:xfrm>
            <a:off x="8151138" y="1406400"/>
            <a:ext cx="143400" cy="2454350"/>
            <a:chOff x="2436050" y="685625"/>
            <a:chExt cx="143400" cy="2454350"/>
          </a:xfrm>
        </p:grpSpPr>
        <p:grpSp>
          <p:nvGrpSpPr>
            <p:cNvPr id="3269" name="Google Shape;3269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70" name="Google Shape;3270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1" name="Google Shape;3271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2" name="Google Shape;3272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3" name="Google Shape;3273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4" name="Google Shape;3274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5" name="Google Shape;3275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6" name="Google Shape;3276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7" name="Google Shape;3277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8" name="Google Shape;3278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79" name="Google Shape;3279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0" name="Google Shape;3280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1" name="Google Shape;3281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282" name="Google Shape;3282;p34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283" name="Google Shape;3283;p34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4" name="Google Shape;3284;p34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5" name="Google Shape;3285;p34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6" name="Google Shape;3286;p34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7" name="Google Shape;3287;p34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8" name="Google Shape;3288;p34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89" name="Google Shape;3289;p34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0" name="Google Shape;3290;p34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1" name="Google Shape;3291;p34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2" name="Google Shape;3292;p34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3" name="Google Shape;3293;p34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94" name="Google Shape;3294;p34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B2B26D-E03E-1655-2A98-E007A60138BC}"/>
              </a:ext>
            </a:extLst>
          </p:cNvPr>
          <p:cNvSpPr txBox="1"/>
          <p:nvPr/>
        </p:nvSpPr>
        <p:spPr>
          <a:xfrm>
            <a:off x="900349" y="4492363"/>
            <a:ext cx="7493343" cy="523220"/>
          </a:xfrm>
          <a:custGeom>
            <a:avLst/>
            <a:gdLst>
              <a:gd name="connsiteX0" fmla="*/ 0 w 7493343"/>
              <a:gd name="connsiteY0" fmla="*/ 0 h 523220"/>
              <a:gd name="connsiteX1" fmla="*/ 606280 w 7493343"/>
              <a:gd name="connsiteY1" fmla="*/ 0 h 523220"/>
              <a:gd name="connsiteX2" fmla="*/ 1362426 w 7493343"/>
              <a:gd name="connsiteY2" fmla="*/ 0 h 523220"/>
              <a:gd name="connsiteX3" fmla="*/ 1893772 w 7493343"/>
              <a:gd name="connsiteY3" fmla="*/ 0 h 523220"/>
              <a:gd name="connsiteX4" fmla="*/ 2724852 w 7493343"/>
              <a:gd name="connsiteY4" fmla="*/ 0 h 523220"/>
              <a:gd name="connsiteX5" fmla="*/ 3181265 w 7493343"/>
              <a:gd name="connsiteY5" fmla="*/ 0 h 523220"/>
              <a:gd name="connsiteX6" fmla="*/ 3937411 w 7493343"/>
              <a:gd name="connsiteY6" fmla="*/ 0 h 523220"/>
              <a:gd name="connsiteX7" fmla="*/ 4543691 w 7493343"/>
              <a:gd name="connsiteY7" fmla="*/ 0 h 523220"/>
              <a:gd name="connsiteX8" fmla="*/ 5149970 w 7493343"/>
              <a:gd name="connsiteY8" fmla="*/ 0 h 523220"/>
              <a:gd name="connsiteX9" fmla="*/ 5981050 w 7493343"/>
              <a:gd name="connsiteY9" fmla="*/ 0 h 523220"/>
              <a:gd name="connsiteX10" fmla="*/ 6812130 w 7493343"/>
              <a:gd name="connsiteY10" fmla="*/ 0 h 523220"/>
              <a:gd name="connsiteX11" fmla="*/ 7493343 w 7493343"/>
              <a:gd name="connsiteY11" fmla="*/ 0 h 523220"/>
              <a:gd name="connsiteX12" fmla="*/ 7493343 w 7493343"/>
              <a:gd name="connsiteY12" fmla="*/ 523220 h 523220"/>
              <a:gd name="connsiteX13" fmla="*/ 7036930 w 7493343"/>
              <a:gd name="connsiteY13" fmla="*/ 523220 h 523220"/>
              <a:gd name="connsiteX14" fmla="*/ 6505584 w 7493343"/>
              <a:gd name="connsiteY14" fmla="*/ 523220 h 523220"/>
              <a:gd name="connsiteX15" fmla="*/ 5974238 w 7493343"/>
              <a:gd name="connsiteY15" fmla="*/ 523220 h 523220"/>
              <a:gd name="connsiteX16" fmla="*/ 5367958 w 7493343"/>
              <a:gd name="connsiteY16" fmla="*/ 523220 h 523220"/>
              <a:gd name="connsiteX17" fmla="*/ 4836612 w 7493343"/>
              <a:gd name="connsiteY17" fmla="*/ 523220 h 523220"/>
              <a:gd name="connsiteX18" fmla="*/ 4230333 w 7493343"/>
              <a:gd name="connsiteY18" fmla="*/ 523220 h 523220"/>
              <a:gd name="connsiteX19" fmla="*/ 3474186 w 7493343"/>
              <a:gd name="connsiteY19" fmla="*/ 523220 h 523220"/>
              <a:gd name="connsiteX20" fmla="*/ 2867907 w 7493343"/>
              <a:gd name="connsiteY20" fmla="*/ 523220 h 523220"/>
              <a:gd name="connsiteX21" fmla="*/ 2411494 w 7493343"/>
              <a:gd name="connsiteY21" fmla="*/ 523220 h 523220"/>
              <a:gd name="connsiteX22" fmla="*/ 1730281 w 7493343"/>
              <a:gd name="connsiteY22" fmla="*/ 523220 h 523220"/>
              <a:gd name="connsiteX23" fmla="*/ 1049068 w 7493343"/>
              <a:gd name="connsiteY23" fmla="*/ 523220 h 523220"/>
              <a:gd name="connsiteX24" fmla="*/ 0 w 7493343"/>
              <a:gd name="connsiteY24" fmla="*/ 523220 h 523220"/>
              <a:gd name="connsiteX25" fmla="*/ 0 w 7493343"/>
              <a:gd name="connsiteY25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493343" h="523220" extrusionOk="0">
                <a:moveTo>
                  <a:pt x="0" y="0"/>
                </a:moveTo>
                <a:cubicBezTo>
                  <a:pt x="253963" y="-13662"/>
                  <a:pt x="314539" y="17398"/>
                  <a:pt x="606280" y="0"/>
                </a:cubicBezTo>
                <a:cubicBezTo>
                  <a:pt x="898021" y="-17398"/>
                  <a:pt x="1130911" y="33551"/>
                  <a:pt x="1362426" y="0"/>
                </a:cubicBezTo>
                <a:cubicBezTo>
                  <a:pt x="1593941" y="-33551"/>
                  <a:pt x="1632356" y="-21002"/>
                  <a:pt x="1893772" y="0"/>
                </a:cubicBezTo>
                <a:cubicBezTo>
                  <a:pt x="2155188" y="21002"/>
                  <a:pt x="2311791" y="-4607"/>
                  <a:pt x="2724852" y="0"/>
                </a:cubicBezTo>
                <a:cubicBezTo>
                  <a:pt x="3137913" y="4607"/>
                  <a:pt x="3033176" y="-12742"/>
                  <a:pt x="3181265" y="0"/>
                </a:cubicBezTo>
                <a:cubicBezTo>
                  <a:pt x="3329354" y="12742"/>
                  <a:pt x="3736760" y="-30736"/>
                  <a:pt x="3937411" y="0"/>
                </a:cubicBezTo>
                <a:cubicBezTo>
                  <a:pt x="4138062" y="30736"/>
                  <a:pt x="4409642" y="-18481"/>
                  <a:pt x="4543691" y="0"/>
                </a:cubicBezTo>
                <a:cubicBezTo>
                  <a:pt x="4677740" y="18481"/>
                  <a:pt x="4885796" y="27542"/>
                  <a:pt x="5149970" y="0"/>
                </a:cubicBezTo>
                <a:cubicBezTo>
                  <a:pt x="5414144" y="-27542"/>
                  <a:pt x="5774863" y="-29358"/>
                  <a:pt x="5981050" y="0"/>
                </a:cubicBezTo>
                <a:cubicBezTo>
                  <a:pt x="6187237" y="29358"/>
                  <a:pt x="6509255" y="18928"/>
                  <a:pt x="6812130" y="0"/>
                </a:cubicBezTo>
                <a:cubicBezTo>
                  <a:pt x="7115005" y="-18928"/>
                  <a:pt x="7245185" y="27890"/>
                  <a:pt x="7493343" y="0"/>
                </a:cubicBezTo>
                <a:cubicBezTo>
                  <a:pt x="7489836" y="145584"/>
                  <a:pt x="7493727" y="390987"/>
                  <a:pt x="7493343" y="523220"/>
                </a:cubicBezTo>
                <a:cubicBezTo>
                  <a:pt x="7347685" y="538587"/>
                  <a:pt x="7215648" y="532726"/>
                  <a:pt x="7036930" y="523220"/>
                </a:cubicBezTo>
                <a:cubicBezTo>
                  <a:pt x="6858212" y="513714"/>
                  <a:pt x="6740834" y="500192"/>
                  <a:pt x="6505584" y="523220"/>
                </a:cubicBezTo>
                <a:cubicBezTo>
                  <a:pt x="6270334" y="546248"/>
                  <a:pt x="6174254" y="526410"/>
                  <a:pt x="5974238" y="523220"/>
                </a:cubicBezTo>
                <a:cubicBezTo>
                  <a:pt x="5774222" y="520030"/>
                  <a:pt x="5652477" y="543781"/>
                  <a:pt x="5367958" y="523220"/>
                </a:cubicBezTo>
                <a:cubicBezTo>
                  <a:pt x="5083439" y="502659"/>
                  <a:pt x="5026912" y="518275"/>
                  <a:pt x="4836612" y="523220"/>
                </a:cubicBezTo>
                <a:cubicBezTo>
                  <a:pt x="4646312" y="528165"/>
                  <a:pt x="4516193" y="498089"/>
                  <a:pt x="4230333" y="523220"/>
                </a:cubicBezTo>
                <a:cubicBezTo>
                  <a:pt x="3944473" y="548351"/>
                  <a:pt x="3775467" y="499214"/>
                  <a:pt x="3474186" y="523220"/>
                </a:cubicBezTo>
                <a:cubicBezTo>
                  <a:pt x="3172905" y="547226"/>
                  <a:pt x="2992918" y="522802"/>
                  <a:pt x="2867907" y="523220"/>
                </a:cubicBezTo>
                <a:cubicBezTo>
                  <a:pt x="2742896" y="523638"/>
                  <a:pt x="2637578" y="502942"/>
                  <a:pt x="2411494" y="523220"/>
                </a:cubicBezTo>
                <a:cubicBezTo>
                  <a:pt x="2185410" y="543498"/>
                  <a:pt x="1960900" y="496400"/>
                  <a:pt x="1730281" y="523220"/>
                </a:cubicBezTo>
                <a:cubicBezTo>
                  <a:pt x="1499662" y="550040"/>
                  <a:pt x="1192264" y="556927"/>
                  <a:pt x="1049068" y="523220"/>
                </a:cubicBezTo>
                <a:cubicBezTo>
                  <a:pt x="905872" y="489513"/>
                  <a:pt x="374898" y="526085"/>
                  <a:pt x="0" y="523220"/>
                </a:cubicBezTo>
                <a:cubicBezTo>
                  <a:pt x="7006" y="329824"/>
                  <a:pt x="-12545" y="17970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464432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8th International Conference on The Role of Statistics and Data Science in 4IR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rPr>
              <a:t>Department of Statistics, University of Rajshahi, Bangladesh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B2A7F-3F5E-6D57-25EF-AF079986F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48CF-F2E4-CD01-8A1B-502029A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C02F4-CF49-DAF8-7221-CE2F643A8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Used national representative survey data, named Bangladesh Demographic and Health Survey (BDHS), 2022.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Focus: Women with live births in the last two years.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Sample Size: </a:t>
            </a:r>
            <a:r>
              <a:rPr lang="en-US" sz="1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3,549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reproductive-aged women.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Outcome variable of the study was utilizing Quality Antenatal Care.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Included </a:t>
            </a:r>
            <a:r>
              <a:rPr lang="en-US" sz="1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23 independent factors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related to quality antenatal care, identified through a comprehensive </a:t>
            </a:r>
            <a:r>
              <a:rPr lang="en-US" sz="1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52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BE3A-E9EE-1FEF-2316-BC9C50E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D9E799-D5F8-A047-3BB2-7A0C0F9F5532}"/>
              </a:ext>
            </a:extLst>
          </p:cNvPr>
          <p:cNvSpPr txBox="1">
            <a:spLocks/>
          </p:cNvSpPr>
          <p:nvPr/>
        </p:nvSpPr>
        <p:spPr>
          <a:xfrm>
            <a:off x="716550" y="74394"/>
            <a:ext cx="77109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b="1" dirty="0">
                <a:latin typeface="Outfit" panose="020B0604020202020204" charset="0"/>
              </a:rPr>
              <a:t>List of Independent Factors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5671A3-A0C2-BF85-C7E9-C5048BB9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09506"/>
              </p:ext>
            </p:extLst>
          </p:nvPr>
        </p:nvGraphicFramePr>
        <p:xfrm>
          <a:off x="224181" y="1295333"/>
          <a:ext cx="2519019" cy="2804800"/>
        </p:xfrm>
        <a:graphic>
          <a:graphicData uri="http://schemas.openxmlformats.org/drawingml/2006/table">
            <a:tbl>
              <a:tblPr firstRow="1" firstCol="1" bandRow="1">
                <a:tableStyleId>{C758859F-C848-4523-8B76-B2651E9A6B2C}</a:tableStyleId>
              </a:tblPr>
              <a:tblGrid>
                <a:gridCol w="2519019">
                  <a:extLst>
                    <a:ext uri="{9D8B030D-6E8A-4147-A177-3AD203B41FA5}">
                      <a16:colId xmlns:a16="http://schemas.microsoft.com/office/drawing/2014/main" val="2342750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Women’s age (in years)</a:t>
                      </a:r>
                      <a:endParaRPr lang="en-US" sz="1200" kern="100" dirty="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50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Women’s </a:t>
                      </a:r>
                      <a:r>
                        <a:rPr lang="en-US" sz="1400" kern="1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education</a:t>
                      </a:r>
                      <a:endParaRPr lang="en-US" sz="1200" kern="1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73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Husband’s education</a:t>
                      </a:r>
                      <a:endParaRPr lang="en-US" sz="1200" kern="100" dirty="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0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Women’s working status</a:t>
                      </a:r>
                      <a:endParaRPr lang="en-US" sz="1200" kern="10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506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Husband’s working status</a:t>
                      </a:r>
                      <a:endParaRPr lang="en-US" sz="1200" kern="10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2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Age at first marriage</a:t>
                      </a:r>
                      <a:endParaRPr lang="en-US" sz="1200" kern="100" dirty="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249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Age at first birth</a:t>
                      </a:r>
                      <a:endParaRPr lang="en-US" sz="1200" kern="10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87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Birth order</a:t>
                      </a:r>
                      <a:endParaRPr lang="en-US" sz="1200" kern="100" dirty="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36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Pregnancy intention</a:t>
                      </a:r>
                      <a:endParaRPr lang="en-US" sz="1200" kern="10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1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ln>
                            <a:noFill/>
                          </a:ln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Institutional delivery</a:t>
                      </a:r>
                      <a:endParaRPr lang="en-US" sz="1200" kern="100" dirty="0">
                        <a:ln>
                          <a:noFill/>
                        </a:ln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84999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122F8-D713-E2B8-DCF3-A35F982E3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286636"/>
              </p:ext>
            </p:extLst>
          </p:nvPr>
        </p:nvGraphicFramePr>
        <p:xfrm>
          <a:off x="3312490" y="1295333"/>
          <a:ext cx="2519019" cy="2804800"/>
        </p:xfrm>
        <a:graphic>
          <a:graphicData uri="http://schemas.openxmlformats.org/drawingml/2006/table">
            <a:tbl>
              <a:tblPr firstRow="1" firstCol="1" bandRow="1">
                <a:tableStyleId>{C758859F-C848-4523-8B76-B2651E9A6B2C}</a:tableStyleId>
              </a:tblPr>
              <a:tblGrid>
                <a:gridCol w="2519019">
                  <a:extLst>
                    <a:ext uri="{9D8B030D-6E8A-4147-A177-3AD203B41FA5}">
                      <a16:colId xmlns:a16="http://schemas.microsoft.com/office/drawing/2014/main" val="84666118"/>
                    </a:ext>
                  </a:extLst>
                </a:gridCol>
              </a:tblGrid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Access distance to healthcare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21080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Health facility permission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161732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Financial access to treatment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75714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Sex of household head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31755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Religion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775007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Residence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368381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Region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044729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Mass media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234137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Wealth status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26327"/>
                  </a:ext>
                </a:extLst>
              </a:tr>
              <a:tr h="2798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Early ANC intention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64276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F521B3-8F99-E77D-ED39-07DA2564F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124686"/>
              </p:ext>
            </p:extLst>
          </p:nvPr>
        </p:nvGraphicFramePr>
        <p:xfrm>
          <a:off x="6400799" y="1122673"/>
          <a:ext cx="2519017" cy="3150119"/>
        </p:xfrm>
        <a:graphic>
          <a:graphicData uri="http://schemas.openxmlformats.org/drawingml/2006/table">
            <a:tbl>
              <a:tblPr firstRow="1" firstCol="1" bandRow="1">
                <a:tableStyleId>{C758859F-C848-4523-8B76-B2651E9A6B2C}</a:tableStyleId>
              </a:tblPr>
              <a:tblGrid>
                <a:gridCol w="2519017">
                  <a:extLst>
                    <a:ext uri="{9D8B030D-6E8A-4147-A177-3AD203B41FA5}">
                      <a16:colId xmlns:a16="http://schemas.microsoft.com/office/drawing/2014/main" val="97535123"/>
                    </a:ext>
                  </a:extLst>
                </a:gridCol>
              </a:tblGrid>
              <a:tr h="64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Justified beating for unannounced outing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784628"/>
                  </a:ext>
                </a:extLst>
              </a:tr>
              <a:tr h="426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Justified beating for child neglect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340140"/>
                  </a:ext>
                </a:extLst>
              </a:tr>
              <a:tr h="64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Justified beating for marital disagreement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798205"/>
                  </a:ext>
                </a:extLst>
              </a:tr>
              <a:tr h="6496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Justified beating for refusal of intemency</a:t>
                      </a:r>
                      <a:endParaRPr lang="en-US" sz="12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466532"/>
                  </a:ext>
                </a:extLst>
              </a:tr>
              <a:tr h="4263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Justified beating for food mishap</a:t>
                      </a:r>
                      <a:endParaRPr lang="en-US" sz="12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35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2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787B0B-C61B-23E7-A629-39E5D4A9048E}"/>
              </a:ext>
            </a:extLst>
          </p:cNvPr>
          <p:cNvSpPr/>
          <p:nvPr/>
        </p:nvSpPr>
        <p:spPr>
          <a:xfrm>
            <a:off x="1555124" y="996948"/>
            <a:ext cx="1641231" cy="562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Random Forest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CB45E-9EB4-6361-4963-47AFE3C46341}"/>
              </a:ext>
            </a:extLst>
          </p:cNvPr>
          <p:cNvSpPr/>
          <p:nvPr/>
        </p:nvSpPr>
        <p:spPr>
          <a:xfrm>
            <a:off x="3976116" y="967640"/>
            <a:ext cx="1641232" cy="621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Rank important of factors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C42643-1823-5E25-B09A-352AF4D78B17}"/>
              </a:ext>
            </a:extLst>
          </p:cNvPr>
          <p:cNvSpPr/>
          <p:nvPr/>
        </p:nvSpPr>
        <p:spPr>
          <a:xfrm>
            <a:off x="6431748" y="977901"/>
            <a:ext cx="1641232" cy="621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Identify key factors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A0C81B-7C37-476F-171E-BB6C5D88EB8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5617348" y="1278302"/>
            <a:ext cx="814400" cy="10261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EE7C08-8C0E-5354-2BCD-5726D79908A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96355" y="1278302"/>
            <a:ext cx="779761" cy="0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B8761B-6A8D-C251-AB88-59CB6E8CABF6}"/>
              </a:ext>
            </a:extLst>
          </p:cNvPr>
          <p:cNvSpPr/>
          <p:nvPr/>
        </p:nvSpPr>
        <p:spPr>
          <a:xfrm>
            <a:off x="6431749" y="2410310"/>
            <a:ext cx="1641231" cy="562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Decision Tree Algorithm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883808-63B3-F12E-405B-E3D0CF50C584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7252364" y="1599225"/>
            <a:ext cx="1" cy="811085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EAE4B1F-A951-AFB2-3653-4BE9CE102B69}"/>
              </a:ext>
            </a:extLst>
          </p:cNvPr>
          <p:cNvSpPr/>
          <p:nvPr/>
        </p:nvSpPr>
        <p:spPr>
          <a:xfrm>
            <a:off x="3976116" y="2381002"/>
            <a:ext cx="1635016" cy="621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Generate rule-based interactions between factors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91557AA-8022-FA96-121B-C22B59A4DA4D}"/>
              </a:ext>
            </a:extLst>
          </p:cNvPr>
          <p:cNvCxnSpPr>
            <a:cxnSpLocks/>
            <a:stCxn id="26" idx="1"/>
            <a:endCxn id="52" idx="3"/>
          </p:cNvCxnSpPr>
          <p:nvPr/>
        </p:nvCxnSpPr>
        <p:spPr>
          <a:xfrm flipH="1">
            <a:off x="5611132" y="2691664"/>
            <a:ext cx="820617" cy="0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C77AB41-F4AE-BE68-52EE-F772A1D8CD32}"/>
              </a:ext>
            </a:extLst>
          </p:cNvPr>
          <p:cNvSpPr/>
          <p:nvPr/>
        </p:nvSpPr>
        <p:spPr>
          <a:xfrm>
            <a:off x="1514268" y="3230925"/>
            <a:ext cx="1641231" cy="5627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Logistic Regression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C32C7F-A4E8-BE22-09B2-9AF94C5E72FC}"/>
              </a:ext>
            </a:extLst>
          </p:cNvPr>
          <p:cNvSpPr/>
          <p:nvPr/>
        </p:nvSpPr>
        <p:spPr>
          <a:xfrm>
            <a:off x="1514268" y="4404026"/>
            <a:ext cx="1635016" cy="621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statistical significance of interactions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EDB50F8-1EA3-3EDB-738A-95EE24D1035E}"/>
              </a:ext>
            </a:extLst>
          </p:cNvPr>
          <p:cNvCxnSpPr>
            <a:cxnSpLocks/>
            <a:stCxn id="52" idx="1"/>
            <a:endCxn id="57" idx="0"/>
          </p:cNvCxnSpPr>
          <p:nvPr/>
        </p:nvCxnSpPr>
        <p:spPr>
          <a:xfrm flipH="1">
            <a:off x="2334884" y="2691664"/>
            <a:ext cx="1641232" cy="539261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50C5896-DF5F-0325-E665-E984BCE2C903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2331776" y="3793633"/>
            <a:ext cx="3108" cy="610393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126AF7A7-BD1B-E57A-644A-9105ECE0BA5E}"/>
              </a:ext>
            </a:extLst>
          </p:cNvPr>
          <p:cNvSpPr/>
          <p:nvPr/>
        </p:nvSpPr>
        <p:spPr>
          <a:xfrm>
            <a:off x="4572000" y="3303825"/>
            <a:ext cx="2898879" cy="158187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Comprehensive understanding of relationship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282463-CF77-D834-32AE-D1AC48605C63}"/>
              </a:ext>
            </a:extLst>
          </p:cNvPr>
          <p:cNvCxnSpPr>
            <a:cxnSpLocks/>
            <a:stCxn id="58" idx="3"/>
            <a:endCxn id="65" idx="1"/>
          </p:cNvCxnSpPr>
          <p:nvPr/>
        </p:nvCxnSpPr>
        <p:spPr>
          <a:xfrm flipV="1">
            <a:off x="3149284" y="4094765"/>
            <a:ext cx="1422716" cy="619923"/>
          </a:xfrm>
          <a:prstGeom prst="straightConnector1">
            <a:avLst/>
          </a:prstGeom>
          <a:ln w="38100">
            <a:solidFill>
              <a:schemeClr val="accent1">
                <a:lumMod val="1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5A8549BC-697C-22E5-53CE-DF52DDF31135}"/>
              </a:ext>
            </a:extLst>
          </p:cNvPr>
          <p:cNvSpPr txBox="1">
            <a:spLocks/>
          </p:cNvSpPr>
          <p:nvPr/>
        </p:nvSpPr>
        <p:spPr>
          <a:xfrm>
            <a:off x="716550" y="74394"/>
            <a:ext cx="77109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 b="1" dirty="0">
                <a:latin typeface="Outfit" panose="020B0604020202020204" charset="0"/>
              </a:rPr>
              <a:t>Analytical Process</a:t>
            </a:r>
          </a:p>
        </p:txBody>
      </p:sp>
    </p:spTree>
    <p:extLst>
      <p:ext uri="{BB962C8B-B14F-4D97-AF65-F5344CB8AC3E}">
        <p14:creationId xmlns:p14="http://schemas.microsoft.com/office/powerpoint/2010/main" val="382505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>
          <a:extLst>
            <a:ext uri="{FF2B5EF4-FFF2-40B4-BE49-F238E27FC236}">
              <a16:creationId xmlns:a16="http://schemas.microsoft.com/office/drawing/2014/main" id="{7CDBB510-9F0B-3947-C858-63A92EAD1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>
            <a:extLst>
              <a:ext uri="{FF2B5EF4-FFF2-40B4-BE49-F238E27FC236}">
                <a16:creationId xmlns:a16="http://schemas.microsoft.com/office/drawing/2014/main" id="{5BCB6E19-44AD-1F8C-3950-B1F6401E35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392" name="Google Shape;3392;p38">
            <a:extLst>
              <a:ext uri="{FF2B5EF4-FFF2-40B4-BE49-F238E27FC236}">
                <a16:creationId xmlns:a16="http://schemas.microsoft.com/office/drawing/2014/main" id="{01C9EBB1-E8E8-C284-EAA3-3EE11B7C200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3394" name="Google Shape;3394;p38">
            <a:extLst>
              <a:ext uri="{FF2B5EF4-FFF2-40B4-BE49-F238E27FC236}">
                <a16:creationId xmlns:a16="http://schemas.microsoft.com/office/drawing/2014/main" id="{04D99315-0DA8-1F65-75FB-2510190AD8E4}"/>
              </a:ext>
            </a:extLst>
          </p:cNvPr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>
              <a:extLst>
                <a:ext uri="{FF2B5EF4-FFF2-40B4-BE49-F238E27FC236}">
                  <a16:creationId xmlns:a16="http://schemas.microsoft.com/office/drawing/2014/main" id="{4D1C836C-EC44-6091-60AD-DBF244F593B2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>
                <a:extLst>
                  <a:ext uri="{FF2B5EF4-FFF2-40B4-BE49-F238E27FC236}">
                    <a16:creationId xmlns:a16="http://schemas.microsoft.com/office/drawing/2014/main" id="{3D313E5C-6518-6E8A-DE9C-D0EDA4515807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>
                <a:extLst>
                  <a:ext uri="{FF2B5EF4-FFF2-40B4-BE49-F238E27FC236}">
                    <a16:creationId xmlns:a16="http://schemas.microsoft.com/office/drawing/2014/main" id="{E9253D0C-6A51-D364-B745-2AC12B6B74D1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>
                <a:extLst>
                  <a:ext uri="{FF2B5EF4-FFF2-40B4-BE49-F238E27FC236}">
                    <a16:creationId xmlns:a16="http://schemas.microsoft.com/office/drawing/2014/main" id="{AA7CA373-436E-38CE-EAA8-FCD3FD7B0994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>
                <a:extLst>
                  <a:ext uri="{FF2B5EF4-FFF2-40B4-BE49-F238E27FC236}">
                    <a16:creationId xmlns:a16="http://schemas.microsoft.com/office/drawing/2014/main" id="{A2B0C62A-D7F1-B58A-B33E-A3A5C866A8B5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>
                <a:extLst>
                  <a:ext uri="{FF2B5EF4-FFF2-40B4-BE49-F238E27FC236}">
                    <a16:creationId xmlns:a16="http://schemas.microsoft.com/office/drawing/2014/main" id="{B1966EF4-8FB1-3C45-2EF7-310E64D05E7C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>
                <a:extLst>
                  <a:ext uri="{FF2B5EF4-FFF2-40B4-BE49-F238E27FC236}">
                    <a16:creationId xmlns:a16="http://schemas.microsoft.com/office/drawing/2014/main" id="{71EF5218-1E86-DB51-8D27-04BE3B524884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>
                <a:extLst>
                  <a:ext uri="{FF2B5EF4-FFF2-40B4-BE49-F238E27FC236}">
                    <a16:creationId xmlns:a16="http://schemas.microsoft.com/office/drawing/2014/main" id="{2E68FC2A-0A8F-1BED-F1B2-6366D06F3B08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>
                <a:extLst>
                  <a:ext uri="{FF2B5EF4-FFF2-40B4-BE49-F238E27FC236}">
                    <a16:creationId xmlns:a16="http://schemas.microsoft.com/office/drawing/2014/main" id="{66FE5010-9381-8BF9-7E0A-5CA59FB813FB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>
                <a:extLst>
                  <a:ext uri="{FF2B5EF4-FFF2-40B4-BE49-F238E27FC236}">
                    <a16:creationId xmlns:a16="http://schemas.microsoft.com/office/drawing/2014/main" id="{D4E8B311-5B60-9840-9BA7-70384C4B5745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>
                <a:extLst>
                  <a:ext uri="{FF2B5EF4-FFF2-40B4-BE49-F238E27FC236}">
                    <a16:creationId xmlns:a16="http://schemas.microsoft.com/office/drawing/2014/main" id="{D74D2F81-7514-49C3-9170-4E382A8B4C44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>
                <a:extLst>
                  <a:ext uri="{FF2B5EF4-FFF2-40B4-BE49-F238E27FC236}">
                    <a16:creationId xmlns:a16="http://schemas.microsoft.com/office/drawing/2014/main" id="{053473D9-A2F5-1AC6-C126-C20D72C7C964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>
                <a:extLst>
                  <a:ext uri="{FF2B5EF4-FFF2-40B4-BE49-F238E27FC236}">
                    <a16:creationId xmlns:a16="http://schemas.microsoft.com/office/drawing/2014/main" id="{875CA219-335A-F97A-E217-E5B492572FEF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>
              <a:extLst>
                <a:ext uri="{FF2B5EF4-FFF2-40B4-BE49-F238E27FC236}">
                  <a16:creationId xmlns:a16="http://schemas.microsoft.com/office/drawing/2014/main" id="{A76DA457-051C-D06F-CE19-E8244FC3C0B1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>
                <a:extLst>
                  <a:ext uri="{FF2B5EF4-FFF2-40B4-BE49-F238E27FC236}">
                    <a16:creationId xmlns:a16="http://schemas.microsoft.com/office/drawing/2014/main" id="{4851731E-F609-A450-12AE-F1CD17F392EE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>
                <a:extLst>
                  <a:ext uri="{FF2B5EF4-FFF2-40B4-BE49-F238E27FC236}">
                    <a16:creationId xmlns:a16="http://schemas.microsoft.com/office/drawing/2014/main" id="{7F4D3360-EC45-28F0-0015-F47DC4695088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>
                <a:extLst>
                  <a:ext uri="{FF2B5EF4-FFF2-40B4-BE49-F238E27FC236}">
                    <a16:creationId xmlns:a16="http://schemas.microsoft.com/office/drawing/2014/main" id="{2C03D4EE-7964-6A72-CFA4-9397AABB866D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>
                <a:extLst>
                  <a:ext uri="{FF2B5EF4-FFF2-40B4-BE49-F238E27FC236}">
                    <a16:creationId xmlns:a16="http://schemas.microsoft.com/office/drawing/2014/main" id="{DD53EA5D-D592-73F2-8CFD-78FFEE245D10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>
                <a:extLst>
                  <a:ext uri="{FF2B5EF4-FFF2-40B4-BE49-F238E27FC236}">
                    <a16:creationId xmlns:a16="http://schemas.microsoft.com/office/drawing/2014/main" id="{3D29DD4F-C8CE-5E3C-DD65-AD3766ABB6B2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>
                <a:extLst>
                  <a:ext uri="{FF2B5EF4-FFF2-40B4-BE49-F238E27FC236}">
                    <a16:creationId xmlns:a16="http://schemas.microsoft.com/office/drawing/2014/main" id="{007154F2-43A0-9B46-C1FA-64D0D45F5EB9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>
                <a:extLst>
                  <a:ext uri="{FF2B5EF4-FFF2-40B4-BE49-F238E27FC236}">
                    <a16:creationId xmlns:a16="http://schemas.microsoft.com/office/drawing/2014/main" id="{036B3892-6E66-8611-B4F9-41246CE7A113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>
                <a:extLst>
                  <a:ext uri="{FF2B5EF4-FFF2-40B4-BE49-F238E27FC236}">
                    <a16:creationId xmlns:a16="http://schemas.microsoft.com/office/drawing/2014/main" id="{FDD27F07-896C-6C5A-E432-C008BFD2FFD2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>
                <a:extLst>
                  <a:ext uri="{FF2B5EF4-FFF2-40B4-BE49-F238E27FC236}">
                    <a16:creationId xmlns:a16="http://schemas.microsoft.com/office/drawing/2014/main" id="{B87AEF82-71EA-495E-7143-BEA7DF978AEA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>
                <a:extLst>
                  <a:ext uri="{FF2B5EF4-FFF2-40B4-BE49-F238E27FC236}">
                    <a16:creationId xmlns:a16="http://schemas.microsoft.com/office/drawing/2014/main" id="{A825D7BD-548B-FF4D-90AB-E8312FE6AC6A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>
                <a:extLst>
                  <a:ext uri="{FF2B5EF4-FFF2-40B4-BE49-F238E27FC236}">
                    <a16:creationId xmlns:a16="http://schemas.microsoft.com/office/drawing/2014/main" id="{01E41AED-881A-41D4-20B8-AA7D141713BF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>
                <a:extLst>
                  <a:ext uri="{FF2B5EF4-FFF2-40B4-BE49-F238E27FC236}">
                    <a16:creationId xmlns:a16="http://schemas.microsoft.com/office/drawing/2014/main" id="{7EC50A43-D626-A0AA-D944-B4C82210F988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>
            <a:extLst>
              <a:ext uri="{FF2B5EF4-FFF2-40B4-BE49-F238E27FC236}">
                <a16:creationId xmlns:a16="http://schemas.microsoft.com/office/drawing/2014/main" id="{4FEF6E16-DBF2-5290-1A7F-60449EF5B84D}"/>
              </a:ext>
            </a:extLst>
          </p:cNvPr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>
              <a:extLst>
                <a:ext uri="{FF2B5EF4-FFF2-40B4-BE49-F238E27FC236}">
                  <a16:creationId xmlns:a16="http://schemas.microsoft.com/office/drawing/2014/main" id="{6621F9F9-4880-6EC7-1A25-F542B7715DF2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>
                <a:extLst>
                  <a:ext uri="{FF2B5EF4-FFF2-40B4-BE49-F238E27FC236}">
                    <a16:creationId xmlns:a16="http://schemas.microsoft.com/office/drawing/2014/main" id="{DA7DB8A2-0622-E8DD-BC43-8AF549A333FF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>
                <a:extLst>
                  <a:ext uri="{FF2B5EF4-FFF2-40B4-BE49-F238E27FC236}">
                    <a16:creationId xmlns:a16="http://schemas.microsoft.com/office/drawing/2014/main" id="{87DFFC76-01ED-4BDE-F9C9-CC8713202E33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>
                <a:extLst>
                  <a:ext uri="{FF2B5EF4-FFF2-40B4-BE49-F238E27FC236}">
                    <a16:creationId xmlns:a16="http://schemas.microsoft.com/office/drawing/2014/main" id="{7EF096AB-AFFC-4638-AE19-D106DF428BBF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>
                <a:extLst>
                  <a:ext uri="{FF2B5EF4-FFF2-40B4-BE49-F238E27FC236}">
                    <a16:creationId xmlns:a16="http://schemas.microsoft.com/office/drawing/2014/main" id="{DB9E0E98-DAC1-88DC-0DE5-F6B2A189E9BC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>
                <a:extLst>
                  <a:ext uri="{FF2B5EF4-FFF2-40B4-BE49-F238E27FC236}">
                    <a16:creationId xmlns:a16="http://schemas.microsoft.com/office/drawing/2014/main" id="{A2693116-5716-E8BE-DE67-0E9EFB78DCAB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>
                <a:extLst>
                  <a:ext uri="{FF2B5EF4-FFF2-40B4-BE49-F238E27FC236}">
                    <a16:creationId xmlns:a16="http://schemas.microsoft.com/office/drawing/2014/main" id="{2B98050E-558A-1F4E-3224-530EEA8ACCC6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>
                <a:extLst>
                  <a:ext uri="{FF2B5EF4-FFF2-40B4-BE49-F238E27FC236}">
                    <a16:creationId xmlns:a16="http://schemas.microsoft.com/office/drawing/2014/main" id="{D12DD86B-AEC0-DCDD-3A35-2511BD4E1ED7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>
                <a:extLst>
                  <a:ext uri="{FF2B5EF4-FFF2-40B4-BE49-F238E27FC236}">
                    <a16:creationId xmlns:a16="http://schemas.microsoft.com/office/drawing/2014/main" id="{C8EF1171-AF0B-1628-5EC2-6F5116F730C4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>
                <a:extLst>
                  <a:ext uri="{FF2B5EF4-FFF2-40B4-BE49-F238E27FC236}">
                    <a16:creationId xmlns:a16="http://schemas.microsoft.com/office/drawing/2014/main" id="{E37AA566-711A-263A-BE70-553D725986DD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>
                <a:extLst>
                  <a:ext uri="{FF2B5EF4-FFF2-40B4-BE49-F238E27FC236}">
                    <a16:creationId xmlns:a16="http://schemas.microsoft.com/office/drawing/2014/main" id="{BEAFEFDD-9776-436D-BD66-90EC46E2A7F0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>
                <a:extLst>
                  <a:ext uri="{FF2B5EF4-FFF2-40B4-BE49-F238E27FC236}">
                    <a16:creationId xmlns:a16="http://schemas.microsoft.com/office/drawing/2014/main" id="{14C2945C-76E4-C2AE-13F8-42FAA321D400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>
                <a:extLst>
                  <a:ext uri="{FF2B5EF4-FFF2-40B4-BE49-F238E27FC236}">
                    <a16:creationId xmlns:a16="http://schemas.microsoft.com/office/drawing/2014/main" id="{3F835396-143A-66FC-16B2-BD1804D3C328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>
              <a:extLst>
                <a:ext uri="{FF2B5EF4-FFF2-40B4-BE49-F238E27FC236}">
                  <a16:creationId xmlns:a16="http://schemas.microsoft.com/office/drawing/2014/main" id="{F51E9070-8D3B-B748-60E6-9BA899973CB8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>
                <a:extLst>
                  <a:ext uri="{FF2B5EF4-FFF2-40B4-BE49-F238E27FC236}">
                    <a16:creationId xmlns:a16="http://schemas.microsoft.com/office/drawing/2014/main" id="{EA885A39-C4EC-A5AB-EB86-0C1E6F78A844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>
                <a:extLst>
                  <a:ext uri="{FF2B5EF4-FFF2-40B4-BE49-F238E27FC236}">
                    <a16:creationId xmlns:a16="http://schemas.microsoft.com/office/drawing/2014/main" id="{F6AAB1D3-9DEF-AD3E-D87E-865EA89C8C27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>
                <a:extLst>
                  <a:ext uri="{FF2B5EF4-FFF2-40B4-BE49-F238E27FC236}">
                    <a16:creationId xmlns:a16="http://schemas.microsoft.com/office/drawing/2014/main" id="{096EBFE4-F027-B221-31F1-3FE7395E7DFE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>
                <a:extLst>
                  <a:ext uri="{FF2B5EF4-FFF2-40B4-BE49-F238E27FC236}">
                    <a16:creationId xmlns:a16="http://schemas.microsoft.com/office/drawing/2014/main" id="{A361849C-5541-00B1-EC7D-453770138061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>
                <a:extLst>
                  <a:ext uri="{FF2B5EF4-FFF2-40B4-BE49-F238E27FC236}">
                    <a16:creationId xmlns:a16="http://schemas.microsoft.com/office/drawing/2014/main" id="{4933B37E-873E-D240-1882-E3D0B70F88F1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>
                <a:extLst>
                  <a:ext uri="{FF2B5EF4-FFF2-40B4-BE49-F238E27FC236}">
                    <a16:creationId xmlns:a16="http://schemas.microsoft.com/office/drawing/2014/main" id="{5242B947-6571-F5F1-9919-46D5CF6FFA6A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>
                <a:extLst>
                  <a:ext uri="{FF2B5EF4-FFF2-40B4-BE49-F238E27FC236}">
                    <a16:creationId xmlns:a16="http://schemas.microsoft.com/office/drawing/2014/main" id="{66A4D16F-4388-A227-F079-1008AFBD5038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>
                <a:extLst>
                  <a:ext uri="{FF2B5EF4-FFF2-40B4-BE49-F238E27FC236}">
                    <a16:creationId xmlns:a16="http://schemas.microsoft.com/office/drawing/2014/main" id="{9D30F807-378B-97DA-A5AE-8C263B714FDC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>
                <a:extLst>
                  <a:ext uri="{FF2B5EF4-FFF2-40B4-BE49-F238E27FC236}">
                    <a16:creationId xmlns:a16="http://schemas.microsoft.com/office/drawing/2014/main" id="{96C623B9-8A7E-AFBD-C80F-281649057629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>
                <a:extLst>
                  <a:ext uri="{FF2B5EF4-FFF2-40B4-BE49-F238E27FC236}">
                    <a16:creationId xmlns:a16="http://schemas.microsoft.com/office/drawing/2014/main" id="{E975C41B-2D0E-33C7-4451-0BE158B59FC8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>
                <a:extLst>
                  <a:ext uri="{FF2B5EF4-FFF2-40B4-BE49-F238E27FC236}">
                    <a16:creationId xmlns:a16="http://schemas.microsoft.com/office/drawing/2014/main" id="{F60C3E94-1EEC-6450-A1EB-815879CD3AEB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>
                <a:extLst>
                  <a:ext uri="{FF2B5EF4-FFF2-40B4-BE49-F238E27FC236}">
                    <a16:creationId xmlns:a16="http://schemas.microsoft.com/office/drawing/2014/main" id="{24F5D56E-1B6C-DF75-9973-0431A5DD02B9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>
            <a:extLst>
              <a:ext uri="{FF2B5EF4-FFF2-40B4-BE49-F238E27FC236}">
                <a16:creationId xmlns:a16="http://schemas.microsoft.com/office/drawing/2014/main" id="{A61B8242-CF78-EE25-A18F-494706341E04}"/>
              </a:ext>
            </a:extLst>
          </p:cNvPr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>
              <a:extLst>
                <a:ext uri="{FF2B5EF4-FFF2-40B4-BE49-F238E27FC236}">
                  <a16:creationId xmlns:a16="http://schemas.microsoft.com/office/drawing/2014/main" id="{0CDBFA11-5AF6-C9AB-5DB6-79E25A68F7F4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>
                <a:extLst>
                  <a:ext uri="{FF2B5EF4-FFF2-40B4-BE49-F238E27FC236}">
                    <a16:creationId xmlns:a16="http://schemas.microsoft.com/office/drawing/2014/main" id="{8E7863C5-2B76-DEBE-36EB-740644D8B257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>
                <a:extLst>
                  <a:ext uri="{FF2B5EF4-FFF2-40B4-BE49-F238E27FC236}">
                    <a16:creationId xmlns:a16="http://schemas.microsoft.com/office/drawing/2014/main" id="{3F3ECD4C-8909-5353-BC90-4A3B98A103AF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>
                <a:extLst>
                  <a:ext uri="{FF2B5EF4-FFF2-40B4-BE49-F238E27FC236}">
                    <a16:creationId xmlns:a16="http://schemas.microsoft.com/office/drawing/2014/main" id="{2BC47FC3-04F9-8868-E4D8-8A7D52CA10B1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>
                <a:extLst>
                  <a:ext uri="{FF2B5EF4-FFF2-40B4-BE49-F238E27FC236}">
                    <a16:creationId xmlns:a16="http://schemas.microsoft.com/office/drawing/2014/main" id="{A05C5DA8-B500-1DB4-9684-CDB593696FD4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>
                <a:extLst>
                  <a:ext uri="{FF2B5EF4-FFF2-40B4-BE49-F238E27FC236}">
                    <a16:creationId xmlns:a16="http://schemas.microsoft.com/office/drawing/2014/main" id="{2EACEF01-E29A-667D-69B8-8E946B97E584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>
                <a:extLst>
                  <a:ext uri="{FF2B5EF4-FFF2-40B4-BE49-F238E27FC236}">
                    <a16:creationId xmlns:a16="http://schemas.microsoft.com/office/drawing/2014/main" id="{CA59C6D7-170D-E781-C8E1-545A28BDF618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>
                <a:extLst>
                  <a:ext uri="{FF2B5EF4-FFF2-40B4-BE49-F238E27FC236}">
                    <a16:creationId xmlns:a16="http://schemas.microsoft.com/office/drawing/2014/main" id="{5D231C82-9ED5-0369-8358-8851D5E71B4A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>
                <a:extLst>
                  <a:ext uri="{FF2B5EF4-FFF2-40B4-BE49-F238E27FC236}">
                    <a16:creationId xmlns:a16="http://schemas.microsoft.com/office/drawing/2014/main" id="{39BCF540-6BC9-1CE6-CB22-7440637C69CE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>
                <a:extLst>
                  <a:ext uri="{FF2B5EF4-FFF2-40B4-BE49-F238E27FC236}">
                    <a16:creationId xmlns:a16="http://schemas.microsoft.com/office/drawing/2014/main" id="{DF5C1048-6EFB-EA70-B45E-897ADDCBBF47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>
                <a:extLst>
                  <a:ext uri="{FF2B5EF4-FFF2-40B4-BE49-F238E27FC236}">
                    <a16:creationId xmlns:a16="http://schemas.microsoft.com/office/drawing/2014/main" id="{FA979786-E6A3-18B1-DDDF-27939588E680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>
                <a:extLst>
                  <a:ext uri="{FF2B5EF4-FFF2-40B4-BE49-F238E27FC236}">
                    <a16:creationId xmlns:a16="http://schemas.microsoft.com/office/drawing/2014/main" id="{C78542C9-7232-6479-7065-53BE2FC78A9C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>
                <a:extLst>
                  <a:ext uri="{FF2B5EF4-FFF2-40B4-BE49-F238E27FC236}">
                    <a16:creationId xmlns:a16="http://schemas.microsoft.com/office/drawing/2014/main" id="{AEC9EABF-037A-EB25-E6A0-BF321686F1D0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>
              <a:extLst>
                <a:ext uri="{FF2B5EF4-FFF2-40B4-BE49-F238E27FC236}">
                  <a16:creationId xmlns:a16="http://schemas.microsoft.com/office/drawing/2014/main" id="{8E0C9566-90DF-EADA-7DB2-41EC7B44D3E1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>
                <a:extLst>
                  <a:ext uri="{FF2B5EF4-FFF2-40B4-BE49-F238E27FC236}">
                    <a16:creationId xmlns:a16="http://schemas.microsoft.com/office/drawing/2014/main" id="{F6B8D0A7-862D-1732-D14D-EA5F4989E5CA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>
                <a:extLst>
                  <a:ext uri="{FF2B5EF4-FFF2-40B4-BE49-F238E27FC236}">
                    <a16:creationId xmlns:a16="http://schemas.microsoft.com/office/drawing/2014/main" id="{AE5C7C55-FBA1-74A2-CF46-EFDD83C085E4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>
                <a:extLst>
                  <a:ext uri="{FF2B5EF4-FFF2-40B4-BE49-F238E27FC236}">
                    <a16:creationId xmlns:a16="http://schemas.microsoft.com/office/drawing/2014/main" id="{E9E330F7-94B7-365A-E048-6DD8A0B92714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>
                <a:extLst>
                  <a:ext uri="{FF2B5EF4-FFF2-40B4-BE49-F238E27FC236}">
                    <a16:creationId xmlns:a16="http://schemas.microsoft.com/office/drawing/2014/main" id="{DCE620D9-4BE6-A837-3341-6283D414BC4A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>
                <a:extLst>
                  <a:ext uri="{FF2B5EF4-FFF2-40B4-BE49-F238E27FC236}">
                    <a16:creationId xmlns:a16="http://schemas.microsoft.com/office/drawing/2014/main" id="{32D9FB83-FBF9-0546-A5F3-0FE25B12C830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>
                <a:extLst>
                  <a:ext uri="{FF2B5EF4-FFF2-40B4-BE49-F238E27FC236}">
                    <a16:creationId xmlns:a16="http://schemas.microsoft.com/office/drawing/2014/main" id="{8E05E87C-F398-0891-494E-3E6DCC281CC4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>
                <a:extLst>
                  <a:ext uri="{FF2B5EF4-FFF2-40B4-BE49-F238E27FC236}">
                    <a16:creationId xmlns:a16="http://schemas.microsoft.com/office/drawing/2014/main" id="{9B0DEF35-F730-847E-AB8F-BA8C024F5EAB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>
                <a:extLst>
                  <a:ext uri="{FF2B5EF4-FFF2-40B4-BE49-F238E27FC236}">
                    <a16:creationId xmlns:a16="http://schemas.microsoft.com/office/drawing/2014/main" id="{CCA4FF35-6FC9-2773-F179-0D3D5AF8D897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>
                <a:extLst>
                  <a:ext uri="{FF2B5EF4-FFF2-40B4-BE49-F238E27FC236}">
                    <a16:creationId xmlns:a16="http://schemas.microsoft.com/office/drawing/2014/main" id="{F7ADAFA3-7E0D-C28E-8342-0650A9B225C6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>
                <a:extLst>
                  <a:ext uri="{FF2B5EF4-FFF2-40B4-BE49-F238E27FC236}">
                    <a16:creationId xmlns:a16="http://schemas.microsoft.com/office/drawing/2014/main" id="{254DF0E4-4647-5148-DD69-7A544D399DB7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>
                <a:extLst>
                  <a:ext uri="{FF2B5EF4-FFF2-40B4-BE49-F238E27FC236}">
                    <a16:creationId xmlns:a16="http://schemas.microsoft.com/office/drawing/2014/main" id="{0A694601-C66E-5CB8-10EC-22E75A3B5AA6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>
                <a:extLst>
                  <a:ext uri="{FF2B5EF4-FFF2-40B4-BE49-F238E27FC236}">
                    <a16:creationId xmlns:a16="http://schemas.microsoft.com/office/drawing/2014/main" id="{04ADBCCC-EB05-86BC-1788-E70AE74EE1BE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166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A5C1C-E031-F436-B594-44B318F6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1C97-79AE-7683-0F25-EDE92781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1: Important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1E162-C0F8-CA0F-5D9D-E79C246D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Early ANC Intention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Region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Women’s education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Women’s age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Husband’s education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Wealth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003AC-2433-A587-C261-E76A80EABC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50" y="1196205"/>
            <a:ext cx="3947295" cy="3947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148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9A91-9CCD-8D12-97C3-BAA38DB8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9CA5-0B95-F912-B732-2D2D363E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2: Rule-based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9E00C-E75C-E16F-B072-521E2640D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2089-722C-58E8-08E8-CDA50A8E9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723"/>
            <a:ext cx="9144000" cy="400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8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0DED8-1A0D-4642-348B-FD2719BFF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77E-06F0-5E63-1576-B20181E5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interactions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75F174-10EB-5F54-26DD-8BF01F49E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80298"/>
              </p:ext>
            </p:extLst>
          </p:nvPr>
        </p:nvGraphicFramePr>
        <p:xfrm>
          <a:off x="712787" y="1488831"/>
          <a:ext cx="7575427" cy="3635094"/>
        </p:xfrm>
        <a:graphic>
          <a:graphicData uri="http://schemas.openxmlformats.org/drawingml/2006/table">
            <a:tbl>
              <a:tblPr firstRow="1" firstCol="1" bandRow="1">
                <a:tableStyleId>{C758859F-C848-4523-8B76-B2651E9A6B2C}</a:tableStyleId>
              </a:tblPr>
              <a:tblGrid>
                <a:gridCol w="964734">
                  <a:extLst>
                    <a:ext uri="{9D8B030D-6E8A-4147-A177-3AD203B41FA5}">
                      <a16:colId xmlns:a16="http://schemas.microsoft.com/office/drawing/2014/main" val="1078848420"/>
                    </a:ext>
                  </a:extLst>
                </a:gridCol>
                <a:gridCol w="5587687">
                  <a:extLst>
                    <a:ext uri="{9D8B030D-6E8A-4147-A177-3AD203B41FA5}">
                      <a16:colId xmlns:a16="http://schemas.microsoft.com/office/drawing/2014/main" val="3082121905"/>
                    </a:ext>
                  </a:extLst>
                </a:gridCol>
                <a:gridCol w="1023006">
                  <a:extLst>
                    <a:ext uri="{9D8B030D-6E8A-4147-A177-3AD203B41FA5}">
                      <a16:colId xmlns:a16="http://schemas.microsoft.com/office/drawing/2014/main" val="4036142027"/>
                    </a:ext>
                  </a:extLst>
                </a:gridCol>
              </a:tblGrid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 i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Rule ID</a:t>
                      </a:r>
                      <a:endParaRPr lang="en-US" sz="15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 i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Rule combination</a:t>
                      </a:r>
                      <a:endParaRPr lang="en-US" sz="15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b="1" i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QANC %</a:t>
                      </a:r>
                      <a:endParaRPr lang="en-US" sz="15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206943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4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Yes &amp; WEDU = No/Primary or Secondary &amp; WEALTH = Poor or Middle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27.3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265163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5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Yes &amp; WEDU = No/Primary or Secondary &amp; WEALTH = Rich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38.8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813147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6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Yes &amp; WEDU = Higher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56.6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266943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9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No &amp; WEALTH = Poor &amp; WEDU = No/Primary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4.8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402639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10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No &amp; WEALTH = Poor &amp; WEDU = Secondary or Higher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8.8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034454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12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No &amp; WEALTH = Middle or Rich &amp; HEDU = No/Primary or Secondary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12.9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98843"/>
                  </a:ext>
                </a:extLst>
              </a:tr>
              <a:tr h="424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13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EANC = No &amp; WEALTH = Middle or Rich &amp; HEDU = Higher</a:t>
                      </a:r>
                      <a:endParaRPr lang="en-US" sz="15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19.7</a:t>
                      </a:r>
                      <a:endParaRPr lang="en-US" sz="15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732166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C9C418A8-94F8-DD72-67C8-C0A931FC5441}"/>
              </a:ext>
            </a:extLst>
          </p:cNvPr>
          <p:cNvSpPr/>
          <p:nvPr/>
        </p:nvSpPr>
        <p:spPr>
          <a:xfrm>
            <a:off x="39687" y="3350382"/>
            <a:ext cx="673100" cy="406400"/>
          </a:xfrm>
          <a:custGeom>
            <a:avLst/>
            <a:gdLst>
              <a:gd name="connsiteX0" fmla="*/ 0 w 673100"/>
              <a:gd name="connsiteY0" fmla="*/ 101600 h 406400"/>
              <a:gd name="connsiteX1" fmla="*/ 469900 w 673100"/>
              <a:gd name="connsiteY1" fmla="*/ 101600 h 406400"/>
              <a:gd name="connsiteX2" fmla="*/ 469900 w 673100"/>
              <a:gd name="connsiteY2" fmla="*/ 0 h 406400"/>
              <a:gd name="connsiteX3" fmla="*/ 673100 w 673100"/>
              <a:gd name="connsiteY3" fmla="*/ 203200 h 406400"/>
              <a:gd name="connsiteX4" fmla="*/ 469900 w 673100"/>
              <a:gd name="connsiteY4" fmla="*/ 406400 h 406400"/>
              <a:gd name="connsiteX5" fmla="*/ 469900 w 673100"/>
              <a:gd name="connsiteY5" fmla="*/ 304800 h 406400"/>
              <a:gd name="connsiteX6" fmla="*/ 0 w 673100"/>
              <a:gd name="connsiteY6" fmla="*/ 304800 h 406400"/>
              <a:gd name="connsiteX7" fmla="*/ 0 w 673100"/>
              <a:gd name="connsiteY7" fmla="*/ 1016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100" h="406400" fill="none" extrusionOk="0">
                <a:moveTo>
                  <a:pt x="0" y="101600"/>
                </a:moveTo>
                <a:cubicBezTo>
                  <a:pt x="196932" y="94732"/>
                  <a:pt x="269225" y="111143"/>
                  <a:pt x="469900" y="101600"/>
                </a:cubicBezTo>
                <a:cubicBezTo>
                  <a:pt x="463035" y="77562"/>
                  <a:pt x="479509" y="34080"/>
                  <a:pt x="469900" y="0"/>
                </a:cubicBezTo>
                <a:cubicBezTo>
                  <a:pt x="584224" y="86766"/>
                  <a:pt x="562299" y="136058"/>
                  <a:pt x="673100" y="203200"/>
                </a:cubicBezTo>
                <a:cubicBezTo>
                  <a:pt x="592371" y="310180"/>
                  <a:pt x="526054" y="338585"/>
                  <a:pt x="469900" y="406400"/>
                </a:cubicBezTo>
                <a:cubicBezTo>
                  <a:pt x="466364" y="365813"/>
                  <a:pt x="479871" y="330862"/>
                  <a:pt x="469900" y="304800"/>
                </a:cubicBezTo>
                <a:cubicBezTo>
                  <a:pt x="304462" y="325022"/>
                  <a:pt x="176665" y="249630"/>
                  <a:pt x="0" y="304800"/>
                </a:cubicBezTo>
                <a:cubicBezTo>
                  <a:pt x="-18721" y="255147"/>
                  <a:pt x="22936" y="158152"/>
                  <a:pt x="0" y="101600"/>
                </a:cubicBezTo>
                <a:close/>
              </a:path>
              <a:path w="673100" h="406400" stroke="0" extrusionOk="0">
                <a:moveTo>
                  <a:pt x="0" y="101600"/>
                </a:moveTo>
                <a:cubicBezTo>
                  <a:pt x="188154" y="53315"/>
                  <a:pt x="308393" y="132961"/>
                  <a:pt x="469900" y="101600"/>
                </a:cubicBezTo>
                <a:cubicBezTo>
                  <a:pt x="459949" y="51722"/>
                  <a:pt x="473901" y="32932"/>
                  <a:pt x="469900" y="0"/>
                </a:cubicBezTo>
                <a:cubicBezTo>
                  <a:pt x="522279" y="52278"/>
                  <a:pt x="598406" y="140564"/>
                  <a:pt x="673100" y="203200"/>
                </a:cubicBezTo>
                <a:cubicBezTo>
                  <a:pt x="590028" y="307172"/>
                  <a:pt x="511121" y="360487"/>
                  <a:pt x="469900" y="406400"/>
                </a:cubicBezTo>
                <a:cubicBezTo>
                  <a:pt x="459339" y="361785"/>
                  <a:pt x="475156" y="348598"/>
                  <a:pt x="469900" y="304800"/>
                </a:cubicBezTo>
                <a:cubicBezTo>
                  <a:pt x="249070" y="311520"/>
                  <a:pt x="136902" y="298139"/>
                  <a:pt x="0" y="304800"/>
                </a:cubicBezTo>
                <a:cubicBezTo>
                  <a:pt x="-22093" y="237268"/>
                  <a:pt x="14859" y="167001"/>
                  <a:pt x="0" y="101600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1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85155230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1192CB-1A7D-F1C0-124A-52002C5829FA}"/>
              </a:ext>
            </a:extLst>
          </p:cNvPr>
          <p:cNvSpPr/>
          <p:nvPr/>
        </p:nvSpPr>
        <p:spPr>
          <a:xfrm flipH="1">
            <a:off x="8288214" y="2943982"/>
            <a:ext cx="673100" cy="406400"/>
          </a:xfrm>
          <a:custGeom>
            <a:avLst/>
            <a:gdLst>
              <a:gd name="connsiteX0" fmla="*/ 0 w 673100"/>
              <a:gd name="connsiteY0" fmla="*/ 101600 h 406400"/>
              <a:gd name="connsiteX1" fmla="*/ 469900 w 673100"/>
              <a:gd name="connsiteY1" fmla="*/ 101600 h 406400"/>
              <a:gd name="connsiteX2" fmla="*/ 469900 w 673100"/>
              <a:gd name="connsiteY2" fmla="*/ 0 h 406400"/>
              <a:gd name="connsiteX3" fmla="*/ 673100 w 673100"/>
              <a:gd name="connsiteY3" fmla="*/ 203200 h 406400"/>
              <a:gd name="connsiteX4" fmla="*/ 469900 w 673100"/>
              <a:gd name="connsiteY4" fmla="*/ 406400 h 406400"/>
              <a:gd name="connsiteX5" fmla="*/ 469900 w 673100"/>
              <a:gd name="connsiteY5" fmla="*/ 304800 h 406400"/>
              <a:gd name="connsiteX6" fmla="*/ 0 w 673100"/>
              <a:gd name="connsiteY6" fmla="*/ 304800 h 406400"/>
              <a:gd name="connsiteX7" fmla="*/ 0 w 673100"/>
              <a:gd name="connsiteY7" fmla="*/ 1016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100" h="406400" fill="none" extrusionOk="0">
                <a:moveTo>
                  <a:pt x="0" y="101600"/>
                </a:moveTo>
                <a:cubicBezTo>
                  <a:pt x="196932" y="94732"/>
                  <a:pt x="269225" y="111143"/>
                  <a:pt x="469900" y="101600"/>
                </a:cubicBezTo>
                <a:cubicBezTo>
                  <a:pt x="463035" y="77562"/>
                  <a:pt x="479509" y="34080"/>
                  <a:pt x="469900" y="0"/>
                </a:cubicBezTo>
                <a:cubicBezTo>
                  <a:pt x="584224" y="86766"/>
                  <a:pt x="562299" y="136058"/>
                  <a:pt x="673100" y="203200"/>
                </a:cubicBezTo>
                <a:cubicBezTo>
                  <a:pt x="592371" y="310180"/>
                  <a:pt x="526054" y="338585"/>
                  <a:pt x="469900" y="406400"/>
                </a:cubicBezTo>
                <a:cubicBezTo>
                  <a:pt x="466364" y="365813"/>
                  <a:pt x="479871" y="330862"/>
                  <a:pt x="469900" y="304800"/>
                </a:cubicBezTo>
                <a:cubicBezTo>
                  <a:pt x="304462" y="325022"/>
                  <a:pt x="176665" y="249630"/>
                  <a:pt x="0" y="304800"/>
                </a:cubicBezTo>
                <a:cubicBezTo>
                  <a:pt x="-18721" y="255147"/>
                  <a:pt x="22936" y="158152"/>
                  <a:pt x="0" y="101600"/>
                </a:cubicBezTo>
                <a:close/>
              </a:path>
              <a:path w="673100" h="406400" stroke="0" extrusionOk="0">
                <a:moveTo>
                  <a:pt x="0" y="101600"/>
                </a:moveTo>
                <a:cubicBezTo>
                  <a:pt x="188154" y="53315"/>
                  <a:pt x="308393" y="132961"/>
                  <a:pt x="469900" y="101600"/>
                </a:cubicBezTo>
                <a:cubicBezTo>
                  <a:pt x="459949" y="51722"/>
                  <a:pt x="473901" y="32932"/>
                  <a:pt x="469900" y="0"/>
                </a:cubicBezTo>
                <a:cubicBezTo>
                  <a:pt x="522279" y="52278"/>
                  <a:pt x="598406" y="140564"/>
                  <a:pt x="673100" y="203200"/>
                </a:cubicBezTo>
                <a:cubicBezTo>
                  <a:pt x="590028" y="307172"/>
                  <a:pt x="511121" y="360487"/>
                  <a:pt x="469900" y="406400"/>
                </a:cubicBezTo>
                <a:cubicBezTo>
                  <a:pt x="459339" y="361785"/>
                  <a:pt x="475156" y="348598"/>
                  <a:pt x="469900" y="304800"/>
                </a:cubicBezTo>
                <a:cubicBezTo>
                  <a:pt x="249070" y="311520"/>
                  <a:pt x="136902" y="298139"/>
                  <a:pt x="0" y="304800"/>
                </a:cubicBezTo>
                <a:cubicBezTo>
                  <a:pt x="-22093" y="237268"/>
                  <a:pt x="14859" y="167001"/>
                  <a:pt x="0" y="101600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1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85155230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7580355-ADE2-7A0F-9A0E-6E7153913795}"/>
              </a:ext>
            </a:extLst>
          </p:cNvPr>
          <p:cNvSpPr/>
          <p:nvPr/>
        </p:nvSpPr>
        <p:spPr>
          <a:xfrm>
            <a:off x="46900" y="3789135"/>
            <a:ext cx="673100" cy="406400"/>
          </a:xfrm>
          <a:custGeom>
            <a:avLst/>
            <a:gdLst>
              <a:gd name="connsiteX0" fmla="*/ 0 w 673100"/>
              <a:gd name="connsiteY0" fmla="*/ 101600 h 406400"/>
              <a:gd name="connsiteX1" fmla="*/ 469900 w 673100"/>
              <a:gd name="connsiteY1" fmla="*/ 101600 h 406400"/>
              <a:gd name="connsiteX2" fmla="*/ 469900 w 673100"/>
              <a:gd name="connsiteY2" fmla="*/ 0 h 406400"/>
              <a:gd name="connsiteX3" fmla="*/ 673100 w 673100"/>
              <a:gd name="connsiteY3" fmla="*/ 203200 h 406400"/>
              <a:gd name="connsiteX4" fmla="*/ 469900 w 673100"/>
              <a:gd name="connsiteY4" fmla="*/ 406400 h 406400"/>
              <a:gd name="connsiteX5" fmla="*/ 469900 w 673100"/>
              <a:gd name="connsiteY5" fmla="*/ 304800 h 406400"/>
              <a:gd name="connsiteX6" fmla="*/ 0 w 673100"/>
              <a:gd name="connsiteY6" fmla="*/ 304800 h 406400"/>
              <a:gd name="connsiteX7" fmla="*/ 0 w 673100"/>
              <a:gd name="connsiteY7" fmla="*/ 1016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100" h="406400" fill="none" extrusionOk="0">
                <a:moveTo>
                  <a:pt x="0" y="101600"/>
                </a:moveTo>
                <a:cubicBezTo>
                  <a:pt x="196932" y="94732"/>
                  <a:pt x="269225" y="111143"/>
                  <a:pt x="469900" y="101600"/>
                </a:cubicBezTo>
                <a:cubicBezTo>
                  <a:pt x="463035" y="77562"/>
                  <a:pt x="479509" y="34080"/>
                  <a:pt x="469900" y="0"/>
                </a:cubicBezTo>
                <a:cubicBezTo>
                  <a:pt x="584224" y="86766"/>
                  <a:pt x="562299" y="136058"/>
                  <a:pt x="673100" y="203200"/>
                </a:cubicBezTo>
                <a:cubicBezTo>
                  <a:pt x="592371" y="310180"/>
                  <a:pt x="526054" y="338585"/>
                  <a:pt x="469900" y="406400"/>
                </a:cubicBezTo>
                <a:cubicBezTo>
                  <a:pt x="466364" y="365813"/>
                  <a:pt x="479871" y="330862"/>
                  <a:pt x="469900" y="304800"/>
                </a:cubicBezTo>
                <a:cubicBezTo>
                  <a:pt x="304462" y="325022"/>
                  <a:pt x="176665" y="249630"/>
                  <a:pt x="0" y="304800"/>
                </a:cubicBezTo>
                <a:cubicBezTo>
                  <a:pt x="-18721" y="255147"/>
                  <a:pt x="22936" y="158152"/>
                  <a:pt x="0" y="101600"/>
                </a:cubicBezTo>
                <a:close/>
              </a:path>
              <a:path w="673100" h="406400" stroke="0" extrusionOk="0">
                <a:moveTo>
                  <a:pt x="0" y="101600"/>
                </a:moveTo>
                <a:cubicBezTo>
                  <a:pt x="188154" y="53315"/>
                  <a:pt x="308393" y="132961"/>
                  <a:pt x="469900" y="101600"/>
                </a:cubicBezTo>
                <a:cubicBezTo>
                  <a:pt x="459949" y="51722"/>
                  <a:pt x="473901" y="32932"/>
                  <a:pt x="469900" y="0"/>
                </a:cubicBezTo>
                <a:cubicBezTo>
                  <a:pt x="522279" y="52278"/>
                  <a:pt x="598406" y="140564"/>
                  <a:pt x="673100" y="203200"/>
                </a:cubicBezTo>
                <a:cubicBezTo>
                  <a:pt x="590028" y="307172"/>
                  <a:pt x="511121" y="360487"/>
                  <a:pt x="469900" y="406400"/>
                </a:cubicBezTo>
                <a:cubicBezTo>
                  <a:pt x="459339" y="361785"/>
                  <a:pt x="475156" y="348598"/>
                  <a:pt x="469900" y="304800"/>
                </a:cubicBezTo>
                <a:cubicBezTo>
                  <a:pt x="249070" y="311520"/>
                  <a:pt x="136902" y="298139"/>
                  <a:pt x="0" y="304800"/>
                </a:cubicBezTo>
                <a:cubicBezTo>
                  <a:pt x="-22093" y="237268"/>
                  <a:pt x="14859" y="167001"/>
                  <a:pt x="0" y="101600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accent1">
                <a:lumMod val="10000"/>
              </a:schemeClr>
            </a:solidFill>
            <a:extLst>
              <a:ext uri="{C807C97D-BFC1-408E-A445-0C87EB9F89A2}">
                <ask:lineSketchStyleProps xmlns:ask="http://schemas.microsoft.com/office/drawing/2018/sketchyshapes" sd="85155230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10D13-5297-28D0-27CC-2FCFEA38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F7769-E08F-3E34-4DB8-32A9041A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rule-based interactions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7D6CB4-669D-EED5-DF0F-39DA0D77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405930"/>
              </p:ext>
            </p:extLst>
          </p:nvPr>
        </p:nvGraphicFramePr>
        <p:xfrm>
          <a:off x="1107952" y="1776878"/>
          <a:ext cx="6928096" cy="2921597"/>
        </p:xfrm>
        <a:graphic>
          <a:graphicData uri="http://schemas.openxmlformats.org/drawingml/2006/table">
            <a:tbl>
              <a:tblPr firstRow="1" firstCol="1" bandRow="1">
                <a:tableStyleId>{C758859F-C848-4523-8B76-B2651E9A6B2C}</a:tableStyleId>
              </a:tblPr>
              <a:tblGrid>
                <a:gridCol w="1732024">
                  <a:extLst>
                    <a:ext uri="{9D8B030D-6E8A-4147-A177-3AD203B41FA5}">
                      <a16:colId xmlns:a16="http://schemas.microsoft.com/office/drawing/2014/main" val="2130525738"/>
                    </a:ext>
                  </a:extLst>
                </a:gridCol>
                <a:gridCol w="1732024">
                  <a:extLst>
                    <a:ext uri="{9D8B030D-6E8A-4147-A177-3AD203B41FA5}">
                      <a16:colId xmlns:a16="http://schemas.microsoft.com/office/drawing/2014/main" val="43735804"/>
                    </a:ext>
                  </a:extLst>
                </a:gridCol>
                <a:gridCol w="1732024">
                  <a:extLst>
                    <a:ext uri="{9D8B030D-6E8A-4147-A177-3AD203B41FA5}">
                      <a16:colId xmlns:a16="http://schemas.microsoft.com/office/drawing/2014/main" val="4133969775"/>
                    </a:ext>
                  </a:extLst>
                </a:gridCol>
                <a:gridCol w="1732024">
                  <a:extLst>
                    <a:ext uri="{9D8B030D-6E8A-4147-A177-3AD203B41FA5}">
                      <a16:colId xmlns:a16="http://schemas.microsoft.com/office/drawing/2014/main" val="3963109088"/>
                    </a:ext>
                  </a:extLst>
                </a:gridCol>
              </a:tblGrid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Nodes</a:t>
                      </a:r>
                      <a:endParaRPr lang="en-US" sz="18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1" kern="100" dirty="0" err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aOR</a:t>
                      </a:r>
                      <a:endParaRPr lang="en-US" sz="18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95% CI</a:t>
                      </a:r>
                      <a:endParaRPr lang="en-US" sz="18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i="1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 value</a:t>
                      </a:r>
                      <a:endParaRPr lang="en-US" sz="1800" b="1" i="1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37947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4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1.54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1.06, 2.25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0.03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92400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5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2.59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1.79, 3.80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&lt;0.001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858077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6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5.32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3.69, 7.79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&lt;0.001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108382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9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0.12, 0.34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&lt;0.001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6674593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10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0.39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0.26, 0.60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&lt;0.001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6789675"/>
                  </a:ext>
                </a:extLst>
              </a:tr>
              <a:tr h="417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Node 12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0.61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0.42, 0.89</a:t>
                      </a:r>
                      <a:endParaRPr lang="en-US" sz="1800" kern="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0.009</a:t>
                      </a:r>
                      <a:endParaRPr lang="en-US" sz="1800" kern="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908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30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>
          <a:extLst>
            <a:ext uri="{FF2B5EF4-FFF2-40B4-BE49-F238E27FC236}">
              <a16:creationId xmlns:a16="http://schemas.microsoft.com/office/drawing/2014/main" id="{160D98CB-A3F4-EF39-5A24-E01D8D72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>
            <a:extLst>
              <a:ext uri="{FF2B5EF4-FFF2-40B4-BE49-F238E27FC236}">
                <a16:creationId xmlns:a16="http://schemas.microsoft.com/office/drawing/2014/main" id="{DFE478AD-7269-AC5B-C1E7-96ED99243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2853507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 &amp; Limitations</a:t>
            </a:r>
            <a:endParaRPr dirty="0"/>
          </a:p>
        </p:txBody>
      </p:sp>
      <p:sp>
        <p:nvSpPr>
          <p:cNvPr id="3392" name="Google Shape;3392;p38">
            <a:extLst>
              <a:ext uri="{FF2B5EF4-FFF2-40B4-BE49-F238E27FC236}">
                <a16:creationId xmlns:a16="http://schemas.microsoft.com/office/drawing/2014/main" id="{5E894E7E-8267-D186-41EC-C60484F1B16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3394" name="Google Shape;3394;p38">
            <a:extLst>
              <a:ext uri="{FF2B5EF4-FFF2-40B4-BE49-F238E27FC236}">
                <a16:creationId xmlns:a16="http://schemas.microsoft.com/office/drawing/2014/main" id="{10617D9C-DDD5-203B-C8B9-60EA082C0B0B}"/>
              </a:ext>
            </a:extLst>
          </p:cNvPr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>
              <a:extLst>
                <a:ext uri="{FF2B5EF4-FFF2-40B4-BE49-F238E27FC236}">
                  <a16:creationId xmlns:a16="http://schemas.microsoft.com/office/drawing/2014/main" id="{AF43866D-1104-D2F2-A9CA-F5A7DF35DCB4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>
                <a:extLst>
                  <a:ext uri="{FF2B5EF4-FFF2-40B4-BE49-F238E27FC236}">
                    <a16:creationId xmlns:a16="http://schemas.microsoft.com/office/drawing/2014/main" id="{3D214516-C3BD-9BDC-025B-E2DF6D97AFE2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>
                <a:extLst>
                  <a:ext uri="{FF2B5EF4-FFF2-40B4-BE49-F238E27FC236}">
                    <a16:creationId xmlns:a16="http://schemas.microsoft.com/office/drawing/2014/main" id="{D1892C44-2D54-FDBE-752A-B0D5D1B9DF3B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>
                <a:extLst>
                  <a:ext uri="{FF2B5EF4-FFF2-40B4-BE49-F238E27FC236}">
                    <a16:creationId xmlns:a16="http://schemas.microsoft.com/office/drawing/2014/main" id="{30580FFC-A6CF-45A9-5641-A6BD6E465336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>
                <a:extLst>
                  <a:ext uri="{FF2B5EF4-FFF2-40B4-BE49-F238E27FC236}">
                    <a16:creationId xmlns:a16="http://schemas.microsoft.com/office/drawing/2014/main" id="{E278B2DA-D0B2-F8FD-2AB3-0C4CC8CA1A59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>
                <a:extLst>
                  <a:ext uri="{FF2B5EF4-FFF2-40B4-BE49-F238E27FC236}">
                    <a16:creationId xmlns:a16="http://schemas.microsoft.com/office/drawing/2014/main" id="{82BB86BC-C7B3-1F2E-3C6E-55F7FCE35A42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>
                <a:extLst>
                  <a:ext uri="{FF2B5EF4-FFF2-40B4-BE49-F238E27FC236}">
                    <a16:creationId xmlns:a16="http://schemas.microsoft.com/office/drawing/2014/main" id="{B0EA4683-DD5C-A75B-97B9-F31A27E93237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>
                <a:extLst>
                  <a:ext uri="{FF2B5EF4-FFF2-40B4-BE49-F238E27FC236}">
                    <a16:creationId xmlns:a16="http://schemas.microsoft.com/office/drawing/2014/main" id="{4A8A7557-3DB1-534E-12AB-18674F49B042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>
                <a:extLst>
                  <a:ext uri="{FF2B5EF4-FFF2-40B4-BE49-F238E27FC236}">
                    <a16:creationId xmlns:a16="http://schemas.microsoft.com/office/drawing/2014/main" id="{DC7FE086-A797-9281-5B67-8F3813F44161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>
                <a:extLst>
                  <a:ext uri="{FF2B5EF4-FFF2-40B4-BE49-F238E27FC236}">
                    <a16:creationId xmlns:a16="http://schemas.microsoft.com/office/drawing/2014/main" id="{A9C32B0D-F269-4F00-C2BF-92364CC1063A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>
                <a:extLst>
                  <a:ext uri="{FF2B5EF4-FFF2-40B4-BE49-F238E27FC236}">
                    <a16:creationId xmlns:a16="http://schemas.microsoft.com/office/drawing/2014/main" id="{C8945D4D-1EE5-08B0-FBF6-F4BF1E993F05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>
                <a:extLst>
                  <a:ext uri="{FF2B5EF4-FFF2-40B4-BE49-F238E27FC236}">
                    <a16:creationId xmlns:a16="http://schemas.microsoft.com/office/drawing/2014/main" id="{156FAAF2-EC97-5F13-5336-C4E9E6C85DDB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>
                <a:extLst>
                  <a:ext uri="{FF2B5EF4-FFF2-40B4-BE49-F238E27FC236}">
                    <a16:creationId xmlns:a16="http://schemas.microsoft.com/office/drawing/2014/main" id="{80D2A549-B986-5AA6-B514-4963EA451744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>
              <a:extLst>
                <a:ext uri="{FF2B5EF4-FFF2-40B4-BE49-F238E27FC236}">
                  <a16:creationId xmlns:a16="http://schemas.microsoft.com/office/drawing/2014/main" id="{5CF136C5-2EEC-1953-3DBE-7C07FF2C0052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>
                <a:extLst>
                  <a:ext uri="{FF2B5EF4-FFF2-40B4-BE49-F238E27FC236}">
                    <a16:creationId xmlns:a16="http://schemas.microsoft.com/office/drawing/2014/main" id="{A6A9DA0E-4405-AC5D-3B65-1D6C77779665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>
                <a:extLst>
                  <a:ext uri="{FF2B5EF4-FFF2-40B4-BE49-F238E27FC236}">
                    <a16:creationId xmlns:a16="http://schemas.microsoft.com/office/drawing/2014/main" id="{557A8AB5-FF7E-E51A-BE62-738DDA8AEA67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>
                <a:extLst>
                  <a:ext uri="{FF2B5EF4-FFF2-40B4-BE49-F238E27FC236}">
                    <a16:creationId xmlns:a16="http://schemas.microsoft.com/office/drawing/2014/main" id="{D14FF513-70FE-B2C8-8AE1-560A31DDDE42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>
                <a:extLst>
                  <a:ext uri="{FF2B5EF4-FFF2-40B4-BE49-F238E27FC236}">
                    <a16:creationId xmlns:a16="http://schemas.microsoft.com/office/drawing/2014/main" id="{43DE6A91-ADF5-E1EA-2952-E09B9F0F6332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>
                <a:extLst>
                  <a:ext uri="{FF2B5EF4-FFF2-40B4-BE49-F238E27FC236}">
                    <a16:creationId xmlns:a16="http://schemas.microsoft.com/office/drawing/2014/main" id="{14BBB130-11C1-F708-57BE-99A3643FA389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>
                <a:extLst>
                  <a:ext uri="{FF2B5EF4-FFF2-40B4-BE49-F238E27FC236}">
                    <a16:creationId xmlns:a16="http://schemas.microsoft.com/office/drawing/2014/main" id="{7EBA9672-8E1C-A0D2-E817-A0F26865D85C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>
                <a:extLst>
                  <a:ext uri="{FF2B5EF4-FFF2-40B4-BE49-F238E27FC236}">
                    <a16:creationId xmlns:a16="http://schemas.microsoft.com/office/drawing/2014/main" id="{F47D7DDD-0C57-1E8F-752C-49B44D1BE8C0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>
                <a:extLst>
                  <a:ext uri="{FF2B5EF4-FFF2-40B4-BE49-F238E27FC236}">
                    <a16:creationId xmlns:a16="http://schemas.microsoft.com/office/drawing/2014/main" id="{8A66E073-064B-1539-2F25-C494A9CBC562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>
                <a:extLst>
                  <a:ext uri="{FF2B5EF4-FFF2-40B4-BE49-F238E27FC236}">
                    <a16:creationId xmlns:a16="http://schemas.microsoft.com/office/drawing/2014/main" id="{D6861C0F-4646-46F2-D2CD-4CFAD5CAA6C1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>
                <a:extLst>
                  <a:ext uri="{FF2B5EF4-FFF2-40B4-BE49-F238E27FC236}">
                    <a16:creationId xmlns:a16="http://schemas.microsoft.com/office/drawing/2014/main" id="{0ABB9DD3-B05C-05FF-797C-F26F8B9E585D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>
                <a:extLst>
                  <a:ext uri="{FF2B5EF4-FFF2-40B4-BE49-F238E27FC236}">
                    <a16:creationId xmlns:a16="http://schemas.microsoft.com/office/drawing/2014/main" id="{B05A4876-5905-E2F1-10A9-4AFA79A0CABA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>
                <a:extLst>
                  <a:ext uri="{FF2B5EF4-FFF2-40B4-BE49-F238E27FC236}">
                    <a16:creationId xmlns:a16="http://schemas.microsoft.com/office/drawing/2014/main" id="{262815D3-5A1F-2B43-2E36-24EE2577751A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>
            <a:extLst>
              <a:ext uri="{FF2B5EF4-FFF2-40B4-BE49-F238E27FC236}">
                <a16:creationId xmlns:a16="http://schemas.microsoft.com/office/drawing/2014/main" id="{DD2F5F0E-2815-D4F6-18CD-6B0D61B97A7A}"/>
              </a:ext>
            </a:extLst>
          </p:cNvPr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>
              <a:extLst>
                <a:ext uri="{FF2B5EF4-FFF2-40B4-BE49-F238E27FC236}">
                  <a16:creationId xmlns:a16="http://schemas.microsoft.com/office/drawing/2014/main" id="{ED0F2111-B0F4-F48A-D5AD-FE07B1F80876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>
                <a:extLst>
                  <a:ext uri="{FF2B5EF4-FFF2-40B4-BE49-F238E27FC236}">
                    <a16:creationId xmlns:a16="http://schemas.microsoft.com/office/drawing/2014/main" id="{B630B97C-D57E-310C-3B8E-5BA0B67CD6DD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>
                <a:extLst>
                  <a:ext uri="{FF2B5EF4-FFF2-40B4-BE49-F238E27FC236}">
                    <a16:creationId xmlns:a16="http://schemas.microsoft.com/office/drawing/2014/main" id="{68797527-4C50-CC21-EC6B-CFC465E80108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>
                <a:extLst>
                  <a:ext uri="{FF2B5EF4-FFF2-40B4-BE49-F238E27FC236}">
                    <a16:creationId xmlns:a16="http://schemas.microsoft.com/office/drawing/2014/main" id="{9257BC31-0B23-D438-C9BB-AD9B76C8885E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>
                <a:extLst>
                  <a:ext uri="{FF2B5EF4-FFF2-40B4-BE49-F238E27FC236}">
                    <a16:creationId xmlns:a16="http://schemas.microsoft.com/office/drawing/2014/main" id="{FC78E2A0-8F67-38EA-B69A-09119D080D22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>
                <a:extLst>
                  <a:ext uri="{FF2B5EF4-FFF2-40B4-BE49-F238E27FC236}">
                    <a16:creationId xmlns:a16="http://schemas.microsoft.com/office/drawing/2014/main" id="{CE466477-30A5-0BB1-044E-2D8370C370DA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>
                <a:extLst>
                  <a:ext uri="{FF2B5EF4-FFF2-40B4-BE49-F238E27FC236}">
                    <a16:creationId xmlns:a16="http://schemas.microsoft.com/office/drawing/2014/main" id="{2D93F85D-261E-E141-15CA-08FD431CBC33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>
                <a:extLst>
                  <a:ext uri="{FF2B5EF4-FFF2-40B4-BE49-F238E27FC236}">
                    <a16:creationId xmlns:a16="http://schemas.microsoft.com/office/drawing/2014/main" id="{F502DCA2-3090-169E-E8E6-59B855433282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>
                <a:extLst>
                  <a:ext uri="{FF2B5EF4-FFF2-40B4-BE49-F238E27FC236}">
                    <a16:creationId xmlns:a16="http://schemas.microsoft.com/office/drawing/2014/main" id="{A201B153-EA05-DF1E-868B-327D3B00BA3D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>
                <a:extLst>
                  <a:ext uri="{FF2B5EF4-FFF2-40B4-BE49-F238E27FC236}">
                    <a16:creationId xmlns:a16="http://schemas.microsoft.com/office/drawing/2014/main" id="{24B363D2-9007-2FDD-5FBE-8C0AF4CF9ADF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>
                <a:extLst>
                  <a:ext uri="{FF2B5EF4-FFF2-40B4-BE49-F238E27FC236}">
                    <a16:creationId xmlns:a16="http://schemas.microsoft.com/office/drawing/2014/main" id="{55D32828-3230-0222-26C9-C5C853BC2C86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>
                <a:extLst>
                  <a:ext uri="{FF2B5EF4-FFF2-40B4-BE49-F238E27FC236}">
                    <a16:creationId xmlns:a16="http://schemas.microsoft.com/office/drawing/2014/main" id="{204B5930-493F-F85C-EF61-07F09DF1EA7B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>
                <a:extLst>
                  <a:ext uri="{FF2B5EF4-FFF2-40B4-BE49-F238E27FC236}">
                    <a16:creationId xmlns:a16="http://schemas.microsoft.com/office/drawing/2014/main" id="{B94B5A49-95BE-18BE-625C-4E9A39F51653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>
              <a:extLst>
                <a:ext uri="{FF2B5EF4-FFF2-40B4-BE49-F238E27FC236}">
                  <a16:creationId xmlns:a16="http://schemas.microsoft.com/office/drawing/2014/main" id="{3821ABA1-DC7F-2838-ED78-97AB80BF43F2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>
                <a:extLst>
                  <a:ext uri="{FF2B5EF4-FFF2-40B4-BE49-F238E27FC236}">
                    <a16:creationId xmlns:a16="http://schemas.microsoft.com/office/drawing/2014/main" id="{919B212E-007C-8492-C371-C8BA877C7FC8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>
                <a:extLst>
                  <a:ext uri="{FF2B5EF4-FFF2-40B4-BE49-F238E27FC236}">
                    <a16:creationId xmlns:a16="http://schemas.microsoft.com/office/drawing/2014/main" id="{E8F575FF-8C8B-B1FE-25AB-DCAAC05F5215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>
                <a:extLst>
                  <a:ext uri="{FF2B5EF4-FFF2-40B4-BE49-F238E27FC236}">
                    <a16:creationId xmlns:a16="http://schemas.microsoft.com/office/drawing/2014/main" id="{CA52CBD1-0318-F40C-330A-A13B7F60714F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>
                <a:extLst>
                  <a:ext uri="{FF2B5EF4-FFF2-40B4-BE49-F238E27FC236}">
                    <a16:creationId xmlns:a16="http://schemas.microsoft.com/office/drawing/2014/main" id="{D78276D0-C21E-F913-477C-3879D3FE514B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>
                <a:extLst>
                  <a:ext uri="{FF2B5EF4-FFF2-40B4-BE49-F238E27FC236}">
                    <a16:creationId xmlns:a16="http://schemas.microsoft.com/office/drawing/2014/main" id="{4FA94677-C1D3-189D-B1C0-8D951C3FA6FE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>
                <a:extLst>
                  <a:ext uri="{FF2B5EF4-FFF2-40B4-BE49-F238E27FC236}">
                    <a16:creationId xmlns:a16="http://schemas.microsoft.com/office/drawing/2014/main" id="{E4CA4218-1168-B940-4621-5C5AC46BD629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>
                <a:extLst>
                  <a:ext uri="{FF2B5EF4-FFF2-40B4-BE49-F238E27FC236}">
                    <a16:creationId xmlns:a16="http://schemas.microsoft.com/office/drawing/2014/main" id="{C6FE14D6-102D-9FF7-6DE1-DA09B7BF9EF0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>
                <a:extLst>
                  <a:ext uri="{FF2B5EF4-FFF2-40B4-BE49-F238E27FC236}">
                    <a16:creationId xmlns:a16="http://schemas.microsoft.com/office/drawing/2014/main" id="{7689D33C-9CCA-54C5-EA5C-B913B30945CB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>
                <a:extLst>
                  <a:ext uri="{FF2B5EF4-FFF2-40B4-BE49-F238E27FC236}">
                    <a16:creationId xmlns:a16="http://schemas.microsoft.com/office/drawing/2014/main" id="{F6383BB4-030C-B54B-058C-AFFCD07B44D6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>
                <a:extLst>
                  <a:ext uri="{FF2B5EF4-FFF2-40B4-BE49-F238E27FC236}">
                    <a16:creationId xmlns:a16="http://schemas.microsoft.com/office/drawing/2014/main" id="{78A85674-ECB5-FAED-1BE5-188515E8DDF6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>
                <a:extLst>
                  <a:ext uri="{FF2B5EF4-FFF2-40B4-BE49-F238E27FC236}">
                    <a16:creationId xmlns:a16="http://schemas.microsoft.com/office/drawing/2014/main" id="{8237F2A1-31F3-0354-CB3E-2200D9A343EE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>
                <a:extLst>
                  <a:ext uri="{FF2B5EF4-FFF2-40B4-BE49-F238E27FC236}">
                    <a16:creationId xmlns:a16="http://schemas.microsoft.com/office/drawing/2014/main" id="{F663A630-26C5-7762-10F0-57462236AB6F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>
            <a:extLst>
              <a:ext uri="{FF2B5EF4-FFF2-40B4-BE49-F238E27FC236}">
                <a16:creationId xmlns:a16="http://schemas.microsoft.com/office/drawing/2014/main" id="{359640F3-F2D7-9513-5D8F-0B5AB27D8A0E}"/>
              </a:ext>
            </a:extLst>
          </p:cNvPr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>
              <a:extLst>
                <a:ext uri="{FF2B5EF4-FFF2-40B4-BE49-F238E27FC236}">
                  <a16:creationId xmlns:a16="http://schemas.microsoft.com/office/drawing/2014/main" id="{4C24028E-80B4-CBDC-599B-2693B2564B11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>
                <a:extLst>
                  <a:ext uri="{FF2B5EF4-FFF2-40B4-BE49-F238E27FC236}">
                    <a16:creationId xmlns:a16="http://schemas.microsoft.com/office/drawing/2014/main" id="{D57B0AC2-E284-B1EF-196B-BC5F5EF0130F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>
                <a:extLst>
                  <a:ext uri="{FF2B5EF4-FFF2-40B4-BE49-F238E27FC236}">
                    <a16:creationId xmlns:a16="http://schemas.microsoft.com/office/drawing/2014/main" id="{3184E2C2-830D-A3E1-E077-FD01D166A65A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>
                <a:extLst>
                  <a:ext uri="{FF2B5EF4-FFF2-40B4-BE49-F238E27FC236}">
                    <a16:creationId xmlns:a16="http://schemas.microsoft.com/office/drawing/2014/main" id="{0166789D-216F-6FED-74ED-50A1F63A8899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>
                <a:extLst>
                  <a:ext uri="{FF2B5EF4-FFF2-40B4-BE49-F238E27FC236}">
                    <a16:creationId xmlns:a16="http://schemas.microsoft.com/office/drawing/2014/main" id="{E1350EE4-941A-7BB4-2191-A9DFE23CD057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>
                <a:extLst>
                  <a:ext uri="{FF2B5EF4-FFF2-40B4-BE49-F238E27FC236}">
                    <a16:creationId xmlns:a16="http://schemas.microsoft.com/office/drawing/2014/main" id="{D05D99F1-1206-5262-9024-1896C5B3AF02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>
                <a:extLst>
                  <a:ext uri="{FF2B5EF4-FFF2-40B4-BE49-F238E27FC236}">
                    <a16:creationId xmlns:a16="http://schemas.microsoft.com/office/drawing/2014/main" id="{02232935-FA0B-D581-3AF9-192EC4C4BA0A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>
                <a:extLst>
                  <a:ext uri="{FF2B5EF4-FFF2-40B4-BE49-F238E27FC236}">
                    <a16:creationId xmlns:a16="http://schemas.microsoft.com/office/drawing/2014/main" id="{E4B46BAD-0FA8-48BC-F009-05871E44F781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>
                <a:extLst>
                  <a:ext uri="{FF2B5EF4-FFF2-40B4-BE49-F238E27FC236}">
                    <a16:creationId xmlns:a16="http://schemas.microsoft.com/office/drawing/2014/main" id="{0083AC41-59B4-B372-67AA-3E6A09D78205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>
                <a:extLst>
                  <a:ext uri="{FF2B5EF4-FFF2-40B4-BE49-F238E27FC236}">
                    <a16:creationId xmlns:a16="http://schemas.microsoft.com/office/drawing/2014/main" id="{D057624A-85E6-8F2D-04FE-E990B1C682B2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>
                <a:extLst>
                  <a:ext uri="{FF2B5EF4-FFF2-40B4-BE49-F238E27FC236}">
                    <a16:creationId xmlns:a16="http://schemas.microsoft.com/office/drawing/2014/main" id="{A3CC3C7D-ADD2-5B6A-E914-60CE9563529F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>
                <a:extLst>
                  <a:ext uri="{FF2B5EF4-FFF2-40B4-BE49-F238E27FC236}">
                    <a16:creationId xmlns:a16="http://schemas.microsoft.com/office/drawing/2014/main" id="{EBC9D883-21FF-88B9-05B6-E92FC7EA9EDE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>
                <a:extLst>
                  <a:ext uri="{FF2B5EF4-FFF2-40B4-BE49-F238E27FC236}">
                    <a16:creationId xmlns:a16="http://schemas.microsoft.com/office/drawing/2014/main" id="{ACF0FDD0-980E-082E-C565-32E52B48E77B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>
              <a:extLst>
                <a:ext uri="{FF2B5EF4-FFF2-40B4-BE49-F238E27FC236}">
                  <a16:creationId xmlns:a16="http://schemas.microsoft.com/office/drawing/2014/main" id="{647BDC1C-2559-AA90-5304-B36111EF1BB2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>
                <a:extLst>
                  <a:ext uri="{FF2B5EF4-FFF2-40B4-BE49-F238E27FC236}">
                    <a16:creationId xmlns:a16="http://schemas.microsoft.com/office/drawing/2014/main" id="{1398778B-A5DB-DEBD-7A67-9E1AD10D1898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>
                <a:extLst>
                  <a:ext uri="{FF2B5EF4-FFF2-40B4-BE49-F238E27FC236}">
                    <a16:creationId xmlns:a16="http://schemas.microsoft.com/office/drawing/2014/main" id="{4EBF2220-896C-DEFD-44C9-C19ECFD27FAD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>
                <a:extLst>
                  <a:ext uri="{FF2B5EF4-FFF2-40B4-BE49-F238E27FC236}">
                    <a16:creationId xmlns:a16="http://schemas.microsoft.com/office/drawing/2014/main" id="{A6D446EB-B70B-950F-B4B2-0BBE53FF5548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>
                <a:extLst>
                  <a:ext uri="{FF2B5EF4-FFF2-40B4-BE49-F238E27FC236}">
                    <a16:creationId xmlns:a16="http://schemas.microsoft.com/office/drawing/2014/main" id="{639198CB-47FA-6BB3-6147-0E7C54347C49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>
                <a:extLst>
                  <a:ext uri="{FF2B5EF4-FFF2-40B4-BE49-F238E27FC236}">
                    <a16:creationId xmlns:a16="http://schemas.microsoft.com/office/drawing/2014/main" id="{D2BD4FF3-B2DA-66F6-F9F9-8A4A7118B3F1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>
                <a:extLst>
                  <a:ext uri="{FF2B5EF4-FFF2-40B4-BE49-F238E27FC236}">
                    <a16:creationId xmlns:a16="http://schemas.microsoft.com/office/drawing/2014/main" id="{13E8EEF4-F27A-2477-629D-F22E6383316E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>
                <a:extLst>
                  <a:ext uri="{FF2B5EF4-FFF2-40B4-BE49-F238E27FC236}">
                    <a16:creationId xmlns:a16="http://schemas.microsoft.com/office/drawing/2014/main" id="{91B94914-2E7B-D19F-D3E2-31A1FAC8A031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>
                <a:extLst>
                  <a:ext uri="{FF2B5EF4-FFF2-40B4-BE49-F238E27FC236}">
                    <a16:creationId xmlns:a16="http://schemas.microsoft.com/office/drawing/2014/main" id="{5776ACD5-1823-2751-CA68-C8894D71AB85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>
                <a:extLst>
                  <a:ext uri="{FF2B5EF4-FFF2-40B4-BE49-F238E27FC236}">
                    <a16:creationId xmlns:a16="http://schemas.microsoft.com/office/drawing/2014/main" id="{4EA18311-F305-8BB4-D494-A82C4E096F32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>
                <a:extLst>
                  <a:ext uri="{FF2B5EF4-FFF2-40B4-BE49-F238E27FC236}">
                    <a16:creationId xmlns:a16="http://schemas.microsoft.com/office/drawing/2014/main" id="{CAF32CF4-6C88-3C2C-ED16-6DB4FFA580BC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>
                <a:extLst>
                  <a:ext uri="{FF2B5EF4-FFF2-40B4-BE49-F238E27FC236}">
                    <a16:creationId xmlns:a16="http://schemas.microsoft.com/office/drawing/2014/main" id="{92665825-B4D1-F58A-9132-648D1AEEB8A3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>
                <a:extLst>
                  <a:ext uri="{FF2B5EF4-FFF2-40B4-BE49-F238E27FC236}">
                    <a16:creationId xmlns:a16="http://schemas.microsoft.com/office/drawing/2014/main" id="{58CB72D4-0939-B7FC-724A-F6EBAF81F20E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694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C815-8D2D-3571-223F-EF957CA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1ADD-C450-F2A2-6DD8-174115C9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BD147-D2AE-189D-24FA-771C1E33E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Utilized advanced machine learning techniques to identify key factors influencing quality antenatal care.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Focused on nationally representative data, enhancing generalizability across diverse sociodemographic groups in Bangladesh.</a:t>
            </a:r>
          </a:p>
        </p:txBody>
      </p:sp>
    </p:spTree>
    <p:extLst>
      <p:ext uri="{BB962C8B-B14F-4D97-AF65-F5344CB8AC3E}">
        <p14:creationId xmlns:p14="http://schemas.microsoft.com/office/powerpoint/2010/main" val="290717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2564A-8D6B-384F-3C45-3F044ACC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8735-76B7-0898-5F32-55CB3AB9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Our team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04913-14E7-3E1B-FC1F-677ACEE6A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marL="596900" indent="-45720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Md. Ismail Hossain</a:t>
            </a:r>
          </a:p>
          <a:p>
            <a:pPr marL="596900" indent="-457200" algn="just">
              <a:buFont typeface="+mj-lt"/>
              <a:buAutoNum type="arabicPeriod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6900" indent="-457200" algn="just">
              <a:buFont typeface="+mj-lt"/>
              <a:buAutoNum type="arabicPeriod"/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Moumita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Datta Gupta</a:t>
            </a:r>
          </a:p>
          <a:p>
            <a:pPr marL="596900" indent="-457200" algn="just">
              <a:buFont typeface="+mj-lt"/>
              <a:buAutoNum type="arabicPeriod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6900" indent="-457200" algn="just">
              <a:buFont typeface="+mj-lt"/>
              <a:buAutoNum type="arabicPeriod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Md.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Mahfuzur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Rahman</a:t>
            </a:r>
          </a:p>
        </p:txBody>
      </p:sp>
      <p:sp>
        <p:nvSpPr>
          <p:cNvPr id="4" name="Google Shape;4163;p59">
            <a:extLst>
              <a:ext uri="{FF2B5EF4-FFF2-40B4-BE49-F238E27FC236}">
                <a16:creationId xmlns:a16="http://schemas.microsoft.com/office/drawing/2014/main" id="{34C15A43-EFF5-488F-4B17-0F0FD79381F9}"/>
              </a:ext>
            </a:extLst>
          </p:cNvPr>
          <p:cNvSpPr txBox="1">
            <a:spLocks/>
          </p:cNvSpPr>
          <p:nvPr/>
        </p:nvSpPr>
        <p:spPr>
          <a:xfrm>
            <a:off x="1690522" y="4405175"/>
            <a:ext cx="54743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Department of Mathematics and Natural Sciences, BRAC University, Dhaka, Bangladesh</a:t>
            </a:r>
          </a:p>
        </p:txBody>
      </p:sp>
      <p:pic>
        <p:nvPicPr>
          <p:cNvPr id="1028" name="Picture 4" descr="BRAC University Merit-Based international awards in Bangladesh">
            <a:extLst>
              <a:ext uri="{FF2B5EF4-FFF2-40B4-BE49-F238E27FC236}">
                <a16:creationId xmlns:a16="http://schemas.microsoft.com/office/drawing/2014/main" id="{3ACEE8DE-1456-E606-E326-02E5A9D4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97" y="4029925"/>
            <a:ext cx="1089025" cy="999275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7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15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8AFF4-AC9C-F392-1C2E-295D8F9EB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DCAD6-6009-C5AA-371E-15E24B08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4DF7-AB19-27FE-6FEF-CAC223D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Wide confidence intervals for interaction terms.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Cross-sectional design limits causality.</a:t>
            </a:r>
          </a:p>
        </p:txBody>
      </p:sp>
    </p:spTree>
    <p:extLst>
      <p:ext uri="{BB962C8B-B14F-4D97-AF65-F5344CB8AC3E}">
        <p14:creationId xmlns:p14="http://schemas.microsoft.com/office/powerpoint/2010/main" val="373573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>
          <a:extLst>
            <a:ext uri="{FF2B5EF4-FFF2-40B4-BE49-F238E27FC236}">
              <a16:creationId xmlns:a16="http://schemas.microsoft.com/office/drawing/2014/main" id="{669438C3-E86E-4D8A-E5CD-F03693C9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>
            <a:extLst>
              <a:ext uri="{FF2B5EF4-FFF2-40B4-BE49-F238E27FC236}">
                <a16:creationId xmlns:a16="http://schemas.microsoft.com/office/drawing/2014/main" id="{13AAF7BB-2205-F62C-7ED8-A909CB944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392" name="Google Shape;3392;p38">
            <a:extLst>
              <a:ext uri="{FF2B5EF4-FFF2-40B4-BE49-F238E27FC236}">
                <a16:creationId xmlns:a16="http://schemas.microsoft.com/office/drawing/2014/main" id="{E4F26EA2-C84D-48D0-BE66-4DD9FE9961B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3394" name="Google Shape;3394;p38">
            <a:extLst>
              <a:ext uri="{FF2B5EF4-FFF2-40B4-BE49-F238E27FC236}">
                <a16:creationId xmlns:a16="http://schemas.microsoft.com/office/drawing/2014/main" id="{DDC8D631-54FE-E3A4-9C2C-7579FDBE6BAE}"/>
              </a:ext>
            </a:extLst>
          </p:cNvPr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>
              <a:extLst>
                <a:ext uri="{FF2B5EF4-FFF2-40B4-BE49-F238E27FC236}">
                  <a16:creationId xmlns:a16="http://schemas.microsoft.com/office/drawing/2014/main" id="{484D34B6-BEDD-2B98-9736-FD4468F85107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>
                <a:extLst>
                  <a:ext uri="{FF2B5EF4-FFF2-40B4-BE49-F238E27FC236}">
                    <a16:creationId xmlns:a16="http://schemas.microsoft.com/office/drawing/2014/main" id="{3F96AD68-67A1-24EE-377A-E5101C9D2072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>
                <a:extLst>
                  <a:ext uri="{FF2B5EF4-FFF2-40B4-BE49-F238E27FC236}">
                    <a16:creationId xmlns:a16="http://schemas.microsoft.com/office/drawing/2014/main" id="{367E83BC-2C36-13F3-80C4-D2F1E1B2BE09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>
                <a:extLst>
                  <a:ext uri="{FF2B5EF4-FFF2-40B4-BE49-F238E27FC236}">
                    <a16:creationId xmlns:a16="http://schemas.microsoft.com/office/drawing/2014/main" id="{5F4808CE-94ED-ADAE-5BE0-813EBD88751B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>
                <a:extLst>
                  <a:ext uri="{FF2B5EF4-FFF2-40B4-BE49-F238E27FC236}">
                    <a16:creationId xmlns:a16="http://schemas.microsoft.com/office/drawing/2014/main" id="{E10906AA-BB4E-DBA0-0639-A8DD55F8F667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>
                <a:extLst>
                  <a:ext uri="{FF2B5EF4-FFF2-40B4-BE49-F238E27FC236}">
                    <a16:creationId xmlns:a16="http://schemas.microsoft.com/office/drawing/2014/main" id="{A9B5B37A-3B12-FB0C-6191-A3146EBCF61E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>
                <a:extLst>
                  <a:ext uri="{FF2B5EF4-FFF2-40B4-BE49-F238E27FC236}">
                    <a16:creationId xmlns:a16="http://schemas.microsoft.com/office/drawing/2014/main" id="{5694C371-B2ED-D789-8D23-550E05F46CBD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>
                <a:extLst>
                  <a:ext uri="{FF2B5EF4-FFF2-40B4-BE49-F238E27FC236}">
                    <a16:creationId xmlns:a16="http://schemas.microsoft.com/office/drawing/2014/main" id="{5F1218F7-473E-94F1-54DA-824A9E276445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>
                <a:extLst>
                  <a:ext uri="{FF2B5EF4-FFF2-40B4-BE49-F238E27FC236}">
                    <a16:creationId xmlns:a16="http://schemas.microsoft.com/office/drawing/2014/main" id="{6357D22A-51F8-4915-6748-E29D07F2510E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>
                <a:extLst>
                  <a:ext uri="{FF2B5EF4-FFF2-40B4-BE49-F238E27FC236}">
                    <a16:creationId xmlns:a16="http://schemas.microsoft.com/office/drawing/2014/main" id="{1CFECBEA-EAE3-DFAC-A625-FAD656AE337F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>
                <a:extLst>
                  <a:ext uri="{FF2B5EF4-FFF2-40B4-BE49-F238E27FC236}">
                    <a16:creationId xmlns:a16="http://schemas.microsoft.com/office/drawing/2014/main" id="{13202D4F-6640-AFBC-5EFC-E7E29698CA39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>
                <a:extLst>
                  <a:ext uri="{FF2B5EF4-FFF2-40B4-BE49-F238E27FC236}">
                    <a16:creationId xmlns:a16="http://schemas.microsoft.com/office/drawing/2014/main" id="{DAB62969-6424-6C73-0F3F-70DC4B3DD661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>
                <a:extLst>
                  <a:ext uri="{FF2B5EF4-FFF2-40B4-BE49-F238E27FC236}">
                    <a16:creationId xmlns:a16="http://schemas.microsoft.com/office/drawing/2014/main" id="{56D1C61A-E300-A6D2-61ED-13FB52AB1939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>
              <a:extLst>
                <a:ext uri="{FF2B5EF4-FFF2-40B4-BE49-F238E27FC236}">
                  <a16:creationId xmlns:a16="http://schemas.microsoft.com/office/drawing/2014/main" id="{BE243D4C-F19D-8ED5-E7FD-B0DA9129E6C7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>
                <a:extLst>
                  <a:ext uri="{FF2B5EF4-FFF2-40B4-BE49-F238E27FC236}">
                    <a16:creationId xmlns:a16="http://schemas.microsoft.com/office/drawing/2014/main" id="{094096A9-F665-C712-2DDB-CDA7C6C4E791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>
                <a:extLst>
                  <a:ext uri="{FF2B5EF4-FFF2-40B4-BE49-F238E27FC236}">
                    <a16:creationId xmlns:a16="http://schemas.microsoft.com/office/drawing/2014/main" id="{2FBE047E-6D72-B9E2-C675-0260E388DC4D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>
                <a:extLst>
                  <a:ext uri="{FF2B5EF4-FFF2-40B4-BE49-F238E27FC236}">
                    <a16:creationId xmlns:a16="http://schemas.microsoft.com/office/drawing/2014/main" id="{63731766-68ED-4DA1-20B0-F449490DCACD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>
                <a:extLst>
                  <a:ext uri="{FF2B5EF4-FFF2-40B4-BE49-F238E27FC236}">
                    <a16:creationId xmlns:a16="http://schemas.microsoft.com/office/drawing/2014/main" id="{4A18F7ED-43EC-0ED5-11DD-5D1885BFDFEA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>
                <a:extLst>
                  <a:ext uri="{FF2B5EF4-FFF2-40B4-BE49-F238E27FC236}">
                    <a16:creationId xmlns:a16="http://schemas.microsoft.com/office/drawing/2014/main" id="{3781C82E-3EEA-BF1B-661D-72B3DE94E86D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>
                <a:extLst>
                  <a:ext uri="{FF2B5EF4-FFF2-40B4-BE49-F238E27FC236}">
                    <a16:creationId xmlns:a16="http://schemas.microsoft.com/office/drawing/2014/main" id="{92E0CAC2-BA01-BDE4-F53F-84D1823E2522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>
                <a:extLst>
                  <a:ext uri="{FF2B5EF4-FFF2-40B4-BE49-F238E27FC236}">
                    <a16:creationId xmlns:a16="http://schemas.microsoft.com/office/drawing/2014/main" id="{C0CF62EE-C2B4-D339-06BB-038CF80EB7C4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>
                <a:extLst>
                  <a:ext uri="{FF2B5EF4-FFF2-40B4-BE49-F238E27FC236}">
                    <a16:creationId xmlns:a16="http://schemas.microsoft.com/office/drawing/2014/main" id="{097441F8-24CF-C930-5C0A-C182BA1F57BF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>
                <a:extLst>
                  <a:ext uri="{FF2B5EF4-FFF2-40B4-BE49-F238E27FC236}">
                    <a16:creationId xmlns:a16="http://schemas.microsoft.com/office/drawing/2014/main" id="{672861FF-D33A-E1E9-2193-A151800DE7FF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>
                <a:extLst>
                  <a:ext uri="{FF2B5EF4-FFF2-40B4-BE49-F238E27FC236}">
                    <a16:creationId xmlns:a16="http://schemas.microsoft.com/office/drawing/2014/main" id="{28AF41A1-B911-3DAD-4935-409E01809DA1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>
                <a:extLst>
                  <a:ext uri="{FF2B5EF4-FFF2-40B4-BE49-F238E27FC236}">
                    <a16:creationId xmlns:a16="http://schemas.microsoft.com/office/drawing/2014/main" id="{9CD9F166-B592-855A-C98D-2EAD09641740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>
                <a:extLst>
                  <a:ext uri="{FF2B5EF4-FFF2-40B4-BE49-F238E27FC236}">
                    <a16:creationId xmlns:a16="http://schemas.microsoft.com/office/drawing/2014/main" id="{E9785D82-2931-25FF-EA5C-E94C101D21FB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>
            <a:extLst>
              <a:ext uri="{FF2B5EF4-FFF2-40B4-BE49-F238E27FC236}">
                <a16:creationId xmlns:a16="http://schemas.microsoft.com/office/drawing/2014/main" id="{DAD88D0A-5660-6F01-2B6F-32AC5507A689}"/>
              </a:ext>
            </a:extLst>
          </p:cNvPr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>
              <a:extLst>
                <a:ext uri="{FF2B5EF4-FFF2-40B4-BE49-F238E27FC236}">
                  <a16:creationId xmlns:a16="http://schemas.microsoft.com/office/drawing/2014/main" id="{85CAB66C-2AEA-BBC3-6249-2CC0FD648C25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>
                <a:extLst>
                  <a:ext uri="{FF2B5EF4-FFF2-40B4-BE49-F238E27FC236}">
                    <a16:creationId xmlns:a16="http://schemas.microsoft.com/office/drawing/2014/main" id="{AE842137-5255-2571-5B63-716D0A70AA32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>
                <a:extLst>
                  <a:ext uri="{FF2B5EF4-FFF2-40B4-BE49-F238E27FC236}">
                    <a16:creationId xmlns:a16="http://schemas.microsoft.com/office/drawing/2014/main" id="{C09D2952-FF80-4286-3C1A-609BF3001B44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>
                <a:extLst>
                  <a:ext uri="{FF2B5EF4-FFF2-40B4-BE49-F238E27FC236}">
                    <a16:creationId xmlns:a16="http://schemas.microsoft.com/office/drawing/2014/main" id="{4DEC07EB-E11B-F36E-6081-8156E0045015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>
                <a:extLst>
                  <a:ext uri="{FF2B5EF4-FFF2-40B4-BE49-F238E27FC236}">
                    <a16:creationId xmlns:a16="http://schemas.microsoft.com/office/drawing/2014/main" id="{2CF297C1-DB2A-9E9D-88C0-636DF3BAE537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>
                <a:extLst>
                  <a:ext uri="{FF2B5EF4-FFF2-40B4-BE49-F238E27FC236}">
                    <a16:creationId xmlns:a16="http://schemas.microsoft.com/office/drawing/2014/main" id="{604673A8-BF4E-10CB-308B-EC71924A757D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>
                <a:extLst>
                  <a:ext uri="{FF2B5EF4-FFF2-40B4-BE49-F238E27FC236}">
                    <a16:creationId xmlns:a16="http://schemas.microsoft.com/office/drawing/2014/main" id="{3058CCA3-500F-C1B2-9676-403C16C6273F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>
                <a:extLst>
                  <a:ext uri="{FF2B5EF4-FFF2-40B4-BE49-F238E27FC236}">
                    <a16:creationId xmlns:a16="http://schemas.microsoft.com/office/drawing/2014/main" id="{D2C79BAC-1E8B-4D5B-C13A-EC6A195F1A2B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>
                <a:extLst>
                  <a:ext uri="{FF2B5EF4-FFF2-40B4-BE49-F238E27FC236}">
                    <a16:creationId xmlns:a16="http://schemas.microsoft.com/office/drawing/2014/main" id="{9D22E3FE-1993-2800-EE1E-83374AA1F5D3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>
                <a:extLst>
                  <a:ext uri="{FF2B5EF4-FFF2-40B4-BE49-F238E27FC236}">
                    <a16:creationId xmlns:a16="http://schemas.microsoft.com/office/drawing/2014/main" id="{6B93BCD8-ABEE-DDB1-1519-18583B003F62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>
                <a:extLst>
                  <a:ext uri="{FF2B5EF4-FFF2-40B4-BE49-F238E27FC236}">
                    <a16:creationId xmlns:a16="http://schemas.microsoft.com/office/drawing/2014/main" id="{9AA7C20A-35C4-FF17-CE92-B83AB2350421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>
                <a:extLst>
                  <a:ext uri="{FF2B5EF4-FFF2-40B4-BE49-F238E27FC236}">
                    <a16:creationId xmlns:a16="http://schemas.microsoft.com/office/drawing/2014/main" id="{8652850D-0643-B8F1-9D22-E06185F452E5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>
                <a:extLst>
                  <a:ext uri="{FF2B5EF4-FFF2-40B4-BE49-F238E27FC236}">
                    <a16:creationId xmlns:a16="http://schemas.microsoft.com/office/drawing/2014/main" id="{8D0B6984-E02E-526F-CDFC-A46E0FC87B9E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>
              <a:extLst>
                <a:ext uri="{FF2B5EF4-FFF2-40B4-BE49-F238E27FC236}">
                  <a16:creationId xmlns:a16="http://schemas.microsoft.com/office/drawing/2014/main" id="{F4AFD9D6-8172-28B0-BA89-F442E7B1861B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>
                <a:extLst>
                  <a:ext uri="{FF2B5EF4-FFF2-40B4-BE49-F238E27FC236}">
                    <a16:creationId xmlns:a16="http://schemas.microsoft.com/office/drawing/2014/main" id="{F385E337-A213-BF16-0559-22C43B7C5676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>
                <a:extLst>
                  <a:ext uri="{FF2B5EF4-FFF2-40B4-BE49-F238E27FC236}">
                    <a16:creationId xmlns:a16="http://schemas.microsoft.com/office/drawing/2014/main" id="{4C17258A-581D-6BEE-8BE2-EFE741FA7352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>
                <a:extLst>
                  <a:ext uri="{FF2B5EF4-FFF2-40B4-BE49-F238E27FC236}">
                    <a16:creationId xmlns:a16="http://schemas.microsoft.com/office/drawing/2014/main" id="{6ADF7C4F-9E66-7E5D-520D-963B214072E3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>
                <a:extLst>
                  <a:ext uri="{FF2B5EF4-FFF2-40B4-BE49-F238E27FC236}">
                    <a16:creationId xmlns:a16="http://schemas.microsoft.com/office/drawing/2014/main" id="{778C3265-DD64-E4D2-ADB4-B12206B483A3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>
                <a:extLst>
                  <a:ext uri="{FF2B5EF4-FFF2-40B4-BE49-F238E27FC236}">
                    <a16:creationId xmlns:a16="http://schemas.microsoft.com/office/drawing/2014/main" id="{D151658B-602E-D0F9-1E3E-FC9C9CE32683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>
                <a:extLst>
                  <a:ext uri="{FF2B5EF4-FFF2-40B4-BE49-F238E27FC236}">
                    <a16:creationId xmlns:a16="http://schemas.microsoft.com/office/drawing/2014/main" id="{F2BED02F-7B12-1485-4959-008747D6B8D5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>
                <a:extLst>
                  <a:ext uri="{FF2B5EF4-FFF2-40B4-BE49-F238E27FC236}">
                    <a16:creationId xmlns:a16="http://schemas.microsoft.com/office/drawing/2014/main" id="{95A0577D-E9F5-16A9-3B73-6029BA80DF4D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>
                <a:extLst>
                  <a:ext uri="{FF2B5EF4-FFF2-40B4-BE49-F238E27FC236}">
                    <a16:creationId xmlns:a16="http://schemas.microsoft.com/office/drawing/2014/main" id="{F403F950-4CF8-065F-FEF0-5E5A28A6BE83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>
                <a:extLst>
                  <a:ext uri="{FF2B5EF4-FFF2-40B4-BE49-F238E27FC236}">
                    <a16:creationId xmlns:a16="http://schemas.microsoft.com/office/drawing/2014/main" id="{E78210C4-2EE9-6356-4387-433C1C9A2612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>
                <a:extLst>
                  <a:ext uri="{FF2B5EF4-FFF2-40B4-BE49-F238E27FC236}">
                    <a16:creationId xmlns:a16="http://schemas.microsoft.com/office/drawing/2014/main" id="{5D676505-EAA7-42B8-6EF5-31C6B0AEE057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>
                <a:extLst>
                  <a:ext uri="{FF2B5EF4-FFF2-40B4-BE49-F238E27FC236}">
                    <a16:creationId xmlns:a16="http://schemas.microsoft.com/office/drawing/2014/main" id="{693FD85A-4A2F-97F2-F3DC-696D322D5FC4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>
                <a:extLst>
                  <a:ext uri="{FF2B5EF4-FFF2-40B4-BE49-F238E27FC236}">
                    <a16:creationId xmlns:a16="http://schemas.microsoft.com/office/drawing/2014/main" id="{38AC340A-DB04-A3AA-3690-9DDC28369C12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>
            <a:extLst>
              <a:ext uri="{FF2B5EF4-FFF2-40B4-BE49-F238E27FC236}">
                <a16:creationId xmlns:a16="http://schemas.microsoft.com/office/drawing/2014/main" id="{9DC5F2BB-5443-EB91-446D-55B6B2D955B8}"/>
              </a:ext>
            </a:extLst>
          </p:cNvPr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>
              <a:extLst>
                <a:ext uri="{FF2B5EF4-FFF2-40B4-BE49-F238E27FC236}">
                  <a16:creationId xmlns:a16="http://schemas.microsoft.com/office/drawing/2014/main" id="{3709C2C1-EA32-79FD-F2F0-BE56A7E36134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>
                <a:extLst>
                  <a:ext uri="{FF2B5EF4-FFF2-40B4-BE49-F238E27FC236}">
                    <a16:creationId xmlns:a16="http://schemas.microsoft.com/office/drawing/2014/main" id="{BE364700-460C-303F-F171-1E9B70A9D0C7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>
                <a:extLst>
                  <a:ext uri="{FF2B5EF4-FFF2-40B4-BE49-F238E27FC236}">
                    <a16:creationId xmlns:a16="http://schemas.microsoft.com/office/drawing/2014/main" id="{1053D31D-F457-ACAA-B999-B2D6251C52CD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>
                <a:extLst>
                  <a:ext uri="{FF2B5EF4-FFF2-40B4-BE49-F238E27FC236}">
                    <a16:creationId xmlns:a16="http://schemas.microsoft.com/office/drawing/2014/main" id="{8CF34E8A-3873-C93E-F8DF-595B5E0B8FBA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>
                <a:extLst>
                  <a:ext uri="{FF2B5EF4-FFF2-40B4-BE49-F238E27FC236}">
                    <a16:creationId xmlns:a16="http://schemas.microsoft.com/office/drawing/2014/main" id="{4D8CEADD-3CB5-8CEC-3894-0BDDA684E3EA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>
                <a:extLst>
                  <a:ext uri="{FF2B5EF4-FFF2-40B4-BE49-F238E27FC236}">
                    <a16:creationId xmlns:a16="http://schemas.microsoft.com/office/drawing/2014/main" id="{DDF21856-A906-4235-CAA5-53061A33859A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>
                <a:extLst>
                  <a:ext uri="{FF2B5EF4-FFF2-40B4-BE49-F238E27FC236}">
                    <a16:creationId xmlns:a16="http://schemas.microsoft.com/office/drawing/2014/main" id="{58BCDB32-970C-3978-9CD9-26A428D8B553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>
                <a:extLst>
                  <a:ext uri="{FF2B5EF4-FFF2-40B4-BE49-F238E27FC236}">
                    <a16:creationId xmlns:a16="http://schemas.microsoft.com/office/drawing/2014/main" id="{0B72814E-B6BC-7E2C-BAB0-2037A5C5A632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>
                <a:extLst>
                  <a:ext uri="{FF2B5EF4-FFF2-40B4-BE49-F238E27FC236}">
                    <a16:creationId xmlns:a16="http://schemas.microsoft.com/office/drawing/2014/main" id="{02B500BC-3C96-22DF-CD63-6AF9E45E25C9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>
                <a:extLst>
                  <a:ext uri="{FF2B5EF4-FFF2-40B4-BE49-F238E27FC236}">
                    <a16:creationId xmlns:a16="http://schemas.microsoft.com/office/drawing/2014/main" id="{19DF7D34-AD77-17BF-FED9-F2704B10A0A4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>
                <a:extLst>
                  <a:ext uri="{FF2B5EF4-FFF2-40B4-BE49-F238E27FC236}">
                    <a16:creationId xmlns:a16="http://schemas.microsoft.com/office/drawing/2014/main" id="{85C1A003-6F2B-3979-A2E0-281D7E24F7FD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>
                <a:extLst>
                  <a:ext uri="{FF2B5EF4-FFF2-40B4-BE49-F238E27FC236}">
                    <a16:creationId xmlns:a16="http://schemas.microsoft.com/office/drawing/2014/main" id="{6443E3B0-F7BB-1558-DD77-EA9C7F495F8A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>
                <a:extLst>
                  <a:ext uri="{FF2B5EF4-FFF2-40B4-BE49-F238E27FC236}">
                    <a16:creationId xmlns:a16="http://schemas.microsoft.com/office/drawing/2014/main" id="{11A683E9-3703-BBE2-D217-57C8AA6AC02C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>
              <a:extLst>
                <a:ext uri="{FF2B5EF4-FFF2-40B4-BE49-F238E27FC236}">
                  <a16:creationId xmlns:a16="http://schemas.microsoft.com/office/drawing/2014/main" id="{2D28FCE0-E425-9543-80D8-D26B04E94BF4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>
                <a:extLst>
                  <a:ext uri="{FF2B5EF4-FFF2-40B4-BE49-F238E27FC236}">
                    <a16:creationId xmlns:a16="http://schemas.microsoft.com/office/drawing/2014/main" id="{3D06E15F-C56B-1876-90A3-1D240FC26C6C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>
                <a:extLst>
                  <a:ext uri="{FF2B5EF4-FFF2-40B4-BE49-F238E27FC236}">
                    <a16:creationId xmlns:a16="http://schemas.microsoft.com/office/drawing/2014/main" id="{B82DA289-3A9D-BC30-AC64-A9207D25C5BC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>
                <a:extLst>
                  <a:ext uri="{FF2B5EF4-FFF2-40B4-BE49-F238E27FC236}">
                    <a16:creationId xmlns:a16="http://schemas.microsoft.com/office/drawing/2014/main" id="{42E9CE53-A6CD-B626-211C-422CE537BEE0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>
                <a:extLst>
                  <a:ext uri="{FF2B5EF4-FFF2-40B4-BE49-F238E27FC236}">
                    <a16:creationId xmlns:a16="http://schemas.microsoft.com/office/drawing/2014/main" id="{15A12EEA-D56B-B5B3-8E1E-07E8546C98BD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>
                <a:extLst>
                  <a:ext uri="{FF2B5EF4-FFF2-40B4-BE49-F238E27FC236}">
                    <a16:creationId xmlns:a16="http://schemas.microsoft.com/office/drawing/2014/main" id="{C27AD467-6065-2E54-C445-DE414FE69F0A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>
                <a:extLst>
                  <a:ext uri="{FF2B5EF4-FFF2-40B4-BE49-F238E27FC236}">
                    <a16:creationId xmlns:a16="http://schemas.microsoft.com/office/drawing/2014/main" id="{DDE67384-FEA6-AE3C-EEAA-815525D494C3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>
                <a:extLst>
                  <a:ext uri="{FF2B5EF4-FFF2-40B4-BE49-F238E27FC236}">
                    <a16:creationId xmlns:a16="http://schemas.microsoft.com/office/drawing/2014/main" id="{5C1DB630-4BEA-68CD-40D3-F7E802CF6F5D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>
                <a:extLst>
                  <a:ext uri="{FF2B5EF4-FFF2-40B4-BE49-F238E27FC236}">
                    <a16:creationId xmlns:a16="http://schemas.microsoft.com/office/drawing/2014/main" id="{A7A15F9B-E98B-26D5-E4E5-99A210E49797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>
                <a:extLst>
                  <a:ext uri="{FF2B5EF4-FFF2-40B4-BE49-F238E27FC236}">
                    <a16:creationId xmlns:a16="http://schemas.microsoft.com/office/drawing/2014/main" id="{37B79509-FEF0-4CBC-B803-F403EF6FDAAB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>
                <a:extLst>
                  <a:ext uri="{FF2B5EF4-FFF2-40B4-BE49-F238E27FC236}">
                    <a16:creationId xmlns:a16="http://schemas.microsoft.com/office/drawing/2014/main" id="{29E38B08-EA9A-97E3-E951-97E01FF12114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>
                <a:extLst>
                  <a:ext uri="{FF2B5EF4-FFF2-40B4-BE49-F238E27FC236}">
                    <a16:creationId xmlns:a16="http://schemas.microsoft.com/office/drawing/2014/main" id="{A811EFDF-6902-B8BB-2B1B-A141BB33C153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>
                <a:extLst>
                  <a:ext uri="{FF2B5EF4-FFF2-40B4-BE49-F238E27FC236}">
                    <a16:creationId xmlns:a16="http://schemas.microsoft.com/office/drawing/2014/main" id="{D4FFE800-2039-F065-7222-F67790A25EAB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094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1A37E-376B-0644-7CA4-8F0FE2AFE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E2C1-3D91-0F6E-8DF7-4D8B78CC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86F62-F7E0-AC29-2B06-F5625D222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Early ANC intention, women’s education, and wealth status are key determinants of quality antenatal care, requiring focused interventions.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Addressing educational and socioeconomic disparities can bridge the care quality gap, improving maternal and child health outcomes.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Understanding interactions can inform policymakers about how certain interventions (e.g., financial support) work only in specific contexts.</a:t>
            </a:r>
          </a:p>
        </p:txBody>
      </p:sp>
    </p:spTree>
    <p:extLst>
      <p:ext uri="{BB962C8B-B14F-4D97-AF65-F5344CB8AC3E}">
        <p14:creationId xmlns:p14="http://schemas.microsoft.com/office/powerpoint/2010/main" val="260215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8B8A-7895-D427-F741-002E833B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C96A-E240-FC9C-EF12-98FDD9BC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B0CD-011C-641D-3A6B-503372F9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QANC = Quality Antenatal Care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EANC = Early ANC Intention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WEALTH = Wealth Status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WEDU = Women’s Education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HEDU = Husband’s Education</a:t>
            </a:r>
          </a:p>
        </p:txBody>
      </p:sp>
    </p:spTree>
    <p:extLst>
      <p:ext uri="{BB962C8B-B14F-4D97-AF65-F5344CB8AC3E}">
        <p14:creationId xmlns:p14="http://schemas.microsoft.com/office/powerpoint/2010/main" val="273799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6E52-EA27-6C3B-E787-97392B07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CA23-7DC3-4241-7B7E-06B21F8E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22E03-F9F1-AA19-7E65-1D3E7DECF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Akter, E., Hossain, A. T., Rahman, A. E., Ahmed, A.,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Tahsina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T., Tanwi, T. S., … Chowdhury, M. E. (2023). Levels and determinants of quality antenatal care in Bangladesh: Evidence from the Bangladesh Demographic and Health Survey. PLOS ONE, 18(5), e0269767.</a:t>
            </a:r>
          </a:p>
          <a:p>
            <a:pPr algn="just"/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Gamberini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C., Angeli, F., &amp; Ambrosino, E. (2022). Exploring solutions to improve antenatal care in resource-limited settings: An expert consultation. BMC Pregnancy and Childbirth, 22(449), 1–11.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Rahman, A., Nisha, M. K., Begum, T., Ahmed, S., Alam, N., &amp; Anwar, I. (2017). Trends, determinants and inequities of 4+ ANC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utilisation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Bangladesh. Journal of Health, Population and Nutrition, 36(2), 8.</a:t>
            </a:r>
          </a:p>
        </p:txBody>
      </p:sp>
    </p:spTree>
    <p:extLst>
      <p:ext uri="{BB962C8B-B14F-4D97-AF65-F5344CB8AC3E}">
        <p14:creationId xmlns:p14="http://schemas.microsoft.com/office/powerpoint/2010/main" val="334661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EDCF-FF21-5685-2DF1-C83178F4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A472-26A0-384C-EE12-AF84A5743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600" y="3419448"/>
            <a:ext cx="4528800" cy="953260"/>
          </a:xfrm>
        </p:spPr>
        <p:txBody>
          <a:bodyPr/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Do you have any questions?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ext.ismail.hossain@bracu.ac.bd</a:t>
            </a:r>
          </a:p>
        </p:txBody>
      </p:sp>
    </p:spTree>
    <p:extLst>
      <p:ext uri="{BB962C8B-B14F-4D97-AF65-F5344CB8AC3E}">
        <p14:creationId xmlns:p14="http://schemas.microsoft.com/office/powerpoint/2010/main" val="259655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3315" name="Google Shape;3315;p36"/>
          <p:cNvSpPr txBox="1">
            <a:spLocks noGrp="1"/>
          </p:cNvSpPr>
          <p:nvPr>
            <p:ph type="title" idx="7"/>
          </p:nvPr>
        </p:nvSpPr>
        <p:spPr>
          <a:xfrm>
            <a:off x="720000" y="13320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16" name="Google Shape;3316;p36"/>
          <p:cNvSpPr txBox="1">
            <a:spLocks noGrp="1"/>
          </p:cNvSpPr>
          <p:nvPr>
            <p:ph type="title" idx="8"/>
          </p:nvPr>
        </p:nvSpPr>
        <p:spPr>
          <a:xfrm>
            <a:off x="720000" y="306462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17" name="Google Shape;3317;p36"/>
          <p:cNvSpPr txBox="1">
            <a:spLocks noGrp="1"/>
          </p:cNvSpPr>
          <p:nvPr>
            <p:ph type="title" idx="9"/>
          </p:nvPr>
        </p:nvSpPr>
        <p:spPr>
          <a:xfrm>
            <a:off x="3419284" y="13320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18" name="Google Shape;3318;p36"/>
          <p:cNvSpPr txBox="1">
            <a:spLocks noGrp="1"/>
          </p:cNvSpPr>
          <p:nvPr>
            <p:ph type="title" idx="13"/>
          </p:nvPr>
        </p:nvSpPr>
        <p:spPr>
          <a:xfrm>
            <a:off x="3419284" y="306462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19" name="Google Shape;3319;p36"/>
          <p:cNvSpPr txBox="1">
            <a:spLocks noGrp="1"/>
          </p:cNvSpPr>
          <p:nvPr>
            <p:ph type="title" idx="14"/>
          </p:nvPr>
        </p:nvSpPr>
        <p:spPr>
          <a:xfrm>
            <a:off x="6118553" y="13320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0" name="Google Shape;3320;p36"/>
          <p:cNvSpPr txBox="1">
            <a:spLocks noGrp="1"/>
          </p:cNvSpPr>
          <p:nvPr>
            <p:ph type="title" idx="15"/>
          </p:nvPr>
        </p:nvSpPr>
        <p:spPr>
          <a:xfrm>
            <a:off x="6118553" y="3064624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321" name="Google Shape;3321;p36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322" name="Google Shape;3322;p36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323" name="Google Shape;3323;p36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324" name="Google Shape;3324;p36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3325" name="Google Shape;3325;p36"/>
          <p:cNvSpPr txBox="1">
            <a:spLocks noGrp="1"/>
          </p:cNvSpPr>
          <p:nvPr>
            <p:ph type="subTitle" idx="20"/>
          </p:nvPr>
        </p:nvSpPr>
        <p:spPr>
          <a:xfrm>
            <a:off x="3419250" y="377373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Strengths &amp; Limitations</a:t>
            </a:r>
            <a:endParaRPr dirty="0"/>
          </a:p>
        </p:txBody>
      </p:sp>
      <p:sp>
        <p:nvSpPr>
          <p:cNvPr id="3326" name="Google Shape;3326;p36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/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3392" name="Google Shape;3392;p38"/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394" name="Google Shape;3394;p38"/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/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/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/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/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/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/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/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/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/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/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/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/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/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/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/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/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E3593-D115-7612-496B-88DEB922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3334-507F-5C9E-E698-EF7F069E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A2B26-0ECE-971E-AF84-6477465A0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Quality Antenatal Care (ANC) is important for maternal and neonatal health </a:t>
            </a:r>
            <a:r>
              <a:rPr lang="it-IT" sz="2000" dirty="0">
                <a:latin typeface="Cambria" panose="02040503050406030204" pitchFamily="18" charset="0"/>
                <a:ea typeface="Cambria" panose="02040503050406030204" pitchFamily="18" charset="0"/>
              </a:rPr>
              <a:t>(Gamberini et al., 2022)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Many low- and middle-income countries, including Bangladesh, are working to reduce maternal and child mortality.</a:t>
            </a:r>
          </a:p>
          <a:p>
            <a:pPr lvl="2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Ensuring four or more antenatal care (ANC) visits.</a:t>
            </a:r>
          </a:p>
          <a:p>
            <a:pPr lvl="2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Utilizing trained service providers.</a:t>
            </a:r>
          </a:p>
          <a:p>
            <a:pPr lvl="2"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Improving the quality of prenatal health screenings.</a:t>
            </a:r>
          </a:p>
        </p:txBody>
      </p:sp>
    </p:spTree>
    <p:extLst>
      <p:ext uri="{BB962C8B-B14F-4D97-AF65-F5344CB8AC3E}">
        <p14:creationId xmlns:p14="http://schemas.microsoft.com/office/powerpoint/2010/main" val="256725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AD186-BD09-A420-84A3-3EC86320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61811-46CE-A934-018A-3610D851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022CE-E321-DDE8-5C35-017DF2463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Despite efforts, quality ANC uptake remains low in Bangladesh </a:t>
            </a:r>
            <a:r>
              <a:rPr lang="en-US" sz="1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(21.2%)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Very few studies on socioeconomic factors influencing quality ANC in Bangladesh (Rahman et al., 2017).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However, in real life, the effect is not limited to just one or a few factors; understanding interactions is equally important.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 Bangladesh, a study has been conducted on two-factor interactions (Akter et al., 2023), but a </a:t>
            </a:r>
            <a:r>
              <a:rPr lang="en-US" sz="1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gap remains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 addressing </a:t>
            </a:r>
            <a:r>
              <a:rPr lang="en-US" sz="1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more complex scenarios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6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>
          <a:extLst>
            <a:ext uri="{FF2B5EF4-FFF2-40B4-BE49-F238E27FC236}">
              <a16:creationId xmlns:a16="http://schemas.microsoft.com/office/drawing/2014/main" id="{81DB791E-2B06-769A-F9FB-8890D311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>
            <a:extLst>
              <a:ext uri="{FF2B5EF4-FFF2-40B4-BE49-F238E27FC236}">
                <a16:creationId xmlns:a16="http://schemas.microsoft.com/office/drawing/2014/main" id="{F342EC83-EEA5-F88B-0308-273D6E6A5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392" name="Google Shape;3392;p38">
            <a:extLst>
              <a:ext uri="{FF2B5EF4-FFF2-40B4-BE49-F238E27FC236}">
                <a16:creationId xmlns:a16="http://schemas.microsoft.com/office/drawing/2014/main" id="{E3B1E648-525F-9F07-1632-064FDFEF581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394" name="Google Shape;3394;p38">
            <a:extLst>
              <a:ext uri="{FF2B5EF4-FFF2-40B4-BE49-F238E27FC236}">
                <a16:creationId xmlns:a16="http://schemas.microsoft.com/office/drawing/2014/main" id="{5D2789E5-B8D9-766B-7FCD-84857D451161}"/>
              </a:ext>
            </a:extLst>
          </p:cNvPr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>
              <a:extLst>
                <a:ext uri="{FF2B5EF4-FFF2-40B4-BE49-F238E27FC236}">
                  <a16:creationId xmlns:a16="http://schemas.microsoft.com/office/drawing/2014/main" id="{865B7398-44DA-7776-8141-151EF8A9F3D2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>
                <a:extLst>
                  <a:ext uri="{FF2B5EF4-FFF2-40B4-BE49-F238E27FC236}">
                    <a16:creationId xmlns:a16="http://schemas.microsoft.com/office/drawing/2014/main" id="{4DAF1622-EF61-DB1E-A7CF-741565FA2908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>
                <a:extLst>
                  <a:ext uri="{FF2B5EF4-FFF2-40B4-BE49-F238E27FC236}">
                    <a16:creationId xmlns:a16="http://schemas.microsoft.com/office/drawing/2014/main" id="{1859C661-0A88-31ED-B0A3-DEA74DF1E20C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>
                <a:extLst>
                  <a:ext uri="{FF2B5EF4-FFF2-40B4-BE49-F238E27FC236}">
                    <a16:creationId xmlns:a16="http://schemas.microsoft.com/office/drawing/2014/main" id="{9ABA574E-42A8-A622-CA9B-3F900A362AF5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>
                <a:extLst>
                  <a:ext uri="{FF2B5EF4-FFF2-40B4-BE49-F238E27FC236}">
                    <a16:creationId xmlns:a16="http://schemas.microsoft.com/office/drawing/2014/main" id="{95767D38-91BD-04B1-DA0F-B6965CB1AD58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>
                <a:extLst>
                  <a:ext uri="{FF2B5EF4-FFF2-40B4-BE49-F238E27FC236}">
                    <a16:creationId xmlns:a16="http://schemas.microsoft.com/office/drawing/2014/main" id="{ABF069C8-A410-CCED-C92C-CCE1C8E4BE96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>
                <a:extLst>
                  <a:ext uri="{FF2B5EF4-FFF2-40B4-BE49-F238E27FC236}">
                    <a16:creationId xmlns:a16="http://schemas.microsoft.com/office/drawing/2014/main" id="{B50596E2-C865-032F-0B23-E8321BD9285D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>
                <a:extLst>
                  <a:ext uri="{FF2B5EF4-FFF2-40B4-BE49-F238E27FC236}">
                    <a16:creationId xmlns:a16="http://schemas.microsoft.com/office/drawing/2014/main" id="{FAA72CCD-8EB3-4F66-9766-A0CDD48FFAAA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>
                <a:extLst>
                  <a:ext uri="{FF2B5EF4-FFF2-40B4-BE49-F238E27FC236}">
                    <a16:creationId xmlns:a16="http://schemas.microsoft.com/office/drawing/2014/main" id="{D422B5C4-B863-9C24-B557-1B9F7D3E414B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>
                <a:extLst>
                  <a:ext uri="{FF2B5EF4-FFF2-40B4-BE49-F238E27FC236}">
                    <a16:creationId xmlns:a16="http://schemas.microsoft.com/office/drawing/2014/main" id="{D80BE3C6-FDCB-E872-1925-67002DDA84F1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>
                <a:extLst>
                  <a:ext uri="{FF2B5EF4-FFF2-40B4-BE49-F238E27FC236}">
                    <a16:creationId xmlns:a16="http://schemas.microsoft.com/office/drawing/2014/main" id="{B6E5872C-B639-ED5E-3C47-41AF2FD45371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>
                <a:extLst>
                  <a:ext uri="{FF2B5EF4-FFF2-40B4-BE49-F238E27FC236}">
                    <a16:creationId xmlns:a16="http://schemas.microsoft.com/office/drawing/2014/main" id="{0DCF72DF-137E-4B07-155F-69B667DE6714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>
                <a:extLst>
                  <a:ext uri="{FF2B5EF4-FFF2-40B4-BE49-F238E27FC236}">
                    <a16:creationId xmlns:a16="http://schemas.microsoft.com/office/drawing/2014/main" id="{7EE9E7C5-7572-1DEF-2313-F4B31CD54D35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>
              <a:extLst>
                <a:ext uri="{FF2B5EF4-FFF2-40B4-BE49-F238E27FC236}">
                  <a16:creationId xmlns:a16="http://schemas.microsoft.com/office/drawing/2014/main" id="{048DE4A0-4564-B1DF-624B-23669C2E07A8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>
                <a:extLst>
                  <a:ext uri="{FF2B5EF4-FFF2-40B4-BE49-F238E27FC236}">
                    <a16:creationId xmlns:a16="http://schemas.microsoft.com/office/drawing/2014/main" id="{E6BCDAC2-8666-3427-4AF0-5F4C20514CA0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>
                <a:extLst>
                  <a:ext uri="{FF2B5EF4-FFF2-40B4-BE49-F238E27FC236}">
                    <a16:creationId xmlns:a16="http://schemas.microsoft.com/office/drawing/2014/main" id="{EB16BE60-2296-19B2-91BB-71095253E90F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>
                <a:extLst>
                  <a:ext uri="{FF2B5EF4-FFF2-40B4-BE49-F238E27FC236}">
                    <a16:creationId xmlns:a16="http://schemas.microsoft.com/office/drawing/2014/main" id="{929AD6BA-A12A-6161-9E52-85C5592DED03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>
                <a:extLst>
                  <a:ext uri="{FF2B5EF4-FFF2-40B4-BE49-F238E27FC236}">
                    <a16:creationId xmlns:a16="http://schemas.microsoft.com/office/drawing/2014/main" id="{F25DFECC-8FD9-17AD-AAFE-883DED3720BB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>
                <a:extLst>
                  <a:ext uri="{FF2B5EF4-FFF2-40B4-BE49-F238E27FC236}">
                    <a16:creationId xmlns:a16="http://schemas.microsoft.com/office/drawing/2014/main" id="{9016DF2A-53EF-1066-B501-EE620015BE5C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>
                <a:extLst>
                  <a:ext uri="{FF2B5EF4-FFF2-40B4-BE49-F238E27FC236}">
                    <a16:creationId xmlns:a16="http://schemas.microsoft.com/office/drawing/2014/main" id="{785FEC6B-0E16-7927-6732-82949AE73415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>
                <a:extLst>
                  <a:ext uri="{FF2B5EF4-FFF2-40B4-BE49-F238E27FC236}">
                    <a16:creationId xmlns:a16="http://schemas.microsoft.com/office/drawing/2014/main" id="{8D46F971-82C6-B559-8D8A-5FF929335026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>
                <a:extLst>
                  <a:ext uri="{FF2B5EF4-FFF2-40B4-BE49-F238E27FC236}">
                    <a16:creationId xmlns:a16="http://schemas.microsoft.com/office/drawing/2014/main" id="{199CC0C8-2278-2F25-698F-D05423ADA6D3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>
                <a:extLst>
                  <a:ext uri="{FF2B5EF4-FFF2-40B4-BE49-F238E27FC236}">
                    <a16:creationId xmlns:a16="http://schemas.microsoft.com/office/drawing/2014/main" id="{63E82007-6D9D-332C-498E-7ED480E1F137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>
                <a:extLst>
                  <a:ext uri="{FF2B5EF4-FFF2-40B4-BE49-F238E27FC236}">
                    <a16:creationId xmlns:a16="http://schemas.microsoft.com/office/drawing/2014/main" id="{379FFA91-BA5E-8959-D642-99B217CABB46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>
                <a:extLst>
                  <a:ext uri="{FF2B5EF4-FFF2-40B4-BE49-F238E27FC236}">
                    <a16:creationId xmlns:a16="http://schemas.microsoft.com/office/drawing/2014/main" id="{DB66D4B0-6A5E-2953-A303-144AD195C3CC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>
                <a:extLst>
                  <a:ext uri="{FF2B5EF4-FFF2-40B4-BE49-F238E27FC236}">
                    <a16:creationId xmlns:a16="http://schemas.microsoft.com/office/drawing/2014/main" id="{33D26D1A-7ED2-16D5-FC87-881BA6CEA171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>
            <a:extLst>
              <a:ext uri="{FF2B5EF4-FFF2-40B4-BE49-F238E27FC236}">
                <a16:creationId xmlns:a16="http://schemas.microsoft.com/office/drawing/2014/main" id="{53CE0EAE-A5F2-3750-FA68-1D2578D93D1B}"/>
              </a:ext>
            </a:extLst>
          </p:cNvPr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>
              <a:extLst>
                <a:ext uri="{FF2B5EF4-FFF2-40B4-BE49-F238E27FC236}">
                  <a16:creationId xmlns:a16="http://schemas.microsoft.com/office/drawing/2014/main" id="{AF55DD4A-795D-D0F1-E175-3894EC7B29ED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>
                <a:extLst>
                  <a:ext uri="{FF2B5EF4-FFF2-40B4-BE49-F238E27FC236}">
                    <a16:creationId xmlns:a16="http://schemas.microsoft.com/office/drawing/2014/main" id="{5DF250DB-9A4A-B0CD-ABF3-DB0FEA16269A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>
                <a:extLst>
                  <a:ext uri="{FF2B5EF4-FFF2-40B4-BE49-F238E27FC236}">
                    <a16:creationId xmlns:a16="http://schemas.microsoft.com/office/drawing/2014/main" id="{C2CDEA16-C0B1-B72C-DDFE-DDCF73C41D94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>
                <a:extLst>
                  <a:ext uri="{FF2B5EF4-FFF2-40B4-BE49-F238E27FC236}">
                    <a16:creationId xmlns:a16="http://schemas.microsoft.com/office/drawing/2014/main" id="{2215BDFE-6C1B-3D5D-23A9-F9B129AC14A3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>
                <a:extLst>
                  <a:ext uri="{FF2B5EF4-FFF2-40B4-BE49-F238E27FC236}">
                    <a16:creationId xmlns:a16="http://schemas.microsoft.com/office/drawing/2014/main" id="{18FD5890-E0D3-123E-122B-45D1F7AADE51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>
                <a:extLst>
                  <a:ext uri="{FF2B5EF4-FFF2-40B4-BE49-F238E27FC236}">
                    <a16:creationId xmlns:a16="http://schemas.microsoft.com/office/drawing/2014/main" id="{DA419B30-595B-5DA8-AB13-A2F302998048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>
                <a:extLst>
                  <a:ext uri="{FF2B5EF4-FFF2-40B4-BE49-F238E27FC236}">
                    <a16:creationId xmlns:a16="http://schemas.microsoft.com/office/drawing/2014/main" id="{91B19F0E-E412-9586-0344-5EF81B4C7C5A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>
                <a:extLst>
                  <a:ext uri="{FF2B5EF4-FFF2-40B4-BE49-F238E27FC236}">
                    <a16:creationId xmlns:a16="http://schemas.microsoft.com/office/drawing/2014/main" id="{F51922C5-2FFB-FAF3-E42C-4A1F54CC515A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>
                <a:extLst>
                  <a:ext uri="{FF2B5EF4-FFF2-40B4-BE49-F238E27FC236}">
                    <a16:creationId xmlns:a16="http://schemas.microsoft.com/office/drawing/2014/main" id="{29BDC88B-96D1-F5B3-48B1-A19474DC71A1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>
                <a:extLst>
                  <a:ext uri="{FF2B5EF4-FFF2-40B4-BE49-F238E27FC236}">
                    <a16:creationId xmlns:a16="http://schemas.microsoft.com/office/drawing/2014/main" id="{C2D706B8-24A3-CA65-84EA-50356DF33472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>
                <a:extLst>
                  <a:ext uri="{FF2B5EF4-FFF2-40B4-BE49-F238E27FC236}">
                    <a16:creationId xmlns:a16="http://schemas.microsoft.com/office/drawing/2014/main" id="{792F20DD-F25E-60A8-0ADB-FD085478E48F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>
                <a:extLst>
                  <a:ext uri="{FF2B5EF4-FFF2-40B4-BE49-F238E27FC236}">
                    <a16:creationId xmlns:a16="http://schemas.microsoft.com/office/drawing/2014/main" id="{6E7A71D4-8424-63E4-11DC-679D7AC82E51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>
                <a:extLst>
                  <a:ext uri="{FF2B5EF4-FFF2-40B4-BE49-F238E27FC236}">
                    <a16:creationId xmlns:a16="http://schemas.microsoft.com/office/drawing/2014/main" id="{4BA759BC-FA5F-E773-0DF4-1A891D11E971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>
              <a:extLst>
                <a:ext uri="{FF2B5EF4-FFF2-40B4-BE49-F238E27FC236}">
                  <a16:creationId xmlns:a16="http://schemas.microsoft.com/office/drawing/2014/main" id="{173E763F-6525-D7C5-02C4-A9D412BEDCAB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>
                <a:extLst>
                  <a:ext uri="{FF2B5EF4-FFF2-40B4-BE49-F238E27FC236}">
                    <a16:creationId xmlns:a16="http://schemas.microsoft.com/office/drawing/2014/main" id="{5599F92E-4C10-E26F-BA3A-EB2451E9F712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>
                <a:extLst>
                  <a:ext uri="{FF2B5EF4-FFF2-40B4-BE49-F238E27FC236}">
                    <a16:creationId xmlns:a16="http://schemas.microsoft.com/office/drawing/2014/main" id="{AD009765-B5F1-B926-C479-0DD2B51019C1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>
                <a:extLst>
                  <a:ext uri="{FF2B5EF4-FFF2-40B4-BE49-F238E27FC236}">
                    <a16:creationId xmlns:a16="http://schemas.microsoft.com/office/drawing/2014/main" id="{6E4A3AD6-937B-1006-9085-1E07A7E4C66A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>
                <a:extLst>
                  <a:ext uri="{FF2B5EF4-FFF2-40B4-BE49-F238E27FC236}">
                    <a16:creationId xmlns:a16="http://schemas.microsoft.com/office/drawing/2014/main" id="{5882DA2C-4185-0552-9337-88478244D9DB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>
                <a:extLst>
                  <a:ext uri="{FF2B5EF4-FFF2-40B4-BE49-F238E27FC236}">
                    <a16:creationId xmlns:a16="http://schemas.microsoft.com/office/drawing/2014/main" id="{89328743-361C-A4F6-5DDF-A10D2EBC63AC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>
                <a:extLst>
                  <a:ext uri="{FF2B5EF4-FFF2-40B4-BE49-F238E27FC236}">
                    <a16:creationId xmlns:a16="http://schemas.microsoft.com/office/drawing/2014/main" id="{1A5C1881-1AFD-DBD1-964B-0E07342E9E9C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>
                <a:extLst>
                  <a:ext uri="{FF2B5EF4-FFF2-40B4-BE49-F238E27FC236}">
                    <a16:creationId xmlns:a16="http://schemas.microsoft.com/office/drawing/2014/main" id="{76A0E7CE-1C64-DD7C-987D-DF5516F534B9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>
                <a:extLst>
                  <a:ext uri="{FF2B5EF4-FFF2-40B4-BE49-F238E27FC236}">
                    <a16:creationId xmlns:a16="http://schemas.microsoft.com/office/drawing/2014/main" id="{EDD05869-65D3-D977-8E4B-0DDA78B4E68A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>
                <a:extLst>
                  <a:ext uri="{FF2B5EF4-FFF2-40B4-BE49-F238E27FC236}">
                    <a16:creationId xmlns:a16="http://schemas.microsoft.com/office/drawing/2014/main" id="{3AAEAE81-FE05-63E2-E25E-C3E6084AD35B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>
                <a:extLst>
                  <a:ext uri="{FF2B5EF4-FFF2-40B4-BE49-F238E27FC236}">
                    <a16:creationId xmlns:a16="http://schemas.microsoft.com/office/drawing/2014/main" id="{42B0BAA2-1346-5AB6-F5C0-DFED112144CB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>
                <a:extLst>
                  <a:ext uri="{FF2B5EF4-FFF2-40B4-BE49-F238E27FC236}">
                    <a16:creationId xmlns:a16="http://schemas.microsoft.com/office/drawing/2014/main" id="{1CEEAAE5-C042-CC52-4715-D277B60B5CE7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>
                <a:extLst>
                  <a:ext uri="{FF2B5EF4-FFF2-40B4-BE49-F238E27FC236}">
                    <a16:creationId xmlns:a16="http://schemas.microsoft.com/office/drawing/2014/main" id="{B0C0D8D9-9277-0750-293C-36E9FB22210B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>
            <a:extLst>
              <a:ext uri="{FF2B5EF4-FFF2-40B4-BE49-F238E27FC236}">
                <a16:creationId xmlns:a16="http://schemas.microsoft.com/office/drawing/2014/main" id="{A5A7CEC8-A726-B2CF-C1B1-1C4E195A8158}"/>
              </a:ext>
            </a:extLst>
          </p:cNvPr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>
              <a:extLst>
                <a:ext uri="{FF2B5EF4-FFF2-40B4-BE49-F238E27FC236}">
                  <a16:creationId xmlns:a16="http://schemas.microsoft.com/office/drawing/2014/main" id="{8B31150D-30AA-FB18-C2E6-7E1BB9F1AE6D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>
                <a:extLst>
                  <a:ext uri="{FF2B5EF4-FFF2-40B4-BE49-F238E27FC236}">
                    <a16:creationId xmlns:a16="http://schemas.microsoft.com/office/drawing/2014/main" id="{34576414-344C-2565-813C-FEB0359D4ED3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>
                <a:extLst>
                  <a:ext uri="{FF2B5EF4-FFF2-40B4-BE49-F238E27FC236}">
                    <a16:creationId xmlns:a16="http://schemas.microsoft.com/office/drawing/2014/main" id="{E5AF98A7-8C8A-D1D7-EB04-6EFCDBD6143F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>
                <a:extLst>
                  <a:ext uri="{FF2B5EF4-FFF2-40B4-BE49-F238E27FC236}">
                    <a16:creationId xmlns:a16="http://schemas.microsoft.com/office/drawing/2014/main" id="{41703381-FDD5-1143-44E9-27E5B2753CDB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>
                <a:extLst>
                  <a:ext uri="{FF2B5EF4-FFF2-40B4-BE49-F238E27FC236}">
                    <a16:creationId xmlns:a16="http://schemas.microsoft.com/office/drawing/2014/main" id="{F3D90A39-D9FA-CCAD-F797-F09F7DF1BF96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>
                <a:extLst>
                  <a:ext uri="{FF2B5EF4-FFF2-40B4-BE49-F238E27FC236}">
                    <a16:creationId xmlns:a16="http://schemas.microsoft.com/office/drawing/2014/main" id="{C2C8061C-E7E5-02DE-3CF4-5BCAD6FDC1B2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>
                <a:extLst>
                  <a:ext uri="{FF2B5EF4-FFF2-40B4-BE49-F238E27FC236}">
                    <a16:creationId xmlns:a16="http://schemas.microsoft.com/office/drawing/2014/main" id="{F96B63F4-92E1-4887-785C-7105933DB254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>
                <a:extLst>
                  <a:ext uri="{FF2B5EF4-FFF2-40B4-BE49-F238E27FC236}">
                    <a16:creationId xmlns:a16="http://schemas.microsoft.com/office/drawing/2014/main" id="{8F79D38C-FA6C-DEFF-C1BD-599E8CD14F59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>
                <a:extLst>
                  <a:ext uri="{FF2B5EF4-FFF2-40B4-BE49-F238E27FC236}">
                    <a16:creationId xmlns:a16="http://schemas.microsoft.com/office/drawing/2014/main" id="{A8FC13EF-FE6E-DEEC-E0F7-356667935D6E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>
                <a:extLst>
                  <a:ext uri="{FF2B5EF4-FFF2-40B4-BE49-F238E27FC236}">
                    <a16:creationId xmlns:a16="http://schemas.microsoft.com/office/drawing/2014/main" id="{12F3D47D-E379-55FE-1C40-3AB13C97E2D0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>
                <a:extLst>
                  <a:ext uri="{FF2B5EF4-FFF2-40B4-BE49-F238E27FC236}">
                    <a16:creationId xmlns:a16="http://schemas.microsoft.com/office/drawing/2014/main" id="{B6C05271-EBB3-E8FF-9FBA-31FE1A15E03B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>
                <a:extLst>
                  <a:ext uri="{FF2B5EF4-FFF2-40B4-BE49-F238E27FC236}">
                    <a16:creationId xmlns:a16="http://schemas.microsoft.com/office/drawing/2014/main" id="{6C5F8992-D49F-EFE5-5945-79C8D60BBB59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>
                <a:extLst>
                  <a:ext uri="{FF2B5EF4-FFF2-40B4-BE49-F238E27FC236}">
                    <a16:creationId xmlns:a16="http://schemas.microsoft.com/office/drawing/2014/main" id="{4C49AC79-C9B2-CFB1-3B6F-9E2617794788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>
              <a:extLst>
                <a:ext uri="{FF2B5EF4-FFF2-40B4-BE49-F238E27FC236}">
                  <a16:creationId xmlns:a16="http://schemas.microsoft.com/office/drawing/2014/main" id="{3C083F41-D983-C178-B122-B434A77094EC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>
                <a:extLst>
                  <a:ext uri="{FF2B5EF4-FFF2-40B4-BE49-F238E27FC236}">
                    <a16:creationId xmlns:a16="http://schemas.microsoft.com/office/drawing/2014/main" id="{B152DDA6-F1F1-0C80-46DD-35C3FFF02C75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>
                <a:extLst>
                  <a:ext uri="{FF2B5EF4-FFF2-40B4-BE49-F238E27FC236}">
                    <a16:creationId xmlns:a16="http://schemas.microsoft.com/office/drawing/2014/main" id="{2241D13B-DABC-B1D0-D26B-56D27398177B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>
                <a:extLst>
                  <a:ext uri="{FF2B5EF4-FFF2-40B4-BE49-F238E27FC236}">
                    <a16:creationId xmlns:a16="http://schemas.microsoft.com/office/drawing/2014/main" id="{D8AF5759-A0A8-D48C-7A16-4C7E5CA9AB3B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>
                <a:extLst>
                  <a:ext uri="{FF2B5EF4-FFF2-40B4-BE49-F238E27FC236}">
                    <a16:creationId xmlns:a16="http://schemas.microsoft.com/office/drawing/2014/main" id="{5FC417E2-B70E-7DD4-AB40-BC7C830316CC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>
                <a:extLst>
                  <a:ext uri="{FF2B5EF4-FFF2-40B4-BE49-F238E27FC236}">
                    <a16:creationId xmlns:a16="http://schemas.microsoft.com/office/drawing/2014/main" id="{ED07389C-8E7A-3B52-24F1-11BD4939192E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>
                <a:extLst>
                  <a:ext uri="{FF2B5EF4-FFF2-40B4-BE49-F238E27FC236}">
                    <a16:creationId xmlns:a16="http://schemas.microsoft.com/office/drawing/2014/main" id="{33D812F5-96BE-D741-3A60-19CBF5FF1238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>
                <a:extLst>
                  <a:ext uri="{FF2B5EF4-FFF2-40B4-BE49-F238E27FC236}">
                    <a16:creationId xmlns:a16="http://schemas.microsoft.com/office/drawing/2014/main" id="{F870BD06-5159-4F54-1D78-159457DDD652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>
                <a:extLst>
                  <a:ext uri="{FF2B5EF4-FFF2-40B4-BE49-F238E27FC236}">
                    <a16:creationId xmlns:a16="http://schemas.microsoft.com/office/drawing/2014/main" id="{1AE97CB1-F16D-A997-0864-EB670256575C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>
                <a:extLst>
                  <a:ext uri="{FF2B5EF4-FFF2-40B4-BE49-F238E27FC236}">
                    <a16:creationId xmlns:a16="http://schemas.microsoft.com/office/drawing/2014/main" id="{1CDE1104-DEF8-689F-D0BB-6A647C154E2E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>
                <a:extLst>
                  <a:ext uri="{FF2B5EF4-FFF2-40B4-BE49-F238E27FC236}">
                    <a16:creationId xmlns:a16="http://schemas.microsoft.com/office/drawing/2014/main" id="{2D08561F-35B5-1648-D6E7-589AE1622969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>
                <a:extLst>
                  <a:ext uri="{FF2B5EF4-FFF2-40B4-BE49-F238E27FC236}">
                    <a16:creationId xmlns:a16="http://schemas.microsoft.com/office/drawing/2014/main" id="{FC861AB1-BB2D-13A0-A888-E83E1E4E92B1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>
                <a:extLst>
                  <a:ext uri="{FF2B5EF4-FFF2-40B4-BE49-F238E27FC236}">
                    <a16:creationId xmlns:a16="http://schemas.microsoft.com/office/drawing/2014/main" id="{99460F4C-A77D-11F7-E602-257011A4EABC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290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BDA5F-96E1-B07F-588E-333A0A92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8EAD-731B-2BE8-6499-72FDB8E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4BA5B-E926-19B0-4114-6AAE9C3A6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477108"/>
            <a:ext cx="7973700" cy="3552092"/>
          </a:xfrm>
        </p:spPr>
        <p:txBody>
          <a:bodyPr/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Identify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factors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influencing quality antenatal care utilization and their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interactions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using machine learning algorithms.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Explore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how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combinations of factors (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interactions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influence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the likelihood of utilizing </a:t>
            </a:r>
            <a:r>
              <a:rPr lang="en-US" sz="20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antenatal care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2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0">
          <a:extLst>
            <a:ext uri="{FF2B5EF4-FFF2-40B4-BE49-F238E27FC236}">
              <a16:creationId xmlns:a16="http://schemas.microsoft.com/office/drawing/2014/main" id="{8FB03F85-C803-22A3-A768-C0A25E84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p38">
            <a:extLst>
              <a:ext uri="{FF2B5EF4-FFF2-40B4-BE49-F238E27FC236}">
                <a16:creationId xmlns:a16="http://schemas.microsoft.com/office/drawing/2014/main" id="{26449C5B-6152-5E8F-2ACC-C7070B3EE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200" y="2305981"/>
            <a:ext cx="50676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392" name="Google Shape;3392;p38">
            <a:extLst>
              <a:ext uri="{FF2B5EF4-FFF2-40B4-BE49-F238E27FC236}">
                <a16:creationId xmlns:a16="http://schemas.microsoft.com/office/drawing/2014/main" id="{88DC5029-028D-11ED-BE8D-4647D5E9B83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38200" y="1374094"/>
            <a:ext cx="50676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394" name="Google Shape;3394;p38">
            <a:extLst>
              <a:ext uri="{FF2B5EF4-FFF2-40B4-BE49-F238E27FC236}">
                <a16:creationId xmlns:a16="http://schemas.microsoft.com/office/drawing/2014/main" id="{C2EB34DA-FA01-661C-B198-0C899C5BA060}"/>
              </a:ext>
            </a:extLst>
          </p:cNvPr>
          <p:cNvGrpSpPr/>
          <p:nvPr/>
        </p:nvGrpSpPr>
        <p:grpSpPr>
          <a:xfrm>
            <a:off x="1123300" y="-763875"/>
            <a:ext cx="143400" cy="2454350"/>
            <a:chOff x="2030200" y="685625"/>
            <a:chExt cx="143400" cy="2454350"/>
          </a:xfrm>
        </p:grpSpPr>
        <p:grpSp>
          <p:nvGrpSpPr>
            <p:cNvPr id="3395" name="Google Shape;3395;p38">
              <a:extLst>
                <a:ext uri="{FF2B5EF4-FFF2-40B4-BE49-F238E27FC236}">
                  <a16:creationId xmlns:a16="http://schemas.microsoft.com/office/drawing/2014/main" id="{B3B19BF2-8A19-869E-F8FC-2EC054EF96CA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396" name="Google Shape;3396;p38">
                <a:extLst>
                  <a:ext uri="{FF2B5EF4-FFF2-40B4-BE49-F238E27FC236}">
                    <a16:creationId xmlns:a16="http://schemas.microsoft.com/office/drawing/2014/main" id="{F7F60303-1CEA-EE10-7217-A668EDF95CF6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7" name="Google Shape;3397;p38">
                <a:extLst>
                  <a:ext uri="{FF2B5EF4-FFF2-40B4-BE49-F238E27FC236}">
                    <a16:creationId xmlns:a16="http://schemas.microsoft.com/office/drawing/2014/main" id="{AED33F97-9AEF-6C90-8518-8970C7B63A12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8" name="Google Shape;3398;p38">
                <a:extLst>
                  <a:ext uri="{FF2B5EF4-FFF2-40B4-BE49-F238E27FC236}">
                    <a16:creationId xmlns:a16="http://schemas.microsoft.com/office/drawing/2014/main" id="{D68F83FC-7538-6EBF-317B-98FF30C57AE6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9" name="Google Shape;3399;p38">
                <a:extLst>
                  <a:ext uri="{FF2B5EF4-FFF2-40B4-BE49-F238E27FC236}">
                    <a16:creationId xmlns:a16="http://schemas.microsoft.com/office/drawing/2014/main" id="{D693E1E0-D3AA-A5BC-A4AD-23EA788508E0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0" name="Google Shape;3400;p38">
                <a:extLst>
                  <a:ext uri="{FF2B5EF4-FFF2-40B4-BE49-F238E27FC236}">
                    <a16:creationId xmlns:a16="http://schemas.microsoft.com/office/drawing/2014/main" id="{BB0E981A-7ACA-1F44-6869-76D4E2CCD966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1" name="Google Shape;3401;p38">
                <a:extLst>
                  <a:ext uri="{FF2B5EF4-FFF2-40B4-BE49-F238E27FC236}">
                    <a16:creationId xmlns:a16="http://schemas.microsoft.com/office/drawing/2014/main" id="{327B6700-6715-8052-C543-88BE86D0A4E9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2" name="Google Shape;3402;p38">
                <a:extLst>
                  <a:ext uri="{FF2B5EF4-FFF2-40B4-BE49-F238E27FC236}">
                    <a16:creationId xmlns:a16="http://schemas.microsoft.com/office/drawing/2014/main" id="{3FC84237-A737-D36B-59DB-4D6BAD29AAD8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3" name="Google Shape;3403;p38">
                <a:extLst>
                  <a:ext uri="{FF2B5EF4-FFF2-40B4-BE49-F238E27FC236}">
                    <a16:creationId xmlns:a16="http://schemas.microsoft.com/office/drawing/2014/main" id="{490E5740-09E2-4CC6-26BE-4BBA2E26AED3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4" name="Google Shape;3404;p38">
                <a:extLst>
                  <a:ext uri="{FF2B5EF4-FFF2-40B4-BE49-F238E27FC236}">
                    <a16:creationId xmlns:a16="http://schemas.microsoft.com/office/drawing/2014/main" id="{4A1BF490-932F-FF0D-73C1-0A53FDA92180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5" name="Google Shape;3405;p38">
                <a:extLst>
                  <a:ext uri="{FF2B5EF4-FFF2-40B4-BE49-F238E27FC236}">
                    <a16:creationId xmlns:a16="http://schemas.microsoft.com/office/drawing/2014/main" id="{979619AA-A6C7-949A-3659-7D35329FFF5C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6" name="Google Shape;3406;p38">
                <a:extLst>
                  <a:ext uri="{FF2B5EF4-FFF2-40B4-BE49-F238E27FC236}">
                    <a16:creationId xmlns:a16="http://schemas.microsoft.com/office/drawing/2014/main" id="{8D191B7C-5BB6-201B-1909-780D03BD4787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7" name="Google Shape;3407;p38">
                <a:extLst>
                  <a:ext uri="{FF2B5EF4-FFF2-40B4-BE49-F238E27FC236}">
                    <a16:creationId xmlns:a16="http://schemas.microsoft.com/office/drawing/2014/main" id="{8EAF893F-0578-0D33-C4BD-0C6CB59F6A24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08" name="Google Shape;3408;p38">
              <a:extLst>
                <a:ext uri="{FF2B5EF4-FFF2-40B4-BE49-F238E27FC236}">
                  <a16:creationId xmlns:a16="http://schemas.microsoft.com/office/drawing/2014/main" id="{3AE97B11-177F-887C-3D8B-9F85C3DA8EA5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09" name="Google Shape;3409;p38">
                <a:extLst>
                  <a:ext uri="{FF2B5EF4-FFF2-40B4-BE49-F238E27FC236}">
                    <a16:creationId xmlns:a16="http://schemas.microsoft.com/office/drawing/2014/main" id="{EC732E16-F409-67D3-CF53-7E7AEF88AC3E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0" name="Google Shape;3410;p38">
                <a:extLst>
                  <a:ext uri="{FF2B5EF4-FFF2-40B4-BE49-F238E27FC236}">
                    <a16:creationId xmlns:a16="http://schemas.microsoft.com/office/drawing/2014/main" id="{7AAAB486-D5A1-4C05-59D3-DAC50373217C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1" name="Google Shape;3411;p38">
                <a:extLst>
                  <a:ext uri="{FF2B5EF4-FFF2-40B4-BE49-F238E27FC236}">
                    <a16:creationId xmlns:a16="http://schemas.microsoft.com/office/drawing/2014/main" id="{F369F3B0-E17B-85D8-F02F-3CE705BCBB48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2" name="Google Shape;3412;p38">
                <a:extLst>
                  <a:ext uri="{FF2B5EF4-FFF2-40B4-BE49-F238E27FC236}">
                    <a16:creationId xmlns:a16="http://schemas.microsoft.com/office/drawing/2014/main" id="{9DBB80E2-D648-5BB6-8EB4-617A907908E7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3" name="Google Shape;3413;p38">
                <a:extLst>
                  <a:ext uri="{FF2B5EF4-FFF2-40B4-BE49-F238E27FC236}">
                    <a16:creationId xmlns:a16="http://schemas.microsoft.com/office/drawing/2014/main" id="{E0E1EA5A-5949-8381-956B-EBBA8A733394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4" name="Google Shape;3414;p38">
                <a:extLst>
                  <a:ext uri="{FF2B5EF4-FFF2-40B4-BE49-F238E27FC236}">
                    <a16:creationId xmlns:a16="http://schemas.microsoft.com/office/drawing/2014/main" id="{BA9B764A-6021-2D20-0D7A-FBC6F8CF2943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5" name="Google Shape;3415;p38">
                <a:extLst>
                  <a:ext uri="{FF2B5EF4-FFF2-40B4-BE49-F238E27FC236}">
                    <a16:creationId xmlns:a16="http://schemas.microsoft.com/office/drawing/2014/main" id="{769D5E66-C209-0FC8-6D2F-C8D2E1D2EE1C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6" name="Google Shape;3416;p38">
                <a:extLst>
                  <a:ext uri="{FF2B5EF4-FFF2-40B4-BE49-F238E27FC236}">
                    <a16:creationId xmlns:a16="http://schemas.microsoft.com/office/drawing/2014/main" id="{1CE42366-D94E-B244-68D6-8B5BFDD6DF04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7" name="Google Shape;3417;p38">
                <a:extLst>
                  <a:ext uri="{FF2B5EF4-FFF2-40B4-BE49-F238E27FC236}">
                    <a16:creationId xmlns:a16="http://schemas.microsoft.com/office/drawing/2014/main" id="{7F9D0677-7E55-B66E-90DC-8E0E1DC3F159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8" name="Google Shape;3418;p38">
                <a:extLst>
                  <a:ext uri="{FF2B5EF4-FFF2-40B4-BE49-F238E27FC236}">
                    <a16:creationId xmlns:a16="http://schemas.microsoft.com/office/drawing/2014/main" id="{ACC91D4D-E687-6539-A2A8-6EE437814CD5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19" name="Google Shape;3419;p38">
                <a:extLst>
                  <a:ext uri="{FF2B5EF4-FFF2-40B4-BE49-F238E27FC236}">
                    <a16:creationId xmlns:a16="http://schemas.microsoft.com/office/drawing/2014/main" id="{B403C7C7-23A3-9A8C-B75C-9E9741DC778A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0" name="Google Shape;3420;p38">
                <a:extLst>
                  <a:ext uri="{FF2B5EF4-FFF2-40B4-BE49-F238E27FC236}">
                    <a16:creationId xmlns:a16="http://schemas.microsoft.com/office/drawing/2014/main" id="{E4EE6B75-D5CF-8623-6475-234A97FCF82C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21" name="Google Shape;3421;p38">
            <a:extLst>
              <a:ext uri="{FF2B5EF4-FFF2-40B4-BE49-F238E27FC236}">
                <a16:creationId xmlns:a16="http://schemas.microsoft.com/office/drawing/2014/main" id="{0D7ED323-BE4E-648C-1406-87EB5E32303C}"/>
              </a:ext>
            </a:extLst>
          </p:cNvPr>
          <p:cNvGrpSpPr/>
          <p:nvPr/>
        </p:nvGrpSpPr>
        <p:grpSpPr>
          <a:xfrm>
            <a:off x="1406500" y="2243875"/>
            <a:ext cx="143400" cy="2454350"/>
            <a:chOff x="2436050" y="685625"/>
            <a:chExt cx="143400" cy="2454350"/>
          </a:xfrm>
        </p:grpSpPr>
        <p:grpSp>
          <p:nvGrpSpPr>
            <p:cNvPr id="3422" name="Google Shape;3422;p38">
              <a:extLst>
                <a:ext uri="{FF2B5EF4-FFF2-40B4-BE49-F238E27FC236}">
                  <a16:creationId xmlns:a16="http://schemas.microsoft.com/office/drawing/2014/main" id="{28386F7A-0898-A2F9-30FA-5277665338C5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23" name="Google Shape;3423;p38">
                <a:extLst>
                  <a:ext uri="{FF2B5EF4-FFF2-40B4-BE49-F238E27FC236}">
                    <a16:creationId xmlns:a16="http://schemas.microsoft.com/office/drawing/2014/main" id="{8970F8FE-9892-634F-85DB-19ED691EDEAB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4" name="Google Shape;3424;p38">
                <a:extLst>
                  <a:ext uri="{FF2B5EF4-FFF2-40B4-BE49-F238E27FC236}">
                    <a16:creationId xmlns:a16="http://schemas.microsoft.com/office/drawing/2014/main" id="{D6E170EF-D7BB-54CC-B81B-97D75407D39F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5" name="Google Shape;3425;p38">
                <a:extLst>
                  <a:ext uri="{FF2B5EF4-FFF2-40B4-BE49-F238E27FC236}">
                    <a16:creationId xmlns:a16="http://schemas.microsoft.com/office/drawing/2014/main" id="{8F55C7AC-2B68-5E48-BC0F-6BE10C7AED0E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6" name="Google Shape;3426;p38">
                <a:extLst>
                  <a:ext uri="{FF2B5EF4-FFF2-40B4-BE49-F238E27FC236}">
                    <a16:creationId xmlns:a16="http://schemas.microsoft.com/office/drawing/2014/main" id="{F22892E4-0B7A-FA89-898B-40166E2BD9CD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7" name="Google Shape;3427;p38">
                <a:extLst>
                  <a:ext uri="{FF2B5EF4-FFF2-40B4-BE49-F238E27FC236}">
                    <a16:creationId xmlns:a16="http://schemas.microsoft.com/office/drawing/2014/main" id="{E8C31C14-6886-8DA7-99A3-06EA82F44D67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8" name="Google Shape;3428;p38">
                <a:extLst>
                  <a:ext uri="{FF2B5EF4-FFF2-40B4-BE49-F238E27FC236}">
                    <a16:creationId xmlns:a16="http://schemas.microsoft.com/office/drawing/2014/main" id="{EA1BF910-C869-588A-3F55-85FE57A1EDEF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29" name="Google Shape;3429;p38">
                <a:extLst>
                  <a:ext uri="{FF2B5EF4-FFF2-40B4-BE49-F238E27FC236}">
                    <a16:creationId xmlns:a16="http://schemas.microsoft.com/office/drawing/2014/main" id="{19383D7F-524D-8D8D-5D68-56C81F74405E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0" name="Google Shape;3430;p38">
                <a:extLst>
                  <a:ext uri="{FF2B5EF4-FFF2-40B4-BE49-F238E27FC236}">
                    <a16:creationId xmlns:a16="http://schemas.microsoft.com/office/drawing/2014/main" id="{81A0FD01-395C-9899-24BA-C31FEFDF2968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1" name="Google Shape;3431;p38">
                <a:extLst>
                  <a:ext uri="{FF2B5EF4-FFF2-40B4-BE49-F238E27FC236}">
                    <a16:creationId xmlns:a16="http://schemas.microsoft.com/office/drawing/2014/main" id="{6EDB9075-84EE-3503-AEAF-D36F0206A90E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2" name="Google Shape;3432;p38">
                <a:extLst>
                  <a:ext uri="{FF2B5EF4-FFF2-40B4-BE49-F238E27FC236}">
                    <a16:creationId xmlns:a16="http://schemas.microsoft.com/office/drawing/2014/main" id="{53490E0E-A8E2-FA44-3F1A-B24F2CFC1999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3" name="Google Shape;3433;p38">
                <a:extLst>
                  <a:ext uri="{FF2B5EF4-FFF2-40B4-BE49-F238E27FC236}">
                    <a16:creationId xmlns:a16="http://schemas.microsoft.com/office/drawing/2014/main" id="{B094DE1A-7FFD-1CD5-DD2A-C5006A3C7952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4" name="Google Shape;3434;p38">
                <a:extLst>
                  <a:ext uri="{FF2B5EF4-FFF2-40B4-BE49-F238E27FC236}">
                    <a16:creationId xmlns:a16="http://schemas.microsoft.com/office/drawing/2014/main" id="{7F9856DE-026A-AD35-524D-0093413A4D5C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35" name="Google Shape;3435;p38">
              <a:extLst>
                <a:ext uri="{FF2B5EF4-FFF2-40B4-BE49-F238E27FC236}">
                  <a16:creationId xmlns:a16="http://schemas.microsoft.com/office/drawing/2014/main" id="{03809EDF-54FF-7611-B7C2-AF53D71907A1}"/>
                </a:ext>
              </a:extLst>
            </p:cNvPr>
            <p:cNvGrpSpPr/>
            <p:nvPr/>
          </p:nvGrpSpPr>
          <p:grpSpPr>
            <a:xfrm>
              <a:off x="2436050" y="685625"/>
              <a:ext cx="143400" cy="2454350"/>
              <a:chOff x="2436050" y="685625"/>
              <a:chExt cx="143400" cy="2454350"/>
            </a:xfrm>
          </p:grpSpPr>
          <p:sp>
            <p:nvSpPr>
              <p:cNvPr id="3436" name="Google Shape;3436;p38">
                <a:extLst>
                  <a:ext uri="{FF2B5EF4-FFF2-40B4-BE49-F238E27FC236}">
                    <a16:creationId xmlns:a16="http://schemas.microsoft.com/office/drawing/2014/main" id="{2C290669-8BEC-E503-6C7C-35175371C518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7" name="Google Shape;3437;p38">
                <a:extLst>
                  <a:ext uri="{FF2B5EF4-FFF2-40B4-BE49-F238E27FC236}">
                    <a16:creationId xmlns:a16="http://schemas.microsoft.com/office/drawing/2014/main" id="{7525B45D-EC63-FF39-8A1E-AC297252F089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8" name="Google Shape;3438;p38">
                <a:extLst>
                  <a:ext uri="{FF2B5EF4-FFF2-40B4-BE49-F238E27FC236}">
                    <a16:creationId xmlns:a16="http://schemas.microsoft.com/office/drawing/2014/main" id="{534A7392-E7E2-489C-777C-83C108C2A5E1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39" name="Google Shape;3439;p38">
                <a:extLst>
                  <a:ext uri="{FF2B5EF4-FFF2-40B4-BE49-F238E27FC236}">
                    <a16:creationId xmlns:a16="http://schemas.microsoft.com/office/drawing/2014/main" id="{58DF2375-E535-C211-4216-D1F615D751C8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0" name="Google Shape;3440;p38">
                <a:extLst>
                  <a:ext uri="{FF2B5EF4-FFF2-40B4-BE49-F238E27FC236}">
                    <a16:creationId xmlns:a16="http://schemas.microsoft.com/office/drawing/2014/main" id="{F050DFD0-ABA4-B4BD-0F95-3F86769C78B8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1" name="Google Shape;3441;p38">
                <a:extLst>
                  <a:ext uri="{FF2B5EF4-FFF2-40B4-BE49-F238E27FC236}">
                    <a16:creationId xmlns:a16="http://schemas.microsoft.com/office/drawing/2014/main" id="{92E9B853-A52F-B43E-3EEC-4667179B8A1D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2" name="Google Shape;3442;p38">
                <a:extLst>
                  <a:ext uri="{FF2B5EF4-FFF2-40B4-BE49-F238E27FC236}">
                    <a16:creationId xmlns:a16="http://schemas.microsoft.com/office/drawing/2014/main" id="{5ED97836-D42C-79F4-246C-A96C26D68D38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3" name="Google Shape;3443;p38">
                <a:extLst>
                  <a:ext uri="{FF2B5EF4-FFF2-40B4-BE49-F238E27FC236}">
                    <a16:creationId xmlns:a16="http://schemas.microsoft.com/office/drawing/2014/main" id="{FFD54F8D-69B0-BFBA-66E5-1E530D288AB2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4" name="Google Shape;3444;p38">
                <a:extLst>
                  <a:ext uri="{FF2B5EF4-FFF2-40B4-BE49-F238E27FC236}">
                    <a16:creationId xmlns:a16="http://schemas.microsoft.com/office/drawing/2014/main" id="{A57FFFA4-1780-30C3-249F-9BE7BA30AC52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5" name="Google Shape;3445;p38">
                <a:extLst>
                  <a:ext uri="{FF2B5EF4-FFF2-40B4-BE49-F238E27FC236}">
                    <a16:creationId xmlns:a16="http://schemas.microsoft.com/office/drawing/2014/main" id="{FED6FA7D-3D64-1354-F43F-1A2DE80DD597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6" name="Google Shape;3446;p38">
                <a:extLst>
                  <a:ext uri="{FF2B5EF4-FFF2-40B4-BE49-F238E27FC236}">
                    <a16:creationId xmlns:a16="http://schemas.microsoft.com/office/drawing/2014/main" id="{2C2A430B-F86D-962C-B7D4-1C6C9C613692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47" name="Google Shape;3447;p38">
                <a:extLst>
                  <a:ext uri="{FF2B5EF4-FFF2-40B4-BE49-F238E27FC236}">
                    <a16:creationId xmlns:a16="http://schemas.microsoft.com/office/drawing/2014/main" id="{DBEF37CE-4866-4E99-8919-A07E1C8FD5C4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448" name="Google Shape;3448;p38">
            <a:extLst>
              <a:ext uri="{FF2B5EF4-FFF2-40B4-BE49-F238E27FC236}">
                <a16:creationId xmlns:a16="http://schemas.microsoft.com/office/drawing/2014/main" id="{87ADF69D-570C-BF96-FCEF-D8EC1327D928}"/>
              </a:ext>
            </a:extLst>
          </p:cNvPr>
          <p:cNvGrpSpPr/>
          <p:nvPr/>
        </p:nvGrpSpPr>
        <p:grpSpPr>
          <a:xfrm>
            <a:off x="7893775" y="-127789"/>
            <a:ext cx="143400" cy="2454350"/>
            <a:chOff x="2030200" y="685625"/>
            <a:chExt cx="143400" cy="2454350"/>
          </a:xfrm>
        </p:grpSpPr>
        <p:grpSp>
          <p:nvGrpSpPr>
            <p:cNvPr id="3449" name="Google Shape;3449;p38">
              <a:extLst>
                <a:ext uri="{FF2B5EF4-FFF2-40B4-BE49-F238E27FC236}">
                  <a16:creationId xmlns:a16="http://schemas.microsoft.com/office/drawing/2014/main" id="{4270C6B0-0055-BC8A-F730-B96F502A5C9E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50" name="Google Shape;3450;p38">
                <a:extLst>
                  <a:ext uri="{FF2B5EF4-FFF2-40B4-BE49-F238E27FC236}">
                    <a16:creationId xmlns:a16="http://schemas.microsoft.com/office/drawing/2014/main" id="{31523E3B-1EFA-EBD1-ACE2-E3086E68629B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1" name="Google Shape;3451;p38">
                <a:extLst>
                  <a:ext uri="{FF2B5EF4-FFF2-40B4-BE49-F238E27FC236}">
                    <a16:creationId xmlns:a16="http://schemas.microsoft.com/office/drawing/2014/main" id="{321A2ABD-D6F7-4937-BC4A-033890849236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2" name="Google Shape;3452;p38">
                <a:extLst>
                  <a:ext uri="{FF2B5EF4-FFF2-40B4-BE49-F238E27FC236}">
                    <a16:creationId xmlns:a16="http://schemas.microsoft.com/office/drawing/2014/main" id="{A6BB805E-EBFB-4031-43DE-9842FDA3FE4F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3" name="Google Shape;3453;p38">
                <a:extLst>
                  <a:ext uri="{FF2B5EF4-FFF2-40B4-BE49-F238E27FC236}">
                    <a16:creationId xmlns:a16="http://schemas.microsoft.com/office/drawing/2014/main" id="{CB78BBBE-3468-C6FD-4531-A45867D474DE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4" name="Google Shape;3454;p38">
                <a:extLst>
                  <a:ext uri="{FF2B5EF4-FFF2-40B4-BE49-F238E27FC236}">
                    <a16:creationId xmlns:a16="http://schemas.microsoft.com/office/drawing/2014/main" id="{7886CBD2-4E34-75ED-E560-1D92E2ABB575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5" name="Google Shape;3455;p38">
                <a:extLst>
                  <a:ext uri="{FF2B5EF4-FFF2-40B4-BE49-F238E27FC236}">
                    <a16:creationId xmlns:a16="http://schemas.microsoft.com/office/drawing/2014/main" id="{1BE0DF44-9D87-FF53-DC08-347351E47FC0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6" name="Google Shape;3456;p38">
                <a:extLst>
                  <a:ext uri="{FF2B5EF4-FFF2-40B4-BE49-F238E27FC236}">
                    <a16:creationId xmlns:a16="http://schemas.microsoft.com/office/drawing/2014/main" id="{2E78B629-FCC2-171A-CE40-1B33D6CD2745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7" name="Google Shape;3457;p38">
                <a:extLst>
                  <a:ext uri="{FF2B5EF4-FFF2-40B4-BE49-F238E27FC236}">
                    <a16:creationId xmlns:a16="http://schemas.microsoft.com/office/drawing/2014/main" id="{2F109B06-8189-7996-1B2C-0CD9306A2702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8" name="Google Shape;3458;p38">
                <a:extLst>
                  <a:ext uri="{FF2B5EF4-FFF2-40B4-BE49-F238E27FC236}">
                    <a16:creationId xmlns:a16="http://schemas.microsoft.com/office/drawing/2014/main" id="{9F10C638-C108-8C24-C159-5F0FFAAFC8AC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59" name="Google Shape;3459;p38">
                <a:extLst>
                  <a:ext uri="{FF2B5EF4-FFF2-40B4-BE49-F238E27FC236}">
                    <a16:creationId xmlns:a16="http://schemas.microsoft.com/office/drawing/2014/main" id="{5B6F98E5-60D8-4A52-DB5C-4FB69B732296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0" name="Google Shape;3460;p38">
                <a:extLst>
                  <a:ext uri="{FF2B5EF4-FFF2-40B4-BE49-F238E27FC236}">
                    <a16:creationId xmlns:a16="http://schemas.microsoft.com/office/drawing/2014/main" id="{0E4BC1A9-672B-8CB2-E483-1B005CA31608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1" name="Google Shape;3461;p38">
                <a:extLst>
                  <a:ext uri="{FF2B5EF4-FFF2-40B4-BE49-F238E27FC236}">
                    <a16:creationId xmlns:a16="http://schemas.microsoft.com/office/drawing/2014/main" id="{6F7B8A21-36EB-0EE8-54FE-C59DBEDFE238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2700006" scaled="0"/>
              </a:gradFill>
              <a:ln>
                <a:noFill/>
              </a:ln>
              <a:effectLst>
                <a:outerShdw blurRad="185738" algn="bl" rotWithShape="0">
                  <a:schemeClr val="dk1">
                    <a:alpha val="3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62" name="Google Shape;3462;p38">
              <a:extLst>
                <a:ext uri="{FF2B5EF4-FFF2-40B4-BE49-F238E27FC236}">
                  <a16:creationId xmlns:a16="http://schemas.microsoft.com/office/drawing/2014/main" id="{3E3DE804-42E1-0971-AE53-F1D19F991272}"/>
                </a:ext>
              </a:extLst>
            </p:cNvPr>
            <p:cNvGrpSpPr/>
            <p:nvPr/>
          </p:nvGrpSpPr>
          <p:grpSpPr>
            <a:xfrm>
              <a:off x="2030200" y="685625"/>
              <a:ext cx="143400" cy="2454350"/>
              <a:chOff x="2436050" y="685625"/>
              <a:chExt cx="143400" cy="2454350"/>
            </a:xfrm>
          </p:grpSpPr>
          <p:sp>
            <p:nvSpPr>
              <p:cNvPr id="3463" name="Google Shape;3463;p38">
                <a:extLst>
                  <a:ext uri="{FF2B5EF4-FFF2-40B4-BE49-F238E27FC236}">
                    <a16:creationId xmlns:a16="http://schemas.microsoft.com/office/drawing/2014/main" id="{B528DC50-0035-910C-D148-C13AFA8EA766}"/>
                  </a:ext>
                </a:extLst>
              </p:cNvPr>
              <p:cNvSpPr/>
              <p:nvPr/>
            </p:nvSpPr>
            <p:spPr>
              <a:xfrm>
                <a:off x="2436050" y="2996575"/>
                <a:ext cx="143400" cy="143400"/>
              </a:xfrm>
              <a:prstGeom prst="rect">
                <a:avLst/>
              </a:prstGeom>
              <a:solidFill>
                <a:srgbClr val="009F8C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4" name="Google Shape;3464;p38">
                <a:extLst>
                  <a:ext uri="{FF2B5EF4-FFF2-40B4-BE49-F238E27FC236}">
                    <a16:creationId xmlns:a16="http://schemas.microsoft.com/office/drawing/2014/main" id="{9860B953-C3F8-D460-10B7-29DB43AB84BF}"/>
                  </a:ext>
                </a:extLst>
              </p:cNvPr>
              <p:cNvSpPr/>
              <p:nvPr/>
            </p:nvSpPr>
            <p:spPr>
              <a:xfrm>
                <a:off x="2444600" y="2785850"/>
                <a:ext cx="126300" cy="126600"/>
              </a:xfrm>
              <a:prstGeom prst="rect">
                <a:avLst/>
              </a:prstGeom>
              <a:solidFill>
                <a:srgbClr val="009F8C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5" name="Google Shape;3465;p38">
                <a:extLst>
                  <a:ext uri="{FF2B5EF4-FFF2-40B4-BE49-F238E27FC236}">
                    <a16:creationId xmlns:a16="http://schemas.microsoft.com/office/drawing/2014/main" id="{43B2338E-ECD6-5C2A-6812-4824ED9AE9BB}"/>
                  </a:ext>
                </a:extLst>
              </p:cNvPr>
              <p:cNvSpPr/>
              <p:nvPr/>
            </p:nvSpPr>
            <p:spPr>
              <a:xfrm>
                <a:off x="2444600" y="2575125"/>
                <a:ext cx="126300" cy="126600"/>
              </a:xfrm>
              <a:prstGeom prst="rect">
                <a:avLst/>
              </a:prstGeom>
              <a:solidFill>
                <a:srgbClr val="009F8C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6" name="Google Shape;3466;p38">
                <a:extLst>
                  <a:ext uri="{FF2B5EF4-FFF2-40B4-BE49-F238E27FC236}">
                    <a16:creationId xmlns:a16="http://schemas.microsoft.com/office/drawing/2014/main" id="{011BBCC1-BD77-F611-372B-3D011AFB040D}"/>
                  </a:ext>
                </a:extLst>
              </p:cNvPr>
              <p:cNvSpPr/>
              <p:nvPr/>
            </p:nvSpPr>
            <p:spPr>
              <a:xfrm>
                <a:off x="2444600" y="2364400"/>
                <a:ext cx="126300" cy="126600"/>
              </a:xfrm>
              <a:prstGeom prst="rect">
                <a:avLst/>
              </a:prstGeom>
              <a:solidFill>
                <a:srgbClr val="009F8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7" name="Google Shape;3467;p38">
                <a:extLst>
                  <a:ext uri="{FF2B5EF4-FFF2-40B4-BE49-F238E27FC236}">
                    <a16:creationId xmlns:a16="http://schemas.microsoft.com/office/drawing/2014/main" id="{B57CEA4B-8BF7-1969-DF74-25A9862B5116}"/>
                  </a:ext>
                </a:extLst>
              </p:cNvPr>
              <p:cNvSpPr/>
              <p:nvPr/>
            </p:nvSpPr>
            <p:spPr>
              <a:xfrm>
                <a:off x="2448950" y="2153675"/>
                <a:ext cx="117600" cy="117900"/>
              </a:xfrm>
              <a:prstGeom prst="rect">
                <a:avLst/>
              </a:prstGeom>
              <a:solidFill>
                <a:srgbClr val="009F8C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8" name="Google Shape;3468;p38">
                <a:extLst>
                  <a:ext uri="{FF2B5EF4-FFF2-40B4-BE49-F238E27FC236}">
                    <a16:creationId xmlns:a16="http://schemas.microsoft.com/office/drawing/2014/main" id="{CC5AC0C9-5031-39C2-DCA9-4298F19ADAF2}"/>
                  </a:ext>
                </a:extLst>
              </p:cNvPr>
              <p:cNvSpPr/>
              <p:nvPr/>
            </p:nvSpPr>
            <p:spPr>
              <a:xfrm>
                <a:off x="2448950" y="1942950"/>
                <a:ext cx="117600" cy="117900"/>
              </a:xfrm>
              <a:prstGeom prst="rect">
                <a:avLst/>
              </a:prstGeom>
              <a:solidFill>
                <a:srgbClr val="009F8C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69" name="Google Shape;3469;p38">
                <a:extLst>
                  <a:ext uri="{FF2B5EF4-FFF2-40B4-BE49-F238E27FC236}">
                    <a16:creationId xmlns:a16="http://schemas.microsoft.com/office/drawing/2014/main" id="{B347C8F3-4241-FCEB-1566-6A8053FC703C}"/>
                  </a:ext>
                </a:extLst>
              </p:cNvPr>
              <p:cNvSpPr/>
              <p:nvPr/>
            </p:nvSpPr>
            <p:spPr>
              <a:xfrm>
                <a:off x="2451050" y="1732225"/>
                <a:ext cx="113400" cy="113400"/>
              </a:xfrm>
              <a:prstGeom prst="rect">
                <a:avLst/>
              </a:prstGeom>
              <a:solidFill>
                <a:srgbClr val="009F8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0" name="Google Shape;3470;p38">
                <a:extLst>
                  <a:ext uri="{FF2B5EF4-FFF2-40B4-BE49-F238E27FC236}">
                    <a16:creationId xmlns:a16="http://schemas.microsoft.com/office/drawing/2014/main" id="{C9D53409-D969-8D5D-9305-3774C58482CF}"/>
                  </a:ext>
                </a:extLst>
              </p:cNvPr>
              <p:cNvSpPr/>
              <p:nvPr/>
            </p:nvSpPr>
            <p:spPr>
              <a:xfrm>
                <a:off x="2453300" y="1521500"/>
                <a:ext cx="108900" cy="108900"/>
              </a:xfrm>
              <a:prstGeom prst="rect">
                <a:avLst/>
              </a:prstGeom>
              <a:solidFill>
                <a:srgbClr val="009F8C">
                  <a:alpha val="5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1" name="Google Shape;3471;p38">
                <a:extLst>
                  <a:ext uri="{FF2B5EF4-FFF2-40B4-BE49-F238E27FC236}">
                    <a16:creationId xmlns:a16="http://schemas.microsoft.com/office/drawing/2014/main" id="{5EF0A1C0-13A6-244F-536C-F6E46FE19327}"/>
                  </a:ext>
                </a:extLst>
              </p:cNvPr>
              <p:cNvSpPr/>
              <p:nvPr/>
            </p:nvSpPr>
            <p:spPr>
              <a:xfrm>
                <a:off x="2458250" y="1315275"/>
                <a:ext cx="99000" cy="99000"/>
              </a:xfrm>
              <a:prstGeom prst="rect">
                <a:avLst/>
              </a:prstGeom>
              <a:solidFill>
                <a:srgbClr val="009F8C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2" name="Google Shape;3472;p38">
                <a:extLst>
                  <a:ext uri="{FF2B5EF4-FFF2-40B4-BE49-F238E27FC236}">
                    <a16:creationId xmlns:a16="http://schemas.microsoft.com/office/drawing/2014/main" id="{3E97567D-C14F-CB28-ECF4-1514CF8009A9}"/>
                  </a:ext>
                </a:extLst>
              </p:cNvPr>
              <p:cNvSpPr/>
              <p:nvPr/>
            </p:nvSpPr>
            <p:spPr>
              <a:xfrm>
                <a:off x="2463050" y="1109050"/>
                <a:ext cx="89400" cy="89400"/>
              </a:xfrm>
              <a:prstGeom prst="rect">
                <a:avLst/>
              </a:prstGeom>
              <a:solidFill>
                <a:srgbClr val="009F8C">
                  <a:alpha val="6499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3" name="Google Shape;3473;p38">
                <a:extLst>
                  <a:ext uri="{FF2B5EF4-FFF2-40B4-BE49-F238E27FC236}">
                    <a16:creationId xmlns:a16="http://schemas.microsoft.com/office/drawing/2014/main" id="{189B111A-5E24-03F9-EC12-45C8263E8D86}"/>
                  </a:ext>
                </a:extLst>
              </p:cNvPr>
              <p:cNvSpPr/>
              <p:nvPr/>
            </p:nvSpPr>
            <p:spPr>
              <a:xfrm>
                <a:off x="2463050" y="902825"/>
                <a:ext cx="89400" cy="89400"/>
              </a:xfrm>
              <a:prstGeom prst="rect">
                <a:avLst/>
              </a:prstGeom>
              <a:solidFill>
                <a:srgbClr val="009F8C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74" name="Google Shape;3474;p38">
                <a:extLst>
                  <a:ext uri="{FF2B5EF4-FFF2-40B4-BE49-F238E27FC236}">
                    <a16:creationId xmlns:a16="http://schemas.microsoft.com/office/drawing/2014/main" id="{B46CCB21-0936-04FE-1BF3-DF06D7F83898}"/>
                  </a:ext>
                </a:extLst>
              </p:cNvPr>
              <p:cNvSpPr/>
              <p:nvPr/>
            </p:nvSpPr>
            <p:spPr>
              <a:xfrm>
                <a:off x="2468000" y="685625"/>
                <a:ext cx="79500" cy="79500"/>
              </a:xfrm>
              <a:prstGeom prst="rect">
                <a:avLst/>
              </a:prstGeom>
              <a:solidFill>
                <a:srgbClr val="009F8C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4168735"/>
      </p:ext>
    </p:extLst>
  </p:cSld>
  <p:clrMapOvr>
    <a:masterClrMapping/>
  </p:clrMapOvr>
</p:sld>
</file>

<file path=ppt/theme/theme1.xml><?xml version="1.0" encoding="utf-8"?>
<a:theme xmlns:a="http://schemas.openxmlformats.org/drawingml/2006/main" name="Longitudinal Data Analysis - Master of Science in Biostatistics by Slidesgo">
  <a:themeElements>
    <a:clrScheme name="Simple Light">
      <a:dk1>
        <a:srgbClr val="FFFFFF"/>
      </a:dk1>
      <a:lt1>
        <a:srgbClr val="0C343D"/>
      </a:lt1>
      <a:dk2>
        <a:srgbClr val="02C5AE"/>
      </a:dk2>
      <a:lt2>
        <a:srgbClr val="7DF3E5"/>
      </a:lt2>
      <a:accent1>
        <a:srgbClr val="B6F8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976</Words>
  <Application>Microsoft Office PowerPoint</Application>
  <PresentationFormat>On-screen Show (16:9)</PresentationFormat>
  <Paragraphs>197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Century Schoolbook</vt:lpstr>
      <vt:lpstr>Nunito Light</vt:lpstr>
      <vt:lpstr>Arial</vt:lpstr>
      <vt:lpstr>Anaheim</vt:lpstr>
      <vt:lpstr>Outfit</vt:lpstr>
      <vt:lpstr>Lato</vt:lpstr>
      <vt:lpstr>Cambria</vt:lpstr>
      <vt:lpstr>Longitudinal Data Analysis - Master of Science in Biostatistics by Slidesgo</vt:lpstr>
      <vt:lpstr>Identifying interactive factors influencing quality antenatal care utilization in Bangladesh: Application of interpretable machine learning algorithm</vt:lpstr>
      <vt:lpstr>Our team</vt:lpstr>
      <vt:lpstr>Outline</vt:lpstr>
      <vt:lpstr>Background</vt:lpstr>
      <vt:lpstr>Background</vt:lpstr>
      <vt:lpstr>Literature Gap</vt:lpstr>
      <vt:lpstr>Objectives</vt:lpstr>
      <vt:lpstr>Objectives</vt:lpstr>
      <vt:lpstr>Methods</vt:lpstr>
      <vt:lpstr>Data &amp; Variables</vt:lpstr>
      <vt:lpstr>PowerPoint Presentation</vt:lpstr>
      <vt:lpstr>PowerPoint Presentation</vt:lpstr>
      <vt:lpstr>Results</vt:lpstr>
      <vt:lpstr>Fig 1: Important factors</vt:lpstr>
      <vt:lpstr>Fig 2: Rule-based Interaction</vt:lpstr>
      <vt:lpstr>Proportion of interactions</vt:lpstr>
      <vt:lpstr>Impact of rule-based interactions</vt:lpstr>
      <vt:lpstr>Strengths &amp; Limitations</vt:lpstr>
      <vt:lpstr>Strengths</vt:lpstr>
      <vt:lpstr>Limitations</vt:lpstr>
      <vt:lpstr>Conclusions</vt:lpstr>
      <vt:lpstr>Conclusions</vt:lpstr>
      <vt:lpstr>Abbreviations</vt:lpstr>
      <vt:lpstr>References</vt:lpstr>
      <vt:lpstr>Thanks!!!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Iqbal Hossain</dc:creator>
  <cp:lastModifiedBy>Md. Ismail Hossain Riday</cp:lastModifiedBy>
  <cp:revision>95</cp:revision>
  <dcterms:modified xsi:type="dcterms:W3CDTF">2024-12-22T18:23:12Z</dcterms:modified>
</cp:coreProperties>
</file>