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76" r:id="rId12"/>
    <p:sldId id="274" r:id="rId13"/>
    <p:sldId id="277" r:id="rId14"/>
    <p:sldId id="278" r:id="rId15"/>
    <p:sldId id="273" r:id="rId16"/>
    <p:sldId id="279" r:id="rId17"/>
    <p:sldId id="280" r:id="rId18"/>
    <p:sldId id="286" r:id="rId19"/>
    <p:sldId id="287" r:id="rId20"/>
    <p:sldId id="288" r:id="rId21"/>
    <p:sldId id="289" r:id="rId22"/>
    <p:sldId id="281" r:id="rId23"/>
    <p:sldId id="299" r:id="rId24"/>
    <p:sldId id="300" r:id="rId25"/>
    <p:sldId id="301" r:id="rId26"/>
    <p:sldId id="304" r:id="rId27"/>
    <p:sldId id="291" r:id="rId28"/>
    <p:sldId id="293" r:id="rId29"/>
    <p:sldId id="295" r:id="rId30"/>
    <p:sldId id="316" r:id="rId31"/>
    <p:sldId id="296" r:id="rId32"/>
    <p:sldId id="297" r:id="rId33"/>
    <p:sldId id="318" r:id="rId34"/>
    <p:sldId id="320" r:id="rId35"/>
    <p:sldId id="322" r:id="rId36"/>
    <p:sldId id="321" r:id="rId37"/>
    <p:sldId id="282" r:id="rId38"/>
    <p:sldId id="323" r:id="rId39"/>
    <p:sldId id="325" r:id="rId40"/>
    <p:sldId id="324" r:id="rId41"/>
    <p:sldId id="272" r:id="rId4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83081"/>
              </p:ext>
            </p:extLst>
          </p:nvPr>
        </p:nvGraphicFramePr>
        <p:xfrm>
          <a:off x="1199975" y="2123351"/>
          <a:ext cx="12229698" cy="548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849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6114849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2281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22815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22815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68361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variable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variable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Problem!!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a health survey, a researcher wants to find the hemoglobin level of the students of BRACU. For this purpose, 400 students were randomly selected and their hemoglobin levels were recorded.</a:t>
            </a:r>
          </a:p>
          <a:p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population?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sample?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variable being measured?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nature of variable?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28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Population: The population in this scenario is the entire group of students at BRACU (BRAC University).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Sample: The sample is the subset of students from BRACU who were randomly selected and had their hemoglobin levels recorded. In this case, the sample size is 400 students.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Variable being measured: The variable being measured is the "hemoglobin level" of the students.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Nature of variable: The hemoglobin level is a continuous numerical variable. It can take any value within a certain range and can be measured with precision, making it a quantitative variable and Ratio level of measurement.</a:t>
            </a:r>
          </a:p>
        </p:txBody>
      </p:sp>
    </p:spTree>
    <p:extLst>
      <p:ext uri="{BB962C8B-B14F-4D97-AF65-F5344CB8AC3E}">
        <p14:creationId xmlns:p14="http://schemas.microsoft.com/office/powerpoint/2010/main" val="34132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Problem!!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a customer satisfaction survey, a company wants to measure the waiting time experienced by customers in their service centers. They randomly select 200 customers and record their waiting times.</a:t>
            </a:r>
          </a:p>
          <a:p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population?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sample?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variable being measured?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nature of variable?</a:t>
            </a:r>
          </a:p>
        </p:txBody>
      </p:sp>
    </p:spTree>
    <p:extLst>
      <p:ext uri="{BB962C8B-B14F-4D97-AF65-F5344CB8AC3E}">
        <p14:creationId xmlns:p14="http://schemas.microsoft.com/office/powerpoint/2010/main" val="3431106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397</TotalTime>
  <Words>1496</Words>
  <Application>Microsoft Office PowerPoint</Application>
  <PresentationFormat>Custom</PresentationFormat>
  <Paragraphs>268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Types of Variable</vt:lpstr>
      <vt:lpstr>Data</vt:lpstr>
      <vt:lpstr>Types of Data</vt:lpstr>
      <vt:lpstr>Sources of Data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Problem!!</vt:lpstr>
      <vt:lpstr>Solution</vt:lpstr>
      <vt:lpstr>Problem!!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212</cp:revision>
  <dcterms:created xsi:type="dcterms:W3CDTF">2023-10-05T14:06:45Z</dcterms:created>
  <dcterms:modified xsi:type="dcterms:W3CDTF">2024-10-22T17:25:43Z</dcterms:modified>
</cp:coreProperties>
</file>