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05" r:id="rId26"/>
    <p:sldId id="363" r:id="rId2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ummer%2024\STA101\Mid\Mid%20Assessment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19050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002060"/>
                </a:solidFill>
                <a:ln w="19050">
                  <a:solidFill>
                    <a:srgbClr val="002060"/>
                  </a:solidFill>
                  <a:prstDash val="sysDash"/>
                </a:ln>
                <a:effectLst/>
              </c:spPr>
            </c:marker>
            <c:bubble3D val="0"/>
            <c:spPr>
              <a:ln w="19050" cap="rnd">
                <a:solidFill>
                  <a:srgbClr val="00206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80-4592-9B1F-A17214D8337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80-4592-9B1F-A17214D8337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880-4592-9B1F-A17214D8337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7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880-4592-9B1F-A17214D8337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14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4880-4592-9B1F-A17214D8337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18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4880-4592-9B1F-A17214D8337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dirty="0"/>
                      <a:t>20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4880-4592-9B1F-A17214D833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Sheet3!$B$2:$B$7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Sheet3!$D$2:$D$7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14</c:v>
                </c:pt>
                <c:pt idx="4">
                  <c:v>18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880-4592-9B1F-A17214D8337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03033903"/>
        <c:axId val="603031983"/>
      </c:lineChart>
      <c:catAx>
        <c:axId val="603033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603031983"/>
        <c:crosses val="autoZero"/>
        <c:auto val="1"/>
        <c:lblAlgn val="ctr"/>
        <c:lblOffset val="100"/>
        <c:noMultiLvlLbl val="0"/>
      </c:catAx>
      <c:valAx>
        <c:axId val="60303198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0303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Central Tendency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4000" dirty="0"/>
              <a:t> Most frequent value</a:t>
            </a:r>
          </a:p>
          <a:p>
            <a:r>
              <a:rPr lang="en-US" sz="4000" dirty="0"/>
              <a:t> Occurs more than one times.</a:t>
            </a:r>
          </a:p>
          <a:p>
            <a:endParaRPr lang="en-US" sz="4000" dirty="0"/>
          </a:p>
          <a:p>
            <a:r>
              <a:rPr lang="en-US" sz="4000" dirty="0"/>
              <a:t> For example: 1, 2, 2, 5, 5, 3, 6, 6, 6, 4</a:t>
            </a:r>
          </a:p>
          <a:p>
            <a:endParaRPr lang="en-US" sz="4000" dirty="0"/>
          </a:p>
          <a:p>
            <a:r>
              <a:rPr lang="en-US" sz="4000" dirty="0"/>
              <a:t> Here the most frequent value is 6.</a:t>
            </a:r>
          </a:p>
          <a:p>
            <a:r>
              <a:rPr lang="en-US" sz="4000" dirty="0"/>
              <a:t> Thus the mode value is 6, and this is a unimodal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284CF-C3D1-17C2-0346-75189362D1D2}"/>
              </a:ext>
            </a:extLst>
          </p:cNvPr>
          <p:cNvSpPr txBox="1"/>
          <p:nvPr/>
        </p:nvSpPr>
        <p:spPr>
          <a:xfrm>
            <a:off x="8131277" y="522515"/>
            <a:ext cx="5920625" cy="2154436"/>
          </a:xfrm>
          <a:custGeom>
            <a:avLst/>
            <a:gdLst>
              <a:gd name="connsiteX0" fmla="*/ 0 w 5920625"/>
              <a:gd name="connsiteY0" fmla="*/ 0 h 2154436"/>
              <a:gd name="connsiteX1" fmla="*/ 598641 w 5920625"/>
              <a:gd name="connsiteY1" fmla="*/ 0 h 2154436"/>
              <a:gd name="connsiteX2" fmla="*/ 1197282 w 5920625"/>
              <a:gd name="connsiteY2" fmla="*/ 0 h 2154436"/>
              <a:gd name="connsiteX3" fmla="*/ 1855129 w 5920625"/>
              <a:gd name="connsiteY3" fmla="*/ 0 h 2154436"/>
              <a:gd name="connsiteX4" fmla="*/ 2335358 w 5920625"/>
              <a:gd name="connsiteY4" fmla="*/ 0 h 2154436"/>
              <a:gd name="connsiteX5" fmla="*/ 2815586 w 5920625"/>
              <a:gd name="connsiteY5" fmla="*/ 0 h 2154436"/>
              <a:gd name="connsiteX6" fmla="*/ 3473433 w 5920625"/>
              <a:gd name="connsiteY6" fmla="*/ 0 h 2154436"/>
              <a:gd name="connsiteX7" fmla="*/ 4190487 w 5920625"/>
              <a:gd name="connsiteY7" fmla="*/ 0 h 2154436"/>
              <a:gd name="connsiteX8" fmla="*/ 4670715 w 5920625"/>
              <a:gd name="connsiteY8" fmla="*/ 0 h 2154436"/>
              <a:gd name="connsiteX9" fmla="*/ 5269356 w 5920625"/>
              <a:gd name="connsiteY9" fmla="*/ 0 h 2154436"/>
              <a:gd name="connsiteX10" fmla="*/ 5920625 w 5920625"/>
              <a:gd name="connsiteY10" fmla="*/ 0 h 2154436"/>
              <a:gd name="connsiteX11" fmla="*/ 5920625 w 5920625"/>
              <a:gd name="connsiteY11" fmla="*/ 473976 h 2154436"/>
              <a:gd name="connsiteX12" fmla="*/ 5920625 w 5920625"/>
              <a:gd name="connsiteY12" fmla="*/ 1012585 h 2154436"/>
              <a:gd name="connsiteX13" fmla="*/ 5920625 w 5920625"/>
              <a:gd name="connsiteY13" fmla="*/ 1486561 h 2154436"/>
              <a:gd name="connsiteX14" fmla="*/ 5920625 w 5920625"/>
              <a:gd name="connsiteY14" fmla="*/ 2154436 h 2154436"/>
              <a:gd name="connsiteX15" fmla="*/ 5203572 w 5920625"/>
              <a:gd name="connsiteY15" fmla="*/ 2154436 h 2154436"/>
              <a:gd name="connsiteX16" fmla="*/ 4604931 w 5920625"/>
              <a:gd name="connsiteY16" fmla="*/ 2154436 h 2154436"/>
              <a:gd name="connsiteX17" fmla="*/ 3947083 w 5920625"/>
              <a:gd name="connsiteY17" fmla="*/ 2154436 h 2154436"/>
              <a:gd name="connsiteX18" fmla="*/ 3289236 w 5920625"/>
              <a:gd name="connsiteY18" fmla="*/ 2154436 h 2154436"/>
              <a:gd name="connsiteX19" fmla="*/ 2690595 w 5920625"/>
              <a:gd name="connsiteY19" fmla="*/ 2154436 h 2154436"/>
              <a:gd name="connsiteX20" fmla="*/ 2210367 w 5920625"/>
              <a:gd name="connsiteY20" fmla="*/ 2154436 h 2154436"/>
              <a:gd name="connsiteX21" fmla="*/ 1670932 w 5920625"/>
              <a:gd name="connsiteY21" fmla="*/ 2154436 h 2154436"/>
              <a:gd name="connsiteX22" fmla="*/ 1131497 w 5920625"/>
              <a:gd name="connsiteY22" fmla="*/ 2154436 h 2154436"/>
              <a:gd name="connsiteX23" fmla="*/ 0 w 5920625"/>
              <a:gd name="connsiteY23" fmla="*/ 2154436 h 2154436"/>
              <a:gd name="connsiteX24" fmla="*/ 0 w 5920625"/>
              <a:gd name="connsiteY24" fmla="*/ 1658916 h 2154436"/>
              <a:gd name="connsiteX25" fmla="*/ 0 w 5920625"/>
              <a:gd name="connsiteY25" fmla="*/ 1077218 h 2154436"/>
              <a:gd name="connsiteX26" fmla="*/ 0 w 5920625"/>
              <a:gd name="connsiteY26" fmla="*/ 560153 h 2154436"/>
              <a:gd name="connsiteX27" fmla="*/ 0 w 5920625"/>
              <a:gd name="connsiteY27" fmla="*/ 0 h 215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20625" h="2154436" fill="none" extrusionOk="0">
                <a:moveTo>
                  <a:pt x="0" y="0"/>
                </a:moveTo>
                <a:cubicBezTo>
                  <a:pt x="292154" y="-6629"/>
                  <a:pt x="312273" y="-304"/>
                  <a:pt x="598641" y="0"/>
                </a:cubicBezTo>
                <a:cubicBezTo>
                  <a:pt x="885009" y="304"/>
                  <a:pt x="998103" y="-26976"/>
                  <a:pt x="1197282" y="0"/>
                </a:cubicBezTo>
                <a:cubicBezTo>
                  <a:pt x="1396461" y="26976"/>
                  <a:pt x="1644961" y="-22340"/>
                  <a:pt x="1855129" y="0"/>
                </a:cubicBezTo>
                <a:cubicBezTo>
                  <a:pt x="2065297" y="22340"/>
                  <a:pt x="2233078" y="4153"/>
                  <a:pt x="2335358" y="0"/>
                </a:cubicBezTo>
                <a:cubicBezTo>
                  <a:pt x="2437638" y="-4153"/>
                  <a:pt x="2635189" y="18121"/>
                  <a:pt x="2815586" y="0"/>
                </a:cubicBezTo>
                <a:cubicBezTo>
                  <a:pt x="2995983" y="-18121"/>
                  <a:pt x="3201632" y="9734"/>
                  <a:pt x="3473433" y="0"/>
                </a:cubicBezTo>
                <a:cubicBezTo>
                  <a:pt x="3745234" y="-9734"/>
                  <a:pt x="3917902" y="4969"/>
                  <a:pt x="4190487" y="0"/>
                </a:cubicBezTo>
                <a:cubicBezTo>
                  <a:pt x="4463072" y="-4969"/>
                  <a:pt x="4440899" y="-11657"/>
                  <a:pt x="4670715" y="0"/>
                </a:cubicBezTo>
                <a:cubicBezTo>
                  <a:pt x="4900531" y="11657"/>
                  <a:pt x="5094295" y="4059"/>
                  <a:pt x="5269356" y="0"/>
                </a:cubicBezTo>
                <a:cubicBezTo>
                  <a:pt x="5444417" y="-4059"/>
                  <a:pt x="5632106" y="-22855"/>
                  <a:pt x="5920625" y="0"/>
                </a:cubicBezTo>
                <a:cubicBezTo>
                  <a:pt x="5905950" y="130093"/>
                  <a:pt x="5937580" y="257931"/>
                  <a:pt x="5920625" y="473976"/>
                </a:cubicBezTo>
                <a:cubicBezTo>
                  <a:pt x="5903670" y="690021"/>
                  <a:pt x="5935955" y="777321"/>
                  <a:pt x="5920625" y="1012585"/>
                </a:cubicBezTo>
                <a:cubicBezTo>
                  <a:pt x="5905295" y="1247849"/>
                  <a:pt x="5933508" y="1345129"/>
                  <a:pt x="5920625" y="1486561"/>
                </a:cubicBezTo>
                <a:cubicBezTo>
                  <a:pt x="5907742" y="1627993"/>
                  <a:pt x="5951524" y="1973423"/>
                  <a:pt x="5920625" y="2154436"/>
                </a:cubicBezTo>
                <a:cubicBezTo>
                  <a:pt x="5704544" y="2126671"/>
                  <a:pt x="5507198" y="2151515"/>
                  <a:pt x="5203572" y="2154436"/>
                </a:cubicBezTo>
                <a:cubicBezTo>
                  <a:pt x="4899946" y="2157357"/>
                  <a:pt x="4813375" y="2165436"/>
                  <a:pt x="4604931" y="2154436"/>
                </a:cubicBezTo>
                <a:cubicBezTo>
                  <a:pt x="4396487" y="2143436"/>
                  <a:pt x="4116326" y="2157831"/>
                  <a:pt x="3947083" y="2154436"/>
                </a:cubicBezTo>
                <a:cubicBezTo>
                  <a:pt x="3777840" y="2151041"/>
                  <a:pt x="3488149" y="2137027"/>
                  <a:pt x="3289236" y="2154436"/>
                </a:cubicBezTo>
                <a:cubicBezTo>
                  <a:pt x="3090323" y="2171845"/>
                  <a:pt x="2922215" y="2184208"/>
                  <a:pt x="2690595" y="2154436"/>
                </a:cubicBezTo>
                <a:cubicBezTo>
                  <a:pt x="2458975" y="2124664"/>
                  <a:pt x="2391297" y="2149492"/>
                  <a:pt x="2210367" y="2154436"/>
                </a:cubicBezTo>
                <a:cubicBezTo>
                  <a:pt x="2029437" y="2159380"/>
                  <a:pt x="1801763" y="2172190"/>
                  <a:pt x="1670932" y="2154436"/>
                </a:cubicBezTo>
                <a:cubicBezTo>
                  <a:pt x="1540101" y="2136682"/>
                  <a:pt x="1309732" y="2146077"/>
                  <a:pt x="1131497" y="2154436"/>
                </a:cubicBezTo>
                <a:cubicBezTo>
                  <a:pt x="953262" y="2162795"/>
                  <a:pt x="345773" y="2205974"/>
                  <a:pt x="0" y="2154436"/>
                </a:cubicBezTo>
                <a:cubicBezTo>
                  <a:pt x="7249" y="1947198"/>
                  <a:pt x="-24669" y="1899194"/>
                  <a:pt x="0" y="1658916"/>
                </a:cubicBezTo>
                <a:cubicBezTo>
                  <a:pt x="24669" y="1418638"/>
                  <a:pt x="-15075" y="1220458"/>
                  <a:pt x="0" y="1077218"/>
                </a:cubicBezTo>
                <a:cubicBezTo>
                  <a:pt x="15075" y="933978"/>
                  <a:pt x="-8792" y="729841"/>
                  <a:pt x="0" y="560153"/>
                </a:cubicBezTo>
                <a:cubicBezTo>
                  <a:pt x="8792" y="390465"/>
                  <a:pt x="1265" y="244525"/>
                  <a:pt x="0" y="0"/>
                </a:cubicBezTo>
                <a:close/>
              </a:path>
              <a:path w="5920625" h="2154436" stroke="0" extrusionOk="0">
                <a:moveTo>
                  <a:pt x="0" y="0"/>
                </a:moveTo>
                <a:cubicBezTo>
                  <a:pt x="268696" y="1027"/>
                  <a:pt x="337187" y="26746"/>
                  <a:pt x="657847" y="0"/>
                </a:cubicBezTo>
                <a:cubicBezTo>
                  <a:pt x="978507" y="-26746"/>
                  <a:pt x="1255609" y="-18817"/>
                  <a:pt x="1434107" y="0"/>
                </a:cubicBezTo>
                <a:cubicBezTo>
                  <a:pt x="1612605" y="18817"/>
                  <a:pt x="1683717" y="2897"/>
                  <a:pt x="1914335" y="0"/>
                </a:cubicBezTo>
                <a:cubicBezTo>
                  <a:pt x="2144953" y="-2897"/>
                  <a:pt x="2214636" y="22302"/>
                  <a:pt x="2453770" y="0"/>
                </a:cubicBezTo>
                <a:cubicBezTo>
                  <a:pt x="2692904" y="-22302"/>
                  <a:pt x="2704721" y="1600"/>
                  <a:pt x="2933999" y="0"/>
                </a:cubicBezTo>
                <a:cubicBezTo>
                  <a:pt x="3163277" y="-1600"/>
                  <a:pt x="3421511" y="14691"/>
                  <a:pt x="3710258" y="0"/>
                </a:cubicBezTo>
                <a:cubicBezTo>
                  <a:pt x="3999005" y="-14691"/>
                  <a:pt x="4057255" y="-25769"/>
                  <a:pt x="4368106" y="0"/>
                </a:cubicBezTo>
                <a:cubicBezTo>
                  <a:pt x="4678957" y="25769"/>
                  <a:pt x="4733891" y="22569"/>
                  <a:pt x="4966747" y="0"/>
                </a:cubicBezTo>
                <a:cubicBezTo>
                  <a:pt x="5199603" y="-22569"/>
                  <a:pt x="5552066" y="3064"/>
                  <a:pt x="5920625" y="0"/>
                </a:cubicBezTo>
                <a:cubicBezTo>
                  <a:pt x="5936178" y="139323"/>
                  <a:pt x="5915622" y="331109"/>
                  <a:pt x="5920625" y="473976"/>
                </a:cubicBezTo>
                <a:cubicBezTo>
                  <a:pt x="5925628" y="616843"/>
                  <a:pt x="5903968" y="772337"/>
                  <a:pt x="5920625" y="1012585"/>
                </a:cubicBezTo>
                <a:cubicBezTo>
                  <a:pt x="5937282" y="1252833"/>
                  <a:pt x="5914839" y="1349064"/>
                  <a:pt x="5920625" y="1572738"/>
                </a:cubicBezTo>
                <a:cubicBezTo>
                  <a:pt x="5926411" y="1796412"/>
                  <a:pt x="5932109" y="1983007"/>
                  <a:pt x="5920625" y="2154436"/>
                </a:cubicBezTo>
                <a:cubicBezTo>
                  <a:pt x="5758998" y="2135860"/>
                  <a:pt x="5424542" y="2179844"/>
                  <a:pt x="5262778" y="2154436"/>
                </a:cubicBezTo>
                <a:cubicBezTo>
                  <a:pt x="5101014" y="2129028"/>
                  <a:pt x="4882344" y="2121813"/>
                  <a:pt x="4545724" y="2154436"/>
                </a:cubicBezTo>
                <a:cubicBezTo>
                  <a:pt x="4209104" y="2187059"/>
                  <a:pt x="4231326" y="2165127"/>
                  <a:pt x="4006290" y="2154436"/>
                </a:cubicBezTo>
                <a:cubicBezTo>
                  <a:pt x="3781254" y="2143745"/>
                  <a:pt x="3738348" y="2158754"/>
                  <a:pt x="3526061" y="2154436"/>
                </a:cubicBezTo>
                <a:cubicBezTo>
                  <a:pt x="3313774" y="2150118"/>
                  <a:pt x="3076760" y="2142110"/>
                  <a:pt x="2809008" y="2154436"/>
                </a:cubicBezTo>
                <a:cubicBezTo>
                  <a:pt x="2541256" y="2166762"/>
                  <a:pt x="2392525" y="2144712"/>
                  <a:pt x="2269573" y="2154436"/>
                </a:cubicBezTo>
                <a:cubicBezTo>
                  <a:pt x="2146621" y="2164160"/>
                  <a:pt x="1863048" y="2133869"/>
                  <a:pt x="1611726" y="2154436"/>
                </a:cubicBezTo>
                <a:cubicBezTo>
                  <a:pt x="1360404" y="2175003"/>
                  <a:pt x="1333328" y="2157853"/>
                  <a:pt x="1072291" y="2154436"/>
                </a:cubicBezTo>
                <a:cubicBezTo>
                  <a:pt x="811254" y="2151019"/>
                  <a:pt x="433309" y="2115046"/>
                  <a:pt x="0" y="2154436"/>
                </a:cubicBezTo>
                <a:cubicBezTo>
                  <a:pt x="-19549" y="1932712"/>
                  <a:pt x="19995" y="1775943"/>
                  <a:pt x="0" y="1572738"/>
                </a:cubicBezTo>
                <a:cubicBezTo>
                  <a:pt x="-19995" y="1369533"/>
                  <a:pt x="-8506" y="1215456"/>
                  <a:pt x="0" y="991041"/>
                </a:cubicBezTo>
                <a:cubicBezTo>
                  <a:pt x="8506" y="766626"/>
                  <a:pt x="-14496" y="657119"/>
                  <a:pt x="0" y="495520"/>
                </a:cubicBezTo>
                <a:cubicBezTo>
                  <a:pt x="14496" y="333921"/>
                  <a:pt x="7144" y="22229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One mode = Unimodal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Two mode = Bi-modal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than two = Multimodal</a:t>
            </a:r>
          </a:p>
        </p:txBody>
      </p:sp>
    </p:spTree>
    <p:extLst>
      <p:ext uri="{BB962C8B-B14F-4D97-AF65-F5344CB8AC3E}">
        <p14:creationId xmlns:p14="http://schemas.microsoft.com/office/powerpoint/2010/main" val="39045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4000" dirty="0"/>
              <a:t> Example: 1, 2, 3, 4, 5, 6, 7, 8, 9, 10</a:t>
            </a:r>
          </a:p>
          <a:p>
            <a:endParaRPr lang="en-US" sz="4000" dirty="0"/>
          </a:p>
          <a:p>
            <a:r>
              <a:rPr lang="en-US" sz="4000" dirty="0"/>
              <a:t> There is no value which occur more than one time. Thus, there is no “Mode” in this data set.</a:t>
            </a:r>
          </a:p>
        </p:txBody>
      </p:sp>
    </p:spTree>
    <p:extLst>
      <p:ext uri="{BB962C8B-B14F-4D97-AF65-F5344CB8AC3E}">
        <p14:creationId xmlns:p14="http://schemas.microsoft.com/office/powerpoint/2010/main" val="70989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/>
              <p:nvPr/>
            </p:nvSpPr>
            <p:spPr>
              <a:xfrm>
                <a:off x="645018" y="2028683"/>
                <a:ext cx="5027994" cy="1098058"/>
              </a:xfrm>
              <a:custGeom>
                <a:avLst/>
                <a:gdLst>
                  <a:gd name="connsiteX0" fmla="*/ 0 w 5027994"/>
                  <a:gd name="connsiteY0" fmla="*/ 0 h 1098058"/>
                  <a:gd name="connsiteX1" fmla="*/ 527939 w 5027994"/>
                  <a:gd name="connsiteY1" fmla="*/ 0 h 1098058"/>
                  <a:gd name="connsiteX2" fmla="*/ 1005599 w 5027994"/>
                  <a:gd name="connsiteY2" fmla="*/ 0 h 1098058"/>
                  <a:gd name="connsiteX3" fmla="*/ 1634098 w 5027994"/>
                  <a:gd name="connsiteY3" fmla="*/ 0 h 1098058"/>
                  <a:gd name="connsiteX4" fmla="*/ 2111757 w 5027994"/>
                  <a:gd name="connsiteY4" fmla="*/ 0 h 1098058"/>
                  <a:gd name="connsiteX5" fmla="*/ 2589417 w 5027994"/>
                  <a:gd name="connsiteY5" fmla="*/ 0 h 1098058"/>
                  <a:gd name="connsiteX6" fmla="*/ 3067076 w 5027994"/>
                  <a:gd name="connsiteY6" fmla="*/ 0 h 1098058"/>
                  <a:gd name="connsiteX7" fmla="*/ 3595016 w 5027994"/>
                  <a:gd name="connsiteY7" fmla="*/ 0 h 1098058"/>
                  <a:gd name="connsiteX8" fmla="*/ 4173235 w 5027994"/>
                  <a:gd name="connsiteY8" fmla="*/ 0 h 1098058"/>
                  <a:gd name="connsiteX9" fmla="*/ 5027994 w 5027994"/>
                  <a:gd name="connsiteY9" fmla="*/ 0 h 1098058"/>
                  <a:gd name="connsiteX10" fmla="*/ 5027994 w 5027994"/>
                  <a:gd name="connsiteY10" fmla="*/ 516087 h 1098058"/>
                  <a:gd name="connsiteX11" fmla="*/ 5027994 w 5027994"/>
                  <a:gd name="connsiteY11" fmla="*/ 1098058 h 1098058"/>
                  <a:gd name="connsiteX12" fmla="*/ 4298935 w 5027994"/>
                  <a:gd name="connsiteY12" fmla="*/ 1098058 h 1098058"/>
                  <a:gd name="connsiteX13" fmla="*/ 3720716 w 5027994"/>
                  <a:gd name="connsiteY13" fmla="*/ 1098058 h 1098058"/>
                  <a:gd name="connsiteX14" fmla="*/ 3041936 w 5027994"/>
                  <a:gd name="connsiteY14" fmla="*/ 1098058 h 1098058"/>
                  <a:gd name="connsiteX15" fmla="*/ 2513997 w 5027994"/>
                  <a:gd name="connsiteY15" fmla="*/ 1098058 h 1098058"/>
                  <a:gd name="connsiteX16" fmla="*/ 1784938 w 5027994"/>
                  <a:gd name="connsiteY16" fmla="*/ 1098058 h 1098058"/>
                  <a:gd name="connsiteX17" fmla="*/ 1307278 w 5027994"/>
                  <a:gd name="connsiteY17" fmla="*/ 1098058 h 1098058"/>
                  <a:gd name="connsiteX18" fmla="*/ 829619 w 5027994"/>
                  <a:gd name="connsiteY18" fmla="*/ 1098058 h 1098058"/>
                  <a:gd name="connsiteX19" fmla="*/ 0 w 5027994"/>
                  <a:gd name="connsiteY19" fmla="*/ 1098058 h 1098058"/>
                  <a:gd name="connsiteX20" fmla="*/ 0 w 5027994"/>
                  <a:gd name="connsiteY20" fmla="*/ 581971 h 1098058"/>
                  <a:gd name="connsiteX21" fmla="*/ 0 w 5027994"/>
                  <a:gd name="connsiteY21" fmla="*/ 0 h 1098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027994" h="1098058" fill="none" extrusionOk="0">
                    <a:moveTo>
                      <a:pt x="0" y="0"/>
                    </a:moveTo>
                    <a:cubicBezTo>
                      <a:pt x="115607" y="-2392"/>
                      <a:pt x="401832" y="23901"/>
                      <a:pt x="527939" y="0"/>
                    </a:cubicBezTo>
                    <a:cubicBezTo>
                      <a:pt x="654046" y="-23901"/>
                      <a:pt x="835803" y="-21555"/>
                      <a:pt x="1005599" y="0"/>
                    </a:cubicBezTo>
                    <a:cubicBezTo>
                      <a:pt x="1175395" y="21555"/>
                      <a:pt x="1463397" y="-3504"/>
                      <a:pt x="1634098" y="0"/>
                    </a:cubicBezTo>
                    <a:cubicBezTo>
                      <a:pt x="1804799" y="3504"/>
                      <a:pt x="1881097" y="18421"/>
                      <a:pt x="2111757" y="0"/>
                    </a:cubicBezTo>
                    <a:cubicBezTo>
                      <a:pt x="2342417" y="-18421"/>
                      <a:pt x="2411538" y="-22598"/>
                      <a:pt x="2589417" y="0"/>
                    </a:cubicBezTo>
                    <a:cubicBezTo>
                      <a:pt x="2767296" y="22598"/>
                      <a:pt x="2908579" y="5329"/>
                      <a:pt x="3067076" y="0"/>
                    </a:cubicBezTo>
                    <a:cubicBezTo>
                      <a:pt x="3225573" y="-5329"/>
                      <a:pt x="3373651" y="24519"/>
                      <a:pt x="3595016" y="0"/>
                    </a:cubicBezTo>
                    <a:cubicBezTo>
                      <a:pt x="3816381" y="-24519"/>
                      <a:pt x="4052442" y="3444"/>
                      <a:pt x="4173235" y="0"/>
                    </a:cubicBezTo>
                    <a:cubicBezTo>
                      <a:pt x="4294028" y="-3444"/>
                      <a:pt x="4783223" y="-7711"/>
                      <a:pt x="5027994" y="0"/>
                    </a:cubicBezTo>
                    <a:cubicBezTo>
                      <a:pt x="5002593" y="170307"/>
                      <a:pt x="5017501" y="374194"/>
                      <a:pt x="5027994" y="516087"/>
                    </a:cubicBezTo>
                    <a:cubicBezTo>
                      <a:pt x="5038487" y="657980"/>
                      <a:pt x="5054983" y="938021"/>
                      <a:pt x="5027994" y="1098058"/>
                    </a:cubicBezTo>
                    <a:cubicBezTo>
                      <a:pt x="4813784" y="1080382"/>
                      <a:pt x="4556453" y="1062464"/>
                      <a:pt x="4298935" y="1098058"/>
                    </a:cubicBezTo>
                    <a:cubicBezTo>
                      <a:pt x="4041417" y="1133652"/>
                      <a:pt x="3977381" y="1106092"/>
                      <a:pt x="3720716" y="1098058"/>
                    </a:cubicBezTo>
                    <a:cubicBezTo>
                      <a:pt x="3464051" y="1090024"/>
                      <a:pt x="3250582" y="1077443"/>
                      <a:pt x="3041936" y="1098058"/>
                    </a:cubicBezTo>
                    <a:cubicBezTo>
                      <a:pt x="2833290" y="1118673"/>
                      <a:pt x="2723516" y="1115999"/>
                      <a:pt x="2513997" y="1098058"/>
                    </a:cubicBezTo>
                    <a:cubicBezTo>
                      <a:pt x="2304478" y="1080117"/>
                      <a:pt x="2098111" y="1129576"/>
                      <a:pt x="1784938" y="1098058"/>
                    </a:cubicBezTo>
                    <a:cubicBezTo>
                      <a:pt x="1471765" y="1066540"/>
                      <a:pt x="1405918" y="1094483"/>
                      <a:pt x="1307278" y="1098058"/>
                    </a:cubicBezTo>
                    <a:cubicBezTo>
                      <a:pt x="1208638" y="1101633"/>
                      <a:pt x="981604" y="1082376"/>
                      <a:pt x="829619" y="1098058"/>
                    </a:cubicBezTo>
                    <a:cubicBezTo>
                      <a:pt x="677634" y="1113740"/>
                      <a:pt x="399145" y="1080986"/>
                      <a:pt x="0" y="1098058"/>
                    </a:cubicBezTo>
                    <a:cubicBezTo>
                      <a:pt x="-450" y="926533"/>
                      <a:pt x="9502" y="727030"/>
                      <a:pt x="0" y="581971"/>
                    </a:cubicBezTo>
                    <a:cubicBezTo>
                      <a:pt x="-9502" y="436912"/>
                      <a:pt x="-16939" y="121042"/>
                      <a:pt x="0" y="0"/>
                    </a:cubicBezTo>
                    <a:close/>
                  </a:path>
                  <a:path w="5027994" h="1098058" stroke="0" extrusionOk="0">
                    <a:moveTo>
                      <a:pt x="0" y="0"/>
                    </a:moveTo>
                    <a:cubicBezTo>
                      <a:pt x="147752" y="22091"/>
                      <a:pt x="319551" y="29041"/>
                      <a:pt x="628499" y="0"/>
                    </a:cubicBezTo>
                    <a:cubicBezTo>
                      <a:pt x="937447" y="-29041"/>
                      <a:pt x="1113338" y="25966"/>
                      <a:pt x="1357558" y="0"/>
                    </a:cubicBezTo>
                    <a:cubicBezTo>
                      <a:pt x="1601778" y="-25966"/>
                      <a:pt x="1618663" y="15093"/>
                      <a:pt x="1835218" y="0"/>
                    </a:cubicBezTo>
                    <a:cubicBezTo>
                      <a:pt x="2051773" y="-15093"/>
                      <a:pt x="2147937" y="-4538"/>
                      <a:pt x="2363157" y="0"/>
                    </a:cubicBezTo>
                    <a:cubicBezTo>
                      <a:pt x="2578377" y="4538"/>
                      <a:pt x="2624163" y="-16095"/>
                      <a:pt x="2840817" y="0"/>
                    </a:cubicBezTo>
                    <a:cubicBezTo>
                      <a:pt x="3057471" y="16095"/>
                      <a:pt x="3240863" y="2017"/>
                      <a:pt x="3569876" y="0"/>
                    </a:cubicBezTo>
                    <a:cubicBezTo>
                      <a:pt x="3898889" y="-2017"/>
                      <a:pt x="4032984" y="458"/>
                      <a:pt x="4198375" y="0"/>
                    </a:cubicBezTo>
                    <a:cubicBezTo>
                      <a:pt x="4363766" y="-458"/>
                      <a:pt x="4700702" y="-40501"/>
                      <a:pt x="5027994" y="0"/>
                    </a:cubicBezTo>
                    <a:cubicBezTo>
                      <a:pt x="5047879" y="169499"/>
                      <a:pt x="5044655" y="314408"/>
                      <a:pt x="5027994" y="549029"/>
                    </a:cubicBezTo>
                    <a:cubicBezTo>
                      <a:pt x="5011333" y="783650"/>
                      <a:pt x="5022749" y="851528"/>
                      <a:pt x="5027994" y="1098058"/>
                    </a:cubicBezTo>
                    <a:cubicBezTo>
                      <a:pt x="4886615" y="1103030"/>
                      <a:pt x="4708241" y="1103663"/>
                      <a:pt x="4399495" y="1098058"/>
                    </a:cubicBezTo>
                    <a:cubicBezTo>
                      <a:pt x="4090749" y="1092453"/>
                      <a:pt x="3950266" y="1089951"/>
                      <a:pt x="3720716" y="1098058"/>
                    </a:cubicBezTo>
                    <a:cubicBezTo>
                      <a:pt x="3491166" y="1106165"/>
                      <a:pt x="3331945" y="1110698"/>
                      <a:pt x="3142496" y="1098058"/>
                    </a:cubicBezTo>
                    <a:cubicBezTo>
                      <a:pt x="2953047" y="1085418"/>
                      <a:pt x="2848294" y="1081791"/>
                      <a:pt x="2564277" y="1098058"/>
                    </a:cubicBezTo>
                    <a:cubicBezTo>
                      <a:pt x="2280260" y="1114325"/>
                      <a:pt x="2146788" y="1070635"/>
                      <a:pt x="1885498" y="1098058"/>
                    </a:cubicBezTo>
                    <a:cubicBezTo>
                      <a:pt x="1624208" y="1125481"/>
                      <a:pt x="1518337" y="1071883"/>
                      <a:pt x="1357558" y="1098058"/>
                    </a:cubicBezTo>
                    <a:cubicBezTo>
                      <a:pt x="1196779" y="1124233"/>
                      <a:pt x="1095674" y="1119578"/>
                      <a:pt x="879899" y="1098058"/>
                    </a:cubicBezTo>
                    <a:cubicBezTo>
                      <a:pt x="664124" y="1076538"/>
                      <a:pt x="253706" y="1138049"/>
                      <a:pt x="0" y="1098058"/>
                    </a:cubicBezTo>
                    <a:cubicBezTo>
                      <a:pt x="20754" y="855705"/>
                      <a:pt x="7752" y="739054"/>
                      <a:pt x="0" y="570990"/>
                    </a:cubicBezTo>
                    <a:cubicBezTo>
                      <a:pt x="-7752" y="402926"/>
                      <a:pt x="-23805" y="12310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𝑀𝑜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8" y="2028683"/>
                <a:ext cx="5027994" cy="10980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027994"/>
                          <a:gd name="connsiteY0" fmla="*/ 0 h 1098058"/>
                          <a:gd name="connsiteX1" fmla="*/ 527939 w 5027994"/>
                          <a:gd name="connsiteY1" fmla="*/ 0 h 1098058"/>
                          <a:gd name="connsiteX2" fmla="*/ 1005599 w 5027994"/>
                          <a:gd name="connsiteY2" fmla="*/ 0 h 1098058"/>
                          <a:gd name="connsiteX3" fmla="*/ 1634098 w 5027994"/>
                          <a:gd name="connsiteY3" fmla="*/ 0 h 1098058"/>
                          <a:gd name="connsiteX4" fmla="*/ 2111757 w 5027994"/>
                          <a:gd name="connsiteY4" fmla="*/ 0 h 1098058"/>
                          <a:gd name="connsiteX5" fmla="*/ 2589417 w 5027994"/>
                          <a:gd name="connsiteY5" fmla="*/ 0 h 1098058"/>
                          <a:gd name="connsiteX6" fmla="*/ 3067076 w 5027994"/>
                          <a:gd name="connsiteY6" fmla="*/ 0 h 1098058"/>
                          <a:gd name="connsiteX7" fmla="*/ 3595016 w 5027994"/>
                          <a:gd name="connsiteY7" fmla="*/ 0 h 1098058"/>
                          <a:gd name="connsiteX8" fmla="*/ 4173235 w 5027994"/>
                          <a:gd name="connsiteY8" fmla="*/ 0 h 1098058"/>
                          <a:gd name="connsiteX9" fmla="*/ 5027994 w 5027994"/>
                          <a:gd name="connsiteY9" fmla="*/ 0 h 1098058"/>
                          <a:gd name="connsiteX10" fmla="*/ 5027994 w 5027994"/>
                          <a:gd name="connsiteY10" fmla="*/ 516087 h 1098058"/>
                          <a:gd name="connsiteX11" fmla="*/ 5027994 w 5027994"/>
                          <a:gd name="connsiteY11" fmla="*/ 1098058 h 1098058"/>
                          <a:gd name="connsiteX12" fmla="*/ 4298935 w 5027994"/>
                          <a:gd name="connsiteY12" fmla="*/ 1098058 h 1098058"/>
                          <a:gd name="connsiteX13" fmla="*/ 3720716 w 5027994"/>
                          <a:gd name="connsiteY13" fmla="*/ 1098058 h 1098058"/>
                          <a:gd name="connsiteX14" fmla="*/ 3041936 w 5027994"/>
                          <a:gd name="connsiteY14" fmla="*/ 1098058 h 1098058"/>
                          <a:gd name="connsiteX15" fmla="*/ 2513997 w 5027994"/>
                          <a:gd name="connsiteY15" fmla="*/ 1098058 h 1098058"/>
                          <a:gd name="connsiteX16" fmla="*/ 1784938 w 5027994"/>
                          <a:gd name="connsiteY16" fmla="*/ 1098058 h 1098058"/>
                          <a:gd name="connsiteX17" fmla="*/ 1307278 w 5027994"/>
                          <a:gd name="connsiteY17" fmla="*/ 1098058 h 1098058"/>
                          <a:gd name="connsiteX18" fmla="*/ 829619 w 5027994"/>
                          <a:gd name="connsiteY18" fmla="*/ 1098058 h 1098058"/>
                          <a:gd name="connsiteX19" fmla="*/ 0 w 5027994"/>
                          <a:gd name="connsiteY19" fmla="*/ 1098058 h 1098058"/>
                          <a:gd name="connsiteX20" fmla="*/ 0 w 5027994"/>
                          <a:gd name="connsiteY20" fmla="*/ 581971 h 1098058"/>
                          <a:gd name="connsiteX21" fmla="*/ 0 w 5027994"/>
                          <a:gd name="connsiteY21" fmla="*/ 0 h 10980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027994" h="1098058" fill="none" extrusionOk="0">
                            <a:moveTo>
                              <a:pt x="0" y="0"/>
                            </a:moveTo>
                            <a:cubicBezTo>
                              <a:pt x="115607" y="-2392"/>
                              <a:pt x="401832" y="23901"/>
                              <a:pt x="527939" y="0"/>
                            </a:cubicBezTo>
                            <a:cubicBezTo>
                              <a:pt x="654046" y="-23901"/>
                              <a:pt x="835803" y="-21555"/>
                              <a:pt x="1005599" y="0"/>
                            </a:cubicBezTo>
                            <a:cubicBezTo>
                              <a:pt x="1175395" y="21555"/>
                              <a:pt x="1463397" y="-3504"/>
                              <a:pt x="1634098" y="0"/>
                            </a:cubicBezTo>
                            <a:cubicBezTo>
                              <a:pt x="1804799" y="3504"/>
                              <a:pt x="1881097" y="18421"/>
                              <a:pt x="2111757" y="0"/>
                            </a:cubicBezTo>
                            <a:cubicBezTo>
                              <a:pt x="2342417" y="-18421"/>
                              <a:pt x="2411538" y="-22598"/>
                              <a:pt x="2589417" y="0"/>
                            </a:cubicBezTo>
                            <a:cubicBezTo>
                              <a:pt x="2767296" y="22598"/>
                              <a:pt x="2908579" y="5329"/>
                              <a:pt x="3067076" y="0"/>
                            </a:cubicBezTo>
                            <a:cubicBezTo>
                              <a:pt x="3225573" y="-5329"/>
                              <a:pt x="3373651" y="24519"/>
                              <a:pt x="3595016" y="0"/>
                            </a:cubicBezTo>
                            <a:cubicBezTo>
                              <a:pt x="3816381" y="-24519"/>
                              <a:pt x="4052442" y="3444"/>
                              <a:pt x="4173235" y="0"/>
                            </a:cubicBezTo>
                            <a:cubicBezTo>
                              <a:pt x="4294028" y="-3444"/>
                              <a:pt x="4783223" y="-7711"/>
                              <a:pt x="5027994" y="0"/>
                            </a:cubicBezTo>
                            <a:cubicBezTo>
                              <a:pt x="5002593" y="170307"/>
                              <a:pt x="5017501" y="374194"/>
                              <a:pt x="5027994" y="516087"/>
                            </a:cubicBezTo>
                            <a:cubicBezTo>
                              <a:pt x="5038487" y="657980"/>
                              <a:pt x="5054983" y="938021"/>
                              <a:pt x="5027994" y="1098058"/>
                            </a:cubicBezTo>
                            <a:cubicBezTo>
                              <a:pt x="4813784" y="1080382"/>
                              <a:pt x="4556453" y="1062464"/>
                              <a:pt x="4298935" y="1098058"/>
                            </a:cubicBezTo>
                            <a:cubicBezTo>
                              <a:pt x="4041417" y="1133652"/>
                              <a:pt x="3977381" y="1106092"/>
                              <a:pt x="3720716" y="1098058"/>
                            </a:cubicBezTo>
                            <a:cubicBezTo>
                              <a:pt x="3464051" y="1090024"/>
                              <a:pt x="3250582" y="1077443"/>
                              <a:pt x="3041936" y="1098058"/>
                            </a:cubicBezTo>
                            <a:cubicBezTo>
                              <a:pt x="2833290" y="1118673"/>
                              <a:pt x="2723516" y="1115999"/>
                              <a:pt x="2513997" y="1098058"/>
                            </a:cubicBezTo>
                            <a:cubicBezTo>
                              <a:pt x="2304478" y="1080117"/>
                              <a:pt x="2098111" y="1129576"/>
                              <a:pt x="1784938" y="1098058"/>
                            </a:cubicBezTo>
                            <a:cubicBezTo>
                              <a:pt x="1471765" y="1066540"/>
                              <a:pt x="1405918" y="1094483"/>
                              <a:pt x="1307278" y="1098058"/>
                            </a:cubicBezTo>
                            <a:cubicBezTo>
                              <a:pt x="1208638" y="1101633"/>
                              <a:pt x="981604" y="1082376"/>
                              <a:pt x="829619" y="1098058"/>
                            </a:cubicBezTo>
                            <a:cubicBezTo>
                              <a:pt x="677634" y="1113740"/>
                              <a:pt x="399145" y="1080986"/>
                              <a:pt x="0" y="1098058"/>
                            </a:cubicBezTo>
                            <a:cubicBezTo>
                              <a:pt x="-450" y="926533"/>
                              <a:pt x="9502" y="727030"/>
                              <a:pt x="0" y="581971"/>
                            </a:cubicBezTo>
                            <a:cubicBezTo>
                              <a:pt x="-9502" y="436912"/>
                              <a:pt x="-16939" y="121042"/>
                              <a:pt x="0" y="0"/>
                            </a:cubicBezTo>
                            <a:close/>
                          </a:path>
                          <a:path w="5027994" h="1098058" stroke="0" extrusionOk="0">
                            <a:moveTo>
                              <a:pt x="0" y="0"/>
                            </a:moveTo>
                            <a:cubicBezTo>
                              <a:pt x="147752" y="22091"/>
                              <a:pt x="319551" y="29041"/>
                              <a:pt x="628499" y="0"/>
                            </a:cubicBezTo>
                            <a:cubicBezTo>
                              <a:pt x="937447" y="-29041"/>
                              <a:pt x="1113338" y="25966"/>
                              <a:pt x="1357558" y="0"/>
                            </a:cubicBezTo>
                            <a:cubicBezTo>
                              <a:pt x="1601778" y="-25966"/>
                              <a:pt x="1618663" y="15093"/>
                              <a:pt x="1835218" y="0"/>
                            </a:cubicBezTo>
                            <a:cubicBezTo>
                              <a:pt x="2051773" y="-15093"/>
                              <a:pt x="2147937" y="-4538"/>
                              <a:pt x="2363157" y="0"/>
                            </a:cubicBezTo>
                            <a:cubicBezTo>
                              <a:pt x="2578377" y="4538"/>
                              <a:pt x="2624163" y="-16095"/>
                              <a:pt x="2840817" y="0"/>
                            </a:cubicBezTo>
                            <a:cubicBezTo>
                              <a:pt x="3057471" y="16095"/>
                              <a:pt x="3240863" y="2017"/>
                              <a:pt x="3569876" y="0"/>
                            </a:cubicBezTo>
                            <a:cubicBezTo>
                              <a:pt x="3898889" y="-2017"/>
                              <a:pt x="4032984" y="458"/>
                              <a:pt x="4198375" y="0"/>
                            </a:cubicBezTo>
                            <a:cubicBezTo>
                              <a:pt x="4363766" y="-458"/>
                              <a:pt x="4700702" y="-40501"/>
                              <a:pt x="5027994" y="0"/>
                            </a:cubicBezTo>
                            <a:cubicBezTo>
                              <a:pt x="5047879" y="169499"/>
                              <a:pt x="5044655" y="314408"/>
                              <a:pt x="5027994" y="549029"/>
                            </a:cubicBezTo>
                            <a:cubicBezTo>
                              <a:pt x="5011333" y="783650"/>
                              <a:pt x="5022749" y="851528"/>
                              <a:pt x="5027994" y="1098058"/>
                            </a:cubicBezTo>
                            <a:cubicBezTo>
                              <a:pt x="4886615" y="1103030"/>
                              <a:pt x="4708241" y="1103663"/>
                              <a:pt x="4399495" y="1098058"/>
                            </a:cubicBezTo>
                            <a:cubicBezTo>
                              <a:pt x="4090749" y="1092453"/>
                              <a:pt x="3950266" y="1089951"/>
                              <a:pt x="3720716" y="1098058"/>
                            </a:cubicBezTo>
                            <a:cubicBezTo>
                              <a:pt x="3491166" y="1106165"/>
                              <a:pt x="3331945" y="1110698"/>
                              <a:pt x="3142496" y="1098058"/>
                            </a:cubicBezTo>
                            <a:cubicBezTo>
                              <a:pt x="2953047" y="1085418"/>
                              <a:pt x="2848294" y="1081791"/>
                              <a:pt x="2564277" y="1098058"/>
                            </a:cubicBezTo>
                            <a:cubicBezTo>
                              <a:pt x="2280260" y="1114325"/>
                              <a:pt x="2146788" y="1070635"/>
                              <a:pt x="1885498" y="1098058"/>
                            </a:cubicBezTo>
                            <a:cubicBezTo>
                              <a:pt x="1624208" y="1125481"/>
                              <a:pt x="1518337" y="1071883"/>
                              <a:pt x="1357558" y="1098058"/>
                            </a:cubicBezTo>
                            <a:cubicBezTo>
                              <a:pt x="1196779" y="1124233"/>
                              <a:pt x="1095674" y="1119578"/>
                              <a:pt x="879899" y="1098058"/>
                            </a:cubicBezTo>
                            <a:cubicBezTo>
                              <a:pt x="664124" y="1076538"/>
                              <a:pt x="253706" y="1138049"/>
                              <a:pt x="0" y="1098058"/>
                            </a:cubicBezTo>
                            <a:cubicBezTo>
                              <a:pt x="20754" y="855705"/>
                              <a:pt x="7752" y="739054"/>
                              <a:pt x="0" y="570990"/>
                            </a:cubicBezTo>
                            <a:cubicBezTo>
                              <a:pt x="-7752" y="402926"/>
                              <a:pt x="-23805" y="12310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/>
              <p:nvPr/>
            </p:nvSpPr>
            <p:spPr>
              <a:xfrm>
                <a:off x="5966577" y="2028683"/>
                <a:ext cx="6461798" cy="523220"/>
              </a:xfrm>
              <a:custGeom>
                <a:avLst/>
                <a:gdLst>
                  <a:gd name="connsiteX0" fmla="*/ 0 w 6461798"/>
                  <a:gd name="connsiteY0" fmla="*/ 0 h 523220"/>
                  <a:gd name="connsiteX1" fmla="*/ 452326 w 6461798"/>
                  <a:gd name="connsiteY1" fmla="*/ 0 h 523220"/>
                  <a:gd name="connsiteX2" fmla="*/ 904652 w 6461798"/>
                  <a:gd name="connsiteY2" fmla="*/ 0 h 523220"/>
                  <a:gd name="connsiteX3" fmla="*/ 1356978 w 6461798"/>
                  <a:gd name="connsiteY3" fmla="*/ 0 h 523220"/>
                  <a:gd name="connsiteX4" fmla="*/ 1809303 w 6461798"/>
                  <a:gd name="connsiteY4" fmla="*/ 0 h 523220"/>
                  <a:gd name="connsiteX5" fmla="*/ 2326247 w 6461798"/>
                  <a:gd name="connsiteY5" fmla="*/ 0 h 523220"/>
                  <a:gd name="connsiteX6" fmla="*/ 2907809 w 6461798"/>
                  <a:gd name="connsiteY6" fmla="*/ 0 h 523220"/>
                  <a:gd name="connsiteX7" fmla="*/ 3553989 w 6461798"/>
                  <a:gd name="connsiteY7" fmla="*/ 0 h 523220"/>
                  <a:gd name="connsiteX8" fmla="*/ 4006315 w 6461798"/>
                  <a:gd name="connsiteY8" fmla="*/ 0 h 523220"/>
                  <a:gd name="connsiteX9" fmla="*/ 4458641 w 6461798"/>
                  <a:gd name="connsiteY9" fmla="*/ 0 h 523220"/>
                  <a:gd name="connsiteX10" fmla="*/ 5104820 w 6461798"/>
                  <a:gd name="connsiteY10" fmla="*/ 0 h 523220"/>
                  <a:gd name="connsiteX11" fmla="*/ 5815618 w 6461798"/>
                  <a:gd name="connsiteY11" fmla="*/ 0 h 523220"/>
                  <a:gd name="connsiteX12" fmla="*/ 6461798 w 6461798"/>
                  <a:gd name="connsiteY12" fmla="*/ 0 h 523220"/>
                  <a:gd name="connsiteX13" fmla="*/ 6461798 w 6461798"/>
                  <a:gd name="connsiteY13" fmla="*/ 523220 h 523220"/>
                  <a:gd name="connsiteX14" fmla="*/ 6009472 w 6461798"/>
                  <a:gd name="connsiteY14" fmla="*/ 523220 h 523220"/>
                  <a:gd name="connsiteX15" fmla="*/ 5557146 w 6461798"/>
                  <a:gd name="connsiteY15" fmla="*/ 523220 h 523220"/>
                  <a:gd name="connsiteX16" fmla="*/ 5104820 w 6461798"/>
                  <a:gd name="connsiteY16" fmla="*/ 523220 h 523220"/>
                  <a:gd name="connsiteX17" fmla="*/ 4394023 w 6461798"/>
                  <a:gd name="connsiteY17" fmla="*/ 523220 h 523220"/>
                  <a:gd name="connsiteX18" fmla="*/ 3941697 w 6461798"/>
                  <a:gd name="connsiteY18" fmla="*/ 523220 h 523220"/>
                  <a:gd name="connsiteX19" fmla="*/ 3166281 w 6461798"/>
                  <a:gd name="connsiteY19" fmla="*/ 523220 h 523220"/>
                  <a:gd name="connsiteX20" fmla="*/ 2584719 w 6461798"/>
                  <a:gd name="connsiteY20" fmla="*/ 523220 h 523220"/>
                  <a:gd name="connsiteX21" fmla="*/ 1938539 w 6461798"/>
                  <a:gd name="connsiteY21" fmla="*/ 523220 h 523220"/>
                  <a:gd name="connsiteX22" fmla="*/ 1292360 w 6461798"/>
                  <a:gd name="connsiteY22" fmla="*/ 523220 h 523220"/>
                  <a:gd name="connsiteX23" fmla="*/ 710798 w 6461798"/>
                  <a:gd name="connsiteY23" fmla="*/ 523220 h 523220"/>
                  <a:gd name="connsiteX24" fmla="*/ 0 w 6461798"/>
                  <a:gd name="connsiteY24" fmla="*/ 523220 h 523220"/>
                  <a:gd name="connsiteX25" fmla="*/ 0 w 6461798"/>
                  <a:gd name="connsiteY25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1798" h="523220" fill="none" extrusionOk="0">
                    <a:moveTo>
                      <a:pt x="0" y="0"/>
                    </a:moveTo>
                    <a:cubicBezTo>
                      <a:pt x="156301" y="-19287"/>
                      <a:pt x="320993" y="-6526"/>
                      <a:pt x="452326" y="0"/>
                    </a:cubicBezTo>
                    <a:cubicBezTo>
                      <a:pt x="583659" y="6526"/>
                      <a:pt x="749276" y="-7587"/>
                      <a:pt x="904652" y="0"/>
                    </a:cubicBezTo>
                    <a:cubicBezTo>
                      <a:pt x="1060028" y="7587"/>
                      <a:pt x="1244533" y="19523"/>
                      <a:pt x="1356978" y="0"/>
                    </a:cubicBezTo>
                    <a:cubicBezTo>
                      <a:pt x="1469423" y="-19523"/>
                      <a:pt x="1612250" y="-10822"/>
                      <a:pt x="1809303" y="0"/>
                    </a:cubicBezTo>
                    <a:cubicBezTo>
                      <a:pt x="2006357" y="10822"/>
                      <a:pt x="2092465" y="-23541"/>
                      <a:pt x="2326247" y="0"/>
                    </a:cubicBezTo>
                    <a:cubicBezTo>
                      <a:pt x="2560029" y="23541"/>
                      <a:pt x="2745099" y="26750"/>
                      <a:pt x="2907809" y="0"/>
                    </a:cubicBezTo>
                    <a:cubicBezTo>
                      <a:pt x="3070519" y="-26750"/>
                      <a:pt x="3371989" y="-20954"/>
                      <a:pt x="3553989" y="0"/>
                    </a:cubicBezTo>
                    <a:cubicBezTo>
                      <a:pt x="3735989" y="20954"/>
                      <a:pt x="3882605" y="12648"/>
                      <a:pt x="4006315" y="0"/>
                    </a:cubicBezTo>
                    <a:cubicBezTo>
                      <a:pt x="4130025" y="-12648"/>
                      <a:pt x="4360621" y="2292"/>
                      <a:pt x="4458641" y="0"/>
                    </a:cubicBezTo>
                    <a:cubicBezTo>
                      <a:pt x="4556661" y="-2292"/>
                      <a:pt x="4915739" y="-13121"/>
                      <a:pt x="5104820" y="0"/>
                    </a:cubicBezTo>
                    <a:cubicBezTo>
                      <a:pt x="5293901" y="13121"/>
                      <a:pt x="5564837" y="8846"/>
                      <a:pt x="5815618" y="0"/>
                    </a:cubicBezTo>
                    <a:cubicBezTo>
                      <a:pt x="6066399" y="-8846"/>
                      <a:pt x="6212183" y="-1355"/>
                      <a:pt x="6461798" y="0"/>
                    </a:cubicBezTo>
                    <a:cubicBezTo>
                      <a:pt x="6481909" y="168820"/>
                      <a:pt x="6447076" y="349838"/>
                      <a:pt x="6461798" y="523220"/>
                    </a:cubicBezTo>
                    <a:cubicBezTo>
                      <a:pt x="6349360" y="541102"/>
                      <a:pt x="6216606" y="539013"/>
                      <a:pt x="6009472" y="523220"/>
                    </a:cubicBezTo>
                    <a:cubicBezTo>
                      <a:pt x="5802338" y="507427"/>
                      <a:pt x="5706786" y="528212"/>
                      <a:pt x="5557146" y="523220"/>
                    </a:cubicBezTo>
                    <a:cubicBezTo>
                      <a:pt x="5407506" y="518228"/>
                      <a:pt x="5255447" y="502800"/>
                      <a:pt x="5104820" y="523220"/>
                    </a:cubicBezTo>
                    <a:cubicBezTo>
                      <a:pt x="4954193" y="543640"/>
                      <a:pt x="4667734" y="546173"/>
                      <a:pt x="4394023" y="523220"/>
                    </a:cubicBezTo>
                    <a:cubicBezTo>
                      <a:pt x="4120312" y="500267"/>
                      <a:pt x="4079938" y="502704"/>
                      <a:pt x="3941697" y="523220"/>
                    </a:cubicBezTo>
                    <a:cubicBezTo>
                      <a:pt x="3803456" y="543736"/>
                      <a:pt x="3365078" y="527104"/>
                      <a:pt x="3166281" y="523220"/>
                    </a:cubicBezTo>
                    <a:cubicBezTo>
                      <a:pt x="2967484" y="519336"/>
                      <a:pt x="2830294" y="530898"/>
                      <a:pt x="2584719" y="523220"/>
                    </a:cubicBezTo>
                    <a:cubicBezTo>
                      <a:pt x="2339144" y="515542"/>
                      <a:pt x="2082747" y="498810"/>
                      <a:pt x="1938539" y="523220"/>
                    </a:cubicBezTo>
                    <a:cubicBezTo>
                      <a:pt x="1794331" y="547630"/>
                      <a:pt x="1455552" y="528263"/>
                      <a:pt x="1292360" y="523220"/>
                    </a:cubicBezTo>
                    <a:cubicBezTo>
                      <a:pt x="1129168" y="518177"/>
                      <a:pt x="975376" y="513820"/>
                      <a:pt x="710798" y="523220"/>
                    </a:cubicBezTo>
                    <a:cubicBezTo>
                      <a:pt x="446220" y="532620"/>
                      <a:pt x="340947" y="519506"/>
                      <a:pt x="0" y="523220"/>
                    </a:cubicBezTo>
                    <a:cubicBezTo>
                      <a:pt x="14360" y="321826"/>
                      <a:pt x="-1981" y="196619"/>
                      <a:pt x="0" y="0"/>
                    </a:cubicBezTo>
                    <a:close/>
                  </a:path>
                  <a:path w="6461798" h="523220" stroke="0" extrusionOk="0">
                    <a:moveTo>
                      <a:pt x="0" y="0"/>
                    </a:moveTo>
                    <a:cubicBezTo>
                      <a:pt x="277105" y="-3956"/>
                      <a:pt x="337628" y="1074"/>
                      <a:pt x="646180" y="0"/>
                    </a:cubicBezTo>
                    <a:cubicBezTo>
                      <a:pt x="954732" y="-1074"/>
                      <a:pt x="1093892" y="11733"/>
                      <a:pt x="1421596" y="0"/>
                    </a:cubicBezTo>
                    <a:cubicBezTo>
                      <a:pt x="1749300" y="-11733"/>
                      <a:pt x="1758478" y="19487"/>
                      <a:pt x="1873921" y="0"/>
                    </a:cubicBezTo>
                    <a:cubicBezTo>
                      <a:pt x="1989364" y="-19487"/>
                      <a:pt x="2264125" y="13938"/>
                      <a:pt x="2390865" y="0"/>
                    </a:cubicBezTo>
                    <a:cubicBezTo>
                      <a:pt x="2517605" y="-13938"/>
                      <a:pt x="2669403" y="-10131"/>
                      <a:pt x="2843191" y="0"/>
                    </a:cubicBezTo>
                    <a:cubicBezTo>
                      <a:pt x="3016979" y="10131"/>
                      <a:pt x="3327163" y="34869"/>
                      <a:pt x="3618607" y="0"/>
                    </a:cubicBezTo>
                    <a:cubicBezTo>
                      <a:pt x="3910051" y="-34869"/>
                      <a:pt x="4057741" y="20736"/>
                      <a:pt x="4264787" y="0"/>
                    </a:cubicBezTo>
                    <a:cubicBezTo>
                      <a:pt x="4471833" y="-20736"/>
                      <a:pt x="4586022" y="-26779"/>
                      <a:pt x="4846349" y="0"/>
                    </a:cubicBezTo>
                    <a:cubicBezTo>
                      <a:pt x="5106676" y="26779"/>
                      <a:pt x="5266777" y="-24105"/>
                      <a:pt x="5492528" y="0"/>
                    </a:cubicBezTo>
                    <a:cubicBezTo>
                      <a:pt x="5718279" y="24105"/>
                      <a:pt x="6232094" y="-31539"/>
                      <a:pt x="6461798" y="0"/>
                    </a:cubicBezTo>
                    <a:cubicBezTo>
                      <a:pt x="6483988" y="241839"/>
                      <a:pt x="6444145" y="360069"/>
                      <a:pt x="6461798" y="523220"/>
                    </a:cubicBezTo>
                    <a:cubicBezTo>
                      <a:pt x="6133904" y="512429"/>
                      <a:pt x="6034855" y="557977"/>
                      <a:pt x="5751000" y="523220"/>
                    </a:cubicBezTo>
                    <a:cubicBezTo>
                      <a:pt x="5467145" y="488463"/>
                      <a:pt x="5349706" y="507854"/>
                      <a:pt x="5169438" y="523220"/>
                    </a:cubicBezTo>
                    <a:cubicBezTo>
                      <a:pt x="4989170" y="538586"/>
                      <a:pt x="4861781" y="525768"/>
                      <a:pt x="4587877" y="523220"/>
                    </a:cubicBezTo>
                    <a:cubicBezTo>
                      <a:pt x="4313973" y="520672"/>
                      <a:pt x="4070279" y="514720"/>
                      <a:pt x="3877079" y="523220"/>
                    </a:cubicBezTo>
                    <a:cubicBezTo>
                      <a:pt x="3683879" y="531720"/>
                      <a:pt x="3537249" y="500050"/>
                      <a:pt x="3360135" y="523220"/>
                    </a:cubicBezTo>
                    <a:cubicBezTo>
                      <a:pt x="3183021" y="546390"/>
                      <a:pt x="3015697" y="516119"/>
                      <a:pt x="2907809" y="523220"/>
                    </a:cubicBezTo>
                    <a:cubicBezTo>
                      <a:pt x="2799921" y="530321"/>
                      <a:pt x="2520400" y="512418"/>
                      <a:pt x="2197011" y="523220"/>
                    </a:cubicBezTo>
                    <a:cubicBezTo>
                      <a:pt x="1873622" y="534022"/>
                      <a:pt x="1936003" y="505081"/>
                      <a:pt x="1680067" y="523220"/>
                    </a:cubicBezTo>
                    <a:cubicBezTo>
                      <a:pt x="1424131" y="541359"/>
                      <a:pt x="1356059" y="547087"/>
                      <a:pt x="1033888" y="523220"/>
                    </a:cubicBezTo>
                    <a:cubicBezTo>
                      <a:pt x="711717" y="499353"/>
                      <a:pt x="249955" y="473533"/>
                      <a:pt x="0" y="523220"/>
                    </a:cubicBezTo>
                    <a:cubicBezTo>
                      <a:pt x="14076" y="357317"/>
                      <a:pt x="14797" y="16782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i="0" dirty="0">
                    <a:latin typeface="+mj-lt"/>
                  </a:rPr>
                  <a:t> Lower limit of modal class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7" y="2028683"/>
                <a:ext cx="6461798" cy="523220"/>
              </a:xfrm>
              <a:prstGeom prst="rect">
                <a:avLst/>
              </a:prstGeom>
              <a:blipFill>
                <a:blip r:embed="rId3"/>
                <a:stretch>
                  <a:fillRect t="-6383" b="-25532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461798"/>
                          <a:gd name="connsiteY0" fmla="*/ 0 h 523220"/>
                          <a:gd name="connsiteX1" fmla="*/ 452326 w 6461798"/>
                          <a:gd name="connsiteY1" fmla="*/ 0 h 523220"/>
                          <a:gd name="connsiteX2" fmla="*/ 904652 w 6461798"/>
                          <a:gd name="connsiteY2" fmla="*/ 0 h 523220"/>
                          <a:gd name="connsiteX3" fmla="*/ 1356978 w 6461798"/>
                          <a:gd name="connsiteY3" fmla="*/ 0 h 523220"/>
                          <a:gd name="connsiteX4" fmla="*/ 1809303 w 6461798"/>
                          <a:gd name="connsiteY4" fmla="*/ 0 h 523220"/>
                          <a:gd name="connsiteX5" fmla="*/ 2326247 w 6461798"/>
                          <a:gd name="connsiteY5" fmla="*/ 0 h 523220"/>
                          <a:gd name="connsiteX6" fmla="*/ 2907809 w 6461798"/>
                          <a:gd name="connsiteY6" fmla="*/ 0 h 523220"/>
                          <a:gd name="connsiteX7" fmla="*/ 3553989 w 6461798"/>
                          <a:gd name="connsiteY7" fmla="*/ 0 h 523220"/>
                          <a:gd name="connsiteX8" fmla="*/ 4006315 w 6461798"/>
                          <a:gd name="connsiteY8" fmla="*/ 0 h 523220"/>
                          <a:gd name="connsiteX9" fmla="*/ 4458641 w 6461798"/>
                          <a:gd name="connsiteY9" fmla="*/ 0 h 523220"/>
                          <a:gd name="connsiteX10" fmla="*/ 5104820 w 6461798"/>
                          <a:gd name="connsiteY10" fmla="*/ 0 h 523220"/>
                          <a:gd name="connsiteX11" fmla="*/ 5815618 w 6461798"/>
                          <a:gd name="connsiteY11" fmla="*/ 0 h 523220"/>
                          <a:gd name="connsiteX12" fmla="*/ 6461798 w 6461798"/>
                          <a:gd name="connsiteY12" fmla="*/ 0 h 523220"/>
                          <a:gd name="connsiteX13" fmla="*/ 6461798 w 6461798"/>
                          <a:gd name="connsiteY13" fmla="*/ 523220 h 523220"/>
                          <a:gd name="connsiteX14" fmla="*/ 6009472 w 6461798"/>
                          <a:gd name="connsiteY14" fmla="*/ 523220 h 523220"/>
                          <a:gd name="connsiteX15" fmla="*/ 5557146 w 6461798"/>
                          <a:gd name="connsiteY15" fmla="*/ 523220 h 523220"/>
                          <a:gd name="connsiteX16" fmla="*/ 5104820 w 6461798"/>
                          <a:gd name="connsiteY16" fmla="*/ 523220 h 523220"/>
                          <a:gd name="connsiteX17" fmla="*/ 4394023 w 6461798"/>
                          <a:gd name="connsiteY17" fmla="*/ 523220 h 523220"/>
                          <a:gd name="connsiteX18" fmla="*/ 3941697 w 6461798"/>
                          <a:gd name="connsiteY18" fmla="*/ 523220 h 523220"/>
                          <a:gd name="connsiteX19" fmla="*/ 3166281 w 6461798"/>
                          <a:gd name="connsiteY19" fmla="*/ 523220 h 523220"/>
                          <a:gd name="connsiteX20" fmla="*/ 2584719 w 6461798"/>
                          <a:gd name="connsiteY20" fmla="*/ 523220 h 523220"/>
                          <a:gd name="connsiteX21" fmla="*/ 1938539 w 6461798"/>
                          <a:gd name="connsiteY21" fmla="*/ 523220 h 523220"/>
                          <a:gd name="connsiteX22" fmla="*/ 1292360 w 6461798"/>
                          <a:gd name="connsiteY22" fmla="*/ 523220 h 523220"/>
                          <a:gd name="connsiteX23" fmla="*/ 710798 w 6461798"/>
                          <a:gd name="connsiteY23" fmla="*/ 523220 h 523220"/>
                          <a:gd name="connsiteX24" fmla="*/ 0 w 6461798"/>
                          <a:gd name="connsiteY24" fmla="*/ 523220 h 523220"/>
                          <a:gd name="connsiteX25" fmla="*/ 0 w 6461798"/>
                          <a:gd name="connsiteY25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461798" h="523220" fill="none" extrusionOk="0">
                            <a:moveTo>
                              <a:pt x="0" y="0"/>
                            </a:moveTo>
                            <a:cubicBezTo>
                              <a:pt x="156301" y="-19287"/>
                              <a:pt x="320993" y="-6526"/>
                              <a:pt x="452326" y="0"/>
                            </a:cubicBezTo>
                            <a:cubicBezTo>
                              <a:pt x="583659" y="6526"/>
                              <a:pt x="749276" y="-7587"/>
                              <a:pt x="904652" y="0"/>
                            </a:cubicBezTo>
                            <a:cubicBezTo>
                              <a:pt x="1060028" y="7587"/>
                              <a:pt x="1244533" y="19523"/>
                              <a:pt x="1356978" y="0"/>
                            </a:cubicBezTo>
                            <a:cubicBezTo>
                              <a:pt x="1469423" y="-19523"/>
                              <a:pt x="1612250" y="-10822"/>
                              <a:pt x="1809303" y="0"/>
                            </a:cubicBezTo>
                            <a:cubicBezTo>
                              <a:pt x="2006357" y="10822"/>
                              <a:pt x="2092465" y="-23541"/>
                              <a:pt x="2326247" y="0"/>
                            </a:cubicBezTo>
                            <a:cubicBezTo>
                              <a:pt x="2560029" y="23541"/>
                              <a:pt x="2745099" y="26750"/>
                              <a:pt x="2907809" y="0"/>
                            </a:cubicBezTo>
                            <a:cubicBezTo>
                              <a:pt x="3070519" y="-26750"/>
                              <a:pt x="3371989" y="-20954"/>
                              <a:pt x="3553989" y="0"/>
                            </a:cubicBezTo>
                            <a:cubicBezTo>
                              <a:pt x="3735989" y="20954"/>
                              <a:pt x="3882605" y="12648"/>
                              <a:pt x="4006315" y="0"/>
                            </a:cubicBezTo>
                            <a:cubicBezTo>
                              <a:pt x="4130025" y="-12648"/>
                              <a:pt x="4360621" y="2292"/>
                              <a:pt x="4458641" y="0"/>
                            </a:cubicBezTo>
                            <a:cubicBezTo>
                              <a:pt x="4556661" y="-2292"/>
                              <a:pt x="4915739" y="-13121"/>
                              <a:pt x="5104820" y="0"/>
                            </a:cubicBezTo>
                            <a:cubicBezTo>
                              <a:pt x="5293901" y="13121"/>
                              <a:pt x="5564837" y="8846"/>
                              <a:pt x="5815618" y="0"/>
                            </a:cubicBezTo>
                            <a:cubicBezTo>
                              <a:pt x="6066399" y="-8846"/>
                              <a:pt x="6212183" y="-1355"/>
                              <a:pt x="6461798" y="0"/>
                            </a:cubicBezTo>
                            <a:cubicBezTo>
                              <a:pt x="6481909" y="168820"/>
                              <a:pt x="6447076" y="349838"/>
                              <a:pt x="6461798" y="523220"/>
                            </a:cubicBezTo>
                            <a:cubicBezTo>
                              <a:pt x="6349360" y="541102"/>
                              <a:pt x="6216606" y="539013"/>
                              <a:pt x="6009472" y="523220"/>
                            </a:cubicBezTo>
                            <a:cubicBezTo>
                              <a:pt x="5802338" y="507427"/>
                              <a:pt x="5706786" y="528212"/>
                              <a:pt x="5557146" y="523220"/>
                            </a:cubicBezTo>
                            <a:cubicBezTo>
                              <a:pt x="5407506" y="518228"/>
                              <a:pt x="5255447" y="502800"/>
                              <a:pt x="5104820" y="523220"/>
                            </a:cubicBezTo>
                            <a:cubicBezTo>
                              <a:pt x="4954193" y="543640"/>
                              <a:pt x="4667734" y="546173"/>
                              <a:pt x="4394023" y="523220"/>
                            </a:cubicBezTo>
                            <a:cubicBezTo>
                              <a:pt x="4120312" y="500267"/>
                              <a:pt x="4079938" y="502704"/>
                              <a:pt x="3941697" y="523220"/>
                            </a:cubicBezTo>
                            <a:cubicBezTo>
                              <a:pt x="3803456" y="543736"/>
                              <a:pt x="3365078" y="527104"/>
                              <a:pt x="3166281" y="523220"/>
                            </a:cubicBezTo>
                            <a:cubicBezTo>
                              <a:pt x="2967484" y="519336"/>
                              <a:pt x="2830294" y="530898"/>
                              <a:pt x="2584719" y="523220"/>
                            </a:cubicBezTo>
                            <a:cubicBezTo>
                              <a:pt x="2339144" y="515542"/>
                              <a:pt x="2082747" y="498810"/>
                              <a:pt x="1938539" y="523220"/>
                            </a:cubicBezTo>
                            <a:cubicBezTo>
                              <a:pt x="1794331" y="547630"/>
                              <a:pt x="1455552" y="528263"/>
                              <a:pt x="1292360" y="523220"/>
                            </a:cubicBezTo>
                            <a:cubicBezTo>
                              <a:pt x="1129168" y="518177"/>
                              <a:pt x="975376" y="513820"/>
                              <a:pt x="710798" y="523220"/>
                            </a:cubicBezTo>
                            <a:cubicBezTo>
                              <a:pt x="446220" y="532620"/>
                              <a:pt x="340947" y="519506"/>
                              <a:pt x="0" y="523220"/>
                            </a:cubicBezTo>
                            <a:cubicBezTo>
                              <a:pt x="14360" y="321826"/>
                              <a:pt x="-1981" y="196619"/>
                              <a:pt x="0" y="0"/>
                            </a:cubicBezTo>
                            <a:close/>
                          </a:path>
                          <a:path w="6461798" h="523220" stroke="0" extrusionOk="0">
                            <a:moveTo>
                              <a:pt x="0" y="0"/>
                            </a:moveTo>
                            <a:cubicBezTo>
                              <a:pt x="277105" y="-3956"/>
                              <a:pt x="337628" y="1074"/>
                              <a:pt x="646180" y="0"/>
                            </a:cubicBezTo>
                            <a:cubicBezTo>
                              <a:pt x="954732" y="-1074"/>
                              <a:pt x="1093892" y="11733"/>
                              <a:pt x="1421596" y="0"/>
                            </a:cubicBezTo>
                            <a:cubicBezTo>
                              <a:pt x="1749300" y="-11733"/>
                              <a:pt x="1758478" y="19487"/>
                              <a:pt x="1873921" y="0"/>
                            </a:cubicBezTo>
                            <a:cubicBezTo>
                              <a:pt x="1989364" y="-19487"/>
                              <a:pt x="2264125" y="13938"/>
                              <a:pt x="2390865" y="0"/>
                            </a:cubicBezTo>
                            <a:cubicBezTo>
                              <a:pt x="2517605" y="-13938"/>
                              <a:pt x="2669403" y="-10131"/>
                              <a:pt x="2843191" y="0"/>
                            </a:cubicBezTo>
                            <a:cubicBezTo>
                              <a:pt x="3016979" y="10131"/>
                              <a:pt x="3327163" y="34869"/>
                              <a:pt x="3618607" y="0"/>
                            </a:cubicBezTo>
                            <a:cubicBezTo>
                              <a:pt x="3910051" y="-34869"/>
                              <a:pt x="4057741" y="20736"/>
                              <a:pt x="4264787" y="0"/>
                            </a:cubicBezTo>
                            <a:cubicBezTo>
                              <a:pt x="4471833" y="-20736"/>
                              <a:pt x="4586022" y="-26779"/>
                              <a:pt x="4846349" y="0"/>
                            </a:cubicBezTo>
                            <a:cubicBezTo>
                              <a:pt x="5106676" y="26779"/>
                              <a:pt x="5266777" y="-24105"/>
                              <a:pt x="5492528" y="0"/>
                            </a:cubicBezTo>
                            <a:cubicBezTo>
                              <a:pt x="5718279" y="24105"/>
                              <a:pt x="6232094" y="-31539"/>
                              <a:pt x="6461798" y="0"/>
                            </a:cubicBezTo>
                            <a:cubicBezTo>
                              <a:pt x="6483988" y="241839"/>
                              <a:pt x="6444145" y="360069"/>
                              <a:pt x="6461798" y="523220"/>
                            </a:cubicBezTo>
                            <a:cubicBezTo>
                              <a:pt x="6133904" y="512429"/>
                              <a:pt x="6034855" y="557977"/>
                              <a:pt x="5751000" y="523220"/>
                            </a:cubicBezTo>
                            <a:cubicBezTo>
                              <a:pt x="5467145" y="488463"/>
                              <a:pt x="5349706" y="507854"/>
                              <a:pt x="5169438" y="523220"/>
                            </a:cubicBezTo>
                            <a:cubicBezTo>
                              <a:pt x="4989170" y="538586"/>
                              <a:pt x="4861781" y="525768"/>
                              <a:pt x="4587877" y="523220"/>
                            </a:cubicBezTo>
                            <a:cubicBezTo>
                              <a:pt x="4313973" y="520672"/>
                              <a:pt x="4070279" y="514720"/>
                              <a:pt x="3877079" y="523220"/>
                            </a:cubicBezTo>
                            <a:cubicBezTo>
                              <a:pt x="3683879" y="531720"/>
                              <a:pt x="3537249" y="500050"/>
                              <a:pt x="3360135" y="523220"/>
                            </a:cubicBezTo>
                            <a:cubicBezTo>
                              <a:pt x="3183021" y="546390"/>
                              <a:pt x="3015697" y="516119"/>
                              <a:pt x="2907809" y="523220"/>
                            </a:cubicBezTo>
                            <a:cubicBezTo>
                              <a:pt x="2799921" y="530321"/>
                              <a:pt x="2520400" y="512418"/>
                              <a:pt x="2197011" y="523220"/>
                            </a:cubicBezTo>
                            <a:cubicBezTo>
                              <a:pt x="1873622" y="534022"/>
                              <a:pt x="1936003" y="505081"/>
                              <a:pt x="1680067" y="523220"/>
                            </a:cubicBezTo>
                            <a:cubicBezTo>
                              <a:pt x="1424131" y="541359"/>
                              <a:pt x="1356059" y="547087"/>
                              <a:pt x="1033888" y="523220"/>
                            </a:cubicBezTo>
                            <a:cubicBezTo>
                              <a:pt x="711717" y="499353"/>
                              <a:pt x="249955" y="473533"/>
                              <a:pt x="0" y="523220"/>
                            </a:cubicBezTo>
                            <a:cubicBezTo>
                              <a:pt x="14076" y="357317"/>
                              <a:pt x="14797" y="16782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/>
              <p:nvPr/>
            </p:nvSpPr>
            <p:spPr>
              <a:xfrm>
                <a:off x="5966576" y="2877792"/>
                <a:ext cx="6461799" cy="954107"/>
              </a:xfrm>
              <a:custGeom>
                <a:avLst/>
                <a:gdLst>
                  <a:gd name="connsiteX0" fmla="*/ 0 w 6461799"/>
                  <a:gd name="connsiteY0" fmla="*/ 0 h 954107"/>
                  <a:gd name="connsiteX1" fmla="*/ 516944 w 6461799"/>
                  <a:gd name="connsiteY1" fmla="*/ 0 h 954107"/>
                  <a:gd name="connsiteX2" fmla="*/ 969270 w 6461799"/>
                  <a:gd name="connsiteY2" fmla="*/ 0 h 954107"/>
                  <a:gd name="connsiteX3" fmla="*/ 1486214 w 6461799"/>
                  <a:gd name="connsiteY3" fmla="*/ 0 h 954107"/>
                  <a:gd name="connsiteX4" fmla="*/ 2067776 w 6461799"/>
                  <a:gd name="connsiteY4" fmla="*/ 0 h 954107"/>
                  <a:gd name="connsiteX5" fmla="*/ 2713956 w 6461799"/>
                  <a:gd name="connsiteY5" fmla="*/ 0 h 954107"/>
                  <a:gd name="connsiteX6" fmla="*/ 3166282 w 6461799"/>
                  <a:gd name="connsiteY6" fmla="*/ 0 h 954107"/>
                  <a:gd name="connsiteX7" fmla="*/ 3618607 w 6461799"/>
                  <a:gd name="connsiteY7" fmla="*/ 0 h 954107"/>
                  <a:gd name="connsiteX8" fmla="*/ 4264787 w 6461799"/>
                  <a:gd name="connsiteY8" fmla="*/ 0 h 954107"/>
                  <a:gd name="connsiteX9" fmla="*/ 4975585 w 6461799"/>
                  <a:gd name="connsiteY9" fmla="*/ 0 h 954107"/>
                  <a:gd name="connsiteX10" fmla="*/ 5427911 w 6461799"/>
                  <a:gd name="connsiteY10" fmla="*/ 0 h 954107"/>
                  <a:gd name="connsiteX11" fmla="*/ 6461799 w 6461799"/>
                  <a:gd name="connsiteY11" fmla="*/ 0 h 954107"/>
                  <a:gd name="connsiteX12" fmla="*/ 6461799 w 6461799"/>
                  <a:gd name="connsiteY12" fmla="*/ 467512 h 954107"/>
                  <a:gd name="connsiteX13" fmla="*/ 6461799 w 6461799"/>
                  <a:gd name="connsiteY13" fmla="*/ 954107 h 954107"/>
                  <a:gd name="connsiteX14" fmla="*/ 5815619 w 6461799"/>
                  <a:gd name="connsiteY14" fmla="*/ 954107 h 954107"/>
                  <a:gd name="connsiteX15" fmla="*/ 5104821 w 6461799"/>
                  <a:gd name="connsiteY15" fmla="*/ 954107 h 954107"/>
                  <a:gd name="connsiteX16" fmla="*/ 4652495 w 6461799"/>
                  <a:gd name="connsiteY16" fmla="*/ 954107 h 954107"/>
                  <a:gd name="connsiteX17" fmla="*/ 3877079 w 6461799"/>
                  <a:gd name="connsiteY17" fmla="*/ 954107 h 954107"/>
                  <a:gd name="connsiteX18" fmla="*/ 3295517 w 6461799"/>
                  <a:gd name="connsiteY18" fmla="*/ 954107 h 954107"/>
                  <a:gd name="connsiteX19" fmla="*/ 2649338 w 6461799"/>
                  <a:gd name="connsiteY19" fmla="*/ 954107 h 954107"/>
                  <a:gd name="connsiteX20" fmla="*/ 2003158 w 6461799"/>
                  <a:gd name="connsiteY20" fmla="*/ 954107 h 954107"/>
                  <a:gd name="connsiteX21" fmla="*/ 1421596 w 6461799"/>
                  <a:gd name="connsiteY21" fmla="*/ 954107 h 954107"/>
                  <a:gd name="connsiteX22" fmla="*/ 969270 w 6461799"/>
                  <a:gd name="connsiteY22" fmla="*/ 954107 h 954107"/>
                  <a:gd name="connsiteX23" fmla="*/ 0 w 6461799"/>
                  <a:gd name="connsiteY23" fmla="*/ 954107 h 954107"/>
                  <a:gd name="connsiteX24" fmla="*/ 0 w 6461799"/>
                  <a:gd name="connsiteY24" fmla="*/ 496136 h 954107"/>
                  <a:gd name="connsiteX25" fmla="*/ 0 w 6461799"/>
                  <a:gd name="connsiteY25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1799" h="954107" fill="none" extrusionOk="0">
                    <a:moveTo>
                      <a:pt x="0" y="0"/>
                    </a:moveTo>
                    <a:cubicBezTo>
                      <a:pt x="198438" y="3422"/>
                      <a:pt x="315055" y="22754"/>
                      <a:pt x="516944" y="0"/>
                    </a:cubicBezTo>
                    <a:cubicBezTo>
                      <a:pt x="718833" y="-22754"/>
                      <a:pt x="768785" y="-20060"/>
                      <a:pt x="969270" y="0"/>
                    </a:cubicBezTo>
                    <a:cubicBezTo>
                      <a:pt x="1169755" y="20060"/>
                      <a:pt x="1252432" y="-23541"/>
                      <a:pt x="1486214" y="0"/>
                    </a:cubicBezTo>
                    <a:cubicBezTo>
                      <a:pt x="1719996" y="23541"/>
                      <a:pt x="1905066" y="26750"/>
                      <a:pt x="2067776" y="0"/>
                    </a:cubicBezTo>
                    <a:cubicBezTo>
                      <a:pt x="2230486" y="-26750"/>
                      <a:pt x="2531956" y="-20954"/>
                      <a:pt x="2713956" y="0"/>
                    </a:cubicBezTo>
                    <a:cubicBezTo>
                      <a:pt x="2895956" y="20954"/>
                      <a:pt x="3042572" y="12648"/>
                      <a:pt x="3166282" y="0"/>
                    </a:cubicBezTo>
                    <a:cubicBezTo>
                      <a:pt x="3289992" y="-12648"/>
                      <a:pt x="3525057" y="8045"/>
                      <a:pt x="3618607" y="0"/>
                    </a:cubicBezTo>
                    <a:cubicBezTo>
                      <a:pt x="3712158" y="-8045"/>
                      <a:pt x="4071166" y="-13728"/>
                      <a:pt x="4264787" y="0"/>
                    </a:cubicBezTo>
                    <a:cubicBezTo>
                      <a:pt x="4458408" y="13728"/>
                      <a:pt x="4724804" y="8846"/>
                      <a:pt x="4975585" y="0"/>
                    </a:cubicBezTo>
                    <a:cubicBezTo>
                      <a:pt x="5226366" y="-8846"/>
                      <a:pt x="5325057" y="14799"/>
                      <a:pt x="5427911" y="0"/>
                    </a:cubicBezTo>
                    <a:cubicBezTo>
                      <a:pt x="5530765" y="-14799"/>
                      <a:pt x="6254558" y="37871"/>
                      <a:pt x="6461799" y="0"/>
                    </a:cubicBezTo>
                    <a:cubicBezTo>
                      <a:pt x="6443330" y="185124"/>
                      <a:pt x="6456453" y="235702"/>
                      <a:pt x="6461799" y="467512"/>
                    </a:cubicBezTo>
                    <a:cubicBezTo>
                      <a:pt x="6467145" y="699322"/>
                      <a:pt x="6469587" y="780283"/>
                      <a:pt x="6461799" y="954107"/>
                    </a:cubicBezTo>
                    <a:cubicBezTo>
                      <a:pt x="6307387" y="948174"/>
                      <a:pt x="5976852" y="982150"/>
                      <a:pt x="5815619" y="954107"/>
                    </a:cubicBezTo>
                    <a:cubicBezTo>
                      <a:pt x="5654386" y="926064"/>
                      <a:pt x="5382018" y="982272"/>
                      <a:pt x="5104821" y="954107"/>
                    </a:cubicBezTo>
                    <a:cubicBezTo>
                      <a:pt x="4827624" y="925942"/>
                      <a:pt x="4790736" y="933591"/>
                      <a:pt x="4652495" y="954107"/>
                    </a:cubicBezTo>
                    <a:cubicBezTo>
                      <a:pt x="4514254" y="974623"/>
                      <a:pt x="4075876" y="957991"/>
                      <a:pt x="3877079" y="954107"/>
                    </a:cubicBezTo>
                    <a:cubicBezTo>
                      <a:pt x="3678282" y="950223"/>
                      <a:pt x="3541092" y="961785"/>
                      <a:pt x="3295517" y="954107"/>
                    </a:cubicBezTo>
                    <a:cubicBezTo>
                      <a:pt x="3049942" y="946429"/>
                      <a:pt x="2792411" y="925314"/>
                      <a:pt x="2649338" y="954107"/>
                    </a:cubicBezTo>
                    <a:cubicBezTo>
                      <a:pt x="2506265" y="982900"/>
                      <a:pt x="2171038" y="961471"/>
                      <a:pt x="2003158" y="954107"/>
                    </a:cubicBezTo>
                    <a:cubicBezTo>
                      <a:pt x="1835278" y="946743"/>
                      <a:pt x="1686174" y="944707"/>
                      <a:pt x="1421596" y="954107"/>
                    </a:cubicBezTo>
                    <a:cubicBezTo>
                      <a:pt x="1157018" y="963507"/>
                      <a:pt x="1074491" y="976240"/>
                      <a:pt x="969270" y="954107"/>
                    </a:cubicBezTo>
                    <a:cubicBezTo>
                      <a:pt x="864049" y="931974"/>
                      <a:pt x="332915" y="919183"/>
                      <a:pt x="0" y="954107"/>
                    </a:cubicBezTo>
                    <a:cubicBezTo>
                      <a:pt x="-1248" y="806655"/>
                      <a:pt x="-951" y="652883"/>
                      <a:pt x="0" y="496136"/>
                    </a:cubicBezTo>
                    <a:cubicBezTo>
                      <a:pt x="951" y="339389"/>
                      <a:pt x="11546" y="239596"/>
                      <a:pt x="0" y="0"/>
                    </a:cubicBezTo>
                    <a:close/>
                  </a:path>
                  <a:path w="6461799" h="954107" stroke="0" extrusionOk="0">
                    <a:moveTo>
                      <a:pt x="0" y="0"/>
                    </a:moveTo>
                    <a:cubicBezTo>
                      <a:pt x="277105" y="-3956"/>
                      <a:pt x="337628" y="1074"/>
                      <a:pt x="646180" y="0"/>
                    </a:cubicBezTo>
                    <a:cubicBezTo>
                      <a:pt x="954732" y="-1074"/>
                      <a:pt x="1093892" y="11733"/>
                      <a:pt x="1421596" y="0"/>
                    </a:cubicBezTo>
                    <a:cubicBezTo>
                      <a:pt x="1749300" y="-11733"/>
                      <a:pt x="1754386" y="15217"/>
                      <a:pt x="1873922" y="0"/>
                    </a:cubicBezTo>
                    <a:cubicBezTo>
                      <a:pt x="1993458" y="-15217"/>
                      <a:pt x="2264126" y="13938"/>
                      <a:pt x="2390866" y="0"/>
                    </a:cubicBezTo>
                    <a:cubicBezTo>
                      <a:pt x="2517606" y="-13938"/>
                      <a:pt x="2669404" y="-10131"/>
                      <a:pt x="2843192" y="0"/>
                    </a:cubicBezTo>
                    <a:cubicBezTo>
                      <a:pt x="3016980" y="10131"/>
                      <a:pt x="3329923" y="-38413"/>
                      <a:pt x="3618607" y="0"/>
                    </a:cubicBezTo>
                    <a:cubicBezTo>
                      <a:pt x="3907292" y="38413"/>
                      <a:pt x="4057741" y="20736"/>
                      <a:pt x="4264787" y="0"/>
                    </a:cubicBezTo>
                    <a:cubicBezTo>
                      <a:pt x="4471833" y="-20736"/>
                      <a:pt x="4586022" y="-26779"/>
                      <a:pt x="4846349" y="0"/>
                    </a:cubicBezTo>
                    <a:cubicBezTo>
                      <a:pt x="5106676" y="26779"/>
                      <a:pt x="5264406" y="-25677"/>
                      <a:pt x="5492529" y="0"/>
                    </a:cubicBezTo>
                    <a:cubicBezTo>
                      <a:pt x="5720652" y="25677"/>
                      <a:pt x="6232095" y="-31539"/>
                      <a:pt x="6461799" y="0"/>
                    </a:cubicBezTo>
                    <a:cubicBezTo>
                      <a:pt x="6461826" y="163750"/>
                      <a:pt x="6443376" y="270135"/>
                      <a:pt x="6461799" y="457971"/>
                    </a:cubicBezTo>
                    <a:cubicBezTo>
                      <a:pt x="6480222" y="645807"/>
                      <a:pt x="6464757" y="727987"/>
                      <a:pt x="6461799" y="954107"/>
                    </a:cubicBezTo>
                    <a:cubicBezTo>
                      <a:pt x="6183230" y="940148"/>
                      <a:pt x="5994379" y="925818"/>
                      <a:pt x="5751001" y="954107"/>
                    </a:cubicBezTo>
                    <a:cubicBezTo>
                      <a:pt x="5507623" y="982396"/>
                      <a:pt x="5448738" y="960155"/>
                      <a:pt x="5169439" y="954107"/>
                    </a:cubicBezTo>
                    <a:cubicBezTo>
                      <a:pt x="4890140" y="948059"/>
                      <a:pt x="4651841" y="945607"/>
                      <a:pt x="4458641" y="954107"/>
                    </a:cubicBezTo>
                    <a:cubicBezTo>
                      <a:pt x="4265441" y="962607"/>
                      <a:pt x="4118811" y="930937"/>
                      <a:pt x="3941697" y="954107"/>
                    </a:cubicBezTo>
                    <a:cubicBezTo>
                      <a:pt x="3764583" y="977277"/>
                      <a:pt x="3597259" y="947006"/>
                      <a:pt x="3489371" y="954107"/>
                    </a:cubicBezTo>
                    <a:cubicBezTo>
                      <a:pt x="3381483" y="961208"/>
                      <a:pt x="3100390" y="937401"/>
                      <a:pt x="2778574" y="954107"/>
                    </a:cubicBezTo>
                    <a:cubicBezTo>
                      <a:pt x="2456758" y="970813"/>
                      <a:pt x="2517566" y="935968"/>
                      <a:pt x="2261630" y="954107"/>
                    </a:cubicBezTo>
                    <a:cubicBezTo>
                      <a:pt x="2005694" y="972246"/>
                      <a:pt x="1747177" y="982069"/>
                      <a:pt x="1615450" y="954107"/>
                    </a:cubicBezTo>
                    <a:cubicBezTo>
                      <a:pt x="1483723" y="926145"/>
                      <a:pt x="1246687" y="930267"/>
                      <a:pt x="1098506" y="954107"/>
                    </a:cubicBezTo>
                    <a:cubicBezTo>
                      <a:pt x="950325" y="977947"/>
                      <a:pt x="238007" y="1001942"/>
                      <a:pt x="0" y="954107"/>
                    </a:cubicBezTo>
                    <a:cubicBezTo>
                      <a:pt x="5109" y="777685"/>
                      <a:pt x="-7301" y="628420"/>
                      <a:pt x="0" y="457971"/>
                    </a:cubicBezTo>
                    <a:cubicBezTo>
                      <a:pt x="7301" y="287522"/>
                      <a:pt x="-15816" y="21697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i="0" dirty="0">
                    <a:latin typeface="+mj-lt"/>
                  </a:rPr>
                  <a:t> Difference between frequency of the modal class and pre-modal class.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2877792"/>
                <a:ext cx="6461799" cy="954107"/>
              </a:xfrm>
              <a:prstGeom prst="rect">
                <a:avLst/>
              </a:prstGeom>
              <a:blipFill>
                <a:blip r:embed="rId4"/>
                <a:stretch>
                  <a:fillRect l="-1786" t="-3614" b="-13253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461799"/>
                          <a:gd name="connsiteY0" fmla="*/ 0 h 954107"/>
                          <a:gd name="connsiteX1" fmla="*/ 516944 w 6461799"/>
                          <a:gd name="connsiteY1" fmla="*/ 0 h 954107"/>
                          <a:gd name="connsiteX2" fmla="*/ 969270 w 6461799"/>
                          <a:gd name="connsiteY2" fmla="*/ 0 h 954107"/>
                          <a:gd name="connsiteX3" fmla="*/ 1486214 w 6461799"/>
                          <a:gd name="connsiteY3" fmla="*/ 0 h 954107"/>
                          <a:gd name="connsiteX4" fmla="*/ 2067776 w 6461799"/>
                          <a:gd name="connsiteY4" fmla="*/ 0 h 954107"/>
                          <a:gd name="connsiteX5" fmla="*/ 2713956 w 6461799"/>
                          <a:gd name="connsiteY5" fmla="*/ 0 h 954107"/>
                          <a:gd name="connsiteX6" fmla="*/ 3166282 w 6461799"/>
                          <a:gd name="connsiteY6" fmla="*/ 0 h 954107"/>
                          <a:gd name="connsiteX7" fmla="*/ 3618607 w 6461799"/>
                          <a:gd name="connsiteY7" fmla="*/ 0 h 954107"/>
                          <a:gd name="connsiteX8" fmla="*/ 4264787 w 6461799"/>
                          <a:gd name="connsiteY8" fmla="*/ 0 h 954107"/>
                          <a:gd name="connsiteX9" fmla="*/ 4975585 w 6461799"/>
                          <a:gd name="connsiteY9" fmla="*/ 0 h 954107"/>
                          <a:gd name="connsiteX10" fmla="*/ 5427911 w 6461799"/>
                          <a:gd name="connsiteY10" fmla="*/ 0 h 954107"/>
                          <a:gd name="connsiteX11" fmla="*/ 6461799 w 6461799"/>
                          <a:gd name="connsiteY11" fmla="*/ 0 h 954107"/>
                          <a:gd name="connsiteX12" fmla="*/ 6461799 w 6461799"/>
                          <a:gd name="connsiteY12" fmla="*/ 467512 h 954107"/>
                          <a:gd name="connsiteX13" fmla="*/ 6461799 w 6461799"/>
                          <a:gd name="connsiteY13" fmla="*/ 954107 h 954107"/>
                          <a:gd name="connsiteX14" fmla="*/ 5815619 w 6461799"/>
                          <a:gd name="connsiteY14" fmla="*/ 954107 h 954107"/>
                          <a:gd name="connsiteX15" fmla="*/ 5104821 w 6461799"/>
                          <a:gd name="connsiteY15" fmla="*/ 954107 h 954107"/>
                          <a:gd name="connsiteX16" fmla="*/ 4652495 w 6461799"/>
                          <a:gd name="connsiteY16" fmla="*/ 954107 h 954107"/>
                          <a:gd name="connsiteX17" fmla="*/ 3877079 w 6461799"/>
                          <a:gd name="connsiteY17" fmla="*/ 954107 h 954107"/>
                          <a:gd name="connsiteX18" fmla="*/ 3295517 w 6461799"/>
                          <a:gd name="connsiteY18" fmla="*/ 954107 h 954107"/>
                          <a:gd name="connsiteX19" fmla="*/ 2649338 w 6461799"/>
                          <a:gd name="connsiteY19" fmla="*/ 954107 h 954107"/>
                          <a:gd name="connsiteX20" fmla="*/ 2003158 w 6461799"/>
                          <a:gd name="connsiteY20" fmla="*/ 954107 h 954107"/>
                          <a:gd name="connsiteX21" fmla="*/ 1421596 w 6461799"/>
                          <a:gd name="connsiteY21" fmla="*/ 954107 h 954107"/>
                          <a:gd name="connsiteX22" fmla="*/ 969270 w 6461799"/>
                          <a:gd name="connsiteY22" fmla="*/ 954107 h 954107"/>
                          <a:gd name="connsiteX23" fmla="*/ 0 w 6461799"/>
                          <a:gd name="connsiteY23" fmla="*/ 954107 h 954107"/>
                          <a:gd name="connsiteX24" fmla="*/ 0 w 6461799"/>
                          <a:gd name="connsiteY24" fmla="*/ 496136 h 954107"/>
                          <a:gd name="connsiteX25" fmla="*/ 0 w 6461799"/>
                          <a:gd name="connsiteY25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461799" h="954107" fill="none" extrusionOk="0">
                            <a:moveTo>
                              <a:pt x="0" y="0"/>
                            </a:moveTo>
                            <a:cubicBezTo>
                              <a:pt x="198438" y="3422"/>
                              <a:pt x="315055" y="22754"/>
                              <a:pt x="516944" y="0"/>
                            </a:cubicBezTo>
                            <a:cubicBezTo>
                              <a:pt x="718833" y="-22754"/>
                              <a:pt x="768785" y="-20060"/>
                              <a:pt x="969270" y="0"/>
                            </a:cubicBezTo>
                            <a:cubicBezTo>
                              <a:pt x="1169755" y="20060"/>
                              <a:pt x="1252432" y="-23541"/>
                              <a:pt x="1486214" y="0"/>
                            </a:cubicBezTo>
                            <a:cubicBezTo>
                              <a:pt x="1719996" y="23541"/>
                              <a:pt x="1905066" y="26750"/>
                              <a:pt x="2067776" y="0"/>
                            </a:cubicBezTo>
                            <a:cubicBezTo>
                              <a:pt x="2230486" y="-26750"/>
                              <a:pt x="2531956" y="-20954"/>
                              <a:pt x="2713956" y="0"/>
                            </a:cubicBezTo>
                            <a:cubicBezTo>
                              <a:pt x="2895956" y="20954"/>
                              <a:pt x="3042572" y="12648"/>
                              <a:pt x="3166282" y="0"/>
                            </a:cubicBezTo>
                            <a:cubicBezTo>
                              <a:pt x="3289992" y="-12648"/>
                              <a:pt x="3525057" y="8045"/>
                              <a:pt x="3618607" y="0"/>
                            </a:cubicBezTo>
                            <a:cubicBezTo>
                              <a:pt x="3712158" y="-8045"/>
                              <a:pt x="4071166" y="-13728"/>
                              <a:pt x="4264787" y="0"/>
                            </a:cubicBezTo>
                            <a:cubicBezTo>
                              <a:pt x="4458408" y="13728"/>
                              <a:pt x="4724804" y="8846"/>
                              <a:pt x="4975585" y="0"/>
                            </a:cubicBezTo>
                            <a:cubicBezTo>
                              <a:pt x="5226366" y="-8846"/>
                              <a:pt x="5325057" y="14799"/>
                              <a:pt x="5427911" y="0"/>
                            </a:cubicBezTo>
                            <a:cubicBezTo>
                              <a:pt x="5530765" y="-14799"/>
                              <a:pt x="6254558" y="37871"/>
                              <a:pt x="6461799" y="0"/>
                            </a:cubicBezTo>
                            <a:cubicBezTo>
                              <a:pt x="6443330" y="185124"/>
                              <a:pt x="6456453" y="235702"/>
                              <a:pt x="6461799" y="467512"/>
                            </a:cubicBezTo>
                            <a:cubicBezTo>
                              <a:pt x="6467145" y="699322"/>
                              <a:pt x="6469587" y="780283"/>
                              <a:pt x="6461799" y="954107"/>
                            </a:cubicBezTo>
                            <a:cubicBezTo>
                              <a:pt x="6307387" y="948174"/>
                              <a:pt x="5976852" y="982150"/>
                              <a:pt x="5815619" y="954107"/>
                            </a:cubicBezTo>
                            <a:cubicBezTo>
                              <a:pt x="5654386" y="926064"/>
                              <a:pt x="5382018" y="982272"/>
                              <a:pt x="5104821" y="954107"/>
                            </a:cubicBezTo>
                            <a:cubicBezTo>
                              <a:pt x="4827624" y="925942"/>
                              <a:pt x="4790736" y="933591"/>
                              <a:pt x="4652495" y="954107"/>
                            </a:cubicBezTo>
                            <a:cubicBezTo>
                              <a:pt x="4514254" y="974623"/>
                              <a:pt x="4075876" y="957991"/>
                              <a:pt x="3877079" y="954107"/>
                            </a:cubicBezTo>
                            <a:cubicBezTo>
                              <a:pt x="3678282" y="950223"/>
                              <a:pt x="3541092" y="961785"/>
                              <a:pt x="3295517" y="954107"/>
                            </a:cubicBezTo>
                            <a:cubicBezTo>
                              <a:pt x="3049942" y="946429"/>
                              <a:pt x="2792411" y="925314"/>
                              <a:pt x="2649338" y="954107"/>
                            </a:cubicBezTo>
                            <a:cubicBezTo>
                              <a:pt x="2506265" y="982900"/>
                              <a:pt x="2171038" y="961471"/>
                              <a:pt x="2003158" y="954107"/>
                            </a:cubicBezTo>
                            <a:cubicBezTo>
                              <a:pt x="1835278" y="946743"/>
                              <a:pt x="1686174" y="944707"/>
                              <a:pt x="1421596" y="954107"/>
                            </a:cubicBezTo>
                            <a:cubicBezTo>
                              <a:pt x="1157018" y="963507"/>
                              <a:pt x="1074491" y="976240"/>
                              <a:pt x="969270" y="954107"/>
                            </a:cubicBezTo>
                            <a:cubicBezTo>
                              <a:pt x="864049" y="931974"/>
                              <a:pt x="332915" y="919183"/>
                              <a:pt x="0" y="954107"/>
                            </a:cubicBezTo>
                            <a:cubicBezTo>
                              <a:pt x="-1248" y="806655"/>
                              <a:pt x="-951" y="652883"/>
                              <a:pt x="0" y="496136"/>
                            </a:cubicBezTo>
                            <a:cubicBezTo>
                              <a:pt x="951" y="339389"/>
                              <a:pt x="11546" y="239596"/>
                              <a:pt x="0" y="0"/>
                            </a:cubicBezTo>
                            <a:close/>
                          </a:path>
                          <a:path w="6461799" h="954107" stroke="0" extrusionOk="0">
                            <a:moveTo>
                              <a:pt x="0" y="0"/>
                            </a:moveTo>
                            <a:cubicBezTo>
                              <a:pt x="277105" y="-3956"/>
                              <a:pt x="337628" y="1074"/>
                              <a:pt x="646180" y="0"/>
                            </a:cubicBezTo>
                            <a:cubicBezTo>
                              <a:pt x="954732" y="-1074"/>
                              <a:pt x="1093892" y="11733"/>
                              <a:pt x="1421596" y="0"/>
                            </a:cubicBezTo>
                            <a:cubicBezTo>
                              <a:pt x="1749300" y="-11733"/>
                              <a:pt x="1754386" y="15217"/>
                              <a:pt x="1873922" y="0"/>
                            </a:cubicBezTo>
                            <a:cubicBezTo>
                              <a:pt x="1993458" y="-15217"/>
                              <a:pt x="2264126" y="13938"/>
                              <a:pt x="2390866" y="0"/>
                            </a:cubicBezTo>
                            <a:cubicBezTo>
                              <a:pt x="2517606" y="-13938"/>
                              <a:pt x="2669404" y="-10131"/>
                              <a:pt x="2843192" y="0"/>
                            </a:cubicBezTo>
                            <a:cubicBezTo>
                              <a:pt x="3016980" y="10131"/>
                              <a:pt x="3329923" y="-38413"/>
                              <a:pt x="3618607" y="0"/>
                            </a:cubicBezTo>
                            <a:cubicBezTo>
                              <a:pt x="3907292" y="38413"/>
                              <a:pt x="4057741" y="20736"/>
                              <a:pt x="4264787" y="0"/>
                            </a:cubicBezTo>
                            <a:cubicBezTo>
                              <a:pt x="4471833" y="-20736"/>
                              <a:pt x="4586022" y="-26779"/>
                              <a:pt x="4846349" y="0"/>
                            </a:cubicBezTo>
                            <a:cubicBezTo>
                              <a:pt x="5106676" y="26779"/>
                              <a:pt x="5264406" y="-25677"/>
                              <a:pt x="5492529" y="0"/>
                            </a:cubicBezTo>
                            <a:cubicBezTo>
                              <a:pt x="5720652" y="25677"/>
                              <a:pt x="6232095" y="-31539"/>
                              <a:pt x="6461799" y="0"/>
                            </a:cubicBezTo>
                            <a:cubicBezTo>
                              <a:pt x="6461826" y="163750"/>
                              <a:pt x="6443376" y="270135"/>
                              <a:pt x="6461799" y="457971"/>
                            </a:cubicBezTo>
                            <a:cubicBezTo>
                              <a:pt x="6480222" y="645807"/>
                              <a:pt x="6464757" y="727987"/>
                              <a:pt x="6461799" y="954107"/>
                            </a:cubicBezTo>
                            <a:cubicBezTo>
                              <a:pt x="6183230" y="940148"/>
                              <a:pt x="5994379" y="925818"/>
                              <a:pt x="5751001" y="954107"/>
                            </a:cubicBezTo>
                            <a:cubicBezTo>
                              <a:pt x="5507623" y="982396"/>
                              <a:pt x="5448738" y="960155"/>
                              <a:pt x="5169439" y="954107"/>
                            </a:cubicBezTo>
                            <a:cubicBezTo>
                              <a:pt x="4890140" y="948059"/>
                              <a:pt x="4651841" y="945607"/>
                              <a:pt x="4458641" y="954107"/>
                            </a:cubicBezTo>
                            <a:cubicBezTo>
                              <a:pt x="4265441" y="962607"/>
                              <a:pt x="4118811" y="930937"/>
                              <a:pt x="3941697" y="954107"/>
                            </a:cubicBezTo>
                            <a:cubicBezTo>
                              <a:pt x="3764583" y="977277"/>
                              <a:pt x="3597259" y="947006"/>
                              <a:pt x="3489371" y="954107"/>
                            </a:cubicBezTo>
                            <a:cubicBezTo>
                              <a:pt x="3381483" y="961208"/>
                              <a:pt x="3100390" y="937401"/>
                              <a:pt x="2778574" y="954107"/>
                            </a:cubicBezTo>
                            <a:cubicBezTo>
                              <a:pt x="2456758" y="970813"/>
                              <a:pt x="2517566" y="935968"/>
                              <a:pt x="2261630" y="954107"/>
                            </a:cubicBezTo>
                            <a:cubicBezTo>
                              <a:pt x="2005694" y="972246"/>
                              <a:pt x="1747177" y="982069"/>
                              <a:pt x="1615450" y="954107"/>
                            </a:cubicBezTo>
                            <a:cubicBezTo>
                              <a:pt x="1483723" y="926145"/>
                              <a:pt x="1246687" y="930267"/>
                              <a:pt x="1098506" y="954107"/>
                            </a:cubicBezTo>
                            <a:cubicBezTo>
                              <a:pt x="950325" y="977947"/>
                              <a:pt x="238007" y="1001942"/>
                              <a:pt x="0" y="954107"/>
                            </a:cubicBezTo>
                            <a:cubicBezTo>
                              <a:pt x="5109" y="777685"/>
                              <a:pt x="-7301" y="628420"/>
                              <a:pt x="0" y="457971"/>
                            </a:cubicBezTo>
                            <a:cubicBezTo>
                              <a:pt x="7301" y="287522"/>
                              <a:pt x="-15816" y="21697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/>
              <p:nvPr/>
            </p:nvSpPr>
            <p:spPr>
              <a:xfrm>
                <a:off x="5966575" y="4203954"/>
                <a:ext cx="6461799" cy="954107"/>
              </a:xfrm>
              <a:custGeom>
                <a:avLst/>
                <a:gdLst>
                  <a:gd name="connsiteX0" fmla="*/ 0 w 6461799"/>
                  <a:gd name="connsiteY0" fmla="*/ 0 h 954107"/>
                  <a:gd name="connsiteX1" fmla="*/ 516944 w 6461799"/>
                  <a:gd name="connsiteY1" fmla="*/ 0 h 954107"/>
                  <a:gd name="connsiteX2" fmla="*/ 969270 w 6461799"/>
                  <a:gd name="connsiteY2" fmla="*/ 0 h 954107"/>
                  <a:gd name="connsiteX3" fmla="*/ 1486214 w 6461799"/>
                  <a:gd name="connsiteY3" fmla="*/ 0 h 954107"/>
                  <a:gd name="connsiteX4" fmla="*/ 2067776 w 6461799"/>
                  <a:gd name="connsiteY4" fmla="*/ 0 h 954107"/>
                  <a:gd name="connsiteX5" fmla="*/ 2713956 w 6461799"/>
                  <a:gd name="connsiteY5" fmla="*/ 0 h 954107"/>
                  <a:gd name="connsiteX6" fmla="*/ 3166282 w 6461799"/>
                  <a:gd name="connsiteY6" fmla="*/ 0 h 954107"/>
                  <a:gd name="connsiteX7" fmla="*/ 3618607 w 6461799"/>
                  <a:gd name="connsiteY7" fmla="*/ 0 h 954107"/>
                  <a:gd name="connsiteX8" fmla="*/ 4264787 w 6461799"/>
                  <a:gd name="connsiteY8" fmla="*/ 0 h 954107"/>
                  <a:gd name="connsiteX9" fmla="*/ 4975585 w 6461799"/>
                  <a:gd name="connsiteY9" fmla="*/ 0 h 954107"/>
                  <a:gd name="connsiteX10" fmla="*/ 5427911 w 6461799"/>
                  <a:gd name="connsiteY10" fmla="*/ 0 h 954107"/>
                  <a:gd name="connsiteX11" fmla="*/ 6461799 w 6461799"/>
                  <a:gd name="connsiteY11" fmla="*/ 0 h 954107"/>
                  <a:gd name="connsiteX12" fmla="*/ 6461799 w 6461799"/>
                  <a:gd name="connsiteY12" fmla="*/ 467512 h 954107"/>
                  <a:gd name="connsiteX13" fmla="*/ 6461799 w 6461799"/>
                  <a:gd name="connsiteY13" fmla="*/ 954107 h 954107"/>
                  <a:gd name="connsiteX14" fmla="*/ 5815619 w 6461799"/>
                  <a:gd name="connsiteY14" fmla="*/ 954107 h 954107"/>
                  <a:gd name="connsiteX15" fmla="*/ 5104821 w 6461799"/>
                  <a:gd name="connsiteY15" fmla="*/ 954107 h 954107"/>
                  <a:gd name="connsiteX16" fmla="*/ 4652495 w 6461799"/>
                  <a:gd name="connsiteY16" fmla="*/ 954107 h 954107"/>
                  <a:gd name="connsiteX17" fmla="*/ 3877079 w 6461799"/>
                  <a:gd name="connsiteY17" fmla="*/ 954107 h 954107"/>
                  <a:gd name="connsiteX18" fmla="*/ 3295517 w 6461799"/>
                  <a:gd name="connsiteY18" fmla="*/ 954107 h 954107"/>
                  <a:gd name="connsiteX19" fmla="*/ 2649338 w 6461799"/>
                  <a:gd name="connsiteY19" fmla="*/ 954107 h 954107"/>
                  <a:gd name="connsiteX20" fmla="*/ 2003158 w 6461799"/>
                  <a:gd name="connsiteY20" fmla="*/ 954107 h 954107"/>
                  <a:gd name="connsiteX21" fmla="*/ 1421596 w 6461799"/>
                  <a:gd name="connsiteY21" fmla="*/ 954107 h 954107"/>
                  <a:gd name="connsiteX22" fmla="*/ 969270 w 6461799"/>
                  <a:gd name="connsiteY22" fmla="*/ 954107 h 954107"/>
                  <a:gd name="connsiteX23" fmla="*/ 0 w 6461799"/>
                  <a:gd name="connsiteY23" fmla="*/ 954107 h 954107"/>
                  <a:gd name="connsiteX24" fmla="*/ 0 w 6461799"/>
                  <a:gd name="connsiteY24" fmla="*/ 496136 h 954107"/>
                  <a:gd name="connsiteX25" fmla="*/ 0 w 6461799"/>
                  <a:gd name="connsiteY25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461799" h="954107" fill="none" extrusionOk="0">
                    <a:moveTo>
                      <a:pt x="0" y="0"/>
                    </a:moveTo>
                    <a:cubicBezTo>
                      <a:pt x="198438" y="3422"/>
                      <a:pt x="315055" y="22754"/>
                      <a:pt x="516944" y="0"/>
                    </a:cubicBezTo>
                    <a:cubicBezTo>
                      <a:pt x="718833" y="-22754"/>
                      <a:pt x="768785" y="-20060"/>
                      <a:pt x="969270" y="0"/>
                    </a:cubicBezTo>
                    <a:cubicBezTo>
                      <a:pt x="1169755" y="20060"/>
                      <a:pt x="1252432" y="-23541"/>
                      <a:pt x="1486214" y="0"/>
                    </a:cubicBezTo>
                    <a:cubicBezTo>
                      <a:pt x="1719996" y="23541"/>
                      <a:pt x="1905066" y="26750"/>
                      <a:pt x="2067776" y="0"/>
                    </a:cubicBezTo>
                    <a:cubicBezTo>
                      <a:pt x="2230486" y="-26750"/>
                      <a:pt x="2531956" y="-20954"/>
                      <a:pt x="2713956" y="0"/>
                    </a:cubicBezTo>
                    <a:cubicBezTo>
                      <a:pt x="2895956" y="20954"/>
                      <a:pt x="3042572" y="12648"/>
                      <a:pt x="3166282" y="0"/>
                    </a:cubicBezTo>
                    <a:cubicBezTo>
                      <a:pt x="3289992" y="-12648"/>
                      <a:pt x="3525057" y="8045"/>
                      <a:pt x="3618607" y="0"/>
                    </a:cubicBezTo>
                    <a:cubicBezTo>
                      <a:pt x="3712158" y="-8045"/>
                      <a:pt x="4071166" y="-13728"/>
                      <a:pt x="4264787" y="0"/>
                    </a:cubicBezTo>
                    <a:cubicBezTo>
                      <a:pt x="4458408" y="13728"/>
                      <a:pt x="4724804" y="8846"/>
                      <a:pt x="4975585" y="0"/>
                    </a:cubicBezTo>
                    <a:cubicBezTo>
                      <a:pt x="5226366" y="-8846"/>
                      <a:pt x="5325057" y="14799"/>
                      <a:pt x="5427911" y="0"/>
                    </a:cubicBezTo>
                    <a:cubicBezTo>
                      <a:pt x="5530765" y="-14799"/>
                      <a:pt x="6254558" y="37871"/>
                      <a:pt x="6461799" y="0"/>
                    </a:cubicBezTo>
                    <a:cubicBezTo>
                      <a:pt x="6443330" y="185124"/>
                      <a:pt x="6456453" y="235702"/>
                      <a:pt x="6461799" y="467512"/>
                    </a:cubicBezTo>
                    <a:cubicBezTo>
                      <a:pt x="6467145" y="699322"/>
                      <a:pt x="6469587" y="780283"/>
                      <a:pt x="6461799" y="954107"/>
                    </a:cubicBezTo>
                    <a:cubicBezTo>
                      <a:pt x="6307387" y="948174"/>
                      <a:pt x="5976852" y="982150"/>
                      <a:pt x="5815619" y="954107"/>
                    </a:cubicBezTo>
                    <a:cubicBezTo>
                      <a:pt x="5654386" y="926064"/>
                      <a:pt x="5382018" y="982272"/>
                      <a:pt x="5104821" y="954107"/>
                    </a:cubicBezTo>
                    <a:cubicBezTo>
                      <a:pt x="4827624" y="925942"/>
                      <a:pt x="4790736" y="933591"/>
                      <a:pt x="4652495" y="954107"/>
                    </a:cubicBezTo>
                    <a:cubicBezTo>
                      <a:pt x="4514254" y="974623"/>
                      <a:pt x="4075876" y="957991"/>
                      <a:pt x="3877079" y="954107"/>
                    </a:cubicBezTo>
                    <a:cubicBezTo>
                      <a:pt x="3678282" y="950223"/>
                      <a:pt x="3541092" y="961785"/>
                      <a:pt x="3295517" y="954107"/>
                    </a:cubicBezTo>
                    <a:cubicBezTo>
                      <a:pt x="3049942" y="946429"/>
                      <a:pt x="2792411" y="925314"/>
                      <a:pt x="2649338" y="954107"/>
                    </a:cubicBezTo>
                    <a:cubicBezTo>
                      <a:pt x="2506265" y="982900"/>
                      <a:pt x="2171038" y="961471"/>
                      <a:pt x="2003158" y="954107"/>
                    </a:cubicBezTo>
                    <a:cubicBezTo>
                      <a:pt x="1835278" y="946743"/>
                      <a:pt x="1686174" y="944707"/>
                      <a:pt x="1421596" y="954107"/>
                    </a:cubicBezTo>
                    <a:cubicBezTo>
                      <a:pt x="1157018" y="963507"/>
                      <a:pt x="1074491" y="976240"/>
                      <a:pt x="969270" y="954107"/>
                    </a:cubicBezTo>
                    <a:cubicBezTo>
                      <a:pt x="864049" y="931974"/>
                      <a:pt x="332915" y="919183"/>
                      <a:pt x="0" y="954107"/>
                    </a:cubicBezTo>
                    <a:cubicBezTo>
                      <a:pt x="-1248" y="806655"/>
                      <a:pt x="-951" y="652883"/>
                      <a:pt x="0" y="496136"/>
                    </a:cubicBezTo>
                    <a:cubicBezTo>
                      <a:pt x="951" y="339389"/>
                      <a:pt x="11546" y="239596"/>
                      <a:pt x="0" y="0"/>
                    </a:cubicBezTo>
                    <a:close/>
                  </a:path>
                  <a:path w="6461799" h="954107" stroke="0" extrusionOk="0">
                    <a:moveTo>
                      <a:pt x="0" y="0"/>
                    </a:moveTo>
                    <a:cubicBezTo>
                      <a:pt x="277105" y="-3956"/>
                      <a:pt x="337628" y="1074"/>
                      <a:pt x="646180" y="0"/>
                    </a:cubicBezTo>
                    <a:cubicBezTo>
                      <a:pt x="954732" y="-1074"/>
                      <a:pt x="1093892" y="11733"/>
                      <a:pt x="1421596" y="0"/>
                    </a:cubicBezTo>
                    <a:cubicBezTo>
                      <a:pt x="1749300" y="-11733"/>
                      <a:pt x="1754386" y="15217"/>
                      <a:pt x="1873922" y="0"/>
                    </a:cubicBezTo>
                    <a:cubicBezTo>
                      <a:pt x="1993458" y="-15217"/>
                      <a:pt x="2264126" y="13938"/>
                      <a:pt x="2390866" y="0"/>
                    </a:cubicBezTo>
                    <a:cubicBezTo>
                      <a:pt x="2517606" y="-13938"/>
                      <a:pt x="2669404" y="-10131"/>
                      <a:pt x="2843192" y="0"/>
                    </a:cubicBezTo>
                    <a:cubicBezTo>
                      <a:pt x="3016980" y="10131"/>
                      <a:pt x="3329923" y="-38413"/>
                      <a:pt x="3618607" y="0"/>
                    </a:cubicBezTo>
                    <a:cubicBezTo>
                      <a:pt x="3907292" y="38413"/>
                      <a:pt x="4057741" y="20736"/>
                      <a:pt x="4264787" y="0"/>
                    </a:cubicBezTo>
                    <a:cubicBezTo>
                      <a:pt x="4471833" y="-20736"/>
                      <a:pt x="4586022" y="-26779"/>
                      <a:pt x="4846349" y="0"/>
                    </a:cubicBezTo>
                    <a:cubicBezTo>
                      <a:pt x="5106676" y="26779"/>
                      <a:pt x="5264406" y="-25677"/>
                      <a:pt x="5492529" y="0"/>
                    </a:cubicBezTo>
                    <a:cubicBezTo>
                      <a:pt x="5720652" y="25677"/>
                      <a:pt x="6232095" y="-31539"/>
                      <a:pt x="6461799" y="0"/>
                    </a:cubicBezTo>
                    <a:cubicBezTo>
                      <a:pt x="6461826" y="163750"/>
                      <a:pt x="6443376" y="270135"/>
                      <a:pt x="6461799" y="457971"/>
                    </a:cubicBezTo>
                    <a:cubicBezTo>
                      <a:pt x="6480222" y="645807"/>
                      <a:pt x="6464757" y="727987"/>
                      <a:pt x="6461799" y="954107"/>
                    </a:cubicBezTo>
                    <a:cubicBezTo>
                      <a:pt x="6183230" y="940148"/>
                      <a:pt x="5994379" y="925818"/>
                      <a:pt x="5751001" y="954107"/>
                    </a:cubicBezTo>
                    <a:cubicBezTo>
                      <a:pt x="5507623" y="982396"/>
                      <a:pt x="5448738" y="960155"/>
                      <a:pt x="5169439" y="954107"/>
                    </a:cubicBezTo>
                    <a:cubicBezTo>
                      <a:pt x="4890140" y="948059"/>
                      <a:pt x="4651841" y="945607"/>
                      <a:pt x="4458641" y="954107"/>
                    </a:cubicBezTo>
                    <a:cubicBezTo>
                      <a:pt x="4265441" y="962607"/>
                      <a:pt x="4118811" y="930937"/>
                      <a:pt x="3941697" y="954107"/>
                    </a:cubicBezTo>
                    <a:cubicBezTo>
                      <a:pt x="3764583" y="977277"/>
                      <a:pt x="3597259" y="947006"/>
                      <a:pt x="3489371" y="954107"/>
                    </a:cubicBezTo>
                    <a:cubicBezTo>
                      <a:pt x="3381483" y="961208"/>
                      <a:pt x="3100390" y="937401"/>
                      <a:pt x="2778574" y="954107"/>
                    </a:cubicBezTo>
                    <a:cubicBezTo>
                      <a:pt x="2456758" y="970813"/>
                      <a:pt x="2517566" y="935968"/>
                      <a:pt x="2261630" y="954107"/>
                    </a:cubicBezTo>
                    <a:cubicBezTo>
                      <a:pt x="2005694" y="972246"/>
                      <a:pt x="1747177" y="982069"/>
                      <a:pt x="1615450" y="954107"/>
                    </a:cubicBezTo>
                    <a:cubicBezTo>
                      <a:pt x="1483723" y="926145"/>
                      <a:pt x="1246687" y="930267"/>
                      <a:pt x="1098506" y="954107"/>
                    </a:cubicBezTo>
                    <a:cubicBezTo>
                      <a:pt x="950325" y="977947"/>
                      <a:pt x="238007" y="1001942"/>
                      <a:pt x="0" y="954107"/>
                    </a:cubicBezTo>
                    <a:cubicBezTo>
                      <a:pt x="5109" y="777685"/>
                      <a:pt x="-7301" y="628420"/>
                      <a:pt x="0" y="457971"/>
                    </a:cubicBezTo>
                    <a:cubicBezTo>
                      <a:pt x="7301" y="287522"/>
                      <a:pt x="-15816" y="21697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i="0" dirty="0">
                    <a:latin typeface="+mj-lt"/>
                  </a:rPr>
                  <a:t> Difference between frequency of the modal class and post-modal class.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5" y="4203954"/>
                <a:ext cx="6461799" cy="954107"/>
              </a:xfrm>
              <a:prstGeom prst="rect">
                <a:avLst/>
              </a:prstGeom>
              <a:blipFill>
                <a:blip r:embed="rId5"/>
                <a:stretch>
                  <a:fillRect l="-1786" t="-4242" b="-13939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461799"/>
                          <a:gd name="connsiteY0" fmla="*/ 0 h 954107"/>
                          <a:gd name="connsiteX1" fmla="*/ 516944 w 6461799"/>
                          <a:gd name="connsiteY1" fmla="*/ 0 h 954107"/>
                          <a:gd name="connsiteX2" fmla="*/ 969270 w 6461799"/>
                          <a:gd name="connsiteY2" fmla="*/ 0 h 954107"/>
                          <a:gd name="connsiteX3" fmla="*/ 1486214 w 6461799"/>
                          <a:gd name="connsiteY3" fmla="*/ 0 h 954107"/>
                          <a:gd name="connsiteX4" fmla="*/ 2067776 w 6461799"/>
                          <a:gd name="connsiteY4" fmla="*/ 0 h 954107"/>
                          <a:gd name="connsiteX5" fmla="*/ 2713956 w 6461799"/>
                          <a:gd name="connsiteY5" fmla="*/ 0 h 954107"/>
                          <a:gd name="connsiteX6" fmla="*/ 3166282 w 6461799"/>
                          <a:gd name="connsiteY6" fmla="*/ 0 h 954107"/>
                          <a:gd name="connsiteX7" fmla="*/ 3618607 w 6461799"/>
                          <a:gd name="connsiteY7" fmla="*/ 0 h 954107"/>
                          <a:gd name="connsiteX8" fmla="*/ 4264787 w 6461799"/>
                          <a:gd name="connsiteY8" fmla="*/ 0 h 954107"/>
                          <a:gd name="connsiteX9" fmla="*/ 4975585 w 6461799"/>
                          <a:gd name="connsiteY9" fmla="*/ 0 h 954107"/>
                          <a:gd name="connsiteX10" fmla="*/ 5427911 w 6461799"/>
                          <a:gd name="connsiteY10" fmla="*/ 0 h 954107"/>
                          <a:gd name="connsiteX11" fmla="*/ 6461799 w 6461799"/>
                          <a:gd name="connsiteY11" fmla="*/ 0 h 954107"/>
                          <a:gd name="connsiteX12" fmla="*/ 6461799 w 6461799"/>
                          <a:gd name="connsiteY12" fmla="*/ 467512 h 954107"/>
                          <a:gd name="connsiteX13" fmla="*/ 6461799 w 6461799"/>
                          <a:gd name="connsiteY13" fmla="*/ 954107 h 954107"/>
                          <a:gd name="connsiteX14" fmla="*/ 5815619 w 6461799"/>
                          <a:gd name="connsiteY14" fmla="*/ 954107 h 954107"/>
                          <a:gd name="connsiteX15" fmla="*/ 5104821 w 6461799"/>
                          <a:gd name="connsiteY15" fmla="*/ 954107 h 954107"/>
                          <a:gd name="connsiteX16" fmla="*/ 4652495 w 6461799"/>
                          <a:gd name="connsiteY16" fmla="*/ 954107 h 954107"/>
                          <a:gd name="connsiteX17" fmla="*/ 3877079 w 6461799"/>
                          <a:gd name="connsiteY17" fmla="*/ 954107 h 954107"/>
                          <a:gd name="connsiteX18" fmla="*/ 3295517 w 6461799"/>
                          <a:gd name="connsiteY18" fmla="*/ 954107 h 954107"/>
                          <a:gd name="connsiteX19" fmla="*/ 2649338 w 6461799"/>
                          <a:gd name="connsiteY19" fmla="*/ 954107 h 954107"/>
                          <a:gd name="connsiteX20" fmla="*/ 2003158 w 6461799"/>
                          <a:gd name="connsiteY20" fmla="*/ 954107 h 954107"/>
                          <a:gd name="connsiteX21" fmla="*/ 1421596 w 6461799"/>
                          <a:gd name="connsiteY21" fmla="*/ 954107 h 954107"/>
                          <a:gd name="connsiteX22" fmla="*/ 969270 w 6461799"/>
                          <a:gd name="connsiteY22" fmla="*/ 954107 h 954107"/>
                          <a:gd name="connsiteX23" fmla="*/ 0 w 6461799"/>
                          <a:gd name="connsiteY23" fmla="*/ 954107 h 954107"/>
                          <a:gd name="connsiteX24" fmla="*/ 0 w 6461799"/>
                          <a:gd name="connsiteY24" fmla="*/ 496136 h 954107"/>
                          <a:gd name="connsiteX25" fmla="*/ 0 w 6461799"/>
                          <a:gd name="connsiteY25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461799" h="954107" fill="none" extrusionOk="0">
                            <a:moveTo>
                              <a:pt x="0" y="0"/>
                            </a:moveTo>
                            <a:cubicBezTo>
                              <a:pt x="198438" y="3422"/>
                              <a:pt x="315055" y="22754"/>
                              <a:pt x="516944" y="0"/>
                            </a:cubicBezTo>
                            <a:cubicBezTo>
                              <a:pt x="718833" y="-22754"/>
                              <a:pt x="768785" y="-20060"/>
                              <a:pt x="969270" y="0"/>
                            </a:cubicBezTo>
                            <a:cubicBezTo>
                              <a:pt x="1169755" y="20060"/>
                              <a:pt x="1252432" y="-23541"/>
                              <a:pt x="1486214" y="0"/>
                            </a:cubicBezTo>
                            <a:cubicBezTo>
                              <a:pt x="1719996" y="23541"/>
                              <a:pt x="1905066" y="26750"/>
                              <a:pt x="2067776" y="0"/>
                            </a:cubicBezTo>
                            <a:cubicBezTo>
                              <a:pt x="2230486" y="-26750"/>
                              <a:pt x="2531956" y="-20954"/>
                              <a:pt x="2713956" y="0"/>
                            </a:cubicBezTo>
                            <a:cubicBezTo>
                              <a:pt x="2895956" y="20954"/>
                              <a:pt x="3042572" y="12648"/>
                              <a:pt x="3166282" y="0"/>
                            </a:cubicBezTo>
                            <a:cubicBezTo>
                              <a:pt x="3289992" y="-12648"/>
                              <a:pt x="3525057" y="8045"/>
                              <a:pt x="3618607" y="0"/>
                            </a:cubicBezTo>
                            <a:cubicBezTo>
                              <a:pt x="3712158" y="-8045"/>
                              <a:pt x="4071166" y="-13728"/>
                              <a:pt x="4264787" y="0"/>
                            </a:cubicBezTo>
                            <a:cubicBezTo>
                              <a:pt x="4458408" y="13728"/>
                              <a:pt x="4724804" y="8846"/>
                              <a:pt x="4975585" y="0"/>
                            </a:cubicBezTo>
                            <a:cubicBezTo>
                              <a:pt x="5226366" y="-8846"/>
                              <a:pt x="5325057" y="14799"/>
                              <a:pt x="5427911" y="0"/>
                            </a:cubicBezTo>
                            <a:cubicBezTo>
                              <a:pt x="5530765" y="-14799"/>
                              <a:pt x="6254558" y="37871"/>
                              <a:pt x="6461799" y="0"/>
                            </a:cubicBezTo>
                            <a:cubicBezTo>
                              <a:pt x="6443330" y="185124"/>
                              <a:pt x="6456453" y="235702"/>
                              <a:pt x="6461799" y="467512"/>
                            </a:cubicBezTo>
                            <a:cubicBezTo>
                              <a:pt x="6467145" y="699322"/>
                              <a:pt x="6469587" y="780283"/>
                              <a:pt x="6461799" y="954107"/>
                            </a:cubicBezTo>
                            <a:cubicBezTo>
                              <a:pt x="6307387" y="948174"/>
                              <a:pt x="5976852" y="982150"/>
                              <a:pt x="5815619" y="954107"/>
                            </a:cubicBezTo>
                            <a:cubicBezTo>
                              <a:pt x="5654386" y="926064"/>
                              <a:pt x="5382018" y="982272"/>
                              <a:pt x="5104821" y="954107"/>
                            </a:cubicBezTo>
                            <a:cubicBezTo>
                              <a:pt x="4827624" y="925942"/>
                              <a:pt x="4790736" y="933591"/>
                              <a:pt x="4652495" y="954107"/>
                            </a:cubicBezTo>
                            <a:cubicBezTo>
                              <a:pt x="4514254" y="974623"/>
                              <a:pt x="4075876" y="957991"/>
                              <a:pt x="3877079" y="954107"/>
                            </a:cubicBezTo>
                            <a:cubicBezTo>
                              <a:pt x="3678282" y="950223"/>
                              <a:pt x="3541092" y="961785"/>
                              <a:pt x="3295517" y="954107"/>
                            </a:cubicBezTo>
                            <a:cubicBezTo>
                              <a:pt x="3049942" y="946429"/>
                              <a:pt x="2792411" y="925314"/>
                              <a:pt x="2649338" y="954107"/>
                            </a:cubicBezTo>
                            <a:cubicBezTo>
                              <a:pt x="2506265" y="982900"/>
                              <a:pt x="2171038" y="961471"/>
                              <a:pt x="2003158" y="954107"/>
                            </a:cubicBezTo>
                            <a:cubicBezTo>
                              <a:pt x="1835278" y="946743"/>
                              <a:pt x="1686174" y="944707"/>
                              <a:pt x="1421596" y="954107"/>
                            </a:cubicBezTo>
                            <a:cubicBezTo>
                              <a:pt x="1157018" y="963507"/>
                              <a:pt x="1074491" y="976240"/>
                              <a:pt x="969270" y="954107"/>
                            </a:cubicBezTo>
                            <a:cubicBezTo>
                              <a:pt x="864049" y="931974"/>
                              <a:pt x="332915" y="919183"/>
                              <a:pt x="0" y="954107"/>
                            </a:cubicBezTo>
                            <a:cubicBezTo>
                              <a:pt x="-1248" y="806655"/>
                              <a:pt x="-951" y="652883"/>
                              <a:pt x="0" y="496136"/>
                            </a:cubicBezTo>
                            <a:cubicBezTo>
                              <a:pt x="951" y="339389"/>
                              <a:pt x="11546" y="239596"/>
                              <a:pt x="0" y="0"/>
                            </a:cubicBezTo>
                            <a:close/>
                          </a:path>
                          <a:path w="6461799" h="954107" stroke="0" extrusionOk="0">
                            <a:moveTo>
                              <a:pt x="0" y="0"/>
                            </a:moveTo>
                            <a:cubicBezTo>
                              <a:pt x="277105" y="-3956"/>
                              <a:pt x="337628" y="1074"/>
                              <a:pt x="646180" y="0"/>
                            </a:cubicBezTo>
                            <a:cubicBezTo>
                              <a:pt x="954732" y="-1074"/>
                              <a:pt x="1093892" y="11733"/>
                              <a:pt x="1421596" y="0"/>
                            </a:cubicBezTo>
                            <a:cubicBezTo>
                              <a:pt x="1749300" y="-11733"/>
                              <a:pt x="1754386" y="15217"/>
                              <a:pt x="1873922" y="0"/>
                            </a:cubicBezTo>
                            <a:cubicBezTo>
                              <a:pt x="1993458" y="-15217"/>
                              <a:pt x="2264126" y="13938"/>
                              <a:pt x="2390866" y="0"/>
                            </a:cubicBezTo>
                            <a:cubicBezTo>
                              <a:pt x="2517606" y="-13938"/>
                              <a:pt x="2669404" y="-10131"/>
                              <a:pt x="2843192" y="0"/>
                            </a:cubicBezTo>
                            <a:cubicBezTo>
                              <a:pt x="3016980" y="10131"/>
                              <a:pt x="3329923" y="-38413"/>
                              <a:pt x="3618607" y="0"/>
                            </a:cubicBezTo>
                            <a:cubicBezTo>
                              <a:pt x="3907292" y="38413"/>
                              <a:pt x="4057741" y="20736"/>
                              <a:pt x="4264787" y="0"/>
                            </a:cubicBezTo>
                            <a:cubicBezTo>
                              <a:pt x="4471833" y="-20736"/>
                              <a:pt x="4586022" y="-26779"/>
                              <a:pt x="4846349" y="0"/>
                            </a:cubicBezTo>
                            <a:cubicBezTo>
                              <a:pt x="5106676" y="26779"/>
                              <a:pt x="5264406" y="-25677"/>
                              <a:pt x="5492529" y="0"/>
                            </a:cubicBezTo>
                            <a:cubicBezTo>
                              <a:pt x="5720652" y="25677"/>
                              <a:pt x="6232095" y="-31539"/>
                              <a:pt x="6461799" y="0"/>
                            </a:cubicBezTo>
                            <a:cubicBezTo>
                              <a:pt x="6461826" y="163750"/>
                              <a:pt x="6443376" y="270135"/>
                              <a:pt x="6461799" y="457971"/>
                            </a:cubicBezTo>
                            <a:cubicBezTo>
                              <a:pt x="6480222" y="645807"/>
                              <a:pt x="6464757" y="727987"/>
                              <a:pt x="6461799" y="954107"/>
                            </a:cubicBezTo>
                            <a:cubicBezTo>
                              <a:pt x="6183230" y="940148"/>
                              <a:pt x="5994379" y="925818"/>
                              <a:pt x="5751001" y="954107"/>
                            </a:cubicBezTo>
                            <a:cubicBezTo>
                              <a:pt x="5507623" y="982396"/>
                              <a:pt x="5448738" y="960155"/>
                              <a:pt x="5169439" y="954107"/>
                            </a:cubicBezTo>
                            <a:cubicBezTo>
                              <a:pt x="4890140" y="948059"/>
                              <a:pt x="4651841" y="945607"/>
                              <a:pt x="4458641" y="954107"/>
                            </a:cubicBezTo>
                            <a:cubicBezTo>
                              <a:pt x="4265441" y="962607"/>
                              <a:pt x="4118811" y="930937"/>
                              <a:pt x="3941697" y="954107"/>
                            </a:cubicBezTo>
                            <a:cubicBezTo>
                              <a:pt x="3764583" y="977277"/>
                              <a:pt x="3597259" y="947006"/>
                              <a:pt x="3489371" y="954107"/>
                            </a:cubicBezTo>
                            <a:cubicBezTo>
                              <a:pt x="3381483" y="961208"/>
                              <a:pt x="3100390" y="937401"/>
                              <a:pt x="2778574" y="954107"/>
                            </a:cubicBezTo>
                            <a:cubicBezTo>
                              <a:pt x="2456758" y="970813"/>
                              <a:pt x="2517566" y="935968"/>
                              <a:pt x="2261630" y="954107"/>
                            </a:cubicBezTo>
                            <a:cubicBezTo>
                              <a:pt x="2005694" y="972246"/>
                              <a:pt x="1747177" y="982069"/>
                              <a:pt x="1615450" y="954107"/>
                            </a:cubicBezTo>
                            <a:cubicBezTo>
                              <a:pt x="1483723" y="926145"/>
                              <a:pt x="1246687" y="930267"/>
                              <a:pt x="1098506" y="954107"/>
                            </a:cubicBezTo>
                            <a:cubicBezTo>
                              <a:pt x="950325" y="977947"/>
                              <a:pt x="238007" y="1001942"/>
                              <a:pt x="0" y="954107"/>
                            </a:cubicBezTo>
                            <a:cubicBezTo>
                              <a:pt x="5109" y="777685"/>
                              <a:pt x="-7301" y="628420"/>
                              <a:pt x="0" y="457971"/>
                            </a:cubicBezTo>
                            <a:cubicBezTo>
                              <a:pt x="7301" y="287522"/>
                              <a:pt x="-15816" y="21697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/>
              <p:nvPr/>
            </p:nvSpPr>
            <p:spPr>
              <a:xfrm>
                <a:off x="5966575" y="553011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5" y="5530116"/>
                <a:ext cx="390521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Mode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06B0CF7-6A14-0CC6-4722-4B0CFDE4E0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824511"/>
                  </p:ext>
                </p:extLst>
              </p:nvPr>
            </p:nvGraphicFramePr>
            <p:xfrm>
              <a:off x="777550" y="2028683"/>
              <a:ext cx="3514532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7266">
                      <a:extLst>
                        <a:ext uri="{9D8B030D-6E8A-4147-A177-3AD203B41FA5}">
                          <a16:colId xmlns:a16="http://schemas.microsoft.com/office/drawing/2014/main" val="412460257"/>
                        </a:ext>
                      </a:extLst>
                    </a:gridCol>
                    <a:gridCol w="1757266">
                      <a:extLst>
                        <a:ext uri="{9D8B030D-6E8A-4147-A177-3AD203B41FA5}">
                          <a16:colId xmlns:a16="http://schemas.microsoft.com/office/drawing/2014/main" val="3040653013"/>
                        </a:ext>
                      </a:extLst>
                    </a:gridCol>
                  </a:tblGrid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5090786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10-20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992464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811280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240292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4698"/>
                      </a:ext>
                    </a:extLst>
                  </a:tr>
                  <a:tr h="5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38256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06B0CF7-6A14-0CC6-4722-4B0CFDE4E0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824511"/>
                  </p:ext>
                </p:extLst>
              </p:nvPr>
            </p:nvGraphicFramePr>
            <p:xfrm>
              <a:off x="777550" y="2028683"/>
              <a:ext cx="3514532" cy="3474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7266">
                      <a:extLst>
                        <a:ext uri="{9D8B030D-6E8A-4147-A177-3AD203B41FA5}">
                          <a16:colId xmlns:a16="http://schemas.microsoft.com/office/drawing/2014/main" val="412460257"/>
                        </a:ext>
                      </a:extLst>
                    </a:gridCol>
                    <a:gridCol w="1757266">
                      <a:extLst>
                        <a:ext uri="{9D8B030D-6E8A-4147-A177-3AD203B41FA5}">
                          <a16:colId xmlns:a16="http://schemas.microsoft.com/office/drawing/2014/main" val="3040653013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46" t="-12632" r="-692" b="-53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509078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10-20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99246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20-30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8112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30-40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792402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40-50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469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50-60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38256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F5EF61-0746-E4A9-C861-2D2A22C33BFC}"/>
                  </a:ext>
                </a:extLst>
              </p:cNvPr>
              <p:cNvSpPr txBox="1"/>
              <p:nvPr/>
            </p:nvSpPr>
            <p:spPr>
              <a:xfrm>
                <a:off x="5702208" y="2004631"/>
                <a:ext cx="8150641" cy="3081421"/>
              </a:xfrm>
              <a:custGeom>
                <a:avLst/>
                <a:gdLst>
                  <a:gd name="connsiteX0" fmla="*/ 0 w 8150641"/>
                  <a:gd name="connsiteY0" fmla="*/ 0 h 3081421"/>
                  <a:gd name="connsiteX1" fmla="*/ 760726 w 8150641"/>
                  <a:gd name="connsiteY1" fmla="*/ 0 h 3081421"/>
                  <a:gd name="connsiteX2" fmla="*/ 1195427 w 8150641"/>
                  <a:gd name="connsiteY2" fmla="*/ 0 h 3081421"/>
                  <a:gd name="connsiteX3" fmla="*/ 2037660 w 8150641"/>
                  <a:gd name="connsiteY3" fmla="*/ 0 h 3081421"/>
                  <a:gd name="connsiteX4" fmla="*/ 2635374 w 8150641"/>
                  <a:gd name="connsiteY4" fmla="*/ 0 h 3081421"/>
                  <a:gd name="connsiteX5" fmla="*/ 3233088 w 8150641"/>
                  <a:gd name="connsiteY5" fmla="*/ 0 h 3081421"/>
                  <a:gd name="connsiteX6" fmla="*/ 3993814 w 8150641"/>
                  <a:gd name="connsiteY6" fmla="*/ 0 h 3081421"/>
                  <a:gd name="connsiteX7" fmla="*/ 4428515 w 8150641"/>
                  <a:gd name="connsiteY7" fmla="*/ 0 h 3081421"/>
                  <a:gd name="connsiteX8" fmla="*/ 5026229 w 8150641"/>
                  <a:gd name="connsiteY8" fmla="*/ 0 h 3081421"/>
                  <a:gd name="connsiteX9" fmla="*/ 5542436 w 8150641"/>
                  <a:gd name="connsiteY9" fmla="*/ 0 h 3081421"/>
                  <a:gd name="connsiteX10" fmla="*/ 6384669 w 8150641"/>
                  <a:gd name="connsiteY10" fmla="*/ 0 h 3081421"/>
                  <a:gd name="connsiteX11" fmla="*/ 6900876 w 8150641"/>
                  <a:gd name="connsiteY11" fmla="*/ 0 h 3081421"/>
                  <a:gd name="connsiteX12" fmla="*/ 8150641 w 8150641"/>
                  <a:gd name="connsiteY12" fmla="*/ 0 h 3081421"/>
                  <a:gd name="connsiteX13" fmla="*/ 8150641 w 8150641"/>
                  <a:gd name="connsiteY13" fmla="*/ 616284 h 3081421"/>
                  <a:gd name="connsiteX14" fmla="*/ 8150641 w 8150641"/>
                  <a:gd name="connsiteY14" fmla="*/ 1263383 h 3081421"/>
                  <a:gd name="connsiteX15" fmla="*/ 8150641 w 8150641"/>
                  <a:gd name="connsiteY15" fmla="*/ 1787224 h 3081421"/>
                  <a:gd name="connsiteX16" fmla="*/ 8150641 w 8150641"/>
                  <a:gd name="connsiteY16" fmla="*/ 2372694 h 3081421"/>
                  <a:gd name="connsiteX17" fmla="*/ 8150641 w 8150641"/>
                  <a:gd name="connsiteY17" fmla="*/ 3081421 h 3081421"/>
                  <a:gd name="connsiteX18" fmla="*/ 7389915 w 8150641"/>
                  <a:gd name="connsiteY18" fmla="*/ 3081421 h 3081421"/>
                  <a:gd name="connsiteX19" fmla="*/ 6873707 w 8150641"/>
                  <a:gd name="connsiteY19" fmla="*/ 3081421 h 3081421"/>
                  <a:gd name="connsiteX20" fmla="*/ 6275994 w 8150641"/>
                  <a:gd name="connsiteY20" fmla="*/ 3081421 h 3081421"/>
                  <a:gd name="connsiteX21" fmla="*/ 5515267 w 8150641"/>
                  <a:gd name="connsiteY21" fmla="*/ 3081421 h 3081421"/>
                  <a:gd name="connsiteX22" fmla="*/ 4673034 w 8150641"/>
                  <a:gd name="connsiteY22" fmla="*/ 3081421 h 3081421"/>
                  <a:gd name="connsiteX23" fmla="*/ 3912308 w 8150641"/>
                  <a:gd name="connsiteY23" fmla="*/ 3081421 h 3081421"/>
                  <a:gd name="connsiteX24" fmla="*/ 3396100 w 8150641"/>
                  <a:gd name="connsiteY24" fmla="*/ 3081421 h 3081421"/>
                  <a:gd name="connsiteX25" fmla="*/ 2961400 w 8150641"/>
                  <a:gd name="connsiteY25" fmla="*/ 3081421 h 3081421"/>
                  <a:gd name="connsiteX26" fmla="*/ 2445192 w 8150641"/>
                  <a:gd name="connsiteY26" fmla="*/ 3081421 h 3081421"/>
                  <a:gd name="connsiteX27" fmla="*/ 1602959 w 8150641"/>
                  <a:gd name="connsiteY27" fmla="*/ 3081421 h 3081421"/>
                  <a:gd name="connsiteX28" fmla="*/ 1086752 w 8150641"/>
                  <a:gd name="connsiteY28" fmla="*/ 3081421 h 3081421"/>
                  <a:gd name="connsiteX29" fmla="*/ 0 w 8150641"/>
                  <a:gd name="connsiteY29" fmla="*/ 3081421 h 3081421"/>
                  <a:gd name="connsiteX30" fmla="*/ 0 w 8150641"/>
                  <a:gd name="connsiteY30" fmla="*/ 2465137 h 3081421"/>
                  <a:gd name="connsiteX31" fmla="*/ 0 w 8150641"/>
                  <a:gd name="connsiteY31" fmla="*/ 1879667 h 3081421"/>
                  <a:gd name="connsiteX32" fmla="*/ 0 w 8150641"/>
                  <a:gd name="connsiteY32" fmla="*/ 1294197 h 3081421"/>
                  <a:gd name="connsiteX33" fmla="*/ 0 w 8150641"/>
                  <a:gd name="connsiteY33" fmla="*/ 677913 h 3081421"/>
                  <a:gd name="connsiteX34" fmla="*/ 0 w 8150641"/>
                  <a:gd name="connsiteY34" fmla="*/ 0 h 308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8150641" h="3081421" fill="none" extrusionOk="0">
                    <a:moveTo>
                      <a:pt x="0" y="0"/>
                    </a:moveTo>
                    <a:cubicBezTo>
                      <a:pt x="353592" y="6911"/>
                      <a:pt x="440472" y="2864"/>
                      <a:pt x="760726" y="0"/>
                    </a:cubicBezTo>
                    <a:cubicBezTo>
                      <a:pt x="1080980" y="-2864"/>
                      <a:pt x="1050465" y="-2532"/>
                      <a:pt x="1195427" y="0"/>
                    </a:cubicBezTo>
                    <a:cubicBezTo>
                      <a:pt x="1340389" y="2532"/>
                      <a:pt x="1617366" y="-32690"/>
                      <a:pt x="2037660" y="0"/>
                    </a:cubicBezTo>
                    <a:cubicBezTo>
                      <a:pt x="2457954" y="32690"/>
                      <a:pt x="2339189" y="10749"/>
                      <a:pt x="2635374" y="0"/>
                    </a:cubicBezTo>
                    <a:cubicBezTo>
                      <a:pt x="2931559" y="-10749"/>
                      <a:pt x="2975177" y="18606"/>
                      <a:pt x="3233088" y="0"/>
                    </a:cubicBezTo>
                    <a:cubicBezTo>
                      <a:pt x="3490999" y="-18606"/>
                      <a:pt x="3773288" y="3076"/>
                      <a:pt x="3993814" y="0"/>
                    </a:cubicBezTo>
                    <a:cubicBezTo>
                      <a:pt x="4214340" y="-3076"/>
                      <a:pt x="4318093" y="-10200"/>
                      <a:pt x="4428515" y="0"/>
                    </a:cubicBezTo>
                    <a:cubicBezTo>
                      <a:pt x="4538937" y="10200"/>
                      <a:pt x="4851226" y="21453"/>
                      <a:pt x="5026229" y="0"/>
                    </a:cubicBezTo>
                    <a:cubicBezTo>
                      <a:pt x="5201232" y="-21453"/>
                      <a:pt x="5288152" y="-23610"/>
                      <a:pt x="5542436" y="0"/>
                    </a:cubicBezTo>
                    <a:cubicBezTo>
                      <a:pt x="5796720" y="23610"/>
                      <a:pt x="6185025" y="31897"/>
                      <a:pt x="6384669" y="0"/>
                    </a:cubicBezTo>
                    <a:cubicBezTo>
                      <a:pt x="6584313" y="-31897"/>
                      <a:pt x="6793670" y="-15798"/>
                      <a:pt x="6900876" y="0"/>
                    </a:cubicBezTo>
                    <a:cubicBezTo>
                      <a:pt x="7008082" y="15798"/>
                      <a:pt x="7582836" y="-6305"/>
                      <a:pt x="8150641" y="0"/>
                    </a:cubicBezTo>
                    <a:cubicBezTo>
                      <a:pt x="8155002" y="299149"/>
                      <a:pt x="8126725" y="311880"/>
                      <a:pt x="8150641" y="616284"/>
                    </a:cubicBezTo>
                    <a:cubicBezTo>
                      <a:pt x="8174557" y="920688"/>
                      <a:pt x="8140085" y="995329"/>
                      <a:pt x="8150641" y="1263383"/>
                    </a:cubicBezTo>
                    <a:cubicBezTo>
                      <a:pt x="8161197" y="1531437"/>
                      <a:pt x="8131547" y="1674244"/>
                      <a:pt x="8150641" y="1787224"/>
                    </a:cubicBezTo>
                    <a:cubicBezTo>
                      <a:pt x="8169735" y="1900204"/>
                      <a:pt x="8147006" y="2102078"/>
                      <a:pt x="8150641" y="2372694"/>
                    </a:cubicBezTo>
                    <a:cubicBezTo>
                      <a:pt x="8154277" y="2643310"/>
                      <a:pt x="8179129" y="2902016"/>
                      <a:pt x="8150641" y="3081421"/>
                    </a:cubicBezTo>
                    <a:cubicBezTo>
                      <a:pt x="7841152" y="3084743"/>
                      <a:pt x="7752342" y="3098918"/>
                      <a:pt x="7389915" y="3081421"/>
                    </a:cubicBezTo>
                    <a:cubicBezTo>
                      <a:pt x="7027488" y="3063924"/>
                      <a:pt x="7083935" y="3082473"/>
                      <a:pt x="6873707" y="3081421"/>
                    </a:cubicBezTo>
                    <a:cubicBezTo>
                      <a:pt x="6663479" y="3080369"/>
                      <a:pt x="6495486" y="3088853"/>
                      <a:pt x="6275994" y="3081421"/>
                    </a:cubicBezTo>
                    <a:cubicBezTo>
                      <a:pt x="6056502" y="3073989"/>
                      <a:pt x="5724109" y="3075049"/>
                      <a:pt x="5515267" y="3081421"/>
                    </a:cubicBezTo>
                    <a:cubicBezTo>
                      <a:pt x="5306425" y="3087793"/>
                      <a:pt x="5037767" y="3105045"/>
                      <a:pt x="4673034" y="3081421"/>
                    </a:cubicBezTo>
                    <a:cubicBezTo>
                      <a:pt x="4308301" y="3057797"/>
                      <a:pt x="4168069" y="3097483"/>
                      <a:pt x="3912308" y="3081421"/>
                    </a:cubicBezTo>
                    <a:cubicBezTo>
                      <a:pt x="3656547" y="3065359"/>
                      <a:pt x="3639180" y="3060915"/>
                      <a:pt x="3396100" y="3081421"/>
                    </a:cubicBezTo>
                    <a:cubicBezTo>
                      <a:pt x="3153020" y="3101927"/>
                      <a:pt x="3166389" y="3086779"/>
                      <a:pt x="2961400" y="3081421"/>
                    </a:cubicBezTo>
                    <a:cubicBezTo>
                      <a:pt x="2756411" y="3076063"/>
                      <a:pt x="2673781" y="3082233"/>
                      <a:pt x="2445192" y="3081421"/>
                    </a:cubicBezTo>
                    <a:cubicBezTo>
                      <a:pt x="2216603" y="3080609"/>
                      <a:pt x="1771846" y="3103015"/>
                      <a:pt x="1602959" y="3081421"/>
                    </a:cubicBezTo>
                    <a:cubicBezTo>
                      <a:pt x="1434072" y="3059827"/>
                      <a:pt x="1331550" y="3074856"/>
                      <a:pt x="1086752" y="3081421"/>
                    </a:cubicBezTo>
                    <a:cubicBezTo>
                      <a:pt x="841954" y="3087986"/>
                      <a:pt x="483036" y="3104649"/>
                      <a:pt x="0" y="3081421"/>
                    </a:cubicBezTo>
                    <a:cubicBezTo>
                      <a:pt x="-6893" y="2902839"/>
                      <a:pt x="14195" y="2637029"/>
                      <a:pt x="0" y="2465137"/>
                    </a:cubicBezTo>
                    <a:cubicBezTo>
                      <a:pt x="-14195" y="2293245"/>
                      <a:pt x="9136" y="2036069"/>
                      <a:pt x="0" y="1879667"/>
                    </a:cubicBezTo>
                    <a:cubicBezTo>
                      <a:pt x="-9136" y="1723265"/>
                      <a:pt x="27076" y="1528813"/>
                      <a:pt x="0" y="1294197"/>
                    </a:cubicBezTo>
                    <a:cubicBezTo>
                      <a:pt x="-27076" y="1059581"/>
                      <a:pt x="-28362" y="968371"/>
                      <a:pt x="0" y="677913"/>
                    </a:cubicBezTo>
                    <a:cubicBezTo>
                      <a:pt x="28362" y="387455"/>
                      <a:pt x="-19719" y="264470"/>
                      <a:pt x="0" y="0"/>
                    </a:cubicBezTo>
                    <a:close/>
                  </a:path>
                  <a:path w="8150641" h="3081421" stroke="0" extrusionOk="0">
                    <a:moveTo>
                      <a:pt x="0" y="0"/>
                    </a:moveTo>
                    <a:cubicBezTo>
                      <a:pt x="249196" y="-9202"/>
                      <a:pt x="436745" y="-15986"/>
                      <a:pt x="679220" y="0"/>
                    </a:cubicBezTo>
                    <a:cubicBezTo>
                      <a:pt x="921695" y="15986"/>
                      <a:pt x="1199423" y="-6150"/>
                      <a:pt x="1521453" y="0"/>
                    </a:cubicBezTo>
                    <a:cubicBezTo>
                      <a:pt x="1843483" y="6150"/>
                      <a:pt x="1865344" y="-6553"/>
                      <a:pt x="1956154" y="0"/>
                    </a:cubicBezTo>
                    <a:cubicBezTo>
                      <a:pt x="2046964" y="6553"/>
                      <a:pt x="2354298" y="-9701"/>
                      <a:pt x="2472361" y="0"/>
                    </a:cubicBezTo>
                    <a:cubicBezTo>
                      <a:pt x="2590424" y="9701"/>
                      <a:pt x="2733901" y="5152"/>
                      <a:pt x="2907062" y="0"/>
                    </a:cubicBezTo>
                    <a:cubicBezTo>
                      <a:pt x="3080223" y="-5152"/>
                      <a:pt x="3539460" y="1684"/>
                      <a:pt x="3749295" y="0"/>
                    </a:cubicBezTo>
                    <a:cubicBezTo>
                      <a:pt x="3959130" y="-1684"/>
                      <a:pt x="4117043" y="-20966"/>
                      <a:pt x="4428515" y="0"/>
                    </a:cubicBezTo>
                    <a:cubicBezTo>
                      <a:pt x="4739987" y="20966"/>
                      <a:pt x="4889298" y="22000"/>
                      <a:pt x="5026229" y="0"/>
                    </a:cubicBezTo>
                    <a:cubicBezTo>
                      <a:pt x="5163160" y="-22000"/>
                      <a:pt x="5556741" y="-12487"/>
                      <a:pt x="5705449" y="0"/>
                    </a:cubicBezTo>
                    <a:cubicBezTo>
                      <a:pt x="5854157" y="12487"/>
                      <a:pt x="6001732" y="2810"/>
                      <a:pt x="6140150" y="0"/>
                    </a:cubicBezTo>
                    <a:cubicBezTo>
                      <a:pt x="6278568" y="-2810"/>
                      <a:pt x="6398265" y="-10302"/>
                      <a:pt x="6656357" y="0"/>
                    </a:cubicBezTo>
                    <a:cubicBezTo>
                      <a:pt x="6914449" y="10302"/>
                      <a:pt x="7107454" y="-24818"/>
                      <a:pt x="7417083" y="0"/>
                    </a:cubicBezTo>
                    <a:cubicBezTo>
                      <a:pt x="7726712" y="24818"/>
                      <a:pt x="8001178" y="-5335"/>
                      <a:pt x="8150641" y="0"/>
                    </a:cubicBezTo>
                    <a:cubicBezTo>
                      <a:pt x="8178169" y="286267"/>
                      <a:pt x="8143291" y="362030"/>
                      <a:pt x="8150641" y="616284"/>
                    </a:cubicBezTo>
                    <a:cubicBezTo>
                      <a:pt x="8157991" y="870538"/>
                      <a:pt x="8173613" y="1156677"/>
                      <a:pt x="8150641" y="1294197"/>
                    </a:cubicBezTo>
                    <a:cubicBezTo>
                      <a:pt x="8127669" y="1431717"/>
                      <a:pt x="8149305" y="1587577"/>
                      <a:pt x="8150641" y="1848853"/>
                    </a:cubicBezTo>
                    <a:cubicBezTo>
                      <a:pt x="8151977" y="2110129"/>
                      <a:pt x="8147456" y="2190630"/>
                      <a:pt x="8150641" y="2372694"/>
                    </a:cubicBezTo>
                    <a:cubicBezTo>
                      <a:pt x="8153826" y="2554758"/>
                      <a:pt x="8179429" y="2849224"/>
                      <a:pt x="8150641" y="3081421"/>
                    </a:cubicBezTo>
                    <a:cubicBezTo>
                      <a:pt x="7946293" y="3059967"/>
                      <a:pt x="7734605" y="3067567"/>
                      <a:pt x="7471421" y="3081421"/>
                    </a:cubicBezTo>
                    <a:cubicBezTo>
                      <a:pt x="7208237" y="3095275"/>
                      <a:pt x="7120856" y="3109211"/>
                      <a:pt x="6792201" y="3081421"/>
                    </a:cubicBezTo>
                    <a:cubicBezTo>
                      <a:pt x="6463546" y="3053631"/>
                      <a:pt x="6484190" y="3073494"/>
                      <a:pt x="6275994" y="3081421"/>
                    </a:cubicBezTo>
                    <a:cubicBezTo>
                      <a:pt x="6067798" y="3089348"/>
                      <a:pt x="5665131" y="3111783"/>
                      <a:pt x="5433761" y="3081421"/>
                    </a:cubicBezTo>
                    <a:cubicBezTo>
                      <a:pt x="5202391" y="3051059"/>
                      <a:pt x="4911959" y="3089985"/>
                      <a:pt x="4591528" y="3081421"/>
                    </a:cubicBezTo>
                    <a:cubicBezTo>
                      <a:pt x="4271097" y="3072857"/>
                      <a:pt x="4335098" y="3061395"/>
                      <a:pt x="4156827" y="3081421"/>
                    </a:cubicBezTo>
                    <a:cubicBezTo>
                      <a:pt x="3978556" y="3101447"/>
                      <a:pt x="3772728" y="3100991"/>
                      <a:pt x="3396100" y="3081421"/>
                    </a:cubicBezTo>
                    <a:cubicBezTo>
                      <a:pt x="3019472" y="3061851"/>
                      <a:pt x="2813690" y="3097571"/>
                      <a:pt x="2553868" y="3081421"/>
                    </a:cubicBezTo>
                    <a:cubicBezTo>
                      <a:pt x="2294046" y="3065271"/>
                      <a:pt x="2239958" y="3092894"/>
                      <a:pt x="2037660" y="3081421"/>
                    </a:cubicBezTo>
                    <a:cubicBezTo>
                      <a:pt x="1835362" y="3069948"/>
                      <a:pt x="1470032" y="3052210"/>
                      <a:pt x="1276934" y="3081421"/>
                    </a:cubicBezTo>
                    <a:cubicBezTo>
                      <a:pt x="1083836" y="3110632"/>
                      <a:pt x="988532" y="3081502"/>
                      <a:pt x="842233" y="3081421"/>
                    </a:cubicBezTo>
                    <a:cubicBezTo>
                      <a:pt x="695934" y="3081340"/>
                      <a:pt x="260498" y="3109699"/>
                      <a:pt x="0" y="3081421"/>
                    </a:cubicBezTo>
                    <a:cubicBezTo>
                      <a:pt x="-10244" y="2929312"/>
                      <a:pt x="22983" y="2765209"/>
                      <a:pt x="0" y="2465137"/>
                    </a:cubicBezTo>
                    <a:cubicBezTo>
                      <a:pt x="-22983" y="2165065"/>
                      <a:pt x="29744" y="1967871"/>
                      <a:pt x="0" y="1818038"/>
                    </a:cubicBezTo>
                    <a:cubicBezTo>
                      <a:pt x="-29744" y="1668205"/>
                      <a:pt x="861" y="1387998"/>
                      <a:pt x="0" y="1263383"/>
                    </a:cubicBezTo>
                    <a:cubicBezTo>
                      <a:pt x="-861" y="1138769"/>
                      <a:pt x="-25335" y="887406"/>
                      <a:pt x="0" y="677913"/>
                    </a:cubicBezTo>
                    <a:cubicBezTo>
                      <a:pt x="25335" y="468420"/>
                      <a:pt x="27281" y="24972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Here, the class with highest frequency is (30-40). Thus, this class is our modal class.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Now,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=30+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4+5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×10=34.44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F5EF61-0746-E4A9-C861-2D2A22C3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08" y="2004631"/>
                <a:ext cx="8150641" cy="3081421"/>
              </a:xfrm>
              <a:prstGeom prst="rect">
                <a:avLst/>
              </a:prstGeom>
              <a:blipFill>
                <a:blip r:embed="rId3"/>
                <a:stretch>
                  <a:fillRect l="-1486" t="-1559" r="-74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150641"/>
                          <a:gd name="connsiteY0" fmla="*/ 0 h 3081421"/>
                          <a:gd name="connsiteX1" fmla="*/ 760726 w 8150641"/>
                          <a:gd name="connsiteY1" fmla="*/ 0 h 3081421"/>
                          <a:gd name="connsiteX2" fmla="*/ 1195427 w 8150641"/>
                          <a:gd name="connsiteY2" fmla="*/ 0 h 3081421"/>
                          <a:gd name="connsiteX3" fmla="*/ 2037660 w 8150641"/>
                          <a:gd name="connsiteY3" fmla="*/ 0 h 3081421"/>
                          <a:gd name="connsiteX4" fmla="*/ 2635374 w 8150641"/>
                          <a:gd name="connsiteY4" fmla="*/ 0 h 3081421"/>
                          <a:gd name="connsiteX5" fmla="*/ 3233088 w 8150641"/>
                          <a:gd name="connsiteY5" fmla="*/ 0 h 3081421"/>
                          <a:gd name="connsiteX6" fmla="*/ 3993814 w 8150641"/>
                          <a:gd name="connsiteY6" fmla="*/ 0 h 3081421"/>
                          <a:gd name="connsiteX7" fmla="*/ 4428515 w 8150641"/>
                          <a:gd name="connsiteY7" fmla="*/ 0 h 3081421"/>
                          <a:gd name="connsiteX8" fmla="*/ 5026229 w 8150641"/>
                          <a:gd name="connsiteY8" fmla="*/ 0 h 3081421"/>
                          <a:gd name="connsiteX9" fmla="*/ 5542436 w 8150641"/>
                          <a:gd name="connsiteY9" fmla="*/ 0 h 3081421"/>
                          <a:gd name="connsiteX10" fmla="*/ 6384669 w 8150641"/>
                          <a:gd name="connsiteY10" fmla="*/ 0 h 3081421"/>
                          <a:gd name="connsiteX11" fmla="*/ 6900876 w 8150641"/>
                          <a:gd name="connsiteY11" fmla="*/ 0 h 3081421"/>
                          <a:gd name="connsiteX12" fmla="*/ 8150641 w 8150641"/>
                          <a:gd name="connsiteY12" fmla="*/ 0 h 3081421"/>
                          <a:gd name="connsiteX13" fmla="*/ 8150641 w 8150641"/>
                          <a:gd name="connsiteY13" fmla="*/ 616284 h 3081421"/>
                          <a:gd name="connsiteX14" fmla="*/ 8150641 w 8150641"/>
                          <a:gd name="connsiteY14" fmla="*/ 1263383 h 3081421"/>
                          <a:gd name="connsiteX15" fmla="*/ 8150641 w 8150641"/>
                          <a:gd name="connsiteY15" fmla="*/ 1787224 h 3081421"/>
                          <a:gd name="connsiteX16" fmla="*/ 8150641 w 8150641"/>
                          <a:gd name="connsiteY16" fmla="*/ 2372694 h 3081421"/>
                          <a:gd name="connsiteX17" fmla="*/ 8150641 w 8150641"/>
                          <a:gd name="connsiteY17" fmla="*/ 3081421 h 3081421"/>
                          <a:gd name="connsiteX18" fmla="*/ 7389915 w 8150641"/>
                          <a:gd name="connsiteY18" fmla="*/ 3081421 h 3081421"/>
                          <a:gd name="connsiteX19" fmla="*/ 6873707 w 8150641"/>
                          <a:gd name="connsiteY19" fmla="*/ 3081421 h 3081421"/>
                          <a:gd name="connsiteX20" fmla="*/ 6275994 w 8150641"/>
                          <a:gd name="connsiteY20" fmla="*/ 3081421 h 3081421"/>
                          <a:gd name="connsiteX21" fmla="*/ 5515267 w 8150641"/>
                          <a:gd name="connsiteY21" fmla="*/ 3081421 h 3081421"/>
                          <a:gd name="connsiteX22" fmla="*/ 4673034 w 8150641"/>
                          <a:gd name="connsiteY22" fmla="*/ 3081421 h 3081421"/>
                          <a:gd name="connsiteX23" fmla="*/ 3912308 w 8150641"/>
                          <a:gd name="connsiteY23" fmla="*/ 3081421 h 3081421"/>
                          <a:gd name="connsiteX24" fmla="*/ 3396100 w 8150641"/>
                          <a:gd name="connsiteY24" fmla="*/ 3081421 h 3081421"/>
                          <a:gd name="connsiteX25" fmla="*/ 2961400 w 8150641"/>
                          <a:gd name="connsiteY25" fmla="*/ 3081421 h 3081421"/>
                          <a:gd name="connsiteX26" fmla="*/ 2445192 w 8150641"/>
                          <a:gd name="connsiteY26" fmla="*/ 3081421 h 3081421"/>
                          <a:gd name="connsiteX27" fmla="*/ 1602959 w 8150641"/>
                          <a:gd name="connsiteY27" fmla="*/ 3081421 h 3081421"/>
                          <a:gd name="connsiteX28" fmla="*/ 1086752 w 8150641"/>
                          <a:gd name="connsiteY28" fmla="*/ 3081421 h 3081421"/>
                          <a:gd name="connsiteX29" fmla="*/ 0 w 8150641"/>
                          <a:gd name="connsiteY29" fmla="*/ 3081421 h 3081421"/>
                          <a:gd name="connsiteX30" fmla="*/ 0 w 8150641"/>
                          <a:gd name="connsiteY30" fmla="*/ 2465137 h 3081421"/>
                          <a:gd name="connsiteX31" fmla="*/ 0 w 8150641"/>
                          <a:gd name="connsiteY31" fmla="*/ 1879667 h 3081421"/>
                          <a:gd name="connsiteX32" fmla="*/ 0 w 8150641"/>
                          <a:gd name="connsiteY32" fmla="*/ 1294197 h 3081421"/>
                          <a:gd name="connsiteX33" fmla="*/ 0 w 8150641"/>
                          <a:gd name="connsiteY33" fmla="*/ 677913 h 3081421"/>
                          <a:gd name="connsiteX34" fmla="*/ 0 w 8150641"/>
                          <a:gd name="connsiteY34" fmla="*/ 0 h 30814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8150641" h="3081421" fill="none" extrusionOk="0">
                            <a:moveTo>
                              <a:pt x="0" y="0"/>
                            </a:moveTo>
                            <a:cubicBezTo>
                              <a:pt x="353592" y="6911"/>
                              <a:pt x="440472" y="2864"/>
                              <a:pt x="760726" y="0"/>
                            </a:cubicBezTo>
                            <a:cubicBezTo>
                              <a:pt x="1080980" y="-2864"/>
                              <a:pt x="1050465" y="-2532"/>
                              <a:pt x="1195427" y="0"/>
                            </a:cubicBezTo>
                            <a:cubicBezTo>
                              <a:pt x="1340389" y="2532"/>
                              <a:pt x="1617366" y="-32690"/>
                              <a:pt x="2037660" y="0"/>
                            </a:cubicBezTo>
                            <a:cubicBezTo>
                              <a:pt x="2457954" y="32690"/>
                              <a:pt x="2339189" y="10749"/>
                              <a:pt x="2635374" y="0"/>
                            </a:cubicBezTo>
                            <a:cubicBezTo>
                              <a:pt x="2931559" y="-10749"/>
                              <a:pt x="2975177" y="18606"/>
                              <a:pt x="3233088" y="0"/>
                            </a:cubicBezTo>
                            <a:cubicBezTo>
                              <a:pt x="3490999" y="-18606"/>
                              <a:pt x="3773288" y="3076"/>
                              <a:pt x="3993814" y="0"/>
                            </a:cubicBezTo>
                            <a:cubicBezTo>
                              <a:pt x="4214340" y="-3076"/>
                              <a:pt x="4318093" y="-10200"/>
                              <a:pt x="4428515" y="0"/>
                            </a:cubicBezTo>
                            <a:cubicBezTo>
                              <a:pt x="4538937" y="10200"/>
                              <a:pt x="4851226" y="21453"/>
                              <a:pt x="5026229" y="0"/>
                            </a:cubicBezTo>
                            <a:cubicBezTo>
                              <a:pt x="5201232" y="-21453"/>
                              <a:pt x="5288152" y="-23610"/>
                              <a:pt x="5542436" y="0"/>
                            </a:cubicBezTo>
                            <a:cubicBezTo>
                              <a:pt x="5796720" y="23610"/>
                              <a:pt x="6185025" y="31897"/>
                              <a:pt x="6384669" y="0"/>
                            </a:cubicBezTo>
                            <a:cubicBezTo>
                              <a:pt x="6584313" y="-31897"/>
                              <a:pt x="6793670" y="-15798"/>
                              <a:pt x="6900876" y="0"/>
                            </a:cubicBezTo>
                            <a:cubicBezTo>
                              <a:pt x="7008082" y="15798"/>
                              <a:pt x="7582836" y="-6305"/>
                              <a:pt x="8150641" y="0"/>
                            </a:cubicBezTo>
                            <a:cubicBezTo>
                              <a:pt x="8155002" y="299149"/>
                              <a:pt x="8126725" y="311880"/>
                              <a:pt x="8150641" y="616284"/>
                            </a:cubicBezTo>
                            <a:cubicBezTo>
                              <a:pt x="8174557" y="920688"/>
                              <a:pt x="8140085" y="995329"/>
                              <a:pt x="8150641" y="1263383"/>
                            </a:cubicBezTo>
                            <a:cubicBezTo>
                              <a:pt x="8161197" y="1531437"/>
                              <a:pt x="8131547" y="1674244"/>
                              <a:pt x="8150641" y="1787224"/>
                            </a:cubicBezTo>
                            <a:cubicBezTo>
                              <a:pt x="8169735" y="1900204"/>
                              <a:pt x="8147006" y="2102078"/>
                              <a:pt x="8150641" y="2372694"/>
                            </a:cubicBezTo>
                            <a:cubicBezTo>
                              <a:pt x="8154277" y="2643310"/>
                              <a:pt x="8179129" y="2902016"/>
                              <a:pt x="8150641" y="3081421"/>
                            </a:cubicBezTo>
                            <a:cubicBezTo>
                              <a:pt x="7841152" y="3084743"/>
                              <a:pt x="7752342" y="3098918"/>
                              <a:pt x="7389915" y="3081421"/>
                            </a:cubicBezTo>
                            <a:cubicBezTo>
                              <a:pt x="7027488" y="3063924"/>
                              <a:pt x="7083935" y="3082473"/>
                              <a:pt x="6873707" y="3081421"/>
                            </a:cubicBezTo>
                            <a:cubicBezTo>
                              <a:pt x="6663479" y="3080369"/>
                              <a:pt x="6495486" y="3088853"/>
                              <a:pt x="6275994" y="3081421"/>
                            </a:cubicBezTo>
                            <a:cubicBezTo>
                              <a:pt x="6056502" y="3073989"/>
                              <a:pt x="5724109" y="3075049"/>
                              <a:pt x="5515267" y="3081421"/>
                            </a:cubicBezTo>
                            <a:cubicBezTo>
                              <a:pt x="5306425" y="3087793"/>
                              <a:pt x="5037767" y="3105045"/>
                              <a:pt x="4673034" y="3081421"/>
                            </a:cubicBezTo>
                            <a:cubicBezTo>
                              <a:pt x="4308301" y="3057797"/>
                              <a:pt x="4168069" y="3097483"/>
                              <a:pt x="3912308" y="3081421"/>
                            </a:cubicBezTo>
                            <a:cubicBezTo>
                              <a:pt x="3656547" y="3065359"/>
                              <a:pt x="3639180" y="3060915"/>
                              <a:pt x="3396100" y="3081421"/>
                            </a:cubicBezTo>
                            <a:cubicBezTo>
                              <a:pt x="3153020" y="3101927"/>
                              <a:pt x="3166389" y="3086779"/>
                              <a:pt x="2961400" y="3081421"/>
                            </a:cubicBezTo>
                            <a:cubicBezTo>
                              <a:pt x="2756411" y="3076063"/>
                              <a:pt x="2673781" y="3082233"/>
                              <a:pt x="2445192" y="3081421"/>
                            </a:cubicBezTo>
                            <a:cubicBezTo>
                              <a:pt x="2216603" y="3080609"/>
                              <a:pt x="1771846" y="3103015"/>
                              <a:pt x="1602959" y="3081421"/>
                            </a:cubicBezTo>
                            <a:cubicBezTo>
                              <a:pt x="1434072" y="3059827"/>
                              <a:pt x="1331550" y="3074856"/>
                              <a:pt x="1086752" y="3081421"/>
                            </a:cubicBezTo>
                            <a:cubicBezTo>
                              <a:pt x="841954" y="3087986"/>
                              <a:pt x="483036" y="3104649"/>
                              <a:pt x="0" y="3081421"/>
                            </a:cubicBezTo>
                            <a:cubicBezTo>
                              <a:pt x="-6893" y="2902839"/>
                              <a:pt x="14195" y="2637029"/>
                              <a:pt x="0" y="2465137"/>
                            </a:cubicBezTo>
                            <a:cubicBezTo>
                              <a:pt x="-14195" y="2293245"/>
                              <a:pt x="9136" y="2036069"/>
                              <a:pt x="0" y="1879667"/>
                            </a:cubicBezTo>
                            <a:cubicBezTo>
                              <a:pt x="-9136" y="1723265"/>
                              <a:pt x="27076" y="1528813"/>
                              <a:pt x="0" y="1294197"/>
                            </a:cubicBezTo>
                            <a:cubicBezTo>
                              <a:pt x="-27076" y="1059581"/>
                              <a:pt x="-28362" y="968371"/>
                              <a:pt x="0" y="677913"/>
                            </a:cubicBezTo>
                            <a:cubicBezTo>
                              <a:pt x="28362" y="387455"/>
                              <a:pt x="-19719" y="264470"/>
                              <a:pt x="0" y="0"/>
                            </a:cubicBezTo>
                            <a:close/>
                          </a:path>
                          <a:path w="8150641" h="3081421" stroke="0" extrusionOk="0">
                            <a:moveTo>
                              <a:pt x="0" y="0"/>
                            </a:moveTo>
                            <a:cubicBezTo>
                              <a:pt x="249196" y="-9202"/>
                              <a:pt x="436745" y="-15986"/>
                              <a:pt x="679220" y="0"/>
                            </a:cubicBezTo>
                            <a:cubicBezTo>
                              <a:pt x="921695" y="15986"/>
                              <a:pt x="1199423" y="-6150"/>
                              <a:pt x="1521453" y="0"/>
                            </a:cubicBezTo>
                            <a:cubicBezTo>
                              <a:pt x="1843483" y="6150"/>
                              <a:pt x="1865344" y="-6553"/>
                              <a:pt x="1956154" y="0"/>
                            </a:cubicBezTo>
                            <a:cubicBezTo>
                              <a:pt x="2046964" y="6553"/>
                              <a:pt x="2354298" y="-9701"/>
                              <a:pt x="2472361" y="0"/>
                            </a:cubicBezTo>
                            <a:cubicBezTo>
                              <a:pt x="2590424" y="9701"/>
                              <a:pt x="2733901" y="5152"/>
                              <a:pt x="2907062" y="0"/>
                            </a:cubicBezTo>
                            <a:cubicBezTo>
                              <a:pt x="3080223" y="-5152"/>
                              <a:pt x="3539460" y="1684"/>
                              <a:pt x="3749295" y="0"/>
                            </a:cubicBezTo>
                            <a:cubicBezTo>
                              <a:pt x="3959130" y="-1684"/>
                              <a:pt x="4117043" y="-20966"/>
                              <a:pt x="4428515" y="0"/>
                            </a:cubicBezTo>
                            <a:cubicBezTo>
                              <a:pt x="4739987" y="20966"/>
                              <a:pt x="4889298" y="22000"/>
                              <a:pt x="5026229" y="0"/>
                            </a:cubicBezTo>
                            <a:cubicBezTo>
                              <a:pt x="5163160" y="-22000"/>
                              <a:pt x="5556741" y="-12487"/>
                              <a:pt x="5705449" y="0"/>
                            </a:cubicBezTo>
                            <a:cubicBezTo>
                              <a:pt x="5854157" y="12487"/>
                              <a:pt x="6001732" y="2810"/>
                              <a:pt x="6140150" y="0"/>
                            </a:cubicBezTo>
                            <a:cubicBezTo>
                              <a:pt x="6278568" y="-2810"/>
                              <a:pt x="6398265" y="-10302"/>
                              <a:pt x="6656357" y="0"/>
                            </a:cubicBezTo>
                            <a:cubicBezTo>
                              <a:pt x="6914449" y="10302"/>
                              <a:pt x="7107454" y="-24818"/>
                              <a:pt x="7417083" y="0"/>
                            </a:cubicBezTo>
                            <a:cubicBezTo>
                              <a:pt x="7726712" y="24818"/>
                              <a:pt x="8001178" y="-5335"/>
                              <a:pt x="8150641" y="0"/>
                            </a:cubicBezTo>
                            <a:cubicBezTo>
                              <a:pt x="8178169" y="286267"/>
                              <a:pt x="8143291" y="362030"/>
                              <a:pt x="8150641" y="616284"/>
                            </a:cubicBezTo>
                            <a:cubicBezTo>
                              <a:pt x="8157991" y="870538"/>
                              <a:pt x="8173613" y="1156677"/>
                              <a:pt x="8150641" y="1294197"/>
                            </a:cubicBezTo>
                            <a:cubicBezTo>
                              <a:pt x="8127669" y="1431717"/>
                              <a:pt x="8149305" y="1587577"/>
                              <a:pt x="8150641" y="1848853"/>
                            </a:cubicBezTo>
                            <a:cubicBezTo>
                              <a:pt x="8151977" y="2110129"/>
                              <a:pt x="8147456" y="2190630"/>
                              <a:pt x="8150641" y="2372694"/>
                            </a:cubicBezTo>
                            <a:cubicBezTo>
                              <a:pt x="8153826" y="2554758"/>
                              <a:pt x="8179429" y="2849224"/>
                              <a:pt x="8150641" y="3081421"/>
                            </a:cubicBezTo>
                            <a:cubicBezTo>
                              <a:pt x="7946293" y="3059967"/>
                              <a:pt x="7734605" y="3067567"/>
                              <a:pt x="7471421" y="3081421"/>
                            </a:cubicBezTo>
                            <a:cubicBezTo>
                              <a:pt x="7208237" y="3095275"/>
                              <a:pt x="7120856" y="3109211"/>
                              <a:pt x="6792201" y="3081421"/>
                            </a:cubicBezTo>
                            <a:cubicBezTo>
                              <a:pt x="6463546" y="3053631"/>
                              <a:pt x="6484190" y="3073494"/>
                              <a:pt x="6275994" y="3081421"/>
                            </a:cubicBezTo>
                            <a:cubicBezTo>
                              <a:pt x="6067798" y="3089348"/>
                              <a:pt x="5665131" y="3111783"/>
                              <a:pt x="5433761" y="3081421"/>
                            </a:cubicBezTo>
                            <a:cubicBezTo>
                              <a:pt x="5202391" y="3051059"/>
                              <a:pt x="4911959" y="3089985"/>
                              <a:pt x="4591528" y="3081421"/>
                            </a:cubicBezTo>
                            <a:cubicBezTo>
                              <a:pt x="4271097" y="3072857"/>
                              <a:pt x="4335098" y="3061395"/>
                              <a:pt x="4156827" y="3081421"/>
                            </a:cubicBezTo>
                            <a:cubicBezTo>
                              <a:pt x="3978556" y="3101447"/>
                              <a:pt x="3772728" y="3100991"/>
                              <a:pt x="3396100" y="3081421"/>
                            </a:cubicBezTo>
                            <a:cubicBezTo>
                              <a:pt x="3019472" y="3061851"/>
                              <a:pt x="2813690" y="3097571"/>
                              <a:pt x="2553868" y="3081421"/>
                            </a:cubicBezTo>
                            <a:cubicBezTo>
                              <a:pt x="2294046" y="3065271"/>
                              <a:pt x="2239958" y="3092894"/>
                              <a:pt x="2037660" y="3081421"/>
                            </a:cubicBezTo>
                            <a:cubicBezTo>
                              <a:pt x="1835362" y="3069948"/>
                              <a:pt x="1470032" y="3052210"/>
                              <a:pt x="1276934" y="3081421"/>
                            </a:cubicBezTo>
                            <a:cubicBezTo>
                              <a:pt x="1083836" y="3110632"/>
                              <a:pt x="988532" y="3081502"/>
                              <a:pt x="842233" y="3081421"/>
                            </a:cubicBezTo>
                            <a:cubicBezTo>
                              <a:pt x="695934" y="3081340"/>
                              <a:pt x="260498" y="3109699"/>
                              <a:pt x="0" y="3081421"/>
                            </a:cubicBezTo>
                            <a:cubicBezTo>
                              <a:pt x="-10244" y="2929312"/>
                              <a:pt x="22983" y="2765209"/>
                              <a:pt x="0" y="2465137"/>
                            </a:cubicBezTo>
                            <a:cubicBezTo>
                              <a:pt x="-22983" y="2165065"/>
                              <a:pt x="29744" y="1967871"/>
                              <a:pt x="0" y="1818038"/>
                            </a:cubicBezTo>
                            <a:cubicBezTo>
                              <a:pt x="-29744" y="1668205"/>
                              <a:pt x="861" y="1387998"/>
                              <a:pt x="0" y="1263383"/>
                            </a:cubicBezTo>
                            <a:cubicBezTo>
                              <a:pt x="-861" y="1138769"/>
                              <a:pt x="-25335" y="887406"/>
                              <a:pt x="0" y="677913"/>
                            </a:cubicBezTo>
                            <a:cubicBezTo>
                              <a:pt x="25335" y="468420"/>
                              <a:pt x="27281" y="24972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3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Does all data have a Mean, median, and mode?</a:t>
            </a:r>
          </a:p>
          <a:p>
            <a:endParaRPr lang="en-US" sz="3200" dirty="0"/>
          </a:p>
          <a:p>
            <a:r>
              <a:rPr lang="en-US" sz="3200" dirty="0"/>
              <a:t> Every set of </a:t>
            </a:r>
            <a:r>
              <a:rPr lang="en-US" sz="3200" dirty="0">
                <a:highlight>
                  <a:srgbClr val="FFFF00"/>
                </a:highlight>
              </a:rPr>
              <a:t>continuous data</a:t>
            </a:r>
            <a:r>
              <a:rPr lang="en-US" sz="3200" dirty="0"/>
              <a:t> possesses a median, mode, and mean.</a:t>
            </a:r>
          </a:p>
          <a:p>
            <a:endParaRPr lang="en-US" sz="3200" dirty="0"/>
          </a:p>
          <a:p>
            <a:r>
              <a:rPr lang="en-US" sz="3200" dirty="0"/>
              <a:t> When considering </a:t>
            </a:r>
            <a:r>
              <a:rPr lang="en-US" sz="3200" dirty="0">
                <a:highlight>
                  <a:srgbClr val="FFFF00"/>
                </a:highlight>
              </a:rPr>
              <a:t>ordinal data</a:t>
            </a:r>
            <a:r>
              <a:rPr lang="en-US" sz="3200" dirty="0"/>
              <a:t>, it encompasses solely a median and mode.</a:t>
            </a:r>
          </a:p>
          <a:p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>
                <a:highlight>
                  <a:srgbClr val="FFFF00"/>
                </a:highlight>
              </a:rPr>
              <a:t>Nominal data </a:t>
            </a:r>
            <a:r>
              <a:rPr lang="en-US" sz="3200" dirty="0"/>
              <a:t>solely involves a mode</a:t>
            </a:r>
          </a:p>
        </p:txBody>
      </p:sp>
    </p:spTree>
    <p:extLst>
      <p:ext uri="{BB962C8B-B14F-4D97-AF65-F5344CB8AC3E}">
        <p14:creationId xmlns:p14="http://schemas.microsoft.com/office/powerpoint/2010/main" val="158821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We have learned that </a:t>
            </a:r>
            <a:r>
              <a:rPr lang="en-US" sz="3200" dirty="0">
                <a:highlight>
                  <a:srgbClr val="FFFF00"/>
                </a:highlight>
              </a:rPr>
              <a:t>median divided a set of data into two equal parts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 In the same way, we can divides a set of data into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Four equal parts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Ten equal parts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Hundred equal parts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8A1DD-2B03-48F8-D5FE-C881B20E6DE8}"/>
              </a:ext>
            </a:extLst>
          </p:cNvPr>
          <p:cNvSpPr txBox="1"/>
          <p:nvPr/>
        </p:nvSpPr>
        <p:spPr>
          <a:xfrm>
            <a:off x="4772256" y="4356418"/>
            <a:ext cx="1908462" cy="584775"/>
          </a:xfrm>
          <a:custGeom>
            <a:avLst/>
            <a:gdLst>
              <a:gd name="connsiteX0" fmla="*/ 0 w 1908462"/>
              <a:gd name="connsiteY0" fmla="*/ 0 h 584775"/>
              <a:gd name="connsiteX1" fmla="*/ 597985 w 1908462"/>
              <a:gd name="connsiteY1" fmla="*/ 0 h 584775"/>
              <a:gd name="connsiteX2" fmla="*/ 1253223 w 1908462"/>
              <a:gd name="connsiteY2" fmla="*/ 0 h 584775"/>
              <a:gd name="connsiteX3" fmla="*/ 1908462 w 1908462"/>
              <a:gd name="connsiteY3" fmla="*/ 0 h 584775"/>
              <a:gd name="connsiteX4" fmla="*/ 1908462 w 1908462"/>
              <a:gd name="connsiteY4" fmla="*/ 584775 h 584775"/>
              <a:gd name="connsiteX5" fmla="*/ 1253223 w 1908462"/>
              <a:gd name="connsiteY5" fmla="*/ 584775 h 584775"/>
              <a:gd name="connsiteX6" fmla="*/ 674323 w 1908462"/>
              <a:gd name="connsiteY6" fmla="*/ 584775 h 584775"/>
              <a:gd name="connsiteX7" fmla="*/ 0 w 1908462"/>
              <a:gd name="connsiteY7" fmla="*/ 584775 h 584775"/>
              <a:gd name="connsiteX8" fmla="*/ 0 w 1908462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462" h="584775" fill="none" extrusionOk="0">
                <a:moveTo>
                  <a:pt x="0" y="0"/>
                </a:moveTo>
                <a:cubicBezTo>
                  <a:pt x="148154" y="28314"/>
                  <a:pt x="342119" y="29022"/>
                  <a:pt x="597985" y="0"/>
                </a:cubicBezTo>
                <a:cubicBezTo>
                  <a:pt x="853852" y="-29022"/>
                  <a:pt x="956108" y="-15210"/>
                  <a:pt x="1253223" y="0"/>
                </a:cubicBezTo>
                <a:cubicBezTo>
                  <a:pt x="1550338" y="15210"/>
                  <a:pt x="1706061" y="-25522"/>
                  <a:pt x="1908462" y="0"/>
                </a:cubicBezTo>
                <a:cubicBezTo>
                  <a:pt x="1933737" y="239608"/>
                  <a:pt x="1934097" y="338936"/>
                  <a:pt x="1908462" y="584775"/>
                </a:cubicBezTo>
                <a:cubicBezTo>
                  <a:pt x="1745759" y="579968"/>
                  <a:pt x="1476060" y="558318"/>
                  <a:pt x="1253223" y="584775"/>
                </a:cubicBezTo>
                <a:cubicBezTo>
                  <a:pt x="1030386" y="611232"/>
                  <a:pt x="951583" y="602135"/>
                  <a:pt x="674323" y="584775"/>
                </a:cubicBezTo>
                <a:cubicBezTo>
                  <a:pt x="397063" y="567415"/>
                  <a:pt x="185602" y="605541"/>
                  <a:pt x="0" y="584775"/>
                </a:cubicBezTo>
                <a:cubicBezTo>
                  <a:pt x="-5541" y="358131"/>
                  <a:pt x="21946" y="268150"/>
                  <a:pt x="0" y="0"/>
                </a:cubicBezTo>
                <a:close/>
              </a:path>
              <a:path w="1908462" h="584775" stroke="0" extrusionOk="0">
                <a:moveTo>
                  <a:pt x="0" y="0"/>
                </a:moveTo>
                <a:cubicBezTo>
                  <a:pt x="276556" y="-24182"/>
                  <a:pt x="458964" y="-29035"/>
                  <a:pt x="636154" y="0"/>
                </a:cubicBezTo>
                <a:cubicBezTo>
                  <a:pt x="813344" y="29035"/>
                  <a:pt x="1132149" y="26399"/>
                  <a:pt x="1310477" y="0"/>
                </a:cubicBezTo>
                <a:cubicBezTo>
                  <a:pt x="1488805" y="-26399"/>
                  <a:pt x="1682945" y="-4829"/>
                  <a:pt x="1908462" y="0"/>
                </a:cubicBezTo>
                <a:cubicBezTo>
                  <a:pt x="1903827" y="203591"/>
                  <a:pt x="1917618" y="346255"/>
                  <a:pt x="1908462" y="584775"/>
                </a:cubicBezTo>
                <a:cubicBezTo>
                  <a:pt x="1656503" y="557659"/>
                  <a:pt x="1554586" y="594271"/>
                  <a:pt x="1329562" y="584775"/>
                </a:cubicBezTo>
                <a:cubicBezTo>
                  <a:pt x="1104538" y="575279"/>
                  <a:pt x="821856" y="564266"/>
                  <a:pt x="693408" y="584775"/>
                </a:cubicBezTo>
                <a:cubicBezTo>
                  <a:pt x="564960" y="605284"/>
                  <a:pt x="167416" y="605620"/>
                  <a:pt x="0" y="584775"/>
                </a:cubicBezTo>
                <a:cubicBezTo>
                  <a:pt x="-4198" y="296957"/>
                  <a:pt x="-14354" y="23528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Quartiles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0FDB0-DB0E-A661-60E5-226943AE76B7}"/>
              </a:ext>
            </a:extLst>
          </p:cNvPr>
          <p:cNvSpPr txBox="1"/>
          <p:nvPr/>
        </p:nvSpPr>
        <p:spPr>
          <a:xfrm>
            <a:off x="4772256" y="5646058"/>
            <a:ext cx="1908462" cy="584775"/>
          </a:xfrm>
          <a:custGeom>
            <a:avLst/>
            <a:gdLst>
              <a:gd name="connsiteX0" fmla="*/ 0 w 1908462"/>
              <a:gd name="connsiteY0" fmla="*/ 0 h 584775"/>
              <a:gd name="connsiteX1" fmla="*/ 597985 w 1908462"/>
              <a:gd name="connsiteY1" fmla="*/ 0 h 584775"/>
              <a:gd name="connsiteX2" fmla="*/ 1253223 w 1908462"/>
              <a:gd name="connsiteY2" fmla="*/ 0 h 584775"/>
              <a:gd name="connsiteX3" fmla="*/ 1908462 w 1908462"/>
              <a:gd name="connsiteY3" fmla="*/ 0 h 584775"/>
              <a:gd name="connsiteX4" fmla="*/ 1908462 w 1908462"/>
              <a:gd name="connsiteY4" fmla="*/ 584775 h 584775"/>
              <a:gd name="connsiteX5" fmla="*/ 1253223 w 1908462"/>
              <a:gd name="connsiteY5" fmla="*/ 584775 h 584775"/>
              <a:gd name="connsiteX6" fmla="*/ 674323 w 1908462"/>
              <a:gd name="connsiteY6" fmla="*/ 584775 h 584775"/>
              <a:gd name="connsiteX7" fmla="*/ 0 w 1908462"/>
              <a:gd name="connsiteY7" fmla="*/ 584775 h 584775"/>
              <a:gd name="connsiteX8" fmla="*/ 0 w 1908462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462" h="584775" fill="none" extrusionOk="0">
                <a:moveTo>
                  <a:pt x="0" y="0"/>
                </a:moveTo>
                <a:cubicBezTo>
                  <a:pt x="148154" y="28314"/>
                  <a:pt x="342119" y="29022"/>
                  <a:pt x="597985" y="0"/>
                </a:cubicBezTo>
                <a:cubicBezTo>
                  <a:pt x="853852" y="-29022"/>
                  <a:pt x="956108" y="-15210"/>
                  <a:pt x="1253223" y="0"/>
                </a:cubicBezTo>
                <a:cubicBezTo>
                  <a:pt x="1550338" y="15210"/>
                  <a:pt x="1706061" y="-25522"/>
                  <a:pt x="1908462" y="0"/>
                </a:cubicBezTo>
                <a:cubicBezTo>
                  <a:pt x="1933737" y="239608"/>
                  <a:pt x="1934097" y="338936"/>
                  <a:pt x="1908462" y="584775"/>
                </a:cubicBezTo>
                <a:cubicBezTo>
                  <a:pt x="1745759" y="579968"/>
                  <a:pt x="1476060" y="558318"/>
                  <a:pt x="1253223" y="584775"/>
                </a:cubicBezTo>
                <a:cubicBezTo>
                  <a:pt x="1030386" y="611232"/>
                  <a:pt x="951583" y="602135"/>
                  <a:pt x="674323" y="584775"/>
                </a:cubicBezTo>
                <a:cubicBezTo>
                  <a:pt x="397063" y="567415"/>
                  <a:pt x="185602" y="605541"/>
                  <a:pt x="0" y="584775"/>
                </a:cubicBezTo>
                <a:cubicBezTo>
                  <a:pt x="-5541" y="358131"/>
                  <a:pt x="21946" y="268150"/>
                  <a:pt x="0" y="0"/>
                </a:cubicBezTo>
                <a:close/>
              </a:path>
              <a:path w="1908462" h="584775" stroke="0" extrusionOk="0">
                <a:moveTo>
                  <a:pt x="0" y="0"/>
                </a:moveTo>
                <a:cubicBezTo>
                  <a:pt x="276556" y="-24182"/>
                  <a:pt x="458964" y="-29035"/>
                  <a:pt x="636154" y="0"/>
                </a:cubicBezTo>
                <a:cubicBezTo>
                  <a:pt x="813344" y="29035"/>
                  <a:pt x="1132149" y="26399"/>
                  <a:pt x="1310477" y="0"/>
                </a:cubicBezTo>
                <a:cubicBezTo>
                  <a:pt x="1488805" y="-26399"/>
                  <a:pt x="1682945" y="-4829"/>
                  <a:pt x="1908462" y="0"/>
                </a:cubicBezTo>
                <a:cubicBezTo>
                  <a:pt x="1903827" y="203591"/>
                  <a:pt x="1917618" y="346255"/>
                  <a:pt x="1908462" y="584775"/>
                </a:cubicBezTo>
                <a:cubicBezTo>
                  <a:pt x="1656503" y="557659"/>
                  <a:pt x="1554586" y="594271"/>
                  <a:pt x="1329562" y="584775"/>
                </a:cubicBezTo>
                <a:cubicBezTo>
                  <a:pt x="1104538" y="575279"/>
                  <a:pt x="821856" y="564266"/>
                  <a:pt x="693408" y="584775"/>
                </a:cubicBezTo>
                <a:cubicBezTo>
                  <a:pt x="564960" y="605284"/>
                  <a:pt x="167416" y="605620"/>
                  <a:pt x="0" y="584775"/>
                </a:cubicBezTo>
                <a:cubicBezTo>
                  <a:pt x="-4198" y="296957"/>
                  <a:pt x="-14354" y="23528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Deciles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4EAFA-7527-97DF-F297-16BB3973C748}"/>
              </a:ext>
            </a:extLst>
          </p:cNvPr>
          <p:cNvSpPr txBox="1"/>
          <p:nvPr/>
        </p:nvSpPr>
        <p:spPr>
          <a:xfrm>
            <a:off x="5577799" y="6841737"/>
            <a:ext cx="2241254" cy="584775"/>
          </a:xfrm>
          <a:custGeom>
            <a:avLst/>
            <a:gdLst>
              <a:gd name="connsiteX0" fmla="*/ 0 w 2241254"/>
              <a:gd name="connsiteY0" fmla="*/ 0 h 584775"/>
              <a:gd name="connsiteX1" fmla="*/ 515488 w 2241254"/>
              <a:gd name="connsiteY1" fmla="*/ 0 h 584775"/>
              <a:gd name="connsiteX2" fmla="*/ 1075802 w 2241254"/>
              <a:gd name="connsiteY2" fmla="*/ 0 h 584775"/>
              <a:gd name="connsiteX3" fmla="*/ 1680941 w 2241254"/>
              <a:gd name="connsiteY3" fmla="*/ 0 h 584775"/>
              <a:gd name="connsiteX4" fmla="*/ 2241254 w 2241254"/>
              <a:gd name="connsiteY4" fmla="*/ 0 h 584775"/>
              <a:gd name="connsiteX5" fmla="*/ 2241254 w 2241254"/>
              <a:gd name="connsiteY5" fmla="*/ 584775 h 584775"/>
              <a:gd name="connsiteX6" fmla="*/ 1658528 w 2241254"/>
              <a:gd name="connsiteY6" fmla="*/ 584775 h 584775"/>
              <a:gd name="connsiteX7" fmla="*/ 1098214 w 2241254"/>
              <a:gd name="connsiteY7" fmla="*/ 584775 h 584775"/>
              <a:gd name="connsiteX8" fmla="*/ 537901 w 2241254"/>
              <a:gd name="connsiteY8" fmla="*/ 584775 h 584775"/>
              <a:gd name="connsiteX9" fmla="*/ 0 w 2241254"/>
              <a:gd name="connsiteY9" fmla="*/ 584775 h 584775"/>
              <a:gd name="connsiteX10" fmla="*/ 0 w 2241254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1254" h="584775" fill="none" extrusionOk="0">
                <a:moveTo>
                  <a:pt x="0" y="0"/>
                </a:moveTo>
                <a:cubicBezTo>
                  <a:pt x="112812" y="9231"/>
                  <a:pt x="275260" y="21104"/>
                  <a:pt x="515488" y="0"/>
                </a:cubicBezTo>
                <a:cubicBezTo>
                  <a:pt x="755716" y="-21104"/>
                  <a:pt x="922861" y="10699"/>
                  <a:pt x="1075802" y="0"/>
                </a:cubicBezTo>
                <a:cubicBezTo>
                  <a:pt x="1228743" y="-10699"/>
                  <a:pt x="1520887" y="28351"/>
                  <a:pt x="1680941" y="0"/>
                </a:cubicBezTo>
                <a:cubicBezTo>
                  <a:pt x="1840995" y="-28351"/>
                  <a:pt x="1967929" y="-2403"/>
                  <a:pt x="2241254" y="0"/>
                </a:cubicBezTo>
                <a:cubicBezTo>
                  <a:pt x="2221678" y="233813"/>
                  <a:pt x="2241979" y="345296"/>
                  <a:pt x="2241254" y="584775"/>
                </a:cubicBezTo>
                <a:cubicBezTo>
                  <a:pt x="2077929" y="581502"/>
                  <a:pt x="1930769" y="578729"/>
                  <a:pt x="1658528" y="584775"/>
                </a:cubicBezTo>
                <a:cubicBezTo>
                  <a:pt x="1386287" y="590821"/>
                  <a:pt x="1338393" y="612366"/>
                  <a:pt x="1098214" y="584775"/>
                </a:cubicBezTo>
                <a:cubicBezTo>
                  <a:pt x="858035" y="557184"/>
                  <a:pt x="711191" y="599408"/>
                  <a:pt x="537901" y="584775"/>
                </a:cubicBezTo>
                <a:cubicBezTo>
                  <a:pt x="364611" y="570142"/>
                  <a:pt x="151287" y="559144"/>
                  <a:pt x="0" y="584775"/>
                </a:cubicBezTo>
                <a:cubicBezTo>
                  <a:pt x="-18877" y="434267"/>
                  <a:pt x="18244" y="161157"/>
                  <a:pt x="0" y="0"/>
                </a:cubicBezTo>
                <a:close/>
              </a:path>
              <a:path w="2241254" h="584775" stroke="0" extrusionOk="0">
                <a:moveTo>
                  <a:pt x="0" y="0"/>
                </a:moveTo>
                <a:cubicBezTo>
                  <a:pt x="268497" y="-11137"/>
                  <a:pt x="413740" y="10949"/>
                  <a:pt x="560314" y="0"/>
                </a:cubicBezTo>
                <a:cubicBezTo>
                  <a:pt x="706888" y="-10949"/>
                  <a:pt x="947526" y="22273"/>
                  <a:pt x="1165452" y="0"/>
                </a:cubicBezTo>
                <a:cubicBezTo>
                  <a:pt x="1383378" y="-22273"/>
                  <a:pt x="1443064" y="-3175"/>
                  <a:pt x="1658528" y="0"/>
                </a:cubicBezTo>
                <a:cubicBezTo>
                  <a:pt x="1873992" y="3175"/>
                  <a:pt x="1977229" y="21531"/>
                  <a:pt x="2241254" y="0"/>
                </a:cubicBezTo>
                <a:cubicBezTo>
                  <a:pt x="2221209" y="240850"/>
                  <a:pt x="2229754" y="436275"/>
                  <a:pt x="2241254" y="584775"/>
                </a:cubicBezTo>
                <a:cubicBezTo>
                  <a:pt x="2125792" y="578871"/>
                  <a:pt x="1919775" y="571058"/>
                  <a:pt x="1680941" y="584775"/>
                </a:cubicBezTo>
                <a:cubicBezTo>
                  <a:pt x="1442107" y="598492"/>
                  <a:pt x="1312547" y="579933"/>
                  <a:pt x="1075802" y="584775"/>
                </a:cubicBezTo>
                <a:cubicBezTo>
                  <a:pt x="839057" y="589617"/>
                  <a:pt x="708357" y="566378"/>
                  <a:pt x="537901" y="584775"/>
                </a:cubicBezTo>
                <a:cubicBezTo>
                  <a:pt x="367445" y="603172"/>
                  <a:pt x="252752" y="562487"/>
                  <a:pt x="0" y="584775"/>
                </a:cubicBezTo>
                <a:cubicBezTo>
                  <a:pt x="-25155" y="441597"/>
                  <a:pt x="20414" y="1906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Percentiles</a:t>
            </a:r>
          </a:p>
        </p:txBody>
      </p:sp>
    </p:spTree>
    <p:extLst>
      <p:ext uri="{BB962C8B-B14F-4D97-AF65-F5344CB8AC3E}">
        <p14:creationId xmlns:p14="http://schemas.microsoft.com/office/powerpoint/2010/main" val="25716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Quartiles: Divide the data set into four equal parts. So, we get 3 quartile points: Q1, Q2, and Q3</a:t>
            </a:r>
          </a:p>
          <a:p>
            <a:endParaRPr lang="en-US" sz="3200" dirty="0"/>
          </a:p>
          <a:p>
            <a:r>
              <a:rPr lang="en-US" sz="3200" dirty="0"/>
              <a:t> Deciles: Divide the data set into ten equal parts. So, we get 9 decile points: D1, D2, D3, … , D9.</a:t>
            </a:r>
          </a:p>
          <a:p>
            <a:endParaRPr lang="en-US" sz="3200" dirty="0"/>
          </a:p>
          <a:p>
            <a:r>
              <a:rPr lang="en-US" sz="3200" dirty="0"/>
              <a:t> Percentiles: Divide the data set into hundred equal parts. So, we get 99 percentile points: P1, P2, P3, … , P99</a:t>
            </a:r>
          </a:p>
        </p:txBody>
      </p:sp>
    </p:spTree>
    <p:extLst>
      <p:ext uri="{BB962C8B-B14F-4D97-AF65-F5344CB8AC3E}">
        <p14:creationId xmlns:p14="http://schemas.microsoft.com/office/powerpoint/2010/main" val="37446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(Ungrouped)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/>
              <p:nvPr/>
            </p:nvSpPr>
            <p:spPr>
              <a:xfrm>
                <a:off x="1276502" y="2028683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02" y="2028683"/>
                <a:ext cx="4377850" cy="1011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6313B-1C59-D412-1A29-2ACAAD7EC8A2}"/>
                  </a:ext>
                </a:extLst>
              </p:cNvPr>
              <p:cNvSpPr txBox="1"/>
              <p:nvPr/>
            </p:nvSpPr>
            <p:spPr>
              <a:xfrm>
                <a:off x="1283817" y="4114800"/>
                <a:ext cx="4377849" cy="1014317"/>
              </a:xfrm>
              <a:custGeom>
                <a:avLst/>
                <a:gdLst>
                  <a:gd name="connsiteX0" fmla="*/ 0 w 4377849"/>
                  <a:gd name="connsiteY0" fmla="*/ 0 h 1014317"/>
                  <a:gd name="connsiteX1" fmla="*/ 625407 w 4377849"/>
                  <a:gd name="connsiteY1" fmla="*/ 0 h 1014317"/>
                  <a:gd name="connsiteX2" fmla="*/ 1163257 w 4377849"/>
                  <a:gd name="connsiteY2" fmla="*/ 0 h 1014317"/>
                  <a:gd name="connsiteX3" fmla="*/ 1876221 w 4377849"/>
                  <a:gd name="connsiteY3" fmla="*/ 0 h 1014317"/>
                  <a:gd name="connsiteX4" fmla="*/ 2457850 w 4377849"/>
                  <a:gd name="connsiteY4" fmla="*/ 0 h 1014317"/>
                  <a:gd name="connsiteX5" fmla="*/ 2951921 w 4377849"/>
                  <a:gd name="connsiteY5" fmla="*/ 0 h 1014317"/>
                  <a:gd name="connsiteX6" fmla="*/ 3577328 w 4377849"/>
                  <a:gd name="connsiteY6" fmla="*/ 0 h 1014317"/>
                  <a:gd name="connsiteX7" fmla="*/ 4377849 w 4377849"/>
                  <a:gd name="connsiteY7" fmla="*/ 0 h 1014317"/>
                  <a:gd name="connsiteX8" fmla="*/ 4377849 w 4377849"/>
                  <a:gd name="connsiteY8" fmla="*/ 476729 h 1014317"/>
                  <a:gd name="connsiteX9" fmla="*/ 4377849 w 4377849"/>
                  <a:gd name="connsiteY9" fmla="*/ 1014317 h 1014317"/>
                  <a:gd name="connsiteX10" fmla="*/ 3883777 w 4377849"/>
                  <a:gd name="connsiteY10" fmla="*/ 1014317 h 1014317"/>
                  <a:gd name="connsiteX11" fmla="*/ 3214592 w 4377849"/>
                  <a:gd name="connsiteY11" fmla="*/ 1014317 h 1014317"/>
                  <a:gd name="connsiteX12" fmla="*/ 2632963 w 4377849"/>
                  <a:gd name="connsiteY12" fmla="*/ 1014317 h 1014317"/>
                  <a:gd name="connsiteX13" fmla="*/ 1963778 w 4377849"/>
                  <a:gd name="connsiteY13" fmla="*/ 1014317 h 1014317"/>
                  <a:gd name="connsiteX14" fmla="*/ 1425928 w 4377849"/>
                  <a:gd name="connsiteY14" fmla="*/ 1014317 h 1014317"/>
                  <a:gd name="connsiteX15" fmla="*/ 844299 w 4377849"/>
                  <a:gd name="connsiteY15" fmla="*/ 1014317 h 1014317"/>
                  <a:gd name="connsiteX16" fmla="*/ 0 w 4377849"/>
                  <a:gd name="connsiteY16" fmla="*/ 1014317 h 1014317"/>
                  <a:gd name="connsiteX17" fmla="*/ 0 w 4377849"/>
                  <a:gd name="connsiteY17" fmla="*/ 497015 h 1014317"/>
                  <a:gd name="connsiteX18" fmla="*/ 0 w 4377849"/>
                  <a:gd name="connsiteY18" fmla="*/ 0 h 101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49" h="1014317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1447" y="-8416"/>
                      <a:pt x="2951921" y="0"/>
                    </a:cubicBezTo>
                    <a:cubicBezTo>
                      <a:pt x="3172395" y="8416"/>
                      <a:pt x="3335092" y="-19228"/>
                      <a:pt x="3577328" y="0"/>
                    </a:cubicBezTo>
                    <a:cubicBezTo>
                      <a:pt x="3819564" y="19228"/>
                      <a:pt x="4123218" y="37110"/>
                      <a:pt x="4377849" y="0"/>
                    </a:cubicBezTo>
                    <a:cubicBezTo>
                      <a:pt x="4390222" y="172225"/>
                      <a:pt x="4387412" y="244588"/>
                      <a:pt x="4377849" y="476729"/>
                    </a:cubicBezTo>
                    <a:cubicBezTo>
                      <a:pt x="4368286" y="708870"/>
                      <a:pt x="4395050" y="808049"/>
                      <a:pt x="4377849" y="1014317"/>
                    </a:cubicBezTo>
                    <a:cubicBezTo>
                      <a:pt x="4199938" y="1031510"/>
                      <a:pt x="4058150" y="1009022"/>
                      <a:pt x="3883777" y="1014317"/>
                    </a:cubicBezTo>
                    <a:cubicBezTo>
                      <a:pt x="3709404" y="1019612"/>
                      <a:pt x="3514786" y="1042459"/>
                      <a:pt x="3214592" y="1014317"/>
                    </a:cubicBezTo>
                    <a:cubicBezTo>
                      <a:pt x="2914398" y="986175"/>
                      <a:pt x="2868214" y="1035712"/>
                      <a:pt x="2632963" y="1014317"/>
                    </a:cubicBezTo>
                    <a:cubicBezTo>
                      <a:pt x="2397712" y="992922"/>
                      <a:pt x="2202505" y="1042947"/>
                      <a:pt x="1963778" y="1014317"/>
                    </a:cubicBezTo>
                    <a:cubicBezTo>
                      <a:pt x="1725052" y="985687"/>
                      <a:pt x="1604710" y="987791"/>
                      <a:pt x="1425928" y="1014317"/>
                    </a:cubicBezTo>
                    <a:cubicBezTo>
                      <a:pt x="1247146" y="1040844"/>
                      <a:pt x="972333" y="1007594"/>
                      <a:pt x="844299" y="1014317"/>
                    </a:cubicBezTo>
                    <a:cubicBezTo>
                      <a:pt x="716265" y="1021040"/>
                      <a:pt x="253389" y="1041744"/>
                      <a:pt x="0" y="1014317"/>
                    </a:cubicBezTo>
                    <a:cubicBezTo>
                      <a:pt x="-10720" y="797407"/>
                      <a:pt x="16312" y="692463"/>
                      <a:pt x="0" y="497015"/>
                    </a:cubicBezTo>
                    <a:cubicBezTo>
                      <a:pt x="-16312" y="301567"/>
                      <a:pt x="-16797" y="182840"/>
                      <a:pt x="0" y="0"/>
                    </a:cubicBezTo>
                    <a:close/>
                  </a:path>
                  <a:path w="4377849" h="1014317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7615" y="-19504"/>
                      <a:pt x="2864364" y="0"/>
                    </a:cubicBezTo>
                    <a:cubicBezTo>
                      <a:pt x="3011113" y="19504"/>
                      <a:pt x="3428077" y="-13389"/>
                      <a:pt x="3577328" y="0"/>
                    </a:cubicBezTo>
                    <a:cubicBezTo>
                      <a:pt x="3726579" y="13389"/>
                      <a:pt x="4177226" y="21583"/>
                      <a:pt x="4377849" y="0"/>
                    </a:cubicBezTo>
                    <a:cubicBezTo>
                      <a:pt x="4372370" y="165263"/>
                      <a:pt x="4380009" y="326379"/>
                      <a:pt x="4377849" y="497015"/>
                    </a:cubicBezTo>
                    <a:cubicBezTo>
                      <a:pt x="4375689" y="667652"/>
                      <a:pt x="4372810" y="898678"/>
                      <a:pt x="4377849" y="1014317"/>
                    </a:cubicBezTo>
                    <a:cubicBezTo>
                      <a:pt x="4131170" y="1028049"/>
                      <a:pt x="3972809" y="1041121"/>
                      <a:pt x="3664885" y="1014317"/>
                    </a:cubicBezTo>
                    <a:cubicBezTo>
                      <a:pt x="3356961" y="987513"/>
                      <a:pt x="3168257" y="1007768"/>
                      <a:pt x="2995700" y="1014317"/>
                    </a:cubicBezTo>
                    <a:cubicBezTo>
                      <a:pt x="2823144" y="1020866"/>
                      <a:pt x="2512017" y="990167"/>
                      <a:pt x="2326514" y="1014317"/>
                    </a:cubicBezTo>
                    <a:cubicBezTo>
                      <a:pt x="2141011" y="1038467"/>
                      <a:pt x="1914919" y="1023967"/>
                      <a:pt x="1744886" y="1014317"/>
                    </a:cubicBezTo>
                    <a:cubicBezTo>
                      <a:pt x="1574853" y="1004667"/>
                      <a:pt x="1280559" y="1022250"/>
                      <a:pt x="1163257" y="1014317"/>
                    </a:cubicBezTo>
                    <a:cubicBezTo>
                      <a:pt x="1045955" y="1006384"/>
                      <a:pt x="269172" y="1046253"/>
                      <a:pt x="0" y="1014317"/>
                    </a:cubicBezTo>
                    <a:cubicBezTo>
                      <a:pt x="7187" y="916417"/>
                      <a:pt x="23038" y="735815"/>
                      <a:pt x="0" y="527445"/>
                    </a:cubicBezTo>
                    <a:cubicBezTo>
                      <a:pt x="-23038" y="319075"/>
                      <a:pt x="-2374" y="2635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6313B-1C59-D412-1A29-2ACAAD7EC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7" y="4114800"/>
                <a:ext cx="4377849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49"/>
                          <a:gd name="connsiteY0" fmla="*/ 0 h 1014317"/>
                          <a:gd name="connsiteX1" fmla="*/ 625407 w 4377849"/>
                          <a:gd name="connsiteY1" fmla="*/ 0 h 1014317"/>
                          <a:gd name="connsiteX2" fmla="*/ 1163257 w 4377849"/>
                          <a:gd name="connsiteY2" fmla="*/ 0 h 1014317"/>
                          <a:gd name="connsiteX3" fmla="*/ 1876221 w 4377849"/>
                          <a:gd name="connsiteY3" fmla="*/ 0 h 1014317"/>
                          <a:gd name="connsiteX4" fmla="*/ 2457850 w 4377849"/>
                          <a:gd name="connsiteY4" fmla="*/ 0 h 1014317"/>
                          <a:gd name="connsiteX5" fmla="*/ 2951921 w 4377849"/>
                          <a:gd name="connsiteY5" fmla="*/ 0 h 1014317"/>
                          <a:gd name="connsiteX6" fmla="*/ 3577328 w 4377849"/>
                          <a:gd name="connsiteY6" fmla="*/ 0 h 1014317"/>
                          <a:gd name="connsiteX7" fmla="*/ 4377849 w 4377849"/>
                          <a:gd name="connsiteY7" fmla="*/ 0 h 1014317"/>
                          <a:gd name="connsiteX8" fmla="*/ 4377849 w 4377849"/>
                          <a:gd name="connsiteY8" fmla="*/ 476729 h 1014317"/>
                          <a:gd name="connsiteX9" fmla="*/ 4377849 w 4377849"/>
                          <a:gd name="connsiteY9" fmla="*/ 1014317 h 1014317"/>
                          <a:gd name="connsiteX10" fmla="*/ 3883777 w 4377849"/>
                          <a:gd name="connsiteY10" fmla="*/ 1014317 h 1014317"/>
                          <a:gd name="connsiteX11" fmla="*/ 3214592 w 4377849"/>
                          <a:gd name="connsiteY11" fmla="*/ 1014317 h 1014317"/>
                          <a:gd name="connsiteX12" fmla="*/ 2632963 w 4377849"/>
                          <a:gd name="connsiteY12" fmla="*/ 1014317 h 1014317"/>
                          <a:gd name="connsiteX13" fmla="*/ 1963778 w 4377849"/>
                          <a:gd name="connsiteY13" fmla="*/ 1014317 h 1014317"/>
                          <a:gd name="connsiteX14" fmla="*/ 1425928 w 4377849"/>
                          <a:gd name="connsiteY14" fmla="*/ 1014317 h 1014317"/>
                          <a:gd name="connsiteX15" fmla="*/ 844299 w 4377849"/>
                          <a:gd name="connsiteY15" fmla="*/ 1014317 h 1014317"/>
                          <a:gd name="connsiteX16" fmla="*/ 0 w 4377849"/>
                          <a:gd name="connsiteY16" fmla="*/ 1014317 h 1014317"/>
                          <a:gd name="connsiteX17" fmla="*/ 0 w 4377849"/>
                          <a:gd name="connsiteY17" fmla="*/ 497015 h 1014317"/>
                          <a:gd name="connsiteX18" fmla="*/ 0 w 4377849"/>
                          <a:gd name="connsiteY18" fmla="*/ 0 h 1014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49" h="1014317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1447" y="-8416"/>
                              <a:pt x="2951921" y="0"/>
                            </a:cubicBezTo>
                            <a:cubicBezTo>
                              <a:pt x="3172395" y="8416"/>
                              <a:pt x="3335092" y="-19228"/>
                              <a:pt x="3577328" y="0"/>
                            </a:cubicBezTo>
                            <a:cubicBezTo>
                              <a:pt x="3819564" y="19228"/>
                              <a:pt x="4123218" y="37110"/>
                              <a:pt x="4377849" y="0"/>
                            </a:cubicBezTo>
                            <a:cubicBezTo>
                              <a:pt x="4390222" y="172225"/>
                              <a:pt x="4387412" y="244588"/>
                              <a:pt x="4377849" y="476729"/>
                            </a:cubicBezTo>
                            <a:cubicBezTo>
                              <a:pt x="4368286" y="708870"/>
                              <a:pt x="4395050" y="808049"/>
                              <a:pt x="4377849" y="1014317"/>
                            </a:cubicBezTo>
                            <a:cubicBezTo>
                              <a:pt x="4199938" y="1031510"/>
                              <a:pt x="4058150" y="1009022"/>
                              <a:pt x="3883777" y="1014317"/>
                            </a:cubicBezTo>
                            <a:cubicBezTo>
                              <a:pt x="3709404" y="1019612"/>
                              <a:pt x="3514786" y="1042459"/>
                              <a:pt x="3214592" y="1014317"/>
                            </a:cubicBezTo>
                            <a:cubicBezTo>
                              <a:pt x="2914398" y="986175"/>
                              <a:pt x="2868214" y="1035712"/>
                              <a:pt x="2632963" y="1014317"/>
                            </a:cubicBezTo>
                            <a:cubicBezTo>
                              <a:pt x="2397712" y="992922"/>
                              <a:pt x="2202505" y="1042947"/>
                              <a:pt x="1963778" y="1014317"/>
                            </a:cubicBezTo>
                            <a:cubicBezTo>
                              <a:pt x="1725052" y="985687"/>
                              <a:pt x="1604710" y="987791"/>
                              <a:pt x="1425928" y="1014317"/>
                            </a:cubicBezTo>
                            <a:cubicBezTo>
                              <a:pt x="1247146" y="1040844"/>
                              <a:pt x="972333" y="1007594"/>
                              <a:pt x="844299" y="1014317"/>
                            </a:cubicBezTo>
                            <a:cubicBezTo>
                              <a:pt x="716265" y="1021040"/>
                              <a:pt x="253389" y="1041744"/>
                              <a:pt x="0" y="1014317"/>
                            </a:cubicBezTo>
                            <a:cubicBezTo>
                              <a:pt x="-10720" y="797407"/>
                              <a:pt x="16312" y="692463"/>
                              <a:pt x="0" y="497015"/>
                            </a:cubicBezTo>
                            <a:cubicBezTo>
                              <a:pt x="-16312" y="301567"/>
                              <a:pt x="-16797" y="182840"/>
                              <a:pt x="0" y="0"/>
                            </a:cubicBezTo>
                            <a:close/>
                          </a:path>
                          <a:path w="4377849" h="1014317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7615" y="-19504"/>
                              <a:pt x="2864364" y="0"/>
                            </a:cubicBezTo>
                            <a:cubicBezTo>
                              <a:pt x="3011113" y="19504"/>
                              <a:pt x="3428077" y="-13389"/>
                              <a:pt x="3577328" y="0"/>
                            </a:cubicBezTo>
                            <a:cubicBezTo>
                              <a:pt x="3726579" y="13389"/>
                              <a:pt x="4177226" y="21583"/>
                              <a:pt x="4377849" y="0"/>
                            </a:cubicBezTo>
                            <a:cubicBezTo>
                              <a:pt x="4372370" y="165263"/>
                              <a:pt x="4380009" y="326379"/>
                              <a:pt x="4377849" y="497015"/>
                            </a:cubicBezTo>
                            <a:cubicBezTo>
                              <a:pt x="4375689" y="667652"/>
                              <a:pt x="4372810" y="898678"/>
                              <a:pt x="4377849" y="1014317"/>
                            </a:cubicBezTo>
                            <a:cubicBezTo>
                              <a:pt x="4131170" y="1028049"/>
                              <a:pt x="3972809" y="1041121"/>
                              <a:pt x="3664885" y="1014317"/>
                            </a:cubicBezTo>
                            <a:cubicBezTo>
                              <a:pt x="3356961" y="987513"/>
                              <a:pt x="3168257" y="1007768"/>
                              <a:pt x="2995700" y="1014317"/>
                            </a:cubicBezTo>
                            <a:cubicBezTo>
                              <a:pt x="2823144" y="1020866"/>
                              <a:pt x="2512017" y="990167"/>
                              <a:pt x="2326514" y="1014317"/>
                            </a:cubicBezTo>
                            <a:cubicBezTo>
                              <a:pt x="2141011" y="1038467"/>
                              <a:pt x="1914919" y="1023967"/>
                              <a:pt x="1744886" y="1014317"/>
                            </a:cubicBezTo>
                            <a:cubicBezTo>
                              <a:pt x="1574853" y="1004667"/>
                              <a:pt x="1280559" y="1022250"/>
                              <a:pt x="1163257" y="1014317"/>
                            </a:cubicBezTo>
                            <a:cubicBezTo>
                              <a:pt x="1045955" y="1006384"/>
                              <a:pt x="269172" y="1046253"/>
                              <a:pt x="0" y="1014317"/>
                            </a:cubicBezTo>
                            <a:cubicBezTo>
                              <a:pt x="7187" y="916417"/>
                              <a:pt x="23038" y="735815"/>
                              <a:pt x="0" y="527445"/>
                            </a:cubicBezTo>
                            <a:cubicBezTo>
                              <a:pt x="-23038" y="319075"/>
                              <a:pt x="-2374" y="2635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30072-A54F-CCCF-98E0-A2C282A5422D}"/>
                  </a:ext>
                </a:extLst>
              </p:cNvPr>
              <p:cNvSpPr txBox="1"/>
              <p:nvPr/>
            </p:nvSpPr>
            <p:spPr>
              <a:xfrm>
                <a:off x="1283818" y="6200917"/>
                <a:ext cx="4370534" cy="1014317"/>
              </a:xfrm>
              <a:custGeom>
                <a:avLst/>
                <a:gdLst>
                  <a:gd name="connsiteX0" fmla="*/ 0 w 4370534"/>
                  <a:gd name="connsiteY0" fmla="*/ 0 h 1014317"/>
                  <a:gd name="connsiteX1" fmla="*/ 624362 w 4370534"/>
                  <a:gd name="connsiteY1" fmla="*/ 0 h 1014317"/>
                  <a:gd name="connsiteX2" fmla="*/ 1161313 w 4370534"/>
                  <a:gd name="connsiteY2" fmla="*/ 0 h 1014317"/>
                  <a:gd name="connsiteX3" fmla="*/ 1873086 w 4370534"/>
                  <a:gd name="connsiteY3" fmla="*/ 0 h 1014317"/>
                  <a:gd name="connsiteX4" fmla="*/ 2453743 w 4370534"/>
                  <a:gd name="connsiteY4" fmla="*/ 0 h 1014317"/>
                  <a:gd name="connsiteX5" fmla="*/ 2946989 w 4370534"/>
                  <a:gd name="connsiteY5" fmla="*/ 0 h 1014317"/>
                  <a:gd name="connsiteX6" fmla="*/ 3571351 w 4370534"/>
                  <a:gd name="connsiteY6" fmla="*/ 0 h 1014317"/>
                  <a:gd name="connsiteX7" fmla="*/ 4370534 w 4370534"/>
                  <a:gd name="connsiteY7" fmla="*/ 0 h 1014317"/>
                  <a:gd name="connsiteX8" fmla="*/ 4370534 w 4370534"/>
                  <a:gd name="connsiteY8" fmla="*/ 476729 h 1014317"/>
                  <a:gd name="connsiteX9" fmla="*/ 4370534 w 4370534"/>
                  <a:gd name="connsiteY9" fmla="*/ 1014317 h 1014317"/>
                  <a:gd name="connsiteX10" fmla="*/ 3877288 w 4370534"/>
                  <a:gd name="connsiteY10" fmla="*/ 1014317 h 1014317"/>
                  <a:gd name="connsiteX11" fmla="*/ 3209221 w 4370534"/>
                  <a:gd name="connsiteY11" fmla="*/ 1014317 h 1014317"/>
                  <a:gd name="connsiteX12" fmla="*/ 2628564 w 4370534"/>
                  <a:gd name="connsiteY12" fmla="*/ 1014317 h 1014317"/>
                  <a:gd name="connsiteX13" fmla="*/ 1960497 w 4370534"/>
                  <a:gd name="connsiteY13" fmla="*/ 1014317 h 1014317"/>
                  <a:gd name="connsiteX14" fmla="*/ 1423545 w 4370534"/>
                  <a:gd name="connsiteY14" fmla="*/ 1014317 h 1014317"/>
                  <a:gd name="connsiteX15" fmla="*/ 842889 w 4370534"/>
                  <a:gd name="connsiteY15" fmla="*/ 1014317 h 1014317"/>
                  <a:gd name="connsiteX16" fmla="*/ 0 w 4370534"/>
                  <a:gd name="connsiteY16" fmla="*/ 1014317 h 1014317"/>
                  <a:gd name="connsiteX17" fmla="*/ 0 w 4370534"/>
                  <a:gd name="connsiteY17" fmla="*/ 497015 h 1014317"/>
                  <a:gd name="connsiteX18" fmla="*/ 0 w 4370534"/>
                  <a:gd name="connsiteY18" fmla="*/ 0 h 101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0534" h="1014317" fill="none" extrusionOk="0">
                    <a:moveTo>
                      <a:pt x="0" y="0"/>
                    </a:moveTo>
                    <a:cubicBezTo>
                      <a:pt x="173522" y="17172"/>
                      <a:pt x="447626" y="14002"/>
                      <a:pt x="624362" y="0"/>
                    </a:cubicBezTo>
                    <a:cubicBezTo>
                      <a:pt x="801098" y="-14002"/>
                      <a:pt x="1000721" y="-10497"/>
                      <a:pt x="1161313" y="0"/>
                    </a:cubicBezTo>
                    <a:cubicBezTo>
                      <a:pt x="1321905" y="10497"/>
                      <a:pt x="1673102" y="10919"/>
                      <a:pt x="1873086" y="0"/>
                    </a:cubicBezTo>
                    <a:cubicBezTo>
                      <a:pt x="2073070" y="-10919"/>
                      <a:pt x="2290848" y="-924"/>
                      <a:pt x="2453743" y="0"/>
                    </a:cubicBezTo>
                    <a:cubicBezTo>
                      <a:pt x="2616638" y="924"/>
                      <a:pt x="2759996" y="2674"/>
                      <a:pt x="2946989" y="0"/>
                    </a:cubicBezTo>
                    <a:cubicBezTo>
                      <a:pt x="3133982" y="-2674"/>
                      <a:pt x="3357112" y="29555"/>
                      <a:pt x="3571351" y="0"/>
                    </a:cubicBezTo>
                    <a:cubicBezTo>
                      <a:pt x="3785590" y="-29555"/>
                      <a:pt x="4057051" y="24155"/>
                      <a:pt x="4370534" y="0"/>
                    </a:cubicBezTo>
                    <a:cubicBezTo>
                      <a:pt x="4382907" y="172225"/>
                      <a:pt x="4380097" y="244588"/>
                      <a:pt x="4370534" y="476729"/>
                    </a:cubicBezTo>
                    <a:cubicBezTo>
                      <a:pt x="4360971" y="708870"/>
                      <a:pt x="4387735" y="808049"/>
                      <a:pt x="4370534" y="1014317"/>
                    </a:cubicBezTo>
                    <a:cubicBezTo>
                      <a:pt x="4230913" y="1000189"/>
                      <a:pt x="4111410" y="1034088"/>
                      <a:pt x="3877288" y="1014317"/>
                    </a:cubicBezTo>
                    <a:cubicBezTo>
                      <a:pt x="3643166" y="994546"/>
                      <a:pt x="3472297" y="1027011"/>
                      <a:pt x="3209221" y="1014317"/>
                    </a:cubicBezTo>
                    <a:cubicBezTo>
                      <a:pt x="2946145" y="1001623"/>
                      <a:pt x="2913598" y="1028093"/>
                      <a:pt x="2628564" y="1014317"/>
                    </a:cubicBezTo>
                    <a:cubicBezTo>
                      <a:pt x="2343530" y="1000541"/>
                      <a:pt x="2260474" y="986407"/>
                      <a:pt x="1960497" y="1014317"/>
                    </a:cubicBezTo>
                    <a:cubicBezTo>
                      <a:pt x="1660520" y="1042227"/>
                      <a:pt x="1591582" y="1034391"/>
                      <a:pt x="1423545" y="1014317"/>
                    </a:cubicBezTo>
                    <a:cubicBezTo>
                      <a:pt x="1255508" y="994243"/>
                      <a:pt x="1061110" y="993067"/>
                      <a:pt x="842889" y="1014317"/>
                    </a:cubicBezTo>
                    <a:cubicBezTo>
                      <a:pt x="624668" y="1035567"/>
                      <a:pt x="389858" y="979645"/>
                      <a:pt x="0" y="1014317"/>
                    </a:cubicBezTo>
                    <a:cubicBezTo>
                      <a:pt x="-10720" y="797407"/>
                      <a:pt x="16312" y="692463"/>
                      <a:pt x="0" y="497015"/>
                    </a:cubicBezTo>
                    <a:cubicBezTo>
                      <a:pt x="-16312" y="301567"/>
                      <a:pt x="-16797" y="182840"/>
                      <a:pt x="0" y="0"/>
                    </a:cubicBezTo>
                    <a:close/>
                  </a:path>
                  <a:path w="4370534" h="1014317" stroke="0" extrusionOk="0">
                    <a:moveTo>
                      <a:pt x="0" y="0"/>
                    </a:moveTo>
                    <a:cubicBezTo>
                      <a:pt x="279789" y="25887"/>
                      <a:pt x="321356" y="-21154"/>
                      <a:pt x="624362" y="0"/>
                    </a:cubicBezTo>
                    <a:cubicBezTo>
                      <a:pt x="927368" y="21154"/>
                      <a:pt x="1054503" y="962"/>
                      <a:pt x="1336135" y="0"/>
                    </a:cubicBezTo>
                    <a:cubicBezTo>
                      <a:pt x="1617767" y="-962"/>
                      <a:pt x="1715390" y="21368"/>
                      <a:pt x="1829381" y="0"/>
                    </a:cubicBezTo>
                    <a:cubicBezTo>
                      <a:pt x="1943372" y="-21368"/>
                      <a:pt x="2172227" y="-6640"/>
                      <a:pt x="2366332" y="0"/>
                    </a:cubicBezTo>
                    <a:cubicBezTo>
                      <a:pt x="2560437" y="6640"/>
                      <a:pt x="2716006" y="-20605"/>
                      <a:pt x="2859578" y="0"/>
                    </a:cubicBezTo>
                    <a:cubicBezTo>
                      <a:pt x="3003150" y="20605"/>
                      <a:pt x="3365993" y="23803"/>
                      <a:pt x="3571351" y="0"/>
                    </a:cubicBezTo>
                    <a:cubicBezTo>
                      <a:pt x="3776709" y="-23803"/>
                      <a:pt x="4134059" y="-5065"/>
                      <a:pt x="4370534" y="0"/>
                    </a:cubicBezTo>
                    <a:cubicBezTo>
                      <a:pt x="4365055" y="165263"/>
                      <a:pt x="4372694" y="326379"/>
                      <a:pt x="4370534" y="497015"/>
                    </a:cubicBezTo>
                    <a:cubicBezTo>
                      <a:pt x="4368374" y="667652"/>
                      <a:pt x="4365495" y="898678"/>
                      <a:pt x="4370534" y="1014317"/>
                    </a:cubicBezTo>
                    <a:cubicBezTo>
                      <a:pt x="4224771" y="1018434"/>
                      <a:pt x="3810077" y="1001524"/>
                      <a:pt x="3658761" y="1014317"/>
                    </a:cubicBezTo>
                    <a:cubicBezTo>
                      <a:pt x="3507445" y="1027110"/>
                      <a:pt x="3128193" y="1019003"/>
                      <a:pt x="2990694" y="1014317"/>
                    </a:cubicBezTo>
                    <a:cubicBezTo>
                      <a:pt x="2853195" y="1009631"/>
                      <a:pt x="2581712" y="998699"/>
                      <a:pt x="2322627" y="1014317"/>
                    </a:cubicBezTo>
                    <a:cubicBezTo>
                      <a:pt x="2063542" y="1029935"/>
                      <a:pt x="1934540" y="1038571"/>
                      <a:pt x="1741970" y="1014317"/>
                    </a:cubicBezTo>
                    <a:cubicBezTo>
                      <a:pt x="1549400" y="990063"/>
                      <a:pt x="1435593" y="987915"/>
                      <a:pt x="1161313" y="1014317"/>
                    </a:cubicBezTo>
                    <a:cubicBezTo>
                      <a:pt x="887033" y="1040719"/>
                      <a:pt x="239492" y="1049268"/>
                      <a:pt x="0" y="1014317"/>
                    </a:cubicBezTo>
                    <a:cubicBezTo>
                      <a:pt x="7187" y="916417"/>
                      <a:pt x="23038" y="735815"/>
                      <a:pt x="0" y="527445"/>
                    </a:cubicBezTo>
                    <a:cubicBezTo>
                      <a:pt x="-23038" y="319075"/>
                      <a:pt x="-2374" y="2635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30072-A54F-CCCF-98E0-A2C282A54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200917"/>
                <a:ext cx="4370534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0534"/>
                          <a:gd name="connsiteY0" fmla="*/ 0 h 1014317"/>
                          <a:gd name="connsiteX1" fmla="*/ 624362 w 4370534"/>
                          <a:gd name="connsiteY1" fmla="*/ 0 h 1014317"/>
                          <a:gd name="connsiteX2" fmla="*/ 1161313 w 4370534"/>
                          <a:gd name="connsiteY2" fmla="*/ 0 h 1014317"/>
                          <a:gd name="connsiteX3" fmla="*/ 1873086 w 4370534"/>
                          <a:gd name="connsiteY3" fmla="*/ 0 h 1014317"/>
                          <a:gd name="connsiteX4" fmla="*/ 2453743 w 4370534"/>
                          <a:gd name="connsiteY4" fmla="*/ 0 h 1014317"/>
                          <a:gd name="connsiteX5" fmla="*/ 2946989 w 4370534"/>
                          <a:gd name="connsiteY5" fmla="*/ 0 h 1014317"/>
                          <a:gd name="connsiteX6" fmla="*/ 3571351 w 4370534"/>
                          <a:gd name="connsiteY6" fmla="*/ 0 h 1014317"/>
                          <a:gd name="connsiteX7" fmla="*/ 4370534 w 4370534"/>
                          <a:gd name="connsiteY7" fmla="*/ 0 h 1014317"/>
                          <a:gd name="connsiteX8" fmla="*/ 4370534 w 4370534"/>
                          <a:gd name="connsiteY8" fmla="*/ 476729 h 1014317"/>
                          <a:gd name="connsiteX9" fmla="*/ 4370534 w 4370534"/>
                          <a:gd name="connsiteY9" fmla="*/ 1014317 h 1014317"/>
                          <a:gd name="connsiteX10" fmla="*/ 3877288 w 4370534"/>
                          <a:gd name="connsiteY10" fmla="*/ 1014317 h 1014317"/>
                          <a:gd name="connsiteX11" fmla="*/ 3209221 w 4370534"/>
                          <a:gd name="connsiteY11" fmla="*/ 1014317 h 1014317"/>
                          <a:gd name="connsiteX12" fmla="*/ 2628564 w 4370534"/>
                          <a:gd name="connsiteY12" fmla="*/ 1014317 h 1014317"/>
                          <a:gd name="connsiteX13" fmla="*/ 1960497 w 4370534"/>
                          <a:gd name="connsiteY13" fmla="*/ 1014317 h 1014317"/>
                          <a:gd name="connsiteX14" fmla="*/ 1423545 w 4370534"/>
                          <a:gd name="connsiteY14" fmla="*/ 1014317 h 1014317"/>
                          <a:gd name="connsiteX15" fmla="*/ 842889 w 4370534"/>
                          <a:gd name="connsiteY15" fmla="*/ 1014317 h 1014317"/>
                          <a:gd name="connsiteX16" fmla="*/ 0 w 4370534"/>
                          <a:gd name="connsiteY16" fmla="*/ 1014317 h 1014317"/>
                          <a:gd name="connsiteX17" fmla="*/ 0 w 4370534"/>
                          <a:gd name="connsiteY17" fmla="*/ 497015 h 1014317"/>
                          <a:gd name="connsiteX18" fmla="*/ 0 w 4370534"/>
                          <a:gd name="connsiteY18" fmla="*/ 0 h 1014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0534" h="1014317" fill="none" extrusionOk="0">
                            <a:moveTo>
                              <a:pt x="0" y="0"/>
                            </a:moveTo>
                            <a:cubicBezTo>
                              <a:pt x="173522" y="17172"/>
                              <a:pt x="447626" y="14002"/>
                              <a:pt x="624362" y="0"/>
                            </a:cubicBezTo>
                            <a:cubicBezTo>
                              <a:pt x="801098" y="-14002"/>
                              <a:pt x="1000721" y="-10497"/>
                              <a:pt x="1161313" y="0"/>
                            </a:cubicBezTo>
                            <a:cubicBezTo>
                              <a:pt x="1321905" y="10497"/>
                              <a:pt x="1673102" y="10919"/>
                              <a:pt x="1873086" y="0"/>
                            </a:cubicBezTo>
                            <a:cubicBezTo>
                              <a:pt x="2073070" y="-10919"/>
                              <a:pt x="2290848" y="-924"/>
                              <a:pt x="2453743" y="0"/>
                            </a:cubicBezTo>
                            <a:cubicBezTo>
                              <a:pt x="2616638" y="924"/>
                              <a:pt x="2759996" y="2674"/>
                              <a:pt x="2946989" y="0"/>
                            </a:cubicBezTo>
                            <a:cubicBezTo>
                              <a:pt x="3133982" y="-2674"/>
                              <a:pt x="3357112" y="29555"/>
                              <a:pt x="3571351" y="0"/>
                            </a:cubicBezTo>
                            <a:cubicBezTo>
                              <a:pt x="3785590" y="-29555"/>
                              <a:pt x="4057051" y="24155"/>
                              <a:pt x="4370534" y="0"/>
                            </a:cubicBezTo>
                            <a:cubicBezTo>
                              <a:pt x="4382907" y="172225"/>
                              <a:pt x="4380097" y="244588"/>
                              <a:pt x="4370534" y="476729"/>
                            </a:cubicBezTo>
                            <a:cubicBezTo>
                              <a:pt x="4360971" y="708870"/>
                              <a:pt x="4387735" y="808049"/>
                              <a:pt x="4370534" y="1014317"/>
                            </a:cubicBezTo>
                            <a:cubicBezTo>
                              <a:pt x="4230913" y="1000189"/>
                              <a:pt x="4111410" y="1034088"/>
                              <a:pt x="3877288" y="1014317"/>
                            </a:cubicBezTo>
                            <a:cubicBezTo>
                              <a:pt x="3643166" y="994546"/>
                              <a:pt x="3472297" y="1027011"/>
                              <a:pt x="3209221" y="1014317"/>
                            </a:cubicBezTo>
                            <a:cubicBezTo>
                              <a:pt x="2946145" y="1001623"/>
                              <a:pt x="2913598" y="1028093"/>
                              <a:pt x="2628564" y="1014317"/>
                            </a:cubicBezTo>
                            <a:cubicBezTo>
                              <a:pt x="2343530" y="1000541"/>
                              <a:pt x="2260474" y="986407"/>
                              <a:pt x="1960497" y="1014317"/>
                            </a:cubicBezTo>
                            <a:cubicBezTo>
                              <a:pt x="1660520" y="1042227"/>
                              <a:pt x="1591582" y="1034391"/>
                              <a:pt x="1423545" y="1014317"/>
                            </a:cubicBezTo>
                            <a:cubicBezTo>
                              <a:pt x="1255508" y="994243"/>
                              <a:pt x="1061110" y="993067"/>
                              <a:pt x="842889" y="1014317"/>
                            </a:cubicBezTo>
                            <a:cubicBezTo>
                              <a:pt x="624668" y="1035567"/>
                              <a:pt x="389858" y="979645"/>
                              <a:pt x="0" y="1014317"/>
                            </a:cubicBezTo>
                            <a:cubicBezTo>
                              <a:pt x="-10720" y="797407"/>
                              <a:pt x="16312" y="692463"/>
                              <a:pt x="0" y="497015"/>
                            </a:cubicBezTo>
                            <a:cubicBezTo>
                              <a:pt x="-16312" y="301567"/>
                              <a:pt x="-16797" y="182840"/>
                              <a:pt x="0" y="0"/>
                            </a:cubicBezTo>
                            <a:close/>
                          </a:path>
                          <a:path w="4370534" h="1014317" stroke="0" extrusionOk="0">
                            <a:moveTo>
                              <a:pt x="0" y="0"/>
                            </a:moveTo>
                            <a:cubicBezTo>
                              <a:pt x="279789" y="25887"/>
                              <a:pt x="321356" y="-21154"/>
                              <a:pt x="624362" y="0"/>
                            </a:cubicBezTo>
                            <a:cubicBezTo>
                              <a:pt x="927368" y="21154"/>
                              <a:pt x="1054503" y="962"/>
                              <a:pt x="1336135" y="0"/>
                            </a:cubicBezTo>
                            <a:cubicBezTo>
                              <a:pt x="1617767" y="-962"/>
                              <a:pt x="1715390" y="21368"/>
                              <a:pt x="1829381" y="0"/>
                            </a:cubicBezTo>
                            <a:cubicBezTo>
                              <a:pt x="1943372" y="-21368"/>
                              <a:pt x="2172227" y="-6640"/>
                              <a:pt x="2366332" y="0"/>
                            </a:cubicBezTo>
                            <a:cubicBezTo>
                              <a:pt x="2560437" y="6640"/>
                              <a:pt x="2716006" y="-20605"/>
                              <a:pt x="2859578" y="0"/>
                            </a:cubicBezTo>
                            <a:cubicBezTo>
                              <a:pt x="3003150" y="20605"/>
                              <a:pt x="3365993" y="23803"/>
                              <a:pt x="3571351" y="0"/>
                            </a:cubicBezTo>
                            <a:cubicBezTo>
                              <a:pt x="3776709" y="-23803"/>
                              <a:pt x="4134059" y="-5065"/>
                              <a:pt x="4370534" y="0"/>
                            </a:cubicBezTo>
                            <a:cubicBezTo>
                              <a:pt x="4365055" y="165263"/>
                              <a:pt x="4372694" y="326379"/>
                              <a:pt x="4370534" y="497015"/>
                            </a:cubicBezTo>
                            <a:cubicBezTo>
                              <a:pt x="4368374" y="667652"/>
                              <a:pt x="4365495" y="898678"/>
                              <a:pt x="4370534" y="1014317"/>
                            </a:cubicBezTo>
                            <a:cubicBezTo>
                              <a:pt x="4224771" y="1018434"/>
                              <a:pt x="3810077" y="1001524"/>
                              <a:pt x="3658761" y="1014317"/>
                            </a:cubicBezTo>
                            <a:cubicBezTo>
                              <a:pt x="3507445" y="1027110"/>
                              <a:pt x="3128193" y="1019003"/>
                              <a:pt x="2990694" y="1014317"/>
                            </a:cubicBezTo>
                            <a:cubicBezTo>
                              <a:pt x="2853195" y="1009631"/>
                              <a:pt x="2581712" y="998699"/>
                              <a:pt x="2322627" y="1014317"/>
                            </a:cubicBezTo>
                            <a:cubicBezTo>
                              <a:pt x="2063542" y="1029935"/>
                              <a:pt x="1934540" y="1038571"/>
                              <a:pt x="1741970" y="1014317"/>
                            </a:cubicBezTo>
                            <a:cubicBezTo>
                              <a:pt x="1549400" y="990063"/>
                              <a:pt x="1435593" y="987915"/>
                              <a:pt x="1161313" y="1014317"/>
                            </a:cubicBezTo>
                            <a:cubicBezTo>
                              <a:pt x="887033" y="1040719"/>
                              <a:pt x="239492" y="1049268"/>
                              <a:pt x="0" y="1014317"/>
                            </a:cubicBezTo>
                            <a:cubicBezTo>
                              <a:pt x="7187" y="916417"/>
                              <a:pt x="23038" y="735815"/>
                              <a:pt x="0" y="527445"/>
                            </a:cubicBezTo>
                            <a:cubicBezTo>
                              <a:pt x="-23038" y="319075"/>
                              <a:pt x="-2374" y="2635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E8D23-5171-3BF2-2F28-8A3693E0B853}"/>
                  </a:ext>
                </a:extLst>
              </p:cNvPr>
              <p:cNvSpPr txBox="1"/>
              <p:nvPr/>
            </p:nvSpPr>
            <p:spPr>
              <a:xfrm>
                <a:off x="7157896" y="1971425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E8D23-5171-3BF2-2F28-8A3693E0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6" y="1971425"/>
                <a:ext cx="6595425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6720B0-B759-A867-2106-544F344D5BBA}"/>
                  </a:ext>
                </a:extLst>
              </p:cNvPr>
              <p:cNvSpPr txBox="1"/>
              <p:nvPr/>
            </p:nvSpPr>
            <p:spPr>
              <a:xfrm>
                <a:off x="7157896" y="4037632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3, 4, …,9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6720B0-B759-A867-2106-544F344D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6" y="4037632"/>
                <a:ext cx="6595425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FB853F-550C-F836-E7E4-03167F06DD0F}"/>
                  </a:ext>
                </a:extLst>
              </p:cNvPr>
              <p:cNvSpPr txBox="1"/>
              <p:nvPr/>
            </p:nvSpPr>
            <p:spPr>
              <a:xfrm>
                <a:off x="7157895" y="6103839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3, 4, …,99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FB853F-550C-F836-E7E4-03167F06D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5" y="6103839"/>
                <a:ext cx="6595425" cy="1077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1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Steps…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3200" dirty="0"/>
                  <a:t>Arrange data set from smallest to largest</a:t>
                </a:r>
              </a:p>
              <a:p>
                <a:pPr lvl="0"/>
                <a:r>
                  <a:rPr lang="en-US" sz="3200" dirty="0"/>
                  <a:t>Identify the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by utilizing the formula,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0"/>
                <a:r>
                  <a:rPr lang="en-US" sz="3200" dirty="0">
                    <a:highlight>
                      <a:srgbClr val="FFFF00"/>
                    </a:highlight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 is the integer value</a:t>
                </a:r>
                <a:r>
                  <a:rPr lang="en-US" sz="3200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𝑂𝑏𝑠𝑒𝑟𝑣𝑎𝑡𝑖𝑜𝑛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𝑂𝑏𝑠𝑒𝑟𝑣𝑎𝑡𝑖𝑜𝑛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>
                    <a:highlight>
                      <a:srgbClr val="FFFF00"/>
                    </a:highlight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 is not integer value</a:t>
                </a:r>
                <a:r>
                  <a:rPr lang="en-US" sz="3200" dirty="0"/>
                  <a:t>, then take the next integer value as position.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  <a:blipFill>
                <a:blip r:embed="rId2"/>
                <a:stretch>
                  <a:fillRect l="-83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A33232-D8EC-3C52-0308-DDE01E135C95}"/>
                  </a:ext>
                </a:extLst>
              </p:cNvPr>
              <p:cNvSpPr txBox="1"/>
              <p:nvPr/>
            </p:nvSpPr>
            <p:spPr>
              <a:xfrm>
                <a:off x="9935309" y="246759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A33232-D8EC-3C52-0308-DDE01E13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9" y="246759"/>
                <a:ext cx="4377850" cy="1011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FB05E-0CAA-2FD0-7033-F79FCC5A6110}"/>
                  </a:ext>
                </a:extLst>
              </p:cNvPr>
              <p:cNvSpPr txBox="1"/>
              <p:nvPr/>
            </p:nvSpPr>
            <p:spPr>
              <a:xfrm>
                <a:off x="9935309" y="1407159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FB05E-0CAA-2FD0-7033-F79FCC5A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9" y="1407159"/>
                <a:ext cx="4377850" cy="1011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5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 (Ungrouped)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8274D7-788A-1911-3BC8-BFE7AC498C2B}"/>
                  </a:ext>
                </a:extLst>
              </p:cNvPr>
              <p:cNvSpPr txBox="1"/>
              <p:nvPr/>
            </p:nvSpPr>
            <p:spPr>
              <a:xfrm>
                <a:off x="425401" y="2028683"/>
                <a:ext cx="6199333" cy="5238165"/>
              </a:xfrm>
              <a:custGeom>
                <a:avLst/>
                <a:gdLst>
                  <a:gd name="connsiteX0" fmla="*/ 0 w 6199333"/>
                  <a:gd name="connsiteY0" fmla="*/ 0 h 5238165"/>
                  <a:gd name="connsiteX1" fmla="*/ 626821 w 6199333"/>
                  <a:gd name="connsiteY1" fmla="*/ 0 h 5238165"/>
                  <a:gd name="connsiteX2" fmla="*/ 1253643 w 6199333"/>
                  <a:gd name="connsiteY2" fmla="*/ 0 h 5238165"/>
                  <a:gd name="connsiteX3" fmla="*/ 1756478 w 6199333"/>
                  <a:gd name="connsiteY3" fmla="*/ 0 h 5238165"/>
                  <a:gd name="connsiteX4" fmla="*/ 2569279 w 6199333"/>
                  <a:gd name="connsiteY4" fmla="*/ 0 h 5238165"/>
                  <a:gd name="connsiteX5" fmla="*/ 3196101 w 6199333"/>
                  <a:gd name="connsiteY5" fmla="*/ 0 h 5238165"/>
                  <a:gd name="connsiteX6" fmla="*/ 3822922 w 6199333"/>
                  <a:gd name="connsiteY6" fmla="*/ 0 h 5238165"/>
                  <a:gd name="connsiteX7" fmla="*/ 4573730 w 6199333"/>
                  <a:gd name="connsiteY7" fmla="*/ 0 h 5238165"/>
                  <a:gd name="connsiteX8" fmla="*/ 5076565 w 6199333"/>
                  <a:gd name="connsiteY8" fmla="*/ 0 h 5238165"/>
                  <a:gd name="connsiteX9" fmla="*/ 6199333 w 6199333"/>
                  <a:gd name="connsiteY9" fmla="*/ 0 h 5238165"/>
                  <a:gd name="connsiteX10" fmla="*/ 6199333 w 6199333"/>
                  <a:gd name="connsiteY10" fmla="*/ 550007 h 5238165"/>
                  <a:gd name="connsiteX11" fmla="*/ 6199333 w 6199333"/>
                  <a:gd name="connsiteY11" fmla="*/ 1257160 h 5238165"/>
                  <a:gd name="connsiteX12" fmla="*/ 6199333 w 6199333"/>
                  <a:gd name="connsiteY12" fmla="*/ 1911930 h 5238165"/>
                  <a:gd name="connsiteX13" fmla="*/ 6199333 w 6199333"/>
                  <a:gd name="connsiteY13" fmla="*/ 2619083 h 5238165"/>
                  <a:gd name="connsiteX14" fmla="*/ 6199333 w 6199333"/>
                  <a:gd name="connsiteY14" fmla="*/ 3221471 h 5238165"/>
                  <a:gd name="connsiteX15" fmla="*/ 6199333 w 6199333"/>
                  <a:gd name="connsiteY15" fmla="*/ 3928624 h 5238165"/>
                  <a:gd name="connsiteX16" fmla="*/ 6199333 w 6199333"/>
                  <a:gd name="connsiteY16" fmla="*/ 4426249 h 5238165"/>
                  <a:gd name="connsiteX17" fmla="*/ 6199333 w 6199333"/>
                  <a:gd name="connsiteY17" fmla="*/ 5238165 h 5238165"/>
                  <a:gd name="connsiteX18" fmla="*/ 5510518 w 6199333"/>
                  <a:gd name="connsiteY18" fmla="*/ 5238165 h 5238165"/>
                  <a:gd name="connsiteX19" fmla="*/ 4945690 w 6199333"/>
                  <a:gd name="connsiteY19" fmla="*/ 5238165 h 5238165"/>
                  <a:gd name="connsiteX20" fmla="*/ 4380862 w 6199333"/>
                  <a:gd name="connsiteY20" fmla="*/ 5238165 h 5238165"/>
                  <a:gd name="connsiteX21" fmla="*/ 3754041 w 6199333"/>
                  <a:gd name="connsiteY21" fmla="*/ 5238165 h 5238165"/>
                  <a:gd name="connsiteX22" fmla="*/ 3003232 w 6199333"/>
                  <a:gd name="connsiteY22" fmla="*/ 5238165 h 5238165"/>
                  <a:gd name="connsiteX23" fmla="*/ 2190431 w 6199333"/>
                  <a:gd name="connsiteY23" fmla="*/ 5238165 h 5238165"/>
                  <a:gd name="connsiteX24" fmla="*/ 1439623 w 6199333"/>
                  <a:gd name="connsiteY24" fmla="*/ 5238165 h 5238165"/>
                  <a:gd name="connsiteX25" fmla="*/ 874795 w 6199333"/>
                  <a:gd name="connsiteY25" fmla="*/ 5238165 h 5238165"/>
                  <a:gd name="connsiteX26" fmla="*/ 0 w 6199333"/>
                  <a:gd name="connsiteY26" fmla="*/ 5238165 h 5238165"/>
                  <a:gd name="connsiteX27" fmla="*/ 0 w 6199333"/>
                  <a:gd name="connsiteY27" fmla="*/ 4688158 h 5238165"/>
                  <a:gd name="connsiteX28" fmla="*/ 0 w 6199333"/>
                  <a:gd name="connsiteY28" fmla="*/ 4190532 h 5238165"/>
                  <a:gd name="connsiteX29" fmla="*/ 0 w 6199333"/>
                  <a:gd name="connsiteY29" fmla="*/ 3483380 h 5238165"/>
                  <a:gd name="connsiteX30" fmla="*/ 0 w 6199333"/>
                  <a:gd name="connsiteY30" fmla="*/ 2776227 h 5238165"/>
                  <a:gd name="connsiteX31" fmla="*/ 0 w 6199333"/>
                  <a:gd name="connsiteY31" fmla="*/ 2278602 h 5238165"/>
                  <a:gd name="connsiteX32" fmla="*/ 0 w 6199333"/>
                  <a:gd name="connsiteY32" fmla="*/ 1676213 h 5238165"/>
                  <a:gd name="connsiteX33" fmla="*/ 0 w 6199333"/>
                  <a:gd name="connsiteY33" fmla="*/ 1073824 h 5238165"/>
                  <a:gd name="connsiteX34" fmla="*/ 0 w 6199333"/>
                  <a:gd name="connsiteY34" fmla="*/ 0 h 523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199333" h="5238165" fill="none" extrusionOk="0">
                    <a:moveTo>
                      <a:pt x="0" y="0"/>
                    </a:moveTo>
                    <a:cubicBezTo>
                      <a:pt x="269919" y="6156"/>
                      <a:pt x="382827" y="7733"/>
                      <a:pt x="626821" y="0"/>
                    </a:cubicBezTo>
                    <a:cubicBezTo>
                      <a:pt x="870815" y="-7733"/>
                      <a:pt x="994939" y="25789"/>
                      <a:pt x="1253643" y="0"/>
                    </a:cubicBezTo>
                    <a:cubicBezTo>
                      <a:pt x="1512347" y="-25789"/>
                      <a:pt x="1569714" y="20413"/>
                      <a:pt x="1756478" y="0"/>
                    </a:cubicBezTo>
                    <a:cubicBezTo>
                      <a:pt x="1943242" y="-20413"/>
                      <a:pt x="2237960" y="13817"/>
                      <a:pt x="2569279" y="0"/>
                    </a:cubicBezTo>
                    <a:cubicBezTo>
                      <a:pt x="2900598" y="-13817"/>
                      <a:pt x="2948294" y="7793"/>
                      <a:pt x="3196101" y="0"/>
                    </a:cubicBezTo>
                    <a:cubicBezTo>
                      <a:pt x="3443908" y="-7793"/>
                      <a:pt x="3564625" y="14214"/>
                      <a:pt x="3822922" y="0"/>
                    </a:cubicBezTo>
                    <a:cubicBezTo>
                      <a:pt x="4081219" y="-14214"/>
                      <a:pt x="4217274" y="-27586"/>
                      <a:pt x="4573730" y="0"/>
                    </a:cubicBezTo>
                    <a:cubicBezTo>
                      <a:pt x="4930186" y="27586"/>
                      <a:pt x="4850057" y="6911"/>
                      <a:pt x="5076565" y="0"/>
                    </a:cubicBezTo>
                    <a:cubicBezTo>
                      <a:pt x="5303073" y="-6911"/>
                      <a:pt x="5683454" y="-47492"/>
                      <a:pt x="6199333" y="0"/>
                    </a:cubicBezTo>
                    <a:cubicBezTo>
                      <a:pt x="6183822" y="212173"/>
                      <a:pt x="6197511" y="325069"/>
                      <a:pt x="6199333" y="550007"/>
                    </a:cubicBezTo>
                    <a:cubicBezTo>
                      <a:pt x="6201155" y="774945"/>
                      <a:pt x="6194662" y="981254"/>
                      <a:pt x="6199333" y="1257160"/>
                    </a:cubicBezTo>
                    <a:cubicBezTo>
                      <a:pt x="6204004" y="1533066"/>
                      <a:pt x="6191154" y="1723478"/>
                      <a:pt x="6199333" y="1911930"/>
                    </a:cubicBezTo>
                    <a:cubicBezTo>
                      <a:pt x="6207513" y="2100382"/>
                      <a:pt x="6229091" y="2380022"/>
                      <a:pt x="6199333" y="2619083"/>
                    </a:cubicBezTo>
                    <a:cubicBezTo>
                      <a:pt x="6169575" y="2858144"/>
                      <a:pt x="6222368" y="3032863"/>
                      <a:pt x="6199333" y="3221471"/>
                    </a:cubicBezTo>
                    <a:cubicBezTo>
                      <a:pt x="6176298" y="3410079"/>
                      <a:pt x="6163987" y="3596985"/>
                      <a:pt x="6199333" y="3928624"/>
                    </a:cubicBezTo>
                    <a:cubicBezTo>
                      <a:pt x="6234679" y="4260263"/>
                      <a:pt x="6194365" y="4235926"/>
                      <a:pt x="6199333" y="4426249"/>
                    </a:cubicBezTo>
                    <a:cubicBezTo>
                      <a:pt x="6204301" y="4616572"/>
                      <a:pt x="6186594" y="4855737"/>
                      <a:pt x="6199333" y="5238165"/>
                    </a:cubicBezTo>
                    <a:cubicBezTo>
                      <a:pt x="5878909" y="5254745"/>
                      <a:pt x="5651972" y="5215181"/>
                      <a:pt x="5510518" y="5238165"/>
                    </a:cubicBezTo>
                    <a:cubicBezTo>
                      <a:pt x="5369064" y="5261149"/>
                      <a:pt x="5067906" y="5261717"/>
                      <a:pt x="4945690" y="5238165"/>
                    </a:cubicBezTo>
                    <a:cubicBezTo>
                      <a:pt x="4823474" y="5214613"/>
                      <a:pt x="4636374" y="5239553"/>
                      <a:pt x="4380862" y="5238165"/>
                    </a:cubicBezTo>
                    <a:cubicBezTo>
                      <a:pt x="4125350" y="5236777"/>
                      <a:pt x="3894798" y="5209266"/>
                      <a:pt x="3754041" y="5238165"/>
                    </a:cubicBezTo>
                    <a:cubicBezTo>
                      <a:pt x="3613284" y="5267064"/>
                      <a:pt x="3168849" y="5202741"/>
                      <a:pt x="3003232" y="5238165"/>
                    </a:cubicBezTo>
                    <a:cubicBezTo>
                      <a:pt x="2837615" y="5273589"/>
                      <a:pt x="2502274" y="5258570"/>
                      <a:pt x="2190431" y="5238165"/>
                    </a:cubicBezTo>
                    <a:cubicBezTo>
                      <a:pt x="1878588" y="5217760"/>
                      <a:pt x="1689819" y="5265291"/>
                      <a:pt x="1439623" y="5238165"/>
                    </a:cubicBezTo>
                    <a:cubicBezTo>
                      <a:pt x="1189427" y="5211039"/>
                      <a:pt x="1123779" y="5255188"/>
                      <a:pt x="874795" y="5238165"/>
                    </a:cubicBezTo>
                    <a:cubicBezTo>
                      <a:pt x="625811" y="5221142"/>
                      <a:pt x="363361" y="5209817"/>
                      <a:pt x="0" y="5238165"/>
                    </a:cubicBezTo>
                    <a:cubicBezTo>
                      <a:pt x="2168" y="5022149"/>
                      <a:pt x="-771" y="4862477"/>
                      <a:pt x="0" y="4688158"/>
                    </a:cubicBezTo>
                    <a:cubicBezTo>
                      <a:pt x="771" y="4513839"/>
                      <a:pt x="8957" y="4384965"/>
                      <a:pt x="0" y="4190532"/>
                    </a:cubicBezTo>
                    <a:cubicBezTo>
                      <a:pt x="-8957" y="3996099"/>
                      <a:pt x="14479" y="3790507"/>
                      <a:pt x="0" y="3483380"/>
                    </a:cubicBezTo>
                    <a:cubicBezTo>
                      <a:pt x="-14479" y="3176253"/>
                      <a:pt x="-11987" y="2995307"/>
                      <a:pt x="0" y="2776227"/>
                    </a:cubicBezTo>
                    <a:cubicBezTo>
                      <a:pt x="11987" y="2557147"/>
                      <a:pt x="-19094" y="2524952"/>
                      <a:pt x="0" y="2278602"/>
                    </a:cubicBezTo>
                    <a:cubicBezTo>
                      <a:pt x="19094" y="2032253"/>
                      <a:pt x="14654" y="1901086"/>
                      <a:pt x="0" y="1676213"/>
                    </a:cubicBezTo>
                    <a:cubicBezTo>
                      <a:pt x="-14654" y="1451340"/>
                      <a:pt x="3746" y="1199902"/>
                      <a:pt x="0" y="1073824"/>
                    </a:cubicBezTo>
                    <a:cubicBezTo>
                      <a:pt x="-3746" y="947746"/>
                      <a:pt x="-4993" y="446290"/>
                      <a:pt x="0" y="0"/>
                    </a:cubicBezTo>
                    <a:close/>
                  </a:path>
                  <a:path w="6199333" h="5238165" stroke="0" extrusionOk="0">
                    <a:moveTo>
                      <a:pt x="0" y="0"/>
                    </a:moveTo>
                    <a:cubicBezTo>
                      <a:pt x="288623" y="3330"/>
                      <a:pt x="413615" y="22450"/>
                      <a:pt x="688815" y="0"/>
                    </a:cubicBezTo>
                    <a:cubicBezTo>
                      <a:pt x="964015" y="-22450"/>
                      <a:pt x="1338417" y="10937"/>
                      <a:pt x="1501616" y="0"/>
                    </a:cubicBezTo>
                    <a:cubicBezTo>
                      <a:pt x="1664815" y="-10937"/>
                      <a:pt x="1797929" y="-20062"/>
                      <a:pt x="2004451" y="0"/>
                    </a:cubicBezTo>
                    <a:cubicBezTo>
                      <a:pt x="2210973" y="20062"/>
                      <a:pt x="2289784" y="2052"/>
                      <a:pt x="2569279" y="0"/>
                    </a:cubicBezTo>
                    <a:cubicBezTo>
                      <a:pt x="2848774" y="-2052"/>
                      <a:pt x="2901904" y="16770"/>
                      <a:pt x="3072114" y="0"/>
                    </a:cubicBezTo>
                    <a:cubicBezTo>
                      <a:pt x="3242324" y="-16770"/>
                      <a:pt x="3581911" y="11831"/>
                      <a:pt x="3884915" y="0"/>
                    </a:cubicBezTo>
                    <a:cubicBezTo>
                      <a:pt x="4187919" y="-11831"/>
                      <a:pt x="4332053" y="7841"/>
                      <a:pt x="4573730" y="0"/>
                    </a:cubicBezTo>
                    <a:cubicBezTo>
                      <a:pt x="4815408" y="-7841"/>
                      <a:pt x="4915450" y="18252"/>
                      <a:pt x="5200552" y="0"/>
                    </a:cubicBezTo>
                    <a:cubicBezTo>
                      <a:pt x="5485654" y="-18252"/>
                      <a:pt x="5883760" y="20734"/>
                      <a:pt x="6199333" y="0"/>
                    </a:cubicBezTo>
                    <a:cubicBezTo>
                      <a:pt x="6176603" y="171263"/>
                      <a:pt x="6188593" y="312941"/>
                      <a:pt x="6199333" y="497626"/>
                    </a:cubicBezTo>
                    <a:cubicBezTo>
                      <a:pt x="6210073" y="682311"/>
                      <a:pt x="6188956" y="911693"/>
                      <a:pt x="6199333" y="1152396"/>
                    </a:cubicBezTo>
                    <a:cubicBezTo>
                      <a:pt x="6209711" y="1393099"/>
                      <a:pt x="6193589" y="1506281"/>
                      <a:pt x="6199333" y="1859549"/>
                    </a:cubicBezTo>
                    <a:cubicBezTo>
                      <a:pt x="6205077" y="2212817"/>
                      <a:pt x="6188617" y="2282346"/>
                      <a:pt x="6199333" y="2566701"/>
                    </a:cubicBezTo>
                    <a:cubicBezTo>
                      <a:pt x="6210049" y="2851056"/>
                      <a:pt x="6184731" y="3016371"/>
                      <a:pt x="6199333" y="3221471"/>
                    </a:cubicBezTo>
                    <a:cubicBezTo>
                      <a:pt x="6213936" y="3426571"/>
                      <a:pt x="6185843" y="3670088"/>
                      <a:pt x="6199333" y="3981005"/>
                    </a:cubicBezTo>
                    <a:cubicBezTo>
                      <a:pt x="6212823" y="4291922"/>
                      <a:pt x="6186470" y="4400445"/>
                      <a:pt x="6199333" y="4531013"/>
                    </a:cubicBezTo>
                    <a:cubicBezTo>
                      <a:pt x="6212196" y="4661581"/>
                      <a:pt x="6180900" y="5087877"/>
                      <a:pt x="6199333" y="5238165"/>
                    </a:cubicBezTo>
                    <a:cubicBezTo>
                      <a:pt x="6069975" y="5241004"/>
                      <a:pt x="5766974" y="5244249"/>
                      <a:pt x="5634505" y="5238165"/>
                    </a:cubicBezTo>
                    <a:cubicBezTo>
                      <a:pt x="5502036" y="5232081"/>
                      <a:pt x="5272733" y="5253602"/>
                      <a:pt x="5069677" y="5238165"/>
                    </a:cubicBezTo>
                    <a:cubicBezTo>
                      <a:pt x="4866621" y="5222728"/>
                      <a:pt x="4638943" y="5243981"/>
                      <a:pt x="4380862" y="5238165"/>
                    </a:cubicBezTo>
                    <a:cubicBezTo>
                      <a:pt x="4122781" y="5232349"/>
                      <a:pt x="3944252" y="5254272"/>
                      <a:pt x="3816034" y="5238165"/>
                    </a:cubicBezTo>
                    <a:cubicBezTo>
                      <a:pt x="3687816" y="5222058"/>
                      <a:pt x="3403187" y="5198690"/>
                      <a:pt x="3003232" y="5238165"/>
                    </a:cubicBezTo>
                    <a:cubicBezTo>
                      <a:pt x="2603277" y="5277640"/>
                      <a:pt x="2558395" y="5244171"/>
                      <a:pt x="2190431" y="5238165"/>
                    </a:cubicBezTo>
                    <a:cubicBezTo>
                      <a:pt x="1822467" y="5232159"/>
                      <a:pt x="1812783" y="5229313"/>
                      <a:pt x="1687596" y="5238165"/>
                    </a:cubicBezTo>
                    <a:cubicBezTo>
                      <a:pt x="1562410" y="5247017"/>
                      <a:pt x="1096347" y="5258982"/>
                      <a:pt x="936788" y="5238165"/>
                    </a:cubicBezTo>
                    <a:cubicBezTo>
                      <a:pt x="777229" y="5217348"/>
                      <a:pt x="307442" y="5252347"/>
                      <a:pt x="0" y="5238165"/>
                    </a:cubicBezTo>
                    <a:cubicBezTo>
                      <a:pt x="1298" y="5121097"/>
                      <a:pt x="-5681" y="4911522"/>
                      <a:pt x="0" y="4688158"/>
                    </a:cubicBezTo>
                    <a:cubicBezTo>
                      <a:pt x="5681" y="4464794"/>
                      <a:pt x="-20187" y="4126774"/>
                      <a:pt x="0" y="3981005"/>
                    </a:cubicBezTo>
                    <a:cubicBezTo>
                      <a:pt x="20187" y="3835236"/>
                      <a:pt x="-30198" y="3564010"/>
                      <a:pt x="0" y="3326235"/>
                    </a:cubicBezTo>
                    <a:cubicBezTo>
                      <a:pt x="30198" y="3088460"/>
                      <a:pt x="32006" y="2906902"/>
                      <a:pt x="0" y="2619083"/>
                    </a:cubicBezTo>
                    <a:cubicBezTo>
                      <a:pt x="-32006" y="2331264"/>
                      <a:pt x="16165" y="2236899"/>
                      <a:pt x="0" y="2016694"/>
                    </a:cubicBezTo>
                    <a:cubicBezTo>
                      <a:pt x="-16165" y="1796489"/>
                      <a:pt x="-16396" y="1555374"/>
                      <a:pt x="0" y="1309541"/>
                    </a:cubicBezTo>
                    <a:cubicBezTo>
                      <a:pt x="16396" y="1063708"/>
                      <a:pt x="9135" y="896680"/>
                      <a:pt x="0" y="759534"/>
                    </a:cubicBezTo>
                    <a:cubicBezTo>
                      <a:pt x="-9135" y="622388"/>
                      <a:pt x="11962" y="20011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Data: 20, 22, 27, 33, 23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Organize the data into ascending order, </a:t>
                </a:r>
                <a:r>
                  <a:rPr lang="en-US" sz="2800" dirty="0"/>
                  <a:t>20, 22, 23, 27, 33</a:t>
                </a:r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Now,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Since, the position value is not integer, thus we should go for next integer value.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.=22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8274D7-788A-1911-3BC8-BFE7AC4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1" y="2028683"/>
                <a:ext cx="6199333" cy="5238165"/>
              </a:xfrm>
              <a:prstGeom prst="rect">
                <a:avLst/>
              </a:prstGeom>
              <a:blipFill>
                <a:blip r:embed="rId2"/>
                <a:stretch>
                  <a:fillRect l="-2246" t="-921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199333"/>
                          <a:gd name="connsiteY0" fmla="*/ 0 h 5238165"/>
                          <a:gd name="connsiteX1" fmla="*/ 626821 w 6199333"/>
                          <a:gd name="connsiteY1" fmla="*/ 0 h 5238165"/>
                          <a:gd name="connsiteX2" fmla="*/ 1253643 w 6199333"/>
                          <a:gd name="connsiteY2" fmla="*/ 0 h 5238165"/>
                          <a:gd name="connsiteX3" fmla="*/ 1756478 w 6199333"/>
                          <a:gd name="connsiteY3" fmla="*/ 0 h 5238165"/>
                          <a:gd name="connsiteX4" fmla="*/ 2569279 w 6199333"/>
                          <a:gd name="connsiteY4" fmla="*/ 0 h 5238165"/>
                          <a:gd name="connsiteX5" fmla="*/ 3196101 w 6199333"/>
                          <a:gd name="connsiteY5" fmla="*/ 0 h 5238165"/>
                          <a:gd name="connsiteX6" fmla="*/ 3822922 w 6199333"/>
                          <a:gd name="connsiteY6" fmla="*/ 0 h 5238165"/>
                          <a:gd name="connsiteX7" fmla="*/ 4573730 w 6199333"/>
                          <a:gd name="connsiteY7" fmla="*/ 0 h 5238165"/>
                          <a:gd name="connsiteX8" fmla="*/ 5076565 w 6199333"/>
                          <a:gd name="connsiteY8" fmla="*/ 0 h 5238165"/>
                          <a:gd name="connsiteX9" fmla="*/ 6199333 w 6199333"/>
                          <a:gd name="connsiteY9" fmla="*/ 0 h 5238165"/>
                          <a:gd name="connsiteX10" fmla="*/ 6199333 w 6199333"/>
                          <a:gd name="connsiteY10" fmla="*/ 550007 h 5238165"/>
                          <a:gd name="connsiteX11" fmla="*/ 6199333 w 6199333"/>
                          <a:gd name="connsiteY11" fmla="*/ 1257160 h 5238165"/>
                          <a:gd name="connsiteX12" fmla="*/ 6199333 w 6199333"/>
                          <a:gd name="connsiteY12" fmla="*/ 1911930 h 5238165"/>
                          <a:gd name="connsiteX13" fmla="*/ 6199333 w 6199333"/>
                          <a:gd name="connsiteY13" fmla="*/ 2619083 h 5238165"/>
                          <a:gd name="connsiteX14" fmla="*/ 6199333 w 6199333"/>
                          <a:gd name="connsiteY14" fmla="*/ 3221471 h 5238165"/>
                          <a:gd name="connsiteX15" fmla="*/ 6199333 w 6199333"/>
                          <a:gd name="connsiteY15" fmla="*/ 3928624 h 5238165"/>
                          <a:gd name="connsiteX16" fmla="*/ 6199333 w 6199333"/>
                          <a:gd name="connsiteY16" fmla="*/ 4426249 h 5238165"/>
                          <a:gd name="connsiteX17" fmla="*/ 6199333 w 6199333"/>
                          <a:gd name="connsiteY17" fmla="*/ 5238165 h 5238165"/>
                          <a:gd name="connsiteX18" fmla="*/ 5510518 w 6199333"/>
                          <a:gd name="connsiteY18" fmla="*/ 5238165 h 5238165"/>
                          <a:gd name="connsiteX19" fmla="*/ 4945690 w 6199333"/>
                          <a:gd name="connsiteY19" fmla="*/ 5238165 h 5238165"/>
                          <a:gd name="connsiteX20" fmla="*/ 4380862 w 6199333"/>
                          <a:gd name="connsiteY20" fmla="*/ 5238165 h 5238165"/>
                          <a:gd name="connsiteX21" fmla="*/ 3754041 w 6199333"/>
                          <a:gd name="connsiteY21" fmla="*/ 5238165 h 5238165"/>
                          <a:gd name="connsiteX22" fmla="*/ 3003232 w 6199333"/>
                          <a:gd name="connsiteY22" fmla="*/ 5238165 h 5238165"/>
                          <a:gd name="connsiteX23" fmla="*/ 2190431 w 6199333"/>
                          <a:gd name="connsiteY23" fmla="*/ 5238165 h 5238165"/>
                          <a:gd name="connsiteX24" fmla="*/ 1439623 w 6199333"/>
                          <a:gd name="connsiteY24" fmla="*/ 5238165 h 5238165"/>
                          <a:gd name="connsiteX25" fmla="*/ 874795 w 6199333"/>
                          <a:gd name="connsiteY25" fmla="*/ 5238165 h 5238165"/>
                          <a:gd name="connsiteX26" fmla="*/ 0 w 6199333"/>
                          <a:gd name="connsiteY26" fmla="*/ 5238165 h 5238165"/>
                          <a:gd name="connsiteX27" fmla="*/ 0 w 6199333"/>
                          <a:gd name="connsiteY27" fmla="*/ 4688158 h 5238165"/>
                          <a:gd name="connsiteX28" fmla="*/ 0 w 6199333"/>
                          <a:gd name="connsiteY28" fmla="*/ 4190532 h 5238165"/>
                          <a:gd name="connsiteX29" fmla="*/ 0 w 6199333"/>
                          <a:gd name="connsiteY29" fmla="*/ 3483380 h 5238165"/>
                          <a:gd name="connsiteX30" fmla="*/ 0 w 6199333"/>
                          <a:gd name="connsiteY30" fmla="*/ 2776227 h 5238165"/>
                          <a:gd name="connsiteX31" fmla="*/ 0 w 6199333"/>
                          <a:gd name="connsiteY31" fmla="*/ 2278602 h 5238165"/>
                          <a:gd name="connsiteX32" fmla="*/ 0 w 6199333"/>
                          <a:gd name="connsiteY32" fmla="*/ 1676213 h 5238165"/>
                          <a:gd name="connsiteX33" fmla="*/ 0 w 6199333"/>
                          <a:gd name="connsiteY33" fmla="*/ 1073824 h 5238165"/>
                          <a:gd name="connsiteX34" fmla="*/ 0 w 6199333"/>
                          <a:gd name="connsiteY34" fmla="*/ 0 h 52381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6199333" h="5238165" fill="none" extrusionOk="0">
                            <a:moveTo>
                              <a:pt x="0" y="0"/>
                            </a:moveTo>
                            <a:cubicBezTo>
                              <a:pt x="269919" y="6156"/>
                              <a:pt x="382827" y="7733"/>
                              <a:pt x="626821" y="0"/>
                            </a:cubicBezTo>
                            <a:cubicBezTo>
                              <a:pt x="870815" y="-7733"/>
                              <a:pt x="994939" y="25789"/>
                              <a:pt x="1253643" y="0"/>
                            </a:cubicBezTo>
                            <a:cubicBezTo>
                              <a:pt x="1512347" y="-25789"/>
                              <a:pt x="1569714" y="20413"/>
                              <a:pt x="1756478" y="0"/>
                            </a:cubicBezTo>
                            <a:cubicBezTo>
                              <a:pt x="1943242" y="-20413"/>
                              <a:pt x="2237960" y="13817"/>
                              <a:pt x="2569279" y="0"/>
                            </a:cubicBezTo>
                            <a:cubicBezTo>
                              <a:pt x="2900598" y="-13817"/>
                              <a:pt x="2948294" y="7793"/>
                              <a:pt x="3196101" y="0"/>
                            </a:cubicBezTo>
                            <a:cubicBezTo>
                              <a:pt x="3443908" y="-7793"/>
                              <a:pt x="3564625" y="14214"/>
                              <a:pt x="3822922" y="0"/>
                            </a:cubicBezTo>
                            <a:cubicBezTo>
                              <a:pt x="4081219" y="-14214"/>
                              <a:pt x="4217274" y="-27586"/>
                              <a:pt x="4573730" y="0"/>
                            </a:cubicBezTo>
                            <a:cubicBezTo>
                              <a:pt x="4930186" y="27586"/>
                              <a:pt x="4850057" y="6911"/>
                              <a:pt x="5076565" y="0"/>
                            </a:cubicBezTo>
                            <a:cubicBezTo>
                              <a:pt x="5303073" y="-6911"/>
                              <a:pt x="5683454" y="-47492"/>
                              <a:pt x="6199333" y="0"/>
                            </a:cubicBezTo>
                            <a:cubicBezTo>
                              <a:pt x="6183822" y="212173"/>
                              <a:pt x="6197511" y="325069"/>
                              <a:pt x="6199333" y="550007"/>
                            </a:cubicBezTo>
                            <a:cubicBezTo>
                              <a:pt x="6201155" y="774945"/>
                              <a:pt x="6194662" y="981254"/>
                              <a:pt x="6199333" y="1257160"/>
                            </a:cubicBezTo>
                            <a:cubicBezTo>
                              <a:pt x="6204004" y="1533066"/>
                              <a:pt x="6191154" y="1723478"/>
                              <a:pt x="6199333" y="1911930"/>
                            </a:cubicBezTo>
                            <a:cubicBezTo>
                              <a:pt x="6207513" y="2100382"/>
                              <a:pt x="6229091" y="2380022"/>
                              <a:pt x="6199333" y="2619083"/>
                            </a:cubicBezTo>
                            <a:cubicBezTo>
                              <a:pt x="6169575" y="2858144"/>
                              <a:pt x="6222368" y="3032863"/>
                              <a:pt x="6199333" y="3221471"/>
                            </a:cubicBezTo>
                            <a:cubicBezTo>
                              <a:pt x="6176298" y="3410079"/>
                              <a:pt x="6163987" y="3596985"/>
                              <a:pt x="6199333" y="3928624"/>
                            </a:cubicBezTo>
                            <a:cubicBezTo>
                              <a:pt x="6234679" y="4260263"/>
                              <a:pt x="6194365" y="4235926"/>
                              <a:pt x="6199333" y="4426249"/>
                            </a:cubicBezTo>
                            <a:cubicBezTo>
                              <a:pt x="6204301" y="4616572"/>
                              <a:pt x="6186594" y="4855737"/>
                              <a:pt x="6199333" y="5238165"/>
                            </a:cubicBezTo>
                            <a:cubicBezTo>
                              <a:pt x="5878909" y="5254745"/>
                              <a:pt x="5651972" y="5215181"/>
                              <a:pt x="5510518" y="5238165"/>
                            </a:cubicBezTo>
                            <a:cubicBezTo>
                              <a:pt x="5369064" y="5261149"/>
                              <a:pt x="5067906" y="5261717"/>
                              <a:pt x="4945690" y="5238165"/>
                            </a:cubicBezTo>
                            <a:cubicBezTo>
                              <a:pt x="4823474" y="5214613"/>
                              <a:pt x="4636374" y="5239553"/>
                              <a:pt x="4380862" y="5238165"/>
                            </a:cubicBezTo>
                            <a:cubicBezTo>
                              <a:pt x="4125350" y="5236777"/>
                              <a:pt x="3894798" y="5209266"/>
                              <a:pt x="3754041" y="5238165"/>
                            </a:cubicBezTo>
                            <a:cubicBezTo>
                              <a:pt x="3613284" y="5267064"/>
                              <a:pt x="3168849" y="5202741"/>
                              <a:pt x="3003232" y="5238165"/>
                            </a:cubicBezTo>
                            <a:cubicBezTo>
                              <a:pt x="2837615" y="5273589"/>
                              <a:pt x="2502274" y="5258570"/>
                              <a:pt x="2190431" y="5238165"/>
                            </a:cubicBezTo>
                            <a:cubicBezTo>
                              <a:pt x="1878588" y="5217760"/>
                              <a:pt x="1689819" y="5265291"/>
                              <a:pt x="1439623" y="5238165"/>
                            </a:cubicBezTo>
                            <a:cubicBezTo>
                              <a:pt x="1189427" y="5211039"/>
                              <a:pt x="1123779" y="5255188"/>
                              <a:pt x="874795" y="5238165"/>
                            </a:cubicBezTo>
                            <a:cubicBezTo>
                              <a:pt x="625811" y="5221142"/>
                              <a:pt x="363361" y="5209817"/>
                              <a:pt x="0" y="5238165"/>
                            </a:cubicBezTo>
                            <a:cubicBezTo>
                              <a:pt x="2168" y="5022149"/>
                              <a:pt x="-771" y="4862477"/>
                              <a:pt x="0" y="4688158"/>
                            </a:cubicBezTo>
                            <a:cubicBezTo>
                              <a:pt x="771" y="4513839"/>
                              <a:pt x="8957" y="4384965"/>
                              <a:pt x="0" y="4190532"/>
                            </a:cubicBezTo>
                            <a:cubicBezTo>
                              <a:pt x="-8957" y="3996099"/>
                              <a:pt x="14479" y="3790507"/>
                              <a:pt x="0" y="3483380"/>
                            </a:cubicBezTo>
                            <a:cubicBezTo>
                              <a:pt x="-14479" y="3176253"/>
                              <a:pt x="-11987" y="2995307"/>
                              <a:pt x="0" y="2776227"/>
                            </a:cubicBezTo>
                            <a:cubicBezTo>
                              <a:pt x="11987" y="2557147"/>
                              <a:pt x="-19094" y="2524952"/>
                              <a:pt x="0" y="2278602"/>
                            </a:cubicBezTo>
                            <a:cubicBezTo>
                              <a:pt x="19094" y="2032253"/>
                              <a:pt x="14654" y="1901086"/>
                              <a:pt x="0" y="1676213"/>
                            </a:cubicBezTo>
                            <a:cubicBezTo>
                              <a:pt x="-14654" y="1451340"/>
                              <a:pt x="3746" y="1199902"/>
                              <a:pt x="0" y="1073824"/>
                            </a:cubicBezTo>
                            <a:cubicBezTo>
                              <a:pt x="-3746" y="947746"/>
                              <a:pt x="-4993" y="446290"/>
                              <a:pt x="0" y="0"/>
                            </a:cubicBezTo>
                            <a:close/>
                          </a:path>
                          <a:path w="6199333" h="5238165" stroke="0" extrusionOk="0">
                            <a:moveTo>
                              <a:pt x="0" y="0"/>
                            </a:moveTo>
                            <a:cubicBezTo>
                              <a:pt x="288623" y="3330"/>
                              <a:pt x="413615" y="22450"/>
                              <a:pt x="688815" y="0"/>
                            </a:cubicBezTo>
                            <a:cubicBezTo>
                              <a:pt x="964015" y="-22450"/>
                              <a:pt x="1338417" y="10937"/>
                              <a:pt x="1501616" y="0"/>
                            </a:cubicBezTo>
                            <a:cubicBezTo>
                              <a:pt x="1664815" y="-10937"/>
                              <a:pt x="1797929" y="-20062"/>
                              <a:pt x="2004451" y="0"/>
                            </a:cubicBezTo>
                            <a:cubicBezTo>
                              <a:pt x="2210973" y="20062"/>
                              <a:pt x="2289784" y="2052"/>
                              <a:pt x="2569279" y="0"/>
                            </a:cubicBezTo>
                            <a:cubicBezTo>
                              <a:pt x="2848774" y="-2052"/>
                              <a:pt x="2901904" y="16770"/>
                              <a:pt x="3072114" y="0"/>
                            </a:cubicBezTo>
                            <a:cubicBezTo>
                              <a:pt x="3242324" y="-16770"/>
                              <a:pt x="3581911" y="11831"/>
                              <a:pt x="3884915" y="0"/>
                            </a:cubicBezTo>
                            <a:cubicBezTo>
                              <a:pt x="4187919" y="-11831"/>
                              <a:pt x="4332053" y="7841"/>
                              <a:pt x="4573730" y="0"/>
                            </a:cubicBezTo>
                            <a:cubicBezTo>
                              <a:pt x="4815408" y="-7841"/>
                              <a:pt x="4915450" y="18252"/>
                              <a:pt x="5200552" y="0"/>
                            </a:cubicBezTo>
                            <a:cubicBezTo>
                              <a:pt x="5485654" y="-18252"/>
                              <a:pt x="5883760" y="20734"/>
                              <a:pt x="6199333" y="0"/>
                            </a:cubicBezTo>
                            <a:cubicBezTo>
                              <a:pt x="6176603" y="171263"/>
                              <a:pt x="6188593" y="312941"/>
                              <a:pt x="6199333" y="497626"/>
                            </a:cubicBezTo>
                            <a:cubicBezTo>
                              <a:pt x="6210073" y="682311"/>
                              <a:pt x="6188956" y="911693"/>
                              <a:pt x="6199333" y="1152396"/>
                            </a:cubicBezTo>
                            <a:cubicBezTo>
                              <a:pt x="6209711" y="1393099"/>
                              <a:pt x="6193589" y="1506281"/>
                              <a:pt x="6199333" y="1859549"/>
                            </a:cubicBezTo>
                            <a:cubicBezTo>
                              <a:pt x="6205077" y="2212817"/>
                              <a:pt x="6188617" y="2282346"/>
                              <a:pt x="6199333" y="2566701"/>
                            </a:cubicBezTo>
                            <a:cubicBezTo>
                              <a:pt x="6210049" y="2851056"/>
                              <a:pt x="6184731" y="3016371"/>
                              <a:pt x="6199333" y="3221471"/>
                            </a:cubicBezTo>
                            <a:cubicBezTo>
                              <a:pt x="6213936" y="3426571"/>
                              <a:pt x="6185843" y="3670088"/>
                              <a:pt x="6199333" y="3981005"/>
                            </a:cubicBezTo>
                            <a:cubicBezTo>
                              <a:pt x="6212823" y="4291922"/>
                              <a:pt x="6186470" y="4400445"/>
                              <a:pt x="6199333" y="4531013"/>
                            </a:cubicBezTo>
                            <a:cubicBezTo>
                              <a:pt x="6212196" y="4661581"/>
                              <a:pt x="6180900" y="5087877"/>
                              <a:pt x="6199333" y="5238165"/>
                            </a:cubicBezTo>
                            <a:cubicBezTo>
                              <a:pt x="6069975" y="5241004"/>
                              <a:pt x="5766974" y="5244249"/>
                              <a:pt x="5634505" y="5238165"/>
                            </a:cubicBezTo>
                            <a:cubicBezTo>
                              <a:pt x="5502036" y="5232081"/>
                              <a:pt x="5272733" y="5253602"/>
                              <a:pt x="5069677" y="5238165"/>
                            </a:cubicBezTo>
                            <a:cubicBezTo>
                              <a:pt x="4866621" y="5222728"/>
                              <a:pt x="4638943" y="5243981"/>
                              <a:pt x="4380862" y="5238165"/>
                            </a:cubicBezTo>
                            <a:cubicBezTo>
                              <a:pt x="4122781" y="5232349"/>
                              <a:pt x="3944252" y="5254272"/>
                              <a:pt x="3816034" y="5238165"/>
                            </a:cubicBezTo>
                            <a:cubicBezTo>
                              <a:pt x="3687816" y="5222058"/>
                              <a:pt x="3403187" y="5198690"/>
                              <a:pt x="3003232" y="5238165"/>
                            </a:cubicBezTo>
                            <a:cubicBezTo>
                              <a:pt x="2603277" y="5277640"/>
                              <a:pt x="2558395" y="5244171"/>
                              <a:pt x="2190431" y="5238165"/>
                            </a:cubicBezTo>
                            <a:cubicBezTo>
                              <a:pt x="1822467" y="5232159"/>
                              <a:pt x="1812783" y="5229313"/>
                              <a:pt x="1687596" y="5238165"/>
                            </a:cubicBezTo>
                            <a:cubicBezTo>
                              <a:pt x="1562410" y="5247017"/>
                              <a:pt x="1096347" y="5258982"/>
                              <a:pt x="936788" y="5238165"/>
                            </a:cubicBezTo>
                            <a:cubicBezTo>
                              <a:pt x="777229" y="5217348"/>
                              <a:pt x="307442" y="5252347"/>
                              <a:pt x="0" y="5238165"/>
                            </a:cubicBezTo>
                            <a:cubicBezTo>
                              <a:pt x="1298" y="5121097"/>
                              <a:pt x="-5681" y="4911522"/>
                              <a:pt x="0" y="4688158"/>
                            </a:cubicBezTo>
                            <a:cubicBezTo>
                              <a:pt x="5681" y="4464794"/>
                              <a:pt x="-20187" y="4126774"/>
                              <a:pt x="0" y="3981005"/>
                            </a:cubicBezTo>
                            <a:cubicBezTo>
                              <a:pt x="20187" y="3835236"/>
                              <a:pt x="-30198" y="3564010"/>
                              <a:pt x="0" y="3326235"/>
                            </a:cubicBezTo>
                            <a:cubicBezTo>
                              <a:pt x="30198" y="3088460"/>
                              <a:pt x="32006" y="2906902"/>
                              <a:pt x="0" y="2619083"/>
                            </a:cubicBezTo>
                            <a:cubicBezTo>
                              <a:pt x="-32006" y="2331264"/>
                              <a:pt x="16165" y="2236899"/>
                              <a:pt x="0" y="2016694"/>
                            </a:cubicBezTo>
                            <a:cubicBezTo>
                              <a:pt x="-16165" y="1796489"/>
                              <a:pt x="-16396" y="1555374"/>
                              <a:pt x="0" y="1309541"/>
                            </a:cubicBezTo>
                            <a:cubicBezTo>
                              <a:pt x="16396" y="1063708"/>
                              <a:pt x="9135" y="896680"/>
                              <a:pt x="0" y="759534"/>
                            </a:cubicBezTo>
                            <a:cubicBezTo>
                              <a:pt x="-9135" y="622388"/>
                              <a:pt x="11962" y="20011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B2D3D-61EF-3012-C41F-37DDE8B4B1B8}"/>
                  </a:ext>
                </a:extLst>
              </p:cNvPr>
              <p:cNvSpPr txBox="1"/>
              <p:nvPr/>
            </p:nvSpPr>
            <p:spPr>
              <a:xfrm>
                <a:off x="8012982" y="2028683"/>
                <a:ext cx="6199333" cy="5217710"/>
              </a:xfrm>
              <a:custGeom>
                <a:avLst/>
                <a:gdLst>
                  <a:gd name="connsiteX0" fmla="*/ 0 w 6199333"/>
                  <a:gd name="connsiteY0" fmla="*/ 0 h 5217710"/>
                  <a:gd name="connsiteX1" fmla="*/ 626821 w 6199333"/>
                  <a:gd name="connsiteY1" fmla="*/ 0 h 5217710"/>
                  <a:gd name="connsiteX2" fmla="*/ 1253643 w 6199333"/>
                  <a:gd name="connsiteY2" fmla="*/ 0 h 5217710"/>
                  <a:gd name="connsiteX3" fmla="*/ 1756478 w 6199333"/>
                  <a:gd name="connsiteY3" fmla="*/ 0 h 5217710"/>
                  <a:gd name="connsiteX4" fmla="*/ 2569279 w 6199333"/>
                  <a:gd name="connsiteY4" fmla="*/ 0 h 5217710"/>
                  <a:gd name="connsiteX5" fmla="*/ 3196101 w 6199333"/>
                  <a:gd name="connsiteY5" fmla="*/ 0 h 5217710"/>
                  <a:gd name="connsiteX6" fmla="*/ 3822922 w 6199333"/>
                  <a:gd name="connsiteY6" fmla="*/ 0 h 5217710"/>
                  <a:gd name="connsiteX7" fmla="*/ 4573730 w 6199333"/>
                  <a:gd name="connsiteY7" fmla="*/ 0 h 5217710"/>
                  <a:gd name="connsiteX8" fmla="*/ 5076565 w 6199333"/>
                  <a:gd name="connsiteY8" fmla="*/ 0 h 5217710"/>
                  <a:gd name="connsiteX9" fmla="*/ 6199333 w 6199333"/>
                  <a:gd name="connsiteY9" fmla="*/ 0 h 5217710"/>
                  <a:gd name="connsiteX10" fmla="*/ 6199333 w 6199333"/>
                  <a:gd name="connsiteY10" fmla="*/ 547860 h 5217710"/>
                  <a:gd name="connsiteX11" fmla="*/ 6199333 w 6199333"/>
                  <a:gd name="connsiteY11" fmla="*/ 1252250 h 5217710"/>
                  <a:gd name="connsiteX12" fmla="*/ 6199333 w 6199333"/>
                  <a:gd name="connsiteY12" fmla="*/ 1904464 h 5217710"/>
                  <a:gd name="connsiteX13" fmla="*/ 6199333 w 6199333"/>
                  <a:gd name="connsiteY13" fmla="*/ 2608855 h 5217710"/>
                  <a:gd name="connsiteX14" fmla="*/ 6199333 w 6199333"/>
                  <a:gd name="connsiteY14" fmla="*/ 3208892 h 5217710"/>
                  <a:gd name="connsiteX15" fmla="*/ 6199333 w 6199333"/>
                  <a:gd name="connsiteY15" fmla="*/ 3913283 h 5217710"/>
                  <a:gd name="connsiteX16" fmla="*/ 6199333 w 6199333"/>
                  <a:gd name="connsiteY16" fmla="*/ 4408965 h 5217710"/>
                  <a:gd name="connsiteX17" fmla="*/ 6199333 w 6199333"/>
                  <a:gd name="connsiteY17" fmla="*/ 5217710 h 5217710"/>
                  <a:gd name="connsiteX18" fmla="*/ 5510518 w 6199333"/>
                  <a:gd name="connsiteY18" fmla="*/ 5217710 h 5217710"/>
                  <a:gd name="connsiteX19" fmla="*/ 4945690 w 6199333"/>
                  <a:gd name="connsiteY19" fmla="*/ 5217710 h 5217710"/>
                  <a:gd name="connsiteX20" fmla="*/ 4380862 w 6199333"/>
                  <a:gd name="connsiteY20" fmla="*/ 5217710 h 5217710"/>
                  <a:gd name="connsiteX21" fmla="*/ 3754041 w 6199333"/>
                  <a:gd name="connsiteY21" fmla="*/ 5217710 h 5217710"/>
                  <a:gd name="connsiteX22" fmla="*/ 3003232 w 6199333"/>
                  <a:gd name="connsiteY22" fmla="*/ 5217710 h 5217710"/>
                  <a:gd name="connsiteX23" fmla="*/ 2190431 w 6199333"/>
                  <a:gd name="connsiteY23" fmla="*/ 5217710 h 5217710"/>
                  <a:gd name="connsiteX24" fmla="*/ 1439623 w 6199333"/>
                  <a:gd name="connsiteY24" fmla="*/ 5217710 h 5217710"/>
                  <a:gd name="connsiteX25" fmla="*/ 874795 w 6199333"/>
                  <a:gd name="connsiteY25" fmla="*/ 5217710 h 5217710"/>
                  <a:gd name="connsiteX26" fmla="*/ 0 w 6199333"/>
                  <a:gd name="connsiteY26" fmla="*/ 5217710 h 5217710"/>
                  <a:gd name="connsiteX27" fmla="*/ 0 w 6199333"/>
                  <a:gd name="connsiteY27" fmla="*/ 4669850 h 5217710"/>
                  <a:gd name="connsiteX28" fmla="*/ 0 w 6199333"/>
                  <a:gd name="connsiteY28" fmla="*/ 4174168 h 5217710"/>
                  <a:gd name="connsiteX29" fmla="*/ 0 w 6199333"/>
                  <a:gd name="connsiteY29" fmla="*/ 3469777 h 5217710"/>
                  <a:gd name="connsiteX30" fmla="*/ 0 w 6199333"/>
                  <a:gd name="connsiteY30" fmla="*/ 2765386 h 5217710"/>
                  <a:gd name="connsiteX31" fmla="*/ 0 w 6199333"/>
                  <a:gd name="connsiteY31" fmla="*/ 2269704 h 5217710"/>
                  <a:gd name="connsiteX32" fmla="*/ 0 w 6199333"/>
                  <a:gd name="connsiteY32" fmla="*/ 1669667 h 5217710"/>
                  <a:gd name="connsiteX33" fmla="*/ 0 w 6199333"/>
                  <a:gd name="connsiteY33" fmla="*/ 1069631 h 5217710"/>
                  <a:gd name="connsiteX34" fmla="*/ 0 w 6199333"/>
                  <a:gd name="connsiteY34" fmla="*/ 0 h 5217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199333" h="5217710" fill="none" extrusionOk="0">
                    <a:moveTo>
                      <a:pt x="0" y="0"/>
                    </a:moveTo>
                    <a:cubicBezTo>
                      <a:pt x="269919" y="6156"/>
                      <a:pt x="382827" y="7733"/>
                      <a:pt x="626821" y="0"/>
                    </a:cubicBezTo>
                    <a:cubicBezTo>
                      <a:pt x="870815" y="-7733"/>
                      <a:pt x="994939" y="25789"/>
                      <a:pt x="1253643" y="0"/>
                    </a:cubicBezTo>
                    <a:cubicBezTo>
                      <a:pt x="1512347" y="-25789"/>
                      <a:pt x="1569714" y="20413"/>
                      <a:pt x="1756478" y="0"/>
                    </a:cubicBezTo>
                    <a:cubicBezTo>
                      <a:pt x="1943242" y="-20413"/>
                      <a:pt x="2237960" y="13817"/>
                      <a:pt x="2569279" y="0"/>
                    </a:cubicBezTo>
                    <a:cubicBezTo>
                      <a:pt x="2900598" y="-13817"/>
                      <a:pt x="2948294" y="7793"/>
                      <a:pt x="3196101" y="0"/>
                    </a:cubicBezTo>
                    <a:cubicBezTo>
                      <a:pt x="3443908" y="-7793"/>
                      <a:pt x="3564625" y="14214"/>
                      <a:pt x="3822922" y="0"/>
                    </a:cubicBezTo>
                    <a:cubicBezTo>
                      <a:pt x="4081219" y="-14214"/>
                      <a:pt x="4217274" y="-27586"/>
                      <a:pt x="4573730" y="0"/>
                    </a:cubicBezTo>
                    <a:cubicBezTo>
                      <a:pt x="4930186" y="27586"/>
                      <a:pt x="4850057" y="6911"/>
                      <a:pt x="5076565" y="0"/>
                    </a:cubicBezTo>
                    <a:cubicBezTo>
                      <a:pt x="5303073" y="-6911"/>
                      <a:pt x="5683454" y="-47492"/>
                      <a:pt x="6199333" y="0"/>
                    </a:cubicBezTo>
                    <a:cubicBezTo>
                      <a:pt x="6224133" y="235425"/>
                      <a:pt x="6181021" y="367919"/>
                      <a:pt x="6199333" y="547860"/>
                    </a:cubicBezTo>
                    <a:cubicBezTo>
                      <a:pt x="6217645" y="727801"/>
                      <a:pt x="6165166" y="920316"/>
                      <a:pt x="6199333" y="1252250"/>
                    </a:cubicBezTo>
                    <a:cubicBezTo>
                      <a:pt x="6233501" y="1584184"/>
                      <a:pt x="6170760" y="1728530"/>
                      <a:pt x="6199333" y="1904464"/>
                    </a:cubicBezTo>
                    <a:cubicBezTo>
                      <a:pt x="6227906" y="2080398"/>
                      <a:pt x="6219178" y="2428937"/>
                      <a:pt x="6199333" y="2608855"/>
                    </a:cubicBezTo>
                    <a:cubicBezTo>
                      <a:pt x="6179488" y="2788773"/>
                      <a:pt x="6173218" y="3002292"/>
                      <a:pt x="6199333" y="3208892"/>
                    </a:cubicBezTo>
                    <a:cubicBezTo>
                      <a:pt x="6225448" y="3415492"/>
                      <a:pt x="6179774" y="3744438"/>
                      <a:pt x="6199333" y="3913283"/>
                    </a:cubicBezTo>
                    <a:cubicBezTo>
                      <a:pt x="6218892" y="4082128"/>
                      <a:pt x="6198962" y="4253668"/>
                      <a:pt x="6199333" y="4408965"/>
                    </a:cubicBezTo>
                    <a:cubicBezTo>
                      <a:pt x="6199704" y="4564262"/>
                      <a:pt x="6161301" y="4888679"/>
                      <a:pt x="6199333" y="5217710"/>
                    </a:cubicBezTo>
                    <a:cubicBezTo>
                      <a:pt x="5878909" y="5234290"/>
                      <a:pt x="5651972" y="5194726"/>
                      <a:pt x="5510518" y="5217710"/>
                    </a:cubicBezTo>
                    <a:cubicBezTo>
                      <a:pt x="5369064" y="5240694"/>
                      <a:pt x="5067906" y="5241262"/>
                      <a:pt x="4945690" y="5217710"/>
                    </a:cubicBezTo>
                    <a:cubicBezTo>
                      <a:pt x="4823474" y="5194158"/>
                      <a:pt x="4636374" y="5219098"/>
                      <a:pt x="4380862" y="5217710"/>
                    </a:cubicBezTo>
                    <a:cubicBezTo>
                      <a:pt x="4125350" y="5216322"/>
                      <a:pt x="3894798" y="5188811"/>
                      <a:pt x="3754041" y="5217710"/>
                    </a:cubicBezTo>
                    <a:cubicBezTo>
                      <a:pt x="3613284" y="5246609"/>
                      <a:pt x="3168849" y="5182286"/>
                      <a:pt x="3003232" y="5217710"/>
                    </a:cubicBezTo>
                    <a:cubicBezTo>
                      <a:pt x="2837615" y="5253134"/>
                      <a:pt x="2502274" y="5238115"/>
                      <a:pt x="2190431" y="5217710"/>
                    </a:cubicBezTo>
                    <a:cubicBezTo>
                      <a:pt x="1878588" y="5197305"/>
                      <a:pt x="1689819" y="5244836"/>
                      <a:pt x="1439623" y="5217710"/>
                    </a:cubicBezTo>
                    <a:cubicBezTo>
                      <a:pt x="1189427" y="5190584"/>
                      <a:pt x="1123779" y="5234733"/>
                      <a:pt x="874795" y="5217710"/>
                    </a:cubicBezTo>
                    <a:cubicBezTo>
                      <a:pt x="625811" y="5200687"/>
                      <a:pt x="363361" y="5189362"/>
                      <a:pt x="0" y="5217710"/>
                    </a:cubicBezTo>
                    <a:cubicBezTo>
                      <a:pt x="26947" y="5071607"/>
                      <a:pt x="26197" y="4813955"/>
                      <a:pt x="0" y="4669850"/>
                    </a:cubicBezTo>
                    <a:cubicBezTo>
                      <a:pt x="-26197" y="4525745"/>
                      <a:pt x="7459" y="4312600"/>
                      <a:pt x="0" y="4174168"/>
                    </a:cubicBezTo>
                    <a:cubicBezTo>
                      <a:pt x="-7459" y="4035736"/>
                      <a:pt x="3823" y="3615999"/>
                      <a:pt x="0" y="3469777"/>
                    </a:cubicBezTo>
                    <a:cubicBezTo>
                      <a:pt x="-3823" y="3323555"/>
                      <a:pt x="-16103" y="2923078"/>
                      <a:pt x="0" y="2765386"/>
                    </a:cubicBezTo>
                    <a:cubicBezTo>
                      <a:pt x="16103" y="2607694"/>
                      <a:pt x="-20416" y="2460986"/>
                      <a:pt x="0" y="2269704"/>
                    </a:cubicBezTo>
                    <a:cubicBezTo>
                      <a:pt x="20416" y="2078422"/>
                      <a:pt x="668" y="1923611"/>
                      <a:pt x="0" y="1669667"/>
                    </a:cubicBezTo>
                    <a:cubicBezTo>
                      <a:pt x="-668" y="1415723"/>
                      <a:pt x="-24952" y="1194367"/>
                      <a:pt x="0" y="1069631"/>
                    </a:cubicBezTo>
                    <a:cubicBezTo>
                      <a:pt x="24952" y="944895"/>
                      <a:pt x="39588" y="378783"/>
                      <a:pt x="0" y="0"/>
                    </a:cubicBezTo>
                    <a:close/>
                  </a:path>
                  <a:path w="6199333" h="5217710" stroke="0" extrusionOk="0">
                    <a:moveTo>
                      <a:pt x="0" y="0"/>
                    </a:moveTo>
                    <a:cubicBezTo>
                      <a:pt x="288623" y="3330"/>
                      <a:pt x="413615" y="22450"/>
                      <a:pt x="688815" y="0"/>
                    </a:cubicBezTo>
                    <a:cubicBezTo>
                      <a:pt x="964015" y="-22450"/>
                      <a:pt x="1338417" y="10937"/>
                      <a:pt x="1501616" y="0"/>
                    </a:cubicBezTo>
                    <a:cubicBezTo>
                      <a:pt x="1664815" y="-10937"/>
                      <a:pt x="1797929" y="-20062"/>
                      <a:pt x="2004451" y="0"/>
                    </a:cubicBezTo>
                    <a:cubicBezTo>
                      <a:pt x="2210973" y="20062"/>
                      <a:pt x="2289784" y="2052"/>
                      <a:pt x="2569279" y="0"/>
                    </a:cubicBezTo>
                    <a:cubicBezTo>
                      <a:pt x="2848774" y="-2052"/>
                      <a:pt x="2901904" y="16770"/>
                      <a:pt x="3072114" y="0"/>
                    </a:cubicBezTo>
                    <a:cubicBezTo>
                      <a:pt x="3242324" y="-16770"/>
                      <a:pt x="3581911" y="11831"/>
                      <a:pt x="3884915" y="0"/>
                    </a:cubicBezTo>
                    <a:cubicBezTo>
                      <a:pt x="4187919" y="-11831"/>
                      <a:pt x="4332053" y="7841"/>
                      <a:pt x="4573730" y="0"/>
                    </a:cubicBezTo>
                    <a:cubicBezTo>
                      <a:pt x="4815408" y="-7841"/>
                      <a:pt x="4915450" y="18252"/>
                      <a:pt x="5200552" y="0"/>
                    </a:cubicBezTo>
                    <a:cubicBezTo>
                      <a:pt x="5485654" y="-18252"/>
                      <a:pt x="5883760" y="20734"/>
                      <a:pt x="6199333" y="0"/>
                    </a:cubicBezTo>
                    <a:cubicBezTo>
                      <a:pt x="6197918" y="116449"/>
                      <a:pt x="6215140" y="396137"/>
                      <a:pt x="6199333" y="495682"/>
                    </a:cubicBezTo>
                    <a:cubicBezTo>
                      <a:pt x="6183526" y="595227"/>
                      <a:pt x="6167859" y="883479"/>
                      <a:pt x="6199333" y="1147896"/>
                    </a:cubicBezTo>
                    <a:cubicBezTo>
                      <a:pt x="6230807" y="1412313"/>
                      <a:pt x="6193515" y="1657170"/>
                      <a:pt x="6199333" y="1852287"/>
                    </a:cubicBezTo>
                    <a:cubicBezTo>
                      <a:pt x="6205151" y="2047404"/>
                      <a:pt x="6192390" y="2218874"/>
                      <a:pt x="6199333" y="2556678"/>
                    </a:cubicBezTo>
                    <a:cubicBezTo>
                      <a:pt x="6206276" y="2894482"/>
                      <a:pt x="6209106" y="2955004"/>
                      <a:pt x="6199333" y="3208892"/>
                    </a:cubicBezTo>
                    <a:cubicBezTo>
                      <a:pt x="6189560" y="3462780"/>
                      <a:pt x="6210411" y="3661500"/>
                      <a:pt x="6199333" y="3965460"/>
                    </a:cubicBezTo>
                    <a:cubicBezTo>
                      <a:pt x="6188255" y="4269420"/>
                      <a:pt x="6226596" y="4317302"/>
                      <a:pt x="6199333" y="4513319"/>
                    </a:cubicBezTo>
                    <a:cubicBezTo>
                      <a:pt x="6172070" y="4709336"/>
                      <a:pt x="6181653" y="5010178"/>
                      <a:pt x="6199333" y="5217710"/>
                    </a:cubicBezTo>
                    <a:cubicBezTo>
                      <a:pt x="6069975" y="5220549"/>
                      <a:pt x="5766974" y="5223794"/>
                      <a:pt x="5634505" y="5217710"/>
                    </a:cubicBezTo>
                    <a:cubicBezTo>
                      <a:pt x="5502036" y="5211626"/>
                      <a:pt x="5272733" y="5233147"/>
                      <a:pt x="5069677" y="5217710"/>
                    </a:cubicBezTo>
                    <a:cubicBezTo>
                      <a:pt x="4866621" y="5202273"/>
                      <a:pt x="4638943" y="5223526"/>
                      <a:pt x="4380862" y="5217710"/>
                    </a:cubicBezTo>
                    <a:cubicBezTo>
                      <a:pt x="4122781" y="5211894"/>
                      <a:pt x="3944252" y="5233817"/>
                      <a:pt x="3816034" y="5217710"/>
                    </a:cubicBezTo>
                    <a:cubicBezTo>
                      <a:pt x="3687816" y="5201603"/>
                      <a:pt x="3403187" y="5178235"/>
                      <a:pt x="3003232" y="5217710"/>
                    </a:cubicBezTo>
                    <a:cubicBezTo>
                      <a:pt x="2603277" y="5257185"/>
                      <a:pt x="2558395" y="5223716"/>
                      <a:pt x="2190431" y="5217710"/>
                    </a:cubicBezTo>
                    <a:cubicBezTo>
                      <a:pt x="1822467" y="5211704"/>
                      <a:pt x="1812783" y="5208858"/>
                      <a:pt x="1687596" y="5217710"/>
                    </a:cubicBezTo>
                    <a:cubicBezTo>
                      <a:pt x="1562410" y="5226562"/>
                      <a:pt x="1096347" y="5238527"/>
                      <a:pt x="936788" y="5217710"/>
                    </a:cubicBezTo>
                    <a:cubicBezTo>
                      <a:pt x="777229" y="5196893"/>
                      <a:pt x="307442" y="5231892"/>
                      <a:pt x="0" y="5217710"/>
                    </a:cubicBezTo>
                    <a:cubicBezTo>
                      <a:pt x="-21007" y="5059838"/>
                      <a:pt x="-9812" y="4852493"/>
                      <a:pt x="0" y="4669850"/>
                    </a:cubicBezTo>
                    <a:cubicBezTo>
                      <a:pt x="9812" y="4487207"/>
                      <a:pt x="13844" y="4241147"/>
                      <a:pt x="0" y="3965460"/>
                    </a:cubicBezTo>
                    <a:cubicBezTo>
                      <a:pt x="-13844" y="3689773"/>
                      <a:pt x="-32557" y="3553711"/>
                      <a:pt x="0" y="3313246"/>
                    </a:cubicBezTo>
                    <a:cubicBezTo>
                      <a:pt x="32557" y="3072781"/>
                      <a:pt x="7570" y="2809978"/>
                      <a:pt x="0" y="2608855"/>
                    </a:cubicBezTo>
                    <a:cubicBezTo>
                      <a:pt x="-7570" y="2407732"/>
                      <a:pt x="-28713" y="2282589"/>
                      <a:pt x="0" y="2008818"/>
                    </a:cubicBezTo>
                    <a:cubicBezTo>
                      <a:pt x="28713" y="1735047"/>
                      <a:pt x="-26585" y="1524856"/>
                      <a:pt x="0" y="1304428"/>
                    </a:cubicBezTo>
                    <a:cubicBezTo>
                      <a:pt x="26585" y="1084000"/>
                      <a:pt x="8797" y="1005849"/>
                      <a:pt x="0" y="756568"/>
                    </a:cubicBezTo>
                    <a:cubicBezTo>
                      <a:pt x="-8797" y="507287"/>
                      <a:pt x="20051" y="24028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Data: 20, 22, 27, 23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Organize the data into ascending order, 20, 22, 23, 27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Now,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Since, the position value is 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 +2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B2D3D-61EF-3012-C41F-37DDE8B4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982" y="2028683"/>
                <a:ext cx="6199333" cy="5217710"/>
              </a:xfrm>
              <a:prstGeom prst="rect">
                <a:avLst/>
              </a:prstGeom>
              <a:blipFill>
                <a:blip r:embed="rId3"/>
                <a:stretch>
                  <a:fillRect l="-2146" t="-924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199333"/>
                          <a:gd name="connsiteY0" fmla="*/ 0 h 5217710"/>
                          <a:gd name="connsiteX1" fmla="*/ 626821 w 6199333"/>
                          <a:gd name="connsiteY1" fmla="*/ 0 h 5217710"/>
                          <a:gd name="connsiteX2" fmla="*/ 1253643 w 6199333"/>
                          <a:gd name="connsiteY2" fmla="*/ 0 h 5217710"/>
                          <a:gd name="connsiteX3" fmla="*/ 1756478 w 6199333"/>
                          <a:gd name="connsiteY3" fmla="*/ 0 h 5217710"/>
                          <a:gd name="connsiteX4" fmla="*/ 2569279 w 6199333"/>
                          <a:gd name="connsiteY4" fmla="*/ 0 h 5217710"/>
                          <a:gd name="connsiteX5" fmla="*/ 3196101 w 6199333"/>
                          <a:gd name="connsiteY5" fmla="*/ 0 h 5217710"/>
                          <a:gd name="connsiteX6" fmla="*/ 3822922 w 6199333"/>
                          <a:gd name="connsiteY6" fmla="*/ 0 h 5217710"/>
                          <a:gd name="connsiteX7" fmla="*/ 4573730 w 6199333"/>
                          <a:gd name="connsiteY7" fmla="*/ 0 h 5217710"/>
                          <a:gd name="connsiteX8" fmla="*/ 5076565 w 6199333"/>
                          <a:gd name="connsiteY8" fmla="*/ 0 h 5217710"/>
                          <a:gd name="connsiteX9" fmla="*/ 6199333 w 6199333"/>
                          <a:gd name="connsiteY9" fmla="*/ 0 h 5217710"/>
                          <a:gd name="connsiteX10" fmla="*/ 6199333 w 6199333"/>
                          <a:gd name="connsiteY10" fmla="*/ 547860 h 5217710"/>
                          <a:gd name="connsiteX11" fmla="*/ 6199333 w 6199333"/>
                          <a:gd name="connsiteY11" fmla="*/ 1252250 h 5217710"/>
                          <a:gd name="connsiteX12" fmla="*/ 6199333 w 6199333"/>
                          <a:gd name="connsiteY12" fmla="*/ 1904464 h 5217710"/>
                          <a:gd name="connsiteX13" fmla="*/ 6199333 w 6199333"/>
                          <a:gd name="connsiteY13" fmla="*/ 2608855 h 5217710"/>
                          <a:gd name="connsiteX14" fmla="*/ 6199333 w 6199333"/>
                          <a:gd name="connsiteY14" fmla="*/ 3208892 h 5217710"/>
                          <a:gd name="connsiteX15" fmla="*/ 6199333 w 6199333"/>
                          <a:gd name="connsiteY15" fmla="*/ 3913283 h 5217710"/>
                          <a:gd name="connsiteX16" fmla="*/ 6199333 w 6199333"/>
                          <a:gd name="connsiteY16" fmla="*/ 4408965 h 5217710"/>
                          <a:gd name="connsiteX17" fmla="*/ 6199333 w 6199333"/>
                          <a:gd name="connsiteY17" fmla="*/ 5217710 h 5217710"/>
                          <a:gd name="connsiteX18" fmla="*/ 5510518 w 6199333"/>
                          <a:gd name="connsiteY18" fmla="*/ 5217710 h 5217710"/>
                          <a:gd name="connsiteX19" fmla="*/ 4945690 w 6199333"/>
                          <a:gd name="connsiteY19" fmla="*/ 5217710 h 5217710"/>
                          <a:gd name="connsiteX20" fmla="*/ 4380862 w 6199333"/>
                          <a:gd name="connsiteY20" fmla="*/ 5217710 h 5217710"/>
                          <a:gd name="connsiteX21" fmla="*/ 3754041 w 6199333"/>
                          <a:gd name="connsiteY21" fmla="*/ 5217710 h 5217710"/>
                          <a:gd name="connsiteX22" fmla="*/ 3003232 w 6199333"/>
                          <a:gd name="connsiteY22" fmla="*/ 5217710 h 5217710"/>
                          <a:gd name="connsiteX23" fmla="*/ 2190431 w 6199333"/>
                          <a:gd name="connsiteY23" fmla="*/ 5217710 h 5217710"/>
                          <a:gd name="connsiteX24" fmla="*/ 1439623 w 6199333"/>
                          <a:gd name="connsiteY24" fmla="*/ 5217710 h 5217710"/>
                          <a:gd name="connsiteX25" fmla="*/ 874795 w 6199333"/>
                          <a:gd name="connsiteY25" fmla="*/ 5217710 h 5217710"/>
                          <a:gd name="connsiteX26" fmla="*/ 0 w 6199333"/>
                          <a:gd name="connsiteY26" fmla="*/ 5217710 h 5217710"/>
                          <a:gd name="connsiteX27" fmla="*/ 0 w 6199333"/>
                          <a:gd name="connsiteY27" fmla="*/ 4669850 h 5217710"/>
                          <a:gd name="connsiteX28" fmla="*/ 0 w 6199333"/>
                          <a:gd name="connsiteY28" fmla="*/ 4174168 h 5217710"/>
                          <a:gd name="connsiteX29" fmla="*/ 0 w 6199333"/>
                          <a:gd name="connsiteY29" fmla="*/ 3469777 h 5217710"/>
                          <a:gd name="connsiteX30" fmla="*/ 0 w 6199333"/>
                          <a:gd name="connsiteY30" fmla="*/ 2765386 h 5217710"/>
                          <a:gd name="connsiteX31" fmla="*/ 0 w 6199333"/>
                          <a:gd name="connsiteY31" fmla="*/ 2269704 h 5217710"/>
                          <a:gd name="connsiteX32" fmla="*/ 0 w 6199333"/>
                          <a:gd name="connsiteY32" fmla="*/ 1669667 h 5217710"/>
                          <a:gd name="connsiteX33" fmla="*/ 0 w 6199333"/>
                          <a:gd name="connsiteY33" fmla="*/ 1069631 h 5217710"/>
                          <a:gd name="connsiteX34" fmla="*/ 0 w 6199333"/>
                          <a:gd name="connsiteY34" fmla="*/ 0 h 52177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6199333" h="5217710" fill="none" extrusionOk="0">
                            <a:moveTo>
                              <a:pt x="0" y="0"/>
                            </a:moveTo>
                            <a:cubicBezTo>
                              <a:pt x="269919" y="6156"/>
                              <a:pt x="382827" y="7733"/>
                              <a:pt x="626821" y="0"/>
                            </a:cubicBezTo>
                            <a:cubicBezTo>
                              <a:pt x="870815" y="-7733"/>
                              <a:pt x="994939" y="25789"/>
                              <a:pt x="1253643" y="0"/>
                            </a:cubicBezTo>
                            <a:cubicBezTo>
                              <a:pt x="1512347" y="-25789"/>
                              <a:pt x="1569714" y="20413"/>
                              <a:pt x="1756478" y="0"/>
                            </a:cubicBezTo>
                            <a:cubicBezTo>
                              <a:pt x="1943242" y="-20413"/>
                              <a:pt x="2237960" y="13817"/>
                              <a:pt x="2569279" y="0"/>
                            </a:cubicBezTo>
                            <a:cubicBezTo>
                              <a:pt x="2900598" y="-13817"/>
                              <a:pt x="2948294" y="7793"/>
                              <a:pt x="3196101" y="0"/>
                            </a:cubicBezTo>
                            <a:cubicBezTo>
                              <a:pt x="3443908" y="-7793"/>
                              <a:pt x="3564625" y="14214"/>
                              <a:pt x="3822922" y="0"/>
                            </a:cubicBezTo>
                            <a:cubicBezTo>
                              <a:pt x="4081219" y="-14214"/>
                              <a:pt x="4217274" y="-27586"/>
                              <a:pt x="4573730" y="0"/>
                            </a:cubicBezTo>
                            <a:cubicBezTo>
                              <a:pt x="4930186" y="27586"/>
                              <a:pt x="4850057" y="6911"/>
                              <a:pt x="5076565" y="0"/>
                            </a:cubicBezTo>
                            <a:cubicBezTo>
                              <a:pt x="5303073" y="-6911"/>
                              <a:pt x="5683454" y="-47492"/>
                              <a:pt x="6199333" y="0"/>
                            </a:cubicBezTo>
                            <a:cubicBezTo>
                              <a:pt x="6224133" y="235425"/>
                              <a:pt x="6181021" y="367919"/>
                              <a:pt x="6199333" y="547860"/>
                            </a:cubicBezTo>
                            <a:cubicBezTo>
                              <a:pt x="6217645" y="727801"/>
                              <a:pt x="6165166" y="920316"/>
                              <a:pt x="6199333" y="1252250"/>
                            </a:cubicBezTo>
                            <a:cubicBezTo>
                              <a:pt x="6233501" y="1584184"/>
                              <a:pt x="6170760" y="1728530"/>
                              <a:pt x="6199333" y="1904464"/>
                            </a:cubicBezTo>
                            <a:cubicBezTo>
                              <a:pt x="6227906" y="2080398"/>
                              <a:pt x="6219178" y="2428937"/>
                              <a:pt x="6199333" y="2608855"/>
                            </a:cubicBezTo>
                            <a:cubicBezTo>
                              <a:pt x="6179488" y="2788773"/>
                              <a:pt x="6173218" y="3002292"/>
                              <a:pt x="6199333" y="3208892"/>
                            </a:cubicBezTo>
                            <a:cubicBezTo>
                              <a:pt x="6225448" y="3415492"/>
                              <a:pt x="6179774" y="3744438"/>
                              <a:pt x="6199333" y="3913283"/>
                            </a:cubicBezTo>
                            <a:cubicBezTo>
                              <a:pt x="6218892" y="4082128"/>
                              <a:pt x="6198962" y="4253668"/>
                              <a:pt x="6199333" y="4408965"/>
                            </a:cubicBezTo>
                            <a:cubicBezTo>
                              <a:pt x="6199704" y="4564262"/>
                              <a:pt x="6161301" y="4888679"/>
                              <a:pt x="6199333" y="5217710"/>
                            </a:cubicBezTo>
                            <a:cubicBezTo>
                              <a:pt x="5878909" y="5234290"/>
                              <a:pt x="5651972" y="5194726"/>
                              <a:pt x="5510518" y="5217710"/>
                            </a:cubicBezTo>
                            <a:cubicBezTo>
                              <a:pt x="5369064" y="5240694"/>
                              <a:pt x="5067906" y="5241262"/>
                              <a:pt x="4945690" y="5217710"/>
                            </a:cubicBezTo>
                            <a:cubicBezTo>
                              <a:pt x="4823474" y="5194158"/>
                              <a:pt x="4636374" y="5219098"/>
                              <a:pt x="4380862" y="5217710"/>
                            </a:cubicBezTo>
                            <a:cubicBezTo>
                              <a:pt x="4125350" y="5216322"/>
                              <a:pt x="3894798" y="5188811"/>
                              <a:pt x="3754041" y="5217710"/>
                            </a:cubicBezTo>
                            <a:cubicBezTo>
                              <a:pt x="3613284" y="5246609"/>
                              <a:pt x="3168849" y="5182286"/>
                              <a:pt x="3003232" y="5217710"/>
                            </a:cubicBezTo>
                            <a:cubicBezTo>
                              <a:pt x="2837615" y="5253134"/>
                              <a:pt x="2502274" y="5238115"/>
                              <a:pt x="2190431" y="5217710"/>
                            </a:cubicBezTo>
                            <a:cubicBezTo>
                              <a:pt x="1878588" y="5197305"/>
                              <a:pt x="1689819" y="5244836"/>
                              <a:pt x="1439623" y="5217710"/>
                            </a:cubicBezTo>
                            <a:cubicBezTo>
                              <a:pt x="1189427" y="5190584"/>
                              <a:pt x="1123779" y="5234733"/>
                              <a:pt x="874795" y="5217710"/>
                            </a:cubicBezTo>
                            <a:cubicBezTo>
                              <a:pt x="625811" y="5200687"/>
                              <a:pt x="363361" y="5189362"/>
                              <a:pt x="0" y="5217710"/>
                            </a:cubicBezTo>
                            <a:cubicBezTo>
                              <a:pt x="26947" y="5071607"/>
                              <a:pt x="26197" y="4813955"/>
                              <a:pt x="0" y="4669850"/>
                            </a:cubicBezTo>
                            <a:cubicBezTo>
                              <a:pt x="-26197" y="4525745"/>
                              <a:pt x="7459" y="4312600"/>
                              <a:pt x="0" y="4174168"/>
                            </a:cubicBezTo>
                            <a:cubicBezTo>
                              <a:pt x="-7459" y="4035736"/>
                              <a:pt x="3823" y="3615999"/>
                              <a:pt x="0" y="3469777"/>
                            </a:cubicBezTo>
                            <a:cubicBezTo>
                              <a:pt x="-3823" y="3323555"/>
                              <a:pt x="-16103" y="2923078"/>
                              <a:pt x="0" y="2765386"/>
                            </a:cubicBezTo>
                            <a:cubicBezTo>
                              <a:pt x="16103" y="2607694"/>
                              <a:pt x="-20416" y="2460986"/>
                              <a:pt x="0" y="2269704"/>
                            </a:cubicBezTo>
                            <a:cubicBezTo>
                              <a:pt x="20416" y="2078422"/>
                              <a:pt x="668" y="1923611"/>
                              <a:pt x="0" y="1669667"/>
                            </a:cubicBezTo>
                            <a:cubicBezTo>
                              <a:pt x="-668" y="1415723"/>
                              <a:pt x="-24952" y="1194367"/>
                              <a:pt x="0" y="1069631"/>
                            </a:cubicBezTo>
                            <a:cubicBezTo>
                              <a:pt x="24952" y="944895"/>
                              <a:pt x="39588" y="378783"/>
                              <a:pt x="0" y="0"/>
                            </a:cubicBezTo>
                            <a:close/>
                          </a:path>
                          <a:path w="6199333" h="5217710" stroke="0" extrusionOk="0">
                            <a:moveTo>
                              <a:pt x="0" y="0"/>
                            </a:moveTo>
                            <a:cubicBezTo>
                              <a:pt x="288623" y="3330"/>
                              <a:pt x="413615" y="22450"/>
                              <a:pt x="688815" y="0"/>
                            </a:cubicBezTo>
                            <a:cubicBezTo>
                              <a:pt x="964015" y="-22450"/>
                              <a:pt x="1338417" y="10937"/>
                              <a:pt x="1501616" y="0"/>
                            </a:cubicBezTo>
                            <a:cubicBezTo>
                              <a:pt x="1664815" y="-10937"/>
                              <a:pt x="1797929" y="-20062"/>
                              <a:pt x="2004451" y="0"/>
                            </a:cubicBezTo>
                            <a:cubicBezTo>
                              <a:pt x="2210973" y="20062"/>
                              <a:pt x="2289784" y="2052"/>
                              <a:pt x="2569279" y="0"/>
                            </a:cubicBezTo>
                            <a:cubicBezTo>
                              <a:pt x="2848774" y="-2052"/>
                              <a:pt x="2901904" y="16770"/>
                              <a:pt x="3072114" y="0"/>
                            </a:cubicBezTo>
                            <a:cubicBezTo>
                              <a:pt x="3242324" y="-16770"/>
                              <a:pt x="3581911" y="11831"/>
                              <a:pt x="3884915" y="0"/>
                            </a:cubicBezTo>
                            <a:cubicBezTo>
                              <a:pt x="4187919" y="-11831"/>
                              <a:pt x="4332053" y="7841"/>
                              <a:pt x="4573730" y="0"/>
                            </a:cubicBezTo>
                            <a:cubicBezTo>
                              <a:pt x="4815408" y="-7841"/>
                              <a:pt x="4915450" y="18252"/>
                              <a:pt x="5200552" y="0"/>
                            </a:cubicBezTo>
                            <a:cubicBezTo>
                              <a:pt x="5485654" y="-18252"/>
                              <a:pt x="5883760" y="20734"/>
                              <a:pt x="6199333" y="0"/>
                            </a:cubicBezTo>
                            <a:cubicBezTo>
                              <a:pt x="6197918" y="116449"/>
                              <a:pt x="6215140" y="396137"/>
                              <a:pt x="6199333" y="495682"/>
                            </a:cubicBezTo>
                            <a:cubicBezTo>
                              <a:pt x="6183526" y="595227"/>
                              <a:pt x="6167859" y="883479"/>
                              <a:pt x="6199333" y="1147896"/>
                            </a:cubicBezTo>
                            <a:cubicBezTo>
                              <a:pt x="6230807" y="1412313"/>
                              <a:pt x="6193515" y="1657170"/>
                              <a:pt x="6199333" y="1852287"/>
                            </a:cubicBezTo>
                            <a:cubicBezTo>
                              <a:pt x="6205151" y="2047404"/>
                              <a:pt x="6192390" y="2218874"/>
                              <a:pt x="6199333" y="2556678"/>
                            </a:cubicBezTo>
                            <a:cubicBezTo>
                              <a:pt x="6206276" y="2894482"/>
                              <a:pt x="6209106" y="2955004"/>
                              <a:pt x="6199333" y="3208892"/>
                            </a:cubicBezTo>
                            <a:cubicBezTo>
                              <a:pt x="6189560" y="3462780"/>
                              <a:pt x="6210411" y="3661500"/>
                              <a:pt x="6199333" y="3965460"/>
                            </a:cubicBezTo>
                            <a:cubicBezTo>
                              <a:pt x="6188255" y="4269420"/>
                              <a:pt x="6226596" y="4317302"/>
                              <a:pt x="6199333" y="4513319"/>
                            </a:cubicBezTo>
                            <a:cubicBezTo>
                              <a:pt x="6172070" y="4709336"/>
                              <a:pt x="6181653" y="5010178"/>
                              <a:pt x="6199333" y="5217710"/>
                            </a:cubicBezTo>
                            <a:cubicBezTo>
                              <a:pt x="6069975" y="5220549"/>
                              <a:pt x="5766974" y="5223794"/>
                              <a:pt x="5634505" y="5217710"/>
                            </a:cubicBezTo>
                            <a:cubicBezTo>
                              <a:pt x="5502036" y="5211626"/>
                              <a:pt x="5272733" y="5233147"/>
                              <a:pt x="5069677" y="5217710"/>
                            </a:cubicBezTo>
                            <a:cubicBezTo>
                              <a:pt x="4866621" y="5202273"/>
                              <a:pt x="4638943" y="5223526"/>
                              <a:pt x="4380862" y="5217710"/>
                            </a:cubicBezTo>
                            <a:cubicBezTo>
                              <a:pt x="4122781" y="5211894"/>
                              <a:pt x="3944252" y="5233817"/>
                              <a:pt x="3816034" y="5217710"/>
                            </a:cubicBezTo>
                            <a:cubicBezTo>
                              <a:pt x="3687816" y="5201603"/>
                              <a:pt x="3403187" y="5178235"/>
                              <a:pt x="3003232" y="5217710"/>
                            </a:cubicBezTo>
                            <a:cubicBezTo>
                              <a:pt x="2603277" y="5257185"/>
                              <a:pt x="2558395" y="5223716"/>
                              <a:pt x="2190431" y="5217710"/>
                            </a:cubicBezTo>
                            <a:cubicBezTo>
                              <a:pt x="1822467" y="5211704"/>
                              <a:pt x="1812783" y="5208858"/>
                              <a:pt x="1687596" y="5217710"/>
                            </a:cubicBezTo>
                            <a:cubicBezTo>
                              <a:pt x="1562410" y="5226562"/>
                              <a:pt x="1096347" y="5238527"/>
                              <a:pt x="936788" y="5217710"/>
                            </a:cubicBezTo>
                            <a:cubicBezTo>
                              <a:pt x="777229" y="5196893"/>
                              <a:pt x="307442" y="5231892"/>
                              <a:pt x="0" y="5217710"/>
                            </a:cubicBezTo>
                            <a:cubicBezTo>
                              <a:pt x="-21007" y="5059838"/>
                              <a:pt x="-9812" y="4852493"/>
                              <a:pt x="0" y="4669850"/>
                            </a:cubicBezTo>
                            <a:cubicBezTo>
                              <a:pt x="9812" y="4487207"/>
                              <a:pt x="13844" y="4241147"/>
                              <a:pt x="0" y="3965460"/>
                            </a:cubicBezTo>
                            <a:cubicBezTo>
                              <a:pt x="-13844" y="3689773"/>
                              <a:pt x="-32557" y="3553711"/>
                              <a:pt x="0" y="3313246"/>
                            </a:cubicBezTo>
                            <a:cubicBezTo>
                              <a:pt x="32557" y="3072781"/>
                              <a:pt x="7570" y="2809978"/>
                              <a:pt x="0" y="2608855"/>
                            </a:cubicBezTo>
                            <a:cubicBezTo>
                              <a:pt x="-7570" y="2407732"/>
                              <a:pt x="-28713" y="2282589"/>
                              <a:pt x="0" y="2008818"/>
                            </a:cubicBezTo>
                            <a:cubicBezTo>
                              <a:pt x="28713" y="1735047"/>
                              <a:pt x="-26585" y="1524856"/>
                              <a:pt x="0" y="1304428"/>
                            </a:cubicBezTo>
                            <a:cubicBezTo>
                              <a:pt x="26585" y="1084000"/>
                              <a:pt x="8797" y="1005849"/>
                              <a:pt x="0" y="756568"/>
                            </a:cubicBezTo>
                            <a:cubicBezTo>
                              <a:pt x="-8797" y="507287"/>
                              <a:pt x="20051" y="24028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2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Descriptive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 previous chapter, we discussed how a raw data set can be organized and summarized by tables and graphs.</a:t>
            </a:r>
          </a:p>
          <a:p>
            <a:endParaRPr lang="en-US" sz="3200" dirty="0"/>
          </a:p>
          <a:p>
            <a:r>
              <a:rPr lang="en-US" sz="3200" dirty="0"/>
              <a:t>Another method of summarizing data set precisely is to compute number (a single number).</a:t>
            </a:r>
          </a:p>
          <a:p>
            <a:endParaRPr lang="en-US" sz="3200" dirty="0"/>
          </a:p>
          <a:p>
            <a:r>
              <a:rPr lang="en-US" sz="3200" dirty="0"/>
              <a:t>Number that can be describe data sets are called descriptive measures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59767"/>
              </a:xfrm>
              <a:custGeom>
                <a:avLst/>
                <a:gdLst>
                  <a:gd name="connsiteX0" fmla="*/ 0 w 4819022"/>
                  <a:gd name="connsiteY0" fmla="*/ 0 h 1959767"/>
                  <a:gd name="connsiteX1" fmla="*/ 592051 w 4819022"/>
                  <a:gd name="connsiteY1" fmla="*/ 0 h 1959767"/>
                  <a:gd name="connsiteX2" fmla="*/ 1135912 w 4819022"/>
                  <a:gd name="connsiteY2" fmla="*/ 0 h 1959767"/>
                  <a:gd name="connsiteX3" fmla="*/ 1824344 w 4819022"/>
                  <a:gd name="connsiteY3" fmla="*/ 0 h 1959767"/>
                  <a:gd name="connsiteX4" fmla="*/ 2368205 w 4819022"/>
                  <a:gd name="connsiteY4" fmla="*/ 0 h 1959767"/>
                  <a:gd name="connsiteX5" fmla="*/ 2912066 w 4819022"/>
                  <a:gd name="connsiteY5" fmla="*/ 0 h 1959767"/>
                  <a:gd name="connsiteX6" fmla="*/ 3455927 w 4819022"/>
                  <a:gd name="connsiteY6" fmla="*/ 0 h 1959767"/>
                  <a:gd name="connsiteX7" fmla="*/ 4047978 w 4819022"/>
                  <a:gd name="connsiteY7" fmla="*/ 0 h 1959767"/>
                  <a:gd name="connsiteX8" fmla="*/ 4819022 w 4819022"/>
                  <a:gd name="connsiteY8" fmla="*/ 0 h 1959767"/>
                  <a:gd name="connsiteX9" fmla="*/ 4819022 w 4819022"/>
                  <a:gd name="connsiteY9" fmla="*/ 653256 h 1959767"/>
                  <a:gd name="connsiteX10" fmla="*/ 4819022 w 4819022"/>
                  <a:gd name="connsiteY10" fmla="*/ 1326109 h 1959767"/>
                  <a:gd name="connsiteX11" fmla="*/ 4819022 w 4819022"/>
                  <a:gd name="connsiteY11" fmla="*/ 1959767 h 1959767"/>
                  <a:gd name="connsiteX12" fmla="*/ 4034210 w 4819022"/>
                  <a:gd name="connsiteY12" fmla="*/ 1959767 h 1959767"/>
                  <a:gd name="connsiteX13" fmla="*/ 3393968 w 4819022"/>
                  <a:gd name="connsiteY13" fmla="*/ 1959767 h 1959767"/>
                  <a:gd name="connsiteX14" fmla="*/ 2657346 w 4819022"/>
                  <a:gd name="connsiteY14" fmla="*/ 1959767 h 1959767"/>
                  <a:gd name="connsiteX15" fmla="*/ 2065295 w 4819022"/>
                  <a:gd name="connsiteY15" fmla="*/ 1959767 h 1959767"/>
                  <a:gd name="connsiteX16" fmla="*/ 1280483 w 4819022"/>
                  <a:gd name="connsiteY16" fmla="*/ 1959767 h 1959767"/>
                  <a:gd name="connsiteX17" fmla="*/ 736622 w 4819022"/>
                  <a:gd name="connsiteY17" fmla="*/ 1959767 h 1959767"/>
                  <a:gd name="connsiteX18" fmla="*/ 0 w 4819022"/>
                  <a:gd name="connsiteY18" fmla="*/ 1959767 h 1959767"/>
                  <a:gd name="connsiteX19" fmla="*/ 0 w 4819022"/>
                  <a:gd name="connsiteY19" fmla="*/ 1286914 h 1959767"/>
                  <a:gd name="connsiteX20" fmla="*/ 0 w 4819022"/>
                  <a:gd name="connsiteY20" fmla="*/ 692451 h 1959767"/>
                  <a:gd name="connsiteX21" fmla="*/ 0 w 4819022"/>
                  <a:gd name="connsiteY21" fmla="*/ 0 h 1959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59767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18904" y="166417"/>
                      <a:pt x="4809799" y="403116"/>
                      <a:pt x="4819022" y="653256"/>
                    </a:cubicBezTo>
                    <a:cubicBezTo>
                      <a:pt x="4828245" y="903396"/>
                      <a:pt x="4807465" y="1176855"/>
                      <a:pt x="4819022" y="1326109"/>
                    </a:cubicBezTo>
                    <a:cubicBezTo>
                      <a:pt x="4830579" y="1475363"/>
                      <a:pt x="4827087" y="1667321"/>
                      <a:pt x="4819022" y="1959767"/>
                    </a:cubicBezTo>
                    <a:cubicBezTo>
                      <a:pt x="4523618" y="1923161"/>
                      <a:pt x="4400226" y="1924590"/>
                      <a:pt x="4034210" y="1959767"/>
                    </a:cubicBezTo>
                    <a:cubicBezTo>
                      <a:pt x="3668194" y="1994944"/>
                      <a:pt x="3656925" y="1961535"/>
                      <a:pt x="3393968" y="1959767"/>
                    </a:cubicBezTo>
                    <a:cubicBezTo>
                      <a:pt x="3131011" y="1957999"/>
                      <a:pt x="2901574" y="1930292"/>
                      <a:pt x="2657346" y="1959767"/>
                    </a:cubicBezTo>
                    <a:cubicBezTo>
                      <a:pt x="2413118" y="1989242"/>
                      <a:pt x="2314532" y="1986803"/>
                      <a:pt x="2065295" y="1959767"/>
                    </a:cubicBezTo>
                    <a:cubicBezTo>
                      <a:pt x="1816058" y="1932731"/>
                      <a:pt x="1658028" y="1969435"/>
                      <a:pt x="1280483" y="1959767"/>
                    </a:cubicBezTo>
                    <a:cubicBezTo>
                      <a:pt x="902938" y="1950099"/>
                      <a:pt x="874717" y="1980216"/>
                      <a:pt x="736622" y="1959767"/>
                    </a:cubicBezTo>
                    <a:cubicBezTo>
                      <a:pt x="598527" y="1939318"/>
                      <a:pt x="179686" y="1933053"/>
                      <a:pt x="0" y="1959767"/>
                    </a:cubicBezTo>
                    <a:cubicBezTo>
                      <a:pt x="-19807" y="1686994"/>
                      <a:pt x="-2953" y="1521585"/>
                      <a:pt x="0" y="1286914"/>
                    </a:cubicBezTo>
                    <a:cubicBezTo>
                      <a:pt x="2953" y="1052243"/>
                      <a:pt x="-19389" y="833407"/>
                      <a:pt x="0" y="692451"/>
                    </a:cubicBezTo>
                    <a:cubicBezTo>
                      <a:pt x="19389" y="551495"/>
                      <a:pt x="1828" y="157498"/>
                      <a:pt x="0" y="0"/>
                    </a:cubicBezTo>
                    <a:close/>
                  </a:path>
                  <a:path w="4819022" h="1959767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839098" y="268206"/>
                      <a:pt x="4833836" y="414702"/>
                      <a:pt x="4819022" y="633658"/>
                    </a:cubicBezTo>
                    <a:cubicBezTo>
                      <a:pt x="4804208" y="852614"/>
                      <a:pt x="4844209" y="1064926"/>
                      <a:pt x="4819022" y="1306511"/>
                    </a:cubicBezTo>
                    <a:cubicBezTo>
                      <a:pt x="4793835" y="1548096"/>
                      <a:pt x="4825784" y="1734499"/>
                      <a:pt x="4819022" y="1959767"/>
                    </a:cubicBezTo>
                    <a:cubicBezTo>
                      <a:pt x="4475311" y="1990037"/>
                      <a:pt x="4445970" y="1980795"/>
                      <a:pt x="4130590" y="1959767"/>
                    </a:cubicBezTo>
                    <a:cubicBezTo>
                      <a:pt x="3815210" y="1938739"/>
                      <a:pt x="3555452" y="1933844"/>
                      <a:pt x="3393968" y="1959767"/>
                    </a:cubicBezTo>
                    <a:cubicBezTo>
                      <a:pt x="3232484" y="1985690"/>
                      <a:pt x="2992715" y="1974737"/>
                      <a:pt x="2753727" y="1959767"/>
                    </a:cubicBezTo>
                    <a:cubicBezTo>
                      <a:pt x="2514739" y="1944797"/>
                      <a:pt x="2247886" y="1988456"/>
                      <a:pt x="2113485" y="1959767"/>
                    </a:cubicBezTo>
                    <a:cubicBezTo>
                      <a:pt x="1979084" y="1931078"/>
                      <a:pt x="1572597" y="1947972"/>
                      <a:pt x="1376863" y="1959767"/>
                    </a:cubicBezTo>
                    <a:cubicBezTo>
                      <a:pt x="1181129" y="1971562"/>
                      <a:pt x="971701" y="1944456"/>
                      <a:pt x="784812" y="1959767"/>
                    </a:cubicBezTo>
                    <a:cubicBezTo>
                      <a:pt x="597923" y="1975078"/>
                      <a:pt x="201941" y="1967587"/>
                      <a:pt x="0" y="1959767"/>
                    </a:cubicBezTo>
                    <a:cubicBezTo>
                      <a:pt x="28243" y="1668665"/>
                      <a:pt x="-25078" y="1614998"/>
                      <a:pt x="0" y="1286914"/>
                    </a:cubicBezTo>
                    <a:cubicBezTo>
                      <a:pt x="25078" y="958830"/>
                      <a:pt x="16817" y="858980"/>
                      <a:pt x="0" y="633658"/>
                    </a:cubicBezTo>
                    <a:cubicBezTo>
                      <a:pt x="-16817" y="408336"/>
                      <a:pt x="2207" y="26734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59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59767"/>
                          <a:gd name="connsiteX1" fmla="*/ 592051 w 4819022"/>
                          <a:gd name="connsiteY1" fmla="*/ 0 h 1959767"/>
                          <a:gd name="connsiteX2" fmla="*/ 1135912 w 4819022"/>
                          <a:gd name="connsiteY2" fmla="*/ 0 h 1959767"/>
                          <a:gd name="connsiteX3" fmla="*/ 1824344 w 4819022"/>
                          <a:gd name="connsiteY3" fmla="*/ 0 h 1959767"/>
                          <a:gd name="connsiteX4" fmla="*/ 2368205 w 4819022"/>
                          <a:gd name="connsiteY4" fmla="*/ 0 h 1959767"/>
                          <a:gd name="connsiteX5" fmla="*/ 2912066 w 4819022"/>
                          <a:gd name="connsiteY5" fmla="*/ 0 h 1959767"/>
                          <a:gd name="connsiteX6" fmla="*/ 3455927 w 4819022"/>
                          <a:gd name="connsiteY6" fmla="*/ 0 h 1959767"/>
                          <a:gd name="connsiteX7" fmla="*/ 4047978 w 4819022"/>
                          <a:gd name="connsiteY7" fmla="*/ 0 h 1959767"/>
                          <a:gd name="connsiteX8" fmla="*/ 4819022 w 4819022"/>
                          <a:gd name="connsiteY8" fmla="*/ 0 h 1959767"/>
                          <a:gd name="connsiteX9" fmla="*/ 4819022 w 4819022"/>
                          <a:gd name="connsiteY9" fmla="*/ 653256 h 1959767"/>
                          <a:gd name="connsiteX10" fmla="*/ 4819022 w 4819022"/>
                          <a:gd name="connsiteY10" fmla="*/ 1326109 h 1959767"/>
                          <a:gd name="connsiteX11" fmla="*/ 4819022 w 4819022"/>
                          <a:gd name="connsiteY11" fmla="*/ 1959767 h 1959767"/>
                          <a:gd name="connsiteX12" fmla="*/ 4034210 w 4819022"/>
                          <a:gd name="connsiteY12" fmla="*/ 1959767 h 1959767"/>
                          <a:gd name="connsiteX13" fmla="*/ 3393968 w 4819022"/>
                          <a:gd name="connsiteY13" fmla="*/ 1959767 h 1959767"/>
                          <a:gd name="connsiteX14" fmla="*/ 2657346 w 4819022"/>
                          <a:gd name="connsiteY14" fmla="*/ 1959767 h 1959767"/>
                          <a:gd name="connsiteX15" fmla="*/ 2065295 w 4819022"/>
                          <a:gd name="connsiteY15" fmla="*/ 1959767 h 1959767"/>
                          <a:gd name="connsiteX16" fmla="*/ 1280483 w 4819022"/>
                          <a:gd name="connsiteY16" fmla="*/ 1959767 h 1959767"/>
                          <a:gd name="connsiteX17" fmla="*/ 736622 w 4819022"/>
                          <a:gd name="connsiteY17" fmla="*/ 1959767 h 1959767"/>
                          <a:gd name="connsiteX18" fmla="*/ 0 w 4819022"/>
                          <a:gd name="connsiteY18" fmla="*/ 1959767 h 1959767"/>
                          <a:gd name="connsiteX19" fmla="*/ 0 w 4819022"/>
                          <a:gd name="connsiteY19" fmla="*/ 1286914 h 1959767"/>
                          <a:gd name="connsiteX20" fmla="*/ 0 w 4819022"/>
                          <a:gd name="connsiteY20" fmla="*/ 692451 h 1959767"/>
                          <a:gd name="connsiteX21" fmla="*/ 0 w 4819022"/>
                          <a:gd name="connsiteY21" fmla="*/ 0 h 19597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59767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18904" y="166417"/>
                              <a:pt x="4809799" y="403116"/>
                              <a:pt x="4819022" y="653256"/>
                            </a:cubicBezTo>
                            <a:cubicBezTo>
                              <a:pt x="4828245" y="903396"/>
                              <a:pt x="4807465" y="1176855"/>
                              <a:pt x="4819022" y="1326109"/>
                            </a:cubicBezTo>
                            <a:cubicBezTo>
                              <a:pt x="4830579" y="1475363"/>
                              <a:pt x="4827087" y="1667321"/>
                              <a:pt x="4819022" y="1959767"/>
                            </a:cubicBezTo>
                            <a:cubicBezTo>
                              <a:pt x="4523618" y="1923161"/>
                              <a:pt x="4400226" y="1924590"/>
                              <a:pt x="4034210" y="1959767"/>
                            </a:cubicBezTo>
                            <a:cubicBezTo>
                              <a:pt x="3668194" y="1994944"/>
                              <a:pt x="3656925" y="1961535"/>
                              <a:pt x="3393968" y="1959767"/>
                            </a:cubicBezTo>
                            <a:cubicBezTo>
                              <a:pt x="3131011" y="1957999"/>
                              <a:pt x="2901574" y="1930292"/>
                              <a:pt x="2657346" y="1959767"/>
                            </a:cubicBezTo>
                            <a:cubicBezTo>
                              <a:pt x="2413118" y="1989242"/>
                              <a:pt x="2314532" y="1986803"/>
                              <a:pt x="2065295" y="1959767"/>
                            </a:cubicBezTo>
                            <a:cubicBezTo>
                              <a:pt x="1816058" y="1932731"/>
                              <a:pt x="1658028" y="1969435"/>
                              <a:pt x="1280483" y="1959767"/>
                            </a:cubicBezTo>
                            <a:cubicBezTo>
                              <a:pt x="902938" y="1950099"/>
                              <a:pt x="874717" y="1980216"/>
                              <a:pt x="736622" y="1959767"/>
                            </a:cubicBezTo>
                            <a:cubicBezTo>
                              <a:pt x="598527" y="1939318"/>
                              <a:pt x="179686" y="1933053"/>
                              <a:pt x="0" y="1959767"/>
                            </a:cubicBezTo>
                            <a:cubicBezTo>
                              <a:pt x="-19807" y="1686994"/>
                              <a:pt x="-2953" y="1521585"/>
                              <a:pt x="0" y="1286914"/>
                            </a:cubicBezTo>
                            <a:cubicBezTo>
                              <a:pt x="2953" y="1052243"/>
                              <a:pt x="-19389" y="833407"/>
                              <a:pt x="0" y="692451"/>
                            </a:cubicBezTo>
                            <a:cubicBezTo>
                              <a:pt x="19389" y="551495"/>
                              <a:pt x="1828" y="157498"/>
                              <a:pt x="0" y="0"/>
                            </a:cubicBezTo>
                            <a:close/>
                          </a:path>
                          <a:path w="4819022" h="1959767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839098" y="268206"/>
                              <a:pt x="4833836" y="414702"/>
                              <a:pt x="4819022" y="633658"/>
                            </a:cubicBezTo>
                            <a:cubicBezTo>
                              <a:pt x="4804208" y="852614"/>
                              <a:pt x="4844209" y="1064926"/>
                              <a:pt x="4819022" y="1306511"/>
                            </a:cubicBezTo>
                            <a:cubicBezTo>
                              <a:pt x="4793835" y="1548096"/>
                              <a:pt x="4825784" y="1734499"/>
                              <a:pt x="4819022" y="1959767"/>
                            </a:cubicBezTo>
                            <a:cubicBezTo>
                              <a:pt x="4475311" y="1990037"/>
                              <a:pt x="4445970" y="1980795"/>
                              <a:pt x="4130590" y="1959767"/>
                            </a:cubicBezTo>
                            <a:cubicBezTo>
                              <a:pt x="3815210" y="1938739"/>
                              <a:pt x="3555452" y="1933844"/>
                              <a:pt x="3393968" y="1959767"/>
                            </a:cubicBezTo>
                            <a:cubicBezTo>
                              <a:pt x="3232484" y="1985690"/>
                              <a:pt x="2992715" y="1974737"/>
                              <a:pt x="2753727" y="1959767"/>
                            </a:cubicBezTo>
                            <a:cubicBezTo>
                              <a:pt x="2514739" y="1944797"/>
                              <a:pt x="2247886" y="1988456"/>
                              <a:pt x="2113485" y="1959767"/>
                            </a:cubicBezTo>
                            <a:cubicBezTo>
                              <a:pt x="1979084" y="1931078"/>
                              <a:pt x="1572597" y="1947972"/>
                              <a:pt x="1376863" y="1959767"/>
                            </a:cubicBezTo>
                            <a:cubicBezTo>
                              <a:pt x="1181129" y="1971562"/>
                              <a:pt x="971701" y="1944456"/>
                              <a:pt x="784812" y="1959767"/>
                            </a:cubicBezTo>
                            <a:cubicBezTo>
                              <a:pt x="597923" y="1975078"/>
                              <a:pt x="201941" y="1967587"/>
                              <a:pt x="0" y="1959767"/>
                            </a:cubicBezTo>
                            <a:cubicBezTo>
                              <a:pt x="28243" y="1668665"/>
                              <a:pt x="-25078" y="1614998"/>
                              <a:pt x="0" y="1286914"/>
                            </a:cubicBezTo>
                            <a:cubicBezTo>
                              <a:pt x="25078" y="958830"/>
                              <a:pt x="16817" y="858980"/>
                              <a:pt x="0" y="633658"/>
                            </a:cubicBezTo>
                            <a:cubicBezTo>
                              <a:pt x="-16817" y="408336"/>
                              <a:pt x="2207" y="2673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B872C-D58F-D3D3-5733-CC78C500DD13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619529"/>
              </a:xfrm>
              <a:custGeom>
                <a:avLst/>
                <a:gdLst>
                  <a:gd name="connsiteX0" fmla="*/ 0 w 6835022"/>
                  <a:gd name="connsiteY0" fmla="*/ 0 h 619529"/>
                  <a:gd name="connsiteX1" fmla="*/ 478452 w 6835022"/>
                  <a:gd name="connsiteY1" fmla="*/ 0 h 619529"/>
                  <a:gd name="connsiteX2" fmla="*/ 956903 w 6835022"/>
                  <a:gd name="connsiteY2" fmla="*/ 0 h 619529"/>
                  <a:gd name="connsiteX3" fmla="*/ 1435355 w 6835022"/>
                  <a:gd name="connsiteY3" fmla="*/ 0 h 619529"/>
                  <a:gd name="connsiteX4" fmla="*/ 1913806 w 6835022"/>
                  <a:gd name="connsiteY4" fmla="*/ 0 h 619529"/>
                  <a:gd name="connsiteX5" fmla="*/ 2460608 w 6835022"/>
                  <a:gd name="connsiteY5" fmla="*/ 0 h 619529"/>
                  <a:gd name="connsiteX6" fmla="*/ 3075760 w 6835022"/>
                  <a:gd name="connsiteY6" fmla="*/ 0 h 619529"/>
                  <a:gd name="connsiteX7" fmla="*/ 3759262 w 6835022"/>
                  <a:gd name="connsiteY7" fmla="*/ 0 h 619529"/>
                  <a:gd name="connsiteX8" fmla="*/ 4237714 w 6835022"/>
                  <a:gd name="connsiteY8" fmla="*/ 0 h 619529"/>
                  <a:gd name="connsiteX9" fmla="*/ 4716165 w 6835022"/>
                  <a:gd name="connsiteY9" fmla="*/ 0 h 619529"/>
                  <a:gd name="connsiteX10" fmla="*/ 5399667 w 6835022"/>
                  <a:gd name="connsiteY10" fmla="*/ 0 h 619529"/>
                  <a:gd name="connsiteX11" fmla="*/ 6151520 w 6835022"/>
                  <a:gd name="connsiteY11" fmla="*/ 0 h 619529"/>
                  <a:gd name="connsiteX12" fmla="*/ 6835022 w 6835022"/>
                  <a:gd name="connsiteY12" fmla="*/ 0 h 619529"/>
                  <a:gd name="connsiteX13" fmla="*/ 6835022 w 6835022"/>
                  <a:gd name="connsiteY13" fmla="*/ 619529 h 619529"/>
                  <a:gd name="connsiteX14" fmla="*/ 6356570 w 6835022"/>
                  <a:gd name="connsiteY14" fmla="*/ 619529 h 619529"/>
                  <a:gd name="connsiteX15" fmla="*/ 5878119 w 6835022"/>
                  <a:gd name="connsiteY15" fmla="*/ 619529 h 619529"/>
                  <a:gd name="connsiteX16" fmla="*/ 5399667 w 6835022"/>
                  <a:gd name="connsiteY16" fmla="*/ 619529 h 619529"/>
                  <a:gd name="connsiteX17" fmla="*/ 4647815 w 6835022"/>
                  <a:gd name="connsiteY17" fmla="*/ 619529 h 619529"/>
                  <a:gd name="connsiteX18" fmla="*/ 4169363 w 6835022"/>
                  <a:gd name="connsiteY18" fmla="*/ 619529 h 619529"/>
                  <a:gd name="connsiteX19" fmla="*/ 3349161 w 6835022"/>
                  <a:gd name="connsiteY19" fmla="*/ 619529 h 619529"/>
                  <a:gd name="connsiteX20" fmla="*/ 2734009 w 6835022"/>
                  <a:gd name="connsiteY20" fmla="*/ 619529 h 619529"/>
                  <a:gd name="connsiteX21" fmla="*/ 2050507 w 6835022"/>
                  <a:gd name="connsiteY21" fmla="*/ 619529 h 619529"/>
                  <a:gd name="connsiteX22" fmla="*/ 1367004 w 6835022"/>
                  <a:gd name="connsiteY22" fmla="*/ 619529 h 619529"/>
                  <a:gd name="connsiteX23" fmla="*/ 751852 w 6835022"/>
                  <a:gd name="connsiteY23" fmla="*/ 619529 h 619529"/>
                  <a:gd name="connsiteX24" fmla="*/ 0 w 6835022"/>
                  <a:gd name="connsiteY24" fmla="*/ 619529 h 619529"/>
                  <a:gd name="connsiteX25" fmla="*/ 0 w 6835022"/>
                  <a:gd name="connsiteY25" fmla="*/ 0 h 61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619529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08345" y="208088"/>
                      <a:pt x="6836937" y="335131"/>
                      <a:pt x="6835022" y="619529"/>
                    </a:cubicBezTo>
                    <a:cubicBezTo>
                      <a:pt x="6735114" y="606650"/>
                      <a:pt x="6515640" y="624062"/>
                      <a:pt x="6356570" y="619529"/>
                    </a:cubicBezTo>
                    <a:cubicBezTo>
                      <a:pt x="6197500" y="614996"/>
                      <a:pt x="6009742" y="604459"/>
                      <a:pt x="5878119" y="619529"/>
                    </a:cubicBezTo>
                    <a:cubicBezTo>
                      <a:pt x="5746496" y="634599"/>
                      <a:pt x="5541573" y="638066"/>
                      <a:pt x="5399667" y="619529"/>
                    </a:cubicBezTo>
                    <a:cubicBezTo>
                      <a:pt x="5257761" y="600992"/>
                      <a:pt x="4831342" y="633799"/>
                      <a:pt x="4647815" y="619529"/>
                    </a:cubicBezTo>
                    <a:cubicBezTo>
                      <a:pt x="4464288" y="605259"/>
                      <a:pt x="4383568" y="612933"/>
                      <a:pt x="4169363" y="619529"/>
                    </a:cubicBezTo>
                    <a:cubicBezTo>
                      <a:pt x="3955158" y="626125"/>
                      <a:pt x="3746864" y="586878"/>
                      <a:pt x="3349161" y="619529"/>
                    </a:cubicBezTo>
                    <a:cubicBezTo>
                      <a:pt x="2951458" y="652180"/>
                      <a:pt x="2907971" y="636988"/>
                      <a:pt x="2734009" y="619529"/>
                    </a:cubicBezTo>
                    <a:cubicBezTo>
                      <a:pt x="2560047" y="602070"/>
                      <a:pt x="2329484" y="621015"/>
                      <a:pt x="2050507" y="619529"/>
                    </a:cubicBezTo>
                    <a:cubicBezTo>
                      <a:pt x="1771530" y="618043"/>
                      <a:pt x="1607034" y="651880"/>
                      <a:pt x="1367004" y="619529"/>
                    </a:cubicBezTo>
                    <a:cubicBezTo>
                      <a:pt x="1126974" y="587178"/>
                      <a:pt x="910888" y="607059"/>
                      <a:pt x="751852" y="619529"/>
                    </a:cubicBezTo>
                    <a:cubicBezTo>
                      <a:pt x="592816" y="631999"/>
                      <a:pt x="279305" y="590480"/>
                      <a:pt x="0" y="619529"/>
                    </a:cubicBezTo>
                    <a:cubicBezTo>
                      <a:pt x="-14070" y="351393"/>
                      <a:pt x="-23211" y="213647"/>
                      <a:pt x="0" y="0"/>
                    </a:cubicBezTo>
                    <a:close/>
                  </a:path>
                  <a:path w="6835022" h="619529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09789" y="201085"/>
                      <a:pt x="6836512" y="389027"/>
                      <a:pt x="6835022" y="619529"/>
                    </a:cubicBezTo>
                    <a:cubicBezTo>
                      <a:pt x="6640253" y="600146"/>
                      <a:pt x="6355719" y="602935"/>
                      <a:pt x="6083170" y="619529"/>
                    </a:cubicBezTo>
                    <a:cubicBezTo>
                      <a:pt x="5810621" y="636123"/>
                      <a:pt x="5644110" y="615549"/>
                      <a:pt x="5468018" y="619529"/>
                    </a:cubicBezTo>
                    <a:cubicBezTo>
                      <a:pt x="5291926" y="623509"/>
                      <a:pt x="5128813" y="591989"/>
                      <a:pt x="4852866" y="619529"/>
                    </a:cubicBezTo>
                    <a:cubicBezTo>
                      <a:pt x="4576919" y="647069"/>
                      <a:pt x="4360545" y="585226"/>
                      <a:pt x="4101013" y="619529"/>
                    </a:cubicBezTo>
                    <a:cubicBezTo>
                      <a:pt x="3841481" y="653832"/>
                      <a:pt x="3814178" y="615359"/>
                      <a:pt x="3554211" y="619529"/>
                    </a:cubicBezTo>
                    <a:cubicBezTo>
                      <a:pt x="3294244" y="623699"/>
                      <a:pt x="3293490" y="629447"/>
                      <a:pt x="3075760" y="619529"/>
                    </a:cubicBezTo>
                    <a:cubicBezTo>
                      <a:pt x="2858030" y="609611"/>
                      <a:pt x="2496086" y="656750"/>
                      <a:pt x="2323907" y="619529"/>
                    </a:cubicBezTo>
                    <a:cubicBezTo>
                      <a:pt x="2151728" y="582308"/>
                      <a:pt x="1930121" y="595331"/>
                      <a:pt x="1777106" y="619529"/>
                    </a:cubicBezTo>
                    <a:cubicBezTo>
                      <a:pt x="1624091" y="643727"/>
                      <a:pt x="1372556" y="651900"/>
                      <a:pt x="1093604" y="619529"/>
                    </a:cubicBezTo>
                    <a:cubicBezTo>
                      <a:pt x="814652" y="587158"/>
                      <a:pt x="323066" y="640275"/>
                      <a:pt x="0" y="619529"/>
                    </a:cubicBezTo>
                    <a:cubicBezTo>
                      <a:pt x="-999" y="382306"/>
                      <a:pt x="12971" y="17576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B872C-D58F-D3D3-5733-CC78C500D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619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619529"/>
                          <a:gd name="connsiteX1" fmla="*/ 478452 w 6835022"/>
                          <a:gd name="connsiteY1" fmla="*/ 0 h 619529"/>
                          <a:gd name="connsiteX2" fmla="*/ 956903 w 6835022"/>
                          <a:gd name="connsiteY2" fmla="*/ 0 h 619529"/>
                          <a:gd name="connsiteX3" fmla="*/ 1435355 w 6835022"/>
                          <a:gd name="connsiteY3" fmla="*/ 0 h 619529"/>
                          <a:gd name="connsiteX4" fmla="*/ 1913806 w 6835022"/>
                          <a:gd name="connsiteY4" fmla="*/ 0 h 619529"/>
                          <a:gd name="connsiteX5" fmla="*/ 2460608 w 6835022"/>
                          <a:gd name="connsiteY5" fmla="*/ 0 h 619529"/>
                          <a:gd name="connsiteX6" fmla="*/ 3075760 w 6835022"/>
                          <a:gd name="connsiteY6" fmla="*/ 0 h 619529"/>
                          <a:gd name="connsiteX7" fmla="*/ 3759262 w 6835022"/>
                          <a:gd name="connsiteY7" fmla="*/ 0 h 619529"/>
                          <a:gd name="connsiteX8" fmla="*/ 4237714 w 6835022"/>
                          <a:gd name="connsiteY8" fmla="*/ 0 h 619529"/>
                          <a:gd name="connsiteX9" fmla="*/ 4716165 w 6835022"/>
                          <a:gd name="connsiteY9" fmla="*/ 0 h 619529"/>
                          <a:gd name="connsiteX10" fmla="*/ 5399667 w 6835022"/>
                          <a:gd name="connsiteY10" fmla="*/ 0 h 619529"/>
                          <a:gd name="connsiteX11" fmla="*/ 6151520 w 6835022"/>
                          <a:gd name="connsiteY11" fmla="*/ 0 h 619529"/>
                          <a:gd name="connsiteX12" fmla="*/ 6835022 w 6835022"/>
                          <a:gd name="connsiteY12" fmla="*/ 0 h 619529"/>
                          <a:gd name="connsiteX13" fmla="*/ 6835022 w 6835022"/>
                          <a:gd name="connsiteY13" fmla="*/ 619529 h 619529"/>
                          <a:gd name="connsiteX14" fmla="*/ 6356570 w 6835022"/>
                          <a:gd name="connsiteY14" fmla="*/ 619529 h 619529"/>
                          <a:gd name="connsiteX15" fmla="*/ 5878119 w 6835022"/>
                          <a:gd name="connsiteY15" fmla="*/ 619529 h 619529"/>
                          <a:gd name="connsiteX16" fmla="*/ 5399667 w 6835022"/>
                          <a:gd name="connsiteY16" fmla="*/ 619529 h 619529"/>
                          <a:gd name="connsiteX17" fmla="*/ 4647815 w 6835022"/>
                          <a:gd name="connsiteY17" fmla="*/ 619529 h 619529"/>
                          <a:gd name="connsiteX18" fmla="*/ 4169363 w 6835022"/>
                          <a:gd name="connsiteY18" fmla="*/ 619529 h 619529"/>
                          <a:gd name="connsiteX19" fmla="*/ 3349161 w 6835022"/>
                          <a:gd name="connsiteY19" fmla="*/ 619529 h 619529"/>
                          <a:gd name="connsiteX20" fmla="*/ 2734009 w 6835022"/>
                          <a:gd name="connsiteY20" fmla="*/ 619529 h 619529"/>
                          <a:gd name="connsiteX21" fmla="*/ 2050507 w 6835022"/>
                          <a:gd name="connsiteY21" fmla="*/ 619529 h 619529"/>
                          <a:gd name="connsiteX22" fmla="*/ 1367004 w 6835022"/>
                          <a:gd name="connsiteY22" fmla="*/ 619529 h 619529"/>
                          <a:gd name="connsiteX23" fmla="*/ 751852 w 6835022"/>
                          <a:gd name="connsiteY23" fmla="*/ 619529 h 619529"/>
                          <a:gd name="connsiteX24" fmla="*/ 0 w 6835022"/>
                          <a:gd name="connsiteY24" fmla="*/ 619529 h 619529"/>
                          <a:gd name="connsiteX25" fmla="*/ 0 w 6835022"/>
                          <a:gd name="connsiteY25" fmla="*/ 0 h 619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619529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08345" y="208088"/>
                              <a:pt x="6836937" y="335131"/>
                              <a:pt x="6835022" y="619529"/>
                            </a:cubicBezTo>
                            <a:cubicBezTo>
                              <a:pt x="6735114" y="606650"/>
                              <a:pt x="6515640" y="624062"/>
                              <a:pt x="6356570" y="619529"/>
                            </a:cubicBezTo>
                            <a:cubicBezTo>
                              <a:pt x="6197500" y="614996"/>
                              <a:pt x="6009742" y="604459"/>
                              <a:pt x="5878119" y="619529"/>
                            </a:cubicBezTo>
                            <a:cubicBezTo>
                              <a:pt x="5746496" y="634599"/>
                              <a:pt x="5541573" y="638066"/>
                              <a:pt x="5399667" y="619529"/>
                            </a:cubicBezTo>
                            <a:cubicBezTo>
                              <a:pt x="5257761" y="600992"/>
                              <a:pt x="4831342" y="633799"/>
                              <a:pt x="4647815" y="619529"/>
                            </a:cubicBezTo>
                            <a:cubicBezTo>
                              <a:pt x="4464288" y="605259"/>
                              <a:pt x="4383568" y="612933"/>
                              <a:pt x="4169363" y="619529"/>
                            </a:cubicBezTo>
                            <a:cubicBezTo>
                              <a:pt x="3955158" y="626125"/>
                              <a:pt x="3746864" y="586878"/>
                              <a:pt x="3349161" y="619529"/>
                            </a:cubicBezTo>
                            <a:cubicBezTo>
                              <a:pt x="2951458" y="652180"/>
                              <a:pt x="2907971" y="636988"/>
                              <a:pt x="2734009" y="619529"/>
                            </a:cubicBezTo>
                            <a:cubicBezTo>
                              <a:pt x="2560047" y="602070"/>
                              <a:pt x="2329484" y="621015"/>
                              <a:pt x="2050507" y="619529"/>
                            </a:cubicBezTo>
                            <a:cubicBezTo>
                              <a:pt x="1771530" y="618043"/>
                              <a:pt x="1607034" y="651880"/>
                              <a:pt x="1367004" y="619529"/>
                            </a:cubicBezTo>
                            <a:cubicBezTo>
                              <a:pt x="1126974" y="587178"/>
                              <a:pt x="910888" y="607059"/>
                              <a:pt x="751852" y="619529"/>
                            </a:cubicBezTo>
                            <a:cubicBezTo>
                              <a:pt x="592816" y="631999"/>
                              <a:pt x="279305" y="590480"/>
                              <a:pt x="0" y="619529"/>
                            </a:cubicBezTo>
                            <a:cubicBezTo>
                              <a:pt x="-14070" y="351393"/>
                              <a:pt x="-23211" y="213647"/>
                              <a:pt x="0" y="0"/>
                            </a:cubicBezTo>
                            <a:close/>
                          </a:path>
                          <a:path w="6835022" h="619529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09789" y="201085"/>
                              <a:pt x="6836512" y="389027"/>
                              <a:pt x="6835022" y="619529"/>
                            </a:cubicBezTo>
                            <a:cubicBezTo>
                              <a:pt x="6640253" y="600146"/>
                              <a:pt x="6355719" y="602935"/>
                              <a:pt x="6083170" y="619529"/>
                            </a:cubicBezTo>
                            <a:cubicBezTo>
                              <a:pt x="5810621" y="636123"/>
                              <a:pt x="5644110" y="615549"/>
                              <a:pt x="5468018" y="619529"/>
                            </a:cubicBezTo>
                            <a:cubicBezTo>
                              <a:pt x="5291926" y="623509"/>
                              <a:pt x="5128813" y="591989"/>
                              <a:pt x="4852866" y="619529"/>
                            </a:cubicBezTo>
                            <a:cubicBezTo>
                              <a:pt x="4576919" y="647069"/>
                              <a:pt x="4360545" y="585226"/>
                              <a:pt x="4101013" y="619529"/>
                            </a:cubicBezTo>
                            <a:cubicBezTo>
                              <a:pt x="3841481" y="653832"/>
                              <a:pt x="3814178" y="615359"/>
                              <a:pt x="3554211" y="619529"/>
                            </a:cubicBezTo>
                            <a:cubicBezTo>
                              <a:pt x="3294244" y="623699"/>
                              <a:pt x="3293490" y="629447"/>
                              <a:pt x="3075760" y="619529"/>
                            </a:cubicBezTo>
                            <a:cubicBezTo>
                              <a:pt x="2858030" y="609611"/>
                              <a:pt x="2496086" y="656750"/>
                              <a:pt x="2323907" y="619529"/>
                            </a:cubicBezTo>
                            <a:cubicBezTo>
                              <a:pt x="2151728" y="582308"/>
                              <a:pt x="1930121" y="595331"/>
                              <a:pt x="1777106" y="619529"/>
                            </a:cubicBezTo>
                            <a:cubicBezTo>
                              <a:pt x="1624091" y="643727"/>
                              <a:pt x="1372556" y="651900"/>
                              <a:pt x="1093604" y="619529"/>
                            </a:cubicBezTo>
                            <a:cubicBezTo>
                              <a:pt x="814652" y="587158"/>
                              <a:pt x="323066" y="640275"/>
                              <a:pt x="0" y="619529"/>
                            </a:cubicBezTo>
                            <a:cubicBezTo>
                              <a:pt x="-999" y="382306"/>
                              <a:pt x="12971" y="1757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18694-D001-5EC8-B139-A968AC240481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18694-D001-5EC8-B139-A968AC24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554F6-AB2F-13F0-0F44-D5EE73D5CEEF}"/>
                  </a:ext>
                </a:extLst>
              </p:cNvPr>
              <p:cNvSpPr txBox="1"/>
              <p:nvPr/>
            </p:nvSpPr>
            <p:spPr>
              <a:xfrm>
                <a:off x="5723980" y="3757678"/>
                <a:ext cx="8663824" cy="523220"/>
              </a:xfrm>
              <a:custGeom>
                <a:avLst/>
                <a:gdLst>
                  <a:gd name="connsiteX0" fmla="*/ 0 w 8663824"/>
                  <a:gd name="connsiteY0" fmla="*/ 0 h 523220"/>
                  <a:gd name="connsiteX1" fmla="*/ 753086 w 8663824"/>
                  <a:gd name="connsiteY1" fmla="*/ 0 h 523220"/>
                  <a:gd name="connsiteX2" fmla="*/ 1159620 w 8663824"/>
                  <a:gd name="connsiteY2" fmla="*/ 0 h 523220"/>
                  <a:gd name="connsiteX3" fmla="*/ 1826068 w 8663824"/>
                  <a:gd name="connsiteY3" fmla="*/ 0 h 523220"/>
                  <a:gd name="connsiteX4" fmla="*/ 2579154 w 8663824"/>
                  <a:gd name="connsiteY4" fmla="*/ 0 h 523220"/>
                  <a:gd name="connsiteX5" fmla="*/ 2985687 w 8663824"/>
                  <a:gd name="connsiteY5" fmla="*/ 0 h 523220"/>
                  <a:gd name="connsiteX6" fmla="*/ 3565497 w 8663824"/>
                  <a:gd name="connsiteY6" fmla="*/ 0 h 523220"/>
                  <a:gd name="connsiteX7" fmla="*/ 4145307 w 8663824"/>
                  <a:gd name="connsiteY7" fmla="*/ 0 h 523220"/>
                  <a:gd name="connsiteX8" fmla="*/ 4551840 w 8663824"/>
                  <a:gd name="connsiteY8" fmla="*/ 0 h 523220"/>
                  <a:gd name="connsiteX9" fmla="*/ 5391564 w 8663824"/>
                  <a:gd name="connsiteY9" fmla="*/ 0 h 523220"/>
                  <a:gd name="connsiteX10" fmla="*/ 5971374 w 8663824"/>
                  <a:gd name="connsiteY10" fmla="*/ 0 h 523220"/>
                  <a:gd name="connsiteX11" fmla="*/ 6551184 w 8663824"/>
                  <a:gd name="connsiteY11" fmla="*/ 0 h 523220"/>
                  <a:gd name="connsiteX12" fmla="*/ 7304270 w 8663824"/>
                  <a:gd name="connsiteY12" fmla="*/ 0 h 523220"/>
                  <a:gd name="connsiteX13" fmla="*/ 7710803 w 8663824"/>
                  <a:gd name="connsiteY13" fmla="*/ 0 h 523220"/>
                  <a:gd name="connsiteX14" fmla="*/ 8663824 w 8663824"/>
                  <a:gd name="connsiteY14" fmla="*/ 0 h 523220"/>
                  <a:gd name="connsiteX15" fmla="*/ 8663824 w 8663824"/>
                  <a:gd name="connsiteY15" fmla="*/ 523220 h 523220"/>
                  <a:gd name="connsiteX16" fmla="*/ 7910738 w 8663824"/>
                  <a:gd name="connsiteY16" fmla="*/ 523220 h 523220"/>
                  <a:gd name="connsiteX17" fmla="*/ 7504204 w 8663824"/>
                  <a:gd name="connsiteY17" fmla="*/ 523220 h 523220"/>
                  <a:gd name="connsiteX18" fmla="*/ 7011033 w 8663824"/>
                  <a:gd name="connsiteY18" fmla="*/ 523220 h 523220"/>
                  <a:gd name="connsiteX19" fmla="*/ 6517861 w 8663824"/>
                  <a:gd name="connsiteY19" fmla="*/ 523220 h 523220"/>
                  <a:gd name="connsiteX20" fmla="*/ 5938052 w 8663824"/>
                  <a:gd name="connsiteY20" fmla="*/ 523220 h 523220"/>
                  <a:gd name="connsiteX21" fmla="*/ 5444880 w 8663824"/>
                  <a:gd name="connsiteY21" fmla="*/ 523220 h 523220"/>
                  <a:gd name="connsiteX22" fmla="*/ 4691794 w 8663824"/>
                  <a:gd name="connsiteY22" fmla="*/ 523220 h 523220"/>
                  <a:gd name="connsiteX23" fmla="*/ 4285261 w 8663824"/>
                  <a:gd name="connsiteY23" fmla="*/ 523220 h 523220"/>
                  <a:gd name="connsiteX24" fmla="*/ 3792089 w 8663824"/>
                  <a:gd name="connsiteY24" fmla="*/ 523220 h 523220"/>
                  <a:gd name="connsiteX25" fmla="*/ 3298918 w 8663824"/>
                  <a:gd name="connsiteY25" fmla="*/ 523220 h 523220"/>
                  <a:gd name="connsiteX26" fmla="*/ 2719108 w 8663824"/>
                  <a:gd name="connsiteY26" fmla="*/ 523220 h 523220"/>
                  <a:gd name="connsiteX27" fmla="*/ 1966022 w 8663824"/>
                  <a:gd name="connsiteY27" fmla="*/ 523220 h 523220"/>
                  <a:gd name="connsiteX28" fmla="*/ 1126297 w 8663824"/>
                  <a:gd name="connsiteY28" fmla="*/ 523220 h 523220"/>
                  <a:gd name="connsiteX29" fmla="*/ 0 w 8663824"/>
                  <a:gd name="connsiteY29" fmla="*/ 523220 h 523220"/>
                  <a:gd name="connsiteX30" fmla="*/ 0 w 8663824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3824" h="523220" fill="none" extrusionOk="0">
                    <a:moveTo>
                      <a:pt x="0" y="0"/>
                    </a:moveTo>
                    <a:cubicBezTo>
                      <a:pt x="152575" y="23379"/>
                      <a:pt x="422207" y="30406"/>
                      <a:pt x="753086" y="0"/>
                    </a:cubicBezTo>
                    <a:cubicBezTo>
                      <a:pt x="1083965" y="-30406"/>
                      <a:pt x="1068892" y="16505"/>
                      <a:pt x="1159620" y="0"/>
                    </a:cubicBezTo>
                    <a:cubicBezTo>
                      <a:pt x="1250348" y="-16505"/>
                      <a:pt x="1583984" y="13897"/>
                      <a:pt x="1826068" y="0"/>
                    </a:cubicBezTo>
                    <a:cubicBezTo>
                      <a:pt x="2068152" y="-13897"/>
                      <a:pt x="2255480" y="17875"/>
                      <a:pt x="2579154" y="0"/>
                    </a:cubicBezTo>
                    <a:cubicBezTo>
                      <a:pt x="2902828" y="-17875"/>
                      <a:pt x="2881001" y="8339"/>
                      <a:pt x="2985687" y="0"/>
                    </a:cubicBezTo>
                    <a:cubicBezTo>
                      <a:pt x="3090373" y="-8339"/>
                      <a:pt x="3419794" y="25007"/>
                      <a:pt x="3565497" y="0"/>
                    </a:cubicBezTo>
                    <a:cubicBezTo>
                      <a:pt x="3711200" y="-25007"/>
                      <a:pt x="3924617" y="26639"/>
                      <a:pt x="4145307" y="0"/>
                    </a:cubicBezTo>
                    <a:cubicBezTo>
                      <a:pt x="4365997" y="-26639"/>
                      <a:pt x="4432038" y="13938"/>
                      <a:pt x="4551840" y="0"/>
                    </a:cubicBezTo>
                    <a:cubicBezTo>
                      <a:pt x="4671642" y="-13938"/>
                      <a:pt x="5023357" y="-11464"/>
                      <a:pt x="5391564" y="0"/>
                    </a:cubicBezTo>
                    <a:cubicBezTo>
                      <a:pt x="5759771" y="11464"/>
                      <a:pt x="5817595" y="-21935"/>
                      <a:pt x="5971374" y="0"/>
                    </a:cubicBezTo>
                    <a:cubicBezTo>
                      <a:pt x="6125153" y="21935"/>
                      <a:pt x="6378363" y="26644"/>
                      <a:pt x="6551184" y="0"/>
                    </a:cubicBezTo>
                    <a:cubicBezTo>
                      <a:pt x="6724005" y="-26644"/>
                      <a:pt x="7011163" y="-27980"/>
                      <a:pt x="7304270" y="0"/>
                    </a:cubicBezTo>
                    <a:cubicBezTo>
                      <a:pt x="7597377" y="27980"/>
                      <a:pt x="7628358" y="13950"/>
                      <a:pt x="7710803" y="0"/>
                    </a:cubicBezTo>
                    <a:cubicBezTo>
                      <a:pt x="7793248" y="-13950"/>
                      <a:pt x="8298005" y="-27326"/>
                      <a:pt x="8663824" y="0"/>
                    </a:cubicBezTo>
                    <a:cubicBezTo>
                      <a:pt x="8659756" y="258695"/>
                      <a:pt x="8669750" y="277339"/>
                      <a:pt x="8663824" y="523220"/>
                    </a:cubicBezTo>
                    <a:cubicBezTo>
                      <a:pt x="8471198" y="526710"/>
                      <a:pt x="8089627" y="543232"/>
                      <a:pt x="7910738" y="523220"/>
                    </a:cubicBezTo>
                    <a:cubicBezTo>
                      <a:pt x="7731849" y="503208"/>
                      <a:pt x="7634409" y="543257"/>
                      <a:pt x="7504204" y="523220"/>
                    </a:cubicBezTo>
                    <a:cubicBezTo>
                      <a:pt x="7373999" y="503183"/>
                      <a:pt x="7161541" y="525421"/>
                      <a:pt x="7011033" y="523220"/>
                    </a:cubicBezTo>
                    <a:cubicBezTo>
                      <a:pt x="6860525" y="521019"/>
                      <a:pt x="6763819" y="510725"/>
                      <a:pt x="6517861" y="523220"/>
                    </a:cubicBezTo>
                    <a:cubicBezTo>
                      <a:pt x="6271903" y="535715"/>
                      <a:pt x="6190250" y="524498"/>
                      <a:pt x="5938052" y="523220"/>
                    </a:cubicBezTo>
                    <a:cubicBezTo>
                      <a:pt x="5685854" y="521942"/>
                      <a:pt x="5562543" y="505286"/>
                      <a:pt x="5444880" y="523220"/>
                    </a:cubicBezTo>
                    <a:cubicBezTo>
                      <a:pt x="5327217" y="541154"/>
                      <a:pt x="5045652" y="513166"/>
                      <a:pt x="4691794" y="523220"/>
                    </a:cubicBezTo>
                    <a:cubicBezTo>
                      <a:pt x="4337936" y="533274"/>
                      <a:pt x="4389480" y="532784"/>
                      <a:pt x="4285261" y="523220"/>
                    </a:cubicBezTo>
                    <a:cubicBezTo>
                      <a:pt x="4181042" y="513656"/>
                      <a:pt x="3914024" y="525215"/>
                      <a:pt x="3792089" y="523220"/>
                    </a:cubicBezTo>
                    <a:cubicBezTo>
                      <a:pt x="3670154" y="521225"/>
                      <a:pt x="3504943" y="540427"/>
                      <a:pt x="3298918" y="523220"/>
                    </a:cubicBezTo>
                    <a:cubicBezTo>
                      <a:pt x="3092893" y="506013"/>
                      <a:pt x="2848501" y="541027"/>
                      <a:pt x="2719108" y="523220"/>
                    </a:cubicBezTo>
                    <a:cubicBezTo>
                      <a:pt x="2589715" y="505414"/>
                      <a:pt x="2194393" y="518540"/>
                      <a:pt x="1966022" y="523220"/>
                    </a:cubicBezTo>
                    <a:cubicBezTo>
                      <a:pt x="1737651" y="527900"/>
                      <a:pt x="1540109" y="539595"/>
                      <a:pt x="1126297" y="523220"/>
                    </a:cubicBezTo>
                    <a:cubicBezTo>
                      <a:pt x="712485" y="506845"/>
                      <a:pt x="503140" y="555958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663824" h="523220" stroke="0" extrusionOk="0">
                    <a:moveTo>
                      <a:pt x="0" y="0"/>
                    </a:moveTo>
                    <a:cubicBezTo>
                      <a:pt x="216773" y="13663"/>
                      <a:pt x="408699" y="21813"/>
                      <a:pt x="666448" y="0"/>
                    </a:cubicBezTo>
                    <a:cubicBezTo>
                      <a:pt x="924197" y="-21813"/>
                      <a:pt x="1088271" y="20649"/>
                      <a:pt x="1506172" y="0"/>
                    </a:cubicBezTo>
                    <a:cubicBezTo>
                      <a:pt x="1924073" y="-20649"/>
                      <a:pt x="1783778" y="-11265"/>
                      <a:pt x="1912706" y="0"/>
                    </a:cubicBezTo>
                    <a:cubicBezTo>
                      <a:pt x="2041634" y="11265"/>
                      <a:pt x="2301984" y="2819"/>
                      <a:pt x="2405877" y="0"/>
                    </a:cubicBezTo>
                    <a:cubicBezTo>
                      <a:pt x="2509770" y="-2819"/>
                      <a:pt x="2657082" y="3194"/>
                      <a:pt x="2812411" y="0"/>
                    </a:cubicBezTo>
                    <a:cubicBezTo>
                      <a:pt x="2967740" y="-3194"/>
                      <a:pt x="3266040" y="16835"/>
                      <a:pt x="3652135" y="0"/>
                    </a:cubicBezTo>
                    <a:cubicBezTo>
                      <a:pt x="4038230" y="-16835"/>
                      <a:pt x="4169692" y="2935"/>
                      <a:pt x="4318583" y="0"/>
                    </a:cubicBezTo>
                    <a:cubicBezTo>
                      <a:pt x="4467474" y="-2935"/>
                      <a:pt x="4670115" y="-9411"/>
                      <a:pt x="4898393" y="0"/>
                    </a:cubicBezTo>
                    <a:cubicBezTo>
                      <a:pt x="5126671" y="9411"/>
                      <a:pt x="5245518" y="30819"/>
                      <a:pt x="5564841" y="0"/>
                    </a:cubicBezTo>
                    <a:cubicBezTo>
                      <a:pt x="5884164" y="-30819"/>
                      <a:pt x="5862439" y="-10598"/>
                      <a:pt x="5971374" y="0"/>
                    </a:cubicBezTo>
                    <a:cubicBezTo>
                      <a:pt x="6080309" y="10598"/>
                      <a:pt x="6313485" y="-22358"/>
                      <a:pt x="6464546" y="0"/>
                    </a:cubicBezTo>
                    <a:cubicBezTo>
                      <a:pt x="6615607" y="22358"/>
                      <a:pt x="6841392" y="32313"/>
                      <a:pt x="7217632" y="0"/>
                    </a:cubicBezTo>
                    <a:cubicBezTo>
                      <a:pt x="7593872" y="-32313"/>
                      <a:pt x="7569074" y="-2450"/>
                      <a:pt x="7710803" y="0"/>
                    </a:cubicBezTo>
                    <a:cubicBezTo>
                      <a:pt x="7852532" y="2450"/>
                      <a:pt x="8267045" y="46638"/>
                      <a:pt x="8663824" y="0"/>
                    </a:cubicBezTo>
                    <a:cubicBezTo>
                      <a:pt x="8645598" y="190556"/>
                      <a:pt x="8660269" y="337398"/>
                      <a:pt x="8663824" y="523220"/>
                    </a:cubicBezTo>
                    <a:cubicBezTo>
                      <a:pt x="8453756" y="546403"/>
                      <a:pt x="8323903" y="543135"/>
                      <a:pt x="8170652" y="523220"/>
                    </a:cubicBezTo>
                    <a:cubicBezTo>
                      <a:pt x="8017401" y="503305"/>
                      <a:pt x="7954263" y="523154"/>
                      <a:pt x="7764119" y="523220"/>
                    </a:cubicBezTo>
                    <a:cubicBezTo>
                      <a:pt x="7573975" y="523286"/>
                      <a:pt x="7209269" y="513731"/>
                      <a:pt x="7011033" y="523220"/>
                    </a:cubicBezTo>
                    <a:cubicBezTo>
                      <a:pt x="6812797" y="532709"/>
                      <a:pt x="6724768" y="535839"/>
                      <a:pt x="6517861" y="523220"/>
                    </a:cubicBezTo>
                    <a:cubicBezTo>
                      <a:pt x="6310954" y="510601"/>
                      <a:pt x="6125387" y="510235"/>
                      <a:pt x="5851413" y="523220"/>
                    </a:cubicBezTo>
                    <a:cubicBezTo>
                      <a:pt x="5577439" y="536205"/>
                      <a:pt x="5546190" y="507845"/>
                      <a:pt x="5358242" y="523220"/>
                    </a:cubicBezTo>
                    <a:cubicBezTo>
                      <a:pt x="5170294" y="538595"/>
                      <a:pt x="4882347" y="509146"/>
                      <a:pt x="4518517" y="523220"/>
                    </a:cubicBezTo>
                    <a:cubicBezTo>
                      <a:pt x="4154688" y="537294"/>
                      <a:pt x="3930034" y="496271"/>
                      <a:pt x="3678793" y="523220"/>
                    </a:cubicBezTo>
                    <a:cubicBezTo>
                      <a:pt x="3427552" y="550169"/>
                      <a:pt x="3374111" y="514631"/>
                      <a:pt x="3272260" y="523220"/>
                    </a:cubicBezTo>
                    <a:cubicBezTo>
                      <a:pt x="3170409" y="531809"/>
                      <a:pt x="2784927" y="543114"/>
                      <a:pt x="2519173" y="523220"/>
                    </a:cubicBezTo>
                    <a:cubicBezTo>
                      <a:pt x="2253419" y="503326"/>
                      <a:pt x="1970183" y="512135"/>
                      <a:pt x="1679449" y="523220"/>
                    </a:cubicBezTo>
                    <a:cubicBezTo>
                      <a:pt x="1388715" y="534305"/>
                      <a:pt x="1415157" y="510245"/>
                      <a:pt x="1186277" y="523220"/>
                    </a:cubicBezTo>
                    <a:cubicBezTo>
                      <a:pt x="957397" y="536195"/>
                      <a:pt x="302897" y="539067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554F6-AB2F-13F0-0F44-D5EE73D5C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3757678"/>
                <a:ext cx="86638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663824"/>
                          <a:gd name="connsiteY0" fmla="*/ 0 h 523220"/>
                          <a:gd name="connsiteX1" fmla="*/ 753086 w 8663824"/>
                          <a:gd name="connsiteY1" fmla="*/ 0 h 523220"/>
                          <a:gd name="connsiteX2" fmla="*/ 1159620 w 8663824"/>
                          <a:gd name="connsiteY2" fmla="*/ 0 h 523220"/>
                          <a:gd name="connsiteX3" fmla="*/ 1826068 w 8663824"/>
                          <a:gd name="connsiteY3" fmla="*/ 0 h 523220"/>
                          <a:gd name="connsiteX4" fmla="*/ 2579154 w 8663824"/>
                          <a:gd name="connsiteY4" fmla="*/ 0 h 523220"/>
                          <a:gd name="connsiteX5" fmla="*/ 2985687 w 8663824"/>
                          <a:gd name="connsiteY5" fmla="*/ 0 h 523220"/>
                          <a:gd name="connsiteX6" fmla="*/ 3565497 w 8663824"/>
                          <a:gd name="connsiteY6" fmla="*/ 0 h 523220"/>
                          <a:gd name="connsiteX7" fmla="*/ 4145307 w 8663824"/>
                          <a:gd name="connsiteY7" fmla="*/ 0 h 523220"/>
                          <a:gd name="connsiteX8" fmla="*/ 4551840 w 8663824"/>
                          <a:gd name="connsiteY8" fmla="*/ 0 h 523220"/>
                          <a:gd name="connsiteX9" fmla="*/ 5391564 w 8663824"/>
                          <a:gd name="connsiteY9" fmla="*/ 0 h 523220"/>
                          <a:gd name="connsiteX10" fmla="*/ 5971374 w 8663824"/>
                          <a:gd name="connsiteY10" fmla="*/ 0 h 523220"/>
                          <a:gd name="connsiteX11" fmla="*/ 6551184 w 8663824"/>
                          <a:gd name="connsiteY11" fmla="*/ 0 h 523220"/>
                          <a:gd name="connsiteX12" fmla="*/ 7304270 w 8663824"/>
                          <a:gd name="connsiteY12" fmla="*/ 0 h 523220"/>
                          <a:gd name="connsiteX13" fmla="*/ 7710803 w 8663824"/>
                          <a:gd name="connsiteY13" fmla="*/ 0 h 523220"/>
                          <a:gd name="connsiteX14" fmla="*/ 8663824 w 8663824"/>
                          <a:gd name="connsiteY14" fmla="*/ 0 h 523220"/>
                          <a:gd name="connsiteX15" fmla="*/ 8663824 w 8663824"/>
                          <a:gd name="connsiteY15" fmla="*/ 523220 h 523220"/>
                          <a:gd name="connsiteX16" fmla="*/ 7910738 w 8663824"/>
                          <a:gd name="connsiteY16" fmla="*/ 523220 h 523220"/>
                          <a:gd name="connsiteX17" fmla="*/ 7504204 w 8663824"/>
                          <a:gd name="connsiteY17" fmla="*/ 523220 h 523220"/>
                          <a:gd name="connsiteX18" fmla="*/ 7011033 w 8663824"/>
                          <a:gd name="connsiteY18" fmla="*/ 523220 h 523220"/>
                          <a:gd name="connsiteX19" fmla="*/ 6517861 w 8663824"/>
                          <a:gd name="connsiteY19" fmla="*/ 523220 h 523220"/>
                          <a:gd name="connsiteX20" fmla="*/ 5938052 w 8663824"/>
                          <a:gd name="connsiteY20" fmla="*/ 523220 h 523220"/>
                          <a:gd name="connsiteX21" fmla="*/ 5444880 w 8663824"/>
                          <a:gd name="connsiteY21" fmla="*/ 523220 h 523220"/>
                          <a:gd name="connsiteX22" fmla="*/ 4691794 w 8663824"/>
                          <a:gd name="connsiteY22" fmla="*/ 523220 h 523220"/>
                          <a:gd name="connsiteX23" fmla="*/ 4285261 w 8663824"/>
                          <a:gd name="connsiteY23" fmla="*/ 523220 h 523220"/>
                          <a:gd name="connsiteX24" fmla="*/ 3792089 w 8663824"/>
                          <a:gd name="connsiteY24" fmla="*/ 523220 h 523220"/>
                          <a:gd name="connsiteX25" fmla="*/ 3298918 w 8663824"/>
                          <a:gd name="connsiteY25" fmla="*/ 523220 h 523220"/>
                          <a:gd name="connsiteX26" fmla="*/ 2719108 w 8663824"/>
                          <a:gd name="connsiteY26" fmla="*/ 523220 h 523220"/>
                          <a:gd name="connsiteX27" fmla="*/ 1966022 w 8663824"/>
                          <a:gd name="connsiteY27" fmla="*/ 523220 h 523220"/>
                          <a:gd name="connsiteX28" fmla="*/ 1126297 w 8663824"/>
                          <a:gd name="connsiteY28" fmla="*/ 523220 h 523220"/>
                          <a:gd name="connsiteX29" fmla="*/ 0 w 8663824"/>
                          <a:gd name="connsiteY29" fmla="*/ 523220 h 523220"/>
                          <a:gd name="connsiteX30" fmla="*/ 0 w 8663824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663824" h="523220" fill="none" extrusionOk="0">
                            <a:moveTo>
                              <a:pt x="0" y="0"/>
                            </a:moveTo>
                            <a:cubicBezTo>
                              <a:pt x="152575" y="23379"/>
                              <a:pt x="422207" y="30406"/>
                              <a:pt x="753086" y="0"/>
                            </a:cubicBezTo>
                            <a:cubicBezTo>
                              <a:pt x="1083965" y="-30406"/>
                              <a:pt x="1068892" y="16505"/>
                              <a:pt x="1159620" y="0"/>
                            </a:cubicBezTo>
                            <a:cubicBezTo>
                              <a:pt x="1250348" y="-16505"/>
                              <a:pt x="1583984" y="13897"/>
                              <a:pt x="1826068" y="0"/>
                            </a:cubicBezTo>
                            <a:cubicBezTo>
                              <a:pt x="2068152" y="-13897"/>
                              <a:pt x="2255480" y="17875"/>
                              <a:pt x="2579154" y="0"/>
                            </a:cubicBezTo>
                            <a:cubicBezTo>
                              <a:pt x="2902828" y="-17875"/>
                              <a:pt x="2881001" y="8339"/>
                              <a:pt x="2985687" y="0"/>
                            </a:cubicBezTo>
                            <a:cubicBezTo>
                              <a:pt x="3090373" y="-8339"/>
                              <a:pt x="3419794" y="25007"/>
                              <a:pt x="3565497" y="0"/>
                            </a:cubicBezTo>
                            <a:cubicBezTo>
                              <a:pt x="3711200" y="-25007"/>
                              <a:pt x="3924617" y="26639"/>
                              <a:pt x="4145307" y="0"/>
                            </a:cubicBezTo>
                            <a:cubicBezTo>
                              <a:pt x="4365997" y="-26639"/>
                              <a:pt x="4432038" y="13938"/>
                              <a:pt x="4551840" y="0"/>
                            </a:cubicBezTo>
                            <a:cubicBezTo>
                              <a:pt x="4671642" y="-13938"/>
                              <a:pt x="5023357" y="-11464"/>
                              <a:pt x="5391564" y="0"/>
                            </a:cubicBezTo>
                            <a:cubicBezTo>
                              <a:pt x="5759771" y="11464"/>
                              <a:pt x="5817595" y="-21935"/>
                              <a:pt x="5971374" y="0"/>
                            </a:cubicBezTo>
                            <a:cubicBezTo>
                              <a:pt x="6125153" y="21935"/>
                              <a:pt x="6378363" y="26644"/>
                              <a:pt x="6551184" y="0"/>
                            </a:cubicBezTo>
                            <a:cubicBezTo>
                              <a:pt x="6724005" y="-26644"/>
                              <a:pt x="7011163" y="-27980"/>
                              <a:pt x="7304270" y="0"/>
                            </a:cubicBezTo>
                            <a:cubicBezTo>
                              <a:pt x="7597377" y="27980"/>
                              <a:pt x="7628358" y="13950"/>
                              <a:pt x="7710803" y="0"/>
                            </a:cubicBezTo>
                            <a:cubicBezTo>
                              <a:pt x="7793248" y="-13950"/>
                              <a:pt x="8298005" y="-27326"/>
                              <a:pt x="8663824" y="0"/>
                            </a:cubicBezTo>
                            <a:cubicBezTo>
                              <a:pt x="8659756" y="258695"/>
                              <a:pt x="8669750" y="277339"/>
                              <a:pt x="8663824" y="523220"/>
                            </a:cubicBezTo>
                            <a:cubicBezTo>
                              <a:pt x="8471198" y="526710"/>
                              <a:pt x="8089627" y="543232"/>
                              <a:pt x="7910738" y="523220"/>
                            </a:cubicBezTo>
                            <a:cubicBezTo>
                              <a:pt x="7731849" y="503208"/>
                              <a:pt x="7634409" y="543257"/>
                              <a:pt x="7504204" y="523220"/>
                            </a:cubicBezTo>
                            <a:cubicBezTo>
                              <a:pt x="7373999" y="503183"/>
                              <a:pt x="7161541" y="525421"/>
                              <a:pt x="7011033" y="523220"/>
                            </a:cubicBezTo>
                            <a:cubicBezTo>
                              <a:pt x="6860525" y="521019"/>
                              <a:pt x="6763819" y="510725"/>
                              <a:pt x="6517861" y="523220"/>
                            </a:cubicBezTo>
                            <a:cubicBezTo>
                              <a:pt x="6271903" y="535715"/>
                              <a:pt x="6190250" y="524498"/>
                              <a:pt x="5938052" y="523220"/>
                            </a:cubicBezTo>
                            <a:cubicBezTo>
                              <a:pt x="5685854" y="521942"/>
                              <a:pt x="5562543" y="505286"/>
                              <a:pt x="5444880" y="523220"/>
                            </a:cubicBezTo>
                            <a:cubicBezTo>
                              <a:pt x="5327217" y="541154"/>
                              <a:pt x="5045652" y="513166"/>
                              <a:pt x="4691794" y="523220"/>
                            </a:cubicBezTo>
                            <a:cubicBezTo>
                              <a:pt x="4337936" y="533274"/>
                              <a:pt x="4389480" y="532784"/>
                              <a:pt x="4285261" y="523220"/>
                            </a:cubicBezTo>
                            <a:cubicBezTo>
                              <a:pt x="4181042" y="513656"/>
                              <a:pt x="3914024" y="525215"/>
                              <a:pt x="3792089" y="523220"/>
                            </a:cubicBezTo>
                            <a:cubicBezTo>
                              <a:pt x="3670154" y="521225"/>
                              <a:pt x="3504943" y="540427"/>
                              <a:pt x="3298918" y="523220"/>
                            </a:cubicBezTo>
                            <a:cubicBezTo>
                              <a:pt x="3092893" y="506013"/>
                              <a:pt x="2848501" y="541027"/>
                              <a:pt x="2719108" y="523220"/>
                            </a:cubicBezTo>
                            <a:cubicBezTo>
                              <a:pt x="2589715" y="505414"/>
                              <a:pt x="2194393" y="518540"/>
                              <a:pt x="1966022" y="523220"/>
                            </a:cubicBezTo>
                            <a:cubicBezTo>
                              <a:pt x="1737651" y="527900"/>
                              <a:pt x="1540109" y="539595"/>
                              <a:pt x="1126297" y="523220"/>
                            </a:cubicBezTo>
                            <a:cubicBezTo>
                              <a:pt x="712485" y="506845"/>
                              <a:pt x="503140" y="555958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663824" h="523220" stroke="0" extrusionOk="0">
                            <a:moveTo>
                              <a:pt x="0" y="0"/>
                            </a:moveTo>
                            <a:cubicBezTo>
                              <a:pt x="216773" y="13663"/>
                              <a:pt x="408699" y="21813"/>
                              <a:pt x="666448" y="0"/>
                            </a:cubicBezTo>
                            <a:cubicBezTo>
                              <a:pt x="924197" y="-21813"/>
                              <a:pt x="1088271" y="20649"/>
                              <a:pt x="1506172" y="0"/>
                            </a:cubicBezTo>
                            <a:cubicBezTo>
                              <a:pt x="1924073" y="-20649"/>
                              <a:pt x="1783778" y="-11265"/>
                              <a:pt x="1912706" y="0"/>
                            </a:cubicBezTo>
                            <a:cubicBezTo>
                              <a:pt x="2041634" y="11265"/>
                              <a:pt x="2301984" y="2819"/>
                              <a:pt x="2405877" y="0"/>
                            </a:cubicBezTo>
                            <a:cubicBezTo>
                              <a:pt x="2509770" y="-2819"/>
                              <a:pt x="2657082" y="3194"/>
                              <a:pt x="2812411" y="0"/>
                            </a:cubicBezTo>
                            <a:cubicBezTo>
                              <a:pt x="2967740" y="-3194"/>
                              <a:pt x="3266040" y="16835"/>
                              <a:pt x="3652135" y="0"/>
                            </a:cubicBezTo>
                            <a:cubicBezTo>
                              <a:pt x="4038230" y="-16835"/>
                              <a:pt x="4169692" y="2935"/>
                              <a:pt x="4318583" y="0"/>
                            </a:cubicBezTo>
                            <a:cubicBezTo>
                              <a:pt x="4467474" y="-2935"/>
                              <a:pt x="4670115" y="-9411"/>
                              <a:pt x="4898393" y="0"/>
                            </a:cubicBezTo>
                            <a:cubicBezTo>
                              <a:pt x="5126671" y="9411"/>
                              <a:pt x="5245518" y="30819"/>
                              <a:pt x="5564841" y="0"/>
                            </a:cubicBezTo>
                            <a:cubicBezTo>
                              <a:pt x="5884164" y="-30819"/>
                              <a:pt x="5862439" y="-10598"/>
                              <a:pt x="5971374" y="0"/>
                            </a:cubicBezTo>
                            <a:cubicBezTo>
                              <a:pt x="6080309" y="10598"/>
                              <a:pt x="6313485" y="-22358"/>
                              <a:pt x="6464546" y="0"/>
                            </a:cubicBezTo>
                            <a:cubicBezTo>
                              <a:pt x="6615607" y="22358"/>
                              <a:pt x="6841392" y="32313"/>
                              <a:pt x="7217632" y="0"/>
                            </a:cubicBezTo>
                            <a:cubicBezTo>
                              <a:pt x="7593872" y="-32313"/>
                              <a:pt x="7569074" y="-2450"/>
                              <a:pt x="7710803" y="0"/>
                            </a:cubicBezTo>
                            <a:cubicBezTo>
                              <a:pt x="7852532" y="2450"/>
                              <a:pt x="8267045" y="46638"/>
                              <a:pt x="8663824" y="0"/>
                            </a:cubicBezTo>
                            <a:cubicBezTo>
                              <a:pt x="8645598" y="190556"/>
                              <a:pt x="8660269" y="337398"/>
                              <a:pt x="8663824" y="523220"/>
                            </a:cubicBezTo>
                            <a:cubicBezTo>
                              <a:pt x="8453756" y="546403"/>
                              <a:pt x="8323903" y="543135"/>
                              <a:pt x="8170652" y="523220"/>
                            </a:cubicBezTo>
                            <a:cubicBezTo>
                              <a:pt x="8017401" y="503305"/>
                              <a:pt x="7954263" y="523154"/>
                              <a:pt x="7764119" y="523220"/>
                            </a:cubicBezTo>
                            <a:cubicBezTo>
                              <a:pt x="7573975" y="523286"/>
                              <a:pt x="7209269" y="513731"/>
                              <a:pt x="7011033" y="523220"/>
                            </a:cubicBezTo>
                            <a:cubicBezTo>
                              <a:pt x="6812797" y="532709"/>
                              <a:pt x="6724768" y="535839"/>
                              <a:pt x="6517861" y="523220"/>
                            </a:cubicBezTo>
                            <a:cubicBezTo>
                              <a:pt x="6310954" y="510601"/>
                              <a:pt x="6125387" y="510235"/>
                              <a:pt x="5851413" y="523220"/>
                            </a:cubicBezTo>
                            <a:cubicBezTo>
                              <a:pt x="5577439" y="536205"/>
                              <a:pt x="5546190" y="507845"/>
                              <a:pt x="5358242" y="523220"/>
                            </a:cubicBezTo>
                            <a:cubicBezTo>
                              <a:pt x="5170294" y="538595"/>
                              <a:pt x="4882347" y="509146"/>
                              <a:pt x="4518517" y="523220"/>
                            </a:cubicBezTo>
                            <a:cubicBezTo>
                              <a:pt x="4154688" y="537294"/>
                              <a:pt x="3930034" y="496271"/>
                              <a:pt x="3678793" y="523220"/>
                            </a:cubicBezTo>
                            <a:cubicBezTo>
                              <a:pt x="3427552" y="550169"/>
                              <a:pt x="3374111" y="514631"/>
                              <a:pt x="3272260" y="523220"/>
                            </a:cubicBezTo>
                            <a:cubicBezTo>
                              <a:pt x="3170409" y="531809"/>
                              <a:pt x="2784927" y="543114"/>
                              <a:pt x="2519173" y="523220"/>
                            </a:cubicBezTo>
                            <a:cubicBezTo>
                              <a:pt x="2253419" y="503326"/>
                              <a:pt x="1970183" y="512135"/>
                              <a:pt x="1679449" y="523220"/>
                            </a:cubicBezTo>
                            <a:cubicBezTo>
                              <a:pt x="1388715" y="534305"/>
                              <a:pt x="1415157" y="510245"/>
                              <a:pt x="1186277" y="523220"/>
                            </a:cubicBezTo>
                            <a:cubicBezTo>
                              <a:pt x="957397" y="536195"/>
                              <a:pt x="302897" y="539067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6C604-EEE4-FDA1-0DF8-B6B28E447A9B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619529"/>
              </a:xfrm>
              <a:custGeom>
                <a:avLst/>
                <a:gdLst>
                  <a:gd name="connsiteX0" fmla="*/ 0 w 6835023"/>
                  <a:gd name="connsiteY0" fmla="*/ 0 h 619529"/>
                  <a:gd name="connsiteX1" fmla="*/ 478452 w 6835023"/>
                  <a:gd name="connsiteY1" fmla="*/ 0 h 619529"/>
                  <a:gd name="connsiteX2" fmla="*/ 956903 w 6835023"/>
                  <a:gd name="connsiteY2" fmla="*/ 0 h 619529"/>
                  <a:gd name="connsiteX3" fmla="*/ 1435355 w 6835023"/>
                  <a:gd name="connsiteY3" fmla="*/ 0 h 619529"/>
                  <a:gd name="connsiteX4" fmla="*/ 1913806 w 6835023"/>
                  <a:gd name="connsiteY4" fmla="*/ 0 h 619529"/>
                  <a:gd name="connsiteX5" fmla="*/ 2460608 w 6835023"/>
                  <a:gd name="connsiteY5" fmla="*/ 0 h 619529"/>
                  <a:gd name="connsiteX6" fmla="*/ 3075760 w 6835023"/>
                  <a:gd name="connsiteY6" fmla="*/ 0 h 619529"/>
                  <a:gd name="connsiteX7" fmla="*/ 3759263 w 6835023"/>
                  <a:gd name="connsiteY7" fmla="*/ 0 h 619529"/>
                  <a:gd name="connsiteX8" fmla="*/ 4237714 w 6835023"/>
                  <a:gd name="connsiteY8" fmla="*/ 0 h 619529"/>
                  <a:gd name="connsiteX9" fmla="*/ 4716166 w 6835023"/>
                  <a:gd name="connsiteY9" fmla="*/ 0 h 619529"/>
                  <a:gd name="connsiteX10" fmla="*/ 5399668 w 6835023"/>
                  <a:gd name="connsiteY10" fmla="*/ 0 h 619529"/>
                  <a:gd name="connsiteX11" fmla="*/ 6151521 w 6835023"/>
                  <a:gd name="connsiteY11" fmla="*/ 0 h 619529"/>
                  <a:gd name="connsiteX12" fmla="*/ 6835023 w 6835023"/>
                  <a:gd name="connsiteY12" fmla="*/ 0 h 619529"/>
                  <a:gd name="connsiteX13" fmla="*/ 6835023 w 6835023"/>
                  <a:gd name="connsiteY13" fmla="*/ 619529 h 619529"/>
                  <a:gd name="connsiteX14" fmla="*/ 6356571 w 6835023"/>
                  <a:gd name="connsiteY14" fmla="*/ 619529 h 619529"/>
                  <a:gd name="connsiteX15" fmla="*/ 5878120 w 6835023"/>
                  <a:gd name="connsiteY15" fmla="*/ 619529 h 619529"/>
                  <a:gd name="connsiteX16" fmla="*/ 5399668 w 6835023"/>
                  <a:gd name="connsiteY16" fmla="*/ 619529 h 619529"/>
                  <a:gd name="connsiteX17" fmla="*/ 4647816 w 6835023"/>
                  <a:gd name="connsiteY17" fmla="*/ 619529 h 619529"/>
                  <a:gd name="connsiteX18" fmla="*/ 4169364 w 6835023"/>
                  <a:gd name="connsiteY18" fmla="*/ 619529 h 619529"/>
                  <a:gd name="connsiteX19" fmla="*/ 3349161 w 6835023"/>
                  <a:gd name="connsiteY19" fmla="*/ 619529 h 619529"/>
                  <a:gd name="connsiteX20" fmla="*/ 2734009 w 6835023"/>
                  <a:gd name="connsiteY20" fmla="*/ 619529 h 619529"/>
                  <a:gd name="connsiteX21" fmla="*/ 2050507 w 6835023"/>
                  <a:gd name="connsiteY21" fmla="*/ 619529 h 619529"/>
                  <a:gd name="connsiteX22" fmla="*/ 1367005 w 6835023"/>
                  <a:gd name="connsiteY22" fmla="*/ 619529 h 619529"/>
                  <a:gd name="connsiteX23" fmla="*/ 751853 w 6835023"/>
                  <a:gd name="connsiteY23" fmla="*/ 619529 h 619529"/>
                  <a:gd name="connsiteX24" fmla="*/ 0 w 6835023"/>
                  <a:gd name="connsiteY24" fmla="*/ 619529 h 619529"/>
                  <a:gd name="connsiteX25" fmla="*/ 0 w 6835023"/>
                  <a:gd name="connsiteY25" fmla="*/ 0 h 61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619529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08346" y="208088"/>
                      <a:pt x="6836938" y="335131"/>
                      <a:pt x="6835023" y="619529"/>
                    </a:cubicBezTo>
                    <a:cubicBezTo>
                      <a:pt x="6735115" y="606650"/>
                      <a:pt x="6515641" y="624062"/>
                      <a:pt x="6356571" y="619529"/>
                    </a:cubicBezTo>
                    <a:cubicBezTo>
                      <a:pt x="6197501" y="614996"/>
                      <a:pt x="6009743" y="604459"/>
                      <a:pt x="5878120" y="619529"/>
                    </a:cubicBezTo>
                    <a:cubicBezTo>
                      <a:pt x="5746497" y="634599"/>
                      <a:pt x="5541574" y="638066"/>
                      <a:pt x="5399668" y="619529"/>
                    </a:cubicBezTo>
                    <a:cubicBezTo>
                      <a:pt x="5257762" y="600992"/>
                      <a:pt x="4831343" y="633799"/>
                      <a:pt x="4647816" y="619529"/>
                    </a:cubicBezTo>
                    <a:cubicBezTo>
                      <a:pt x="4464289" y="605259"/>
                      <a:pt x="4383569" y="612933"/>
                      <a:pt x="4169364" y="619529"/>
                    </a:cubicBezTo>
                    <a:cubicBezTo>
                      <a:pt x="3955159" y="626125"/>
                      <a:pt x="3747528" y="591902"/>
                      <a:pt x="3349161" y="619529"/>
                    </a:cubicBezTo>
                    <a:cubicBezTo>
                      <a:pt x="2950794" y="647156"/>
                      <a:pt x="2907971" y="636988"/>
                      <a:pt x="2734009" y="619529"/>
                    </a:cubicBezTo>
                    <a:cubicBezTo>
                      <a:pt x="2560047" y="602070"/>
                      <a:pt x="2329484" y="621015"/>
                      <a:pt x="2050507" y="619529"/>
                    </a:cubicBezTo>
                    <a:cubicBezTo>
                      <a:pt x="1771530" y="618043"/>
                      <a:pt x="1602603" y="649685"/>
                      <a:pt x="1367005" y="619529"/>
                    </a:cubicBezTo>
                    <a:cubicBezTo>
                      <a:pt x="1131407" y="589373"/>
                      <a:pt x="910889" y="607059"/>
                      <a:pt x="751853" y="619529"/>
                    </a:cubicBezTo>
                    <a:cubicBezTo>
                      <a:pt x="592817" y="631999"/>
                      <a:pt x="284180" y="595897"/>
                      <a:pt x="0" y="619529"/>
                    </a:cubicBezTo>
                    <a:cubicBezTo>
                      <a:pt x="-14070" y="351393"/>
                      <a:pt x="-23211" y="213647"/>
                      <a:pt x="0" y="0"/>
                    </a:cubicBezTo>
                    <a:close/>
                  </a:path>
                  <a:path w="6835023" h="619529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09790" y="201085"/>
                      <a:pt x="6836513" y="389027"/>
                      <a:pt x="6835023" y="619529"/>
                    </a:cubicBezTo>
                    <a:cubicBezTo>
                      <a:pt x="6644552" y="601154"/>
                      <a:pt x="6361240" y="604788"/>
                      <a:pt x="6083170" y="619529"/>
                    </a:cubicBezTo>
                    <a:cubicBezTo>
                      <a:pt x="5805100" y="634270"/>
                      <a:pt x="5644110" y="615549"/>
                      <a:pt x="5468018" y="619529"/>
                    </a:cubicBezTo>
                    <a:cubicBezTo>
                      <a:pt x="5291926" y="623509"/>
                      <a:pt x="5128813" y="591989"/>
                      <a:pt x="4852866" y="619529"/>
                    </a:cubicBezTo>
                    <a:cubicBezTo>
                      <a:pt x="4576919" y="647069"/>
                      <a:pt x="4356364" y="656070"/>
                      <a:pt x="4101014" y="619529"/>
                    </a:cubicBezTo>
                    <a:cubicBezTo>
                      <a:pt x="3845664" y="582988"/>
                      <a:pt x="3814179" y="615359"/>
                      <a:pt x="3554212" y="619529"/>
                    </a:cubicBezTo>
                    <a:cubicBezTo>
                      <a:pt x="3294245" y="623699"/>
                      <a:pt x="3294216" y="630578"/>
                      <a:pt x="3075760" y="619529"/>
                    </a:cubicBezTo>
                    <a:cubicBezTo>
                      <a:pt x="2857304" y="608480"/>
                      <a:pt x="2494600" y="651169"/>
                      <a:pt x="2323908" y="619529"/>
                    </a:cubicBezTo>
                    <a:cubicBezTo>
                      <a:pt x="2153216" y="587889"/>
                      <a:pt x="1933047" y="602089"/>
                      <a:pt x="1777106" y="619529"/>
                    </a:cubicBezTo>
                    <a:cubicBezTo>
                      <a:pt x="1621165" y="636969"/>
                      <a:pt x="1372556" y="651900"/>
                      <a:pt x="1093604" y="619529"/>
                    </a:cubicBezTo>
                    <a:cubicBezTo>
                      <a:pt x="814652" y="587158"/>
                      <a:pt x="323066" y="640275"/>
                      <a:pt x="0" y="619529"/>
                    </a:cubicBezTo>
                    <a:cubicBezTo>
                      <a:pt x="-999" y="382306"/>
                      <a:pt x="12971" y="17576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6C604-EEE4-FDA1-0DF8-B6B28E44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619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619529"/>
                          <a:gd name="connsiteX1" fmla="*/ 478452 w 6835023"/>
                          <a:gd name="connsiteY1" fmla="*/ 0 h 619529"/>
                          <a:gd name="connsiteX2" fmla="*/ 956903 w 6835023"/>
                          <a:gd name="connsiteY2" fmla="*/ 0 h 619529"/>
                          <a:gd name="connsiteX3" fmla="*/ 1435355 w 6835023"/>
                          <a:gd name="connsiteY3" fmla="*/ 0 h 619529"/>
                          <a:gd name="connsiteX4" fmla="*/ 1913806 w 6835023"/>
                          <a:gd name="connsiteY4" fmla="*/ 0 h 619529"/>
                          <a:gd name="connsiteX5" fmla="*/ 2460608 w 6835023"/>
                          <a:gd name="connsiteY5" fmla="*/ 0 h 619529"/>
                          <a:gd name="connsiteX6" fmla="*/ 3075760 w 6835023"/>
                          <a:gd name="connsiteY6" fmla="*/ 0 h 619529"/>
                          <a:gd name="connsiteX7" fmla="*/ 3759263 w 6835023"/>
                          <a:gd name="connsiteY7" fmla="*/ 0 h 619529"/>
                          <a:gd name="connsiteX8" fmla="*/ 4237714 w 6835023"/>
                          <a:gd name="connsiteY8" fmla="*/ 0 h 619529"/>
                          <a:gd name="connsiteX9" fmla="*/ 4716166 w 6835023"/>
                          <a:gd name="connsiteY9" fmla="*/ 0 h 619529"/>
                          <a:gd name="connsiteX10" fmla="*/ 5399668 w 6835023"/>
                          <a:gd name="connsiteY10" fmla="*/ 0 h 619529"/>
                          <a:gd name="connsiteX11" fmla="*/ 6151521 w 6835023"/>
                          <a:gd name="connsiteY11" fmla="*/ 0 h 619529"/>
                          <a:gd name="connsiteX12" fmla="*/ 6835023 w 6835023"/>
                          <a:gd name="connsiteY12" fmla="*/ 0 h 619529"/>
                          <a:gd name="connsiteX13" fmla="*/ 6835023 w 6835023"/>
                          <a:gd name="connsiteY13" fmla="*/ 619529 h 619529"/>
                          <a:gd name="connsiteX14" fmla="*/ 6356571 w 6835023"/>
                          <a:gd name="connsiteY14" fmla="*/ 619529 h 619529"/>
                          <a:gd name="connsiteX15" fmla="*/ 5878120 w 6835023"/>
                          <a:gd name="connsiteY15" fmla="*/ 619529 h 619529"/>
                          <a:gd name="connsiteX16" fmla="*/ 5399668 w 6835023"/>
                          <a:gd name="connsiteY16" fmla="*/ 619529 h 619529"/>
                          <a:gd name="connsiteX17" fmla="*/ 4647816 w 6835023"/>
                          <a:gd name="connsiteY17" fmla="*/ 619529 h 619529"/>
                          <a:gd name="connsiteX18" fmla="*/ 4169364 w 6835023"/>
                          <a:gd name="connsiteY18" fmla="*/ 619529 h 619529"/>
                          <a:gd name="connsiteX19" fmla="*/ 3349161 w 6835023"/>
                          <a:gd name="connsiteY19" fmla="*/ 619529 h 619529"/>
                          <a:gd name="connsiteX20" fmla="*/ 2734009 w 6835023"/>
                          <a:gd name="connsiteY20" fmla="*/ 619529 h 619529"/>
                          <a:gd name="connsiteX21" fmla="*/ 2050507 w 6835023"/>
                          <a:gd name="connsiteY21" fmla="*/ 619529 h 619529"/>
                          <a:gd name="connsiteX22" fmla="*/ 1367005 w 6835023"/>
                          <a:gd name="connsiteY22" fmla="*/ 619529 h 619529"/>
                          <a:gd name="connsiteX23" fmla="*/ 751853 w 6835023"/>
                          <a:gd name="connsiteY23" fmla="*/ 619529 h 619529"/>
                          <a:gd name="connsiteX24" fmla="*/ 0 w 6835023"/>
                          <a:gd name="connsiteY24" fmla="*/ 619529 h 619529"/>
                          <a:gd name="connsiteX25" fmla="*/ 0 w 6835023"/>
                          <a:gd name="connsiteY25" fmla="*/ 0 h 619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619529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08346" y="208088"/>
                              <a:pt x="6836938" y="335131"/>
                              <a:pt x="6835023" y="619529"/>
                            </a:cubicBezTo>
                            <a:cubicBezTo>
                              <a:pt x="6735115" y="606650"/>
                              <a:pt x="6515641" y="624062"/>
                              <a:pt x="6356571" y="619529"/>
                            </a:cubicBezTo>
                            <a:cubicBezTo>
                              <a:pt x="6197501" y="614996"/>
                              <a:pt x="6009743" y="604459"/>
                              <a:pt x="5878120" y="619529"/>
                            </a:cubicBezTo>
                            <a:cubicBezTo>
                              <a:pt x="5746497" y="634599"/>
                              <a:pt x="5541574" y="638066"/>
                              <a:pt x="5399668" y="619529"/>
                            </a:cubicBezTo>
                            <a:cubicBezTo>
                              <a:pt x="5257762" y="600992"/>
                              <a:pt x="4831343" y="633799"/>
                              <a:pt x="4647816" y="619529"/>
                            </a:cubicBezTo>
                            <a:cubicBezTo>
                              <a:pt x="4464289" y="605259"/>
                              <a:pt x="4383569" y="612933"/>
                              <a:pt x="4169364" y="619529"/>
                            </a:cubicBezTo>
                            <a:cubicBezTo>
                              <a:pt x="3955159" y="626125"/>
                              <a:pt x="3747528" y="591902"/>
                              <a:pt x="3349161" y="619529"/>
                            </a:cubicBezTo>
                            <a:cubicBezTo>
                              <a:pt x="2950794" y="647156"/>
                              <a:pt x="2907971" y="636988"/>
                              <a:pt x="2734009" y="619529"/>
                            </a:cubicBezTo>
                            <a:cubicBezTo>
                              <a:pt x="2560047" y="602070"/>
                              <a:pt x="2329484" y="621015"/>
                              <a:pt x="2050507" y="619529"/>
                            </a:cubicBezTo>
                            <a:cubicBezTo>
                              <a:pt x="1771530" y="618043"/>
                              <a:pt x="1602603" y="649685"/>
                              <a:pt x="1367005" y="619529"/>
                            </a:cubicBezTo>
                            <a:cubicBezTo>
                              <a:pt x="1131407" y="589373"/>
                              <a:pt x="910889" y="607059"/>
                              <a:pt x="751853" y="619529"/>
                            </a:cubicBezTo>
                            <a:cubicBezTo>
                              <a:pt x="592817" y="631999"/>
                              <a:pt x="284180" y="595897"/>
                              <a:pt x="0" y="619529"/>
                            </a:cubicBezTo>
                            <a:cubicBezTo>
                              <a:pt x="-14070" y="351393"/>
                              <a:pt x="-23211" y="213647"/>
                              <a:pt x="0" y="0"/>
                            </a:cubicBezTo>
                            <a:close/>
                          </a:path>
                          <a:path w="6835023" h="619529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09790" y="201085"/>
                              <a:pt x="6836513" y="389027"/>
                              <a:pt x="6835023" y="619529"/>
                            </a:cubicBezTo>
                            <a:cubicBezTo>
                              <a:pt x="6644552" y="601154"/>
                              <a:pt x="6361240" y="604788"/>
                              <a:pt x="6083170" y="619529"/>
                            </a:cubicBezTo>
                            <a:cubicBezTo>
                              <a:pt x="5805100" y="634270"/>
                              <a:pt x="5644110" y="615549"/>
                              <a:pt x="5468018" y="619529"/>
                            </a:cubicBezTo>
                            <a:cubicBezTo>
                              <a:pt x="5291926" y="623509"/>
                              <a:pt x="5128813" y="591989"/>
                              <a:pt x="4852866" y="619529"/>
                            </a:cubicBezTo>
                            <a:cubicBezTo>
                              <a:pt x="4576919" y="647069"/>
                              <a:pt x="4356364" y="656070"/>
                              <a:pt x="4101014" y="619529"/>
                            </a:cubicBezTo>
                            <a:cubicBezTo>
                              <a:pt x="3845664" y="582988"/>
                              <a:pt x="3814179" y="615359"/>
                              <a:pt x="3554212" y="619529"/>
                            </a:cubicBezTo>
                            <a:cubicBezTo>
                              <a:pt x="3294245" y="623699"/>
                              <a:pt x="3294216" y="630578"/>
                              <a:pt x="3075760" y="619529"/>
                            </a:cubicBezTo>
                            <a:cubicBezTo>
                              <a:pt x="2857304" y="608480"/>
                              <a:pt x="2494600" y="651169"/>
                              <a:pt x="2323908" y="619529"/>
                            </a:cubicBezTo>
                            <a:cubicBezTo>
                              <a:pt x="2153216" y="587889"/>
                              <a:pt x="1933047" y="602089"/>
                              <a:pt x="1777106" y="619529"/>
                            </a:cubicBezTo>
                            <a:cubicBezTo>
                              <a:pt x="1621165" y="636969"/>
                              <a:pt x="1372556" y="651900"/>
                              <a:pt x="1093604" y="619529"/>
                            </a:cubicBezTo>
                            <a:cubicBezTo>
                              <a:pt x="814652" y="587158"/>
                              <a:pt x="323066" y="640275"/>
                              <a:pt x="0" y="619529"/>
                            </a:cubicBezTo>
                            <a:cubicBezTo>
                              <a:pt x="-999" y="382306"/>
                              <a:pt x="12971" y="1757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1AC78-9853-14AA-75AB-779A9324E594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1AC78-9853-14AA-75AB-779A9324E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3B17C-EE36-70D1-503D-2FBE9689B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6FAC-BC71-0C98-FAE6-D8A9E4A3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D54A-EDDD-0E2F-D0C0-BA4E50291F95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15204"/>
              </a:xfrm>
              <a:custGeom>
                <a:avLst/>
                <a:gdLst>
                  <a:gd name="connsiteX0" fmla="*/ 0 w 4819022"/>
                  <a:gd name="connsiteY0" fmla="*/ 0 h 1915204"/>
                  <a:gd name="connsiteX1" fmla="*/ 592051 w 4819022"/>
                  <a:gd name="connsiteY1" fmla="*/ 0 h 1915204"/>
                  <a:gd name="connsiteX2" fmla="*/ 1135912 w 4819022"/>
                  <a:gd name="connsiteY2" fmla="*/ 0 h 1915204"/>
                  <a:gd name="connsiteX3" fmla="*/ 1824344 w 4819022"/>
                  <a:gd name="connsiteY3" fmla="*/ 0 h 1915204"/>
                  <a:gd name="connsiteX4" fmla="*/ 2368205 w 4819022"/>
                  <a:gd name="connsiteY4" fmla="*/ 0 h 1915204"/>
                  <a:gd name="connsiteX5" fmla="*/ 2912066 w 4819022"/>
                  <a:gd name="connsiteY5" fmla="*/ 0 h 1915204"/>
                  <a:gd name="connsiteX6" fmla="*/ 3455927 w 4819022"/>
                  <a:gd name="connsiteY6" fmla="*/ 0 h 1915204"/>
                  <a:gd name="connsiteX7" fmla="*/ 4047978 w 4819022"/>
                  <a:gd name="connsiteY7" fmla="*/ 0 h 1915204"/>
                  <a:gd name="connsiteX8" fmla="*/ 4819022 w 4819022"/>
                  <a:gd name="connsiteY8" fmla="*/ 0 h 1915204"/>
                  <a:gd name="connsiteX9" fmla="*/ 4819022 w 4819022"/>
                  <a:gd name="connsiteY9" fmla="*/ 638401 h 1915204"/>
                  <a:gd name="connsiteX10" fmla="*/ 4819022 w 4819022"/>
                  <a:gd name="connsiteY10" fmla="*/ 1295955 h 1915204"/>
                  <a:gd name="connsiteX11" fmla="*/ 4819022 w 4819022"/>
                  <a:gd name="connsiteY11" fmla="*/ 1915204 h 1915204"/>
                  <a:gd name="connsiteX12" fmla="*/ 4034210 w 4819022"/>
                  <a:gd name="connsiteY12" fmla="*/ 1915204 h 1915204"/>
                  <a:gd name="connsiteX13" fmla="*/ 3393968 w 4819022"/>
                  <a:gd name="connsiteY13" fmla="*/ 1915204 h 1915204"/>
                  <a:gd name="connsiteX14" fmla="*/ 2657346 w 4819022"/>
                  <a:gd name="connsiteY14" fmla="*/ 1915204 h 1915204"/>
                  <a:gd name="connsiteX15" fmla="*/ 2065295 w 4819022"/>
                  <a:gd name="connsiteY15" fmla="*/ 1915204 h 1915204"/>
                  <a:gd name="connsiteX16" fmla="*/ 1280483 w 4819022"/>
                  <a:gd name="connsiteY16" fmla="*/ 1915204 h 1915204"/>
                  <a:gd name="connsiteX17" fmla="*/ 736622 w 4819022"/>
                  <a:gd name="connsiteY17" fmla="*/ 1915204 h 1915204"/>
                  <a:gd name="connsiteX18" fmla="*/ 0 w 4819022"/>
                  <a:gd name="connsiteY18" fmla="*/ 1915204 h 1915204"/>
                  <a:gd name="connsiteX19" fmla="*/ 0 w 4819022"/>
                  <a:gd name="connsiteY19" fmla="*/ 1257651 h 1915204"/>
                  <a:gd name="connsiteX20" fmla="*/ 0 w 4819022"/>
                  <a:gd name="connsiteY20" fmla="*/ 676705 h 1915204"/>
                  <a:gd name="connsiteX21" fmla="*/ 0 w 4819022"/>
                  <a:gd name="connsiteY21" fmla="*/ 0 h 19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15204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31239" y="167091"/>
                      <a:pt x="4813654" y="350393"/>
                      <a:pt x="4819022" y="638401"/>
                    </a:cubicBezTo>
                    <a:cubicBezTo>
                      <a:pt x="4824390" y="926409"/>
                      <a:pt x="4806939" y="1096108"/>
                      <a:pt x="4819022" y="1295955"/>
                    </a:cubicBezTo>
                    <a:cubicBezTo>
                      <a:pt x="4831105" y="1495802"/>
                      <a:pt x="4813018" y="1771385"/>
                      <a:pt x="4819022" y="1915204"/>
                    </a:cubicBezTo>
                    <a:cubicBezTo>
                      <a:pt x="4523618" y="1878598"/>
                      <a:pt x="4400226" y="1880027"/>
                      <a:pt x="4034210" y="1915204"/>
                    </a:cubicBezTo>
                    <a:cubicBezTo>
                      <a:pt x="3668194" y="1950381"/>
                      <a:pt x="3656925" y="1916972"/>
                      <a:pt x="3393968" y="1915204"/>
                    </a:cubicBezTo>
                    <a:cubicBezTo>
                      <a:pt x="3131011" y="1913436"/>
                      <a:pt x="2901574" y="1885729"/>
                      <a:pt x="2657346" y="1915204"/>
                    </a:cubicBezTo>
                    <a:cubicBezTo>
                      <a:pt x="2413118" y="1944679"/>
                      <a:pt x="2314532" y="1942240"/>
                      <a:pt x="2065295" y="1915204"/>
                    </a:cubicBezTo>
                    <a:cubicBezTo>
                      <a:pt x="1816058" y="1888168"/>
                      <a:pt x="1658028" y="1924872"/>
                      <a:pt x="1280483" y="1915204"/>
                    </a:cubicBezTo>
                    <a:cubicBezTo>
                      <a:pt x="902938" y="1905536"/>
                      <a:pt x="874717" y="1935653"/>
                      <a:pt x="736622" y="1915204"/>
                    </a:cubicBezTo>
                    <a:cubicBezTo>
                      <a:pt x="598527" y="1894755"/>
                      <a:pt x="179686" y="1888490"/>
                      <a:pt x="0" y="1915204"/>
                    </a:cubicBezTo>
                    <a:cubicBezTo>
                      <a:pt x="-15902" y="1721574"/>
                      <a:pt x="27096" y="1558434"/>
                      <a:pt x="0" y="1257651"/>
                    </a:cubicBezTo>
                    <a:cubicBezTo>
                      <a:pt x="-27096" y="956868"/>
                      <a:pt x="-16698" y="924437"/>
                      <a:pt x="0" y="676705"/>
                    </a:cubicBezTo>
                    <a:cubicBezTo>
                      <a:pt x="16698" y="428973"/>
                      <a:pt x="31368" y="180162"/>
                      <a:pt x="0" y="0"/>
                    </a:cubicBezTo>
                    <a:close/>
                  </a:path>
                  <a:path w="4819022" h="1915204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789487" y="268604"/>
                      <a:pt x="4848668" y="429664"/>
                      <a:pt x="4819022" y="619249"/>
                    </a:cubicBezTo>
                    <a:cubicBezTo>
                      <a:pt x="4789376" y="808834"/>
                      <a:pt x="4817737" y="965523"/>
                      <a:pt x="4819022" y="1276803"/>
                    </a:cubicBezTo>
                    <a:cubicBezTo>
                      <a:pt x="4820307" y="1588083"/>
                      <a:pt x="4791998" y="1679714"/>
                      <a:pt x="4819022" y="1915204"/>
                    </a:cubicBezTo>
                    <a:cubicBezTo>
                      <a:pt x="4475311" y="1945474"/>
                      <a:pt x="4445970" y="1936232"/>
                      <a:pt x="4130590" y="1915204"/>
                    </a:cubicBezTo>
                    <a:cubicBezTo>
                      <a:pt x="3815210" y="1894176"/>
                      <a:pt x="3555452" y="1889281"/>
                      <a:pt x="3393968" y="1915204"/>
                    </a:cubicBezTo>
                    <a:cubicBezTo>
                      <a:pt x="3232484" y="1941127"/>
                      <a:pt x="2992715" y="1930174"/>
                      <a:pt x="2753727" y="1915204"/>
                    </a:cubicBezTo>
                    <a:cubicBezTo>
                      <a:pt x="2514739" y="1900234"/>
                      <a:pt x="2247886" y="1943893"/>
                      <a:pt x="2113485" y="1915204"/>
                    </a:cubicBezTo>
                    <a:cubicBezTo>
                      <a:pt x="1979084" y="1886515"/>
                      <a:pt x="1572597" y="1903409"/>
                      <a:pt x="1376863" y="1915204"/>
                    </a:cubicBezTo>
                    <a:cubicBezTo>
                      <a:pt x="1181129" y="1926999"/>
                      <a:pt x="971701" y="1899893"/>
                      <a:pt x="784812" y="1915204"/>
                    </a:cubicBezTo>
                    <a:cubicBezTo>
                      <a:pt x="597923" y="1930515"/>
                      <a:pt x="201941" y="1923024"/>
                      <a:pt x="0" y="1915204"/>
                    </a:cubicBezTo>
                    <a:cubicBezTo>
                      <a:pt x="-30767" y="1659762"/>
                      <a:pt x="-8184" y="1419142"/>
                      <a:pt x="0" y="1257651"/>
                    </a:cubicBezTo>
                    <a:cubicBezTo>
                      <a:pt x="8184" y="1096160"/>
                      <a:pt x="7030" y="921551"/>
                      <a:pt x="0" y="619249"/>
                    </a:cubicBezTo>
                    <a:cubicBezTo>
                      <a:pt x="-7030" y="316947"/>
                      <a:pt x="-2381" y="28853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D54A-EDDD-0E2F-D0C0-BA4E50291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15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15204"/>
                          <a:gd name="connsiteX1" fmla="*/ 592051 w 4819022"/>
                          <a:gd name="connsiteY1" fmla="*/ 0 h 1915204"/>
                          <a:gd name="connsiteX2" fmla="*/ 1135912 w 4819022"/>
                          <a:gd name="connsiteY2" fmla="*/ 0 h 1915204"/>
                          <a:gd name="connsiteX3" fmla="*/ 1824344 w 4819022"/>
                          <a:gd name="connsiteY3" fmla="*/ 0 h 1915204"/>
                          <a:gd name="connsiteX4" fmla="*/ 2368205 w 4819022"/>
                          <a:gd name="connsiteY4" fmla="*/ 0 h 1915204"/>
                          <a:gd name="connsiteX5" fmla="*/ 2912066 w 4819022"/>
                          <a:gd name="connsiteY5" fmla="*/ 0 h 1915204"/>
                          <a:gd name="connsiteX6" fmla="*/ 3455927 w 4819022"/>
                          <a:gd name="connsiteY6" fmla="*/ 0 h 1915204"/>
                          <a:gd name="connsiteX7" fmla="*/ 4047978 w 4819022"/>
                          <a:gd name="connsiteY7" fmla="*/ 0 h 1915204"/>
                          <a:gd name="connsiteX8" fmla="*/ 4819022 w 4819022"/>
                          <a:gd name="connsiteY8" fmla="*/ 0 h 1915204"/>
                          <a:gd name="connsiteX9" fmla="*/ 4819022 w 4819022"/>
                          <a:gd name="connsiteY9" fmla="*/ 638401 h 1915204"/>
                          <a:gd name="connsiteX10" fmla="*/ 4819022 w 4819022"/>
                          <a:gd name="connsiteY10" fmla="*/ 1295955 h 1915204"/>
                          <a:gd name="connsiteX11" fmla="*/ 4819022 w 4819022"/>
                          <a:gd name="connsiteY11" fmla="*/ 1915204 h 1915204"/>
                          <a:gd name="connsiteX12" fmla="*/ 4034210 w 4819022"/>
                          <a:gd name="connsiteY12" fmla="*/ 1915204 h 1915204"/>
                          <a:gd name="connsiteX13" fmla="*/ 3393968 w 4819022"/>
                          <a:gd name="connsiteY13" fmla="*/ 1915204 h 1915204"/>
                          <a:gd name="connsiteX14" fmla="*/ 2657346 w 4819022"/>
                          <a:gd name="connsiteY14" fmla="*/ 1915204 h 1915204"/>
                          <a:gd name="connsiteX15" fmla="*/ 2065295 w 4819022"/>
                          <a:gd name="connsiteY15" fmla="*/ 1915204 h 1915204"/>
                          <a:gd name="connsiteX16" fmla="*/ 1280483 w 4819022"/>
                          <a:gd name="connsiteY16" fmla="*/ 1915204 h 1915204"/>
                          <a:gd name="connsiteX17" fmla="*/ 736622 w 4819022"/>
                          <a:gd name="connsiteY17" fmla="*/ 1915204 h 1915204"/>
                          <a:gd name="connsiteX18" fmla="*/ 0 w 4819022"/>
                          <a:gd name="connsiteY18" fmla="*/ 1915204 h 1915204"/>
                          <a:gd name="connsiteX19" fmla="*/ 0 w 4819022"/>
                          <a:gd name="connsiteY19" fmla="*/ 1257651 h 1915204"/>
                          <a:gd name="connsiteX20" fmla="*/ 0 w 4819022"/>
                          <a:gd name="connsiteY20" fmla="*/ 676705 h 1915204"/>
                          <a:gd name="connsiteX21" fmla="*/ 0 w 4819022"/>
                          <a:gd name="connsiteY21" fmla="*/ 0 h 1915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15204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31239" y="167091"/>
                              <a:pt x="4813654" y="350393"/>
                              <a:pt x="4819022" y="638401"/>
                            </a:cubicBezTo>
                            <a:cubicBezTo>
                              <a:pt x="4824390" y="926409"/>
                              <a:pt x="4806939" y="1096108"/>
                              <a:pt x="4819022" y="1295955"/>
                            </a:cubicBezTo>
                            <a:cubicBezTo>
                              <a:pt x="4831105" y="1495802"/>
                              <a:pt x="4813018" y="1771385"/>
                              <a:pt x="4819022" y="1915204"/>
                            </a:cubicBezTo>
                            <a:cubicBezTo>
                              <a:pt x="4523618" y="1878598"/>
                              <a:pt x="4400226" y="1880027"/>
                              <a:pt x="4034210" y="1915204"/>
                            </a:cubicBezTo>
                            <a:cubicBezTo>
                              <a:pt x="3668194" y="1950381"/>
                              <a:pt x="3656925" y="1916972"/>
                              <a:pt x="3393968" y="1915204"/>
                            </a:cubicBezTo>
                            <a:cubicBezTo>
                              <a:pt x="3131011" y="1913436"/>
                              <a:pt x="2901574" y="1885729"/>
                              <a:pt x="2657346" y="1915204"/>
                            </a:cubicBezTo>
                            <a:cubicBezTo>
                              <a:pt x="2413118" y="1944679"/>
                              <a:pt x="2314532" y="1942240"/>
                              <a:pt x="2065295" y="1915204"/>
                            </a:cubicBezTo>
                            <a:cubicBezTo>
                              <a:pt x="1816058" y="1888168"/>
                              <a:pt x="1658028" y="1924872"/>
                              <a:pt x="1280483" y="1915204"/>
                            </a:cubicBezTo>
                            <a:cubicBezTo>
                              <a:pt x="902938" y="1905536"/>
                              <a:pt x="874717" y="1935653"/>
                              <a:pt x="736622" y="1915204"/>
                            </a:cubicBezTo>
                            <a:cubicBezTo>
                              <a:pt x="598527" y="1894755"/>
                              <a:pt x="179686" y="1888490"/>
                              <a:pt x="0" y="1915204"/>
                            </a:cubicBezTo>
                            <a:cubicBezTo>
                              <a:pt x="-15902" y="1721574"/>
                              <a:pt x="27096" y="1558434"/>
                              <a:pt x="0" y="1257651"/>
                            </a:cubicBezTo>
                            <a:cubicBezTo>
                              <a:pt x="-27096" y="956868"/>
                              <a:pt x="-16698" y="924437"/>
                              <a:pt x="0" y="676705"/>
                            </a:cubicBezTo>
                            <a:cubicBezTo>
                              <a:pt x="16698" y="428973"/>
                              <a:pt x="31368" y="180162"/>
                              <a:pt x="0" y="0"/>
                            </a:cubicBezTo>
                            <a:close/>
                          </a:path>
                          <a:path w="4819022" h="1915204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789487" y="268604"/>
                              <a:pt x="4848668" y="429664"/>
                              <a:pt x="4819022" y="619249"/>
                            </a:cubicBezTo>
                            <a:cubicBezTo>
                              <a:pt x="4789376" y="808834"/>
                              <a:pt x="4817737" y="965523"/>
                              <a:pt x="4819022" y="1276803"/>
                            </a:cubicBezTo>
                            <a:cubicBezTo>
                              <a:pt x="4820307" y="1588083"/>
                              <a:pt x="4791998" y="1679714"/>
                              <a:pt x="4819022" y="1915204"/>
                            </a:cubicBezTo>
                            <a:cubicBezTo>
                              <a:pt x="4475311" y="1945474"/>
                              <a:pt x="4445970" y="1936232"/>
                              <a:pt x="4130590" y="1915204"/>
                            </a:cubicBezTo>
                            <a:cubicBezTo>
                              <a:pt x="3815210" y="1894176"/>
                              <a:pt x="3555452" y="1889281"/>
                              <a:pt x="3393968" y="1915204"/>
                            </a:cubicBezTo>
                            <a:cubicBezTo>
                              <a:pt x="3232484" y="1941127"/>
                              <a:pt x="2992715" y="1930174"/>
                              <a:pt x="2753727" y="1915204"/>
                            </a:cubicBezTo>
                            <a:cubicBezTo>
                              <a:pt x="2514739" y="1900234"/>
                              <a:pt x="2247886" y="1943893"/>
                              <a:pt x="2113485" y="1915204"/>
                            </a:cubicBezTo>
                            <a:cubicBezTo>
                              <a:pt x="1979084" y="1886515"/>
                              <a:pt x="1572597" y="1903409"/>
                              <a:pt x="1376863" y="1915204"/>
                            </a:cubicBezTo>
                            <a:cubicBezTo>
                              <a:pt x="1181129" y="1926999"/>
                              <a:pt x="971701" y="1899893"/>
                              <a:pt x="784812" y="1915204"/>
                            </a:cubicBezTo>
                            <a:cubicBezTo>
                              <a:pt x="597923" y="1930515"/>
                              <a:pt x="201941" y="1923024"/>
                              <a:pt x="0" y="1915204"/>
                            </a:cubicBezTo>
                            <a:cubicBezTo>
                              <a:pt x="-30767" y="1659762"/>
                              <a:pt x="-8184" y="1419142"/>
                              <a:pt x="0" y="1257651"/>
                            </a:cubicBezTo>
                            <a:cubicBezTo>
                              <a:pt x="8184" y="1096160"/>
                              <a:pt x="7030" y="921551"/>
                              <a:pt x="0" y="619249"/>
                            </a:cubicBezTo>
                            <a:cubicBezTo>
                              <a:pt x="-7030" y="316947"/>
                              <a:pt x="-2381" y="2885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0A86-DF99-4A8F-C9D7-1E20E30C1567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0A86-DF99-4A8F-C9D7-1E20E30C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D709D-117F-94CD-A166-DD8B9259FE4F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D709D-117F-94CD-A166-DD8B9259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BE268-3922-6DAA-C4F6-F1D79745A72F}"/>
                  </a:ext>
                </a:extLst>
              </p:cNvPr>
              <p:cNvSpPr txBox="1"/>
              <p:nvPr/>
            </p:nvSpPr>
            <p:spPr>
              <a:xfrm>
                <a:off x="5723980" y="3757678"/>
                <a:ext cx="8663824" cy="523220"/>
              </a:xfrm>
              <a:custGeom>
                <a:avLst/>
                <a:gdLst>
                  <a:gd name="connsiteX0" fmla="*/ 0 w 8663824"/>
                  <a:gd name="connsiteY0" fmla="*/ 0 h 523220"/>
                  <a:gd name="connsiteX1" fmla="*/ 753086 w 8663824"/>
                  <a:gd name="connsiteY1" fmla="*/ 0 h 523220"/>
                  <a:gd name="connsiteX2" fmla="*/ 1159620 w 8663824"/>
                  <a:gd name="connsiteY2" fmla="*/ 0 h 523220"/>
                  <a:gd name="connsiteX3" fmla="*/ 1826068 w 8663824"/>
                  <a:gd name="connsiteY3" fmla="*/ 0 h 523220"/>
                  <a:gd name="connsiteX4" fmla="*/ 2579154 w 8663824"/>
                  <a:gd name="connsiteY4" fmla="*/ 0 h 523220"/>
                  <a:gd name="connsiteX5" fmla="*/ 2985687 w 8663824"/>
                  <a:gd name="connsiteY5" fmla="*/ 0 h 523220"/>
                  <a:gd name="connsiteX6" fmla="*/ 3565497 w 8663824"/>
                  <a:gd name="connsiteY6" fmla="*/ 0 h 523220"/>
                  <a:gd name="connsiteX7" fmla="*/ 4145307 w 8663824"/>
                  <a:gd name="connsiteY7" fmla="*/ 0 h 523220"/>
                  <a:gd name="connsiteX8" fmla="*/ 4551840 w 8663824"/>
                  <a:gd name="connsiteY8" fmla="*/ 0 h 523220"/>
                  <a:gd name="connsiteX9" fmla="*/ 5391564 w 8663824"/>
                  <a:gd name="connsiteY9" fmla="*/ 0 h 523220"/>
                  <a:gd name="connsiteX10" fmla="*/ 5971374 w 8663824"/>
                  <a:gd name="connsiteY10" fmla="*/ 0 h 523220"/>
                  <a:gd name="connsiteX11" fmla="*/ 6551184 w 8663824"/>
                  <a:gd name="connsiteY11" fmla="*/ 0 h 523220"/>
                  <a:gd name="connsiteX12" fmla="*/ 7304270 w 8663824"/>
                  <a:gd name="connsiteY12" fmla="*/ 0 h 523220"/>
                  <a:gd name="connsiteX13" fmla="*/ 7710803 w 8663824"/>
                  <a:gd name="connsiteY13" fmla="*/ 0 h 523220"/>
                  <a:gd name="connsiteX14" fmla="*/ 8663824 w 8663824"/>
                  <a:gd name="connsiteY14" fmla="*/ 0 h 523220"/>
                  <a:gd name="connsiteX15" fmla="*/ 8663824 w 8663824"/>
                  <a:gd name="connsiteY15" fmla="*/ 523220 h 523220"/>
                  <a:gd name="connsiteX16" fmla="*/ 7910738 w 8663824"/>
                  <a:gd name="connsiteY16" fmla="*/ 523220 h 523220"/>
                  <a:gd name="connsiteX17" fmla="*/ 7504204 w 8663824"/>
                  <a:gd name="connsiteY17" fmla="*/ 523220 h 523220"/>
                  <a:gd name="connsiteX18" fmla="*/ 7011033 w 8663824"/>
                  <a:gd name="connsiteY18" fmla="*/ 523220 h 523220"/>
                  <a:gd name="connsiteX19" fmla="*/ 6517861 w 8663824"/>
                  <a:gd name="connsiteY19" fmla="*/ 523220 h 523220"/>
                  <a:gd name="connsiteX20" fmla="*/ 5938052 w 8663824"/>
                  <a:gd name="connsiteY20" fmla="*/ 523220 h 523220"/>
                  <a:gd name="connsiteX21" fmla="*/ 5444880 w 8663824"/>
                  <a:gd name="connsiteY21" fmla="*/ 523220 h 523220"/>
                  <a:gd name="connsiteX22" fmla="*/ 4691794 w 8663824"/>
                  <a:gd name="connsiteY22" fmla="*/ 523220 h 523220"/>
                  <a:gd name="connsiteX23" fmla="*/ 4285261 w 8663824"/>
                  <a:gd name="connsiteY23" fmla="*/ 523220 h 523220"/>
                  <a:gd name="connsiteX24" fmla="*/ 3792089 w 8663824"/>
                  <a:gd name="connsiteY24" fmla="*/ 523220 h 523220"/>
                  <a:gd name="connsiteX25" fmla="*/ 3298918 w 8663824"/>
                  <a:gd name="connsiteY25" fmla="*/ 523220 h 523220"/>
                  <a:gd name="connsiteX26" fmla="*/ 2719108 w 8663824"/>
                  <a:gd name="connsiteY26" fmla="*/ 523220 h 523220"/>
                  <a:gd name="connsiteX27" fmla="*/ 1966022 w 8663824"/>
                  <a:gd name="connsiteY27" fmla="*/ 523220 h 523220"/>
                  <a:gd name="connsiteX28" fmla="*/ 1126297 w 8663824"/>
                  <a:gd name="connsiteY28" fmla="*/ 523220 h 523220"/>
                  <a:gd name="connsiteX29" fmla="*/ 0 w 8663824"/>
                  <a:gd name="connsiteY29" fmla="*/ 523220 h 523220"/>
                  <a:gd name="connsiteX30" fmla="*/ 0 w 8663824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3824" h="523220" fill="none" extrusionOk="0">
                    <a:moveTo>
                      <a:pt x="0" y="0"/>
                    </a:moveTo>
                    <a:cubicBezTo>
                      <a:pt x="152575" y="23379"/>
                      <a:pt x="422207" y="30406"/>
                      <a:pt x="753086" y="0"/>
                    </a:cubicBezTo>
                    <a:cubicBezTo>
                      <a:pt x="1083965" y="-30406"/>
                      <a:pt x="1068892" y="16505"/>
                      <a:pt x="1159620" y="0"/>
                    </a:cubicBezTo>
                    <a:cubicBezTo>
                      <a:pt x="1250348" y="-16505"/>
                      <a:pt x="1583984" y="13897"/>
                      <a:pt x="1826068" y="0"/>
                    </a:cubicBezTo>
                    <a:cubicBezTo>
                      <a:pt x="2068152" y="-13897"/>
                      <a:pt x="2255480" y="17875"/>
                      <a:pt x="2579154" y="0"/>
                    </a:cubicBezTo>
                    <a:cubicBezTo>
                      <a:pt x="2902828" y="-17875"/>
                      <a:pt x="2881001" y="8339"/>
                      <a:pt x="2985687" y="0"/>
                    </a:cubicBezTo>
                    <a:cubicBezTo>
                      <a:pt x="3090373" y="-8339"/>
                      <a:pt x="3419794" y="25007"/>
                      <a:pt x="3565497" y="0"/>
                    </a:cubicBezTo>
                    <a:cubicBezTo>
                      <a:pt x="3711200" y="-25007"/>
                      <a:pt x="3924617" y="26639"/>
                      <a:pt x="4145307" y="0"/>
                    </a:cubicBezTo>
                    <a:cubicBezTo>
                      <a:pt x="4365997" y="-26639"/>
                      <a:pt x="4432038" y="13938"/>
                      <a:pt x="4551840" y="0"/>
                    </a:cubicBezTo>
                    <a:cubicBezTo>
                      <a:pt x="4671642" y="-13938"/>
                      <a:pt x="5023357" y="-11464"/>
                      <a:pt x="5391564" y="0"/>
                    </a:cubicBezTo>
                    <a:cubicBezTo>
                      <a:pt x="5759771" y="11464"/>
                      <a:pt x="5817595" y="-21935"/>
                      <a:pt x="5971374" y="0"/>
                    </a:cubicBezTo>
                    <a:cubicBezTo>
                      <a:pt x="6125153" y="21935"/>
                      <a:pt x="6378363" y="26644"/>
                      <a:pt x="6551184" y="0"/>
                    </a:cubicBezTo>
                    <a:cubicBezTo>
                      <a:pt x="6724005" y="-26644"/>
                      <a:pt x="7011163" y="-27980"/>
                      <a:pt x="7304270" y="0"/>
                    </a:cubicBezTo>
                    <a:cubicBezTo>
                      <a:pt x="7597377" y="27980"/>
                      <a:pt x="7628358" y="13950"/>
                      <a:pt x="7710803" y="0"/>
                    </a:cubicBezTo>
                    <a:cubicBezTo>
                      <a:pt x="7793248" y="-13950"/>
                      <a:pt x="8298005" y="-27326"/>
                      <a:pt x="8663824" y="0"/>
                    </a:cubicBezTo>
                    <a:cubicBezTo>
                      <a:pt x="8659756" y="258695"/>
                      <a:pt x="8669750" y="277339"/>
                      <a:pt x="8663824" y="523220"/>
                    </a:cubicBezTo>
                    <a:cubicBezTo>
                      <a:pt x="8471198" y="526710"/>
                      <a:pt x="8089627" y="543232"/>
                      <a:pt x="7910738" y="523220"/>
                    </a:cubicBezTo>
                    <a:cubicBezTo>
                      <a:pt x="7731849" y="503208"/>
                      <a:pt x="7634409" y="543257"/>
                      <a:pt x="7504204" y="523220"/>
                    </a:cubicBezTo>
                    <a:cubicBezTo>
                      <a:pt x="7373999" y="503183"/>
                      <a:pt x="7161541" y="525421"/>
                      <a:pt x="7011033" y="523220"/>
                    </a:cubicBezTo>
                    <a:cubicBezTo>
                      <a:pt x="6860525" y="521019"/>
                      <a:pt x="6763819" y="510725"/>
                      <a:pt x="6517861" y="523220"/>
                    </a:cubicBezTo>
                    <a:cubicBezTo>
                      <a:pt x="6271903" y="535715"/>
                      <a:pt x="6190250" y="524498"/>
                      <a:pt x="5938052" y="523220"/>
                    </a:cubicBezTo>
                    <a:cubicBezTo>
                      <a:pt x="5685854" y="521942"/>
                      <a:pt x="5562543" y="505286"/>
                      <a:pt x="5444880" y="523220"/>
                    </a:cubicBezTo>
                    <a:cubicBezTo>
                      <a:pt x="5327217" y="541154"/>
                      <a:pt x="5045652" y="513166"/>
                      <a:pt x="4691794" y="523220"/>
                    </a:cubicBezTo>
                    <a:cubicBezTo>
                      <a:pt x="4337936" y="533274"/>
                      <a:pt x="4389480" y="532784"/>
                      <a:pt x="4285261" y="523220"/>
                    </a:cubicBezTo>
                    <a:cubicBezTo>
                      <a:pt x="4181042" y="513656"/>
                      <a:pt x="3914024" y="525215"/>
                      <a:pt x="3792089" y="523220"/>
                    </a:cubicBezTo>
                    <a:cubicBezTo>
                      <a:pt x="3670154" y="521225"/>
                      <a:pt x="3504943" y="540427"/>
                      <a:pt x="3298918" y="523220"/>
                    </a:cubicBezTo>
                    <a:cubicBezTo>
                      <a:pt x="3092893" y="506013"/>
                      <a:pt x="2848501" y="541027"/>
                      <a:pt x="2719108" y="523220"/>
                    </a:cubicBezTo>
                    <a:cubicBezTo>
                      <a:pt x="2589715" y="505414"/>
                      <a:pt x="2194393" y="518540"/>
                      <a:pt x="1966022" y="523220"/>
                    </a:cubicBezTo>
                    <a:cubicBezTo>
                      <a:pt x="1737651" y="527900"/>
                      <a:pt x="1540109" y="539595"/>
                      <a:pt x="1126297" y="523220"/>
                    </a:cubicBezTo>
                    <a:cubicBezTo>
                      <a:pt x="712485" y="506845"/>
                      <a:pt x="503140" y="555958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663824" h="523220" stroke="0" extrusionOk="0">
                    <a:moveTo>
                      <a:pt x="0" y="0"/>
                    </a:moveTo>
                    <a:cubicBezTo>
                      <a:pt x="216773" y="13663"/>
                      <a:pt x="408699" y="21813"/>
                      <a:pt x="666448" y="0"/>
                    </a:cubicBezTo>
                    <a:cubicBezTo>
                      <a:pt x="924197" y="-21813"/>
                      <a:pt x="1088271" y="20649"/>
                      <a:pt x="1506172" y="0"/>
                    </a:cubicBezTo>
                    <a:cubicBezTo>
                      <a:pt x="1924073" y="-20649"/>
                      <a:pt x="1783778" y="-11265"/>
                      <a:pt x="1912706" y="0"/>
                    </a:cubicBezTo>
                    <a:cubicBezTo>
                      <a:pt x="2041634" y="11265"/>
                      <a:pt x="2301984" y="2819"/>
                      <a:pt x="2405877" y="0"/>
                    </a:cubicBezTo>
                    <a:cubicBezTo>
                      <a:pt x="2509770" y="-2819"/>
                      <a:pt x="2657082" y="3194"/>
                      <a:pt x="2812411" y="0"/>
                    </a:cubicBezTo>
                    <a:cubicBezTo>
                      <a:pt x="2967740" y="-3194"/>
                      <a:pt x="3266040" y="16835"/>
                      <a:pt x="3652135" y="0"/>
                    </a:cubicBezTo>
                    <a:cubicBezTo>
                      <a:pt x="4038230" y="-16835"/>
                      <a:pt x="4169692" y="2935"/>
                      <a:pt x="4318583" y="0"/>
                    </a:cubicBezTo>
                    <a:cubicBezTo>
                      <a:pt x="4467474" y="-2935"/>
                      <a:pt x="4670115" y="-9411"/>
                      <a:pt x="4898393" y="0"/>
                    </a:cubicBezTo>
                    <a:cubicBezTo>
                      <a:pt x="5126671" y="9411"/>
                      <a:pt x="5245518" y="30819"/>
                      <a:pt x="5564841" y="0"/>
                    </a:cubicBezTo>
                    <a:cubicBezTo>
                      <a:pt x="5884164" y="-30819"/>
                      <a:pt x="5862439" y="-10598"/>
                      <a:pt x="5971374" y="0"/>
                    </a:cubicBezTo>
                    <a:cubicBezTo>
                      <a:pt x="6080309" y="10598"/>
                      <a:pt x="6313485" y="-22358"/>
                      <a:pt x="6464546" y="0"/>
                    </a:cubicBezTo>
                    <a:cubicBezTo>
                      <a:pt x="6615607" y="22358"/>
                      <a:pt x="6841392" y="32313"/>
                      <a:pt x="7217632" y="0"/>
                    </a:cubicBezTo>
                    <a:cubicBezTo>
                      <a:pt x="7593872" y="-32313"/>
                      <a:pt x="7569074" y="-2450"/>
                      <a:pt x="7710803" y="0"/>
                    </a:cubicBezTo>
                    <a:cubicBezTo>
                      <a:pt x="7852532" y="2450"/>
                      <a:pt x="8267045" y="46638"/>
                      <a:pt x="8663824" y="0"/>
                    </a:cubicBezTo>
                    <a:cubicBezTo>
                      <a:pt x="8645598" y="190556"/>
                      <a:pt x="8660269" y="337398"/>
                      <a:pt x="8663824" y="523220"/>
                    </a:cubicBezTo>
                    <a:cubicBezTo>
                      <a:pt x="8453756" y="546403"/>
                      <a:pt x="8323903" y="543135"/>
                      <a:pt x="8170652" y="523220"/>
                    </a:cubicBezTo>
                    <a:cubicBezTo>
                      <a:pt x="8017401" y="503305"/>
                      <a:pt x="7954263" y="523154"/>
                      <a:pt x="7764119" y="523220"/>
                    </a:cubicBezTo>
                    <a:cubicBezTo>
                      <a:pt x="7573975" y="523286"/>
                      <a:pt x="7209269" y="513731"/>
                      <a:pt x="7011033" y="523220"/>
                    </a:cubicBezTo>
                    <a:cubicBezTo>
                      <a:pt x="6812797" y="532709"/>
                      <a:pt x="6724768" y="535839"/>
                      <a:pt x="6517861" y="523220"/>
                    </a:cubicBezTo>
                    <a:cubicBezTo>
                      <a:pt x="6310954" y="510601"/>
                      <a:pt x="6125387" y="510235"/>
                      <a:pt x="5851413" y="523220"/>
                    </a:cubicBezTo>
                    <a:cubicBezTo>
                      <a:pt x="5577439" y="536205"/>
                      <a:pt x="5546190" y="507845"/>
                      <a:pt x="5358242" y="523220"/>
                    </a:cubicBezTo>
                    <a:cubicBezTo>
                      <a:pt x="5170294" y="538595"/>
                      <a:pt x="4882347" y="509146"/>
                      <a:pt x="4518517" y="523220"/>
                    </a:cubicBezTo>
                    <a:cubicBezTo>
                      <a:pt x="4154688" y="537294"/>
                      <a:pt x="3930034" y="496271"/>
                      <a:pt x="3678793" y="523220"/>
                    </a:cubicBezTo>
                    <a:cubicBezTo>
                      <a:pt x="3427552" y="550169"/>
                      <a:pt x="3374111" y="514631"/>
                      <a:pt x="3272260" y="523220"/>
                    </a:cubicBezTo>
                    <a:cubicBezTo>
                      <a:pt x="3170409" y="531809"/>
                      <a:pt x="2784927" y="543114"/>
                      <a:pt x="2519173" y="523220"/>
                    </a:cubicBezTo>
                    <a:cubicBezTo>
                      <a:pt x="2253419" y="503326"/>
                      <a:pt x="1970183" y="512135"/>
                      <a:pt x="1679449" y="523220"/>
                    </a:cubicBezTo>
                    <a:cubicBezTo>
                      <a:pt x="1388715" y="534305"/>
                      <a:pt x="1415157" y="510245"/>
                      <a:pt x="1186277" y="523220"/>
                    </a:cubicBezTo>
                    <a:cubicBezTo>
                      <a:pt x="957397" y="536195"/>
                      <a:pt x="302897" y="539067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BE268-3922-6DAA-C4F6-F1D79745A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3757678"/>
                <a:ext cx="86638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663824"/>
                          <a:gd name="connsiteY0" fmla="*/ 0 h 523220"/>
                          <a:gd name="connsiteX1" fmla="*/ 753086 w 8663824"/>
                          <a:gd name="connsiteY1" fmla="*/ 0 h 523220"/>
                          <a:gd name="connsiteX2" fmla="*/ 1159620 w 8663824"/>
                          <a:gd name="connsiteY2" fmla="*/ 0 h 523220"/>
                          <a:gd name="connsiteX3" fmla="*/ 1826068 w 8663824"/>
                          <a:gd name="connsiteY3" fmla="*/ 0 h 523220"/>
                          <a:gd name="connsiteX4" fmla="*/ 2579154 w 8663824"/>
                          <a:gd name="connsiteY4" fmla="*/ 0 h 523220"/>
                          <a:gd name="connsiteX5" fmla="*/ 2985687 w 8663824"/>
                          <a:gd name="connsiteY5" fmla="*/ 0 h 523220"/>
                          <a:gd name="connsiteX6" fmla="*/ 3565497 w 8663824"/>
                          <a:gd name="connsiteY6" fmla="*/ 0 h 523220"/>
                          <a:gd name="connsiteX7" fmla="*/ 4145307 w 8663824"/>
                          <a:gd name="connsiteY7" fmla="*/ 0 h 523220"/>
                          <a:gd name="connsiteX8" fmla="*/ 4551840 w 8663824"/>
                          <a:gd name="connsiteY8" fmla="*/ 0 h 523220"/>
                          <a:gd name="connsiteX9" fmla="*/ 5391564 w 8663824"/>
                          <a:gd name="connsiteY9" fmla="*/ 0 h 523220"/>
                          <a:gd name="connsiteX10" fmla="*/ 5971374 w 8663824"/>
                          <a:gd name="connsiteY10" fmla="*/ 0 h 523220"/>
                          <a:gd name="connsiteX11" fmla="*/ 6551184 w 8663824"/>
                          <a:gd name="connsiteY11" fmla="*/ 0 h 523220"/>
                          <a:gd name="connsiteX12" fmla="*/ 7304270 w 8663824"/>
                          <a:gd name="connsiteY12" fmla="*/ 0 h 523220"/>
                          <a:gd name="connsiteX13" fmla="*/ 7710803 w 8663824"/>
                          <a:gd name="connsiteY13" fmla="*/ 0 h 523220"/>
                          <a:gd name="connsiteX14" fmla="*/ 8663824 w 8663824"/>
                          <a:gd name="connsiteY14" fmla="*/ 0 h 523220"/>
                          <a:gd name="connsiteX15" fmla="*/ 8663824 w 8663824"/>
                          <a:gd name="connsiteY15" fmla="*/ 523220 h 523220"/>
                          <a:gd name="connsiteX16" fmla="*/ 7910738 w 8663824"/>
                          <a:gd name="connsiteY16" fmla="*/ 523220 h 523220"/>
                          <a:gd name="connsiteX17" fmla="*/ 7504204 w 8663824"/>
                          <a:gd name="connsiteY17" fmla="*/ 523220 h 523220"/>
                          <a:gd name="connsiteX18" fmla="*/ 7011033 w 8663824"/>
                          <a:gd name="connsiteY18" fmla="*/ 523220 h 523220"/>
                          <a:gd name="connsiteX19" fmla="*/ 6517861 w 8663824"/>
                          <a:gd name="connsiteY19" fmla="*/ 523220 h 523220"/>
                          <a:gd name="connsiteX20" fmla="*/ 5938052 w 8663824"/>
                          <a:gd name="connsiteY20" fmla="*/ 523220 h 523220"/>
                          <a:gd name="connsiteX21" fmla="*/ 5444880 w 8663824"/>
                          <a:gd name="connsiteY21" fmla="*/ 523220 h 523220"/>
                          <a:gd name="connsiteX22" fmla="*/ 4691794 w 8663824"/>
                          <a:gd name="connsiteY22" fmla="*/ 523220 h 523220"/>
                          <a:gd name="connsiteX23" fmla="*/ 4285261 w 8663824"/>
                          <a:gd name="connsiteY23" fmla="*/ 523220 h 523220"/>
                          <a:gd name="connsiteX24" fmla="*/ 3792089 w 8663824"/>
                          <a:gd name="connsiteY24" fmla="*/ 523220 h 523220"/>
                          <a:gd name="connsiteX25" fmla="*/ 3298918 w 8663824"/>
                          <a:gd name="connsiteY25" fmla="*/ 523220 h 523220"/>
                          <a:gd name="connsiteX26" fmla="*/ 2719108 w 8663824"/>
                          <a:gd name="connsiteY26" fmla="*/ 523220 h 523220"/>
                          <a:gd name="connsiteX27" fmla="*/ 1966022 w 8663824"/>
                          <a:gd name="connsiteY27" fmla="*/ 523220 h 523220"/>
                          <a:gd name="connsiteX28" fmla="*/ 1126297 w 8663824"/>
                          <a:gd name="connsiteY28" fmla="*/ 523220 h 523220"/>
                          <a:gd name="connsiteX29" fmla="*/ 0 w 8663824"/>
                          <a:gd name="connsiteY29" fmla="*/ 523220 h 523220"/>
                          <a:gd name="connsiteX30" fmla="*/ 0 w 8663824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663824" h="523220" fill="none" extrusionOk="0">
                            <a:moveTo>
                              <a:pt x="0" y="0"/>
                            </a:moveTo>
                            <a:cubicBezTo>
                              <a:pt x="152575" y="23379"/>
                              <a:pt x="422207" y="30406"/>
                              <a:pt x="753086" y="0"/>
                            </a:cubicBezTo>
                            <a:cubicBezTo>
                              <a:pt x="1083965" y="-30406"/>
                              <a:pt x="1068892" y="16505"/>
                              <a:pt x="1159620" y="0"/>
                            </a:cubicBezTo>
                            <a:cubicBezTo>
                              <a:pt x="1250348" y="-16505"/>
                              <a:pt x="1583984" y="13897"/>
                              <a:pt x="1826068" y="0"/>
                            </a:cubicBezTo>
                            <a:cubicBezTo>
                              <a:pt x="2068152" y="-13897"/>
                              <a:pt x="2255480" y="17875"/>
                              <a:pt x="2579154" y="0"/>
                            </a:cubicBezTo>
                            <a:cubicBezTo>
                              <a:pt x="2902828" y="-17875"/>
                              <a:pt x="2881001" y="8339"/>
                              <a:pt x="2985687" y="0"/>
                            </a:cubicBezTo>
                            <a:cubicBezTo>
                              <a:pt x="3090373" y="-8339"/>
                              <a:pt x="3419794" y="25007"/>
                              <a:pt x="3565497" y="0"/>
                            </a:cubicBezTo>
                            <a:cubicBezTo>
                              <a:pt x="3711200" y="-25007"/>
                              <a:pt x="3924617" y="26639"/>
                              <a:pt x="4145307" y="0"/>
                            </a:cubicBezTo>
                            <a:cubicBezTo>
                              <a:pt x="4365997" y="-26639"/>
                              <a:pt x="4432038" y="13938"/>
                              <a:pt x="4551840" y="0"/>
                            </a:cubicBezTo>
                            <a:cubicBezTo>
                              <a:pt x="4671642" y="-13938"/>
                              <a:pt x="5023357" y="-11464"/>
                              <a:pt x="5391564" y="0"/>
                            </a:cubicBezTo>
                            <a:cubicBezTo>
                              <a:pt x="5759771" y="11464"/>
                              <a:pt x="5817595" y="-21935"/>
                              <a:pt x="5971374" y="0"/>
                            </a:cubicBezTo>
                            <a:cubicBezTo>
                              <a:pt x="6125153" y="21935"/>
                              <a:pt x="6378363" y="26644"/>
                              <a:pt x="6551184" y="0"/>
                            </a:cubicBezTo>
                            <a:cubicBezTo>
                              <a:pt x="6724005" y="-26644"/>
                              <a:pt x="7011163" y="-27980"/>
                              <a:pt x="7304270" y="0"/>
                            </a:cubicBezTo>
                            <a:cubicBezTo>
                              <a:pt x="7597377" y="27980"/>
                              <a:pt x="7628358" y="13950"/>
                              <a:pt x="7710803" y="0"/>
                            </a:cubicBezTo>
                            <a:cubicBezTo>
                              <a:pt x="7793248" y="-13950"/>
                              <a:pt x="8298005" y="-27326"/>
                              <a:pt x="8663824" y="0"/>
                            </a:cubicBezTo>
                            <a:cubicBezTo>
                              <a:pt x="8659756" y="258695"/>
                              <a:pt x="8669750" y="277339"/>
                              <a:pt x="8663824" y="523220"/>
                            </a:cubicBezTo>
                            <a:cubicBezTo>
                              <a:pt x="8471198" y="526710"/>
                              <a:pt x="8089627" y="543232"/>
                              <a:pt x="7910738" y="523220"/>
                            </a:cubicBezTo>
                            <a:cubicBezTo>
                              <a:pt x="7731849" y="503208"/>
                              <a:pt x="7634409" y="543257"/>
                              <a:pt x="7504204" y="523220"/>
                            </a:cubicBezTo>
                            <a:cubicBezTo>
                              <a:pt x="7373999" y="503183"/>
                              <a:pt x="7161541" y="525421"/>
                              <a:pt x="7011033" y="523220"/>
                            </a:cubicBezTo>
                            <a:cubicBezTo>
                              <a:pt x="6860525" y="521019"/>
                              <a:pt x="6763819" y="510725"/>
                              <a:pt x="6517861" y="523220"/>
                            </a:cubicBezTo>
                            <a:cubicBezTo>
                              <a:pt x="6271903" y="535715"/>
                              <a:pt x="6190250" y="524498"/>
                              <a:pt x="5938052" y="523220"/>
                            </a:cubicBezTo>
                            <a:cubicBezTo>
                              <a:pt x="5685854" y="521942"/>
                              <a:pt x="5562543" y="505286"/>
                              <a:pt x="5444880" y="523220"/>
                            </a:cubicBezTo>
                            <a:cubicBezTo>
                              <a:pt x="5327217" y="541154"/>
                              <a:pt x="5045652" y="513166"/>
                              <a:pt x="4691794" y="523220"/>
                            </a:cubicBezTo>
                            <a:cubicBezTo>
                              <a:pt x="4337936" y="533274"/>
                              <a:pt x="4389480" y="532784"/>
                              <a:pt x="4285261" y="523220"/>
                            </a:cubicBezTo>
                            <a:cubicBezTo>
                              <a:pt x="4181042" y="513656"/>
                              <a:pt x="3914024" y="525215"/>
                              <a:pt x="3792089" y="523220"/>
                            </a:cubicBezTo>
                            <a:cubicBezTo>
                              <a:pt x="3670154" y="521225"/>
                              <a:pt x="3504943" y="540427"/>
                              <a:pt x="3298918" y="523220"/>
                            </a:cubicBezTo>
                            <a:cubicBezTo>
                              <a:pt x="3092893" y="506013"/>
                              <a:pt x="2848501" y="541027"/>
                              <a:pt x="2719108" y="523220"/>
                            </a:cubicBezTo>
                            <a:cubicBezTo>
                              <a:pt x="2589715" y="505414"/>
                              <a:pt x="2194393" y="518540"/>
                              <a:pt x="1966022" y="523220"/>
                            </a:cubicBezTo>
                            <a:cubicBezTo>
                              <a:pt x="1737651" y="527900"/>
                              <a:pt x="1540109" y="539595"/>
                              <a:pt x="1126297" y="523220"/>
                            </a:cubicBezTo>
                            <a:cubicBezTo>
                              <a:pt x="712485" y="506845"/>
                              <a:pt x="503140" y="555958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663824" h="523220" stroke="0" extrusionOk="0">
                            <a:moveTo>
                              <a:pt x="0" y="0"/>
                            </a:moveTo>
                            <a:cubicBezTo>
                              <a:pt x="216773" y="13663"/>
                              <a:pt x="408699" y="21813"/>
                              <a:pt x="666448" y="0"/>
                            </a:cubicBezTo>
                            <a:cubicBezTo>
                              <a:pt x="924197" y="-21813"/>
                              <a:pt x="1088271" y="20649"/>
                              <a:pt x="1506172" y="0"/>
                            </a:cubicBezTo>
                            <a:cubicBezTo>
                              <a:pt x="1924073" y="-20649"/>
                              <a:pt x="1783778" y="-11265"/>
                              <a:pt x="1912706" y="0"/>
                            </a:cubicBezTo>
                            <a:cubicBezTo>
                              <a:pt x="2041634" y="11265"/>
                              <a:pt x="2301984" y="2819"/>
                              <a:pt x="2405877" y="0"/>
                            </a:cubicBezTo>
                            <a:cubicBezTo>
                              <a:pt x="2509770" y="-2819"/>
                              <a:pt x="2657082" y="3194"/>
                              <a:pt x="2812411" y="0"/>
                            </a:cubicBezTo>
                            <a:cubicBezTo>
                              <a:pt x="2967740" y="-3194"/>
                              <a:pt x="3266040" y="16835"/>
                              <a:pt x="3652135" y="0"/>
                            </a:cubicBezTo>
                            <a:cubicBezTo>
                              <a:pt x="4038230" y="-16835"/>
                              <a:pt x="4169692" y="2935"/>
                              <a:pt x="4318583" y="0"/>
                            </a:cubicBezTo>
                            <a:cubicBezTo>
                              <a:pt x="4467474" y="-2935"/>
                              <a:pt x="4670115" y="-9411"/>
                              <a:pt x="4898393" y="0"/>
                            </a:cubicBezTo>
                            <a:cubicBezTo>
                              <a:pt x="5126671" y="9411"/>
                              <a:pt x="5245518" y="30819"/>
                              <a:pt x="5564841" y="0"/>
                            </a:cubicBezTo>
                            <a:cubicBezTo>
                              <a:pt x="5884164" y="-30819"/>
                              <a:pt x="5862439" y="-10598"/>
                              <a:pt x="5971374" y="0"/>
                            </a:cubicBezTo>
                            <a:cubicBezTo>
                              <a:pt x="6080309" y="10598"/>
                              <a:pt x="6313485" y="-22358"/>
                              <a:pt x="6464546" y="0"/>
                            </a:cubicBezTo>
                            <a:cubicBezTo>
                              <a:pt x="6615607" y="22358"/>
                              <a:pt x="6841392" y="32313"/>
                              <a:pt x="7217632" y="0"/>
                            </a:cubicBezTo>
                            <a:cubicBezTo>
                              <a:pt x="7593872" y="-32313"/>
                              <a:pt x="7569074" y="-2450"/>
                              <a:pt x="7710803" y="0"/>
                            </a:cubicBezTo>
                            <a:cubicBezTo>
                              <a:pt x="7852532" y="2450"/>
                              <a:pt x="8267045" y="46638"/>
                              <a:pt x="8663824" y="0"/>
                            </a:cubicBezTo>
                            <a:cubicBezTo>
                              <a:pt x="8645598" y="190556"/>
                              <a:pt x="8660269" y="337398"/>
                              <a:pt x="8663824" y="523220"/>
                            </a:cubicBezTo>
                            <a:cubicBezTo>
                              <a:pt x="8453756" y="546403"/>
                              <a:pt x="8323903" y="543135"/>
                              <a:pt x="8170652" y="523220"/>
                            </a:cubicBezTo>
                            <a:cubicBezTo>
                              <a:pt x="8017401" y="503305"/>
                              <a:pt x="7954263" y="523154"/>
                              <a:pt x="7764119" y="523220"/>
                            </a:cubicBezTo>
                            <a:cubicBezTo>
                              <a:pt x="7573975" y="523286"/>
                              <a:pt x="7209269" y="513731"/>
                              <a:pt x="7011033" y="523220"/>
                            </a:cubicBezTo>
                            <a:cubicBezTo>
                              <a:pt x="6812797" y="532709"/>
                              <a:pt x="6724768" y="535839"/>
                              <a:pt x="6517861" y="523220"/>
                            </a:cubicBezTo>
                            <a:cubicBezTo>
                              <a:pt x="6310954" y="510601"/>
                              <a:pt x="6125387" y="510235"/>
                              <a:pt x="5851413" y="523220"/>
                            </a:cubicBezTo>
                            <a:cubicBezTo>
                              <a:pt x="5577439" y="536205"/>
                              <a:pt x="5546190" y="507845"/>
                              <a:pt x="5358242" y="523220"/>
                            </a:cubicBezTo>
                            <a:cubicBezTo>
                              <a:pt x="5170294" y="538595"/>
                              <a:pt x="4882347" y="509146"/>
                              <a:pt x="4518517" y="523220"/>
                            </a:cubicBezTo>
                            <a:cubicBezTo>
                              <a:pt x="4154688" y="537294"/>
                              <a:pt x="3930034" y="496271"/>
                              <a:pt x="3678793" y="523220"/>
                            </a:cubicBezTo>
                            <a:cubicBezTo>
                              <a:pt x="3427552" y="550169"/>
                              <a:pt x="3374111" y="514631"/>
                              <a:pt x="3272260" y="523220"/>
                            </a:cubicBezTo>
                            <a:cubicBezTo>
                              <a:pt x="3170409" y="531809"/>
                              <a:pt x="2784927" y="543114"/>
                              <a:pt x="2519173" y="523220"/>
                            </a:cubicBezTo>
                            <a:cubicBezTo>
                              <a:pt x="2253419" y="503326"/>
                              <a:pt x="1970183" y="512135"/>
                              <a:pt x="1679449" y="523220"/>
                            </a:cubicBezTo>
                            <a:cubicBezTo>
                              <a:pt x="1388715" y="534305"/>
                              <a:pt x="1415157" y="510245"/>
                              <a:pt x="1186277" y="523220"/>
                            </a:cubicBezTo>
                            <a:cubicBezTo>
                              <a:pt x="957397" y="536195"/>
                              <a:pt x="302897" y="539067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71E95-03FF-DEDC-FE34-4661155504BA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71E95-03FF-DEDC-FE34-46611555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526BD-536E-D3C4-2DE9-FD8F8F489220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526BD-536E-D3C4-2DE9-FD8F8F489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87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5D50-030B-FF44-FD43-24093322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E72D-D203-F522-B6C6-B032F0DE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71DFB9-28C3-CFE7-889E-C5B0A4ECB657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15204"/>
              </a:xfrm>
              <a:custGeom>
                <a:avLst/>
                <a:gdLst>
                  <a:gd name="connsiteX0" fmla="*/ 0 w 4819022"/>
                  <a:gd name="connsiteY0" fmla="*/ 0 h 1915204"/>
                  <a:gd name="connsiteX1" fmla="*/ 592051 w 4819022"/>
                  <a:gd name="connsiteY1" fmla="*/ 0 h 1915204"/>
                  <a:gd name="connsiteX2" fmla="*/ 1135912 w 4819022"/>
                  <a:gd name="connsiteY2" fmla="*/ 0 h 1915204"/>
                  <a:gd name="connsiteX3" fmla="*/ 1824344 w 4819022"/>
                  <a:gd name="connsiteY3" fmla="*/ 0 h 1915204"/>
                  <a:gd name="connsiteX4" fmla="*/ 2368205 w 4819022"/>
                  <a:gd name="connsiteY4" fmla="*/ 0 h 1915204"/>
                  <a:gd name="connsiteX5" fmla="*/ 2912066 w 4819022"/>
                  <a:gd name="connsiteY5" fmla="*/ 0 h 1915204"/>
                  <a:gd name="connsiteX6" fmla="*/ 3455927 w 4819022"/>
                  <a:gd name="connsiteY6" fmla="*/ 0 h 1915204"/>
                  <a:gd name="connsiteX7" fmla="*/ 4047978 w 4819022"/>
                  <a:gd name="connsiteY7" fmla="*/ 0 h 1915204"/>
                  <a:gd name="connsiteX8" fmla="*/ 4819022 w 4819022"/>
                  <a:gd name="connsiteY8" fmla="*/ 0 h 1915204"/>
                  <a:gd name="connsiteX9" fmla="*/ 4819022 w 4819022"/>
                  <a:gd name="connsiteY9" fmla="*/ 638401 h 1915204"/>
                  <a:gd name="connsiteX10" fmla="*/ 4819022 w 4819022"/>
                  <a:gd name="connsiteY10" fmla="*/ 1295955 h 1915204"/>
                  <a:gd name="connsiteX11" fmla="*/ 4819022 w 4819022"/>
                  <a:gd name="connsiteY11" fmla="*/ 1915204 h 1915204"/>
                  <a:gd name="connsiteX12" fmla="*/ 4034210 w 4819022"/>
                  <a:gd name="connsiteY12" fmla="*/ 1915204 h 1915204"/>
                  <a:gd name="connsiteX13" fmla="*/ 3393968 w 4819022"/>
                  <a:gd name="connsiteY13" fmla="*/ 1915204 h 1915204"/>
                  <a:gd name="connsiteX14" fmla="*/ 2657346 w 4819022"/>
                  <a:gd name="connsiteY14" fmla="*/ 1915204 h 1915204"/>
                  <a:gd name="connsiteX15" fmla="*/ 2065295 w 4819022"/>
                  <a:gd name="connsiteY15" fmla="*/ 1915204 h 1915204"/>
                  <a:gd name="connsiteX16" fmla="*/ 1280483 w 4819022"/>
                  <a:gd name="connsiteY16" fmla="*/ 1915204 h 1915204"/>
                  <a:gd name="connsiteX17" fmla="*/ 736622 w 4819022"/>
                  <a:gd name="connsiteY17" fmla="*/ 1915204 h 1915204"/>
                  <a:gd name="connsiteX18" fmla="*/ 0 w 4819022"/>
                  <a:gd name="connsiteY18" fmla="*/ 1915204 h 1915204"/>
                  <a:gd name="connsiteX19" fmla="*/ 0 w 4819022"/>
                  <a:gd name="connsiteY19" fmla="*/ 1257651 h 1915204"/>
                  <a:gd name="connsiteX20" fmla="*/ 0 w 4819022"/>
                  <a:gd name="connsiteY20" fmla="*/ 676705 h 1915204"/>
                  <a:gd name="connsiteX21" fmla="*/ 0 w 4819022"/>
                  <a:gd name="connsiteY21" fmla="*/ 0 h 19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15204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31239" y="167091"/>
                      <a:pt x="4813654" y="350393"/>
                      <a:pt x="4819022" y="638401"/>
                    </a:cubicBezTo>
                    <a:cubicBezTo>
                      <a:pt x="4824390" y="926409"/>
                      <a:pt x="4806939" y="1096108"/>
                      <a:pt x="4819022" y="1295955"/>
                    </a:cubicBezTo>
                    <a:cubicBezTo>
                      <a:pt x="4831105" y="1495802"/>
                      <a:pt x="4813018" y="1771385"/>
                      <a:pt x="4819022" y="1915204"/>
                    </a:cubicBezTo>
                    <a:cubicBezTo>
                      <a:pt x="4523618" y="1878598"/>
                      <a:pt x="4400226" y="1880027"/>
                      <a:pt x="4034210" y="1915204"/>
                    </a:cubicBezTo>
                    <a:cubicBezTo>
                      <a:pt x="3668194" y="1950381"/>
                      <a:pt x="3656925" y="1916972"/>
                      <a:pt x="3393968" y="1915204"/>
                    </a:cubicBezTo>
                    <a:cubicBezTo>
                      <a:pt x="3131011" y="1913436"/>
                      <a:pt x="2901574" y="1885729"/>
                      <a:pt x="2657346" y="1915204"/>
                    </a:cubicBezTo>
                    <a:cubicBezTo>
                      <a:pt x="2413118" y="1944679"/>
                      <a:pt x="2314532" y="1942240"/>
                      <a:pt x="2065295" y="1915204"/>
                    </a:cubicBezTo>
                    <a:cubicBezTo>
                      <a:pt x="1816058" y="1888168"/>
                      <a:pt x="1658028" y="1924872"/>
                      <a:pt x="1280483" y="1915204"/>
                    </a:cubicBezTo>
                    <a:cubicBezTo>
                      <a:pt x="902938" y="1905536"/>
                      <a:pt x="874717" y="1935653"/>
                      <a:pt x="736622" y="1915204"/>
                    </a:cubicBezTo>
                    <a:cubicBezTo>
                      <a:pt x="598527" y="1894755"/>
                      <a:pt x="179686" y="1888490"/>
                      <a:pt x="0" y="1915204"/>
                    </a:cubicBezTo>
                    <a:cubicBezTo>
                      <a:pt x="-15902" y="1721574"/>
                      <a:pt x="27096" y="1558434"/>
                      <a:pt x="0" y="1257651"/>
                    </a:cubicBezTo>
                    <a:cubicBezTo>
                      <a:pt x="-27096" y="956868"/>
                      <a:pt x="-16698" y="924437"/>
                      <a:pt x="0" y="676705"/>
                    </a:cubicBezTo>
                    <a:cubicBezTo>
                      <a:pt x="16698" y="428973"/>
                      <a:pt x="31368" y="180162"/>
                      <a:pt x="0" y="0"/>
                    </a:cubicBezTo>
                    <a:close/>
                  </a:path>
                  <a:path w="4819022" h="1915204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789487" y="268604"/>
                      <a:pt x="4848668" y="429664"/>
                      <a:pt x="4819022" y="619249"/>
                    </a:cubicBezTo>
                    <a:cubicBezTo>
                      <a:pt x="4789376" y="808834"/>
                      <a:pt x="4817737" y="965523"/>
                      <a:pt x="4819022" y="1276803"/>
                    </a:cubicBezTo>
                    <a:cubicBezTo>
                      <a:pt x="4820307" y="1588083"/>
                      <a:pt x="4791998" y="1679714"/>
                      <a:pt x="4819022" y="1915204"/>
                    </a:cubicBezTo>
                    <a:cubicBezTo>
                      <a:pt x="4475311" y="1945474"/>
                      <a:pt x="4445970" y="1936232"/>
                      <a:pt x="4130590" y="1915204"/>
                    </a:cubicBezTo>
                    <a:cubicBezTo>
                      <a:pt x="3815210" y="1894176"/>
                      <a:pt x="3555452" y="1889281"/>
                      <a:pt x="3393968" y="1915204"/>
                    </a:cubicBezTo>
                    <a:cubicBezTo>
                      <a:pt x="3232484" y="1941127"/>
                      <a:pt x="2992715" y="1930174"/>
                      <a:pt x="2753727" y="1915204"/>
                    </a:cubicBezTo>
                    <a:cubicBezTo>
                      <a:pt x="2514739" y="1900234"/>
                      <a:pt x="2247886" y="1943893"/>
                      <a:pt x="2113485" y="1915204"/>
                    </a:cubicBezTo>
                    <a:cubicBezTo>
                      <a:pt x="1979084" y="1886515"/>
                      <a:pt x="1572597" y="1903409"/>
                      <a:pt x="1376863" y="1915204"/>
                    </a:cubicBezTo>
                    <a:cubicBezTo>
                      <a:pt x="1181129" y="1926999"/>
                      <a:pt x="971701" y="1899893"/>
                      <a:pt x="784812" y="1915204"/>
                    </a:cubicBezTo>
                    <a:cubicBezTo>
                      <a:pt x="597923" y="1930515"/>
                      <a:pt x="201941" y="1923024"/>
                      <a:pt x="0" y="1915204"/>
                    </a:cubicBezTo>
                    <a:cubicBezTo>
                      <a:pt x="-30767" y="1659762"/>
                      <a:pt x="-8184" y="1419142"/>
                      <a:pt x="0" y="1257651"/>
                    </a:cubicBezTo>
                    <a:cubicBezTo>
                      <a:pt x="8184" y="1096160"/>
                      <a:pt x="7030" y="921551"/>
                      <a:pt x="0" y="619249"/>
                    </a:cubicBezTo>
                    <a:cubicBezTo>
                      <a:pt x="-7030" y="316947"/>
                      <a:pt x="-2381" y="28853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71DFB9-28C3-CFE7-889E-C5B0A4ECB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15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15204"/>
                          <a:gd name="connsiteX1" fmla="*/ 592051 w 4819022"/>
                          <a:gd name="connsiteY1" fmla="*/ 0 h 1915204"/>
                          <a:gd name="connsiteX2" fmla="*/ 1135912 w 4819022"/>
                          <a:gd name="connsiteY2" fmla="*/ 0 h 1915204"/>
                          <a:gd name="connsiteX3" fmla="*/ 1824344 w 4819022"/>
                          <a:gd name="connsiteY3" fmla="*/ 0 h 1915204"/>
                          <a:gd name="connsiteX4" fmla="*/ 2368205 w 4819022"/>
                          <a:gd name="connsiteY4" fmla="*/ 0 h 1915204"/>
                          <a:gd name="connsiteX5" fmla="*/ 2912066 w 4819022"/>
                          <a:gd name="connsiteY5" fmla="*/ 0 h 1915204"/>
                          <a:gd name="connsiteX6" fmla="*/ 3455927 w 4819022"/>
                          <a:gd name="connsiteY6" fmla="*/ 0 h 1915204"/>
                          <a:gd name="connsiteX7" fmla="*/ 4047978 w 4819022"/>
                          <a:gd name="connsiteY7" fmla="*/ 0 h 1915204"/>
                          <a:gd name="connsiteX8" fmla="*/ 4819022 w 4819022"/>
                          <a:gd name="connsiteY8" fmla="*/ 0 h 1915204"/>
                          <a:gd name="connsiteX9" fmla="*/ 4819022 w 4819022"/>
                          <a:gd name="connsiteY9" fmla="*/ 638401 h 1915204"/>
                          <a:gd name="connsiteX10" fmla="*/ 4819022 w 4819022"/>
                          <a:gd name="connsiteY10" fmla="*/ 1295955 h 1915204"/>
                          <a:gd name="connsiteX11" fmla="*/ 4819022 w 4819022"/>
                          <a:gd name="connsiteY11" fmla="*/ 1915204 h 1915204"/>
                          <a:gd name="connsiteX12" fmla="*/ 4034210 w 4819022"/>
                          <a:gd name="connsiteY12" fmla="*/ 1915204 h 1915204"/>
                          <a:gd name="connsiteX13" fmla="*/ 3393968 w 4819022"/>
                          <a:gd name="connsiteY13" fmla="*/ 1915204 h 1915204"/>
                          <a:gd name="connsiteX14" fmla="*/ 2657346 w 4819022"/>
                          <a:gd name="connsiteY14" fmla="*/ 1915204 h 1915204"/>
                          <a:gd name="connsiteX15" fmla="*/ 2065295 w 4819022"/>
                          <a:gd name="connsiteY15" fmla="*/ 1915204 h 1915204"/>
                          <a:gd name="connsiteX16" fmla="*/ 1280483 w 4819022"/>
                          <a:gd name="connsiteY16" fmla="*/ 1915204 h 1915204"/>
                          <a:gd name="connsiteX17" fmla="*/ 736622 w 4819022"/>
                          <a:gd name="connsiteY17" fmla="*/ 1915204 h 1915204"/>
                          <a:gd name="connsiteX18" fmla="*/ 0 w 4819022"/>
                          <a:gd name="connsiteY18" fmla="*/ 1915204 h 1915204"/>
                          <a:gd name="connsiteX19" fmla="*/ 0 w 4819022"/>
                          <a:gd name="connsiteY19" fmla="*/ 1257651 h 1915204"/>
                          <a:gd name="connsiteX20" fmla="*/ 0 w 4819022"/>
                          <a:gd name="connsiteY20" fmla="*/ 676705 h 1915204"/>
                          <a:gd name="connsiteX21" fmla="*/ 0 w 4819022"/>
                          <a:gd name="connsiteY21" fmla="*/ 0 h 1915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15204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31239" y="167091"/>
                              <a:pt x="4813654" y="350393"/>
                              <a:pt x="4819022" y="638401"/>
                            </a:cubicBezTo>
                            <a:cubicBezTo>
                              <a:pt x="4824390" y="926409"/>
                              <a:pt x="4806939" y="1096108"/>
                              <a:pt x="4819022" y="1295955"/>
                            </a:cubicBezTo>
                            <a:cubicBezTo>
                              <a:pt x="4831105" y="1495802"/>
                              <a:pt x="4813018" y="1771385"/>
                              <a:pt x="4819022" y="1915204"/>
                            </a:cubicBezTo>
                            <a:cubicBezTo>
                              <a:pt x="4523618" y="1878598"/>
                              <a:pt x="4400226" y="1880027"/>
                              <a:pt x="4034210" y="1915204"/>
                            </a:cubicBezTo>
                            <a:cubicBezTo>
                              <a:pt x="3668194" y="1950381"/>
                              <a:pt x="3656925" y="1916972"/>
                              <a:pt x="3393968" y="1915204"/>
                            </a:cubicBezTo>
                            <a:cubicBezTo>
                              <a:pt x="3131011" y="1913436"/>
                              <a:pt x="2901574" y="1885729"/>
                              <a:pt x="2657346" y="1915204"/>
                            </a:cubicBezTo>
                            <a:cubicBezTo>
                              <a:pt x="2413118" y="1944679"/>
                              <a:pt x="2314532" y="1942240"/>
                              <a:pt x="2065295" y="1915204"/>
                            </a:cubicBezTo>
                            <a:cubicBezTo>
                              <a:pt x="1816058" y="1888168"/>
                              <a:pt x="1658028" y="1924872"/>
                              <a:pt x="1280483" y="1915204"/>
                            </a:cubicBezTo>
                            <a:cubicBezTo>
                              <a:pt x="902938" y="1905536"/>
                              <a:pt x="874717" y="1935653"/>
                              <a:pt x="736622" y="1915204"/>
                            </a:cubicBezTo>
                            <a:cubicBezTo>
                              <a:pt x="598527" y="1894755"/>
                              <a:pt x="179686" y="1888490"/>
                              <a:pt x="0" y="1915204"/>
                            </a:cubicBezTo>
                            <a:cubicBezTo>
                              <a:pt x="-15902" y="1721574"/>
                              <a:pt x="27096" y="1558434"/>
                              <a:pt x="0" y="1257651"/>
                            </a:cubicBezTo>
                            <a:cubicBezTo>
                              <a:pt x="-27096" y="956868"/>
                              <a:pt x="-16698" y="924437"/>
                              <a:pt x="0" y="676705"/>
                            </a:cubicBezTo>
                            <a:cubicBezTo>
                              <a:pt x="16698" y="428973"/>
                              <a:pt x="31368" y="180162"/>
                              <a:pt x="0" y="0"/>
                            </a:cubicBezTo>
                            <a:close/>
                          </a:path>
                          <a:path w="4819022" h="1915204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789487" y="268604"/>
                              <a:pt x="4848668" y="429664"/>
                              <a:pt x="4819022" y="619249"/>
                            </a:cubicBezTo>
                            <a:cubicBezTo>
                              <a:pt x="4789376" y="808834"/>
                              <a:pt x="4817737" y="965523"/>
                              <a:pt x="4819022" y="1276803"/>
                            </a:cubicBezTo>
                            <a:cubicBezTo>
                              <a:pt x="4820307" y="1588083"/>
                              <a:pt x="4791998" y="1679714"/>
                              <a:pt x="4819022" y="1915204"/>
                            </a:cubicBezTo>
                            <a:cubicBezTo>
                              <a:pt x="4475311" y="1945474"/>
                              <a:pt x="4445970" y="1936232"/>
                              <a:pt x="4130590" y="1915204"/>
                            </a:cubicBezTo>
                            <a:cubicBezTo>
                              <a:pt x="3815210" y="1894176"/>
                              <a:pt x="3555452" y="1889281"/>
                              <a:pt x="3393968" y="1915204"/>
                            </a:cubicBezTo>
                            <a:cubicBezTo>
                              <a:pt x="3232484" y="1941127"/>
                              <a:pt x="2992715" y="1930174"/>
                              <a:pt x="2753727" y="1915204"/>
                            </a:cubicBezTo>
                            <a:cubicBezTo>
                              <a:pt x="2514739" y="1900234"/>
                              <a:pt x="2247886" y="1943893"/>
                              <a:pt x="2113485" y="1915204"/>
                            </a:cubicBezTo>
                            <a:cubicBezTo>
                              <a:pt x="1979084" y="1886515"/>
                              <a:pt x="1572597" y="1903409"/>
                              <a:pt x="1376863" y="1915204"/>
                            </a:cubicBezTo>
                            <a:cubicBezTo>
                              <a:pt x="1181129" y="1926999"/>
                              <a:pt x="971701" y="1899893"/>
                              <a:pt x="784812" y="1915204"/>
                            </a:cubicBezTo>
                            <a:cubicBezTo>
                              <a:pt x="597923" y="1930515"/>
                              <a:pt x="201941" y="1923024"/>
                              <a:pt x="0" y="1915204"/>
                            </a:cubicBezTo>
                            <a:cubicBezTo>
                              <a:pt x="-30767" y="1659762"/>
                              <a:pt x="-8184" y="1419142"/>
                              <a:pt x="0" y="1257651"/>
                            </a:cubicBezTo>
                            <a:cubicBezTo>
                              <a:pt x="8184" y="1096160"/>
                              <a:pt x="7030" y="921551"/>
                              <a:pt x="0" y="619249"/>
                            </a:cubicBezTo>
                            <a:cubicBezTo>
                              <a:pt x="-7030" y="316947"/>
                              <a:pt x="-2381" y="2885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332D4-898F-2B17-8D00-2CD3F24E2D2D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332D4-898F-2B17-8D00-2CD3F24E2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60097-8E60-9B07-CA8A-763D516AA40D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60097-8E60-9B07-CA8A-763D516A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6DBF-7761-F39F-20C5-790C0306C6D7}"/>
                  </a:ext>
                </a:extLst>
              </p:cNvPr>
              <p:cNvSpPr txBox="1"/>
              <p:nvPr/>
            </p:nvSpPr>
            <p:spPr>
              <a:xfrm>
                <a:off x="5723979" y="3757678"/>
                <a:ext cx="8497778" cy="492443"/>
              </a:xfrm>
              <a:custGeom>
                <a:avLst/>
                <a:gdLst>
                  <a:gd name="connsiteX0" fmla="*/ 0 w 8497778"/>
                  <a:gd name="connsiteY0" fmla="*/ 0 h 492443"/>
                  <a:gd name="connsiteX1" fmla="*/ 738653 w 8497778"/>
                  <a:gd name="connsiteY1" fmla="*/ 0 h 492443"/>
                  <a:gd name="connsiteX2" fmla="*/ 1137395 w 8497778"/>
                  <a:gd name="connsiteY2" fmla="*/ 0 h 492443"/>
                  <a:gd name="connsiteX3" fmla="*/ 1791070 w 8497778"/>
                  <a:gd name="connsiteY3" fmla="*/ 0 h 492443"/>
                  <a:gd name="connsiteX4" fmla="*/ 2529723 w 8497778"/>
                  <a:gd name="connsiteY4" fmla="*/ 0 h 492443"/>
                  <a:gd name="connsiteX5" fmla="*/ 2928465 w 8497778"/>
                  <a:gd name="connsiteY5" fmla="*/ 0 h 492443"/>
                  <a:gd name="connsiteX6" fmla="*/ 3497162 w 8497778"/>
                  <a:gd name="connsiteY6" fmla="*/ 0 h 492443"/>
                  <a:gd name="connsiteX7" fmla="*/ 4065860 w 8497778"/>
                  <a:gd name="connsiteY7" fmla="*/ 0 h 492443"/>
                  <a:gd name="connsiteX8" fmla="*/ 4464602 w 8497778"/>
                  <a:gd name="connsiteY8" fmla="*/ 0 h 492443"/>
                  <a:gd name="connsiteX9" fmla="*/ 5288233 w 8497778"/>
                  <a:gd name="connsiteY9" fmla="*/ 0 h 492443"/>
                  <a:gd name="connsiteX10" fmla="*/ 5856930 w 8497778"/>
                  <a:gd name="connsiteY10" fmla="*/ 0 h 492443"/>
                  <a:gd name="connsiteX11" fmla="*/ 6425628 w 8497778"/>
                  <a:gd name="connsiteY11" fmla="*/ 0 h 492443"/>
                  <a:gd name="connsiteX12" fmla="*/ 7164281 w 8497778"/>
                  <a:gd name="connsiteY12" fmla="*/ 0 h 492443"/>
                  <a:gd name="connsiteX13" fmla="*/ 7563022 w 8497778"/>
                  <a:gd name="connsiteY13" fmla="*/ 0 h 492443"/>
                  <a:gd name="connsiteX14" fmla="*/ 8497778 w 8497778"/>
                  <a:gd name="connsiteY14" fmla="*/ 0 h 492443"/>
                  <a:gd name="connsiteX15" fmla="*/ 8497778 w 8497778"/>
                  <a:gd name="connsiteY15" fmla="*/ 492443 h 492443"/>
                  <a:gd name="connsiteX16" fmla="*/ 7759125 w 8497778"/>
                  <a:gd name="connsiteY16" fmla="*/ 492443 h 492443"/>
                  <a:gd name="connsiteX17" fmla="*/ 7360383 w 8497778"/>
                  <a:gd name="connsiteY17" fmla="*/ 492443 h 492443"/>
                  <a:gd name="connsiteX18" fmla="*/ 6876663 w 8497778"/>
                  <a:gd name="connsiteY18" fmla="*/ 492443 h 492443"/>
                  <a:gd name="connsiteX19" fmla="*/ 6392944 w 8497778"/>
                  <a:gd name="connsiteY19" fmla="*/ 492443 h 492443"/>
                  <a:gd name="connsiteX20" fmla="*/ 5824246 w 8497778"/>
                  <a:gd name="connsiteY20" fmla="*/ 492443 h 492443"/>
                  <a:gd name="connsiteX21" fmla="*/ 5340527 w 8497778"/>
                  <a:gd name="connsiteY21" fmla="*/ 492443 h 492443"/>
                  <a:gd name="connsiteX22" fmla="*/ 4601874 w 8497778"/>
                  <a:gd name="connsiteY22" fmla="*/ 492443 h 492443"/>
                  <a:gd name="connsiteX23" fmla="*/ 4203132 w 8497778"/>
                  <a:gd name="connsiteY23" fmla="*/ 492443 h 492443"/>
                  <a:gd name="connsiteX24" fmla="*/ 3719412 w 8497778"/>
                  <a:gd name="connsiteY24" fmla="*/ 492443 h 492443"/>
                  <a:gd name="connsiteX25" fmla="*/ 3235692 w 8497778"/>
                  <a:gd name="connsiteY25" fmla="*/ 492443 h 492443"/>
                  <a:gd name="connsiteX26" fmla="*/ 2666995 w 8497778"/>
                  <a:gd name="connsiteY26" fmla="*/ 492443 h 492443"/>
                  <a:gd name="connsiteX27" fmla="*/ 1928342 w 8497778"/>
                  <a:gd name="connsiteY27" fmla="*/ 492443 h 492443"/>
                  <a:gd name="connsiteX28" fmla="*/ 1104711 w 8497778"/>
                  <a:gd name="connsiteY28" fmla="*/ 492443 h 492443"/>
                  <a:gd name="connsiteX29" fmla="*/ 0 w 8497778"/>
                  <a:gd name="connsiteY29" fmla="*/ 492443 h 492443"/>
                  <a:gd name="connsiteX30" fmla="*/ 0 w 8497778"/>
                  <a:gd name="connsiteY30" fmla="*/ 0 h 49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497778" h="492443" fill="none" extrusionOk="0">
                    <a:moveTo>
                      <a:pt x="0" y="0"/>
                    </a:moveTo>
                    <a:cubicBezTo>
                      <a:pt x="348091" y="6158"/>
                      <a:pt x="543040" y="5467"/>
                      <a:pt x="738653" y="0"/>
                    </a:cubicBezTo>
                    <a:cubicBezTo>
                      <a:pt x="934266" y="-5467"/>
                      <a:pt x="1035899" y="11641"/>
                      <a:pt x="1137395" y="0"/>
                    </a:cubicBezTo>
                    <a:cubicBezTo>
                      <a:pt x="1238891" y="-11641"/>
                      <a:pt x="1495305" y="12907"/>
                      <a:pt x="1791070" y="0"/>
                    </a:cubicBezTo>
                    <a:cubicBezTo>
                      <a:pt x="2086835" y="-12907"/>
                      <a:pt x="2361288" y="23860"/>
                      <a:pt x="2529723" y="0"/>
                    </a:cubicBezTo>
                    <a:cubicBezTo>
                      <a:pt x="2698158" y="-23860"/>
                      <a:pt x="2837746" y="19413"/>
                      <a:pt x="2928465" y="0"/>
                    </a:cubicBezTo>
                    <a:cubicBezTo>
                      <a:pt x="3019184" y="-19413"/>
                      <a:pt x="3226655" y="6712"/>
                      <a:pt x="3497162" y="0"/>
                    </a:cubicBezTo>
                    <a:cubicBezTo>
                      <a:pt x="3767669" y="-6712"/>
                      <a:pt x="3920452" y="26513"/>
                      <a:pt x="4065860" y="0"/>
                    </a:cubicBezTo>
                    <a:cubicBezTo>
                      <a:pt x="4211268" y="-26513"/>
                      <a:pt x="4345058" y="-18654"/>
                      <a:pt x="4464602" y="0"/>
                    </a:cubicBezTo>
                    <a:cubicBezTo>
                      <a:pt x="4584146" y="18654"/>
                      <a:pt x="5109665" y="16980"/>
                      <a:pt x="5288233" y="0"/>
                    </a:cubicBezTo>
                    <a:cubicBezTo>
                      <a:pt x="5466801" y="-16980"/>
                      <a:pt x="5613615" y="-4546"/>
                      <a:pt x="5856930" y="0"/>
                    </a:cubicBezTo>
                    <a:cubicBezTo>
                      <a:pt x="6100245" y="4546"/>
                      <a:pt x="6190278" y="-27711"/>
                      <a:pt x="6425628" y="0"/>
                    </a:cubicBezTo>
                    <a:cubicBezTo>
                      <a:pt x="6660978" y="27711"/>
                      <a:pt x="6833782" y="25025"/>
                      <a:pt x="7164281" y="0"/>
                    </a:cubicBezTo>
                    <a:cubicBezTo>
                      <a:pt x="7494780" y="-25025"/>
                      <a:pt x="7448887" y="-745"/>
                      <a:pt x="7563022" y="0"/>
                    </a:cubicBezTo>
                    <a:cubicBezTo>
                      <a:pt x="7677157" y="745"/>
                      <a:pt x="8087813" y="-10300"/>
                      <a:pt x="8497778" y="0"/>
                    </a:cubicBezTo>
                    <a:cubicBezTo>
                      <a:pt x="8483902" y="215091"/>
                      <a:pt x="8494156" y="367902"/>
                      <a:pt x="8497778" y="492443"/>
                    </a:cubicBezTo>
                    <a:cubicBezTo>
                      <a:pt x="8152163" y="481420"/>
                      <a:pt x="8118226" y="527332"/>
                      <a:pt x="7759125" y="492443"/>
                    </a:cubicBezTo>
                    <a:cubicBezTo>
                      <a:pt x="7400024" y="457554"/>
                      <a:pt x="7449177" y="484865"/>
                      <a:pt x="7360383" y="492443"/>
                    </a:cubicBezTo>
                    <a:cubicBezTo>
                      <a:pt x="7271589" y="500021"/>
                      <a:pt x="7110161" y="470222"/>
                      <a:pt x="6876663" y="492443"/>
                    </a:cubicBezTo>
                    <a:cubicBezTo>
                      <a:pt x="6643165" y="514664"/>
                      <a:pt x="6520080" y="480121"/>
                      <a:pt x="6392944" y="492443"/>
                    </a:cubicBezTo>
                    <a:cubicBezTo>
                      <a:pt x="6265808" y="504765"/>
                      <a:pt x="5980330" y="476442"/>
                      <a:pt x="5824246" y="492443"/>
                    </a:cubicBezTo>
                    <a:cubicBezTo>
                      <a:pt x="5668162" y="508444"/>
                      <a:pt x="5443723" y="511954"/>
                      <a:pt x="5340527" y="492443"/>
                    </a:cubicBezTo>
                    <a:cubicBezTo>
                      <a:pt x="5237331" y="472932"/>
                      <a:pt x="4749642" y="488093"/>
                      <a:pt x="4601874" y="492443"/>
                    </a:cubicBezTo>
                    <a:cubicBezTo>
                      <a:pt x="4454106" y="496793"/>
                      <a:pt x="4331493" y="487517"/>
                      <a:pt x="4203132" y="492443"/>
                    </a:cubicBezTo>
                    <a:cubicBezTo>
                      <a:pt x="4074771" y="497369"/>
                      <a:pt x="3878594" y="482957"/>
                      <a:pt x="3719412" y="492443"/>
                    </a:cubicBezTo>
                    <a:cubicBezTo>
                      <a:pt x="3560230" y="501929"/>
                      <a:pt x="3372104" y="515211"/>
                      <a:pt x="3235692" y="492443"/>
                    </a:cubicBezTo>
                    <a:cubicBezTo>
                      <a:pt x="3099280" y="469675"/>
                      <a:pt x="2920286" y="470551"/>
                      <a:pt x="2666995" y="492443"/>
                    </a:cubicBezTo>
                    <a:cubicBezTo>
                      <a:pt x="2413704" y="514335"/>
                      <a:pt x="2182927" y="495976"/>
                      <a:pt x="1928342" y="492443"/>
                    </a:cubicBezTo>
                    <a:cubicBezTo>
                      <a:pt x="1673757" y="488910"/>
                      <a:pt x="1514755" y="503678"/>
                      <a:pt x="1104711" y="492443"/>
                    </a:cubicBezTo>
                    <a:cubicBezTo>
                      <a:pt x="694667" y="481208"/>
                      <a:pt x="505590" y="453733"/>
                      <a:pt x="0" y="492443"/>
                    </a:cubicBezTo>
                    <a:cubicBezTo>
                      <a:pt x="6650" y="267070"/>
                      <a:pt x="19627" y="245714"/>
                      <a:pt x="0" y="0"/>
                    </a:cubicBezTo>
                    <a:close/>
                  </a:path>
                  <a:path w="8497778" h="492443" stroke="0" extrusionOk="0">
                    <a:moveTo>
                      <a:pt x="0" y="0"/>
                    </a:moveTo>
                    <a:cubicBezTo>
                      <a:pt x="163207" y="8720"/>
                      <a:pt x="490615" y="3362"/>
                      <a:pt x="653675" y="0"/>
                    </a:cubicBezTo>
                    <a:cubicBezTo>
                      <a:pt x="816735" y="-3362"/>
                      <a:pt x="1091982" y="-4714"/>
                      <a:pt x="1477306" y="0"/>
                    </a:cubicBezTo>
                    <a:cubicBezTo>
                      <a:pt x="1862630" y="4714"/>
                      <a:pt x="1707575" y="10334"/>
                      <a:pt x="1876048" y="0"/>
                    </a:cubicBezTo>
                    <a:cubicBezTo>
                      <a:pt x="2044521" y="-10334"/>
                      <a:pt x="2211026" y="16111"/>
                      <a:pt x="2359768" y="0"/>
                    </a:cubicBezTo>
                    <a:cubicBezTo>
                      <a:pt x="2508510" y="-16111"/>
                      <a:pt x="2666416" y="-8985"/>
                      <a:pt x="2758509" y="0"/>
                    </a:cubicBezTo>
                    <a:cubicBezTo>
                      <a:pt x="2850602" y="8985"/>
                      <a:pt x="3185628" y="-17769"/>
                      <a:pt x="3582140" y="0"/>
                    </a:cubicBezTo>
                    <a:cubicBezTo>
                      <a:pt x="3978652" y="17769"/>
                      <a:pt x="3946690" y="-13874"/>
                      <a:pt x="4235815" y="0"/>
                    </a:cubicBezTo>
                    <a:cubicBezTo>
                      <a:pt x="4524940" y="13874"/>
                      <a:pt x="4595793" y="9551"/>
                      <a:pt x="4804513" y="0"/>
                    </a:cubicBezTo>
                    <a:cubicBezTo>
                      <a:pt x="5013233" y="-9551"/>
                      <a:pt x="5297344" y="21827"/>
                      <a:pt x="5458188" y="0"/>
                    </a:cubicBezTo>
                    <a:cubicBezTo>
                      <a:pt x="5619033" y="-21827"/>
                      <a:pt x="5692388" y="18947"/>
                      <a:pt x="5856930" y="0"/>
                    </a:cubicBezTo>
                    <a:cubicBezTo>
                      <a:pt x="6021472" y="-18947"/>
                      <a:pt x="6125847" y="18981"/>
                      <a:pt x="6340650" y="0"/>
                    </a:cubicBezTo>
                    <a:cubicBezTo>
                      <a:pt x="6555453" y="-18981"/>
                      <a:pt x="6868237" y="15764"/>
                      <a:pt x="7079303" y="0"/>
                    </a:cubicBezTo>
                    <a:cubicBezTo>
                      <a:pt x="7290369" y="-15764"/>
                      <a:pt x="7429785" y="-20995"/>
                      <a:pt x="7563022" y="0"/>
                    </a:cubicBezTo>
                    <a:cubicBezTo>
                      <a:pt x="7696259" y="20995"/>
                      <a:pt x="8106384" y="18874"/>
                      <a:pt x="8497778" y="0"/>
                    </a:cubicBezTo>
                    <a:cubicBezTo>
                      <a:pt x="8503680" y="219514"/>
                      <a:pt x="8484817" y="253891"/>
                      <a:pt x="8497778" y="492443"/>
                    </a:cubicBezTo>
                    <a:cubicBezTo>
                      <a:pt x="8276020" y="501754"/>
                      <a:pt x="8165708" y="510773"/>
                      <a:pt x="8014058" y="492443"/>
                    </a:cubicBezTo>
                    <a:cubicBezTo>
                      <a:pt x="7862408" y="474113"/>
                      <a:pt x="7726569" y="487121"/>
                      <a:pt x="7615316" y="492443"/>
                    </a:cubicBezTo>
                    <a:cubicBezTo>
                      <a:pt x="7504063" y="497765"/>
                      <a:pt x="7142566" y="500868"/>
                      <a:pt x="6876663" y="492443"/>
                    </a:cubicBezTo>
                    <a:cubicBezTo>
                      <a:pt x="6610760" y="484018"/>
                      <a:pt x="6550161" y="496339"/>
                      <a:pt x="6392944" y="492443"/>
                    </a:cubicBezTo>
                    <a:cubicBezTo>
                      <a:pt x="6235727" y="488547"/>
                      <a:pt x="5937740" y="490080"/>
                      <a:pt x="5739269" y="492443"/>
                    </a:cubicBezTo>
                    <a:cubicBezTo>
                      <a:pt x="5540799" y="494806"/>
                      <a:pt x="5419003" y="509536"/>
                      <a:pt x="5255549" y="492443"/>
                    </a:cubicBezTo>
                    <a:cubicBezTo>
                      <a:pt x="5092095" y="475350"/>
                      <a:pt x="4693996" y="502111"/>
                      <a:pt x="4431918" y="492443"/>
                    </a:cubicBezTo>
                    <a:cubicBezTo>
                      <a:pt x="4169840" y="482775"/>
                      <a:pt x="3851629" y="489443"/>
                      <a:pt x="3608287" y="492443"/>
                    </a:cubicBezTo>
                    <a:cubicBezTo>
                      <a:pt x="3364945" y="495443"/>
                      <a:pt x="3299836" y="472582"/>
                      <a:pt x="3209545" y="492443"/>
                    </a:cubicBezTo>
                    <a:cubicBezTo>
                      <a:pt x="3119254" y="512304"/>
                      <a:pt x="2659472" y="479468"/>
                      <a:pt x="2470892" y="492443"/>
                    </a:cubicBezTo>
                    <a:cubicBezTo>
                      <a:pt x="2282312" y="505418"/>
                      <a:pt x="1860623" y="478081"/>
                      <a:pt x="1647262" y="492443"/>
                    </a:cubicBezTo>
                    <a:cubicBezTo>
                      <a:pt x="1433901" y="506806"/>
                      <a:pt x="1311180" y="480441"/>
                      <a:pt x="1163542" y="492443"/>
                    </a:cubicBezTo>
                    <a:cubicBezTo>
                      <a:pt x="1015904" y="504445"/>
                      <a:pt x="450371" y="463264"/>
                      <a:pt x="0" y="492443"/>
                    </a:cubicBezTo>
                    <a:cubicBezTo>
                      <a:pt x="18625" y="333276"/>
                      <a:pt x="-8471" y="15683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6DBF-7761-F39F-20C5-790C0306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3757678"/>
                <a:ext cx="849777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497778"/>
                          <a:gd name="connsiteY0" fmla="*/ 0 h 492443"/>
                          <a:gd name="connsiteX1" fmla="*/ 738653 w 8497778"/>
                          <a:gd name="connsiteY1" fmla="*/ 0 h 492443"/>
                          <a:gd name="connsiteX2" fmla="*/ 1137395 w 8497778"/>
                          <a:gd name="connsiteY2" fmla="*/ 0 h 492443"/>
                          <a:gd name="connsiteX3" fmla="*/ 1791070 w 8497778"/>
                          <a:gd name="connsiteY3" fmla="*/ 0 h 492443"/>
                          <a:gd name="connsiteX4" fmla="*/ 2529723 w 8497778"/>
                          <a:gd name="connsiteY4" fmla="*/ 0 h 492443"/>
                          <a:gd name="connsiteX5" fmla="*/ 2928465 w 8497778"/>
                          <a:gd name="connsiteY5" fmla="*/ 0 h 492443"/>
                          <a:gd name="connsiteX6" fmla="*/ 3497162 w 8497778"/>
                          <a:gd name="connsiteY6" fmla="*/ 0 h 492443"/>
                          <a:gd name="connsiteX7" fmla="*/ 4065860 w 8497778"/>
                          <a:gd name="connsiteY7" fmla="*/ 0 h 492443"/>
                          <a:gd name="connsiteX8" fmla="*/ 4464602 w 8497778"/>
                          <a:gd name="connsiteY8" fmla="*/ 0 h 492443"/>
                          <a:gd name="connsiteX9" fmla="*/ 5288233 w 8497778"/>
                          <a:gd name="connsiteY9" fmla="*/ 0 h 492443"/>
                          <a:gd name="connsiteX10" fmla="*/ 5856930 w 8497778"/>
                          <a:gd name="connsiteY10" fmla="*/ 0 h 492443"/>
                          <a:gd name="connsiteX11" fmla="*/ 6425628 w 8497778"/>
                          <a:gd name="connsiteY11" fmla="*/ 0 h 492443"/>
                          <a:gd name="connsiteX12" fmla="*/ 7164281 w 8497778"/>
                          <a:gd name="connsiteY12" fmla="*/ 0 h 492443"/>
                          <a:gd name="connsiteX13" fmla="*/ 7563022 w 8497778"/>
                          <a:gd name="connsiteY13" fmla="*/ 0 h 492443"/>
                          <a:gd name="connsiteX14" fmla="*/ 8497778 w 8497778"/>
                          <a:gd name="connsiteY14" fmla="*/ 0 h 492443"/>
                          <a:gd name="connsiteX15" fmla="*/ 8497778 w 8497778"/>
                          <a:gd name="connsiteY15" fmla="*/ 492443 h 492443"/>
                          <a:gd name="connsiteX16" fmla="*/ 7759125 w 8497778"/>
                          <a:gd name="connsiteY16" fmla="*/ 492443 h 492443"/>
                          <a:gd name="connsiteX17" fmla="*/ 7360383 w 8497778"/>
                          <a:gd name="connsiteY17" fmla="*/ 492443 h 492443"/>
                          <a:gd name="connsiteX18" fmla="*/ 6876663 w 8497778"/>
                          <a:gd name="connsiteY18" fmla="*/ 492443 h 492443"/>
                          <a:gd name="connsiteX19" fmla="*/ 6392944 w 8497778"/>
                          <a:gd name="connsiteY19" fmla="*/ 492443 h 492443"/>
                          <a:gd name="connsiteX20" fmla="*/ 5824246 w 8497778"/>
                          <a:gd name="connsiteY20" fmla="*/ 492443 h 492443"/>
                          <a:gd name="connsiteX21" fmla="*/ 5340527 w 8497778"/>
                          <a:gd name="connsiteY21" fmla="*/ 492443 h 492443"/>
                          <a:gd name="connsiteX22" fmla="*/ 4601874 w 8497778"/>
                          <a:gd name="connsiteY22" fmla="*/ 492443 h 492443"/>
                          <a:gd name="connsiteX23" fmla="*/ 4203132 w 8497778"/>
                          <a:gd name="connsiteY23" fmla="*/ 492443 h 492443"/>
                          <a:gd name="connsiteX24" fmla="*/ 3719412 w 8497778"/>
                          <a:gd name="connsiteY24" fmla="*/ 492443 h 492443"/>
                          <a:gd name="connsiteX25" fmla="*/ 3235692 w 8497778"/>
                          <a:gd name="connsiteY25" fmla="*/ 492443 h 492443"/>
                          <a:gd name="connsiteX26" fmla="*/ 2666995 w 8497778"/>
                          <a:gd name="connsiteY26" fmla="*/ 492443 h 492443"/>
                          <a:gd name="connsiteX27" fmla="*/ 1928342 w 8497778"/>
                          <a:gd name="connsiteY27" fmla="*/ 492443 h 492443"/>
                          <a:gd name="connsiteX28" fmla="*/ 1104711 w 8497778"/>
                          <a:gd name="connsiteY28" fmla="*/ 492443 h 492443"/>
                          <a:gd name="connsiteX29" fmla="*/ 0 w 8497778"/>
                          <a:gd name="connsiteY29" fmla="*/ 492443 h 492443"/>
                          <a:gd name="connsiteX30" fmla="*/ 0 w 8497778"/>
                          <a:gd name="connsiteY30" fmla="*/ 0 h 492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497778" h="492443" fill="none" extrusionOk="0">
                            <a:moveTo>
                              <a:pt x="0" y="0"/>
                            </a:moveTo>
                            <a:cubicBezTo>
                              <a:pt x="348091" y="6158"/>
                              <a:pt x="543040" y="5467"/>
                              <a:pt x="738653" y="0"/>
                            </a:cubicBezTo>
                            <a:cubicBezTo>
                              <a:pt x="934266" y="-5467"/>
                              <a:pt x="1035899" y="11641"/>
                              <a:pt x="1137395" y="0"/>
                            </a:cubicBezTo>
                            <a:cubicBezTo>
                              <a:pt x="1238891" y="-11641"/>
                              <a:pt x="1495305" y="12907"/>
                              <a:pt x="1791070" y="0"/>
                            </a:cubicBezTo>
                            <a:cubicBezTo>
                              <a:pt x="2086835" y="-12907"/>
                              <a:pt x="2361288" y="23860"/>
                              <a:pt x="2529723" y="0"/>
                            </a:cubicBezTo>
                            <a:cubicBezTo>
                              <a:pt x="2698158" y="-23860"/>
                              <a:pt x="2837746" y="19413"/>
                              <a:pt x="2928465" y="0"/>
                            </a:cubicBezTo>
                            <a:cubicBezTo>
                              <a:pt x="3019184" y="-19413"/>
                              <a:pt x="3226655" y="6712"/>
                              <a:pt x="3497162" y="0"/>
                            </a:cubicBezTo>
                            <a:cubicBezTo>
                              <a:pt x="3767669" y="-6712"/>
                              <a:pt x="3920452" y="26513"/>
                              <a:pt x="4065860" y="0"/>
                            </a:cubicBezTo>
                            <a:cubicBezTo>
                              <a:pt x="4211268" y="-26513"/>
                              <a:pt x="4345058" y="-18654"/>
                              <a:pt x="4464602" y="0"/>
                            </a:cubicBezTo>
                            <a:cubicBezTo>
                              <a:pt x="4584146" y="18654"/>
                              <a:pt x="5109665" y="16980"/>
                              <a:pt x="5288233" y="0"/>
                            </a:cubicBezTo>
                            <a:cubicBezTo>
                              <a:pt x="5466801" y="-16980"/>
                              <a:pt x="5613615" y="-4546"/>
                              <a:pt x="5856930" y="0"/>
                            </a:cubicBezTo>
                            <a:cubicBezTo>
                              <a:pt x="6100245" y="4546"/>
                              <a:pt x="6190278" y="-27711"/>
                              <a:pt x="6425628" y="0"/>
                            </a:cubicBezTo>
                            <a:cubicBezTo>
                              <a:pt x="6660978" y="27711"/>
                              <a:pt x="6833782" y="25025"/>
                              <a:pt x="7164281" y="0"/>
                            </a:cubicBezTo>
                            <a:cubicBezTo>
                              <a:pt x="7494780" y="-25025"/>
                              <a:pt x="7448887" y="-745"/>
                              <a:pt x="7563022" y="0"/>
                            </a:cubicBezTo>
                            <a:cubicBezTo>
                              <a:pt x="7677157" y="745"/>
                              <a:pt x="8087813" y="-10300"/>
                              <a:pt x="8497778" y="0"/>
                            </a:cubicBezTo>
                            <a:cubicBezTo>
                              <a:pt x="8483902" y="215091"/>
                              <a:pt x="8494156" y="367902"/>
                              <a:pt x="8497778" y="492443"/>
                            </a:cubicBezTo>
                            <a:cubicBezTo>
                              <a:pt x="8152163" y="481420"/>
                              <a:pt x="8118226" y="527332"/>
                              <a:pt x="7759125" y="492443"/>
                            </a:cubicBezTo>
                            <a:cubicBezTo>
                              <a:pt x="7400024" y="457554"/>
                              <a:pt x="7449177" y="484865"/>
                              <a:pt x="7360383" y="492443"/>
                            </a:cubicBezTo>
                            <a:cubicBezTo>
                              <a:pt x="7271589" y="500021"/>
                              <a:pt x="7110161" y="470222"/>
                              <a:pt x="6876663" y="492443"/>
                            </a:cubicBezTo>
                            <a:cubicBezTo>
                              <a:pt x="6643165" y="514664"/>
                              <a:pt x="6520080" y="480121"/>
                              <a:pt x="6392944" y="492443"/>
                            </a:cubicBezTo>
                            <a:cubicBezTo>
                              <a:pt x="6265808" y="504765"/>
                              <a:pt x="5980330" y="476442"/>
                              <a:pt x="5824246" y="492443"/>
                            </a:cubicBezTo>
                            <a:cubicBezTo>
                              <a:pt x="5668162" y="508444"/>
                              <a:pt x="5443723" y="511954"/>
                              <a:pt x="5340527" y="492443"/>
                            </a:cubicBezTo>
                            <a:cubicBezTo>
                              <a:pt x="5237331" y="472932"/>
                              <a:pt x="4749642" y="488093"/>
                              <a:pt x="4601874" y="492443"/>
                            </a:cubicBezTo>
                            <a:cubicBezTo>
                              <a:pt x="4454106" y="496793"/>
                              <a:pt x="4331493" y="487517"/>
                              <a:pt x="4203132" y="492443"/>
                            </a:cubicBezTo>
                            <a:cubicBezTo>
                              <a:pt x="4074771" y="497369"/>
                              <a:pt x="3878594" y="482957"/>
                              <a:pt x="3719412" y="492443"/>
                            </a:cubicBezTo>
                            <a:cubicBezTo>
                              <a:pt x="3560230" y="501929"/>
                              <a:pt x="3372104" y="515211"/>
                              <a:pt x="3235692" y="492443"/>
                            </a:cubicBezTo>
                            <a:cubicBezTo>
                              <a:pt x="3099280" y="469675"/>
                              <a:pt x="2920286" y="470551"/>
                              <a:pt x="2666995" y="492443"/>
                            </a:cubicBezTo>
                            <a:cubicBezTo>
                              <a:pt x="2413704" y="514335"/>
                              <a:pt x="2182927" y="495976"/>
                              <a:pt x="1928342" y="492443"/>
                            </a:cubicBezTo>
                            <a:cubicBezTo>
                              <a:pt x="1673757" y="488910"/>
                              <a:pt x="1514755" y="503678"/>
                              <a:pt x="1104711" y="492443"/>
                            </a:cubicBezTo>
                            <a:cubicBezTo>
                              <a:pt x="694667" y="481208"/>
                              <a:pt x="505590" y="453733"/>
                              <a:pt x="0" y="492443"/>
                            </a:cubicBezTo>
                            <a:cubicBezTo>
                              <a:pt x="6650" y="267070"/>
                              <a:pt x="19627" y="245714"/>
                              <a:pt x="0" y="0"/>
                            </a:cubicBezTo>
                            <a:close/>
                          </a:path>
                          <a:path w="8497778" h="492443" stroke="0" extrusionOk="0">
                            <a:moveTo>
                              <a:pt x="0" y="0"/>
                            </a:moveTo>
                            <a:cubicBezTo>
                              <a:pt x="163207" y="8720"/>
                              <a:pt x="490615" y="3362"/>
                              <a:pt x="653675" y="0"/>
                            </a:cubicBezTo>
                            <a:cubicBezTo>
                              <a:pt x="816735" y="-3362"/>
                              <a:pt x="1091982" y="-4714"/>
                              <a:pt x="1477306" y="0"/>
                            </a:cubicBezTo>
                            <a:cubicBezTo>
                              <a:pt x="1862630" y="4714"/>
                              <a:pt x="1707575" y="10334"/>
                              <a:pt x="1876048" y="0"/>
                            </a:cubicBezTo>
                            <a:cubicBezTo>
                              <a:pt x="2044521" y="-10334"/>
                              <a:pt x="2211026" y="16111"/>
                              <a:pt x="2359768" y="0"/>
                            </a:cubicBezTo>
                            <a:cubicBezTo>
                              <a:pt x="2508510" y="-16111"/>
                              <a:pt x="2666416" y="-8985"/>
                              <a:pt x="2758509" y="0"/>
                            </a:cubicBezTo>
                            <a:cubicBezTo>
                              <a:pt x="2850602" y="8985"/>
                              <a:pt x="3185628" y="-17769"/>
                              <a:pt x="3582140" y="0"/>
                            </a:cubicBezTo>
                            <a:cubicBezTo>
                              <a:pt x="3978652" y="17769"/>
                              <a:pt x="3946690" y="-13874"/>
                              <a:pt x="4235815" y="0"/>
                            </a:cubicBezTo>
                            <a:cubicBezTo>
                              <a:pt x="4524940" y="13874"/>
                              <a:pt x="4595793" y="9551"/>
                              <a:pt x="4804513" y="0"/>
                            </a:cubicBezTo>
                            <a:cubicBezTo>
                              <a:pt x="5013233" y="-9551"/>
                              <a:pt x="5297344" y="21827"/>
                              <a:pt x="5458188" y="0"/>
                            </a:cubicBezTo>
                            <a:cubicBezTo>
                              <a:pt x="5619033" y="-21827"/>
                              <a:pt x="5692388" y="18947"/>
                              <a:pt x="5856930" y="0"/>
                            </a:cubicBezTo>
                            <a:cubicBezTo>
                              <a:pt x="6021472" y="-18947"/>
                              <a:pt x="6125847" y="18981"/>
                              <a:pt x="6340650" y="0"/>
                            </a:cubicBezTo>
                            <a:cubicBezTo>
                              <a:pt x="6555453" y="-18981"/>
                              <a:pt x="6868237" y="15764"/>
                              <a:pt x="7079303" y="0"/>
                            </a:cubicBezTo>
                            <a:cubicBezTo>
                              <a:pt x="7290369" y="-15764"/>
                              <a:pt x="7429785" y="-20995"/>
                              <a:pt x="7563022" y="0"/>
                            </a:cubicBezTo>
                            <a:cubicBezTo>
                              <a:pt x="7696259" y="20995"/>
                              <a:pt x="8106384" y="18874"/>
                              <a:pt x="8497778" y="0"/>
                            </a:cubicBezTo>
                            <a:cubicBezTo>
                              <a:pt x="8503680" y="219514"/>
                              <a:pt x="8484817" y="253891"/>
                              <a:pt x="8497778" y="492443"/>
                            </a:cubicBezTo>
                            <a:cubicBezTo>
                              <a:pt x="8276020" y="501754"/>
                              <a:pt x="8165708" y="510773"/>
                              <a:pt x="8014058" y="492443"/>
                            </a:cubicBezTo>
                            <a:cubicBezTo>
                              <a:pt x="7862408" y="474113"/>
                              <a:pt x="7726569" y="487121"/>
                              <a:pt x="7615316" y="492443"/>
                            </a:cubicBezTo>
                            <a:cubicBezTo>
                              <a:pt x="7504063" y="497765"/>
                              <a:pt x="7142566" y="500868"/>
                              <a:pt x="6876663" y="492443"/>
                            </a:cubicBezTo>
                            <a:cubicBezTo>
                              <a:pt x="6610760" y="484018"/>
                              <a:pt x="6550161" y="496339"/>
                              <a:pt x="6392944" y="492443"/>
                            </a:cubicBezTo>
                            <a:cubicBezTo>
                              <a:pt x="6235727" y="488547"/>
                              <a:pt x="5937740" y="490080"/>
                              <a:pt x="5739269" y="492443"/>
                            </a:cubicBezTo>
                            <a:cubicBezTo>
                              <a:pt x="5540799" y="494806"/>
                              <a:pt x="5419003" y="509536"/>
                              <a:pt x="5255549" y="492443"/>
                            </a:cubicBezTo>
                            <a:cubicBezTo>
                              <a:pt x="5092095" y="475350"/>
                              <a:pt x="4693996" y="502111"/>
                              <a:pt x="4431918" y="492443"/>
                            </a:cubicBezTo>
                            <a:cubicBezTo>
                              <a:pt x="4169840" y="482775"/>
                              <a:pt x="3851629" y="489443"/>
                              <a:pt x="3608287" y="492443"/>
                            </a:cubicBezTo>
                            <a:cubicBezTo>
                              <a:pt x="3364945" y="495443"/>
                              <a:pt x="3299836" y="472582"/>
                              <a:pt x="3209545" y="492443"/>
                            </a:cubicBezTo>
                            <a:cubicBezTo>
                              <a:pt x="3119254" y="512304"/>
                              <a:pt x="2659472" y="479468"/>
                              <a:pt x="2470892" y="492443"/>
                            </a:cubicBezTo>
                            <a:cubicBezTo>
                              <a:pt x="2282312" y="505418"/>
                              <a:pt x="1860623" y="478081"/>
                              <a:pt x="1647262" y="492443"/>
                            </a:cubicBezTo>
                            <a:cubicBezTo>
                              <a:pt x="1433901" y="506806"/>
                              <a:pt x="1311180" y="480441"/>
                              <a:pt x="1163542" y="492443"/>
                            </a:cubicBezTo>
                            <a:cubicBezTo>
                              <a:pt x="1015904" y="504445"/>
                              <a:pt x="450371" y="463264"/>
                              <a:pt x="0" y="492443"/>
                            </a:cubicBezTo>
                            <a:cubicBezTo>
                              <a:pt x="18625" y="333276"/>
                              <a:pt x="-8471" y="15683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97EF9-012C-149A-84FF-849FC9DCEC6E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97EF9-012C-149A-84FF-849FC9DCE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39EC0-78B5-B16A-5369-AC71B17A1461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39EC0-78B5-B16A-5369-AC71B17A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8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24BA0-9C1D-CC13-0012-57F3AF67D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9A0B-6D10-23DD-B5CB-824FF2A0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5BFB-8A78-A1E2-655E-713D1BA065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 A social organization publishes information on the TV-viewing habits of Bangladeshi garments workers in a report on Television. A sample of 100 garments workers yielded the monthly viewing times, in hours, displayed on the table,</a:t>
            </a:r>
          </a:p>
          <a:p>
            <a:pPr lvl="0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62E53-A8A0-04CB-7EFA-C94706051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096361"/>
                  </p:ext>
                </p:extLst>
              </p:nvPr>
            </p:nvGraphicFramePr>
            <p:xfrm>
              <a:off x="4299368" y="4214585"/>
              <a:ext cx="6030912" cy="3492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15456">
                      <a:extLst>
                        <a:ext uri="{9D8B030D-6E8A-4147-A177-3AD203B41FA5}">
                          <a16:colId xmlns:a16="http://schemas.microsoft.com/office/drawing/2014/main" val="1235368960"/>
                        </a:ext>
                      </a:extLst>
                    </a:gridCol>
                    <a:gridCol w="3015456">
                      <a:extLst>
                        <a:ext uri="{9D8B030D-6E8A-4147-A177-3AD203B41FA5}">
                          <a16:colId xmlns:a16="http://schemas.microsoft.com/office/drawing/2014/main" val="743932521"/>
                        </a:ext>
                      </a:extLst>
                    </a:gridCol>
                  </a:tblGrid>
                  <a:tr h="185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TV-viewing times (in hours)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481711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&lt;50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810781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50-60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3015138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60-70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005916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70-80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594760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80-90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1994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80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553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62E53-A8A0-04CB-7EFA-C94706051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096361"/>
                  </p:ext>
                </p:extLst>
              </p:nvPr>
            </p:nvGraphicFramePr>
            <p:xfrm>
              <a:off x="4299368" y="4214585"/>
              <a:ext cx="6030912" cy="3492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15456">
                      <a:extLst>
                        <a:ext uri="{9D8B030D-6E8A-4147-A177-3AD203B41FA5}">
                          <a16:colId xmlns:a16="http://schemas.microsoft.com/office/drawing/2014/main" val="1235368960"/>
                        </a:ext>
                      </a:extLst>
                    </a:gridCol>
                    <a:gridCol w="3015456">
                      <a:extLst>
                        <a:ext uri="{9D8B030D-6E8A-4147-A177-3AD203B41FA5}">
                          <a16:colId xmlns:a16="http://schemas.microsoft.com/office/drawing/2014/main" val="743932521"/>
                        </a:ext>
                      </a:extLst>
                    </a:gridCol>
                  </a:tblGrid>
                  <a:tr h="8902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TV-viewing times (in hours)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2" t="-12329" r="-404" b="-316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171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&lt;50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81078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50-60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3015138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60-70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005916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70-80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594760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80-90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1994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" t="-733803" r="-100404" b="-47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5539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627F9-0587-5B2C-97CF-B7CF3BCEBDA4}"/>
                  </a:ext>
                </a:extLst>
              </p:cNvPr>
              <p:cNvSpPr txBox="1"/>
              <p:nvPr/>
            </p:nvSpPr>
            <p:spPr>
              <a:xfrm>
                <a:off x="8616468" y="921393"/>
                <a:ext cx="5379451" cy="944169"/>
              </a:xfrm>
              <a:custGeom>
                <a:avLst/>
                <a:gdLst>
                  <a:gd name="connsiteX0" fmla="*/ 0 w 5379451"/>
                  <a:gd name="connsiteY0" fmla="*/ 0 h 944169"/>
                  <a:gd name="connsiteX1" fmla="*/ 564842 w 5379451"/>
                  <a:gd name="connsiteY1" fmla="*/ 0 h 944169"/>
                  <a:gd name="connsiteX2" fmla="*/ 1075890 w 5379451"/>
                  <a:gd name="connsiteY2" fmla="*/ 0 h 944169"/>
                  <a:gd name="connsiteX3" fmla="*/ 1748322 w 5379451"/>
                  <a:gd name="connsiteY3" fmla="*/ 0 h 944169"/>
                  <a:gd name="connsiteX4" fmla="*/ 2259369 w 5379451"/>
                  <a:gd name="connsiteY4" fmla="*/ 0 h 944169"/>
                  <a:gd name="connsiteX5" fmla="*/ 2770417 w 5379451"/>
                  <a:gd name="connsiteY5" fmla="*/ 0 h 944169"/>
                  <a:gd name="connsiteX6" fmla="*/ 3281465 w 5379451"/>
                  <a:gd name="connsiteY6" fmla="*/ 0 h 944169"/>
                  <a:gd name="connsiteX7" fmla="*/ 3846307 w 5379451"/>
                  <a:gd name="connsiteY7" fmla="*/ 0 h 944169"/>
                  <a:gd name="connsiteX8" fmla="*/ 4464944 w 5379451"/>
                  <a:gd name="connsiteY8" fmla="*/ 0 h 944169"/>
                  <a:gd name="connsiteX9" fmla="*/ 5379451 w 5379451"/>
                  <a:gd name="connsiteY9" fmla="*/ 0 h 944169"/>
                  <a:gd name="connsiteX10" fmla="*/ 5379451 w 5379451"/>
                  <a:gd name="connsiteY10" fmla="*/ 443759 h 944169"/>
                  <a:gd name="connsiteX11" fmla="*/ 5379451 w 5379451"/>
                  <a:gd name="connsiteY11" fmla="*/ 944169 h 944169"/>
                  <a:gd name="connsiteX12" fmla="*/ 4599431 w 5379451"/>
                  <a:gd name="connsiteY12" fmla="*/ 944169 h 944169"/>
                  <a:gd name="connsiteX13" fmla="*/ 3980794 w 5379451"/>
                  <a:gd name="connsiteY13" fmla="*/ 944169 h 944169"/>
                  <a:gd name="connsiteX14" fmla="*/ 3254568 w 5379451"/>
                  <a:gd name="connsiteY14" fmla="*/ 944169 h 944169"/>
                  <a:gd name="connsiteX15" fmla="*/ 2689726 w 5379451"/>
                  <a:gd name="connsiteY15" fmla="*/ 944169 h 944169"/>
                  <a:gd name="connsiteX16" fmla="*/ 1909705 w 5379451"/>
                  <a:gd name="connsiteY16" fmla="*/ 944169 h 944169"/>
                  <a:gd name="connsiteX17" fmla="*/ 1398657 w 5379451"/>
                  <a:gd name="connsiteY17" fmla="*/ 944169 h 944169"/>
                  <a:gd name="connsiteX18" fmla="*/ 887609 w 5379451"/>
                  <a:gd name="connsiteY18" fmla="*/ 944169 h 944169"/>
                  <a:gd name="connsiteX19" fmla="*/ 0 w 5379451"/>
                  <a:gd name="connsiteY19" fmla="*/ 944169 h 944169"/>
                  <a:gd name="connsiteX20" fmla="*/ 0 w 5379451"/>
                  <a:gd name="connsiteY20" fmla="*/ 500410 h 944169"/>
                  <a:gd name="connsiteX21" fmla="*/ 0 w 5379451"/>
                  <a:gd name="connsiteY21" fmla="*/ 0 h 94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79451" h="944169" fill="none" extrusionOk="0">
                    <a:moveTo>
                      <a:pt x="0" y="0"/>
                    </a:moveTo>
                    <a:cubicBezTo>
                      <a:pt x="148442" y="23329"/>
                      <a:pt x="398996" y="13998"/>
                      <a:pt x="564842" y="0"/>
                    </a:cubicBezTo>
                    <a:cubicBezTo>
                      <a:pt x="730688" y="-13998"/>
                      <a:pt x="885977" y="-11388"/>
                      <a:pt x="1075890" y="0"/>
                    </a:cubicBezTo>
                    <a:cubicBezTo>
                      <a:pt x="1265803" y="11388"/>
                      <a:pt x="1558840" y="22542"/>
                      <a:pt x="1748322" y="0"/>
                    </a:cubicBezTo>
                    <a:cubicBezTo>
                      <a:pt x="1937804" y="-22542"/>
                      <a:pt x="2133227" y="-1881"/>
                      <a:pt x="2259369" y="0"/>
                    </a:cubicBezTo>
                    <a:cubicBezTo>
                      <a:pt x="2385511" y="1881"/>
                      <a:pt x="2646533" y="6684"/>
                      <a:pt x="2770417" y="0"/>
                    </a:cubicBezTo>
                    <a:cubicBezTo>
                      <a:pt x="2894301" y="-6684"/>
                      <a:pt x="3162699" y="-19380"/>
                      <a:pt x="3281465" y="0"/>
                    </a:cubicBezTo>
                    <a:cubicBezTo>
                      <a:pt x="3400231" y="19380"/>
                      <a:pt x="3718691" y="5795"/>
                      <a:pt x="3846307" y="0"/>
                    </a:cubicBezTo>
                    <a:cubicBezTo>
                      <a:pt x="3973923" y="-5795"/>
                      <a:pt x="4336283" y="9758"/>
                      <a:pt x="4464944" y="0"/>
                    </a:cubicBezTo>
                    <a:cubicBezTo>
                      <a:pt x="4593605" y="-9758"/>
                      <a:pt x="5114344" y="14414"/>
                      <a:pt x="5379451" y="0"/>
                    </a:cubicBezTo>
                    <a:cubicBezTo>
                      <a:pt x="5373990" y="124957"/>
                      <a:pt x="5359544" y="323377"/>
                      <a:pt x="5379451" y="443759"/>
                    </a:cubicBezTo>
                    <a:cubicBezTo>
                      <a:pt x="5399358" y="564141"/>
                      <a:pt x="5364645" y="823441"/>
                      <a:pt x="5379451" y="944169"/>
                    </a:cubicBezTo>
                    <a:cubicBezTo>
                      <a:pt x="5125391" y="982156"/>
                      <a:pt x="4988414" y="942634"/>
                      <a:pt x="4599431" y="944169"/>
                    </a:cubicBezTo>
                    <a:cubicBezTo>
                      <a:pt x="4210448" y="945704"/>
                      <a:pt x="4242027" y="923787"/>
                      <a:pt x="3980794" y="944169"/>
                    </a:cubicBezTo>
                    <a:cubicBezTo>
                      <a:pt x="3719561" y="964551"/>
                      <a:pt x="3451021" y="946147"/>
                      <a:pt x="3254568" y="944169"/>
                    </a:cubicBezTo>
                    <a:cubicBezTo>
                      <a:pt x="3058115" y="942191"/>
                      <a:pt x="2964418" y="966478"/>
                      <a:pt x="2689726" y="944169"/>
                    </a:cubicBezTo>
                    <a:cubicBezTo>
                      <a:pt x="2415034" y="921860"/>
                      <a:pt x="2236680" y="921265"/>
                      <a:pt x="1909705" y="944169"/>
                    </a:cubicBezTo>
                    <a:cubicBezTo>
                      <a:pt x="1582730" y="967073"/>
                      <a:pt x="1601099" y="948795"/>
                      <a:pt x="1398657" y="944169"/>
                    </a:cubicBezTo>
                    <a:cubicBezTo>
                      <a:pt x="1196215" y="939543"/>
                      <a:pt x="1118171" y="946235"/>
                      <a:pt x="887609" y="944169"/>
                    </a:cubicBezTo>
                    <a:cubicBezTo>
                      <a:pt x="657047" y="942103"/>
                      <a:pt x="281983" y="951399"/>
                      <a:pt x="0" y="944169"/>
                    </a:cubicBezTo>
                    <a:cubicBezTo>
                      <a:pt x="607" y="771709"/>
                      <a:pt x="8056" y="626386"/>
                      <a:pt x="0" y="500410"/>
                    </a:cubicBezTo>
                    <a:cubicBezTo>
                      <a:pt x="-8056" y="374434"/>
                      <a:pt x="13512" y="249187"/>
                      <a:pt x="0" y="0"/>
                    </a:cubicBezTo>
                    <a:close/>
                  </a:path>
                  <a:path w="5379451" h="944169" stroke="0" extrusionOk="0">
                    <a:moveTo>
                      <a:pt x="0" y="0"/>
                    </a:moveTo>
                    <a:cubicBezTo>
                      <a:pt x="175680" y="12902"/>
                      <a:pt x="383305" y="3734"/>
                      <a:pt x="672431" y="0"/>
                    </a:cubicBezTo>
                    <a:cubicBezTo>
                      <a:pt x="961557" y="-3734"/>
                      <a:pt x="1134127" y="7794"/>
                      <a:pt x="1452452" y="0"/>
                    </a:cubicBezTo>
                    <a:cubicBezTo>
                      <a:pt x="1770777" y="-7794"/>
                      <a:pt x="1716561" y="11233"/>
                      <a:pt x="1963500" y="0"/>
                    </a:cubicBezTo>
                    <a:cubicBezTo>
                      <a:pt x="2210439" y="-11233"/>
                      <a:pt x="2364298" y="-8362"/>
                      <a:pt x="2528342" y="0"/>
                    </a:cubicBezTo>
                    <a:cubicBezTo>
                      <a:pt x="2692386" y="8362"/>
                      <a:pt x="2919950" y="-24126"/>
                      <a:pt x="3039390" y="0"/>
                    </a:cubicBezTo>
                    <a:cubicBezTo>
                      <a:pt x="3158830" y="24126"/>
                      <a:pt x="3460527" y="1482"/>
                      <a:pt x="3819410" y="0"/>
                    </a:cubicBezTo>
                    <a:cubicBezTo>
                      <a:pt x="4178293" y="-1482"/>
                      <a:pt x="4194367" y="5896"/>
                      <a:pt x="4491842" y="0"/>
                    </a:cubicBezTo>
                    <a:cubicBezTo>
                      <a:pt x="4789317" y="-5896"/>
                      <a:pt x="4990652" y="12955"/>
                      <a:pt x="5379451" y="0"/>
                    </a:cubicBezTo>
                    <a:cubicBezTo>
                      <a:pt x="5399147" y="214429"/>
                      <a:pt x="5392342" y="289999"/>
                      <a:pt x="5379451" y="472085"/>
                    </a:cubicBezTo>
                    <a:cubicBezTo>
                      <a:pt x="5366560" y="654172"/>
                      <a:pt x="5378007" y="790696"/>
                      <a:pt x="5379451" y="944169"/>
                    </a:cubicBezTo>
                    <a:cubicBezTo>
                      <a:pt x="5134787" y="930094"/>
                      <a:pt x="4926919" y="948644"/>
                      <a:pt x="4707020" y="944169"/>
                    </a:cubicBezTo>
                    <a:cubicBezTo>
                      <a:pt x="4487121" y="939694"/>
                      <a:pt x="4166486" y="936496"/>
                      <a:pt x="3980794" y="944169"/>
                    </a:cubicBezTo>
                    <a:cubicBezTo>
                      <a:pt x="3795102" y="951842"/>
                      <a:pt x="3571704" y="927019"/>
                      <a:pt x="3362157" y="944169"/>
                    </a:cubicBezTo>
                    <a:cubicBezTo>
                      <a:pt x="3152610" y="961319"/>
                      <a:pt x="2977868" y="943066"/>
                      <a:pt x="2743520" y="944169"/>
                    </a:cubicBezTo>
                    <a:cubicBezTo>
                      <a:pt x="2509172" y="945272"/>
                      <a:pt x="2275660" y="979410"/>
                      <a:pt x="2017294" y="944169"/>
                    </a:cubicBezTo>
                    <a:cubicBezTo>
                      <a:pt x="1758928" y="908928"/>
                      <a:pt x="1724874" y="948738"/>
                      <a:pt x="1452452" y="944169"/>
                    </a:cubicBezTo>
                    <a:cubicBezTo>
                      <a:pt x="1180030" y="939600"/>
                      <a:pt x="1067189" y="931777"/>
                      <a:pt x="941404" y="944169"/>
                    </a:cubicBezTo>
                    <a:cubicBezTo>
                      <a:pt x="815619" y="956561"/>
                      <a:pt x="459583" y="963094"/>
                      <a:pt x="0" y="944169"/>
                    </a:cubicBezTo>
                    <a:cubicBezTo>
                      <a:pt x="-11118" y="723042"/>
                      <a:pt x="16051" y="619308"/>
                      <a:pt x="0" y="490968"/>
                    </a:cubicBezTo>
                    <a:cubicBezTo>
                      <a:pt x="-16051" y="362628"/>
                      <a:pt x="16168" y="2001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/>
                        <m:t>Determine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with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interpretation</m:t>
                      </m:r>
                      <m:r>
                        <m:rPr>
                          <m:nor/>
                        </m:rPr>
                        <a:rPr lang="en-US" sz="2800"/>
                        <m:t>.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627F9-0587-5B2C-97CF-B7CF3BCEB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468" y="921393"/>
                <a:ext cx="5379451" cy="94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379451"/>
                          <a:gd name="connsiteY0" fmla="*/ 0 h 944169"/>
                          <a:gd name="connsiteX1" fmla="*/ 564842 w 5379451"/>
                          <a:gd name="connsiteY1" fmla="*/ 0 h 944169"/>
                          <a:gd name="connsiteX2" fmla="*/ 1075890 w 5379451"/>
                          <a:gd name="connsiteY2" fmla="*/ 0 h 944169"/>
                          <a:gd name="connsiteX3" fmla="*/ 1748322 w 5379451"/>
                          <a:gd name="connsiteY3" fmla="*/ 0 h 944169"/>
                          <a:gd name="connsiteX4" fmla="*/ 2259369 w 5379451"/>
                          <a:gd name="connsiteY4" fmla="*/ 0 h 944169"/>
                          <a:gd name="connsiteX5" fmla="*/ 2770417 w 5379451"/>
                          <a:gd name="connsiteY5" fmla="*/ 0 h 944169"/>
                          <a:gd name="connsiteX6" fmla="*/ 3281465 w 5379451"/>
                          <a:gd name="connsiteY6" fmla="*/ 0 h 944169"/>
                          <a:gd name="connsiteX7" fmla="*/ 3846307 w 5379451"/>
                          <a:gd name="connsiteY7" fmla="*/ 0 h 944169"/>
                          <a:gd name="connsiteX8" fmla="*/ 4464944 w 5379451"/>
                          <a:gd name="connsiteY8" fmla="*/ 0 h 944169"/>
                          <a:gd name="connsiteX9" fmla="*/ 5379451 w 5379451"/>
                          <a:gd name="connsiteY9" fmla="*/ 0 h 944169"/>
                          <a:gd name="connsiteX10" fmla="*/ 5379451 w 5379451"/>
                          <a:gd name="connsiteY10" fmla="*/ 443759 h 944169"/>
                          <a:gd name="connsiteX11" fmla="*/ 5379451 w 5379451"/>
                          <a:gd name="connsiteY11" fmla="*/ 944169 h 944169"/>
                          <a:gd name="connsiteX12" fmla="*/ 4599431 w 5379451"/>
                          <a:gd name="connsiteY12" fmla="*/ 944169 h 944169"/>
                          <a:gd name="connsiteX13" fmla="*/ 3980794 w 5379451"/>
                          <a:gd name="connsiteY13" fmla="*/ 944169 h 944169"/>
                          <a:gd name="connsiteX14" fmla="*/ 3254568 w 5379451"/>
                          <a:gd name="connsiteY14" fmla="*/ 944169 h 944169"/>
                          <a:gd name="connsiteX15" fmla="*/ 2689726 w 5379451"/>
                          <a:gd name="connsiteY15" fmla="*/ 944169 h 944169"/>
                          <a:gd name="connsiteX16" fmla="*/ 1909705 w 5379451"/>
                          <a:gd name="connsiteY16" fmla="*/ 944169 h 944169"/>
                          <a:gd name="connsiteX17" fmla="*/ 1398657 w 5379451"/>
                          <a:gd name="connsiteY17" fmla="*/ 944169 h 944169"/>
                          <a:gd name="connsiteX18" fmla="*/ 887609 w 5379451"/>
                          <a:gd name="connsiteY18" fmla="*/ 944169 h 944169"/>
                          <a:gd name="connsiteX19" fmla="*/ 0 w 5379451"/>
                          <a:gd name="connsiteY19" fmla="*/ 944169 h 944169"/>
                          <a:gd name="connsiteX20" fmla="*/ 0 w 5379451"/>
                          <a:gd name="connsiteY20" fmla="*/ 500410 h 944169"/>
                          <a:gd name="connsiteX21" fmla="*/ 0 w 5379451"/>
                          <a:gd name="connsiteY21" fmla="*/ 0 h 944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379451" h="944169" fill="none" extrusionOk="0">
                            <a:moveTo>
                              <a:pt x="0" y="0"/>
                            </a:moveTo>
                            <a:cubicBezTo>
                              <a:pt x="148442" y="23329"/>
                              <a:pt x="398996" y="13998"/>
                              <a:pt x="564842" y="0"/>
                            </a:cubicBezTo>
                            <a:cubicBezTo>
                              <a:pt x="730688" y="-13998"/>
                              <a:pt x="885977" y="-11388"/>
                              <a:pt x="1075890" y="0"/>
                            </a:cubicBezTo>
                            <a:cubicBezTo>
                              <a:pt x="1265803" y="11388"/>
                              <a:pt x="1558840" y="22542"/>
                              <a:pt x="1748322" y="0"/>
                            </a:cubicBezTo>
                            <a:cubicBezTo>
                              <a:pt x="1937804" y="-22542"/>
                              <a:pt x="2133227" y="-1881"/>
                              <a:pt x="2259369" y="0"/>
                            </a:cubicBezTo>
                            <a:cubicBezTo>
                              <a:pt x="2385511" y="1881"/>
                              <a:pt x="2646533" y="6684"/>
                              <a:pt x="2770417" y="0"/>
                            </a:cubicBezTo>
                            <a:cubicBezTo>
                              <a:pt x="2894301" y="-6684"/>
                              <a:pt x="3162699" y="-19380"/>
                              <a:pt x="3281465" y="0"/>
                            </a:cubicBezTo>
                            <a:cubicBezTo>
                              <a:pt x="3400231" y="19380"/>
                              <a:pt x="3718691" y="5795"/>
                              <a:pt x="3846307" y="0"/>
                            </a:cubicBezTo>
                            <a:cubicBezTo>
                              <a:pt x="3973923" y="-5795"/>
                              <a:pt x="4336283" y="9758"/>
                              <a:pt x="4464944" y="0"/>
                            </a:cubicBezTo>
                            <a:cubicBezTo>
                              <a:pt x="4593605" y="-9758"/>
                              <a:pt x="5114344" y="14414"/>
                              <a:pt x="5379451" y="0"/>
                            </a:cubicBezTo>
                            <a:cubicBezTo>
                              <a:pt x="5373990" y="124957"/>
                              <a:pt x="5359544" y="323377"/>
                              <a:pt x="5379451" y="443759"/>
                            </a:cubicBezTo>
                            <a:cubicBezTo>
                              <a:pt x="5399358" y="564141"/>
                              <a:pt x="5364645" y="823441"/>
                              <a:pt x="5379451" y="944169"/>
                            </a:cubicBezTo>
                            <a:cubicBezTo>
                              <a:pt x="5125391" y="982156"/>
                              <a:pt x="4988414" y="942634"/>
                              <a:pt x="4599431" y="944169"/>
                            </a:cubicBezTo>
                            <a:cubicBezTo>
                              <a:pt x="4210448" y="945704"/>
                              <a:pt x="4242027" y="923787"/>
                              <a:pt x="3980794" y="944169"/>
                            </a:cubicBezTo>
                            <a:cubicBezTo>
                              <a:pt x="3719561" y="964551"/>
                              <a:pt x="3451021" y="946147"/>
                              <a:pt x="3254568" y="944169"/>
                            </a:cubicBezTo>
                            <a:cubicBezTo>
                              <a:pt x="3058115" y="942191"/>
                              <a:pt x="2964418" y="966478"/>
                              <a:pt x="2689726" y="944169"/>
                            </a:cubicBezTo>
                            <a:cubicBezTo>
                              <a:pt x="2415034" y="921860"/>
                              <a:pt x="2236680" y="921265"/>
                              <a:pt x="1909705" y="944169"/>
                            </a:cubicBezTo>
                            <a:cubicBezTo>
                              <a:pt x="1582730" y="967073"/>
                              <a:pt x="1601099" y="948795"/>
                              <a:pt x="1398657" y="944169"/>
                            </a:cubicBezTo>
                            <a:cubicBezTo>
                              <a:pt x="1196215" y="939543"/>
                              <a:pt x="1118171" y="946235"/>
                              <a:pt x="887609" y="944169"/>
                            </a:cubicBezTo>
                            <a:cubicBezTo>
                              <a:pt x="657047" y="942103"/>
                              <a:pt x="281983" y="951399"/>
                              <a:pt x="0" y="944169"/>
                            </a:cubicBezTo>
                            <a:cubicBezTo>
                              <a:pt x="607" y="771709"/>
                              <a:pt x="8056" y="626386"/>
                              <a:pt x="0" y="500410"/>
                            </a:cubicBezTo>
                            <a:cubicBezTo>
                              <a:pt x="-8056" y="374434"/>
                              <a:pt x="13512" y="249187"/>
                              <a:pt x="0" y="0"/>
                            </a:cubicBezTo>
                            <a:close/>
                          </a:path>
                          <a:path w="5379451" h="944169" stroke="0" extrusionOk="0">
                            <a:moveTo>
                              <a:pt x="0" y="0"/>
                            </a:moveTo>
                            <a:cubicBezTo>
                              <a:pt x="175680" y="12902"/>
                              <a:pt x="383305" y="3734"/>
                              <a:pt x="672431" y="0"/>
                            </a:cubicBezTo>
                            <a:cubicBezTo>
                              <a:pt x="961557" y="-3734"/>
                              <a:pt x="1134127" y="7794"/>
                              <a:pt x="1452452" y="0"/>
                            </a:cubicBezTo>
                            <a:cubicBezTo>
                              <a:pt x="1770777" y="-7794"/>
                              <a:pt x="1716561" y="11233"/>
                              <a:pt x="1963500" y="0"/>
                            </a:cubicBezTo>
                            <a:cubicBezTo>
                              <a:pt x="2210439" y="-11233"/>
                              <a:pt x="2364298" y="-8362"/>
                              <a:pt x="2528342" y="0"/>
                            </a:cubicBezTo>
                            <a:cubicBezTo>
                              <a:pt x="2692386" y="8362"/>
                              <a:pt x="2919950" y="-24126"/>
                              <a:pt x="3039390" y="0"/>
                            </a:cubicBezTo>
                            <a:cubicBezTo>
                              <a:pt x="3158830" y="24126"/>
                              <a:pt x="3460527" y="1482"/>
                              <a:pt x="3819410" y="0"/>
                            </a:cubicBezTo>
                            <a:cubicBezTo>
                              <a:pt x="4178293" y="-1482"/>
                              <a:pt x="4194367" y="5896"/>
                              <a:pt x="4491842" y="0"/>
                            </a:cubicBezTo>
                            <a:cubicBezTo>
                              <a:pt x="4789317" y="-5896"/>
                              <a:pt x="4990652" y="12955"/>
                              <a:pt x="5379451" y="0"/>
                            </a:cubicBezTo>
                            <a:cubicBezTo>
                              <a:pt x="5399147" y="214429"/>
                              <a:pt x="5392342" y="289999"/>
                              <a:pt x="5379451" y="472085"/>
                            </a:cubicBezTo>
                            <a:cubicBezTo>
                              <a:pt x="5366560" y="654172"/>
                              <a:pt x="5378007" y="790696"/>
                              <a:pt x="5379451" y="944169"/>
                            </a:cubicBezTo>
                            <a:cubicBezTo>
                              <a:pt x="5134787" y="930094"/>
                              <a:pt x="4926919" y="948644"/>
                              <a:pt x="4707020" y="944169"/>
                            </a:cubicBezTo>
                            <a:cubicBezTo>
                              <a:pt x="4487121" y="939694"/>
                              <a:pt x="4166486" y="936496"/>
                              <a:pt x="3980794" y="944169"/>
                            </a:cubicBezTo>
                            <a:cubicBezTo>
                              <a:pt x="3795102" y="951842"/>
                              <a:pt x="3571704" y="927019"/>
                              <a:pt x="3362157" y="944169"/>
                            </a:cubicBezTo>
                            <a:cubicBezTo>
                              <a:pt x="3152610" y="961319"/>
                              <a:pt x="2977868" y="943066"/>
                              <a:pt x="2743520" y="944169"/>
                            </a:cubicBezTo>
                            <a:cubicBezTo>
                              <a:pt x="2509172" y="945272"/>
                              <a:pt x="2275660" y="979410"/>
                              <a:pt x="2017294" y="944169"/>
                            </a:cubicBezTo>
                            <a:cubicBezTo>
                              <a:pt x="1758928" y="908928"/>
                              <a:pt x="1724874" y="948738"/>
                              <a:pt x="1452452" y="944169"/>
                            </a:cubicBezTo>
                            <a:cubicBezTo>
                              <a:pt x="1180030" y="939600"/>
                              <a:pt x="1067189" y="931777"/>
                              <a:pt x="941404" y="944169"/>
                            </a:cubicBezTo>
                            <a:cubicBezTo>
                              <a:pt x="815619" y="956561"/>
                              <a:pt x="459583" y="963094"/>
                              <a:pt x="0" y="944169"/>
                            </a:cubicBezTo>
                            <a:cubicBezTo>
                              <a:pt x="-11118" y="723042"/>
                              <a:pt x="16051" y="619308"/>
                              <a:pt x="0" y="490968"/>
                            </a:cubicBezTo>
                            <a:cubicBezTo>
                              <a:pt x="-16051" y="362628"/>
                              <a:pt x="16168" y="2001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E9323F-CEEC-14C9-29C6-E7F39D33303D}"/>
              </a:ext>
            </a:extLst>
          </p:cNvPr>
          <p:cNvSpPr txBox="1"/>
          <p:nvPr/>
        </p:nvSpPr>
        <p:spPr>
          <a:xfrm>
            <a:off x="9504431" y="3562471"/>
            <a:ext cx="3603523" cy="523220"/>
          </a:xfrm>
          <a:custGeom>
            <a:avLst/>
            <a:gdLst>
              <a:gd name="connsiteX0" fmla="*/ 0 w 3603523"/>
              <a:gd name="connsiteY0" fmla="*/ 0 h 523220"/>
              <a:gd name="connsiteX1" fmla="*/ 600587 w 3603523"/>
              <a:gd name="connsiteY1" fmla="*/ 0 h 523220"/>
              <a:gd name="connsiteX2" fmla="*/ 1129104 w 3603523"/>
              <a:gd name="connsiteY2" fmla="*/ 0 h 523220"/>
              <a:gd name="connsiteX3" fmla="*/ 1729691 w 3603523"/>
              <a:gd name="connsiteY3" fmla="*/ 0 h 523220"/>
              <a:gd name="connsiteX4" fmla="*/ 2258208 w 3603523"/>
              <a:gd name="connsiteY4" fmla="*/ 0 h 523220"/>
              <a:gd name="connsiteX5" fmla="*/ 2786724 w 3603523"/>
              <a:gd name="connsiteY5" fmla="*/ 0 h 523220"/>
              <a:gd name="connsiteX6" fmla="*/ 3603523 w 3603523"/>
              <a:gd name="connsiteY6" fmla="*/ 0 h 523220"/>
              <a:gd name="connsiteX7" fmla="*/ 3603523 w 3603523"/>
              <a:gd name="connsiteY7" fmla="*/ 523220 h 523220"/>
              <a:gd name="connsiteX8" fmla="*/ 3111042 w 3603523"/>
              <a:gd name="connsiteY8" fmla="*/ 523220 h 523220"/>
              <a:gd name="connsiteX9" fmla="*/ 2582525 w 3603523"/>
              <a:gd name="connsiteY9" fmla="*/ 523220 h 523220"/>
              <a:gd name="connsiteX10" fmla="*/ 2054008 w 3603523"/>
              <a:gd name="connsiteY10" fmla="*/ 523220 h 523220"/>
              <a:gd name="connsiteX11" fmla="*/ 1489456 w 3603523"/>
              <a:gd name="connsiteY11" fmla="*/ 523220 h 523220"/>
              <a:gd name="connsiteX12" fmla="*/ 852834 w 3603523"/>
              <a:gd name="connsiteY12" fmla="*/ 523220 h 523220"/>
              <a:gd name="connsiteX13" fmla="*/ 0 w 3603523"/>
              <a:gd name="connsiteY13" fmla="*/ 523220 h 523220"/>
              <a:gd name="connsiteX14" fmla="*/ 0 w 3603523"/>
              <a:gd name="connsiteY1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03523" h="523220" fill="none" extrusionOk="0">
                <a:moveTo>
                  <a:pt x="0" y="0"/>
                </a:moveTo>
                <a:cubicBezTo>
                  <a:pt x="150310" y="15690"/>
                  <a:pt x="325278" y="4828"/>
                  <a:pt x="600587" y="0"/>
                </a:cubicBezTo>
                <a:cubicBezTo>
                  <a:pt x="875896" y="-4828"/>
                  <a:pt x="950652" y="25107"/>
                  <a:pt x="1129104" y="0"/>
                </a:cubicBezTo>
                <a:cubicBezTo>
                  <a:pt x="1307556" y="-25107"/>
                  <a:pt x="1527251" y="20958"/>
                  <a:pt x="1729691" y="0"/>
                </a:cubicBezTo>
                <a:cubicBezTo>
                  <a:pt x="1932131" y="-20958"/>
                  <a:pt x="2007210" y="14149"/>
                  <a:pt x="2258208" y="0"/>
                </a:cubicBezTo>
                <a:cubicBezTo>
                  <a:pt x="2509206" y="-14149"/>
                  <a:pt x="2654723" y="-25998"/>
                  <a:pt x="2786724" y="0"/>
                </a:cubicBezTo>
                <a:cubicBezTo>
                  <a:pt x="2918725" y="25998"/>
                  <a:pt x="3373562" y="-14943"/>
                  <a:pt x="3603523" y="0"/>
                </a:cubicBezTo>
                <a:cubicBezTo>
                  <a:pt x="3616663" y="174652"/>
                  <a:pt x="3597614" y="404912"/>
                  <a:pt x="3603523" y="523220"/>
                </a:cubicBezTo>
                <a:cubicBezTo>
                  <a:pt x="3447935" y="513217"/>
                  <a:pt x="3228641" y="537598"/>
                  <a:pt x="3111042" y="523220"/>
                </a:cubicBezTo>
                <a:cubicBezTo>
                  <a:pt x="2993443" y="508842"/>
                  <a:pt x="2785390" y="547471"/>
                  <a:pt x="2582525" y="523220"/>
                </a:cubicBezTo>
                <a:cubicBezTo>
                  <a:pt x="2379660" y="498969"/>
                  <a:pt x="2216960" y="501222"/>
                  <a:pt x="2054008" y="523220"/>
                </a:cubicBezTo>
                <a:cubicBezTo>
                  <a:pt x="1891056" y="545218"/>
                  <a:pt x="1624977" y="504921"/>
                  <a:pt x="1489456" y="523220"/>
                </a:cubicBezTo>
                <a:cubicBezTo>
                  <a:pt x="1353935" y="541519"/>
                  <a:pt x="1053607" y="530381"/>
                  <a:pt x="852834" y="523220"/>
                </a:cubicBezTo>
                <a:cubicBezTo>
                  <a:pt x="652061" y="516059"/>
                  <a:pt x="314978" y="551060"/>
                  <a:pt x="0" y="523220"/>
                </a:cubicBezTo>
                <a:cubicBezTo>
                  <a:pt x="10299" y="320132"/>
                  <a:pt x="15285" y="257593"/>
                  <a:pt x="0" y="0"/>
                </a:cubicBezTo>
                <a:close/>
              </a:path>
              <a:path w="3603523" h="523220" stroke="0" extrusionOk="0">
                <a:moveTo>
                  <a:pt x="0" y="0"/>
                </a:moveTo>
                <a:cubicBezTo>
                  <a:pt x="121518" y="-3302"/>
                  <a:pt x="465438" y="13330"/>
                  <a:pt x="600587" y="0"/>
                </a:cubicBezTo>
                <a:cubicBezTo>
                  <a:pt x="735736" y="-13330"/>
                  <a:pt x="946391" y="-26275"/>
                  <a:pt x="1273245" y="0"/>
                </a:cubicBezTo>
                <a:cubicBezTo>
                  <a:pt x="1600099" y="26275"/>
                  <a:pt x="1568486" y="13166"/>
                  <a:pt x="1765726" y="0"/>
                </a:cubicBezTo>
                <a:cubicBezTo>
                  <a:pt x="1962966" y="-13166"/>
                  <a:pt x="2072132" y="219"/>
                  <a:pt x="2294243" y="0"/>
                </a:cubicBezTo>
                <a:cubicBezTo>
                  <a:pt x="2516354" y="-219"/>
                  <a:pt x="2673717" y="-8986"/>
                  <a:pt x="2786724" y="0"/>
                </a:cubicBezTo>
                <a:cubicBezTo>
                  <a:pt x="2899731" y="8986"/>
                  <a:pt x="3312934" y="18859"/>
                  <a:pt x="3603523" y="0"/>
                </a:cubicBezTo>
                <a:cubicBezTo>
                  <a:pt x="3613833" y="144660"/>
                  <a:pt x="3596167" y="351600"/>
                  <a:pt x="3603523" y="523220"/>
                </a:cubicBezTo>
                <a:cubicBezTo>
                  <a:pt x="3379107" y="509110"/>
                  <a:pt x="3251286" y="536881"/>
                  <a:pt x="3038971" y="523220"/>
                </a:cubicBezTo>
                <a:cubicBezTo>
                  <a:pt x="2826656" y="509559"/>
                  <a:pt x="2564801" y="526724"/>
                  <a:pt x="2438384" y="523220"/>
                </a:cubicBezTo>
                <a:cubicBezTo>
                  <a:pt x="2311967" y="519716"/>
                  <a:pt x="2113577" y="518385"/>
                  <a:pt x="1909867" y="523220"/>
                </a:cubicBezTo>
                <a:cubicBezTo>
                  <a:pt x="1706157" y="528055"/>
                  <a:pt x="1530103" y="541793"/>
                  <a:pt x="1273245" y="523220"/>
                </a:cubicBezTo>
                <a:cubicBezTo>
                  <a:pt x="1016387" y="504647"/>
                  <a:pt x="899034" y="504881"/>
                  <a:pt x="636622" y="523220"/>
                </a:cubicBezTo>
                <a:cubicBezTo>
                  <a:pt x="374210" y="541559"/>
                  <a:pt x="269981" y="499655"/>
                  <a:pt x="0" y="523220"/>
                </a:cubicBezTo>
                <a:cubicBezTo>
                  <a:pt x="10274" y="394176"/>
                  <a:pt x="-25546" y="23851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Ans: 60.9, 68, and 79</a:t>
            </a:r>
          </a:p>
        </p:txBody>
      </p:sp>
    </p:spTree>
    <p:extLst>
      <p:ext uri="{BB962C8B-B14F-4D97-AF65-F5344CB8AC3E}">
        <p14:creationId xmlns:p14="http://schemas.microsoft.com/office/powerpoint/2010/main" val="401229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74401-4859-CC3C-7078-40A5501F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06C9-D0E0-6BC3-3DA4-FEC61D9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3A542-FCC1-1012-69D0-FA7EB9A6BC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19441-B04C-553E-E475-36EC68FC446E}"/>
              </a:ext>
            </a:extLst>
          </p:cNvPr>
          <p:cNvSpPr txBox="1"/>
          <p:nvPr/>
        </p:nvSpPr>
        <p:spPr>
          <a:xfrm>
            <a:off x="7314824" y="2028683"/>
            <a:ext cx="6857021" cy="954107"/>
          </a:xfrm>
          <a:custGeom>
            <a:avLst/>
            <a:gdLst>
              <a:gd name="connsiteX0" fmla="*/ 0 w 6857021"/>
              <a:gd name="connsiteY0" fmla="*/ 0 h 954107"/>
              <a:gd name="connsiteX1" fmla="*/ 548562 w 6857021"/>
              <a:gd name="connsiteY1" fmla="*/ 0 h 954107"/>
              <a:gd name="connsiteX2" fmla="*/ 1028553 w 6857021"/>
              <a:gd name="connsiteY2" fmla="*/ 0 h 954107"/>
              <a:gd name="connsiteX3" fmla="*/ 1577115 w 6857021"/>
              <a:gd name="connsiteY3" fmla="*/ 0 h 954107"/>
              <a:gd name="connsiteX4" fmla="*/ 2194247 w 6857021"/>
              <a:gd name="connsiteY4" fmla="*/ 0 h 954107"/>
              <a:gd name="connsiteX5" fmla="*/ 2879949 w 6857021"/>
              <a:gd name="connsiteY5" fmla="*/ 0 h 954107"/>
              <a:gd name="connsiteX6" fmla="*/ 3359940 w 6857021"/>
              <a:gd name="connsiteY6" fmla="*/ 0 h 954107"/>
              <a:gd name="connsiteX7" fmla="*/ 3839932 w 6857021"/>
              <a:gd name="connsiteY7" fmla="*/ 0 h 954107"/>
              <a:gd name="connsiteX8" fmla="*/ 4525634 w 6857021"/>
              <a:gd name="connsiteY8" fmla="*/ 0 h 954107"/>
              <a:gd name="connsiteX9" fmla="*/ 5279906 w 6857021"/>
              <a:gd name="connsiteY9" fmla="*/ 0 h 954107"/>
              <a:gd name="connsiteX10" fmla="*/ 5759898 w 6857021"/>
              <a:gd name="connsiteY10" fmla="*/ 0 h 954107"/>
              <a:gd name="connsiteX11" fmla="*/ 6857021 w 6857021"/>
              <a:gd name="connsiteY11" fmla="*/ 0 h 954107"/>
              <a:gd name="connsiteX12" fmla="*/ 6857021 w 6857021"/>
              <a:gd name="connsiteY12" fmla="*/ 467512 h 954107"/>
              <a:gd name="connsiteX13" fmla="*/ 6857021 w 6857021"/>
              <a:gd name="connsiteY13" fmla="*/ 954107 h 954107"/>
              <a:gd name="connsiteX14" fmla="*/ 6171319 w 6857021"/>
              <a:gd name="connsiteY14" fmla="*/ 954107 h 954107"/>
              <a:gd name="connsiteX15" fmla="*/ 5417047 w 6857021"/>
              <a:gd name="connsiteY15" fmla="*/ 954107 h 954107"/>
              <a:gd name="connsiteX16" fmla="*/ 4937055 w 6857021"/>
              <a:gd name="connsiteY16" fmla="*/ 954107 h 954107"/>
              <a:gd name="connsiteX17" fmla="*/ 4114213 w 6857021"/>
              <a:gd name="connsiteY17" fmla="*/ 954107 h 954107"/>
              <a:gd name="connsiteX18" fmla="*/ 3497081 w 6857021"/>
              <a:gd name="connsiteY18" fmla="*/ 954107 h 954107"/>
              <a:gd name="connsiteX19" fmla="*/ 2811379 w 6857021"/>
              <a:gd name="connsiteY19" fmla="*/ 954107 h 954107"/>
              <a:gd name="connsiteX20" fmla="*/ 2125677 w 6857021"/>
              <a:gd name="connsiteY20" fmla="*/ 954107 h 954107"/>
              <a:gd name="connsiteX21" fmla="*/ 1508545 w 6857021"/>
              <a:gd name="connsiteY21" fmla="*/ 954107 h 954107"/>
              <a:gd name="connsiteX22" fmla="*/ 1028553 w 6857021"/>
              <a:gd name="connsiteY22" fmla="*/ 954107 h 954107"/>
              <a:gd name="connsiteX23" fmla="*/ 0 w 6857021"/>
              <a:gd name="connsiteY23" fmla="*/ 954107 h 954107"/>
              <a:gd name="connsiteX24" fmla="*/ 0 w 6857021"/>
              <a:gd name="connsiteY24" fmla="*/ 496136 h 954107"/>
              <a:gd name="connsiteX25" fmla="*/ 0 w 6857021"/>
              <a:gd name="connsiteY25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57021" h="954107" fill="none" extrusionOk="0">
                <a:moveTo>
                  <a:pt x="0" y="0"/>
                </a:moveTo>
                <a:cubicBezTo>
                  <a:pt x="125895" y="3583"/>
                  <a:pt x="312929" y="18533"/>
                  <a:pt x="548562" y="0"/>
                </a:cubicBezTo>
                <a:cubicBezTo>
                  <a:pt x="784195" y="-18533"/>
                  <a:pt x="923432" y="4494"/>
                  <a:pt x="1028553" y="0"/>
                </a:cubicBezTo>
                <a:cubicBezTo>
                  <a:pt x="1133674" y="-4494"/>
                  <a:pt x="1340619" y="21224"/>
                  <a:pt x="1577115" y="0"/>
                </a:cubicBezTo>
                <a:cubicBezTo>
                  <a:pt x="1813611" y="-21224"/>
                  <a:pt x="1932957" y="16413"/>
                  <a:pt x="2194247" y="0"/>
                </a:cubicBezTo>
                <a:cubicBezTo>
                  <a:pt x="2455537" y="-16413"/>
                  <a:pt x="2607904" y="8678"/>
                  <a:pt x="2879949" y="0"/>
                </a:cubicBezTo>
                <a:cubicBezTo>
                  <a:pt x="3151994" y="-8678"/>
                  <a:pt x="3201329" y="10421"/>
                  <a:pt x="3359940" y="0"/>
                </a:cubicBezTo>
                <a:cubicBezTo>
                  <a:pt x="3518551" y="-10421"/>
                  <a:pt x="3645057" y="991"/>
                  <a:pt x="3839932" y="0"/>
                </a:cubicBezTo>
                <a:cubicBezTo>
                  <a:pt x="4034807" y="-991"/>
                  <a:pt x="4278696" y="-2036"/>
                  <a:pt x="4525634" y="0"/>
                </a:cubicBezTo>
                <a:cubicBezTo>
                  <a:pt x="4772572" y="2036"/>
                  <a:pt x="4904392" y="24191"/>
                  <a:pt x="5279906" y="0"/>
                </a:cubicBezTo>
                <a:cubicBezTo>
                  <a:pt x="5655420" y="-24191"/>
                  <a:pt x="5652221" y="15606"/>
                  <a:pt x="5759898" y="0"/>
                </a:cubicBezTo>
                <a:cubicBezTo>
                  <a:pt x="5867575" y="-15606"/>
                  <a:pt x="6420854" y="11075"/>
                  <a:pt x="6857021" y="0"/>
                </a:cubicBezTo>
                <a:cubicBezTo>
                  <a:pt x="6838552" y="185124"/>
                  <a:pt x="6851675" y="235702"/>
                  <a:pt x="6857021" y="467512"/>
                </a:cubicBezTo>
                <a:cubicBezTo>
                  <a:pt x="6862367" y="699322"/>
                  <a:pt x="6864809" y="780283"/>
                  <a:pt x="6857021" y="954107"/>
                </a:cubicBezTo>
                <a:cubicBezTo>
                  <a:pt x="6597320" y="983160"/>
                  <a:pt x="6471363" y="975000"/>
                  <a:pt x="6171319" y="954107"/>
                </a:cubicBezTo>
                <a:cubicBezTo>
                  <a:pt x="5871275" y="933214"/>
                  <a:pt x="5657003" y="974582"/>
                  <a:pt x="5417047" y="954107"/>
                </a:cubicBezTo>
                <a:cubicBezTo>
                  <a:pt x="5177091" y="933632"/>
                  <a:pt x="5163202" y="962530"/>
                  <a:pt x="4937055" y="954107"/>
                </a:cubicBezTo>
                <a:cubicBezTo>
                  <a:pt x="4710908" y="945684"/>
                  <a:pt x="4290311" y="936136"/>
                  <a:pt x="4114213" y="954107"/>
                </a:cubicBezTo>
                <a:cubicBezTo>
                  <a:pt x="3938115" y="972078"/>
                  <a:pt x="3624252" y="967217"/>
                  <a:pt x="3497081" y="954107"/>
                </a:cubicBezTo>
                <a:cubicBezTo>
                  <a:pt x="3369910" y="940997"/>
                  <a:pt x="2983737" y="952226"/>
                  <a:pt x="2811379" y="954107"/>
                </a:cubicBezTo>
                <a:cubicBezTo>
                  <a:pt x="2639021" y="955988"/>
                  <a:pt x="2444110" y="943129"/>
                  <a:pt x="2125677" y="954107"/>
                </a:cubicBezTo>
                <a:cubicBezTo>
                  <a:pt x="1807244" y="965085"/>
                  <a:pt x="1660782" y="965414"/>
                  <a:pt x="1508545" y="954107"/>
                </a:cubicBezTo>
                <a:cubicBezTo>
                  <a:pt x="1356308" y="942800"/>
                  <a:pt x="1135984" y="963672"/>
                  <a:pt x="1028553" y="954107"/>
                </a:cubicBezTo>
                <a:cubicBezTo>
                  <a:pt x="921122" y="944542"/>
                  <a:pt x="384732" y="907344"/>
                  <a:pt x="0" y="954107"/>
                </a:cubicBezTo>
                <a:cubicBezTo>
                  <a:pt x="-1248" y="806655"/>
                  <a:pt x="-951" y="652883"/>
                  <a:pt x="0" y="496136"/>
                </a:cubicBezTo>
                <a:cubicBezTo>
                  <a:pt x="951" y="339389"/>
                  <a:pt x="11546" y="239596"/>
                  <a:pt x="0" y="0"/>
                </a:cubicBezTo>
                <a:close/>
              </a:path>
              <a:path w="6857021" h="954107" stroke="0" extrusionOk="0">
                <a:moveTo>
                  <a:pt x="0" y="0"/>
                </a:moveTo>
                <a:cubicBezTo>
                  <a:pt x="303752" y="-17103"/>
                  <a:pt x="441980" y="-7564"/>
                  <a:pt x="685702" y="0"/>
                </a:cubicBezTo>
                <a:cubicBezTo>
                  <a:pt x="929424" y="7564"/>
                  <a:pt x="1148596" y="-20121"/>
                  <a:pt x="1508545" y="0"/>
                </a:cubicBezTo>
                <a:cubicBezTo>
                  <a:pt x="1868494" y="20121"/>
                  <a:pt x="1807752" y="-3764"/>
                  <a:pt x="1988536" y="0"/>
                </a:cubicBezTo>
                <a:cubicBezTo>
                  <a:pt x="2169320" y="3764"/>
                  <a:pt x="2299427" y="-2915"/>
                  <a:pt x="2537098" y="0"/>
                </a:cubicBezTo>
                <a:cubicBezTo>
                  <a:pt x="2774769" y="2915"/>
                  <a:pt x="2778701" y="-16742"/>
                  <a:pt x="3017089" y="0"/>
                </a:cubicBezTo>
                <a:cubicBezTo>
                  <a:pt x="3255477" y="16742"/>
                  <a:pt x="3515734" y="15662"/>
                  <a:pt x="3839932" y="0"/>
                </a:cubicBezTo>
                <a:cubicBezTo>
                  <a:pt x="4164130" y="-15662"/>
                  <a:pt x="4192956" y="8016"/>
                  <a:pt x="4525634" y="0"/>
                </a:cubicBezTo>
                <a:cubicBezTo>
                  <a:pt x="4858312" y="-8016"/>
                  <a:pt x="4960778" y="20849"/>
                  <a:pt x="5142766" y="0"/>
                </a:cubicBezTo>
                <a:cubicBezTo>
                  <a:pt x="5324754" y="-20849"/>
                  <a:pt x="5658651" y="29030"/>
                  <a:pt x="5828468" y="0"/>
                </a:cubicBezTo>
                <a:cubicBezTo>
                  <a:pt x="5998285" y="-29030"/>
                  <a:pt x="6622258" y="11828"/>
                  <a:pt x="6857021" y="0"/>
                </a:cubicBezTo>
                <a:cubicBezTo>
                  <a:pt x="6857048" y="163750"/>
                  <a:pt x="6838598" y="270135"/>
                  <a:pt x="6857021" y="457971"/>
                </a:cubicBezTo>
                <a:cubicBezTo>
                  <a:pt x="6875444" y="645807"/>
                  <a:pt x="6859979" y="727987"/>
                  <a:pt x="6857021" y="954107"/>
                </a:cubicBezTo>
                <a:cubicBezTo>
                  <a:pt x="6692192" y="983042"/>
                  <a:pt x="6395737" y="940672"/>
                  <a:pt x="6102749" y="954107"/>
                </a:cubicBezTo>
                <a:cubicBezTo>
                  <a:pt x="5809761" y="967542"/>
                  <a:pt x="5677821" y="937481"/>
                  <a:pt x="5485617" y="954107"/>
                </a:cubicBezTo>
                <a:cubicBezTo>
                  <a:pt x="5293413" y="970733"/>
                  <a:pt x="4930522" y="941960"/>
                  <a:pt x="4731344" y="954107"/>
                </a:cubicBezTo>
                <a:cubicBezTo>
                  <a:pt x="4532166" y="966254"/>
                  <a:pt x="4406140" y="966697"/>
                  <a:pt x="4182783" y="954107"/>
                </a:cubicBezTo>
                <a:cubicBezTo>
                  <a:pt x="3959426" y="941517"/>
                  <a:pt x="3887607" y="931311"/>
                  <a:pt x="3702791" y="954107"/>
                </a:cubicBezTo>
                <a:cubicBezTo>
                  <a:pt x="3517975" y="976903"/>
                  <a:pt x="3323512" y="990903"/>
                  <a:pt x="2948519" y="954107"/>
                </a:cubicBezTo>
                <a:cubicBezTo>
                  <a:pt x="2573526" y="917311"/>
                  <a:pt x="2604177" y="980840"/>
                  <a:pt x="2399957" y="954107"/>
                </a:cubicBezTo>
                <a:cubicBezTo>
                  <a:pt x="2195737" y="927374"/>
                  <a:pt x="1886761" y="932393"/>
                  <a:pt x="1714255" y="954107"/>
                </a:cubicBezTo>
                <a:cubicBezTo>
                  <a:pt x="1541749" y="975821"/>
                  <a:pt x="1347181" y="942492"/>
                  <a:pt x="1165694" y="954107"/>
                </a:cubicBezTo>
                <a:cubicBezTo>
                  <a:pt x="984207" y="965722"/>
                  <a:pt x="532519" y="925967"/>
                  <a:pt x="0" y="954107"/>
                </a:cubicBezTo>
                <a:cubicBezTo>
                  <a:pt x="5109" y="777685"/>
                  <a:pt x="-7301" y="628420"/>
                  <a:pt x="0" y="457971"/>
                </a:cubicBezTo>
                <a:cubicBezTo>
                  <a:pt x="7301" y="287522"/>
                  <a:pt x="-15816" y="21697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a.	Construct a table and calculate frequency from this ogive curve.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A9B47-B4FD-063A-40C3-2E2AA80E3ACB}"/>
              </a:ext>
            </a:extLst>
          </p:cNvPr>
          <p:cNvSpPr txBox="1"/>
          <p:nvPr/>
        </p:nvSpPr>
        <p:spPr>
          <a:xfrm>
            <a:off x="7314823" y="3796563"/>
            <a:ext cx="6857021" cy="954107"/>
          </a:xfrm>
          <a:custGeom>
            <a:avLst/>
            <a:gdLst>
              <a:gd name="connsiteX0" fmla="*/ 0 w 6857021"/>
              <a:gd name="connsiteY0" fmla="*/ 0 h 954107"/>
              <a:gd name="connsiteX1" fmla="*/ 548562 w 6857021"/>
              <a:gd name="connsiteY1" fmla="*/ 0 h 954107"/>
              <a:gd name="connsiteX2" fmla="*/ 1028553 w 6857021"/>
              <a:gd name="connsiteY2" fmla="*/ 0 h 954107"/>
              <a:gd name="connsiteX3" fmla="*/ 1577115 w 6857021"/>
              <a:gd name="connsiteY3" fmla="*/ 0 h 954107"/>
              <a:gd name="connsiteX4" fmla="*/ 2194247 w 6857021"/>
              <a:gd name="connsiteY4" fmla="*/ 0 h 954107"/>
              <a:gd name="connsiteX5" fmla="*/ 2879949 w 6857021"/>
              <a:gd name="connsiteY5" fmla="*/ 0 h 954107"/>
              <a:gd name="connsiteX6" fmla="*/ 3359940 w 6857021"/>
              <a:gd name="connsiteY6" fmla="*/ 0 h 954107"/>
              <a:gd name="connsiteX7" fmla="*/ 3839932 w 6857021"/>
              <a:gd name="connsiteY7" fmla="*/ 0 h 954107"/>
              <a:gd name="connsiteX8" fmla="*/ 4525634 w 6857021"/>
              <a:gd name="connsiteY8" fmla="*/ 0 h 954107"/>
              <a:gd name="connsiteX9" fmla="*/ 5279906 w 6857021"/>
              <a:gd name="connsiteY9" fmla="*/ 0 h 954107"/>
              <a:gd name="connsiteX10" fmla="*/ 5759898 w 6857021"/>
              <a:gd name="connsiteY10" fmla="*/ 0 h 954107"/>
              <a:gd name="connsiteX11" fmla="*/ 6857021 w 6857021"/>
              <a:gd name="connsiteY11" fmla="*/ 0 h 954107"/>
              <a:gd name="connsiteX12" fmla="*/ 6857021 w 6857021"/>
              <a:gd name="connsiteY12" fmla="*/ 467512 h 954107"/>
              <a:gd name="connsiteX13" fmla="*/ 6857021 w 6857021"/>
              <a:gd name="connsiteY13" fmla="*/ 954107 h 954107"/>
              <a:gd name="connsiteX14" fmla="*/ 6171319 w 6857021"/>
              <a:gd name="connsiteY14" fmla="*/ 954107 h 954107"/>
              <a:gd name="connsiteX15" fmla="*/ 5417047 w 6857021"/>
              <a:gd name="connsiteY15" fmla="*/ 954107 h 954107"/>
              <a:gd name="connsiteX16" fmla="*/ 4937055 w 6857021"/>
              <a:gd name="connsiteY16" fmla="*/ 954107 h 954107"/>
              <a:gd name="connsiteX17" fmla="*/ 4114213 w 6857021"/>
              <a:gd name="connsiteY17" fmla="*/ 954107 h 954107"/>
              <a:gd name="connsiteX18" fmla="*/ 3497081 w 6857021"/>
              <a:gd name="connsiteY18" fmla="*/ 954107 h 954107"/>
              <a:gd name="connsiteX19" fmla="*/ 2811379 w 6857021"/>
              <a:gd name="connsiteY19" fmla="*/ 954107 h 954107"/>
              <a:gd name="connsiteX20" fmla="*/ 2125677 w 6857021"/>
              <a:gd name="connsiteY20" fmla="*/ 954107 h 954107"/>
              <a:gd name="connsiteX21" fmla="*/ 1508545 w 6857021"/>
              <a:gd name="connsiteY21" fmla="*/ 954107 h 954107"/>
              <a:gd name="connsiteX22" fmla="*/ 1028553 w 6857021"/>
              <a:gd name="connsiteY22" fmla="*/ 954107 h 954107"/>
              <a:gd name="connsiteX23" fmla="*/ 0 w 6857021"/>
              <a:gd name="connsiteY23" fmla="*/ 954107 h 954107"/>
              <a:gd name="connsiteX24" fmla="*/ 0 w 6857021"/>
              <a:gd name="connsiteY24" fmla="*/ 496136 h 954107"/>
              <a:gd name="connsiteX25" fmla="*/ 0 w 6857021"/>
              <a:gd name="connsiteY25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57021" h="954107" fill="none" extrusionOk="0">
                <a:moveTo>
                  <a:pt x="0" y="0"/>
                </a:moveTo>
                <a:cubicBezTo>
                  <a:pt x="125895" y="3583"/>
                  <a:pt x="312929" y="18533"/>
                  <a:pt x="548562" y="0"/>
                </a:cubicBezTo>
                <a:cubicBezTo>
                  <a:pt x="784195" y="-18533"/>
                  <a:pt x="923432" y="4494"/>
                  <a:pt x="1028553" y="0"/>
                </a:cubicBezTo>
                <a:cubicBezTo>
                  <a:pt x="1133674" y="-4494"/>
                  <a:pt x="1340619" y="21224"/>
                  <a:pt x="1577115" y="0"/>
                </a:cubicBezTo>
                <a:cubicBezTo>
                  <a:pt x="1813611" y="-21224"/>
                  <a:pt x="1932957" y="16413"/>
                  <a:pt x="2194247" y="0"/>
                </a:cubicBezTo>
                <a:cubicBezTo>
                  <a:pt x="2455537" y="-16413"/>
                  <a:pt x="2607904" y="8678"/>
                  <a:pt x="2879949" y="0"/>
                </a:cubicBezTo>
                <a:cubicBezTo>
                  <a:pt x="3151994" y="-8678"/>
                  <a:pt x="3201329" y="10421"/>
                  <a:pt x="3359940" y="0"/>
                </a:cubicBezTo>
                <a:cubicBezTo>
                  <a:pt x="3518551" y="-10421"/>
                  <a:pt x="3645057" y="991"/>
                  <a:pt x="3839932" y="0"/>
                </a:cubicBezTo>
                <a:cubicBezTo>
                  <a:pt x="4034807" y="-991"/>
                  <a:pt x="4278696" y="-2036"/>
                  <a:pt x="4525634" y="0"/>
                </a:cubicBezTo>
                <a:cubicBezTo>
                  <a:pt x="4772572" y="2036"/>
                  <a:pt x="4904392" y="24191"/>
                  <a:pt x="5279906" y="0"/>
                </a:cubicBezTo>
                <a:cubicBezTo>
                  <a:pt x="5655420" y="-24191"/>
                  <a:pt x="5652221" y="15606"/>
                  <a:pt x="5759898" y="0"/>
                </a:cubicBezTo>
                <a:cubicBezTo>
                  <a:pt x="5867575" y="-15606"/>
                  <a:pt x="6420854" y="11075"/>
                  <a:pt x="6857021" y="0"/>
                </a:cubicBezTo>
                <a:cubicBezTo>
                  <a:pt x="6838552" y="185124"/>
                  <a:pt x="6851675" y="235702"/>
                  <a:pt x="6857021" y="467512"/>
                </a:cubicBezTo>
                <a:cubicBezTo>
                  <a:pt x="6862367" y="699322"/>
                  <a:pt x="6864809" y="780283"/>
                  <a:pt x="6857021" y="954107"/>
                </a:cubicBezTo>
                <a:cubicBezTo>
                  <a:pt x="6597320" y="983160"/>
                  <a:pt x="6471363" y="975000"/>
                  <a:pt x="6171319" y="954107"/>
                </a:cubicBezTo>
                <a:cubicBezTo>
                  <a:pt x="5871275" y="933214"/>
                  <a:pt x="5657003" y="974582"/>
                  <a:pt x="5417047" y="954107"/>
                </a:cubicBezTo>
                <a:cubicBezTo>
                  <a:pt x="5177091" y="933632"/>
                  <a:pt x="5163202" y="962530"/>
                  <a:pt x="4937055" y="954107"/>
                </a:cubicBezTo>
                <a:cubicBezTo>
                  <a:pt x="4710908" y="945684"/>
                  <a:pt x="4290311" y="936136"/>
                  <a:pt x="4114213" y="954107"/>
                </a:cubicBezTo>
                <a:cubicBezTo>
                  <a:pt x="3938115" y="972078"/>
                  <a:pt x="3624252" y="967217"/>
                  <a:pt x="3497081" y="954107"/>
                </a:cubicBezTo>
                <a:cubicBezTo>
                  <a:pt x="3369910" y="940997"/>
                  <a:pt x="2983737" y="952226"/>
                  <a:pt x="2811379" y="954107"/>
                </a:cubicBezTo>
                <a:cubicBezTo>
                  <a:pt x="2639021" y="955988"/>
                  <a:pt x="2444110" y="943129"/>
                  <a:pt x="2125677" y="954107"/>
                </a:cubicBezTo>
                <a:cubicBezTo>
                  <a:pt x="1807244" y="965085"/>
                  <a:pt x="1660782" y="965414"/>
                  <a:pt x="1508545" y="954107"/>
                </a:cubicBezTo>
                <a:cubicBezTo>
                  <a:pt x="1356308" y="942800"/>
                  <a:pt x="1135984" y="963672"/>
                  <a:pt x="1028553" y="954107"/>
                </a:cubicBezTo>
                <a:cubicBezTo>
                  <a:pt x="921122" y="944542"/>
                  <a:pt x="384732" y="907344"/>
                  <a:pt x="0" y="954107"/>
                </a:cubicBezTo>
                <a:cubicBezTo>
                  <a:pt x="-1248" y="806655"/>
                  <a:pt x="-951" y="652883"/>
                  <a:pt x="0" y="496136"/>
                </a:cubicBezTo>
                <a:cubicBezTo>
                  <a:pt x="951" y="339389"/>
                  <a:pt x="11546" y="239596"/>
                  <a:pt x="0" y="0"/>
                </a:cubicBezTo>
                <a:close/>
              </a:path>
              <a:path w="6857021" h="954107" stroke="0" extrusionOk="0">
                <a:moveTo>
                  <a:pt x="0" y="0"/>
                </a:moveTo>
                <a:cubicBezTo>
                  <a:pt x="303752" y="-17103"/>
                  <a:pt x="441980" y="-7564"/>
                  <a:pt x="685702" y="0"/>
                </a:cubicBezTo>
                <a:cubicBezTo>
                  <a:pt x="929424" y="7564"/>
                  <a:pt x="1148596" y="-20121"/>
                  <a:pt x="1508545" y="0"/>
                </a:cubicBezTo>
                <a:cubicBezTo>
                  <a:pt x="1868494" y="20121"/>
                  <a:pt x="1807752" y="-3764"/>
                  <a:pt x="1988536" y="0"/>
                </a:cubicBezTo>
                <a:cubicBezTo>
                  <a:pt x="2169320" y="3764"/>
                  <a:pt x="2299427" y="-2915"/>
                  <a:pt x="2537098" y="0"/>
                </a:cubicBezTo>
                <a:cubicBezTo>
                  <a:pt x="2774769" y="2915"/>
                  <a:pt x="2778701" y="-16742"/>
                  <a:pt x="3017089" y="0"/>
                </a:cubicBezTo>
                <a:cubicBezTo>
                  <a:pt x="3255477" y="16742"/>
                  <a:pt x="3515734" y="15662"/>
                  <a:pt x="3839932" y="0"/>
                </a:cubicBezTo>
                <a:cubicBezTo>
                  <a:pt x="4164130" y="-15662"/>
                  <a:pt x="4192956" y="8016"/>
                  <a:pt x="4525634" y="0"/>
                </a:cubicBezTo>
                <a:cubicBezTo>
                  <a:pt x="4858312" y="-8016"/>
                  <a:pt x="4960778" y="20849"/>
                  <a:pt x="5142766" y="0"/>
                </a:cubicBezTo>
                <a:cubicBezTo>
                  <a:pt x="5324754" y="-20849"/>
                  <a:pt x="5658651" y="29030"/>
                  <a:pt x="5828468" y="0"/>
                </a:cubicBezTo>
                <a:cubicBezTo>
                  <a:pt x="5998285" y="-29030"/>
                  <a:pt x="6622258" y="11828"/>
                  <a:pt x="6857021" y="0"/>
                </a:cubicBezTo>
                <a:cubicBezTo>
                  <a:pt x="6857048" y="163750"/>
                  <a:pt x="6838598" y="270135"/>
                  <a:pt x="6857021" y="457971"/>
                </a:cubicBezTo>
                <a:cubicBezTo>
                  <a:pt x="6875444" y="645807"/>
                  <a:pt x="6859979" y="727987"/>
                  <a:pt x="6857021" y="954107"/>
                </a:cubicBezTo>
                <a:cubicBezTo>
                  <a:pt x="6692192" y="983042"/>
                  <a:pt x="6395737" y="940672"/>
                  <a:pt x="6102749" y="954107"/>
                </a:cubicBezTo>
                <a:cubicBezTo>
                  <a:pt x="5809761" y="967542"/>
                  <a:pt x="5677821" y="937481"/>
                  <a:pt x="5485617" y="954107"/>
                </a:cubicBezTo>
                <a:cubicBezTo>
                  <a:pt x="5293413" y="970733"/>
                  <a:pt x="4930522" y="941960"/>
                  <a:pt x="4731344" y="954107"/>
                </a:cubicBezTo>
                <a:cubicBezTo>
                  <a:pt x="4532166" y="966254"/>
                  <a:pt x="4406140" y="966697"/>
                  <a:pt x="4182783" y="954107"/>
                </a:cubicBezTo>
                <a:cubicBezTo>
                  <a:pt x="3959426" y="941517"/>
                  <a:pt x="3887607" y="931311"/>
                  <a:pt x="3702791" y="954107"/>
                </a:cubicBezTo>
                <a:cubicBezTo>
                  <a:pt x="3517975" y="976903"/>
                  <a:pt x="3323512" y="990903"/>
                  <a:pt x="2948519" y="954107"/>
                </a:cubicBezTo>
                <a:cubicBezTo>
                  <a:pt x="2573526" y="917311"/>
                  <a:pt x="2604177" y="980840"/>
                  <a:pt x="2399957" y="954107"/>
                </a:cubicBezTo>
                <a:cubicBezTo>
                  <a:pt x="2195737" y="927374"/>
                  <a:pt x="1886761" y="932393"/>
                  <a:pt x="1714255" y="954107"/>
                </a:cubicBezTo>
                <a:cubicBezTo>
                  <a:pt x="1541749" y="975821"/>
                  <a:pt x="1347181" y="942492"/>
                  <a:pt x="1165694" y="954107"/>
                </a:cubicBezTo>
                <a:cubicBezTo>
                  <a:pt x="984207" y="965722"/>
                  <a:pt x="532519" y="925967"/>
                  <a:pt x="0" y="954107"/>
                </a:cubicBezTo>
                <a:cubicBezTo>
                  <a:pt x="5109" y="777685"/>
                  <a:pt x="-7301" y="628420"/>
                  <a:pt x="0" y="457971"/>
                </a:cubicBezTo>
                <a:cubicBezTo>
                  <a:pt x="7301" y="287522"/>
                  <a:pt x="-15816" y="21697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b.	Using table from (a), calculate the mean, median, mode. </a:t>
            </a:r>
            <a:endParaRPr lang="en-US" sz="28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C40DC4-5ED7-9EC2-A110-3A329E98A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180127"/>
              </p:ext>
            </p:extLst>
          </p:nvPr>
        </p:nvGraphicFramePr>
        <p:xfrm>
          <a:off x="457804" y="2007469"/>
          <a:ext cx="6218294" cy="5864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866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1987262" y="2822084"/>
            <a:ext cx="10655123" cy="3595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 and Books.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Middle value of the observation.</a:t>
            </a:r>
          </a:p>
          <a:p>
            <a:endParaRPr lang="en-US" sz="3200" dirty="0"/>
          </a:p>
          <a:p>
            <a:r>
              <a:rPr lang="en-US" sz="3200" dirty="0"/>
              <a:t> After they have been arranged/ordered from smallest to largest.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86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 for Ungrouped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There are two types of formula for ungrouped data</a:t>
            </a:r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D03CA5-ADC4-0FA5-1098-F14F71D7AD4C}"/>
                  </a:ext>
                </a:extLst>
              </p:cNvPr>
              <p:cNvSpPr txBox="1"/>
              <p:nvPr/>
            </p:nvSpPr>
            <p:spPr>
              <a:xfrm>
                <a:off x="650089" y="3535847"/>
                <a:ext cx="6238700" cy="2016321"/>
              </a:xfrm>
              <a:custGeom>
                <a:avLst/>
                <a:gdLst>
                  <a:gd name="connsiteX0" fmla="*/ 0 w 6238700"/>
                  <a:gd name="connsiteY0" fmla="*/ 0 h 2016321"/>
                  <a:gd name="connsiteX1" fmla="*/ 568415 w 6238700"/>
                  <a:gd name="connsiteY1" fmla="*/ 0 h 2016321"/>
                  <a:gd name="connsiteX2" fmla="*/ 1074443 w 6238700"/>
                  <a:gd name="connsiteY2" fmla="*/ 0 h 2016321"/>
                  <a:gd name="connsiteX3" fmla="*/ 1642858 w 6238700"/>
                  <a:gd name="connsiteY3" fmla="*/ 0 h 2016321"/>
                  <a:gd name="connsiteX4" fmla="*/ 2273660 w 6238700"/>
                  <a:gd name="connsiteY4" fmla="*/ 0 h 2016321"/>
                  <a:gd name="connsiteX5" fmla="*/ 2966848 w 6238700"/>
                  <a:gd name="connsiteY5" fmla="*/ 0 h 2016321"/>
                  <a:gd name="connsiteX6" fmla="*/ 3472876 w 6238700"/>
                  <a:gd name="connsiteY6" fmla="*/ 0 h 2016321"/>
                  <a:gd name="connsiteX7" fmla="*/ 3978904 w 6238700"/>
                  <a:gd name="connsiteY7" fmla="*/ 0 h 2016321"/>
                  <a:gd name="connsiteX8" fmla="*/ 4672093 w 6238700"/>
                  <a:gd name="connsiteY8" fmla="*/ 0 h 2016321"/>
                  <a:gd name="connsiteX9" fmla="*/ 5427669 w 6238700"/>
                  <a:gd name="connsiteY9" fmla="*/ 0 h 2016321"/>
                  <a:gd name="connsiteX10" fmla="*/ 6238700 w 6238700"/>
                  <a:gd name="connsiteY10" fmla="*/ 0 h 2016321"/>
                  <a:gd name="connsiteX11" fmla="*/ 6238700 w 6238700"/>
                  <a:gd name="connsiteY11" fmla="*/ 651944 h 2016321"/>
                  <a:gd name="connsiteX12" fmla="*/ 6238700 w 6238700"/>
                  <a:gd name="connsiteY12" fmla="*/ 1263561 h 2016321"/>
                  <a:gd name="connsiteX13" fmla="*/ 6238700 w 6238700"/>
                  <a:gd name="connsiteY13" fmla="*/ 2016321 h 2016321"/>
                  <a:gd name="connsiteX14" fmla="*/ 5545511 w 6238700"/>
                  <a:gd name="connsiteY14" fmla="*/ 2016321 h 2016321"/>
                  <a:gd name="connsiteX15" fmla="*/ 4789935 w 6238700"/>
                  <a:gd name="connsiteY15" fmla="*/ 2016321 h 2016321"/>
                  <a:gd name="connsiteX16" fmla="*/ 4283907 w 6238700"/>
                  <a:gd name="connsiteY16" fmla="*/ 2016321 h 2016321"/>
                  <a:gd name="connsiteX17" fmla="*/ 3465944 w 6238700"/>
                  <a:gd name="connsiteY17" fmla="*/ 2016321 h 2016321"/>
                  <a:gd name="connsiteX18" fmla="*/ 2835143 w 6238700"/>
                  <a:gd name="connsiteY18" fmla="*/ 2016321 h 2016321"/>
                  <a:gd name="connsiteX19" fmla="*/ 2141954 w 6238700"/>
                  <a:gd name="connsiteY19" fmla="*/ 2016321 h 2016321"/>
                  <a:gd name="connsiteX20" fmla="*/ 1448765 w 6238700"/>
                  <a:gd name="connsiteY20" fmla="*/ 2016321 h 2016321"/>
                  <a:gd name="connsiteX21" fmla="*/ 817963 w 6238700"/>
                  <a:gd name="connsiteY21" fmla="*/ 2016321 h 2016321"/>
                  <a:gd name="connsiteX22" fmla="*/ 0 w 6238700"/>
                  <a:gd name="connsiteY22" fmla="*/ 2016321 h 2016321"/>
                  <a:gd name="connsiteX23" fmla="*/ 0 w 6238700"/>
                  <a:gd name="connsiteY23" fmla="*/ 1384540 h 2016321"/>
                  <a:gd name="connsiteX24" fmla="*/ 0 w 6238700"/>
                  <a:gd name="connsiteY24" fmla="*/ 752760 h 2016321"/>
                  <a:gd name="connsiteX25" fmla="*/ 0 w 6238700"/>
                  <a:gd name="connsiteY25" fmla="*/ 0 h 2016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38700" h="2016321" fill="none" extrusionOk="0">
                    <a:moveTo>
                      <a:pt x="0" y="0"/>
                    </a:moveTo>
                    <a:cubicBezTo>
                      <a:pt x="217214" y="16160"/>
                      <a:pt x="436020" y="-21323"/>
                      <a:pt x="568415" y="0"/>
                    </a:cubicBezTo>
                    <a:cubicBezTo>
                      <a:pt x="700811" y="21323"/>
                      <a:pt x="870675" y="-11970"/>
                      <a:pt x="1074443" y="0"/>
                    </a:cubicBezTo>
                    <a:cubicBezTo>
                      <a:pt x="1278211" y="11970"/>
                      <a:pt x="1445526" y="24232"/>
                      <a:pt x="1642858" y="0"/>
                    </a:cubicBezTo>
                    <a:cubicBezTo>
                      <a:pt x="1840191" y="-24232"/>
                      <a:pt x="2138882" y="19092"/>
                      <a:pt x="2273660" y="0"/>
                    </a:cubicBezTo>
                    <a:cubicBezTo>
                      <a:pt x="2408438" y="-19092"/>
                      <a:pt x="2820341" y="-22543"/>
                      <a:pt x="2966848" y="0"/>
                    </a:cubicBezTo>
                    <a:cubicBezTo>
                      <a:pt x="3113355" y="22543"/>
                      <a:pt x="3246800" y="-14169"/>
                      <a:pt x="3472876" y="0"/>
                    </a:cubicBezTo>
                    <a:cubicBezTo>
                      <a:pt x="3698952" y="14169"/>
                      <a:pt x="3729388" y="-23275"/>
                      <a:pt x="3978904" y="0"/>
                    </a:cubicBezTo>
                    <a:cubicBezTo>
                      <a:pt x="4228420" y="23275"/>
                      <a:pt x="4417511" y="13546"/>
                      <a:pt x="4672093" y="0"/>
                    </a:cubicBezTo>
                    <a:cubicBezTo>
                      <a:pt x="4926675" y="-13546"/>
                      <a:pt x="5178367" y="19768"/>
                      <a:pt x="5427669" y="0"/>
                    </a:cubicBezTo>
                    <a:cubicBezTo>
                      <a:pt x="5676971" y="-19768"/>
                      <a:pt x="5879943" y="-27560"/>
                      <a:pt x="6238700" y="0"/>
                    </a:cubicBezTo>
                    <a:cubicBezTo>
                      <a:pt x="6231286" y="304295"/>
                      <a:pt x="6240392" y="452914"/>
                      <a:pt x="6238700" y="651944"/>
                    </a:cubicBezTo>
                    <a:cubicBezTo>
                      <a:pt x="6237008" y="850974"/>
                      <a:pt x="6261808" y="1108342"/>
                      <a:pt x="6238700" y="1263561"/>
                    </a:cubicBezTo>
                    <a:cubicBezTo>
                      <a:pt x="6215592" y="1418780"/>
                      <a:pt x="6245114" y="1652229"/>
                      <a:pt x="6238700" y="2016321"/>
                    </a:cubicBezTo>
                    <a:cubicBezTo>
                      <a:pt x="6022380" y="2007308"/>
                      <a:pt x="5742607" y="2030051"/>
                      <a:pt x="5545511" y="2016321"/>
                    </a:cubicBezTo>
                    <a:cubicBezTo>
                      <a:pt x="5348415" y="2002591"/>
                      <a:pt x="5007381" y="2018801"/>
                      <a:pt x="4789935" y="2016321"/>
                    </a:cubicBezTo>
                    <a:cubicBezTo>
                      <a:pt x="4572489" y="2013841"/>
                      <a:pt x="4501654" y="2031491"/>
                      <a:pt x="4283907" y="2016321"/>
                    </a:cubicBezTo>
                    <a:cubicBezTo>
                      <a:pt x="4066160" y="2001151"/>
                      <a:pt x="3849067" y="2023607"/>
                      <a:pt x="3465944" y="2016321"/>
                    </a:cubicBezTo>
                    <a:cubicBezTo>
                      <a:pt x="3082821" y="2009035"/>
                      <a:pt x="3093637" y="2003228"/>
                      <a:pt x="2835143" y="2016321"/>
                    </a:cubicBezTo>
                    <a:cubicBezTo>
                      <a:pt x="2576649" y="2029414"/>
                      <a:pt x="2423009" y="2023639"/>
                      <a:pt x="2141954" y="2016321"/>
                    </a:cubicBezTo>
                    <a:cubicBezTo>
                      <a:pt x="1860899" y="2009003"/>
                      <a:pt x="1781735" y="2021275"/>
                      <a:pt x="1448765" y="2016321"/>
                    </a:cubicBezTo>
                    <a:cubicBezTo>
                      <a:pt x="1115795" y="2011367"/>
                      <a:pt x="983601" y="2044416"/>
                      <a:pt x="817963" y="2016321"/>
                    </a:cubicBezTo>
                    <a:cubicBezTo>
                      <a:pt x="652325" y="1988226"/>
                      <a:pt x="180990" y="1996441"/>
                      <a:pt x="0" y="2016321"/>
                    </a:cubicBezTo>
                    <a:cubicBezTo>
                      <a:pt x="-28908" y="1705560"/>
                      <a:pt x="-7170" y="1519711"/>
                      <a:pt x="0" y="1384540"/>
                    </a:cubicBezTo>
                    <a:cubicBezTo>
                      <a:pt x="7170" y="1249369"/>
                      <a:pt x="19039" y="1062157"/>
                      <a:pt x="0" y="752760"/>
                    </a:cubicBezTo>
                    <a:cubicBezTo>
                      <a:pt x="-19039" y="443363"/>
                      <a:pt x="-19366" y="275809"/>
                      <a:pt x="0" y="0"/>
                    </a:cubicBezTo>
                    <a:close/>
                  </a:path>
                  <a:path w="6238700" h="2016321" stroke="0" extrusionOk="0">
                    <a:moveTo>
                      <a:pt x="0" y="0"/>
                    </a:moveTo>
                    <a:cubicBezTo>
                      <a:pt x="270301" y="33715"/>
                      <a:pt x="401484" y="24702"/>
                      <a:pt x="693189" y="0"/>
                    </a:cubicBezTo>
                    <a:cubicBezTo>
                      <a:pt x="984894" y="-24702"/>
                      <a:pt x="1164755" y="25546"/>
                      <a:pt x="1511152" y="0"/>
                    </a:cubicBezTo>
                    <a:cubicBezTo>
                      <a:pt x="1857549" y="-25546"/>
                      <a:pt x="1893888" y="10030"/>
                      <a:pt x="2017180" y="0"/>
                    </a:cubicBezTo>
                    <a:cubicBezTo>
                      <a:pt x="2140472" y="-10030"/>
                      <a:pt x="2453056" y="27885"/>
                      <a:pt x="2585595" y="0"/>
                    </a:cubicBezTo>
                    <a:cubicBezTo>
                      <a:pt x="2718135" y="-27885"/>
                      <a:pt x="2856574" y="-11243"/>
                      <a:pt x="3091622" y="0"/>
                    </a:cubicBezTo>
                    <a:cubicBezTo>
                      <a:pt x="3326670" y="11243"/>
                      <a:pt x="3514576" y="-25910"/>
                      <a:pt x="3909585" y="0"/>
                    </a:cubicBezTo>
                    <a:cubicBezTo>
                      <a:pt x="4304594" y="25910"/>
                      <a:pt x="4371738" y="-12298"/>
                      <a:pt x="4602774" y="0"/>
                    </a:cubicBezTo>
                    <a:cubicBezTo>
                      <a:pt x="4833810" y="12298"/>
                      <a:pt x="4988876" y="-8635"/>
                      <a:pt x="5233576" y="0"/>
                    </a:cubicBezTo>
                    <a:cubicBezTo>
                      <a:pt x="5478276" y="8635"/>
                      <a:pt x="5837748" y="1745"/>
                      <a:pt x="6238700" y="0"/>
                    </a:cubicBezTo>
                    <a:cubicBezTo>
                      <a:pt x="6227488" y="293404"/>
                      <a:pt x="6265934" y="314658"/>
                      <a:pt x="6238700" y="611617"/>
                    </a:cubicBezTo>
                    <a:cubicBezTo>
                      <a:pt x="6211466" y="908576"/>
                      <a:pt x="6228012" y="957029"/>
                      <a:pt x="6238700" y="1283724"/>
                    </a:cubicBezTo>
                    <a:cubicBezTo>
                      <a:pt x="6249388" y="1610419"/>
                      <a:pt x="6234688" y="1834349"/>
                      <a:pt x="6238700" y="2016321"/>
                    </a:cubicBezTo>
                    <a:cubicBezTo>
                      <a:pt x="5988817" y="2023450"/>
                      <a:pt x="5785076" y="2033307"/>
                      <a:pt x="5483124" y="2016321"/>
                    </a:cubicBezTo>
                    <a:cubicBezTo>
                      <a:pt x="5181172" y="1999335"/>
                      <a:pt x="5091139" y="1991265"/>
                      <a:pt x="4852322" y="2016321"/>
                    </a:cubicBezTo>
                    <a:cubicBezTo>
                      <a:pt x="4613505" y="2041377"/>
                      <a:pt x="4288351" y="2051840"/>
                      <a:pt x="4096746" y="2016321"/>
                    </a:cubicBezTo>
                    <a:cubicBezTo>
                      <a:pt x="3905141" y="1980802"/>
                      <a:pt x="3660893" y="1989158"/>
                      <a:pt x="3528331" y="2016321"/>
                    </a:cubicBezTo>
                    <a:cubicBezTo>
                      <a:pt x="3395769" y="2043484"/>
                      <a:pt x="3226924" y="1999723"/>
                      <a:pt x="3022304" y="2016321"/>
                    </a:cubicBezTo>
                    <a:cubicBezTo>
                      <a:pt x="2817684" y="2032919"/>
                      <a:pt x="2534837" y="1978638"/>
                      <a:pt x="2266728" y="2016321"/>
                    </a:cubicBezTo>
                    <a:cubicBezTo>
                      <a:pt x="1998619" y="2054004"/>
                      <a:pt x="1831093" y="2021834"/>
                      <a:pt x="1698313" y="2016321"/>
                    </a:cubicBezTo>
                    <a:cubicBezTo>
                      <a:pt x="1565533" y="2010808"/>
                      <a:pt x="1324215" y="2049903"/>
                      <a:pt x="1005124" y="2016321"/>
                    </a:cubicBezTo>
                    <a:cubicBezTo>
                      <a:pt x="686033" y="1982739"/>
                      <a:pt x="480339" y="1994895"/>
                      <a:pt x="0" y="2016321"/>
                    </a:cubicBezTo>
                    <a:cubicBezTo>
                      <a:pt x="2600" y="1751045"/>
                      <a:pt x="-507" y="1650320"/>
                      <a:pt x="0" y="1303888"/>
                    </a:cubicBezTo>
                    <a:cubicBezTo>
                      <a:pt x="507" y="957456"/>
                      <a:pt x="-4607" y="869019"/>
                      <a:pt x="0" y="692270"/>
                    </a:cubicBezTo>
                    <a:cubicBezTo>
                      <a:pt x="4607" y="515521"/>
                      <a:pt x="6669" y="215207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When “n” is odd: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𝑂𝑏𝑠𝑒𝑟𝑣𝑎𝑡𝑖𝑜𝑛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D03CA5-ADC4-0FA5-1098-F14F71D7A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89" y="3535847"/>
                <a:ext cx="6238700" cy="2016321"/>
              </a:xfrm>
              <a:prstGeom prst="rect">
                <a:avLst/>
              </a:prstGeom>
              <a:blipFill>
                <a:blip r:embed="rId2"/>
                <a:stretch>
                  <a:fillRect l="-1650" t="-1475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238700"/>
                          <a:gd name="connsiteY0" fmla="*/ 0 h 2016321"/>
                          <a:gd name="connsiteX1" fmla="*/ 568415 w 6238700"/>
                          <a:gd name="connsiteY1" fmla="*/ 0 h 2016321"/>
                          <a:gd name="connsiteX2" fmla="*/ 1074443 w 6238700"/>
                          <a:gd name="connsiteY2" fmla="*/ 0 h 2016321"/>
                          <a:gd name="connsiteX3" fmla="*/ 1642858 w 6238700"/>
                          <a:gd name="connsiteY3" fmla="*/ 0 h 2016321"/>
                          <a:gd name="connsiteX4" fmla="*/ 2273660 w 6238700"/>
                          <a:gd name="connsiteY4" fmla="*/ 0 h 2016321"/>
                          <a:gd name="connsiteX5" fmla="*/ 2966848 w 6238700"/>
                          <a:gd name="connsiteY5" fmla="*/ 0 h 2016321"/>
                          <a:gd name="connsiteX6" fmla="*/ 3472876 w 6238700"/>
                          <a:gd name="connsiteY6" fmla="*/ 0 h 2016321"/>
                          <a:gd name="connsiteX7" fmla="*/ 3978904 w 6238700"/>
                          <a:gd name="connsiteY7" fmla="*/ 0 h 2016321"/>
                          <a:gd name="connsiteX8" fmla="*/ 4672093 w 6238700"/>
                          <a:gd name="connsiteY8" fmla="*/ 0 h 2016321"/>
                          <a:gd name="connsiteX9" fmla="*/ 5427669 w 6238700"/>
                          <a:gd name="connsiteY9" fmla="*/ 0 h 2016321"/>
                          <a:gd name="connsiteX10" fmla="*/ 6238700 w 6238700"/>
                          <a:gd name="connsiteY10" fmla="*/ 0 h 2016321"/>
                          <a:gd name="connsiteX11" fmla="*/ 6238700 w 6238700"/>
                          <a:gd name="connsiteY11" fmla="*/ 651944 h 2016321"/>
                          <a:gd name="connsiteX12" fmla="*/ 6238700 w 6238700"/>
                          <a:gd name="connsiteY12" fmla="*/ 1263561 h 2016321"/>
                          <a:gd name="connsiteX13" fmla="*/ 6238700 w 6238700"/>
                          <a:gd name="connsiteY13" fmla="*/ 2016321 h 2016321"/>
                          <a:gd name="connsiteX14" fmla="*/ 5545511 w 6238700"/>
                          <a:gd name="connsiteY14" fmla="*/ 2016321 h 2016321"/>
                          <a:gd name="connsiteX15" fmla="*/ 4789935 w 6238700"/>
                          <a:gd name="connsiteY15" fmla="*/ 2016321 h 2016321"/>
                          <a:gd name="connsiteX16" fmla="*/ 4283907 w 6238700"/>
                          <a:gd name="connsiteY16" fmla="*/ 2016321 h 2016321"/>
                          <a:gd name="connsiteX17" fmla="*/ 3465944 w 6238700"/>
                          <a:gd name="connsiteY17" fmla="*/ 2016321 h 2016321"/>
                          <a:gd name="connsiteX18" fmla="*/ 2835143 w 6238700"/>
                          <a:gd name="connsiteY18" fmla="*/ 2016321 h 2016321"/>
                          <a:gd name="connsiteX19" fmla="*/ 2141954 w 6238700"/>
                          <a:gd name="connsiteY19" fmla="*/ 2016321 h 2016321"/>
                          <a:gd name="connsiteX20" fmla="*/ 1448765 w 6238700"/>
                          <a:gd name="connsiteY20" fmla="*/ 2016321 h 2016321"/>
                          <a:gd name="connsiteX21" fmla="*/ 817963 w 6238700"/>
                          <a:gd name="connsiteY21" fmla="*/ 2016321 h 2016321"/>
                          <a:gd name="connsiteX22" fmla="*/ 0 w 6238700"/>
                          <a:gd name="connsiteY22" fmla="*/ 2016321 h 2016321"/>
                          <a:gd name="connsiteX23" fmla="*/ 0 w 6238700"/>
                          <a:gd name="connsiteY23" fmla="*/ 1384540 h 2016321"/>
                          <a:gd name="connsiteX24" fmla="*/ 0 w 6238700"/>
                          <a:gd name="connsiteY24" fmla="*/ 752760 h 2016321"/>
                          <a:gd name="connsiteX25" fmla="*/ 0 w 6238700"/>
                          <a:gd name="connsiteY25" fmla="*/ 0 h 20163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238700" h="2016321" fill="none" extrusionOk="0">
                            <a:moveTo>
                              <a:pt x="0" y="0"/>
                            </a:moveTo>
                            <a:cubicBezTo>
                              <a:pt x="217214" y="16160"/>
                              <a:pt x="436020" y="-21323"/>
                              <a:pt x="568415" y="0"/>
                            </a:cubicBezTo>
                            <a:cubicBezTo>
                              <a:pt x="700811" y="21323"/>
                              <a:pt x="870675" y="-11970"/>
                              <a:pt x="1074443" y="0"/>
                            </a:cubicBezTo>
                            <a:cubicBezTo>
                              <a:pt x="1278211" y="11970"/>
                              <a:pt x="1445526" y="24232"/>
                              <a:pt x="1642858" y="0"/>
                            </a:cubicBezTo>
                            <a:cubicBezTo>
                              <a:pt x="1840191" y="-24232"/>
                              <a:pt x="2138882" y="19092"/>
                              <a:pt x="2273660" y="0"/>
                            </a:cubicBezTo>
                            <a:cubicBezTo>
                              <a:pt x="2408438" y="-19092"/>
                              <a:pt x="2820341" y="-22543"/>
                              <a:pt x="2966848" y="0"/>
                            </a:cubicBezTo>
                            <a:cubicBezTo>
                              <a:pt x="3113355" y="22543"/>
                              <a:pt x="3246800" y="-14169"/>
                              <a:pt x="3472876" y="0"/>
                            </a:cubicBezTo>
                            <a:cubicBezTo>
                              <a:pt x="3698952" y="14169"/>
                              <a:pt x="3729388" y="-23275"/>
                              <a:pt x="3978904" y="0"/>
                            </a:cubicBezTo>
                            <a:cubicBezTo>
                              <a:pt x="4228420" y="23275"/>
                              <a:pt x="4417511" y="13546"/>
                              <a:pt x="4672093" y="0"/>
                            </a:cubicBezTo>
                            <a:cubicBezTo>
                              <a:pt x="4926675" y="-13546"/>
                              <a:pt x="5178367" y="19768"/>
                              <a:pt x="5427669" y="0"/>
                            </a:cubicBezTo>
                            <a:cubicBezTo>
                              <a:pt x="5676971" y="-19768"/>
                              <a:pt x="5879943" y="-27560"/>
                              <a:pt x="6238700" y="0"/>
                            </a:cubicBezTo>
                            <a:cubicBezTo>
                              <a:pt x="6231286" y="304295"/>
                              <a:pt x="6240392" y="452914"/>
                              <a:pt x="6238700" y="651944"/>
                            </a:cubicBezTo>
                            <a:cubicBezTo>
                              <a:pt x="6237008" y="850974"/>
                              <a:pt x="6261808" y="1108342"/>
                              <a:pt x="6238700" y="1263561"/>
                            </a:cubicBezTo>
                            <a:cubicBezTo>
                              <a:pt x="6215592" y="1418780"/>
                              <a:pt x="6245114" y="1652229"/>
                              <a:pt x="6238700" y="2016321"/>
                            </a:cubicBezTo>
                            <a:cubicBezTo>
                              <a:pt x="6022380" y="2007308"/>
                              <a:pt x="5742607" y="2030051"/>
                              <a:pt x="5545511" y="2016321"/>
                            </a:cubicBezTo>
                            <a:cubicBezTo>
                              <a:pt x="5348415" y="2002591"/>
                              <a:pt x="5007381" y="2018801"/>
                              <a:pt x="4789935" y="2016321"/>
                            </a:cubicBezTo>
                            <a:cubicBezTo>
                              <a:pt x="4572489" y="2013841"/>
                              <a:pt x="4501654" y="2031491"/>
                              <a:pt x="4283907" y="2016321"/>
                            </a:cubicBezTo>
                            <a:cubicBezTo>
                              <a:pt x="4066160" y="2001151"/>
                              <a:pt x="3849067" y="2023607"/>
                              <a:pt x="3465944" y="2016321"/>
                            </a:cubicBezTo>
                            <a:cubicBezTo>
                              <a:pt x="3082821" y="2009035"/>
                              <a:pt x="3093637" y="2003228"/>
                              <a:pt x="2835143" y="2016321"/>
                            </a:cubicBezTo>
                            <a:cubicBezTo>
                              <a:pt x="2576649" y="2029414"/>
                              <a:pt x="2423009" y="2023639"/>
                              <a:pt x="2141954" y="2016321"/>
                            </a:cubicBezTo>
                            <a:cubicBezTo>
                              <a:pt x="1860899" y="2009003"/>
                              <a:pt x="1781735" y="2021275"/>
                              <a:pt x="1448765" y="2016321"/>
                            </a:cubicBezTo>
                            <a:cubicBezTo>
                              <a:pt x="1115795" y="2011367"/>
                              <a:pt x="983601" y="2044416"/>
                              <a:pt x="817963" y="2016321"/>
                            </a:cubicBezTo>
                            <a:cubicBezTo>
                              <a:pt x="652325" y="1988226"/>
                              <a:pt x="180990" y="1996441"/>
                              <a:pt x="0" y="2016321"/>
                            </a:cubicBezTo>
                            <a:cubicBezTo>
                              <a:pt x="-28908" y="1705560"/>
                              <a:pt x="-7170" y="1519711"/>
                              <a:pt x="0" y="1384540"/>
                            </a:cubicBezTo>
                            <a:cubicBezTo>
                              <a:pt x="7170" y="1249369"/>
                              <a:pt x="19039" y="1062157"/>
                              <a:pt x="0" y="752760"/>
                            </a:cubicBezTo>
                            <a:cubicBezTo>
                              <a:pt x="-19039" y="443363"/>
                              <a:pt x="-19366" y="275809"/>
                              <a:pt x="0" y="0"/>
                            </a:cubicBezTo>
                            <a:close/>
                          </a:path>
                          <a:path w="6238700" h="2016321" stroke="0" extrusionOk="0">
                            <a:moveTo>
                              <a:pt x="0" y="0"/>
                            </a:moveTo>
                            <a:cubicBezTo>
                              <a:pt x="270301" y="33715"/>
                              <a:pt x="401484" y="24702"/>
                              <a:pt x="693189" y="0"/>
                            </a:cubicBezTo>
                            <a:cubicBezTo>
                              <a:pt x="984894" y="-24702"/>
                              <a:pt x="1164755" y="25546"/>
                              <a:pt x="1511152" y="0"/>
                            </a:cubicBezTo>
                            <a:cubicBezTo>
                              <a:pt x="1857549" y="-25546"/>
                              <a:pt x="1893888" y="10030"/>
                              <a:pt x="2017180" y="0"/>
                            </a:cubicBezTo>
                            <a:cubicBezTo>
                              <a:pt x="2140472" y="-10030"/>
                              <a:pt x="2453056" y="27885"/>
                              <a:pt x="2585595" y="0"/>
                            </a:cubicBezTo>
                            <a:cubicBezTo>
                              <a:pt x="2718135" y="-27885"/>
                              <a:pt x="2856574" y="-11243"/>
                              <a:pt x="3091622" y="0"/>
                            </a:cubicBezTo>
                            <a:cubicBezTo>
                              <a:pt x="3326670" y="11243"/>
                              <a:pt x="3514576" y="-25910"/>
                              <a:pt x="3909585" y="0"/>
                            </a:cubicBezTo>
                            <a:cubicBezTo>
                              <a:pt x="4304594" y="25910"/>
                              <a:pt x="4371738" y="-12298"/>
                              <a:pt x="4602774" y="0"/>
                            </a:cubicBezTo>
                            <a:cubicBezTo>
                              <a:pt x="4833810" y="12298"/>
                              <a:pt x="4988876" y="-8635"/>
                              <a:pt x="5233576" y="0"/>
                            </a:cubicBezTo>
                            <a:cubicBezTo>
                              <a:pt x="5478276" y="8635"/>
                              <a:pt x="5837748" y="1745"/>
                              <a:pt x="6238700" y="0"/>
                            </a:cubicBezTo>
                            <a:cubicBezTo>
                              <a:pt x="6227488" y="293404"/>
                              <a:pt x="6265934" y="314658"/>
                              <a:pt x="6238700" y="611617"/>
                            </a:cubicBezTo>
                            <a:cubicBezTo>
                              <a:pt x="6211466" y="908576"/>
                              <a:pt x="6228012" y="957029"/>
                              <a:pt x="6238700" y="1283724"/>
                            </a:cubicBezTo>
                            <a:cubicBezTo>
                              <a:pt x="6249388" y="1610419"/>
                              <a:pt x="6234688" y="1834349"/>
                              <a:pt x="6238700" y="2016321"/>
                            </a:cubicBezTo>
                            <a:cubicBezTo>
                              <a:pt x="5988817" y="2023450"/>
                              <a:pt x="5785076" y="2033307"/>
                              <a:pt x="5483124" y="2016321"/>
                            </a:cubicBezTo>
                            <a:cubicBezTo>
                              <a:pt x="5181172" y="1999335"/>
                              <a:pt x="5091139" y="1991265"/>
                              <a:pt x="4852322" y="2016321"/>
                            </a:cubicBezTo>
                            <a:cubicBezTo>
                              <a:pt x="4613505" y="2041377"/>
                              <a:pt x="4288351" y="2051840"/>
                              <a:pt x="4096746" y="2016321"/>
                            </a:cubicBezTo>
                            <a:cubicBezTo>
                              <a:pt x="3905141" y="1980802"/>
                              <a:pt x="3660893" y="1989158"/>
                              <a:pt x="3528331" y="2016321"/>
                            </a:cubicBezTo>
                            <a:cubicBezTo>
                              <a:pt x="3395769" y="2043484"/>
                              <a:pt x="3226924" y="1999723"/>
                              <a:pt x="3022304" y="2016321"/>
                            </a:cubicBezTo>
                            <a:cubicBezTo>
                              <a:pt x="2817684" y="2032919"/>
                              <a:pt x="2534837" y="1978638"/>
                              <a:pt x="2266728" y="2016321"/>
                            </a:cubicBezTo>
                            <a:cubicBezTo>
                              <a:pt x="1998619" y="2054004"/>
                              <a:pt x="1831093" y="2021834"/>
                              <a:pt x="1698313" y="2016321"/>
                            </a:cubicBezTo>
                            <a:cubicBezTo>
                              <a:pt x="1565533" y="2010808"/>
                              <a:pt x="1324215" y="2049903"/>
                              <a:pt x="1005124" y="2016321"/>
                            </a:cubicBezTo>
                            <a:cubicBezTo>
                              <a:pt x="686033" y="1982739"/>
                              <a:pt x="480339" y="1994895"/>
                              <a:pt x="0" y="2016321"/>
                            </a:cubicBezTo>
                            <a:cubicBezTo>
                              <a:pt x="2600" y="1751045"/>
                              <a:pt x="-507" y="1650320"/>
                              <a:pt x="0" y="1303888"/>
                            </a:cubicBezTo>
                            <a:cubicBezTo>
                              <a:pt x="507" y="957456"/>
                              <a:pt x="-4607" y="869019"/>
                              <a:pt x="0" y="692270"/>
                            </a:cubicBezTo>
                            <a:cubicBezTo>
                              <a:pt x="4607" y="515521"/>
                              <a:pt x="6669" y="21520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956B52-016A-5DF6-91C4-A5D9A8594CD2}"/>
                  </a:ext>
                </a:extLst>
              </p:cNvPr>
              <p:cNvSpPr txBox="1"/>
              <p:nvPr/>
            </p:nvSpPr>
            <p:spPr>
              <a:xfrm>
                <a:off x="7741613" y="3459095"/>
                <a:ext cx="6238700" cy="2093073"/>
              </a:xfrm>
              <a:custGeom>
                <a:avLst/>
                <a:gdLst>
                  <a:gd name="connsiteX0" fmla="*/ 0 w 6238700"/>
                  <a:gd name="connsiteY0" fmla="*/ 0 h 2093073"/>
                  <a:gd name="connsiteX1" fmla="*/ 568415 w 6238700"/>
                  <a:gd name="connsiteY1" fmla="*/ 0 h 2093073"/>
                  <a:gd name="connsiteX2" fmla="*/ 1074443 w 6238700"/>
                  <a:gd name="connsiteY2" fmla="*/ 0 h 2093073"/>
                  <a:gd name="connsiteX3" fmla="*/ 1642858 w 6238700"/>
                  <a:gd name="connsiteY3" fmla="*/ 0 h 2093073"/>
                  <a:gd name="connsiteX4" fmla="*/ 2273660 w 6238700"/>
                  <a:gd name="connsiteY4" fmla="*/ 0 h 2093073"/>
                  <a:gd name="connsiteX5" fmla="*/ 2966848 w 6238700"/>
                  <a:gd name="connsiteY5" fmla="*/ 0 h 2093073"/>
                  <a:gd name="connsiteX6" fmla="*/ 3472876 w 6238700"/>
                  <a:gd name="connsiteY6" fmla="*/ 0 h 2093073"/>
                  <a:gd name="connsiteX7" fmla="*/ 3978904 w 6238700"/>
                  <a:gd name="connsiteY7" fmla="*/ 0 h 2093073"/>
                  <a:gd name="connsiteX8" fmla="*/ 4672093 w 6238700"/>
                  <a:gd name="connsiteY8" fmla="*/ 0 h 2093073"/>
                  <a:gd name="connsiteX9" fmla="*/ 5427669 w 6238700"/>
                  <a:gd name="connsiteY9" fmla="*/ 0 h 2093073"/>
                  <a:gd name="connsiteX10" fmla="*/ 6238700 w 6238700"/>
                  <a:gd name="connsiteY10" fmla="*/ 0 h 2093073"/>
                  <a:gd name="connsiteX11" fmla="*/ 6238700 w 6238700"/>
                  <a:gd name="connsiteY11" fmla="*/ 676760 h 2093073"/>
                  <a:gd name="connsiteX12" fmla="*/ 6238700 w 6238700"/>
                  <a:gd name="connsiteY12" fmla="*/ 1311659 h 2093073"/>
                  <a:gd name="connsiteX13" fmla="*/ 6238700 w 6238700"/>
                  <a:gd name="connsiteY13" fmla="*/ 2093073 h 2093073"/>
                  <a:gd name="connsiteX14" fmla="*/ 5545511 w 6238700"/>
                  <a:gd name="connsiteY14" fmla="*/ 2093073 h 2093073"/>
                  <a:gd name="connsiteX15" fmla="*/ 4789935 w 6238700"/>
                  <a:gd name="connsiteY15" fmla="*/ 2093073 h 2093073"/>
                  <a:gd name="connsiteX16" fmla="*/ 4283907 w 6238700"/>
                  <a:gd name="connsiteY16" fmla="*/ 2093073 h 2093073"/>
                  <a:gd name="connsiteX17" fmla="*/ 3465944 w 6238700"/>
                  <a:gd name="connsiteY17" fmla="*/ 2093073 h 2093073"/>
                  <a:gd name="connsiteX18" fmla="*/ 2835143 w 6238700"/>
                  <a:gd name="connsiteY18" fmla="*/ 2093073 h 2093073"/>
                  <a:gd name="connsiteX19" fmla="*/ 2141954 w 6238700"/>
                  <a:gd name="connsiteY19" fmla="*/ 2093073 h 2093073"/>
                  <a:gd name="connsiteX20" fmla="*/ 1448765 w 6238700"/>
                  <a:gd name="connsiteY20" fmla="*/ 2093073 h 2093073"/>
                  <a:gd name="connsiteX21" fmla="*/ 817963 w 6238700"/>
                  <a:gd name="connsiteY21" fmla="*/ 2093073 h 2093073"/>
                  <a:gd name="connsiteX22" fmla="*/ 0 w 6238700"/>
                  <a:gd name="connsiteY22" fmla="*/ 2093073 h 2093073"/>
                  <a:gd name="connsiteX23" fmla="*/ 0 w 6238700"/>
                  <a:gd name="connsiteY23" fmla="*/ 1437243 h 2093073"/>
                  <a:gd name="connsiteX24" fmla="*/ 0 w 6238700"/>
                  <a:gd name="connsiteY24" fmla="*/ 781414 h 2093073"/>
                  <a:gd name="connsiteX25" fmla="*/ 0 w 6238700"/>
                  <a:gd name="connsiteY25" fmla="*/ 0 h 2093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238700" h="2093073" fill="none" extrusionOk="0">
                    <a:moveTo>
                      <a:pt x="0" y="0"/>
                    </a:moveTo>
                    <a:cubicBezTo>
                      <a:pt x="217214" y="16160"/>
                      <a:pt x="436020" y="-21323"/>
                      <a:pt x="568415" y="0"/>
                    </a:cubicBezTo>
                    <a:cubicBezTo>
                      <a:pt x="700811" y="21323"/>
                      <a:pt x="870675" y="-11970"/>
                      <a:pt x="1074443" y="0"/>
                    </a:cubicBezTo>
                    <a:cubicBezTo>
                      <a:pt x="1278211" y="11970"/>
                      <a:pt x="1445526" y="24232"/>
                      <a:pt x="1642858" y="0"/>
                    </a:cubicBezTo>
                    <a:cubicBezTo>
                      <a:pt x="1840191" y="-24232"/>
                      <a:pt x="2138882" y="19092"/>
                      <a:pt x="2273660" y="0"/>
                    </a:cubicBezTo>
                    <a:cubicBezTo>
                      <a:pt x="2408438" y="-19092"/>
                      <a:pt x="2820341" y="-22543"/>
                      <a:pt x="2966848" y="0"/>
                    </a:cubicBezTo>
                    <a:cubicBezTo>
                      <a:pt x="3113355" y="22543"/>
                      <a:pt x="3246800" y="-14169"/>
                      <a:pt x="3472876" y="0"/>
                    </a:cubicBezTo>
                    <a:cubicBezTo>
                      <a:pt x="3698952" y="14169"/>
                      <a:pt x="3729388" y="-23275"/>
                      <a:pt x="3978904" y="0"/>
                    </a:cubicBezTo>
                    <a:cubicBezTo>
                      <a:pt x="4228420" y="23275"/>
                      <a:pt x="4417511" y="13546"/>
                      <a:pt x="4672093" y="0"/>
                    </a:cubicBezTo>
                    <a:cubicBezTo>
                      <a:pt x="4926675" y="-13546"/>
                      <a:pt x="5178367" y="19768"/>
                      <a:pt x="5427669" y="0"/>
                    </a:cubicBezTo>
                    <a:cubicBezTo>
                      <a:pt x="5676971" y="-19768"/>
                      <a:pt x="5879943" y="-27560"/>
                      <a:pt x="6238700" y="0"/>
                    </a:cubicBezTo>
                    <a:cubicBezTo>
                      <a:pt x="6222664" y="282913"/>
                      <a:pt x="6237659" y="374979"/>
                      <a:pt x="6238700" y="676760"/>
                    </a:cubicBezTo>
                    <a:cubicBezTo>
                      <a:pt x="6239741" y="978541"/>
                      <a:pt x="6262276" y="1149240"/>
                      <a:pt x="6238700" y="1311659"/>
                    </a:cubicBezTo>
                    <a:cubicBezTo>
                      <a:pt x="6215124" y="1474078"/>
                      <a:pt x="6244066" y="1712099"/>
                      <a:pt x="6238700" y="2093073"/>
                    </a:cubicBezTo>
                    <a:cubicBezTo>
                      <a:pt x="6022380" y="2084060"/>
                      <a:pt x="5742607" y="2106803"/>
                      <a:pt x="5545511" y="2093073"/>
                    </a:cubicBezTo>
                    <a:cubicBezTo>
                      <a:pt x="5348415" y="2079343"/>
                      <a:pt x="5007381" y="2095553"/>
                      <a:pt x="4789935" y="2093073"/>
                    </a:cubicBezTo>
                    <a:cubicBezTo>
                      <a:pt x="4572489" y="2090593"/>
                      <a:pt x="4501654" y="2108243"/>
                      <a:pt x="4283907" y="2093073"/>
                    </a:cubicBezTo>
                    <a:cubicBezTo>
                      <a:pt x="4066160" y="2077903"/>
                      <a:pt x="3849067" y="2100359"/>
                      <a:pt x="3465944" y="2093073"/>
                    </a:cubicBezTo>
                    <a:cubicBezTo>
                      <a:pt x="3082821" y="2085787"/>
                      <a:pt x="3093637" y="2079980"/>
                      <a:pt x="2835143" y="2093073"/>
                    </a:cubicBezTo>
                    <a:cubicBezTo>
                      <a:pt x="2576649" y="2106166"/>
                      <a:pt x="2423009" y="2100391"/>
                      <a:pt x="2141954" y="2093073"/>
                    </a:cubicBezTo>
                    <a:cubicBezTo>
                      <a:pt x="1860899" y="2085755"/>
                      <a:pt x="1781735" y="2098027"/>
                      <a:pt x="1448765" y="2093073"/>
                    </a:cubicBezTo>
                    <a:cubicBezTo>
                      <a:pt x="1115795" y="2088119"/>
                      <a:pt x="983601" y="2121168"/>
                      <a:pt x="817963" y="2093073"/>
                    </a:cubicBezTo>
                    <a:cubicBezTo>
                      <a:pt x="652325" y="2064978"/>
                      <a:pt x="180990" y="2073193"/>
                      <a:pt x="0" y="2093073"/>
                    </a:cubicBezTo>
                    <a:cubicBezTo>
                      <a:pt x="-25508" y="1809109"/>
                      <a:pt x="-24553" y="1711131"/>
                      <a:pt x="0" y="1437243"/>
                    </a:cubicBezTo>
                    <a:cubicBezTo>
                      <a:pt x="24553" y="1163355"/>
                      <a:pt x="29303" y="1029529"/>
                      <a:pt x="0" y="781414"/>
                    </a:cubicBezTo>
                    <a:cubicBezTo>
                      <a:pt x="-29303" y="533299"/>
                      <a:pt x="2340" y="249182"/>
                      <a:pt x="0" y="0"/>
                    </a:cubicBezTo>
                    <a:close/>
                  </a:path>
                  <a:path w="6238700" h="2093073" stroke="0" extrusionOk="0">
                    <a:moveTo>
                      <a:pt x="0" y="0"/>
                    </a:moveTo>
                    <a:cubicBezTo>
                      <a:pt x="270301" y="33715"/>
                      <a:pt x="401484" y="24702"/>
                      <a:pt x="693189" y="0"/>
                    </a:cubicBezTo>
                    <a:cubicBezTo>
                      <a:pt x="984894" y="-24702"/>
                      <a:pt x="1164755" y="25546"/>
                      <a:pt x="1511152" y="0"/>
                    </a:cubicBezTo>
                    <a:cubicBezTo>
                      <a:pt x="1857549" y="-25546"/>
                      <a:pt x="1893888" y="10030"/>
                      <a:pt x="2017180" y="0"/>
                    </a:cubicBezTo>
                    <a:cubicBezTo>
                      <a:pt x="2140472" y="-10030"/>
                      <a:pt x="2453056" y="27885"/>
                      <a:pt x="2585595" y="0"/>
                    </a:cubicBezTo>
                    <a:cubicBezTo>
                      <a:pt x="2718135" y="-27885"/>
                      <a:pt x="2856574" y="-11243"/>
                      <a:pt x="3091622" y="0"/>
                    </a:cubicBezTo>
                    <a:cubicBezTo>
                      <a:pt x="3326670" y="11243"/>
                      <a:pt x="3514576" y="-25910"/>
                      <a:pt x="3909585" y="0"/>
                    </a:cubicBezTo>
                    <a:cubicBezTo>
                      <a:pt x="4304594" y="25910"/>
                      <a:pt x="4371738" y="-12298"/>
                      <a:pt x="4602774" y="0"/>
                    </a:cubicBezTo>
                    <a:cubicBezTo>
                      <a:pt x="4833810" y="12298"/>
                      <a:pt x="4988876" y="-8635"/>
                      <a:pt x="5233576" y="0"/>
                    </a:cubicBezTo>
                    <a:cubicBezTo>
                      <a:pt x="5478276" y="8635"/>
                      <a:pt x="5837748" y="1745"/>
                      <a:pt x="6238700" y="0"/>
                    </a:cubicBezTo>
                    <a:cubicBezTo>
                      <a:pt x="6256370" y="243908"/>
                      <a:pt x="6209539" y="468459"/>
                      <a:pt x="6238700" y="634899"/>
                    </a:cubicBezTo>
                    <a:cubicBezTo>
                      <a:pt x="6267861" y="801339"/>
                      <a:pt x="6206225" y="1144375"/>
                      <a:pt x="6238700" y="1332590"/>
                    </a:cubicBezTo>
                    <a:cubicBezTo>
                      <a:pt x="6271175" y="1520805"/>
                      <a:pt x="6245112" y="1840343"/>
                      <a:pt x="6238700" y="2093073"/>
                    </a:cubicBezTo>
                    <a:cubicBezTo>
                      <a:pt x="5988817" y="2100202"/>
                      <a:pt x="5785076" y="2110059"/>
                      <a:pt x="5483124" y="2093073"/>
                    </a:cubicBezTo>
                    <a:cubicBezTo>
                      <a:pt x="5181172" y="2076087"/>
                      <a:pt x="5091139" y="2068017"/>
                      <a:pt x="4852322" y="2093073"/>
                    </a:cubicBezTo>
                    <a:cubicBezTo>
                      <a:pt x="4613505" y="2118129"/>
                      <a:pt x="4288351" y="2128592"/>
                      <a:pt x="4096746" y="2093073"/>
                    </a:cubicBezTo>
                    <a:cubicBezTo>
                      <a:pt x="3905141" y="2057554"/>
                      <a:pt x="3660893" y="2065910"/>
                      <a:pt x="3528331" y="2093073"/>
                    </a:cubicBezTo>
                    <a:cubicBezTo>
                      <a:pt x="3395769" y="2120236"/>
                      <a:pt x="3226924" y="2076475"/>
                      <a:pt x="3022304" y="2093073"/>
                    </a:cubicBezTo>
                    <a:cubicBezTo>
                      <a:pt x="2817684" y="2109671"/>
                      <a:pt x="2534837" y="2055390"/>
                      <a:pt x="2266728" y="2093073"/>
                    </a:cubicBezTo>
                    <a:cubicBezTo>
                      <a:pt x="1998619" y="2130756"/>
                      <a:pt x="1831093" y="2098586"/>
                      <a:pt x="1698313" y="2093073"/>
                    </a:cubicBezTo>
                    <a:cubicBezTo>
                      <a:pt x="1565533" y="2087560"/>
                      <a:pt x="1324215" y="2126655"/>
                      <a:pt x="1005124" y="2093073"/>
                    </a:cubicBezTo>
                    <a:cubicBezTo>
                      <a:pt x="686033" y="2059491"/>
                      <a:pt x="480339" y="2071647"/>
                      <a:pt x="0" y="2093073"/>
                    </a:cubicBezTo>
                    <a:cubicBezTo>
                      <a:pt x="4155" y="1816745"/>
                      <a:pt x="7183" y="1720924"/>
                      <a:pt x="0" y="1353521"/>
                    </a:cubicBezTo>
                    <a:cubicBezTo>
                      <a:pt x="-7183" y="986118"/>
                      <a:pt x="-21912" y="1007150"/>
                      <a:pt x="0" y="718622"/>
                    </a:cubicBezTo>
                    <a:cubicBezTo>
                      <a:pt x="21912" y="430094"/>
                      <a:pt x="26447" y="21953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When “n” is even: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956B52-016A-5DF6-91C4-A5D9A8594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613" y="3459095"/>
                <a:ext cx="6238700" cy="2093073"/>
              </a:xfrm>
              <a:prstGeom prst="rect">
                <a:avLst/>
              </a:prstGeom>
              <a:blipFill>
                <a:blip r:embed="rId3"/>
                <a:stretch>
                  <a:fillRect l="-1552" t="-1420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238700"/>
                          <a:gd name="connsiteY0" fmla="*/ 0 h 2093073"/>
                          <a:gd name="connsiteX1" fmla="*/ 568415 w 6238700"/>
                          <a:gd name="connsiteY1" fmla="*/ 0 h 2093073"/>
                          <a:gd name="connsiteX2" fmla="*/ 1074443 w 6238700"/>
                          <a:gd name="connsiteY2" fmla="*/ 0 h 2093073"/>
                          <a:gd name="connsiteX3" fmla="*/ 1642858 w 6238700"/>
                          <a:gd name="connsiteY3" fmla="*/ 0 h 2093073"/>
                          <a:gd name="connsiteX4" fmla="*/ 2273660 w 6238700"/>
                          <a:gd name="connsiteY4" fmla="*/ 0 h 2093073"/>
                          <a:gd name="connsiteX5" fmla="*/ 2966848 w 6238700"/>
                          <a:gd name="connsiteY5" fmla="*/ 0 h 2093073"/>
                          <a:gd name="connsiteX6" fmla="*/ 3472876 w 6238700"/>
                          <a:gd name="connsiteY6" fmla="*/ 0 h 2093073"/>
                          <a:gd name="connsiteX7" fmla="*/ 3978904 w 6238700"/>
                          <a:gd name="connsiteY7" fmla="*/ 0 h 2093073"/>
                          <a:gd name="connsiteX8" fmla="*/ 4672093 w 6238700"/>
                          <a:gd name="connsiteY8" fmla="*/ 0 h 2093073"/>
                          <a:gd name="connsiteX9" fmla="*/ 5427669 w 6238700"/>
                          <a:gd name="connsiteY9" fmla="*/ 0 h 2093073"/>
                          <a:gd name="connsiteX10" fmla="*/ 6238700 w 6238700"/>
                          <a:gd name="connsiteY10" fmla="*/ 0 h 2093073"/>
                          <a:gd name="connsiteX11" fmla="*/ 6238700 w 6238700"/>
                          <a:gd name="connsiteY11" fmla="*/ 676760 h 2093073"/>
                          <a:gd name="connsiteX12" fmla="*/ 6238700 w 6238700"/>
                          <a:gd name="connsiteY12" fmla="*/ 1311659 h 2093073"/>
                          <a:gd name="connsiteX13" fmla="*/ 6238700 w 6238700"/>
                          <a:gd name="connsiteY13" fmla="*/ 2093073 h 2093073"/>
                          <a:gd name="connsiteX14" fmla="*/ 5545511 w 6238700"/>
                          <a:gd name="connsiteY14" fmla="*/ 2093073 h 2093073"/>
                          <a:gd name="connsiteX15" fmla="*/ 4789935 w 6238700"/>
                          <a:gd name="connsiteY15" fmla="*/ 2093073 h 2093073"/>
                          <a:gd name="connsiteX16" fmla="*/ 4283907 w 6238700"/>
                          <a:gd name="connsiteY16" fmla="*/ 2093073 h 2093073"/>
                          <a:gd name="connsiteX17" fmla="*/ 3465944 w 6238700"/>
                          <a:gd name="connsiteY17" fmla="*/ 2093073 h 2093073"/>
                          <a:gd name="connsiteX18" fmla="*/ 2835143 w 6238700"/>
                          <a:gd name="connsiteY18" fmla="*/ 2093073 h 2093073"/>
                          <a:gd name="connsiteX19" fmla="*/ 2141954 w 6238700"/>
                          <a:gd name="connsiteY19" fmla="*/ 2093073 h 2093073"/>
                          <a:gd name="connsiteX20" fmla="*/ 1448765 w 6238700"/>
                          <a:gd name="connsiteY20" fmla="*/ 2093073 h 2093073"/>
                          <a:gd name="connsiteX21" fmla="*/ 817963 w 6238700"/>
                          <a:gd name="connsiteY21" fmla="*/ 2093073 h 2093073"/>
                          <a:gd name="connsiteX22" fmla="*/ 0 w 6238700"/>
                          <a:gd name="connsiteY22" fmla="*/ 2093073 h 2093073"/>
                          <a:gd name="connsiteX23" fmla="*/ 0 w 6238700"/>
                          <a:gd name="connsiteY23" fmla="*/ 1437243 h 2093073"/>
                          <a:gd name="connsiteX24" fmla="*/ 0 w 6238700"/>
                          <a:gd name="connsiteY24" fmla="*/ 781414 h 2093073"/>
                          <a:gd name="connsiteX25" fmla="*/ 0 w 6238700"/>
                          <a:gd name="connsiteY25" fmla="*/ 0 h 209307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238700" h="2093073" fill="none" extrusionOk="0">
                            <a:moveTo>
                              <a:pt x="0" y="0"/>
                            </a:moveTo>
                            <a:cubicBezTo>
                              <a:pt x="217214" y="16160"/>
                              <a:pt x="436020" y="-21323"/>
                              <a:pt x="568415" y="0"/>
                            </a:cubicBezTo>
                            <a:cubicBezTo>
                              <a:pt x="700811" y="21323"/>
                              <a:pt x="870675" y="-11970"/>
                              <a:pt x="1074443" y="0"/>
                            </a:cubicBezTo>
                            <a:cubicBezTo>
                              <a:pt x="1278211" y="11970"/>
                              <a:pt x="1445526" y="24232"/>
                              <a:pt x="1642858" y="0"/>
                            </a:cubicBezTo>
                            <a:cubicBezTo>
                              <a:pt x="1840191" y="-24232"/>
                              <a:pt x="2138882" y="19092"/>
                              <a:pt x="2273660" y="0"/>
                            </a:cubicBezTo>
                            <a:cubicBezTo>
                              <a:pt x="2408438" y="-19092"/>
                              <a:pt x="2820341" y="-22543"/>
                              <a:pt x="2966848" y="0"/>
                            </a:cubicBezTo>
                            <a:cubicBezTo>
                              <a:pt x="3113355" y="22543"/>
                              <a:pt x="3246800" y="-14169"/>
                              <a:pt x="3472876" y="0"/>
                            </a:cubicBezTo>
                            <a:cubicBezTo>
                              <a:pt x="3698952" y="14169"/>
                              <a:pt x="3729388" y="-23275"/>
                              <a:pt x="3978904" y="0"/>
                            </a:cubicBezTo>
                            <a:cubicBezTo>
                              <a:pt x="4228420" y="23275"/>
                              <a:pt x="4417511" y="13546"/>
                              <a:pt x="4672093" y="0"/>
                            </a:cubicBezTo>
                            <a:cubicBezTo>
                              <a:pt x="4926675" y="-13546"/>
                              <a:pt x="5178367" y="19768"/>
                              <a:pt x="5427669" y="0"/>
                            </a:cubicBezTo>
                            <a:cubicBezTo>
                              <a:pt x="5676971" y="-19768"/>
                              <a:pt x="5879943" y="-27560"/>
                              <a:pt x="6238700" y="0"/>
                            </a:cubicBezTo>
                            <a:cubicBezTo>
                              <a:pt x="6222664" y="282913"/>
                              <a:pt x="6237659" y="374979"/>
                              <a:pt x="6238700" y="676760"/>
                            </a:cubicBezTo>
                            <a:cubicBezTo>
                              <a:pt x="6239741" y="978541"/>
                              <a:pt x="6262276" y="1149240"/>
                              <a:pt x="6238700" y="1311659"/>
                            </a:cubicBezTo>
                            <a:cubicBezTo>
                              <a:pt x="6215124" y="1474078"/>
                              <a:pt x="6244066" y="1712099"/>
                              <a:pt x="6238700" y="2093073"/>
                            </a:cubicBezTo>
                            <a:cubicBezTo>
                              <a:pt x="6022380" y="2084060"/>
                              <a:pt x="5742607" y="2106803"/>
                              <a:pt x="5545511" y="2093073"/>
                            </a:cubicBezTo>
                            <a:cubicBezTo>
                              <a:pt x="5348415" y="2079343"/>
                              <a:pt x="5007381" y="2095553"/>
                              <a:pt x="4789935" y="2093073"/>
                            </a:cubicBezTo>
                            <a:cubicBezTo>
                              <a:pt x="4572489" y="2090593"/>
                              <a:pt x="4501654" y="2108243"/>
                              <a:pt x="4283907" y="2093073"/>
                            </a:cubicBezTo>
                            <a:cubicBezTo>
                              <a:pt x="4066160" y="2077903"/>
                              <a:pt x="3849067" y="2100359"/>
                              <a:pt x="3465944" y="2093073"/>
                            </a:cubicBezTo>
                            <a:cubicBezTo>
                              <a:pt x="3082821" y="2085787"/>
                              <a:pt x="3093637" y="2079980"/>
                              <a:pt x="2835143" y="2093073"/>
                            </a:cubicBezTo>
                            <a:cubicBezTo>
                              <a:pt x="2576649" y="2106166"/>
                              <a:pt x="2423009" y="2100391"/>
                              <a:pt x="2141954" y="2093073"/>
                            </a:cubicBezTo>
                            <a:cubicBezTo>
                              <a:pt x="1860899" y="2085755"/>
                              <a:pt x="1781735" y="2098027"/>
                              <a:pt x="1448765" y="2093073"/>
                            </a:cubicBezTo>
                            <a:cubicBezTo>
                              <a:pt x="1115795" y="2088119"/>
                              <a:pt x="983601" y="2121168"/>
                              <a:pt x="817963" y="2093073"/>
                            </a:cubicBezTo>
                            <a:cubicBezTo>
                              <a:pt x="652325" y="2064978"/>
                              <a:pt x="180990" y="2073193"/>
                              <a:pt x="0" y="2093073"/>
                            </a:cubicBezTo>
                            <a:cubicBezTo>
                              <a:pt x="-25508" y="1809109"/>
                              <a:pt x="-24553" y="1711131"/>
                              <a:pt x="0" y="1437243"/>
                            </a:cubicBezTo>
                            <a:cubicBezTo>
                              <a:pt x="24553" y="1163355"/>
                              <a:pt x="29303" y="1029529"/>
                              <a:pt x="0" y="781414"/>
                            </a:cubicBezTo>
                            <a:cubicBezTo>
                              <a:pt x="-29303" y="533299"/>
                              <a:pt x="2340" y="249182"/>
                              <a:pt x="0" y="0"/>
                            </a:cubicBezTo>
                            <a:close/>
                          </a:path>
                          <a:path w="6238700" h="2093073" stroke="0" extrusionOk="0">
                            <a:moveTo>
                              <a:pt x="0" y="0"/>
                            </a:moveTo>
                            <a:cubicBezTo>
                              <a:pt x="270301" y="33715"/>
                              <a:pt x="401484" y="24702"/>
                              <a:pt x="693189" y="0"/>
                            </a:cubicBezTo>
                            <a:cubicBezTo>
                              <a:pt x="984894" y="-24702"/>
                              <a:pt x="1164755" y="25546"/>
                              <a:pt x="1511152" y="0"/>
                            </a:cubicBezTo>
                            <a:cubicBezTo>
                              <a:pt x="1857549" y="-25546"/>
                              <a:pt x="1893888" y="10030"/>
                              <a:pt x="2017180" y="0"/>
                            </a:cubicBezTo>
                            <a:cubicBezTo>
                              <a:pt x="2140472" y="-10030"/>
                              <a:pt x="2453056" y="27885"/>
                              <a:pt x="2585595" y="0"/>
                            </a:cubicBezTo>
                            <a:cubicBezTo>
                              <a:pt x="2718135" y="-27885"/>
                              <a:pt x="2856574" y="-11243"/>
                              <a:pt x="3091622" y="0"/>
                            </a:cubicBezTo>
                            <a:cubicBezTo>
                              <a:pt x="3326670" y="11243"/>
                              <a:pt x="3514576" y="-25910"/>
                              <a:pt x="3909585" y="0"/>
                            </a:cubicBezTo>
                            <a:cubicBezTo>
                              <a:pt x="4304594" y="25910"/>
                              <a:pt x="4371738" y="-12298"/>
                              <a:pt x="4602774" y="0"/>
                            </a:cubicBezTo>
                            <a:cubicBezTo>
                              <a:pt x="4833810" y="12298"/>
                              <a:pt x="4988876" y="-8635"/>
                              <a:pt x="5233576" y="0"/>
                            </a:cubicBezTo>
                            <a:cubicBezTo>
                              <a:pt x="5478276" y="8635"/>
                              <a:pt x="5837748" y="1745"/>
                              <a:pt x="6238700" y="0"/>
                            </a:cubicBezTo>
                            <a:cubicBezTo>
                              <a:pt x="6256370" y="243908"/>
                              <a:pt x="6209539" y="468459"/>
                              <a:pt x="6238700" y="634899"/>
                            </a:cubicBezTo>
                            <a:cubicBezTo>
                              <a:pt x="6267861" y="801339"/>
                              <a:pt x="6206225" y="1144375"/>
                              <a:pt x="6238700" y="1332590"/>
                            </a:cubicBezTo>
                            <a:cubicBezTo>
                              <a:pt x="6271175" y="1520805"/>
                              <a:pt x="6245112" y="1840343"/>
                              <a:pt x="6238700" y="2093073"/>
                            </a:cubicBezTo>
                            <a:cubicBezTo>
                              <a:pt x="5988817" y="2100202"/>
                              <a:pt x="5785076" y="2110059"/>
                              <a:pt x="5483124" y="2093073"/>
                            </a:cubicBezTo>
                            <a:cubicBezTo>
                              <a:pt x="5181172" y="2076087"/>
                              <a:pt x="5091139" y="2068017"/>
                              <a:pt x="4852322" y="2093073"/>
                            </a:cubicBezTo>
                            <a:cubicBezTo>
                              <a:pt x="4613505" y="2118129"/>
                              <a:pt x="4288351" y="2128592"/>
                              <a:pt x="4096746" y="2093073"/>
                            </a:cubicBezTo>
                            <a:cubicBezTo>
                              <a:pt x="3905141" y="2057554"/>
                              <a:pt x="3660893" y="2065910"/>
                              <a:pt x="3528331" y="2093073"/>
                            </a:cubicBezTo>
                            <a:cubicBezTo>
                              <a:pt x="3395769" y="2120236"/>
                              <a:pt x="3226924" y="2076475"/>
                              <a:pt x="3022304" y="2093073"/>
                            </a:cubicBezTo>
                            <a:cubicBezTo>
                              <a:pt x="2817684" y="2109671"/>
                              <a:pt x="2534837" y="2055390"/>
                              <a:pt x="2266728" y="2093073"/>
                            </a:cubicBezTo>
                            <a:cubicBezTo>
                              <a:pt x="1998619" y="2130756"/>
                              <a:pt x="1831093" y="2098586"/>
                              <a:pt x="1698313" y="2093073"/>
                            </a:cubicBezTo>
                            <a:cubicBezTo>
                              <a:pt x="1565533" y="2087560"/>
                              <a:pt x="1324215" y="2126655"/>
                              <a:pt x="1005124" y="2093073"/>
                            </a:cubicBezTo>
                            <a:cubicBezTo>
                              <a:pt x="686033" y="2059491"/>
                              <a:pt x="480339" y="2071647"/>
                              <a:pt x="0" y="2093073"/>
                            </a:cubicBezTo>
                            <a:cubicBezTo>
                              <a:pt x="4155" y="1816745"/>
                              <a:pt x="7183" y="1720924"/>
                              <a:pt x="0" y="1353521"/>
                            </a:cubicBezTo>
                            <a:cubicBezTo>
                              <a:pt x="-7183" y="986118"/>
                              <a:pt x="-21912" y="1007150"/>
                              <a:pt x="0" y="718622"/>
                            </a:cubicBezTo>
                            <a:cubicBezTo>
                              <a:pt x="21912" y="430094"/>
                              <a:pt x="26447" y="21953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“n” is odd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Step 1: Organize in ascending order</a:t>
                </a:r>
              </a:p>
              <a:p>
                <a:r>
                  <a:rPr lang="en-US" sz="3200" dirty="0"/>
                  <a:t> Step 2: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𝑂𝑏𝑠𝑒𝑟𝑣𝑎𝑡𝑖𝑜𝑛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 For example: 5, 3, 9, 2, 7, 5, 8 are exam score of section “A”.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832A814-CBF6-3331-57C8-2C082DC37E6A}"/>
              </a:ext>
            </a:extLst>
          </p:cNvPr>
          <p:cNvSpPr txBox="1"/>
          <p:nvPr/>
        </p:nvSpPr>
        <p:spPr>
          <a:xfrm>
            <a:off x="607696" y="4630182"/>
            <a:ext cx="3886018" cy="1815882"/>
          </a:xfrm>
          <a:custGeom>
            <a:avLst/>
            <a:gdLst>
              <a:gd name="connsiteX0" fmla="*/ 0 w 3886018"/>
              <a:gd name="connsiteY0" fmla="*/ 0 h 1815882"/>
              <a:gd name="connsiteX1" fmla="*/ 647670 w 3886018"/>
              <a:gd name="connsiteY1" fmla="*/ 0 h 1815882"/>
              <a:gd name="connsiteX2" fmla="*/ 1373060 w 3886018"/>
              <a:gd name="connsiteY2" fmla="*/ 0 h 1815882"/>
              <a:gd name="connsiteX3" fmla="*/ 1981869 w 3886018"/>
              <a:gd name="connsiteY3" fmla="*/ 0 h 1815882"/>
              <a:gd name="connsiteX4" fmla="*/ 2512958 w 3886018"/>
              <a:gd name="connsiteY4" fmla="*/ 0 h 1815882"/>
              <a:gd name="connsiteX5" fmla="*/ 3160628 w 3886018"/>
              <a:gd name="connsiteY5" fmla="*/ 0 h 1815882"/>
              <a:gd name="connsiteX6" fmla="*/ 3886018 w 3886018"/>
              <a:gd name="connsiteY6" fmla="*/ 0 h 1815882"/>
              <a:gd name="connsiteX7" fmla="*/ 3886018 w 3886018"/>
              <a:gd name="connsiteY7" fmla="*/ 550818 h 1815882"/>
              <a:gd name="connsiteX8" fmla="*/ 3886018 w 3886018"/>
              <a:gd name="connsiteY8" fmla="*/ 1174270 h 1815882"/>
              <a:gd name="connsiteX9" fmla="*/ 3886018 w 3886018"/>
              <a:gd name="connsiteY9" fmla="*/ 1815882 h 1815882"/>
              <a:gd name="connsiteX10" fmla="*/ 3277209 w 3886018"/>
              <a:gd name="connsiteY10" fmla="*/ 1815882 h 1815882"/>
              <a:gd name="connsiteX11" fmla="*/ 2668399 w 3886018"/>
              <a:gd name="connsiteY11" fmla="*/ 1815882 h 1815882"/>
              <a:gd name="connsiteX12" fmla="*/ 1981869 w 3886018"/>
              <a:gd name="connsiteY12" fmla="*/ 1815882 h 1815882"/>
              <a:gd name="connsiteX13" fmla="*/ 1411920 w 3886018"/>
              <a:gd name="connsiteY13" fmla="*/ 1815882 h 1815882"/>
              <a:gd name="connsiteX14" fmla="*/ 803110 w 3886018"/>
              <a:gd name="connsiteY14" fmla="*/ 1815882 h 1815882"/>
              <a:gd name="connsiteX15" fmla="*/ 0 w 3886018"/>
              <a:gd name="connsiteY15" fmla="*/ 1815882 h 1815882"/>
              <a:gd name="connsiteX16" fmla="*/ 0 w 3886018"/>
              <a:gd name="connsiteY16" fmla="*/ 1192429 h 1815882"/>
              <a:gd name="connsiteX17" fmla="*/ 0 w 3886018"/>
              <a:gd name="connsiteY17" fmla="*/ 641612 h 1815882"/>
              <a:gd name="connsiteX18" fmla="*/ 0 w 3886018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86018" h="1815882" fill="none" extrusionOk="0">
                <a:moveTo>
                  <a:pt x="0" y="0"/>
                </a:moveTo>
                <a:cubicBezTo>
                  <a:pt x="221767" y="12036"/>
                  <a:pt x="430646" y="20322"/>
                  <a:pt x="647670" y="0"/>
                </a:cubicBezTo>
                <a:cubicBezTo>
                  <a:pt x="864694" y="-20322"/>
                  <a:pt x="1214166" y="31399"/>
                  <a:pt x="1373060" y="0"/>
                </a:cubicBezTo>
                <a:cubicBezTo>
                  <a:pt x="1531954" y="-31399"/>
                  <a:pt x="1692740" y="14441"/>
                  <a:pt x="1981869" y="0"/>
                </a:cubicBezTo>
                <a:cubicBezTo>
                  <a:pt x="2270998" y="-14441"/>
                  <a:pt x="2325249" y="11873"/>
                  <a:pt x="2512958" y="0"/>
                </a:cubicBezTo>
                <a:cubicBezTo>
                  <a:pt x="2700667" y="-11873"/>
                  <a:pt x="2879852" y="21693"/>
                  <a:pt x="3160628" y="0"/>
                </a:cubicBezTo>
                <a:cubicBezTo>
                  <a:pt x="3441404" y="-21693"/>
                  <a:pt x="3622064" y="117"/>
                  <a:pt x="3886018" y="0"/>
                </a:cubicBezTo>
                <a:cubicBezTo>
                  <a:pt x="3865283" y="215433"/>
                  <a:pt x="3859967" y="341569"/>
                  <a:pt x="3886018" y="550818"/>
                </a:cubicBezTo>
                <a:cubicBezTo>
                  <a:pt x="3912069" y="760067"/>
                  <a:pt x="3913995" y="1037667"/>
                  <a:pt x="3886018" y="1174270"/>
                </a:cubicBezTo>
                <a:cubicBezTo>
                  <a:pt x="3858041" y="1310873"/>
                  <a:pt x="3889215" y="1665794"/>
                  <a:pt x="3886018" y="1815882"/>
                </a:cubicBezTo>
                <a:cubicBezTo>
                  <a:pt x="3725283" y="1796116"/>
                  <a:pt x="3399357" y="1826874"/>
                  <a:pt x="3277209" y="1815882"/>
                </a:cubicBezTo>
                <a:cubicBezTo>
                  <a:pt x="3155061" y="1804890"/>
                  <a:pt x="2875476" y="1817533"/>
                  <a:pt x="2668399" y="1815882"/>
                </a:cubicBezTo>
                <a:cubicBezTo>
                  <a:pt x="2461322" y="1814232"/>
                  <a:pt x="2122155" y="1836523"/>
                  <a:pt x="1981869" y="1815882"/>
                </a:cubicBezTo>
                <a:cubicBezTo>
                  <a:pt x="1841583" y="1795242"/>
                  <a:pt x="1581882" y="1825037"/>
                  <a:pt x="1411920" y="1815882"/>
                </a:cubicBezTo>
                <a:cubicBezTo>
                  <a:pt x="1241958" y="1806727"/>
                  <a:pt x="943271" y="1799637"/>
                  <a:pt x="803110" y="1815882"/>
                </a:cubicBezTo>
                <a:cubicBezTo>
                  <a:pt x="662949" y="1832128"/>
                  <a:pt x="276349" y="1834623"/>
                  <a:pt x="0" y="1815882"/>
                </a:cubicBezTo>
                <a:cubicBezTo>
                  <a:pt x="14018" y="1529552"/>
                  <a:pt x="-7584" y="1377492"/>
                  <a:pt x="0" y="1192429"/>
                </a:cubicBezTo>
                <a:cubicBezTo>
                  <a:pt x="7584" y="1007366"/>
                  <a:pt x="24799" y="837111"/>
                  <a:pt x="0" y="641612"/>
                </a:cubicBezTo>
                <a:cubicBezTo>
                  <a:pt x="-24799" y="446113"/>
                  <a:pt x="13418" y="181961"/>
                  <a:pt x="0" y="0"/>
                </a:cubicBezTo>
                <a:close/>
              </a:path>
              <a:path w="3886018" h="1815882" stroke="0" extrusionOk="0">
                <a:moveTo>
                  <a:pt x="0" y="0"/>
                </a:moveTo>
                <a:cubicBezTo>
                  <a:pt x="240732" y="-4252"/>
                  <a:pt x="356808" y="-25308"/>
                  <a:pt x="647670" y="0"/>
                </a:cubicBezTo>
                <a:cubicBezTo>
                  <a:pt x="938532" y="25308"/>
                  <a:pt x="1218164" y="569"/>
                  <a:pt x="1373060" y="0"/>
                </a:cubicBezTo>
                <a:cubicBezTo>
                  <a:pt x="1527956" y="-569"/>
                  <a:pt x="1696085" y="-7449"/>
                  <a:pt x="1904149" y="0"/>
                </a:cubicBezTo>
                <a:cubicBezTo>
                  <a:pt x="2112213" y="7449"/>
                  <a:pt x="2275710" y="-17578"/>
                  <a:pt x="2474098" y="0"/>
                </a:cubicBezTo>
                <a:cubicBezTo>
                  <a:pt x="2672486" y="17578"/>
                  <a:pt x="2795553" y="-13969"/>
                  <a:pt x="3005187" y="0"/>
                </a:cubicBezTo>
                <a:cubicBezTo>
                  <a:pt x="3214821" y="13969"/>
                  <a:pt x="3662545" y="40967"/>
                  <a:pt x="3886018" y="0"/>
                </a:cubicBezTo>
                <a:cubicBezTo>
                  <a:pt x="3861997" y="248421"/>
                  <a:pt x="3869481" y="421307"/>
                  <a:pt x="3886018" y="605294"/>
                </a:cubicBezTo>
                <a:cubicBezTo>
                  <a:pt x="3902555" y="789281"/>
                  <a:pt x="3877696" y="945092"/>
                  <a:pt x="3886018" y="1192429"/>
                </a:cubicBezTo>
                <a:cubicBezTo>
                  <a:pt x="3894340" y="1439767"/>
                  <a:pt x="3902776" y="1671443"/>
                  <a:pt x="3886018" y="1815882"/>
                </a:cubicBezTo>
                <a:cubicBezTo>
                  <a:pt x="3549279" y="1808323"/>
                  <a:pt x="3399038" y="1798635"/>
                  <a:pt x="3160628" y="1815882"/>
                </a:cubicBezTo>
                <a:cubicBezTo>
                  <a:pt x="2922218" y="1833130"/>
                  <a:pt x="2792613" y="1831625"/>
                  <a:pt x="2474098" y="1815882"/>
                </a:cubicBezTo>
                <a:cubicBezTo>
                  <a:pt x="2155583" y="1800140"/>
                  <a:pt x="2046783" y="1789595"/>
                  <a:pt x="1787568" y="1815882"/>
                </a:cubicBezTo>
                <a:cubicBezTo>
                  <a:pt x="1528353" y="1842170"/>
                  <a:pt x="1407824" y="1803042"/>
                  <a:pt x="1178759" y="1815882"/>
                </a:cubicBezTo>
                <a:cubicBezTo>
                  <a:pt x="949694" y="1828722"/>
                  <a:pt x="826513" y="1804390"/>
                  <a:pt x="569949" y="1815882"/>
                </a:cubicBezTo>
                <a:cubicBezTo>
                  <a:pt x="313385" y="1827375"/>
                  <a:pt x="277846" y="1814597"/>
                  <a:pt x="0" y="1815882"/>
                </a:cubicBezTo>
                <a:cubicBezTo>
                  <a:pt x="-22214" y="1661573"/>
                  <a:pt x="18201" y="1475824"/>
                  <a:pt x="0" y="1246906"/>
                </a:cubicBezTo>
                <a:cubicBezTo>
                  <a:pt x="-18201" y="1017988"/>
                  <a:pt x="-19403" y="903446"/>
                  <a:pt x="0" y="696088"/>
                </a:cubicBezTo>
                <a:cubicBezTo>
                  <a:pt x="19403" y="488730"/>
                  <a:pt x="-2712" y="3395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Organize in ascending order:</a:t>
            </a:r>
          </a:p>
          <a:p>
            <a:endParaRPr lang="en-US" sz="2800" dirty="0"/>
          </a:p>
          <a:p>
            <a:r>
              <a:rPr lang="en-US" sz="2800" dirty="0"/>
              <a:t>2, 3, 5, 5, 7, 8, 9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/>
              <p:nvPr/>
            </p:nvSpPr>
            <p:spPr>
              <a:xfrm>
                <a:off x="5195558" y="4630182"/>
                <a:ext cx="4069520" cy="1815882"/>
              </a:xfrm>
              <a:custGeom>
                <a:avLst/>
                <a:gdLst>
                  <a:gd name="connsiteX0" fmla="*/ 0 w 4069520"/>
                  <a:gd name="connsiteY0" fmla="*/ 0 h 1815882"/>
                  <a:gd name="connsiteX1" fmla="*/ 678253 w 4069520"/>
                  <a:gd name="connsiteY1" fmla="*/ 0 h 1815882"/>
                  <a:gd name="connsiteX2" fmla="*/ 1437897 w 4069520"/>
                  <a:gd name="connsiteY2" fmla="*/ 0 h 1815882"/>
                  <a:gd name="connsiteX3" fmla="*/ 2075455 w 4069520"/>
                  <a:gd name="connsiteY3" fmla="*/ 0 h 1815882"/>
                  <a:gd name="connsiteX4" fmla="*/ 2631623 w 4069520"/>
                  <a:gd name="connsiteY4" fmla="*/ 0 h 1815882"/>
                  <a:gd name="connsiteX5" fmla="*/ 3309876 w 4069520"/>
                  <a:gd name="connsiteY5" fmla="*/ 0 h 1815882"/>
                  <a:gd name="connsiteX6" fmla="*/ 4069520 w 4069520"/>
                  <a:gd name="connsiteY6" fmla="*/ 0 h 1815882"/>
                  <a:gd name="connsiteX7" fmla="*/ 4069520 w 4069520"/>
                  <a:gd name="connsiteY7" fmla="*/ 550818 h 1815882"/>
                  <a:gd name="connsiteX8" fmla="*/ 4069520 w 4069520"/>
                  <a:gd name="connsiteY8" fmla="*/ 1174270 h 1815882"/>
                  <a:gd name="connsiteX9" fmla="*/ 4069520 w 4069520"/>
                  <a:gd name="connsiteY9" fmla="*/ 1815882 h 1815882"/>
                  <a:gd name="connsiteX10" fmla="*/ 3431962 w 4069520"/>
                  <a:gd name="connsiteY10" fmla="*/ 1815882 h 1815882"/>
                  <a:gd name="connsiteX11" fmla="*/ 2794404 w 4069520"/>
                  <a:gd name="connsiteY11" fmla="*/ 1815882 h 1815882"/>
                  <a:gd name="connsiteX12" fmla="*/ 2075455 w 4069520"/>
                  <a:gd name="connsiteY12" fmla="*/ 1815882 h 1815882"/>
                  <a:gd name="connsiteX13" fmla="*/ 1478592 w 4069520"/>
                  <a:gd name="connsiteY13" fmla="*/ 1815882 h 1815882"/>
                  <a:gd name="connsiteX14" fmla="*/ 841034 w 4069520"/>
                  <a:gd name="connsiteY14" fmla="*/ 1815882 h 1815882"/>
                  <a:gd name="connsiteX15" fmla="*/ 0 w 4069520"/>
                  <a:gd name="connsiteY15" fmla="*/ 1815882 h 1815882"/>
                  <a:gd name="connsiteX16" fmla="*/ 0 w 4069520"/>
                  <a:gd name="connsiteY16" fmla="*/ 1192429 h 1815882"/>
                  <a:gd name="connsiteX17" fmla="*/ 0 w 4069520"/>
                  <a:gd name="connsiteY17" fmla="*/ 641612 h 1815882"/>
                  <a:gd name="connsiteX18" fmla="*/ 0 w 4069520"/>
                  <a:gd name="connsiteY18" fmla="*/ 0 h 181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9520" h="1815882" fill="none" extrusionOk="0">
                    <a:moveTo>
                      <a:pt x="0" y="0"/>
                    </a:moveTo>
                    <a:cubicBezTo>
                      <a:pt x="228248" y="5034"/>
                      <a:pt x="436966" y="2841"/>
                      <a:pt x="678253" y="0"/>
                    </a:cubicBezTo>
                    <a:cubicBezTo>
                      <a:pt x="919540" y="-2841"/>
                      <a:pt x="1206856" y="12072"/>
                      <a:pt x="1437897" y="0"/>
                    </a:cubicBezTo>
                    <a:cubicBezTo>
                      <a:pt x="1668938" y="-12072"/>
                      <a:pt x="1785222" y="14510"/>
                      <a:pt x="2075455" y="0"/>
                    </a:cubicBezTo>
                    <a:cubicBezTo>
                      <a:pt x="2365688" y="-14510"/>
                      <a:pt x="2432559" y="25204"/>
                      <a:pt x="2631623" y="0"/>
                    </a:cubicBezTo>
                    <a:cubicBezTo>
                      <a:pt x="2830687" y="-25204"/>
                      <a:pt x="3164139" y="-5046"/>
                      <a:pt x="3309876" y="0"/>
                    </a:cubicBezTo>
                    <a:cubicBezTo>
                      <a:pt x="3455613" y="5046"/>
                      <a:pt x="3831021" y="2442"/>
                      <a:pt x="4069520" y="0"/>
                    </a:cubicBezTo>
                    <a:cubicBezTo>
                      <a:pt x="4048785" y="215433"/>
                      <a:pt x="4043469" y="341569"/>
                      <a:pt x="4069520" y="550818"/>
                    </a:cubicBezTo>
                    <a:cubicBezTo>
                      <a:pt x="4095571" y="760067"/>
                      <a:pt x="4097497" y="1037667"/>
                      <a:pt x="4069520" y="1174270"/>
                    </a:cubicBezTo>
                    <a:cubicBezTo>
                      <a:pt x="4041543" y="1310873"/>
                      <a:pt x="4072717" y="1665794"/>
                      <a:pt x="4069520" y="1815882"/>
                    </a:cubicBezTo>
                    <a:cubicBezTo>
                      <a:pt x="3914858" y="1846952"/>
                      <a:pt x="3638482" y="1840172"/>
                      <a:pt x="3431962" y="1815882"/>
                    </a:cubicBezTo>
                    <a:cubicBezTo>
                      <a:pt x="3225442" y="1791592"/>
                      <a:pt x="3025232" y="1829374"/>
                      <a:pt x="2794404" y="1815882"/>
                    </a:cubicBezTo>
                    <a:cubicBezTo>
                      <a:pt x="2563576" y="1802390"/>
                      <a:pt x="2381281" y="1813634"/>
                      <a:pt x="2075455" y="1815882"/>
                    </a:cubicBezTo>
                    <a:cubicBezTo>
                      <a:pt x="1769629" y="1818130"/>
                      <a:pt x="1732981" y="1800203"/>
                      <a:pt x="1478592" y="1815882"/>
                    </a:cubicBezTo>
                    <a:cubicBezTo>
                      <a:pt x="1224203" y="1831561"/>
                      <a:pt x="969350" y="1844172"/>
                      <a:pt x="841034" y="1815882"/>
                    </a:cubicBezTo>
                    <a:cubicBezTo>
                      <a:pt x="712718" y="1787592"/>
                      <a:pt x="322161" y="1775752"/>
                      <a:pt x="0" y="1815882"/>
                    </a:cubicBezTo>
                    <a:cubicBezTo>
                      <a:pt x="14018" y="1529552"/>
                      <a:pt x="-7584" y="1377492"/>
                      <a:pt x="0" y="1192429"/>
                    </a:cubicBezTo>
                    <a:cubicBezTo>
                      <a:pt x="7584" y="1007366"/>
                      <a:pt x="24799" y="837111"/>
                      <a:pt x="0" y="641612"/>
                    </a:cubicBezTo>
                    <a:cubicBezTo>
                      <a:pt x="-24799" y="446113"/>
                      <a:pt x="13418" y="181961"/>
                      <a:pt x="0" y="0"/>
                    </a:cubicBezTo>
                    <a:close/>
                  </a:path>
                  <a:path w="4069520" h="1815882" stroke="0" extrusionOk="0">
                    <a:moveTo>
                      <a:pt x="0" y="0"/>
                    </a:moveTo>
                    <a:cubicBezTo>
                      <a:pt x="265761" y="-22011"/>
                      <a:pt x="345916" y="4143"/>
                      <a:pt x="678253" y="0"/>
                    </a:cubicBezTo>
                    <a:cubicBezTo>
                      <a:pt x="1010590" y="-4143"/>
                      <a:pt x="1231629" y="-8213"/>
                      <a:pt x="1437897" y="0"/>
                    </a:cubicBezTo>
                    <a:cubicBezTo>
                      <a:pt x="1644165" y="8213"/>
                      <a:pt x="1778202" y="-14490"/>
                      <a:pt x="1994065" y="0"/>
                    </a:cubicBezTo>
                    <a:cubicBezTo>
                      <a:pt x="2209928" y="14490"/>
                      <a:pt x="2294158" y="19766"/>
                      <a:pt x="2590928" y="0"/>
                    </a:cubicBezTo>
                    <a:cubicBezTo>
                      <a:pt x="2887698" y="-19766"/>
                      <a:pt x="3000046" y="18090"/>
                      <a:pt x="3147095" y="0"/>
                    </a:cubicBezTo>
                    <a:cubicBezTo>
                      <a:pt x="3294144" y="-18090"/>
                      <a:pt x="3820124" y="-44629"/>
                      <a:pt x="4069520" y="0"/>
                    </a:cubicBezTo>
                    <a:cubicBezTo>
                      <a:pt x="4045499" y="248421"/>
                      <a:pt x="4052983" y="421307"/>
                      <a:pt x="4069520" y="605294"/>
                    </a:cubicBezTo>
                    <a:cubicBezTo>
                      <a:pt x="4086057" y="789281"/>
                      <a:pt x="4061198" y="945092"/>
                      <a:pt x="4069520" y="1192429"/>
                    </a:cubicBezTo>
                    <a:cubicBezTo>
                      <a:pt x="4077842" y="1439767"/>
                      <a:pt x="4086278" y="1671443"/>
                      <a:pt x="4069520" y="1815882"/>
                    </a:cubicBezTo>
                    <a:cubicBezTo>
                      <a:pt x="3820198" y="1837020"/>
                      <a:pt x="3562936" y="1828031"/>
                      <a:pt x="3309876" y="1815882"/>
                    </a:cubicBezTo>
                    <a:cubicBezTo>
                      <a:pt x="3056816" y="1803733"/>
                      <a:pt x="2807048" y="1827771"/>
                      <a:pt x="2590928" y="1815882"/>
                    </a:cubicBezTo>
                    <a:cubicBezTo>
                      <a:pt x="2374808" y="1803993"/>
                      <a:pt x="2091134" y="1795259"/>
                      <a:pt x="1871979" y="1815882"/>
                    </a:cubicBezTo>
                    <a:cubicBezTo>
                      <a:pt x="1652824" y="1836505"/>
                      <a:pt x="1528539" y="1792033"/>
                      <a:pt x="1234421" y="1815882"/>
                    </a:cubicBezTo>
                    <a:cubicBezTo>
                      <a:pt x="940303" y="1839731"/>
                      <a:pt x="776110" y="1789643"/>
                      <a:pt x="596863" y="1815882"/>
                    </a:cubicBezTo>
                    <a:cubicBezTo>
                      <a:pt x="417616" y="1842121"/>
                      <a:pt x="164198" y="1788091"/>
                      <a:pt x="0" y="1815882"/>
                    </a:cubicBezTo>
                    <a:cubicBezTo>
                      <a:pt x="-22214" y="1661573"/>
                      <a:pt x="18201" y="1475824"/>
                      <a:pt x="0" y="1246906"/>
                    </a:cubicBezTo>
                    <a:cubicBezTo>
                      <a:pt x="-18201" y="1017988"/>
                      <a:pt x="-19403" y="903446"/>
                      <a:pt x="0" y="696088"/>
                    </a:cubicBezTo>
                    <a:cubicBezTo>
                      <a:pt x="19403" y="488730"/>
                      <a:pt x="-2712" y="33951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Here,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800" dirty="0"/>
                  <a:t> is an odd number. Then the median can be written as,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58" y="4630182"/>
                <a:ext cx="4069520" cy="1815882"/>
              </a:xfrm>
              <a:prstGeom prst="rect">
                <a:avLst/>
              </a:prstGeom>
              <a:blipFill>
                <a:blip r:embed="rId3"/>
                <a:stretch>
                  <a:fillRect l="-2515" t="-1629" b="-7166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069520"/>
                          <a:gd name="connsiteY0" fmla="*/ 0 h 1815882"/>
                          <a:gd name="connsiteX1" fmla="*/ 678253 w 4069520"/>
                          <a:gd name="connsiteY1" fmla="*/ 0 h 1815882"/>
                          <a:gd name="connsiteX2" fmla="*/ 1437897 w 4069520"/>
                          <a:gd name="connsiteY2" fmla="*/ 0 h 1815882"/>
                          <a:gd name="connsiteX3" fmla="*/ 2075455 w 4069520"/>
                          <a:gd name="connsiteY3" fmla="*/ 0 h 1815882"/>
                          <a:gd name="connsiteX4" fmla="*/ 2631623 w 4069520"/>
                          <a:gd name="connsiteY4" fmla="*/ 0 h 1815882"/>
                          <a:gd name="connsiteX5" fmla="*/ 3309876 w 4069520"/>
                          <a:gd name="connsiteY5" fmla="*/ 0 h 1815882"/>
                          <a:gd name="connsiteX6" fmla="*/ 4069520 w 4069520"/>
                          <a:gd name="connsiteY6" fmla="*/ 0 h 1815882"/>
                          <a:gd name="connsiteX7" fmla="*/ 4069520 w 4069520"/>
                          <a:gd name="connsiteY7" fmla="*/ 550818 h 1815882"/>
                          <a:gd name="connsiteX8" fmla="*/ 4069520 w 4069520"/>
                          <a:gd name="connsiteY8" fmla="*/ 1174270 h 1815882"/>
                          <a:gd name="connsiteX9" fmla="*/ 4069520 w 4069520"/>
                          <a:gd name="connsiteY9" fmla="*/ 1815882 h 1815882"/>
                          <a:gd name="connsiteX10" fmla="*/ 3431962 w 4069520"/>
                          <a:gd name="connsiteY10" fmla="*/ 1815882 h 1815882"/>
                          <a:gd name="connsiteX11" fmla="*/ 2794404 w 4069520"/>
                          <a:gd name="connsiteY11" fmla="*/ 1815882 h 1815882"/>
                          <a:gd name="connsiteX12" fmla="*/ 2075455 w 4069520"/>
                          <a:gd name="connsiteY12" fmla="*/ 1815882 h 1815882"/>
                          <a:gd name="connsiteX13" fmla="*/ 1478592 w 4069520"/>
                          <a:gd name="connsiteY13" fmla="*/ 1815882 h 1815882"/>
                          <a:gd name="connsiteX14" fmla="*/ 841034 w 4069520"/>
                          <a:gd name="connsiteY14" fmla="*/ 1815882 h 1815882"/>
                          <a:gd name="connsiteX15" fmla="*/ 0 w 4069520"/>
                          <a:gd name="connsiteY15" fmla="*/ 1815882 h 1815882"/>
                          <a:gd name="connsiteX16" fmla="*/ 0 w 4069520"/>
                          <a:gd name="connsiteY16" fmla="*/ 1192429 h 1815882"/>
                          <a:gd name="connsiteX17" fmla="*/ 0 w 4069520"/>
                          <a:gd name="connsiteY17" fmla="*/ 641612 h 1815882"/>
                          <a:gd name="connsiteX18" fmla="*/ 0 w 4069520"/>
                          <a:gd name="connsiteY18" fmla="*/ 0 h 18158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69520" h="1815882" fill="none" extrusionOk="0">
                            <a:moveTo>
                              <a:pt x="0" y="0"/>
                            </a:moveTo>
                            <a:cubicBezTo>
                              <a:pt x="228248" y="5034"/>
                              <a:pt x="436966" y="2841"/>
                              <a:pt x="678253" y="0"/>
                            </a:cubicBezTo>
                            <a:cubicBezTo>
                              <a:pt x="919540" y="-2841"/>
                              <a:pt x="1206856" y="12072"/>
                              <a:pt x="1437897" y="0"/>
                            </a:cubicBezTo>
                            <a:cubicBezTo>
                              <a:pt x="1668938" y="-12072"/>
                              <a:pt x="1785222" y="14510"/>
                              <a:pt x="2075455" y="0"/>
                            </a:cubicBezTo>
                            <a:cubicBezTo>
                              <a:pt x="2365688" y="-14510"/>
                              <a:pt x="2432559" y="25204"/>
                              <a:pt x="2631623" y="0"/>
                            </a:cubicBezTo>
                            <a:cubicBezTo>
                              <a:pt x="2830687" y="-25204"/>
                              <a:pt x="3164139" y="-5046"/>
                              <a:pt x="3309876" y="0"/>
                            </a:cubicBezTo>
                            <a:cubicBezTo>
                              <a:pt x="3455613" y="5046"/>
                              <a:pt x="3831021" y="2442"/>
                              <a:pt x="4069520" y="0"/>
                            </a:cubicBezTo>
                            <a:cubicBezTo>
                              <a:pt x="4048785" y="215433"/>
                              <a:pt x="4043469" y="341569"/>
                              <a:pt x="4069520" y="550818"/>
                            </a:cubicBezTo>
                            <a:cubicBezTo>
                              <a:pt x="4095571" y="760067"/>
                              <a:pt x="4097497" y="1037667"/>
                              <a:pt x="4069520" y="1174270"/>
                            </a:cubicBezTo>
                            <a:cubicBezTo>
                              <a:pt x="4041543" y="1310873"/>
                              <a:pt x="4072717" y="1665794"/>
                              <a:pt x="4069520" y="1815882"/>
                            </a:cubicBezTo>
                            <a:cubicBezTo>
                              <a:pt x="3914858" y="1846952"/>
                              <a:pt x="3638482" y="1840172"/>
                              <a:pt x="3431962" y="1815882"/>
                            </a:cubicBezTo>
                            <a:cubicBezTo>
                              <a:pt x="3225442" y="1791592"/>
                              <a:pt x="3025232" y="1829374"/>
                              <a:pt x="2794404" y="1815882"/>
                            </a:cubicBezTo>
                            <a:cubicBezTo>
                              <a:pt x="2563576" y="1802390"/>
                              <a:pt x="2381281" y="1813634"/>
                              <a:pt x="2075455" y="1815882"/>
                            </a:cubicBezTo>
                            <a:cubicBezTo>
                              <a:pt x="1769629" y="1818130"/>
                              <a:pt x="1732981" y="1800203"/>
                              <a:pt x="1478592" y="1815882"/>
                            </a:cubicBezTo>
                            <a:cubicBezTo>
                              <a:pt x="1224203" y="1831561"/>
                              <a:pt x="969350" y="1844172"/>
                              <a:pt x="841034" y="1815882"/>
                            </a:cubicBezTo>
                            <a:cubicBezTo>
                              <a:pt x="712718" y="1787592"/>
                              <a:pt x="322161" y="1775752"/>
                              <a:pt x="0" y="1815882"/>
                            </a:cubicBezTo>
                            <a:cubicBezTo>
                              <a:pt x="14018" y="1529552"/>
                              <a:pt x="-7584" y="1377492"/>
                              <a:pt x="0" y="1192429"/>
                            </a:cubicBezTo>
                            <a:cubicBezTo>
                              <a:pt x="7584" y="1007366"/>
                              <a:pt x="24799" y="837111"/>
                              <a:pt x="0" y="641612"/>
                            </a:cubicBezTo>
                            <a:cubicBezTo>
                              <a:pt x="-24799" y="446113"/>
                              <a:pt x="13418" y="181961"/>
                              <a:pt x="0" y="0"/>
                            </a:cubicBezTo>
                            <a:close/>
                          </a:path>
                          <a:path w="4069520" h="1815882" stroke="0" extrusionOk="0">
                            <a:moveTo>
                              <a:pt x="0" y="0"/>
                            </a:moveTo>
                            <a:cubicBezTo>
                              <a:pt x="265761" y="-22011"/>
                              <a:pt x="345916" y="4143"/>
                              <a:pt x="678253" y="0"/>
                            </a:cubicBezTo>
                            <a:cubicBezTo>
                              <a:pt x="1010590" y="-4143"/>
                              <a:pt x="1231629" y="-8213"/>
                              <a:pt x="1437897" y="0"/>
                            </a:cubicBezTo>
                            <a:cubicBezTo>
                              <a:pt x="1644165" y="8213"/>
                              <a:pt x="1778202" y="-14490"/>
                              <a:pt x="1994065" y="0"/>
                            </a:cubicBezTo>
                            <a:cubicBezTo>
                              <a:pt x="2209928" y="14490"/>
                              <a:pt x="2294158" y="19766"/>
                              <a:pt x="2590928" y="0"/>
                            </a:cubicBezTo>
                            <a:cubicBezTo>
                              <a:pt x="2887698" y="-19766"/>
                              <a:pt x="3000046" y="18090"/>
                              <a:pt x="3147095" y="0"/>
                            </a:cubicBezTo>
                            <a:cubicBezTo>
                              <a:pt x="3294144" y="-18090"/>
                              <a:pt x="3820124" y="-44629"/>
                              <a:pt x="4069520" y="0"/>
                            </a:cubicBezTo>
                            <a:cubicBezTo>
                              <a:pt x="4045499" y="248421"/>
                              <a:pt x="4052983" y="421307"/>
                              <a:pt x="4069520" y="605294"/>
                            </a:cubicBezTo>
                            <a:cubicBezTo>
                              <a:pt x="4086057" y="789281"/>
                              <a:pt x="4061198" y="945092"/>
                              <a:pt x="4069520" y="1192429"/>
                            </a:cubicBezTo>
                            <a:cubicBezTo>
                              <a:pt x="4077842" y="1439767"/>
                              <a:pt x="4086278" y="1671443"/>
                              <a:pt x="4069520" y="1815882"/>
                            </a:cubicBezTo>
                            <a:cubicBezTo>
                              <a:pt x="3820198" y="1837020"/>
                              <a:pt x="3562936" y="1828031"/>
                              <a:pt x="3309876" y="1815882"/>
                            </a:cubicBezTo>
                            <a:cubicBezTo>
                              <a:pt x="3056816" y="1803733"/>
                              <a:pt x="2807048" y="1827771"/>
                              <a:pt x="2590928" y="1815882"/>
                            </a:cubicBezTo>
                            <a:cubicBezTo>
                              <a:pt x="2374808" y="1803993"/>
                              <a:pt x="2091134" y="1795259"/>
                              <a:pt x="1871979" y="1815882"/>
                            </a:cubicBezTo>
                            <a:cubicBezTo>
                              <a:pt x="1652824" y="1836505"/>
                              <a:pt x="1528539" y="1792033"/>
                              <a:pt x="1234421" y="1815882"/>
                            </a:cubicBezTo>
                            <a:cubicBezTo>
                              <a:pt x="940303" y="1839731"/>
                              <a:pt x="776110" y="1789643"/>
                              <a:pt x="596863" y="1815882"/>
                            </a:cubicBezTo>
                            <a:cubicBezTo>
                              <a:pt x="417616" y="1842121"/>
                              <a:pt x="164198" y="1788091"/>
                              <a:pt x="0" y="1815882"/>
                            </a:cubicBezTo>
                            <a:cubicBezTo>
                              <a:pt x="-22214" y="1661573"/>
                              <a:pt x="18201" y="1475824"/>
                              <a:pt x="0" y="1246906"/>
                            </a:cubicBezTo>
                            <a:cubicBezTo>
                              <a:pt x="-18201" y="1017988"/>
                              <a:pt x="-19403" y="903446"/>
                              <a:pt x="0" y="696088"/>
                            </a:cubicBezTo>
                            <a:cubicBezTo>
                              <a:pt x="19403" y="488730"/>
                              <a:pt x="-2712" y="3395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/>
              <p:nvPr/>
            </p:nvSpPr>
            <p:spPr>
              <a:xfrm>
                <a:off x="9966922" y="4649043"/>
                <a:ext cx="3917120" cy="1585434"/>
              </a:xfrm>
              <a:custGeom>
                <a:avLst/>
                <a:gdLst>
                  <a:gd name="connsiteX0" fmla="*/ 0 w 3917120"/>
                  <a:gd name="connsiteY0" fmla="*/ 0 h 1585434"/>
                  <a:gd name="connsiteX1" fmla="*/ 652853 w 3917120"/>
                  <a:gd name="connsiteY1" fmla="*/ 0 h 1585434"/>
                  <a:gd name="connsiteX2" fmla="*/ 1384049 w 3917120"/>
                  <a:gd name="connsiteY2" fmla="*/ 0 h 1585434"/>
                  <a:gd name="connsiteX3" fmla="*/ 1997731 w 3917120"/>
                  <a:gd name="connsiteY3" fmla="*/ 0 h 1585434"/>
                  <a:gd name="connsiteX4" fmla="*/ 2533071 w 3917120"/>
                  <a:gd name="connsiteY4" fmla="*/ 0 h 1585434"/>
                  <a:gd name="connsiteX5" fmla="*/ 3185924 w 3917120"/>
                  <a:gd name="connsiteY5" fmla="*/ 0 h 1585434"/>
                  <a:gd name="connsiteX6" fmla="*/ 3917120 w 3917120"/>
                  <a:gd name="connsiteY6" fmla="*/ 0 h 1585434"/>
                  <a:gd name="connsiteX7" fmla="*/ 3917120 w 3917120"/>
                  <a:gd name="connsiteY7" fmla="*/ 480915 h 1585434"/>
                  <a:gd name="connsiteX8" fmla="*/ 3917120 w 3917120"/>
                  <a:gd name="connsiteY8" fmla="*/ 1025247 h 1585434"/>
                  <a:gd name="connsiteX9" fmla="*/ 3917120 w 3917120"/>
                  <a:gd name="connsiteY9" fmla="*/ 1585434 h 1585434"/>
                  <a:gd name="connsiteX10" fmla="*/ 3303438 w 3917120"/>
                  <a:gd name="connsiteY10" fmla="*/ 1585434 h 1585434"/>
                  <a:gd name="connsiteX11" fmla="*/ 2689756 w 3917120"/>
                  <a:gd name="connsiteY11" fmla="*/ 1585434 h 1585434"/>
                  <a:gd name="connsiteX12" fmla="*/ 1997731 w 3917120"/>
                  <a:gd name="connsiteY12" fmla="*/ 1585434 h 1585434"/>
                  <a:gd name="connsiteX13" fmla="*/ 1423220 w 3917120"/>
                  <a:gd name="connsiteY13" fmla="*/ 1585434 h 1585434"/>
                  <a:gd name="connsiteX14" fmla="*/ 809538 w 3917120"/>
                  <a:gd name="connsiteY14" fmla="*/ 1585434 h 1585434"/>
                  <a:gd name="connsiteX15" fmla="*/ 0 w 3917120"/>
                  <a:gd name="connsiteY15" fmla="*/ 1585434 h 1585434"/>
                  <a:gd name="connsiteX16" fmla="*/ 0 w 3917120"/>
                  <a:gd name="connsiteY16" fmla="*/ 1041102 h 1585434"/>
                  <a:gd name="connsiteX17" fmla="*/ 0 w 3917120"/>
                  <a:gd name="connsiteY17" fmla="*/ 560187 h 1585434"/>
                  <a:gd name="connsiteX18" fmla="*/ 0 w 3917120"/>
                  <a:gd name="connsiteY18" fmla="*/ 0 h 158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17120" h="1585434" fill="none" extrusionOk="0">
                    <a:moveTo>
                      <a:pt x="0" y="0"/>
                    </a:moveTo>
                    <a:cubicBezTo>
                      <a:pt x="235152" y="5205"/>
                      <a:pt x="411155" y="27"/>
                      <a:pt x="652853" y="0"/>
                    </a:cubicBezTo>
                    <a:cubicBezTo>
                      <a:pt x="894551" y="-27"/>
                      <a:pt x="1119575" y="26487"/>
                      <a:pt x="1384049" y="0"/>
                    </a:cubicBezTo>
                    <a:cubicBezTo>
                      <a:pt x="1648523" y="-26487"/>
                      <a:pt x="1725344" y="24084"/>
                      <a:pt x="1997731" y="0"/>
                    </a:cubicBezTo>
                    <a:cubicBezTo>
                      <a:pt x="2270118" y="-24084"/>
                      <a:pt x="2332359" y="-939"/>
                      <a:pt x="2533071" y="0"/>
                    </a:cubicBezTo>
                    <a:cubicBezTo>
                      <a:pt x="2733783" y="939"/>
                      <a:pt x="2886433" y="15356"/>
                      <a:pt x="3185924" y="0"/>
                    </a:cubicBezTo>
                    <a:cubicBezTo>
                      <a:pt x="3485415" y="-15356"/>
                      <a:pt x="3734399" y="-1797"/>
                      <a:pt x="3917120" y="0"/>
                    </a:cubicBezTo>
                    <a:cubicBezTo>
                      <a:pt x="3924899" y="103303"/>
                      <a:pt x="3897685" y="262105"/>
                      <a:pt x="3917120" y="480915"/>
                    </a:cubicBezTo>
                    <a:cubicBezTo>
                      <a:pt x="3936555" y="699726"/>
                      <a:pt x="3911757" y="869553"/>
                      <a:pt x="3917120" y="1025247"/>
                    </a:cubicBezTo>
                    <a:cubicBezTo>
                      <a:pt x="3922483" y="1180941"/>
                      <a:pt x="3898381" y="1421282"/>
                      <a:pt x="3917120" y="1585434"/>
                    </a:cubicBezTo>
                    <a:cubicBezTo>
                      <a:pt x="3745042" y="1611177"/>
                      <a:pt x="3601988" y="1615781"/>
                      <a:pt x="3303438" y="1585434"/>
                    </a:cubicBezTo>
                    <a:cubicBezTo>
                      <a:pt x="3004888" y="1555087"/>
                      <a:pt x="2840099" y="1580239"/>
                      <a:pt x="2689756" y="1585434"/>
                    </a:cubicBezTo>
                    <a:cubicBezTo>
                      <a:pt x="2539413" y="1590629"/>
                      <a:pt x="2207064" y="1600054"/>
                      <a:pt x="1997731" y="1585434"/>
                    </a:cubicBezTo>
                    <a:cubicBezTo>
                      <a:pt x="1788399" y="1570814"/>
                      <a:pt x="1631285" y="1609465"/>
                      <a:pt x="1423220" y="1585434"/>
                    </a:cubicBezTo>
                    <a:cubicBezTo>
                      <a:pt x="1215155" y="1561403"/>
                      <a:pt x="1099639" y="1557422"/>
                      <a:pt x="809538" y="1585434"/>
                    </a:cubicBezTo>
                    <a:cubicBezTo>
                      <a:pt x="519437" y="1613446"/>
                      <a:pt x="283885" y="1562718"/>
                      <a:pt x="0" y="1585434"/>
                    </a:cubicBezTo>
                    <a:cubicBezTo>
                      <a:pt x="13621" y="1336929"/>
                      <a:pt x="-5319" y="1301605"/>
                      <a:pt x="0" y="1041102"/>
                    </a:cubicBezTo>
                    <a:cubicBezTo>
                      <a:pt x="5319" y="780599"/>
                      <a:pt x="-21700" y="692819"/>
                      <a:pt x="0" y="560187"/>
                    </a:cubicBezTo>
                    <a:cubicBezTo>
                      <a:pt x="21700" y="427555"/>
                      <a:pt x="25007" y="244345"/>
                      <a:pt x="0" y="0"/>
                    </a:cubicBezTo>
                    <a:close/>
                  </a:path>
                  <a:path w="3917120" h="1585434" stroke="0" extrusionOk="0">
                    <a:moveTo>
                      <a:pt x="0" y="0"/>
                    </a:moveTo>
                    <a:cubicBezTo>
                      <a:pt x="164090" y="16552"/>
                      <a:pt x="428729" y="4163"/>
                      <a:pt x="652853" y="0"/>
                    </a:cubicBezTo>
                    <a:cubicBezTo>
                      <a:pt x="876977" y="-4163"/>
                      <a:pt x="1131319" y="31912"/>
                      <a:pt x="1384049" y="0"/>
                    </a:cubicBezTo>
                    <a:cubicBezTo>
                      <a:pt x="1636779" y="-31912"/>
                      <a:pt x="1665690" y="1927"/>
                      <a:pt x="1919389" y="0"/>
                    </a:cubicBezTo>
                    <a:cubicBezTo>
                      <a:pt x="2173088" y="-1927"/>
                      <a:pt x="2265052" y="-19543"/>
                      <a:pt x="2493900" y="0"/>
                    </a:cubicBezTo>
                    <a:cubicBezTo>
                      <a:pt x="2722748" y="19543"/>
                      <a:pt x="2834991" y="23981"/>
                      <a:pt x="3029239" y="0"/>
                    </a:cubicBezTo>
                    <a:cubicBezTo>
                      <a:pt x="3223487" y="-23981"/>
                      <a:pt x="3616576" y="-26115"/>
                      <a:pt x="3917120" y="0"/>
                    </a:cubicBezTo>
                    <a:cubicBezTo>
                      <a:pt x="3912098" y="229789"/>
                      <a:pt x="3916751" y="370781"/>
                      <a:pt x="3917120" y="528478"/>
                    </a:cubicBezTo>
                    <a:cubicBezTo>
                      <a:pt x="3917489" y="686175"/>
                      <a:pt x="3913457" y="882362"/>
                      <a:pt x="3917120" y="1041102"/>
                    </a:cubicBezTo>
                    <a:cubicBezTo>
                      <a:pt x="3920783" y="1199842"/>
                      <a:pt x="3924664" y="1337365"/>
                      <a:pt x="3917120" y="1585434"/>
                    </a:cubicBezTo>
                    <a:cubicBezTo>
                      <a:pt x="3750849" y="1572412"/>
                      <a:pt x="3355264" y="1606836"/>
                      <a:pt x="3185924" y="1585434"/>
                    </a:cubicBezTo>
                    <a:cubicBezTo>
                      <a:pt x="3016584" y="1564032"/>
                      <a:pt x="2746021" y="1586055"/>
                      <a:pt x="2493900" y="1585434"/>
                    </a:cubicBezTo>
                    <a:cubicBezTo>
                      <a:pt x="2241779" y="1584813"/>
                      <a:pt x="2068698" y="1568822"/>
                      <a:pt x="1801875" y="1585434"/>
                    </a:cubicBezTo>
                    <a:cubicBezTo>
                      <a:pt x="1535052" y="1602046"/>
                      <a:pt x="1403675" y="1561573"/>
                      <a:pt x="1188193" y="1585434"/>
                    </a:cubicBezTo>
                    <a:cubicBezTo>
                      <a:pt x="972711" y="1609295"/>
                      <a:pt x="716947" y="1602606"/>
                      <a:pt x="574511" y="1585434"/>
                    </a:cubicBezTo>
                    <a:cubicBezTo>
                      <a:pt x="432075" y="1568262"/>
                      <a:pt x="286322" y="1571613"/>
                      <a:pt x="0" y="1585434"/>
                    </a:cubicBezTo>
                    <a:cubicBezTo>
                      <a:pt x="14296" y="1405164"/>
                      <a:pt x="19112" y="1267670"/>
                      <a:pt x="0" y="1088665"/>
                    </a:cubicBezTo>
                    <a:cubicBezTo>
                      <a:pt x="-19112" y="909660"/>
                      <a:pt x="23407" y="834752"/>
                      <a:pt x="0" y="607750"/>
                    </a:cubicBezTo>
                    <a:cubicBezTo>
                      <a:pt x="-23407" y="380748"/>
                      <a:pt x="-20345" y="23127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𝑂𝑏𝑠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922" y="4649043"/>
                <a:ext cx="3917120" cy="1585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17120"/>
                          <a:gd name="connsiteY0" fmla="*/ 0 h 1585434"/>
                          <a:gd name="connsiteX1" fmla="*/ 652853 w 3917120"/>
                          <a:gd name="connsiteY1" fmla="*/ 0 h 1585434"/>
                          <a:gd name="connsiteX2" fmla="*/ 1384049 w 3917120"/>
                          <a:gd name="connsiteY2" fmla="*/ 0 h 1585434"/>
                          <a:gd name="connsiteX3" fmla="*/ 1997731 w 3917120"/>
                          <a:gd name="connsiteY3" fmla="*/ 0 h 1585434"/>
                          <a:gd name="connsiteX4" fmla="*/ 2533071 w 3917120"/>
                          <a:gd name="connsiteY4" fmla="*/ 0 h 1585434"/>
                          <a:gd name="connsiteX5" fmla="*/ 3185924 w 3917120"/>
                          <a:gd name="connsiteY5" fmla="*/ 0 h 1585434"/>
                          <a:gd name="connsiteX6" fmla="*/ 3917120 w 3917120"/>
                          <a:gd name="connsiteY6" fmla="*/ 0 h 1585434"/>
                          <a:gd name="connsiteX7" fmla="*/ 3917120 w 3917120"/>
                          <a:gd name="connsiteY7" fmla="*/ 480915 h 1585434"/>
                          <a:gd name="connsiteX8" fmla="*/ 3917120 w 3917120"/>
                          <a:gd name="connsiteY8" fmla="*/ 1025247 h 1585434"/>
                          <a:gd name="connsiteX9" fmla="*/ 3917120 w 3917120"/>
                          <a:gd name="connsiteY9" fmla="*/ 1585434 h 1585434"/>
                          <a:gd name="connsiteX10" fmla="*/ 3303438 w 3917120"/>
                          <a:gd name="connsiteY10" fmla="*/ 1585434 h 1585434"/>
                          <a:gd name="connsiteX11" fmla="*/ 2689756 w 3917120"/>
                          <a:gd name="connsiteY11" fmla="*/ 1585434 h 1585434"/>
                          <a:gd name="connsiteX12" fmla="*/ 1997731 w 3917120"/>
                          <a:gd name="connsiteY12" fmla="*/ 1585434 h 1585434"/>
                          <a:gd name="connsiteX13" fmla="*/ 1423220 w 3917120"/>
                          <a:gd name="connsiteY13" fmla="*/ 1585434 h 1585434"/>
                          <a:gd name="connsiteX14" fmla="*/ 809538 w 3917120"/>
                          <a:gd name="connsiteY14" fmla="*/ 1585434 h 1585434"/>
                          <a:gd name="connsiteX15" fmla="*/ 0 w 3917120"/>
                          <a:gd name="connsiteY15" fmla="*/ 1585434 h 1585434"/>
                          <a:gd name="connsiteX16" fmla="*/ 0 w 3917120"/>
                          <a:gd name="connsiteY16" fmla="*/ 1041102 h 1585434"/>
                          <a:gd name="connsiteX17" fmla="*/ 0 w 3917120"/>
                          <a:gd name="connsiteY17" fmla="*/ 560187 h 1585434"/>
                          <a:gd name="connsiteX18" fmla="*/ 0 w 3917120"/>
                          <a:gd name="connsiteY18" fmla="*/ 0 h 15854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917120" h="1585434" fill="none" extrusionOk="0">
                            <a:moveTo>
                              <a:pt x="0" y="0"/>
                            </a:moveTo>
                            <a:cubicBezTo>
                              <a:pt x="235152" y="5205"/>
                              <a:pt x="411155" y="27"/>
                              <a:pt x="652853" y="0"/>
                            </a:cubicBezTo>
                            <a:cubicBezTo>
                              <a:pt x="894551" y="-27"/>
                              <a:pt x="1119575" y="26487"/>
                              <a:pt x="1384049" y="0"/>
                            </a:cubicBezTo>
                            <a:cubicBezTo>
                              <a:pt x="1648523" y="-26487"/>
                              <a:pt x="1725344" y="24084"/>
                              <a:pt x="1997731" y="0"/>
                            </a:cubicBezTo>
                            <a:cubicBezTo>
                              <a:pt x="2270118" y="-24084"/>
                              <a:pt x="2332359" y="-939"/>
                              <a:pt x="2533071" y="0"/>
                            </a:cubicBezTo>
                            <a:cubicBezTo>
                              <a:pt x="2733783" y="939"/>
                              <a:pt x="2886433" y="15356"/>
                              <a:pt x="3185924" y="0"/>
                            </a:cubicBezTo>
                            <a:cubicBezTo>
                              <a:pt x="3485415" y="-15356"/>
                              <a:pt x="3734399" y="-1797"/>
                              <a:pt x="3917120" y="0"/>
                            </a:cubicBezTo>
                            <a:cubicBezTo>
                              <a:pt x="3924899" y="103303"/>
                              <a:pt x="3897685" y="262105"/>
                              <a:pt x="3917120" y="480915"/>
                            </a:cubicBezTo>
                            <a:cubicBezTo>
                              <a:pt x="3936555" y="699726"/>
                              <a:pt x="3911757" y="869553"/>
                              <a:pt x="3917120" y="1025247"/>
                            </a:cubicBezTo>
                            <a:cubicBezTo>
                              <a:pt x="3922483" y="1180941"/>
                              <a:pt x="3898381" y="1421282"/>
                              <a:pt x="3917120" y="1585434"/>
                            </a:cubicBezTo>
                            <a:cubicBezTo>
                              <a:pt x="3745042" y="1611177"/>
                              <a:pt x="3601988" y="1615781"/>
                              <a:pt x="3303438" y="1585434"/>
                            </a:cubicBezTo>
                            <a:cubicBezTo>
                              <a:pt x="3004888" y="1555087"/>
                              <a:pt x="2840099" y="1580239"/>
                              <a:pt x="2689756" y="1585434"/>
                            </a:cubicBezTo>
                            <a:cubicBezTo>
                              <a:pt x="2539413" y="1590629"/>
                              <a:pt x="2207064" y="1600054"/>
                              <a:pt x="1997731" y="1585434"/>
                            </a:cubicBezTo>
                            <a:cubicBezTo>
                              <a:pt x="1788399" y="1570814"/>
                              <a:pt x="1631285" y="1609465"/>
                              <a:pt x="1423220" y="1585434"/>
                            </a:cubicBezTo>
                            <a:cubicBezTo>
                              <a:pt x="1215155" y="1561403"/>
                              <a:pt x="1099639" y="1557422"/>
                              <a:pt x="809538" y="1585434"/>
                            </a:cubicBezTo>
                            <a:cubicBezTo>
                              <a:pt x="519437" y="1613446"/>
                              <a:pt x="283885" y="1562718"/>
                              <a:pt x="0" y="1585434"/>
                            </a:cubicBezTo>
                            <a:cubicBezTo>
                              <a:pt x="13621" y="1336929"/>
                              <a:pt x="-5319" y="1301605"/>
                              <a:pt x="0" y="1041102"/>
                            </a:cubicBezTo>
                            <a:cubicBezTo>
                              <a:pt x="5319" y="780599"/>
                              <a:pt x="-21700" y="692819"/>
                              <a:pt x="0" y="560187"/>
                            </a:cubicBezTo>
                            <a:cubicBezTo>
                              <a:pt x="21700" y="427555"/>
                              <a:pt x="25007" y="244345"/>
                              <a:pt x="0" y="0"/>
                            </a:cubicBezTo>
                            <a:close/>
                          </a:path>
                          <a:path w="3917120" h="1585434" stroke="0" extrusionOk="0">
                            <a:moveTo>
                              <a:pt x="0" y="0"/>
                            </a:moveTo>
                            <a:cubicBezTo>
                              <a:pt x="164090" y="16552"/>
                              <a:pt x="428729" y="4163"/>
                              <a:pt x="652853" y="0"/>
                            </a:cubicBezTo>
                            <a:cubicBezTo>
                              <a:pt x="876977" y="-4163"/>
                              <a:pt x="1131319" y="31912"/>
                              <a:pt x="1384049" y="0"/>
                            </a:cubicBezTo>
                            <a:cubicBezTo>
                              <a:pt x="1636779" y="-31912"/>
                              <a:pt x="1665690" y="1927"/>
                              <a:pt x="1919389" y="0"/>
                            </a:cubicBezTo>
                            <a:cubicBezTo>
                              <a:pt x="2173088" y="-1927"/>
                              <a:pt x="2265052" y="-19543"/>
                              <a:pt x="2493900" y="0"/>
                            </a:cubicBezTo>
                            <a:cubicBezTo>
                              <a:pt x="2722748" y="19543"/>
                              <a:pt x="2834991" y="23981"/>
                              <a:pt x="3029239" y="0"/>
                            </a:cubicBezTo>
                            <a:cubicBezTo>
                              <a:pt x="3223487" y="-23981"/>
                              <a:pt x="3616576" y="-26115"/>
                              <a:pt x="3917120" y="0"/>
                            </a:cubicBezTo>
                            <a:cubicBezTo>
                              <a:pt x="3912098" y="229789"/>
                              <a:pt x="3916751" y="370781"/>
                              <a:pt x="3917120" y="528478"/>
                            </a:cubicBezTo>
                            <a:cubicBezTo>
                              <a:pt x="3917489" y="686175"/>
                              <a:pt x="3913457" y="882362"/>
                              <a:pt x="3917120" y="1041102"/>
                            </a:cubicBezTo>
                            <a:cubicBezTo>
                              <a:pt x="3920783" y="1199842"/>
                              <a:pt x="3924664" y="1337365"/>
                              <a:pt x="3917120" y="1585434"/>
                            </a:cubicBezTo>
                            <a:cubicBezTo>
                              <a:pt x="3750849" y="1572412"/>
                              <a:pt x="3355264" y="1606836"/>
                              <a:pt x="3185924" y="1585434"/>
                            </a:cubicBezTo>
                            <a:cubicBezTo>
                              <a:pt x="3016584" y="1564032"/>
                              <a:pt x="2746021" y="1586055"/>
                              <a:pt x="2493900" y="1585434"/>
                            </a:cubicBezTo>
                            <a:cubicBezTo>
                              <a:pt x="2241779" y="1584813"/>
                              <a:pt x="2068698" y="1568822"/>
                              <a:pt x="1801875" y="1585434"/>
                            </a:cubicBezTo>
                            <a:cubicBezTo>
                              <a:pt x="1535052" y="1602046"/>
                              <a:pt x="1403675" y="1561573"/>
                              <a:pt x="1188193" y="1585434"/>
                            </a:cubicBezTo>
                            <a:cubicBezTo>
                              <a:pt x="972711" y="1609295"/>
                              <a:pt x="716947" y="1602606"/>
                              <a:pt x="574511" y="1585434"/>
                            </a:cubicBezTo>
                            <a:cubicBezTo>
                              <a:pt x="432075" y="1568262"/>
                              <a:pt x="286322" y="1571613"/>
                              <a:pt x="0" y="1585434"/>
                            </a:cubicBezTo>
                            <a:cubicBezTo>
                              <a:pt x="14296" y="1405164"/>
                              <a:pt x="19112" y="1267670"/>
                              <a:pt x="0" y="1088665"/>
                            </a:cubicBezTo>
                            <a:cubicBezTo>
                              <a:pt x="-19112" y="909660"/>
                              <a:pt x="23407" y="834752"/>
                              <a:pt x="0" y="607750"/>
                            </a:cubicBezTo>
                            <a:cubicBezTo>
                              <a:pt x="-23407" y="380748"/>
                              <a:pt x="-20345" y="23127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E0E2C7-972F-E658-26C3-4881961387E5}"/>
              </a:ext>
            </a:extLst>
          </p:cNvPr>
          <p:cNvSpPr txBox="1"/>
          <p:nvPr/>
        </p:nvSpPr>
        <p:spPr>
          <a:xfrm>
            <a:off x="3348095" y="7031888"/>
            <a:ext cx="7764445" cy="523220"/>
          </a:xfrm>
          <a:custGeom>
            <a:avLst/>
            <a:gdLst>
              <a:gd name="connsiteX0" fmla="*/ 0 w 7764445"/>
              <a:gd name="connsiteY0" fmla="*/ 0 h 523220"/>
              <a:gd name="connsiteX1" fmla="*/ 724682 w 7764445"/>
              <a:gd name="connsiteY1" fmla="*/ 0 h 523220"/>
              <a:gd name="connsiteX2" fmla="*/ 1371719 w 7764445"/>
              <a:gd name="connsiteY2" fmla="*/ 0 h 523220"/>
              <a:gd name="connsiteX3" fmla="*/ 1785822 w 7764445"/>
              <a:gd name="connsiteY3" fmla="*/ 0 h 523220"/>
              <a:gd name="connsiteX4" fmla="*/ 2199926 w 7764445"/>
              <a:gd name="connsiteY4" fmla="*/ 0 h 523220"/>
              <a:gd name="connsiteX5" fmla="*/ 2846963 w 7764445"/>
              <a:gd name="connsiteY5" fmla="*/ 0 h 523220"/>
              <a:gd name="connsiteX6" fmla="*/ 3571645 w 7764445"/>
              <a:gd name="connsiteY6" fmla="*/ 0 h 523220"/>
              <a:gd name="connsiteX7" fmla="*/ 3985748 w 7764445"/>
              <a:gd name="connsiteY7" fmla="*/ 0 h 523220"/>
              <a:gd name="connsiteX8" fmla="*/ 4555141 w 7764445"/>
              <a:gd name="connsiteY8" fmla="*/ 0 h 523220"/>
              <a:gd name="connsiteX9" fmla="*/ 5124534 w 7764445"/>
              <a:gd name="connsiteY9" fmla="*/ 0 h 523220"/>
              <a:gd name="connsiteX10" fmla="*/ 5538637 w 7764445"/>
              <a:gd name="connsiteY10" fmla="*/ 0 h 523220"/>
              <a:gd name="connsiteX11" fmla="*/ 6340963 w 7764445"/>
              <a:gd name="connsiteY11" fmla="*/ 0 h 523220"/>
              <a:gd name="connsiteX12" fmla="*/ 6910356 w 7764445"/>
              <a:gd name="connsiteY12" fmla="*/ 0 h 523220"/>
              <a:gd name="connsiteX13" fmla="*/ 7764445 w 7764445"/>
              <a:gd name="connsiteY13" fmla="*/ 0 h 523220"/>
              <a:gd name="connsiteX14" fmla="*/ 7764445 w 7764445"/>
              <a:gd name="connsiteY14" fmla="*/ 523220 h 523220"/>
              <a:gd name="connsiteX15" fmla="*/ 7272697 w 7764445"/>
              <a:gd name="connsiteY15" fmla="*/ 523220 h 523220"/>
              <a:gd name="connsiteX16" fmla="*/ 6625660 w 7764445"/>
              <a:gd name="connsiteY16" fmla="*/ 523220 h 523220"/>
              <a:gd name="connsiteX17" fmla="*/ 5978623 w 7764445"/>
              <a:gd name="connsiteY17" fmla="*/ 523220 h 523220"/>
              <a:gd name="connsiteX18" fmla="*/ 5409230 w 7764445"/>
              <a:gd name="connsiteY18" fmla="*/ 523220 h 523220"/>
              <a:gd name="connsiteX19" fmla="*/ 4995126 w 7764445"/>
              <a:gd name="connsiteY19" fmla="*/ 523220 h 523220"/>
              <a:gd name="connsiteX20" fmla="*/ 4503378 w 7764445"/>
              <a:gd name="connsiteY20" fmla="*/ 523220 h 523220"/>
              <a:gd name="connsiteX21" fmla="*/ 4011630 w 7764445"/>
              <a:gd name="connsiteY21" fmla="*/ 523220 h 523220"/>
              <a:gd name="connsiteX22" fmla="*/ 3442237 w 7764445"/>
              <a:gd name="connsiteY22" fmla="*/ 523220 h 523220"/>
              <a:gd name="connsiteX23" fmla="*/ 2950489 w 7764445"/>
              <a:gd name="connsiteY23" fmla="*/ 523220 h 523220"/>
              <a:gd name="connsiteX24" fmla="*/ 2225808 w 7764445"/>
              <a:gd name="connsiteY24" fmla="*/ 523220 h 523220"/>
              <a:gd name="connsiteX25" fmla="*/ 1811704 w 7764445"/>
              <a:gd name="connsiteY25" fmla="*/ 523220 h 523220"/>
              <a:gd name="connsiteX26" fmla="*/ 1319956 w 7764445"/>
              <a:gd name="connsiteY26" fmla="*/ 523220 h 523220"/>
              <a:gd name="connsiteX27" fmla="*/ 828207 w 7764445"/>
              <a:gd name="connsiteY27" fmla="*/ 523220 h 523220"/>
              <a:gd name="connsiteX28" fmla="*/ 0 w 7764445"/>
              <a:gd name="connsiteY28" fmla="*/ 523220 h 523220"/>
              <a:gd name="connsiteX29" fmla="*/ 0 w 7764445"/>
              <a:gd name="connsiteY2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764445" h="523220" fill="none" extrusionOk="0">
                <a:moveTo>
                  <a:pt x="0" y="0"/>
                </a:moveTo>
                <a:cubicBezTo>
                  <a:pt x="245574" y="-29694"/>
                  <a:pt x="567752" y="-2157"/>
                  <a:pt x="724682" y="0"/>
                </a:cubicBezTo>
                <a:cubicBezTo>
                  <a:pt x="881612" y="2157"/>
                  <a:pt x="1086479" y="14655"/>
                  <a:pt x="1371719" y="0"/>
                </a:cubicBezTo>
                <a:cubicBezTo>
                  <a:pt x="1656959" y="-14655"/>
                  <a:pt x="1626096" y="-9463"/>
                  <a:pt x="1785822" y="0"/>
                </a:cubicBezTo>
                <a:cubicBezTo>
                  <a:pt x="1945548" y="9463"/>
                  <a:pt x="2108216" y="9967"/>
                  <a:pt x="2199926" y="0"/>
                </a:cubicBezTo>
                <a:cubicBezTo>
                  <a:pt x="2291636" y="-9967"/>
                  <a:pt x="2644718" y="-16255"/>
                  <a:pt x="2846963" y="0"/>
                </a:cubicBezTo>
                <a:cubicBezTo>
                  <a:pt x="3049208" y="16255"/>
                  <a:pt x="3370884" y="20791"/>
                  <a:pt x="3571645" y="0"/>
                </a:cubicBezTo>
                <a:cubicBezTo>
                  <a:pt x="3772406" y="-20791"/>
                  <a:pt x="3847383" y="-15336"/>
                  <a:pt x="3985748" y="0"/>
                </a:cubicBezTo>
                <a:cubicBezTo>
                  <a:pt x="4124113" y="15336"/>
                  <a:pt x="4423617" y="-3020"/>
                  <a:pt x="4555141" y="0"/>
                </a:cubicBezTo>
                <a:cubicBezTo>
                  <a:pt x="4686665" y="3020"/>
                  <a:pt x="4846257" y="6222"/>
                  <a:pt x="5124534" y="0"/>
                </a:cubicBezTo>
                <a:cubicBezTo>
                  <a:pt x="5402811" y="-6222"/>
                  <a:pt x="5355455" y="-4497"/>
                  <a:pt x="5538637" y="0"/>
                </a:cubicBezTo>
                <a:cubicBezTo>
                  <a:pt x="5721819" y="4497"/>
                  <a:pt x="6153714" y="-21812"/>
                  <a:pt x="6340963" y="0"/>
                </a:cubicBezTo>
                <a:cubicBezTo>
                  <a:pt x="6528212" y="21812"/>
                  <a:pt x="6639966" y="-24490"/>
                  <a:pt x="6910356" y="0"/>
                </a:cubicBezTo>
                <a:cubicBezTo>
                  <a:pt x="7180746" y="24490"/>
                  <a:pt x="7506577" y="5939"/>
                  <a:pt x="7764445" y="0"/>
                </a:cubicBezTo>
                <a:cubicBezTo>
                  <a:pt x="7776056" y="235886"/>
                  <a:pt x="7788161" y="402350"/>
                  <a:pt x="7764445" y="523220"/>
                </a:cubicBezTo>
                <a:cubicBezTo>
                  <a:pt x="7610089" y="540613"/>
                  <a:pt x="7496667" y="514738"/>
                  <a:pt x="7272697" y="523220"/>
                </a:cubicBezTo>
                <a:cubicBezTo>
                  <a:pt x="7048727" y="531702"/>
                  <a:pt x="6772345" y="502355"/>
                  <a:pt x="6625660" y="523220"/>
                </a:cubicBezTo>
                <a:cubicBezTo>
                  <a:pt x="6478975" y="544085"/>
                  <a:pt x="6282134" y="513823"/>
                  <a:pt x="5978623" y="523220"/>
                </a:cubicBezTo>
                <a:cubicBezTo>
                  <a:pt x="5675112" y="532617"/>
                  <a:pt x="5690240" y="516908"/>
                  <a:pt x="5409230" y="523220"/>
                </a:cubicBezTo>
                <a:cubicBezTo>
                  <a:pt x="5128220" y="529532"/>
                  <a:pt x="5180543" y="516800"/>
                  <a:pt x="4995126" y="523220"/>
                </a:cubicBezTo>
                <a:cubicBezTo>
                  <a:pt x="4809709" y="529640"/>
                  <a:pt x="4680262" y="505058"/>
                  <a:pt x="4503378" y="523220"/>
                </a:cubicBezTo>
                <a:cubicBezTo>
                  <a:pt x="4326494" y="541382"/>
                  <a:pt x="4171791" y="502810"/>
                  <a:pt x="4011630" y="523220"/>
                </a:cubicBezTo>
                <a:cubicBezTo>
                  <a:pt x="3851469" y="543630"/>
                  <a:pt x="3583672" y="541328"/>
                  <a:pt x="3442237" y="523220"/>
                </a:cubicBezTo>
                <a:cubicBezTo>
                  <a:pt x="3300802" y="505112"/>
                  <a:pt x="3153157" y="515052"/>
                  <a:pt x="2950489" y="523220"/>
                </a:cubicBezTo>
                <a:cubicBezTo>
                  <a:pt x="2747821" y="531388"/>
                  <a:pt x="2432673" y="513514"/>
                  <a:pt x="2225808" y="523220"/>
                </a:cubicBezTo>
                <a:cubicBezTo>
                  <a:pt x="2018943" y="532926"/>
                  <a:pt x="1902217" y="520145"/>
                  <a:pt x="1811704" y="523220"/>
                </a:cubicBezTo>
                <a:cubicBezTo>
                  <a:pt x="1721191" y="526295"/>
                  <a:pt x="1564574" y="528743"/>
                  <a:pt x="1319956" y="523220"/>
                </a:cubicBezTo>
                <a:cubicBezTo>
                  <a:pt x="1075338" y="517697"/>
                  <a:pt x="968615" y="528818"/>
                  <a:pt x="828207" y="523220"/>
                </a:cubicBezTo>
                <a:cubicBezTo>
                  <a:pt x="687799" y="517622"/>
                  <a:pt x="232923" y="487657"/>
                  <a:pt x="0" y="523220"/>
                </a:cubicBezTo>
                <a:cubicBezTo>
                  <a:pt x="-928" y="360303"/>
                  <a:pt x="-7314" y="113608"/>
                  <a:pt x="0" y="0"/>
                </a:cubicBezTo>
                <a:close/>
              </a:path>
              <a:path w="7764445" h="523220" stroke="0" extrusionOk="0">
                <a:moveTo>
                  <a:pt x="0" y="0"/>
                </a:moveTo>
                <a:cubicBezTo>
                  <a:pt x="321004" y="11693"/>
                  <a:pt x="472280" y="-31520"/>
                  <a:pt x="647037" y="0"/>
                </a:cubicBezTo>
                <a:cubicBezTo>
                  <a:pt x="821794" y="31520"/>
                  <a:pt x="1116841" y="-24713"/>
                  <a:pt x="1449363" y="0"/>
                </a:cubicBezTo>
                <a:cubicBezTo>
                  <a:pt x="1781885" y="24713"/>
                  <a:pt x="1669293" y="4382"/>
                  <a:pt x="1863467" y="0"/>
                </a:cubicBezTo>
                <a:cubicBezTo>
                  <a:pt x="2057641" y="-4382"/>
                  <a:pt x="2193690" y="20924"/>
                  <a:pt x="2355215" y="0"/>
                </a:cubicBezTo>
                <a:cubicBezTo>
                  <a:pt x="2516740" y="-20924"/>
                  <a:pt x="2659020" y="13032"/>
                  <a:pt x="2769319" y="0"/>
                </a:cubicBezTo>
                <a:cubicBezTo>
                  <a:pt x="2879618" y="-13032"/>
                  <a:pt x="3403367" y="-22851"/>
                  <a:pt x="3571645" y="0"/>
                </a:cubicBezTo>
                <a:cubicBezTo>
                  <a:pt x="3739923" y="22851"/>
                  <a:pt x="3923310" y="6567"/>
                  <a:pt x="4218682" y="0"/>
                </a:cubicBezTo>
                <a:cubicBezTo>
                  <a:pt x="4514054" y="-6567"/>
                  <a:pt x="4581448" y="1198"/>
                  <a:pt x="4788074" y="0"/>
                </a:cubicBezTo>
                <a:cubicBezTo>
                  <a:pt x="4994700" y="-1198"/>
                  <a:pt x="5112937" y="-15888"/>
                  <a:pt x="5435112" y="0"/>
                </a:cubicBezTo>
                <a:cubicBezTo>
                  <a:pt x="5757287" y="15888"/>
                  <a:pt x="5646956" y="6217"/>
                  <a:pt x="5849215" y="0"/>
                </a:cubicBezTo>
                <a:cubicBezTo>
                  <a:pt x="6051474" y="-6217"/>
                  <a:pt x="6159013" y="8938"/>
                  <a:pt x="6340963" y="0"/>
                </a:cubicBezTo>
                <a:cubicBezTo>
                  <a:pt x="6522913" y="-8938"/>
                  <a:pt x="6873128" y="4369"/>
                  <a:pt x="7065645" y="0"/>
                </a:cubicBezTo>
                <a:cubicBezTo>
                  <a:pt x="7258162" y="-4369"/>
                  <a:pt x="7454792" y="28750"/>
                  <a:pt x="7764445" y="0"/>
                </a:cubicBezTo>
                <a:cubicBezTo>
                  <a:pt x="7751107" y="139032"/>
                  <a:pt x="7750244" y="361929"/>
                  <a:pt x="7764445" y="523220"/>
                </a:cubicBezTo>
                <a:cubicBezTo>
                  <a:pt x="7412920" y="528599"/>
                  <a:pt x="7247268" y="504740"/>
                  <a:pt x="6962119" y="523220"/>
                </a:cubicBezTo>
                <a:cubicBezTo>
                  <a:pt x="6676970" y="541700"/>
                  <a:pt x="6648642" y="518662"/>
                  <a:pt x="6470371" y="523220"/>
                </a:cubicBezTo>
                <a:cubicBezTo>
                  <a:pt x="6292100" y="527778"/>
                  <a:pt x="6256513" y="540077"/>
                  <a:pt x="6056267" y="523220"/>
                </a:cubicBezTo>
                <a:cubicBezTo>
                  <a:pt x="5856021" y="506363"/>
                  <a:pt x="5536387" y="509981"/>
                  <a:pt x="5331586" y="523220"/>
                </a:cubicBezTo>
                <a:cubicBezTo>
                  <a:pt x="5126785" y="536459"/>
                  <a:pt x="5003259" y="545178"/>
                  <a:pt x="4839837" y="523220"/>
                </a:cubicBezTo>
                <a:cubicBezTo>
                  <a:pt x="4676415" y="501262"/>
                  <a:pt x="4335473" y="501936"/>
                  <a:pt x="4192800" y="523220"/>
                </a:cubicBezTo>
                <a:cubicBezTo>
                  <a:pt x="4050127" y="544504"/>
                  <a:pt x="3918486" y="510131"/>
                  <a:pt x="3701052" y="523220"/>
                </a:cubicBezTo>
                <a:cubicBezTo>
                  <a:pt x="3483618" y="536309"/>
                  <a:pt x="3296583" y="512591"/>
                  <a:pt x="2898726" y="523220"/>
                </a:cubicBezTo>
                <a:cubicBezTo>
                  <a:pt x="2500869" y="533849"/>
                  <a:pt x="2378361" y="500402"/>
                  <a:pt x="2096400" y="523220"/>
                </a:cubicBezTo>
                <a:cubicBezTo>
                  <a:pt x="1814439" y="546038"/>
                  <a:pt x="1887666" y="508924"/>
                  <a:pt x="1682296" y="523220"/>
                </a:cubicBezTo>
                <a:cubicBezTo>
                  <a:pt x="1476926" y="537516"/>
                  <a:pt x="1260509" y="508703"/>
                  <a:pt x="957615" y="523220"/>
                </a:cubicBezTo>
                <a:cubicBezTo>
                  <a:pt x="654721" y="537737"/>
                  <a:pt x="320230" y="484896"/>
                  <a:pt x="0" y="523220"/>
                </a:cubicBezTo>
                <a:cubicBezTo>
                  <a:pt x="-9739" y="312389"/>
                  <a:pt x="9224" y="1330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Comment: The median score of section “A” is 5</a:t>
            </a:r>
          </a:p>
        </p:txBody>
      </p:sp>
    </p:spTree>
    <p:extLst>
      <p:ext uri="{BB962C8B-B14F-4D97-AF65-F5344CB8AC3E}">
        <p14:creationId xmlns:p14="http://schemas.microsoft.com/office/powerpoint/2010/main" val="396102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“n” is even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Step 1: Organize in ascending order</a:t>
                </a:r>
              </a:p>
              <a:p>
                <a:r>
                  <a:rPr lang="en-US" sz="3200" dirty="0"/>
                  <a:t> Step 2: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𝑀𝑒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𝑂𝑏𝑠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.+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𝑂𝑏𝑠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3200" dirty="0"/>
                  <a:t>For example: 5, 3, 9, 2, 7, 5 are exam score of section “A”.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832A814-CBF6-3331-57C8-2C082DC37E6A}"/>
              </a:ext>
            </a:extLst>
          </p:cNvPr>
          <p:cNvSpPr txBox="1"/>
          <p:nvPr/>
        </p:nvSpPr>
        <p:spPr>
          <a:xfrm>
            <a:off x="607696" y="4630182"/>
            <a:ext cx="3886018" cy="1815882"/>
          </a:xfrm>
          <a:custGeom>
            <a:avLst/>
            <a:gdLst>
              <a:gd name="connsiteX0" fmla="*/ 0 w 3886018"/>
              <a:gd name="connsiteY0" fmla="*/ 0 h 1815882"/>
              <a:gd name="connsiteX1" fmla="*/ 647670 w 3886018"/>
              <a:gd name="connsiteY1" fmla="*/ 0 h 1815882"/>
              <a:gd name="connsiteX2" fmla="*/ 1373060 w 3886018"/>
              <a:gd name="connsiteY2" fmla="*/ 0 h 1815882"/>
              <a:gd name="connsiteX3" fmla="*/ 1981869 w 3886018"/>
              <a:gd name="connsiteY3" fmla="*/ 0 h 1815882"/>
              <a:gd name="connsiteX4" fmla="*/ 2512958 w 3886018"/>
              <a:gd name="connsiteY4" fmla="*/ 0 h 1815882"/>
              <a:gd name="connsiteX5" fmla="*/ 3160628 w 3886018"/>
              <a:gd name="connsiteY5" fmla="*/ 0 h 1815882"/>
              <a:gd name="connsiteX6" fmla="*/ 3886018 w 3886018"/>
              <a:gd name="connsiteY6" fmla="*/ 0 h 1815882"/>
              <a:gd name="connsiteX7" fmla="*/ 3886018 w 3886018"/>
              <a:gd name="connsiteY7" fmla="*/ 550818 h 1815882"/>
              <a:gd name="connsiteX8" fmla="*/ 3886018 w 3886018"/>
              <a:gd name="connsiteY8" fmla="*/ 1174270 h 1815882"/>
              <a:gd name="connsiteX9" fmla="*/ 3886018 w 3886018"/>
              <a:gd name="connsiteY9" fmla="*/ 1815882 h 1815882"/>
              <a:gd name="connsiteX10" fmla="*/ 3277209 w 3886018"/>
              <a:gd name="connsiteY10" fmla="*/ 1815882 h 1815882"/>
              <a:gd name="connsiteX11" fmla="*/ 2668399 w 3886018"/>
              <a:gd name="connsiteY11" fmla="*/ 1815882 h 1815882"/>
              <a:gd name="connsiteX12" fmla="*/ 1981869 w 3886018"/>
              <a:gd name="connsiteY12" fmla="*/ 1815882 h 1815882"/>
              <a:gd name="connsiteX13" fmla="*/ 1411920 w 3886018"/>
              <a:gd name="connsiteY13" fmla="*/ 1815882 h 1815882"/>
              <a:gd name="connsiteX14" fmla="*/ 803110 w 3886018"/>
              <a:gd name="connsiteY14" fmla="*/ 1815882 h 1815882"/>
              <a:gd name="connsiteX15" fmla="*/ 0 w 3886018"/>
              <a:gd name="connsiteY15" fmla="*/ 1815882 h 1815882"/>
              <a:gd name="connsiteX16" fmla="*/ 0 w 3886018"/>
              <a:gd name="connsiteY16" fmla="*/ 1192429 h 1815882"/>
              <a:gd name="connsiteX17" fmla="*/ 0 w 3886018"/>
              <a:gd name="connsiteY17" fmla="*/ 641612 h 1815882"/>
              <a:gd name="connsiteX18" fmla="*/ 0 w 3886018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86018" h="1815882" fill="none" extrusionOk="0">
                <a:moveTo>
                  <a:pt x="0" y="0"/>
                </a:moveTo>
                <a:cubicBezTo>
                  <a:pt x="221767" y="12036"/>
                  <a:pt x="430646" y="20322"/>
                  <a:pt x="647670" y="0"/>
                </a:cubicBezTo>
                <a:cubicBezTo>
                  <a:pt x="864694" y="-20322"/>
                  <a:pt x="1214166" y="31399"/>
                  <a:pt x="1373060" y="0"/>
                </a:cubicBezTo>
                <a:cubicBezTo>
                  <a:pt x="1531954" y="-31399"/>
                  <a:pt x="1692740" y="14441"/>
                  <a:pt x="1981869" y="0"/>
                </a:cubicBezTo>
                <a:cubicBezTo>
                  <a:pt x="2270998" y="-14441"/>
                  <a:pt x="2325249" y="11873"/>
                  <a:pt x="2512958" y="0"/>
                </a:cubicBezTo>
                <a:cubicBezTo>
                  <a:pt x="2700667" y="-11873"/>
                  <a:pt x="2879852" y="21693"/>
                  <a:pt x="3160628" y="0"/>
                </a:cubicBezTo>
                <a:cubicBezTo>
                  <a:pt x="3441404" y="-21693"/>
                  <a:pt x="3622064" y="117"/>
                  <a:pt x="3886018" y="0"/>
                </a:cubicBezTo>
                <a:cubicBezTo>
                  <a:pt x="3865283" y="215433"/>
                  <a:pt x="3859967" y="341569"/>
                  <a:pt x="3886018" y="550818"/>
                </a:cubicBezTo>
                <a:cubicBezTo>
                  <a:pt x="3912069" y="760067"/>
                  <a:pt x="3913995" y="1037667"/>
                  <a:pt x="3886018" y="1174270"/>
                </a:cubicBezTo>
                <a:cubicBezTo>
                  <a:pt x="3858041" y="1310873"/>
                  <a:pt x="3889215" y="1665794"/>
                  <a:pt x="3886018" y="1815882"/>
                </a:cubicBezTo>
                <a:cubicBezTo>
                  <a:pt x="3725283" y="1796116"/>
                  <a:pt x="3399357" y="1826874"/>
                  <a:pt x="3277209" y="1815882"/>
                </a:cubicBezTo>
                <a:cubicBezTo>
                  <a:pt x="3155061" y="1804890"/>
                  <a:pt x="2875476" y="1817533"/>
                  <a:pt x="2668399" y="1815882"/>
                </a:cubicBezTo>
                <a:cubicBezTo>
                  <a:pt x="2461322" y="1814232"/>
                  <a:pt x="2122155" y="1836523"/>
                  <a:pt x="1981869" y="1815882"/>
                </a:cubicBezTo>
                <a:cubicBezTo>
                  <a:pt x="1841583" y="1795242"/>
                  <a:pt x="1581882" y="1825037"/>
                  <a:pt x="1411920" y="1815882"/>
                </a:cubicBezTo>
                <a:cubicBezTo>
                  <a:pt x="1241958" y="1806727"/>
                  <a:pt x="943271" y="1799637"/>
                  <a:pt x="803110" y="1815882"/>
                </a:cubicBezTo>
                <a:cubicBezTo>
                  <a:pt x="662949" y="1832128"/>
                  <a:pt x="276349" y="1834623"/>
                  <a:pt x="0" y="1815882"/>
                </a:cubicBezTo>
                <a:cubicBezTo>
                  <a:pt x="14018" y="1529552"/>
                  <a:pt x="-7584" y="1377492"/>
                  <a:pt x="0" y="1192429"/>
                </a:cubicBezTo>
                <a:cubicBezTo>
                  <a:pt x="7584" y="1007366"/>
                  <a:pt x="24799" y="837111"/>
                  <a:pt x="0" y="641612"/>
                </a:cubicBezTo>
                <a:cubicBezTo>
                  <a:pt x="-24799" y="446113"/>
                  <a:pt x="13418" y="181961"/>
                  <a:pt x="0" y="0"/>
                </a:cubicBezTo>
                <a:close/>
              </a:path>
              <a:path w="3886018" h="1815882" stroke="0" extrusionOk="0">
                <a:moveTo>
                  <a:pt x="0" y="0"/>
                </a:moveTo>
                <a:cubicBezTo>
                  <a:pt x="240732" y="-4252"/>
                  <a:pt x="356808" y="-25308"/>
                  <a:pt x="647670" y="0"/>
                </a:cubicBezTo>
                <a:cubicBezTo>
                  <a:pt x="938532" y="25308"/>
                  <a:pt x="1218164" y="569"/>
                  <a:pt x="1373060" y="0"/>
                </a:cubicBezTo>
                <a:cubicBezTo>
                  <a:pt x="1527956" y="-569"/>
                  <a:pt x="1696085" y="-7449"/>
                  <a:pt x="1904149" y="0"/>
                </a:cubicBezTo>
                <a:cubicBezTo>
                  <a:pt x="2112213" y="7449"/>
                  <a:pt x="2275710" y="-17578"/>
                  <a:pt x="2474098" y="0"/>
                </a:cubicBezTo>
                <a:cubicBezTo>
                  <a:pt x="2672486" y="17578"/>
                  <a:pt x="2795553" y="-13969"/>
                  <a:pt x="3005187" y="0"/>
                </a:cubicBezTo>
                <a:cubicBezTo>
                  <a:pt x="3214821" y="13969"/>
                  <a:pt x="3662545" y="40967"/>
                  <a:pt x="3886018" y="0"/>
                </a:cubicBezTo>
                <a:cubicBezTo>
                  <a:pt x="3861997" y="248421"/>
                  <a:pt x="3869481" y="421307"/>
                  <a:pt x="3886018" y="605294"/>
                </a:cubicBezTo>
                <a:cubicBezTo>
                  <a:pt x="3902555" y="789281"/>
                  <a:pt x="3877696" y="945092"/>
                  <a:pt x="3886018" y="1192429"/>
                </a:cubicBezTo>
                <a:cubicBezTo>
                  <a:pt x="3894340" y="1439767"/>
                  <a:pt x="3902776" y="1671443"/>
                  <a:pt x="3886018" y="1815882"/>
                </a:cubicBezTo>
                <a:cubicBezTo>
                  <a:pt x="3549279" y="1808323"/>
                  <a:pt x="3399038" y="1798635"/>
                  <a:pt x="3160628" y="1815882"/>
                </a:cubicBezTo>
                <a:cubicBezTo>
                  <a:pt x="2922218" y="1833130"/>
                  <a:pt x="2792613" y="1831625"/>
                  <a:pt x="2474098" y="1815882"/>
                </a:cubicBezTo>
                <a:cubicBezTo>
                  <a:pt x="2155583" y="1800140"/>
                  <a:pt x="2046783" y="1789595"/>
                  <a:pt x="1787568" y="1815882"/>
                </a:cubicBezTo>
                <a:cubicBezTo>
                  <a:pt x="1528353" y="1842170"/>
                  <a:pt x="1407824" y="1803042"/>
                  <a:pt x="1178759" y="1815882"/>
                </a:cubicBezTo>
                <a:cubicBezTo>
                  <a:pt x="949694" y="1828722"/>
                  <a:pt x="826513" y="1804390"/>
                  <a:pt x="569949" y="1815882"/>
                </a:cubicBezTo>
                <a:cubicBezTo>
                  <a:pt x="313385" y="1827375"/>
                  <a:pt x="277846" y="1814597"/>
                  <a:pt x="0" y="1815882"/>
                </a:cubicBezTo>
                <a:cubicBezTo>
                  <a:pt x="-22214" y="1661573"/>
                  <a:pt x="18201" y="1475824"/>
                  <a:pt x="0" y="1246906"/>
                </a:cubicBezTo>
                <a:cubicBezTo>
                  <a:pt x="-18201" y="1017988"/>
                  <a:pt x="-19403" y="903446"/>
                  <a:pt x="0" y="696088"/>
                </a:cubicBezTo>
                <a:cubicBezTo>
                  <a:pt x="19403" y="488730"/>
                  <a:pt x="-2712" y="3395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Organize in ascending order:</a:t>
            </a:r>
          </a:p>
          <a:p>
            <a:endParaRPr lang="en-US" sz="2800" dirty="0"/>
          </a:p>
          <a:p>
            <a:r>
              <a:rPr lang="en-US" sz="2800" dirty="0"/>
              <a:t>2, 3, 5, 5, 7, 9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/>
              <p:nvPr/>
            </p:nvSpPr>
            <p:spPr>
              <a:xfrm>
                <a:off x="5195558" y="4630182"/>
                <a:ext cx="4069520" cy="1815882"/>
              </a:xfrm>
              <a:custGeom>
                <a:avLst/>
                <a:gdLst>
                  <a:gd name="connsiteX0" fmla="*/ 0 w 4069520"/>
                  <a:gd name="connsiteY0" fmla="*/ 0 h 1815882"/>
                  <a:gd name="connsiteX1" fmla="*/ 678253 w 4069520"/>
                  <a:gd name="connsiteY1" fmla="*/ 0 h 1815882"/>
                  <a:gd name="connsiteX2" fmla="*/ 1437897 w 4069520"/>
                  <a:gd name="connsiteY2" fmla="*/ 0 h 1815882"/>
                  <a:gd name="connsiteX3" fmla="*/ 2075455 w 4069520"/>
                  <a:gd name="connsiteY3" fmla="*/ 0 h 1815882"/>
                  <a:gd name="connsiteX4" fmla="*/ 2631623 w 4069520"/>
                  <a:gd name="connsiteY4" fmla="*/ 0 h 1815882"/>
                  <a:gd name="connsiteX5" fmla="*/ 3309876 w 4069520"/>
                  <a:gd name="connsiteY5" fmla="*/ 0 h 1815882"/>
                  <a:gd name="connsiteX6" fmla="*/ 4069520 w 4069520"/>
                  <a:gd name="connsiteY6" fmla="*/ 0 h 1815882"/>
                  <a:gd name="connsiteX7" fmla="*/ 4069520 w 4069520"/>
                  <a:gd name="connsiteY7" fmla="*/ 550818 h 1815882"/>
                  <a:gd name="connsiteX8" fmla="*/ 4069520 w 4069520"/>
                  <a:gd name="connsiteY8" fmla="*/ 1174270 h 1815882"/>
                  <a:gd name="connsiteX9" fmla="*/ 4069520 w 4069520"/>
                  <a:gd name="connsiteY9" fmla="*/ 1815882 h 1815882"/>
                  <a:gd name="connsiteX10" fmla="*/ 3431962 w 4069520"/>
                  <a:gd name="connsiteY10" fmla="*/ 1815882 h 1815882"/>
                  <a:gd name="connsiteX11" fmla="*/ 2794404 w 4069520"/>
                  <a:gd name="connsiteY11" fmla="*/ 1815882 h 1815882"/>
                  <a:gd name="connsiteX12" fmla="*/ 2075455 w 4069520"/>
                  <a:gd name="connsiteY12" fmla="*/ 1815882 h 1815882"/>
                  <a:gd name="connsiteX13" fmla="*/ 1478592 w 4069520"/>
                  <a:gd name="connsiteY13" fmla="*/ 1815882 h 1815882"/>
                  <a:gd name="connsiteX14" fmla="*/ 841034 w 4069520"/>
                  <a:gd name="connsiteY14" fmla="*/ 1815882 h 1815882"/>
                  <a:gd name="connsiteX15" fmla="*/ 0 w 4069520"/>
                  <a:gd name="connsiteY15" fmla="*/ 1815882 h 1815882"/>
                  <a:gd name="connsiteX16" fmla="*/ 0 w 4069520"/>
                  <a:gd name="connsiteY16" fmla="*/ 1192429 h 1815882"/>
                  <a:gd name="connsiteX17" fmla="*/ 0 w 4069520"/>
                  <a:gd name="connsiteY17" fmla="*/ 641612 h 1815882"/>
                  <a:gd name="connsiteX18" fmla="*/ 0 w 4069520"/>
                  <a:gd name="connsiteY18" fmla="*/ 0 h 181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9520" h="1815882" fill="none" extrusionOk="0">
                    <a:moveTo>
                      <a:pt x="0" y="0"/>
                    </a:moveTo>
                    <a:cubicBezTo>
                      <a:pt x="228248" y="5034"/>
                      <a:pt x="436966" y="2841"/>
                      <a:pt x="678253" y="0"/>
                    </a:cubicBezTo>
                    <a:cubicBezTo>
                      <a:pt x="919540" y="-2841"/>
                      <a:pt x="1206856" y="12072"/>
                      <a:pt x="1437897" y="0"/>
                    </a:cubicBezTo>
                    <a:cubicBezTo>
                      <a:pt x="1668938" y="-12072"/>
                      <a:pt x="1785222" y="14510"/>
                      <a:pt x="2075455" y="0"/>
                    </a:cubicBezTo>
                    <a:cubicBezTo>
                      <a:pt x="2365688" y="-14510"/>
                      <a:pt x="2432559" y="25204"/>
                      <a:pt x="2631623" y="0"/>
                    </a:cubicBezTo>
                    <a:cubicBezTo>
                      <a:pt x="2830687" y="-25204"/>
                      <a:pt x="3164139" y="-5046"/>
                      <a:pt x="3309876" y="0"/>
                    </a:cubicBezTo>
                    <a:cubicBezTo>
                      <a:pt x="3455613" y="5046"/>
                      <a:pt x="3831021" y="2442"/>
                      <a:pt x="4069520" y="0"/>
                    </a:cubicBezTo>
                    <a:cubicBezTo>
                      <a:pt x="4048785" y="215433"/>
                      <a:pt x="4043469" y="341569"/>
                      <a:pt x="4069520" y="550818"/>
                    </a:cubicBezTo>
                    <a:cubicBezTo>
                      <a:pt x="4095571" y="760067"/>
                      <a:pt x="4097497" y="1037667"/>
                      <a:pt x="4069520" y="1174270"/>
                    </a:cubicBezTo>
                    <a:cubicBezTo>
                      <a:pt x="4041543" y="1310873"/>
                      <a:pt x="4072717" y="1665794"/>
                      <a:pt x="4069520" y="1815882"/>
                    </a:cubicBezTo>
                    <a:cubicBezTo>
                      <a:pt x="3914858" y="1846952"/>
                      <a:pt x="3638482" y="1840172"/>
                      <a:pt x="3431962" y="1815882"/>
                    </a:cubicBezTo>
                    <a:cubicBezTo>
                      <a:pt x="3225442" y="1791592"/>
                      <a:pt x="3025232" y="1829374"/>
                      <a:pt x="2794404" y="1815882"/>
                    </a:cubicBezTo>
                    <a:cubicBezTo>
                      <a:pt x="2563576" y="1802390"/>
                      <a:pt x="2381281" y="1813634"/>
                      <a:pt x="2075455" y="1815882"/>
                    </a:cubicBezTo>
                    <a:cubicBezTo>
                      <a:pt x="1769629" y="1818130"/>
                      <a:pt x="1732981" y="1800203"/>
                      <a:pt x="1478592" y="1815882"/>
                    </a:cubicBezTo>
                    <a:cubicBezTo>
                      <a:pt x="1224203" y="1831561"/>
                      <a:pt x="969350" y="1844172"/>
                      <a:pt x="841034" y="1815882"/>
                    </a:cubicBezTo>
                    <a:cubicBezTo>
                      <a:pt x="712718" y="1787592"/>
                      <a:pt x="322161" y="1775752"/>
                      <a:pt x="0" y="1815882"/>
                    </a:cubicBezTo>
                    <a:cubicBezTo>
                      <a:pt x="14018" y="1529552"/>
                      <a:pt x="-7584" y="1377492"/>
                      <a:pt x="0" y="1192429"/>
                    </a:cubicBezTo>
                    <a:cubicBezTo>
                      <a:pt x="7584" y="1007366"/>
                      <a:pt x="24799" y="837111"/>
                      <a:pt x="0" y="641612"/>
                    </a:cubicBezTo>
                    <a:cubicBezTo>
                      <a:pt x="-24799" y="446113"/>
                      <a:pt x="13418" y="181961"/>
                      <a:pt x="0" y="0"/>
                    </a:cubicBezTo>
                    <a:close/>
                  </a:path>
                  <a:path w="4069520" h="1815882" stroke="0" extrusionOk="0">
                    <a:moveTo>
                      <a:pt x="0" y="0"/>
                    </a:moveTo>
                    <a:cubicBezTo>
                      <a:pt x="265761" y="-22011"/>
                      <a:pt x="345916" y="4143"/>
                      <a:pt x="678253" y="0"/>
                    </a:cubicBezTo>
                    <a:cubicBezTo>
                      <a:pt x="1010590" y="-4143"/>
                      <a:pt x="1231629" y="-8213"/>
                      <a:pt x="1437897" y="0"/>
                    </a:cubicBezTo>
                    <a:cubicBezTo>
                      <a:pt x="1644165" y="8213"/>
                      <a:pt x="1778202" y="-14490"/>
                      <a:pt x="1994065" y="0"/>
                    </a:cubicBezTo>
                    <a:cubicBezTo>
                      <a:pt x="2209928" y="14490"/>
                      <a:pt x="2294158" y="19766"/>
                      <a:pt x="2590928" y="0"/>
                    </a:cubicBezTo>
                    <a:cubicBezTo>
                      <a:pt x="2887698" y="-19766"/>
                      <a:pt x="3000046" y="18090"/>
                      <a:pt x="3147095" y="0"/>
                    </a:cubicBezTo>
                    <a:cubicBezTo>
                      <a:pt x="3294144" y="-18090"/>
                      <a:pt x="3820124" y="-44629"/>
                      <a:pt x="4069520" y="0"/>
                    </a:cubicBezTo>
                    <a:cubicBezTo>
                      <a:pt x="4045499" y="248421"/>
                      <a:pt x="4052983" y="421307"/>
                      <a:pt x="4069520" y="605294"/>
                    </a:cubicBezTo>
                    <a:cubicBezTo>
                      <a:pt x="4086057" y="789281"/>
                      <a:pt x="4061198" y="945092"/>
                      <a:pt x="4069520" y="1192429"/>
                    </a:cubicBezTo>
                    <a:cubicBezTo>
                      <a:pt x="4077842" y="1439767"/>
                      <a:pt x="4086278" y="1671443"/>
                      <a:pt x="4069520" y="1815882"/>
                    </a:cubicBezTo>
                    <a:cubicBezTo>
                      <a:pt x="3820198" y="1837020"/>
                      <a:pt x="3562936" y="1828031"/>
                      <a:pt x="3309876" y="1815882"/>
                    </a:cubicBezTo>
                    <a:cubicBezTo>
                      <a:pt x="3056816" y="1803733"/>
                      <a:pt x="2807048" y="1827771"/>
                      <a:pt x="2590928" y="1815882"/>
                    </a:cubicBezTo>
                    <a:cubicBezTo>
                      <a:pt x="2374808" y="1803993"/>
                      <a:pt x="2091134" y="1795259"/>
                      <a:pt x="1871979" y="1815882"/>
                    </a:cubicBezTo>
                    <a:cubicBezTo>
                      <a:pt x="1652824" y="1836505"/>
                      <a:pt x="1528539" y="1792033"/>
                      <a:pt x="1234421" y="1815882"/>
                    </a:cubicBezTo>
                    <a:cubicBezTo>
                      <a:pt x="940303" y="1839731"/>
                      <a:pt x="776110" y="1789643"/>
                      <a:pt x="596863" y="1815882"/>
                    </a:cubicBezTo>
                    <a:cubicBezTo>
                      <a:pt x="417616" y="1842121"/>
                      <a:pt x="164198" y="1788091"/>
                      <a:pt x="0" y="1815882"/>
                    </a:cubicBezTo>
                    <a:cubicBezTo>
                      <a:pt x="-22214" y="1661573"/>
                      <a:pt x="18201" y="1475824"/>
                      <a:pt x="0" y="1246906"/>
                    </a:cubicBezTo>
                    <a:cubicBezTo>
                      <a:pt x="-18201" y="1017988"/>
                      <a:pt x="-19403" y="903446"/>
                      <a:pt x="0" y="696088"/>
                    </a:cubicBezTo>
                    <a:cubicBezTo>
                      <a:pt x="19403" y="488730"/>
                      <a:pt x="-2712" y="33951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Here,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800" dirty="0"/>
                  <a:t> is an even number. Then the median can be written as,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B2328-5CD0-5557-4770-1D7E5A06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58" y="4630182"/>
                <a:ext cx="4069520" cy="1815882"/>
              </a:xfrm>
              <a:prstGeom prst="rect">
                <a:avLst/>
              </a:prstGeom>
              <a:blipFill>
                <a:blip r:embed="rId3"/>
                <a:stretch>
                  <a:fillRect l="-2515" t="-1629" b="-7166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069520"/>
                          <a:gd name="connsiteY0" fmla="*/ 0 h 1815882"/>
                          <a:gd name="connsiteX1" fmla="*/ 678253 w 4069520"/>
                          <a:gd name="connsiteY1" fmla="*/ 0 h 1815882"/>
                          <a:gd name="connsiteX2" fmla="*/ 1437897 w 4069520"/>
                          <a:gd name="connsiteY2" fmla="*/ 0 h 1815882"/>
                          <a:gd name="connsiteX3" fmla="*/ 2075455 w 4069520"/>
                          <a:gd name="connsiteY3" fmla="*/ 0 h 1815882"/>
                          <a:gd name="connsiteX4" fmla="*/ 2631623 w 4069520"/>
                          <a:gd name="connsiteY4" fmla="*/ 0 h 1815882"/>
                          <a:gd name="connsiteX5" fmla="*/ 3309876 w 4069520"/>
                          <a:gd name="connsiteY5" fmla="*/ 0 h 1815882"/>
                          <a:gd name="connsiteX6" fmla="*/ 4069520 w 4069520"/>
                          <a:gd name="connsiteY6" fmla="*/ 0 h 1815882"/>
                          <a:gd name="connsiteX7" fmla="*/ 4069520 w 4069520"/>
                          <a:gd name="connsiteY7" fmla="*/ 550818 h 1815882"/>
                          <a:gd name="connsiteX8" fmla="*/ 4069520 w 4069520"/>
                          <a:gd name="connsiteY8" fmla="*/ 1174270 h 1815882"/>
                          <a:gd name="connsiteX9" fmla="*/ 4069520 w 4069520"/>
                          <a:gd name="connsiteY9" fmla="*/ 1815882 h 1815882"/>
                          <a:gd name="connsiteX10" fmla="*/ 3431962 w 4069520"/>
                          <a:gd name="connsiteY10" fmla="*/ 1815882 h 1815882"/>
                          <a:gd name="connsiteX11" fmla="*/ 2794404 w 4069520"/>
                          <a:gd name="connsiteY11" fmla="*/ 1815882 h 1815882"/>
                          <a:gd name="connsiteX12" fmla="*/ 2075455 w 4069520"/>
                          <a:gd name="connsiteY12" fmla="*/ 1815882 h 1815882"/>
                          <a:gd name="connsiteX13" fmla="*/ 1478592 w 4069520"/>
                          <a:gd name="connsiteY13" fmla="*/ 1815882 h 1815882"/>
                          <a:gd name="connsiteX14" fmla="*/ 841034 w 4069520"/>
                          <a:gd name="connsiteY14" fmla="*/ 1815882 h 1815882"/>
                          <a:gd name="connsiteX15" fmla="*/ 0 w 4069520"/>
                          <a:gd name="connsiteY15" fmla="*/ 1815882 h 1815882"/>
                          <a:gd name="connsiteX16" fmla="*/ 0 w 4069520"/>
                          <a:gd name="connsiteY16" fmla="*/ 1192429 h 1815882"/>
                          <a:gd name="connsiteX17" fmla="*/ 0 w 4069520"/>
                          <a:gd name="connsiteY17" fmla="*/ 641612 h 1815882"/>
                          <a:gd name="connsiteX18" fmla="*/ 0 w 4069520"/>
                          <a:gd name="connsiteY18" fmla="*/ 0 h 18158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69520" h="1815882" fill="none" extrusionOk="0">
                            <a:moveTo>
                              <a:pt x="0" y="0"/>
                            </a:moveTo>
                            <a:cubicBezTo>
                              <a:pt x="228248" y="5034"/>
                              <a:pt x="436966" y="2841"/>
                              <a:pt x="678253" y="0"/>
                            </a:cubicBezTo>
                            <a:cubicBezTo>
                              <a:pt x="919540" y="-2841"/>
                              <a:pt x="1206856" y="12072"/>
                              <a:pt x="1437897" y="0"/>
                            </a:cubicBezTo>
                            <a:cubicBezTo>
                              <a:pt x="1668938" y="-12072"/>
                              <a:pt x="1785222" y="14510"/>
                              <a:pt x="2075455" y="0"/>
                            </a:cubicBezTo>
                            <a:cubicBezTo>
                              <a:pt x="2365688" y="-14510"/>
                              <a:pt x="2432559" y="25204"/>
                              <a:pt x="2631623" y="0"/>
                            </a:cubicBezTo>
                            <a:cubicBezTo>
                              <a:pt x="2830687" y="-25204"/>
                              <a:pt x="3164139" y="-5046"/>
                              <a:pt x="3309876" y="0"/>
                            </a:cubicBezTo>
                            <a:cubicBezTo>
                              <a:pt x="3455613" y="5046"/>
                              <a:pt x="3831021" y="2442"/>
                              <a:pt x="4069520" y="0"/>
                            </a:cubicBezTo>
                            <a:cubicBezTo>
                              <a:pt x="4048785" y="215433"/>
                              <a:pt x="4043469" y="341569"/>
                              <a:pt x="4069520" y="550818"/>
                            </a:cubicBezTo>
                            <a:cubicBezTo>
                              <a:pt x="4095571" y="760067"/>
                              <a:pt x="4097497" y="1037667"/>
                              <a:pt x="4069520" y="1174270"/>
                            </a:cubicBezTo>
                            <a:cubicBezTo>
                              <a:pt x="4041543" y="1310873"/>
                              <a:pt x="4072717" y="1665794"/>
                              <a:pt x="4069520" y="1815882"/>
                            </a:cubicBezTo>
                            <a:cubicBezTo>
                              <a:pt x="3914858" y="1846952"/>
                              <a:pt x="3638482" y="1840172"/>
                              <a:pt x="3431962" y="1815882"/>
                            </a:cubicBezTo>
                            <a:cubicBezTo>
                              <a:pt x="3225442" y="1791592"/>
                              <a:pt x="3025232" y="1829374"/>
                              <a:pt x="2794404" y="1815882"/>
                            </a:cubicBezTo>
                            <a:cubicBezTo>
                              <a:pt x="2563576" y="1802390"/>
                              <a:pt x="2381281" y="1813634"/>
                              <a:pt x="2075455" y="1815882"/>
                            </a:cubicBezTo>
                            <a:cubicBezTo>
                              <a:pt x="1769629" y="1818130"/>
                              <a:pt x="1732981" y="1800203"/>
                              <a:pt x="1478592" y="1815882"/>
                            </a:cubicBezTo>
                            <a:cubicBezTo>
                              <a:pt x="1224203" y="1831561"/>
                              <a:pt x="969350" y="1844172"/>
                              <a:pt x="841034" y="1815882"/>
                            </a:cubicBezTo>
                            <a:cubicBezTo>
                              <a:pt x="712718" y="1787592"/>
                              <a:pt x="322161" y="1775752"/>
                              <a:pt x="0" y="1815882"/>
                            </a:cubicBezTo>
                            <a:cubicBezTo>
                              <a:pt x="14018" y="1529552"/>
                              <a:pt x="-7584" y="1377492"/>
                              <a:pt x="0" y="1192429"/>
                            </a:cubicBezTo>
                            <a:cubicBezTo>
                              <a:pt x="7584" y="1007366"/>
                              <a:pt x="24799" y="837111"/>
                              <a:pt x="0" y="641612"/>
                            </a:cubicBezTo>
                            <a:cubicBezTo>
                              <a:pt x="-24799" y="446113"/>
                              <a:pt x="13418" y="181961"/>
                              <a:pt x="0" y="0"/>
                            </a:cubicBezTo>
                            <a:close/>
                          </a:path>
                          <a:path w="4069520" h="1815882" stroke="0" extrusionOk="0">
                            <a:moveTo>
                              <a:pt x="0" y="0"/>
                            </a:moveTo>
                            <a:cubicBezTo>
                              <a:pt x="265761" y="-22011"/>
                              <a:pt x="345916" y="4143"/>
                              <a:pt x="678253" y="0"/>
                            </a:cubicBezTo>
                            <a:cubicBezTo>
                              <a:pt x="1010590" y="-4143"/>
                              <a:pt x="1231629" y="-8213"/>
                              <a:pt x="1437897" y="0"/>
                            </a:cubicBezTo>
                            <a:cubicBezTo>
                              <a:pt x="1644165" y="8213"/>
                              <a:pt x="1778202" y="-14490"/>
                              <a:pt x="1994065" y="0"/>
                            </a:cubicBezTo>
                            <a:cubicBezTo>
                              <a:pt x="2209928" y="14490"/>
                              <a:pt x="2294158" y="19766"/>
                              <a:pt x="2590928" y="0"/>
                            </a:cubicBezTo>
                            <a:cubicBezTo>
                              <a:pt x="2887698" y="-19766"/>
                              <a:pt x="3000046" y="18090"/>
                              <a:pt x="3147095" y="0"/>
                            </a:cubicBezTo>
                            <a:cubicBezTo>
                              <a:pt x="3294144" y="-18090"/>
                              <a:pt x="3820124" y="-44629"/>
                              <a:pt x="4069520" y="0"/>
                            </a:cubicBezTo>
                            <a:cubicBezTo>
                              <a:pt x="4045499" y="248421"/>
                              <a:pt x="4052983" y="421307"/>
                              <a:pt x="4069520" y="605294"/>
                            </a:cubicBezTo>
                            <a:cubicBezTo>
                              <a:pt x="4086057" y="789281"/>
                              <a:pt x="4061198" y="945092"/>
                              <a:pt x="4069520" y="1192429"/>
                            </a:cubicBezTo>
                            <a:cubicBezTo>
                              <a:pt x="4077842" y="1439767"/>
                              <a:pt x="4086278" y="1671443"/>
                              <a:pt x="4069520" y="1815882"/>
                            </a:cubicBezTo>
                            <a:cubicBezTo>
                              <a:pt x="3820198" y="1837020"/>
                              <a:pt x="3562936" y="1828031"/>
                              <a:pt x="3309876" y="1815882"/>
                            </a:cubicBezTo>
                            <a:cubicBezTo>
                              <a:pt x="3056816" y="1803733"/>
                              <a:pt x="2807048" y="1827771"/>
                              <a:pt x="2590928" y="1815882"/>
                            </a:cubicBezTo>
                            <a:cubicBezTo>
                              <a:pt x="2374808" y="1803993"/>
                              <a:pt x="2091134" y="1795259"/>
                              <a:pt x="1871979" y="1815882"/>
                            </a:cubicBezTo>
                            <a:cubicBezTo>
                              <a:pt x="1652824" y="1836505"/>
                              <a:pt x="1528539" y="1792033"/>
                              <a:pt x="1234421" y="1815882"/>
                            </a:cubicBezTo>
                            <a:cubicBezTo>
                              <a:pt x="940303" y="1839731"/>
                              <a:pt x="776110" y="1789643"/>
                              <a:pt x="596863" y="1815882"/>
                            </a:cubicBezTo>
                            <a:cubicBezTo>
                              <a:pt x="417616" y="1842121"/>
                              <a:pt x="164198" y="1788091"/>
                              <a:pt x="0" y="1815882"/>
                            </a:cubicBezTo>
                            <a:cubicBezTo>
                              <a:pt x="-22214" y="1661573"/>
                              <a:pt x="18201" y="1475824"/>
                              <a:pt x="0" y="1246906"/>
                            </a:cubicBezTo>
                            <a:cubicBezTo>
                              <a:pt x="-18201" y="1017988"/>
                              <a:pt x="-19403" y="903446"/>
                              <a:pt x="0" y="696088"/>
                            </a:cubicBezTo>
                            <a:cubicBezTo>
                              <a:pt x="19403" y="488730"/>
                              <a:pt x="-2712" y="3395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/>
              <p:nvPr/>
            </p:nvSpPr>
            <p:spPr>
              <a:xfrm>
                <a:off x="9966922" y="5276513"/>
                <a:ext cx="3917120" cy="523220"/>
              </a:xfrm>
              <a:custGeom>
                <a:avLst/>
                <a:gdLst>
                  <a:gd name="connsiteX0" fmla="*/ 0 w 3917120"/>
                  <a:gd name="connsiteY0" fmla="*/ 0 h 523220"/>
                  <a:gd name="connsiteX1" fmla="*/ 652853 w 3917120"/>
                  <a:gd name="connsiteY1" fmla="*/ 0 h 523220"/>
                  <a:gd name="connsiteX2" fmla="*/ 1227364 w 3917120"/>
                  <a:gd name="connsiteY2" fmla="*/ 0 h 523220"/>
                  <a:gd name="connsiteX3" fmla="*/ 1880218 w 3917120"/>
                  <a:gd name="connsiteY3" fmla="*/ 0 h 523220"/>
                  <a:gd name="connsiteX4" fmla="*/ 2454729 w 3917120"/>
                  <a:gd name="connsiteY4" fmla="*/ 0 h 523220"/>
                  <a:gd name="connsiteX5" fmla="*/ 3029239 w 3917120"/>
                  <a:gd name="connsiteY5" fmla="*/ 0 h 523220"/>
                  <a:gd name="connsiteX6" fmla="*/ 3917120 w 3917120"/>
                  <a:gd name="connsiteY6" fmla="*/ 0 h 523220"/>
                  <a:gd name="connsiteX7" fmla="*/ 3917120 w 3917120"/>
                  <a:gd name="connsiteY7" fmla="*/ 523220 h 523220"/>
                  <a:gd name="connsiteX8" fmla="*/ 3381780 w 3917120"/>
                  <a:gd name="connsiteY8" fmla="*/ 523220 h 523220"/>
                  <a:gd name="connsiteX9" fmla="*/ 2807269 w 3917120"/>
                  <a:gd name="connsiteY9" fmla="*/ 523220 h 523220"/>
                  <a:gd name="connsiteX10" fmla="*/ 2232758 w 3917120"/>
                  <a:gd name="connsiteY10" fmla="*/ 523220 h 523220"/>
                  <a:gd name="connsiteX11" fmla="*/ 1619076 w 3917120"/>
                  <a:gd name="connsiteY11" fmla="*/ 523220 h 523220"/>
                  <a:gd name="connsiteX12" fmla="*/ 927052 w 3917120"/>
                  <a:gd name="connsiteY12" fmla="*/ 523220 h 523220"/>
                  <a:gd name="connsiteX13" fmla="*/ 0 w 3917120"/>
                  <a:gd name="connsiteY13" fmla="*/ 523220 h 523220"/>
                  <a:gd name="connsiteX14" fmla="*/ 0 w 3917120"/>
                  <a:gd name="connsiteY14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17120" h="523220" fill="none" extrusionOk="0">
                    <a:moveTo>
                      <a:pt x="0" y="0"/>
                    </a:moveTo>
                    <a:cubicBezTo>
                      <a:pt x="210424" y="29579"/>
                      <a:pt x="412894" y="-22913"/>
                      <a:pt x="652853" y="0"/>
                    </a:cubicBezTo>
                    <a:cubicBezTo>
                      <a:pt x="892812" y="22913"/>
                      <a:pt x="985383" y="10495"/>
                      <a:pt x="1227364" y="0"/>
                    </a:cubicBezTo>
                    <a:cubicBezTo>
                      <a:pt x="1469345" y="-10495"/>
                      <a:pt x="1555616" y="-467"/>
                      <a:pt x="1880218" y="0"/>
                    </a:cubicBezTo>
                    <a:cubicBezTo>
                      <a:pt x="2204820" y="467"/>
                      <a:pt x="2240605" y="-1299"/>
                      <a:pt x="2454729" y="0"/>
                    </a:cubicBezTo>
                    <a:cubicBezTo>
                      <a:pt x="2668853" y="1299"/>
                      <a:pt x="2874823" y="12078"/>
                      <a:pt x="3029239" y="0"/>
                    </a:cubicBezTo>
                    <a:cubicBezTo>
                      <a:pt x="3183655" y="-12078"/>
                      <a:pt x="3653501" y="-18214"/>
                      <a:pt x="3917120" y="0"/>
                    </a:cubicBezTo>
                    <a:cubicBezTo>
                      <a:pt x="3930260" y="174652"/>
                      <a:pt x="3911211" y="404912"/>
                      <a:pt x="3917120" y="523220"/>
                    </a:cubicBezTo>
                    <a:cubicBezTo>
                      <a:pt x="3716043" y="506594"/>
                      <a:pt x="3573627" y="517863"/>
                      <a:pt x="3381780" y="523220"/>
                    </a:cubicBezTo>
                    <a:cubicBezTo>
                      <a:pt x="3189933" y="528577"/>
                      <a:pt x="3016871" y="522734"/>
                      <a:pt x="2807269" y="523220"/>
                    </a:cubicBezTo>
                    <a:cubicBezTo>
                      <a:pt x="2597667" y="523706"/>
                      <a:pt x="2517144" y="497460"/>
                      <a:pt x="2232758" y="523220"/>
                    </a:cubicBezTo>
                    <a:cubicBezTo>
                      <a:pt x="1948372" y="548980"/>
                      <a:pt x="1796471" y="522452"/>
                      <a:pt x="1619076" y="523220"/>
                    </a:cubicBezTo>
                    <a:cubicBezTo>
                      <a:pt x="1441681" y="523988"/>
                      <a:pt x="1071549" y="538162"/>
                      <a:pt x="927052" y="523220"/>
                    </a:cubicBezTo>
                    <a:cubicBezTo>
                      <a:pt x="782555" y="508278"/>
                      <a:pt x="449848" y="504890"/>
                      <a:pt x="0" y="523220"/>
                    </a:cubicBezTo>
                    <a:cubicBezTo>
                      <a:pt x="10299" y="320132"/>
                      <a:pt x="15285" y="257593"/>
                      <a:pt x="0" y="0"/>
                    </a:cubicBezTo>
                    <a:close/>
                  </a:path>
                  <a:path w="3917120" h="523220" stroke="0" extrusionOk="0">
                    <a:moveTo>
                      <a:pt x="0" y="0"/>
                    </a:moveTo>
                    <a:cubicBezTo>
                      <a:pt x="164090" y="16552"/>
                      <a:pt x="428729" y="4163"/>
                      <a:pt x="652853" y="0"/>
                    </a:cubicBezTo>
                    <a:cubicBezTo>
                      <a:pt x="876977" y="-4163"/>
                      <a:pt x="1131319" y="31912"/>
                      <a:pt x="1384049" y="0"/>
                    </a:cubicBezTo>
                    <a:cubicBezTo>
                      <a:pt x="1636779" y="-31912"/>
                      <a:pt x="1665690" y="1927"/>
                      <a:pt x="1919389" y="0"/>
                    </a:cubicBezTo>
                    <a:cubicBezTo>
                      <a:pt x="2173088" y="-1927"/>
                      <a:pt x="2265052" y="-19543"/>
                      <a:pt x="2493900" y="0"/>
                    </a:cubicBezTo>
                    <a:cubicBezTo>
                      <a:pt x="2722748" y="19543"/>
                      <a:pt x="2834991" y="23981"/>
                      <a:pt x="3029239" y="0"/>
                    </a:cubicBezTo>
                    <a:cubicBezTo>
                      <a:pt x="3223487" y="-23981"/>
                      <a:pt x="3616576" y="-26115"/>
                      <a:pt x="3917120" y="0"/>
                    </a:cubicBezTo>
                    <a:cubicBezTo>
                      <a:pt x="3927430" y="144660"/>
                      <a:pt x="3909764" y="351600"/>
                      <a:pt x="3917120" y="523220"/>
                    </a:cubicBezTo>
                    <a:cubicBezTo>
                      <a:pt x="3706235" y="521853"/>
                      <a:pt x="3574152" y="500586"/>
                      <a:pt x="3303438" y="523220"/>
                    </a:cubicBezTo>
                    <a:cubicBezTo>
                      <a:pt x="3032724" y="545854"/>
                      <a:pt x="2823196" y="537213"/>
                      <a:pt x="2650585" y="523220"/>
                    </a:cubicBezTo>
                    <a:cubicBezTo>
                      <a:pt x="2477974" y="509227"/>
                      <a:pt x="2342824" y="510414"/>
                      <a:pt x="2076074" y="523220"/>
                    </a:cubicBezTo>
                    <a:cubicBezTo>
                      <a:pt x="1809324" y="536026"/>
                      <a:pt x="1638108" y="528512"/>
                      <a:pt x="1384049" y="523220"/>
                    </a:cubicBezTo>
                    <a:cubicBezTo>
                      <a:pt x="1129991" y="517928"/>
                      <a:pt x="952850" y="504595"/>
                      <a:pt x="692025" y="523220"/>
                    </a:cubicBezTo>
                    <a:cubicBezTo>
                      <a:pt x="431200" y="541845"/>
                      <a:pt x="215883" y="515354"/>
                      <a:pt x="0" y="523220"/>
                    </a:cubicBezTo>
                    <a:cubicBezTo>
                      <a:pt x="10274" y="394176"/>
                      <a:pt x="-25546" y="238519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31354-54FE-BEAC-4338-096EDE24D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922" y="5276513"/>
                <a:ext cx="39171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17120"/>
                          <a:gd name="connsiteY0" fmla="*/ 0 h 523220"/>
                          <a:gd name="connsiteX1" fmla="*/ 652853 w 3917120"/>
                          <a:gd name="connsiteY1" fmla="*/ 0 h 523220"/>
                          <a:gd name="connsiteX2" fmla="*/ 1227364 w 3917120"/>
                          <a:gd name="connsiteY2" fmla="*/ 0 h 523220"/>
                          <a:gd name="connsiteX3" fmla="*/ 1880218 w 3917120"/>
                          <a:gd name="connsiteY3" fmla="*/ 0 h 523220"/>
                          <a:gd name="connsiteX4" fmla="*/ 2454729 w 3917120"/>
                          <a:gd name="connsiteY4" fmla="*/ 0 h 523220"/>
                          <a:gd name="connsiteX5" fmla="*/ 3029239 w 3917120"/>
                          <a:gd name="connsiteY5" fmla="*/ 0 h 523220"/>
                          <a:gd name="connsiteX6" fmla="*/ 3917120 w 3917120"/>
                          <a:gd name="connsiteY6" fmla="*/ 0 h 523220"/>
                          <a:gd name="connsiteX7" fmla="*/ 3917120 w 3917120"/>
                          <a:gd name="connsiteY7" fmla="*/ 523220 h 523220"/>
                          <a:gd name="connsiteX8" fmla="*/ 3381780 w 3917120"/>
                          <a:gd name="connsiteY8" fmla="*/ 523220 h 523220"/>
                          <a:gd name="connsiteX9" fmla="*/ 2807269 w 3917120"/>
                          <a:gd name="connsiteY9" fmla="*/ 523220 h 523220"/>
                          <a:gd name="connsiteX10" fmla="*/ 2232758 w 3917120"/>
                          <a:gd name="connsiteY10" fmla="*/ 523220 h 523220"/>
                          <a:gd name="connsiteX11" fmla="*/ 1619076 w 3917120"/>
                          <a:gd name="connsiteY11" fmla="*/ 523220 h 523220"/>
                          <a:gd name="connsiteX12" fmla="*/ 927052 w 3917120"/>
                          <a:gd name="connsiteY12" fmla="*/ 523220 h 523220"/>
                          <a:gd name="connsiteX13" fmla="*/ 0 w 3917120"/>
                          <a:gd name="connsiteY13" fmla="*/ 523220 h 523220"/>
                          <a:gd name="connsiteX14" fmla="*/ 0 w 3917120"/>
                          <a:gd name="connsiteY14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17120" h="523220" fill="none" extrusionOk="0">
                            <a:moveTo>
                              <a:pt x="0" y="0"/>
                            </a:moveTo>
                            <a:cubicBezTo>
                              <a:pt x="210424" y="29579"/>
                              <a:pt x="412894" y="-22913"/>
                              <a:pt x="652853" y="0"/>
                            </a:cubicBezTo>
                            <a:cubicBezTo>
                              <a:pt x="892812" y="22913"/>
                              <a:pt x="985383" y="10495"/>
                              <a:pt x="1227364" y="0"/>
                            </a:cubicBezTo>
                            <a:cubicBezTo>
                              <a:pt x="1469345" y="-10495"/>
                              <a:pt x="1555616" y="-467"/>
                              <a:pt x="1880218" y="0"/>
                            </a:cubicBezTo>
                            <a:cubicBezTo>
                              <a:pt x="2204820" y="467"/>
                              <a:pt x="2240605" y="-1299"/>
                              <a:pt x="2454729" y="0"/>
                            </a:cubicBezTo>
                            <a:cubicBezTo>
                              <a:pt x="2668853" y="1299"/>
                              <a:pt x="2874823" y="12078"/>
                              <a:pt x="3029239" y="0"/>
                            </a:cubicBezTo>
                            <a:cubicBezTo>
                              <a:pt x="3183655" y="-12078"/>
                              <a:pt x="3653501" y="-18214"/>
                              <a:pt x="3917120" y="0"/>
                            </a:cubicBezTo>
                            <a:cubicBezTo>
                              <a:pt x="3930260" y="174652"/>
                              <a:pt x="3911211" y="404912"/>
                              <a:pt x="3917120" y="523220"/>
                            </a:cubicBezTo>
                            <a:cubicBezTo>
                              <a:pt x="3716043" y="506594"/>
                              <a:pt x="3573627" y="517863"/>
                              <a:pt x="3381780" y="523220"/>
                            </a:cubicBezTo>
                            <a:cubicBezTo>
                              <a:pt x="3189933" y="528577"/>
                              <a:pt x="3016871" y="522734"/>
                              <a:pt x="2807269" y="523220"/>
                            </a:cubicBezTo>
                            <a:cubicBezTo>
                              <a:pt x="2597667" y="523706"/>
                              <a:pt x="2517144" y="497460"/>
                              <a:pt x="2232758" y="523220"/>
                            </a:cubicBezTo>
                            <a:cubicBezTo>
                              <a:pt x="1948372" y="548980"/>
                              <a:pt x="1796471" y="522452"/>
                              <a:pt x="1619076" y="523220"/>
                            </a:cubicBezTo>
                            <a:cubicBezTo>
                              <a:pt x="1441681" y="523988"/>
                              <a:pt x="1071549" y="538162"/>
                              <a:pt x="927052" y="523220"/>
                            </a:cubicBezTo>
                            <a:cubicBezTo>
                              <a:pt x="782555" y="508278"/>
                              <a:pt x="449848" y="504890"/>
                              <a:pt x="0" y="523220"/>
                            </a:cubicBezTo>
                            <a:cubicBezTo>
                              <a:pt x="10299" y="320132"/>
                              <a:pt x="15285" y="257593"/>
                              <a:pt x="0" y="0"/>
                            </a:cubicBezTo>
                            <a:close/>
                          </a:path>
                          <a:path w="3917120" h="523220" stroke="0" extrusionOk="0">
                            <a:moveTo>
                              <a:pt x="0" y="0"/>
                            </a:moveTo>
                            <a:cubicBezTo>
                              <a:pt x="164090" y="16552"/>
                              <a:pt x="428729" y="4163"/>
                              <a:pt x="652853" y="0"/>
                            </a:cubicBezTo>
                            <a:cubicBezTo>
                              <a:pt x="876977" y="-4163"/>
                              <a:pt x="1131319" y="31912"/>
                              <a:pt x="1384049" y="0"/>
                            </a:cubicBezTo>
                            <a:cubicBezTo>
                              <a:pt x="1636779" y="-31912"/>
                              <a:pt x="1665690" y="1927"/>
                              <a:pt x="1919389" y="0"/>
                            </a:cubicBezTo>
                            <a:cubicBezTo>
                              <a:pt x="2173088" y="-1927"/>
                              <a:pt x="2265052" y="-19543"/>
                              <a:pt x="2493900" y="0"/>
                            </a:cubicBezTo>
                            <a:cubicBezTo>
                              <a:pt x="2722748" y="19543"/>
                              <a:pt x="2834991" y="23981"/>
                              <a:pt x="3029239" y="0"/>
                            </a:cubicBezTo>
                            <a:cubicBezTo>
                              <a:pt x="3223487" y="-23981"/>
                              <a:pt x="3616576" y="-26115"/>
                              <a:pt x="3917120" y="0"/>
                            </a:cubicBezTo>
                            <a:cubicBezTo>
                              <a:pt x="3927430" y="144660"/>
                              <a:pt x="3909764" y="351600"/>
                              <a:pt x="3917120" y="523220"/>
                            </a:cubicBezTo>
                            <a:cubicBezTo>
                              <a:pt x="3706235" y="521853"/>
                              <a:pt x="3574152" y="500586"/>
                              <a:pt x="3303438" y="523220"/>
                            </a:cubicBezTo>
                            <a:cubicBezTo>
                              <a:pt x="3032724" y="545854"/>
                              <a:pt x="2823196" y="537213"/>
                              <a:pt x="2650585" y="523220"/>
                            </a:cubicBezTo>
                            <a:cubicBezTo>
                              <a:pt x="2477974" y="509227"/>
                              <a:pt x="2342824" y="510414"/>
                              <a:pt x="2076074" y="523220"/>
                            </a:cubicBezTo>
                            <a:cubicBezTo>
                              <a:pt x="1809324" y="536026"/>
                              <a:pt x="1638108" y="528512"/>
                              <a:pt x="1384049" y="523220"/>
                            </a:cubicBezTo>
                            <a:cubicBezTo>
                              <a:pt x="1129991" y="517928"/>
                              <a:pt x="952850" y="504595"/>
                              <a:pt x="692025" y="523220"/>
                            </a:cubicBezTo>
                            <a:cubicBezTo>
                              <a:pt x="431200" y="541845"/>
                              <a:pt x="215883" y="515354"/>
                              <a:pt x="0" y="523220"/>
                            </a:cubicBezTo>
                            <a:cubicBezTo>
                              <a:pt x="10274" y="394176"/>
                              <a:pt x="-25546" y="23851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E0E2C7-972F-E658-26C3-4881961387E5}"/>
              </a:ext>
            </a:extLst>
          </p:cNvPr>
          <p:cNvSpPr txBox="1"/>
          <p:nvPr/>
        </p:nvSpPr>
        <p:spPr>
          <a:xfrm>
            <a:off x="3348095" y="7031888"/>
            <a:ext cx="7764445" cy="523220"/>
          </a:xfrm>
          <a:custGeom>
            <a:avLst/>
            <a:gdLst>
              <a:gd name="connsiteX0" fmla="*/ 0 w 7764445"/>
              <a:gd name="connsiteY0" fmla="*/ 0 h 523220"/>
              <a:gd name="connsiteX1" fmla="*/ 724682 w 7764445"/>
              <a:gd name="connsiteY1" fmla="*/ 0 h 523220"/>
              <a:gd name="connsiteX2" fmla="*/ 1371719 w 7764445"/>
              <a:gd name="connsiteY2" fmla="*/ 0 h 523220"/>
              <a:gd name="connsiteX3" fmla="*/ 1785822 w 7764445"/>
              <a:gd name="connsiteY3" fmla="*/ 0 h 523220"/>
              <a:gd name="connsiteX4" fmla="*/ 2199926 w 7764445"/>
              <a:gd name="connsiteY4" fmla="*/ 0 h 523220"/>
              <a:gd name="connsiteX5" fmla="*/ 2846963 w 7764445"/>
              <a:gd name="connsiteY5" fmla="*/ 0 h 523220"/>
              <a:gd name="connsiteX6" fmla="*/ 3571645 w 7764445"/>
              <a:gd name="connsiteY6" fmla="*/ 0 h 523220"/>
              <a:gd name="connsiteX7" fmla="*/ 3985748 w 7764445"/>
              <a:gd name="connsiteY7" fmla="*/ 0 h 523220"/>
              <a:gd name="connsiteX8" fmla="*/ 4555141 w 7764445"/>
              <a:gd name="connsiteY8" fmla="*/ 0 h 523220"/>
              <a:gd name="connsiteX9" fmla="*/ 5124534 w 7764445"/>
              <a:gd name="connsiteY9" fmla="*/ 0 h 523220"/>
              <a:gd name="connsiteX10" fmla="*/ 5538637 w 7764445"/>
              <a:gd name="connsiteY10" fmla="*/ 0 h 523220"/>
              <a:gd name="connsiteX11" fmla="*/ 6340963 w 7764445"/>
              <a:gd name="connsiteY11" fmla="*/ 0 h 523220"/>
              <a:gd name="connsiteX12" fmla="*/ 6910356 w 7764445"/>
              <a:gd name="connsiteY12" fmla="*/ 0 h 523220"/>
              <a:gd name="connsiteX13" fmla="*/ 7764445 w 7764445"/>
              <a:gd name="connsiteY13" fmla="*/ 0 h 523220"/>
              <a:gd name="connsiteX14" fmla="*/ 7764445 w 7764445"/>
              <a:gd name="connsiteY14" fmla="*/ 523220 h 523220"/>
              <a:gd name="connsiteX15" fmla="*/ 7272697 w 7764445"/>
              <a:gd name="connsiteY15" fmla="*/ 523220 h 523220"/>
              <a:gd name="connsiteX16" fmla="*/ 6625660 w 7764445"/>
              <a:gd name="connsiteY16" fmla="*/ 523220 h 523220"/>
              <a:gd name="connsiteX17" fmla="*/ 5978623 w 7764445"/>
              <a:gd name="connsiteY17" fmla="*/ 523220 h 523220"/>
              <a:gd name="connsiteX18" fmla="*/ 5409230 w 7764445"/>
              <a:gd name="connsiteY18" fmla="*/ 523220 h 523220"/>
              <a:gd name="connsiteX19" fmla="*/ 4995126 w 7764445"/>
              <a:gd name="connsiteY19" fmla="*/ 523220 h 523220"/>
              <a:gd name="connsiteX20" fmla="*/ 4503378 w 7764445"/>
              <a:gd name="connsiteY20" fmla="*/ 523220 h 523220"/>
              <a:gd name="connsiteX21" fmla="*/ 4011630 w 7764445"/>
              <a:gd name="connsiteY21" fmla="*/ 523220 h 523220"/>
              <a:gd name="connsiteX22" fmla="*/ 3442237 w 7764445"/>
              <a:gd name="connsiteY22" fmla="*/ 523220 h 523220"/>
              <a:gd name="connsiteX23" fmla="*/ 2950489 w 7764445"/>
              <a:gd name="connsiteY23" fmla="*/ 523220 h 523220"/>
              <a:gd name="connsiteX24" fmla="*/ 2225808 w 7764445"/>
              <a:gd name="connsiteY24" fmla="*/ 523220 h 523220"/>
              <a:gd name="connsiteX25" fmla="*/ 1811704 w 7764445"/>
              <a:gd name="connsiteY25" fmla="*/ 523220 h 523220"/>
              <a:gd name="connsiteX26" fmla="*/ 1319956 w 7764445"/>
              <a:gd name="connsiteY26" fmla="*/ 523220 h 523220"/>
              <a:gd name="connsiteX27" fmla="*/ 828207 w 7764445"/>
              <a:gd name="connsiteY27" fmla="*/ 523220 h 523220"/>
              <a:gd name="connsiteX28" fmla="*/ 0 w 7764445"/>
              <a:gd name="connsiteY28" fmla="*/ 523220 h 523220"/>
              <a:gd name="connsiteX29" fmla="*/ 0 w 7764445"/>
              <a:gd name="connsiteY2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764445" h="523220" fill="none" extrusionOk="0">
                <a:moveTo>
                  <a:pt x="0" y="0"/>
                </a:moveTo>
                <a:cubicBezTo>
                  <a:pt x="245574" y="-29694"/>
                  <a:pt x="567752" y="-2157"/>
                  <a:pt x="724682" y="0"/>
                </a:cubicBezTo>
                <a:cubicBezTo>
                  <a:pt x="881612" y="2157"/>
                  <a:pt x="1086479" y="14655"/>
                  <a:pt x="1371719" y="0"/>
                </a:cubicBezTo>
                <a:cubicBezTo>
                  <a:pt x="1656959" y="-14655"/>
                  <a:pt x="1626096" y="-9463"/>
                  <a:pt x="1785822" y="0"/>
                </a:cubicBezTo>
                <a:cubicBezTo>
                  <a:pt x="1945548" y="9463"/>
                  <a:pt x="2108216" y="9967"/>
                  <a:pt x="2199926" y="0"/>
                </a:cubicBezTo>
                <a:cubicBezTo>
                  <a:pt x="2291636" y="-9967"/>
                  <a:pt x="2644718" y="-16255"/>
                  <a:pt x="2846963" y="0"/>
                </a:cubicBezTo>
                <a:cubicBezTo>
                  <a:pt x="3049208" y="16255"/>
                  <a:pt x="3370884" y="20791"/>
                  <a:pt x="3571645" y="0"/>
                </a:cubicBezTo>
                <a:cubicBezTo>
                  <a:pt x="3772406" y="-20791"/>
                  <a:pt x="3847383" y="-15336"/>
                  <a:pt x="3985748" y="0"/>
                </a:cubicBezTo>
                <a:cubicBezTo>
                  <a:pt x="4124113" y="15336"/>
                  <a:pt x="4423617" y="-3020"/>
                  <a:pt x="4555141" y="0"/>
                </a:cubicBezTo>
                <a:cubicBezTo>
                  <a:pt x="4686665" y="3020"/>
                  <a:pt x="4846257" y="6222"/>
                  <a:pt x="5124534" y="0"/>
                </a:cubicBezTo>
                <a:cubicBezTo>
                  <a:pt x="5402811" y="-6222"/>
                  <a:pt x="5355455" y="-4497"/>
                  <a:pt x="5538637" y="0"/>
                </a:cubicBezTo>
                <a:cubicBezTo>
                  <a:pt x="5721819" y="4497"/>
                  <a:pt x="6153714" y="-21812"/>
                  <a:pt x="6340963" y="0"/>
                </a:cubicBezTo>
                <a:cubicBezTo>
                  <a:pt x="6528212" y="21812"/>
                  <a:pt x="6639966" y="-24490"/>
                  <a:pt x="6910356" y="0"/>
                </a:cubicBezTo>
                <a:cubicBezTo>
                  <a:pt x="7180746" y="24490"/>
                  <a:pt x="7506577" y="5939"/>
                  <a:pt x="7764445" y="0"/>
                </a:cubicBezTo>
                <a:cubicBezTo>
                  <a:pt x="7776056" y="235886"/>
                  <a:pt x="7788161" y="402350"/>
                  <a:pt x="7764445" y="523220"/>
                </a:cubicBezTo>
                <a:cubicBezTo>
                  <a:pt x="7610089" y="540613"/>
                  <a:pt x="7496667" y="514738"/>
                  <a:pt x="7272697" y="523220"/>
                </a:cubicBezTo>
                <a:cubicBezTo>
                  <a:pt x="7048727" y="531702"/>
                  <a:pt x="6772345" y="502355"/>
                  <a:pt x="6625660" y="523220"/>
                </a:cubicBezTo>
                <a:cubicBezTo>
                  <a:pt x="6478975" y="544085"/>
                  <a:pt x="6282134" y="513823"/>
                  <a:pt x="5978623" y="523220"/>
                </a:cubicBezTo>
                <a:cubicBezTo>
                  <a:pt x="5675112" y="532617"/>
                  <a:pt x="5690240" y="516908"/>
                  <a:pt x="5409230" y="523220"/>
                </a:cubicBezTo>
                <a:cubicBezTo>
                  <a:pt x="5128220" y="529532"/>
                  <a:pt x="5180543" y="516800"/>
                  <a:pt x="4995126" y="523220"/>
                </a:cubicBezTo>
                <a:cubicBezTo>
                  <a:pt x="4809709" y="529640"/>
                  <a:pt x="4680262" y="505058"/>
                  <a:pt x="4503378" y="523220"/>
                </a:cubicBezTo>
                <a:cubicBezTo>
                  <a:pt x="4326494" y="541382"/>
                  <a:pt x="4171791" y="502810"/>
                  <a:pt x="4011630" y="523220"/>
                </a:cubicBezTo>
                <a:cubicBezTo>
                  <a:pt x="3851469" y="543630"/>
                  <a:pt x="3583672" y="541328"/>
                  <a:pt x="3442237" y="523220"/>
                </a:cubicBezTo>
                <a:cubicBezTo>
                  <a:pt x="3300802" y="505112"/>
                  <a:pt x="3153157" y="515052"/>
                  <a:pt x="2950489" y="523220"/>
                </a:cubicBezTo>
                <a:cubicBezTo>
                  <a:pt x="2747821" y="531388"/>
                  <a:pt x="2432673" y="513514"/>
                  <a:pt x="2225808" y="523220"/>
                </a:cubicBezTo>
                <a:cubicBezTo>
                  <a:pt x="2018943" y="532926"/>
                  <a:pt x="1902217" y="520145"/>
                  <a:pt x="1811704" y="523220"/>
                </a:cubicBezTo>
                <a:cubicBezTo>
                  <a:pt x="1721191" y="526295"/>
                  <a:pt x="1564574" y="528743"/>
                  <a:pt x="1319956" y="523220"/>
                </a:cubicBezTo>
                <a:cubicBezTo>
                  <a:pt x="1075338" y="517697"/>
                  <a:pt x="968615" y="528818"/>
                  <a:pt x="828207" y="523220"/>
                </a:cubicBezTo>
                <a:cubicBezTo>
                  <a:pt x="687799" y="517622"/>
                  <a:pt x="232923" y="487657"/>
                  <a:pt x="0" y="523220"/>
                </a:cubicBezTo>
                <a:cubicBezTo>
                  <a:pt x="-928" y="360303"/>
                  <a:pt x="-7314" y="113608"/>
                  <a:pt x="0" y="0"/>
                </a:cubicBezTo>
                <a:close/>
              </a:path>
              <a:path w="7764445" h="523220" stroke="0" extrusionOk="0">
                <a:moveTo>
                  <a:pt x="0" y="0"/>
                </a:moveTo>
                <a:cubicBezTo>
                  <a:pt x="321004" y="11693"/>
                  <a:pt x="472280" y="-31520"/>
                  <a:pt x="647037" y="0"/>
                </a:cubicBezTo>
                <a:cubicBezTo>
                  <a:pt x="821794" y="31520"/>
                  <a:pt x="1116841" y="-24713"/>
                  <a:pt x="1449363" y="0"/>
                </a:cubicBezTo>
                <a:cubicBezTo>
                  <a:pt x="1781885" y="24713"/>
                  <a:pt x="1669293" y="4382"/>
                  <a:pt x="1863467" y="0"/>
                </a:cubicBezTo>
                <a:cubicBezTo>
                  <a:pt x="2057641" y="-4382"/>
                  <a:pt x="2193690" y="20924"/>
                  <a:pt x="2355215" y="0"/>
                </a:cubicBezTo>
                <a:cubicBezTo>
                  <a:pt x="2516740" y="-20924"/>
                  <a:pt x="2659020" y="13032"/>
                  <a:pt x="2769319" y="0"/>
                </a:cubicBezTo>
                <a:cubicBezTo>
                  <a:pt x="2879618" y="-13032"/>
                  <a:pt x="3403367" y="-22851"/>
                  <a:pt x="3571645" y="0"/>
                </a:cubicBezTo>
                <a:cubicBezTo>
                  <a:pt x="3739923" y="22851"/>
                  <a:pt x="3923310" y="6567"/>
                  <a:pt x="4218682" y="0"/>
                </a:cubicBezTo>
                <a:cubicBezTo>
                  <a:pt x="4514054" y="-6567"/>
                  <a:pt x="4581448" y="1198"/>
                  <a:pt x="4788074" y="0"/>
                </a:cubicBezTo>
                <a:cubicBezTo>
                  <a:pt x="4994700" y="-1198"/>
                  <a:pt x="5112937" y="-15888"/>
                  <a:pt x="5435112" y="0"/>
                </a:cubicBezTo>
                <a:cubicBezTo>
                  <a:pt x="5757287" y="15888"/>
                  <a:pt x="5646956" y="6217"/>
                  <a:pt x="5849215" y="0"/>
                </a:cubicBezTo>
                <a:cubicBezTo>
                  <a:pt x="6051474" y="-6217"/>
                  <a:pt x="6159013" y="8938"/>
                  <a:pt x="6340963" y="0"/>
                </a:cubicBezTo>
                <a:cubicBezTo>
                  <a:pt x="6522913" y="-8938"/>
                  <a:pt x="6873128" y="4369"/>
                  <a:pt x="7065645" y="0"/>
                </a:cubicBezTo>
                <a:cubicBezTo>
                  <a:pt x="7258162" y="-4369"/>
                  <a:pt x="7454792" y="28750"/>
                  <a:pt x="7764445" y="0"/>
                </a:cubicBezTo>
                <a:cubicBezTo>
                  <a:pt x="7751107" y="139032"/>
                  <a:pt x="7750244" y="361929"/>
                  <a:pt x="7764445" y="523220"/>
                </a:cubicBezTo>
                <a:cubicBezTo>
                  <a:pt x="7412920" y="528599"/>
                  <a:pt x="7247268" y="504740"/>
                  <a:pt x="6962119" y="523220"/>
                </a:cubicBezTo>
                <a:cubicBezTo>
                  <a:pt x="6676970" y="541700"/>
                  <a:pt x="6648642" y="518662"/>
                  <a:pt x="6470371" y="523220"/>
                </a:cubicBezTo>
                <a:cubicBezTo>
                  <a:pt x="6292100" y="527778"/>
                  <a:pt x="6256513" y="540077"/>
                  <a:pt x="6056267" y="523220"/>
                </a:cubicBezTo>
                <a:cubicBezTo>
                  <a:pt x="5856021" y="506363"/>
                  <a:pt x="5536387" y="509981"/>
                  <a:pt x="5331586" y="523220"/>
                </a:cubicBezTo>
                <a:cubicBezTo>
                  <a:pt x="5126785" y="536459"/>
                  <a:pt x="5003259" y="545178"/>
                  <a:pt x="4839837" y="523220"/>
                </a:cubicBezTo>
                <a:cubicBezTo>
                  <a:pt x="4676415" y="501262"/>
                  <a:pt x="4335473" y="501936"/>
                  <a:pt x="4192800" y="523220"/>
                </a:cubicBezTo>
                <a:cubicBezTo>
                  <a:pt x="4050127" y="544504"/>
                  <a:pt x="3918486" y="510131"/>
                  <a:pt x="3701052" y="523220"/>
                </a:cubicBezTo>
                <a:cubicBezTo>
                  <a:pt x="3483618" y="536309"/>
                  <a:pt x="3296583" y="512591"/>
                  <a:pt x="2898726" y="523220"/>
                </a:cubicBezTo>
                <a:cubicBezTo>
                  <a:pt x="2500869" y="533849"/>
                  <a:pt x="2378361" y="500402"/>
                  <a:pt x="2096400" y="523220"/>
                </a:cubicBezTo>
                <a:cubicBezTo>
                  <a:pt x="1814439" y="546038"/>
                  <a:pt x="1887666" y="508924"/>
                  <a:pt x="1682296" y="523220"/>
                </a:cubicBezTo>
                <a:cubicBezTo>
                  <a:pt x="1476926" y="537516"/>
                  <a:pt x="1260509" y="508703"/>
                  <a:pt x="957615" y="523220"/>
                </a:cubicBezTo>
                <a:cubicBezTo>
                  <a:pt x="654721" y="537737"/>
                  <a:pt x="320230" y="484896"/>
                  <a:pt x="0" y="523220"/>
                </a:cubicBezTo>
                <a:cubicBezTo>
                  <a:pt x="-9739" y="312389"/>
                  <a:pt x="9224" y="1330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Comment: The median score of section “A” is 5</a:t>
            </a:r>
          </a:p>
        </p:txBody>
      </p:sp>
    </p:spTree>
    <p:extLst>
      <p:ext uri="{BB962C8B-B14F-4D97-AF65-F5344CB8AC3E}">
        <p14:creationId xmlns:p14="http://schemas.microsoft.com/office/powerpoint/2010/main" val="14411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/>
              <p:nvPr/>
            </p:nvSpPr>
            <p:spPr>
              <a:xfrm>
                <a:off x="645018" y="2028683"/>
                <a:ext cx="5027994" cy="1911998"/>
              </a:xfrm>
              <a:custGeom>
                <a:avLst/>
                <a:gdLst>
                  <a:gd name="connsiteX0" fmla="*/ 0 w 5027994"/>
                  <a:gd name="connsiteY0" fmla="*/ 0 h 1911998"/>
                  <a:gd name="connsiteX1" fmla="*/ 477659 w 5027994"/>
                  <a:gd name="connsiteY1" fmla="*/ 0 h 1911998"/>
                  <a:gd name="connsiteX2" fmla="*/ 955319 w 5027994"/>
                  <a:gd name="connsiteY2" fmla="*/ 0 h 1911998"/>
                  <a:gd name="connsiteX3" fmla="*/ 1432978 w 5027994"/>
                  <a:gd name="connsiteY3" fmla="*/ 0 h 1911998"/>
                  <a:gd name="connsiteX4" fmla="*/ 1910638 w 5027994"/>
                  <a:gd name="connsiteY4" fmla="*/ 0 h 1911998"/>
                  <a:gd name="connsiteX5" fmla="*/ 2438577 w 5027994"/>
                  <a:gd name="connsiteY5" fmla="*/ 0 h 1911998"/>
                  <a:gd name="connsiteX6" fmla="*/ 3016796 w 5027994"/>
                  <a:gd name="connsiteY6" fmla="*/ 0 h 1911998"/>
                  <a:gd name="connsiteX7" fmla="*/ 3645296 w 5027994"/>
                  <a:gd name="connsiteY7" fmla="*/ 0 h 1911998"/>
                  <a:gd name="connsiteX8" fmla="*/ 4122955 w 5027994"/>
                  <a:gd name="connsiteY8" fmla="*/ 0 h 1911998"/>
                  <a:gd name="connsiteX9" fmla="*/ 5027994 w 5027994"/>
                  <a:gd name="connsiteY9" fmla="*/ 0 h 1911998"/>
                  <a:gd name="connsiteX10" fmla="*/ 5027994 w 5027994"/>
                  <a:gd name="connsiteY10" fmla="*/ 637333 h 1911998"/>
                  <a:gd name="connsiteX11" fmla="*/ 5027994 w 5027994"/>
                  <a:gd name="connsiteY11" fmla="*/ 1293785 h 1911998"/>
                  <a:gd name="connsiteX12" fmla="*/ 5027994 w 5027994"/>
                  <a:gd name="connsiteY12" fmla="*/ 1911998 h 1911998"/>
                  <a:gd name="connsiteX13" fmla="*/ 4550335 w 5027994"/>
                  <a:gd name="connsiteY13" fmla="*/ 1911998 h 1911998"/>
                  <a:gd name="connsiteX14" fmla="*/ 3821275 w 5027994"/>
                  <a:gd name="connsiteY14" fmla="*/ 1911998 h 1911998"/>
                  <a:gd name="connsiteX15" fmla="*/ 3343616 w 5027994"/>
                  <a:gd name="connsiteY15" fmla="*/ 1911998 h 1911998"/>
                  <a:gd name="connsiteX16" fmla="*/ 2865957 w 5027994"/>
                  <a:gd name="connsiteY16" fmla="*/ 1911998 h 1911998"/>
                  <a:gd name="connsiteX17" fmla="*/ 2187177 w 5027994"/>
                  <a:gd name="connsiteY17" fmla="*/ 1911998 h 1911998"/>
                  <a:gd name="connsiteX18" fmla="*/ 1709518 w 5027994"/>
                  <a:gd name="connsiteY18" fmla="*/ 1911998 h 1911998"/>
                  <a:gd name="connsiteX19" fmla="*/ 980459 w 5027994"/>
                  <a:gd name="connsiteY19" fmla="*/ 1911998 h 1911998"/>
                  <a:gd name="connsiteX20" fmla="*/ 0 w 5027994"/>
                  <a:gd name="connsiteY20" fmla="*/ 1911998 h 1911998"/>
                  <a:gd name="connsiteX21" fmla="*/ 0 w 5027994"/>
                  <a:gd name="connsiteY21" fmla="*/ 1274665 h 1911998"/>
                  <a:gd name="connsiteX22" fmla="*/ 0 w 5027994"/>
                  <a:gd name="connsiteY22" fmla="*/ 675573 h 1911998"/>
                  <a:gd name="connsiteX23" fmla="*/ 0 w 5027994"/>
                  <a:gd name="connsiteY23" fmla="*/ 0 h 191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27994" h="1911998" fill="none" extrusionOk="0">
                    <a:moveTo>
                      <a:pt x="0" y="0"/>
                    </a:moveTo>
                    <a:cubicBezTo>
                      <a:pt x="187732" y="-13825"/>
                      <a:pt x="363332" y="-14651"/>
                      <a:pt x="477659" y="0"/>
                    </a:cubicBezTo>
                    <a:cubicBezTo>
                      <a:pt x="591986" y="14651"/>
                      <a:pt x="718426" y="12932"/>
                      <a:pt x="955319" y="0"/>
                    </a:cubicBezTo>
                    <a:cubicBezTo>
                      <a:pt x="1192212" y="-12932"/>
                      <a:pt x="1257421" y="-19515"/>
                      <a:pt x="1432978" y="0"/>
                    </a:cubicBezTo>
                    <a:cubicBezTo>
                      <a:pt x="1608535" y="19515"/>
                      <a:pt x="1748891" y="-3419"/>
                      <a:pt x="1910638" y="0"/>
                    </a:cubicBezTo>
                    <a:cubicBezTo>
                      <a:pt x="2072385" y="3419"/>
                      <a:pt x="2222288" y="-20757"/>
                      <a:pt x="2438577" y="0"/>
                    </a:cubicBezTo>
                    <a:cubicBezTo>
                      <a:pt x="2654866" y="20757"/>
                      <a:pt x="2896003" y="3444"/>
                      <a:pt x="3016796" y="0"/>
                    </a:cubicBezTo>
                    <a:cubicBezTo>
                      <a:pt x="3137589" y="-3444"/>
                      <a:pt x="3386002" y="13632"/>
                      <a:pt x="3645296" y="0"/>
                    </a:cubicBezTo>
                    <a:cubicBezTo>
                      <a:pt x="3904590" y="-13632"/>
                      <a:pt x="3894084" y="20979"/>
                      <a:pt x="4122955" y="0"/>
                    </a:cubicBezTo>
                    <a:cubicBezTo>
                      <a:pt x="4351826" y="-20979"/>
                      <a:pt x="4660891" y="-2270"/>
                      <a:pt x="5027994" y="0"/>
                    </a:cubicBezTo>
                    <a:cubicBezTo>
                      <a:pt x="5025633" y="266588"/>
                      <a:pt x="5035809" y="418640"/>
                      <a:pt x="5027994" y="637333"/>
                    </a:cubicBezTo>
                    <a:cubicBezTo>
                      <a:pt x="5020179" y="856026"/>
                      <a:pt x="5006736" y="973217"/>
                      <a:pt x="5027994" y="1293785"/>
                    </a:cubicBezTo>
                    <a:cubicBezTo>
                      <a:pt x="5049252" y="1614353"/>
                      <a:pt x="5005645" y="1775127"/>
                      <a:pt x="5027994" y="1911998"/>
                    </a:cubicBezTo>
                    <a:cubicBezTo>
                      <a:pt x="4839859" y="1898931"/>
                      <a:pt x="4742307" y="1919504"/>
                      <a:pt x="4550335" y="1911998"/>
                    </a:cubicBezTo>
                    <a:cubicBezTo>
                      <a:pt x="4358363" y="1904492"/>
                      <a:pt x="4134880" y="1876278"/>
                      <a:pt x="3821275" y="1911998"/>
                    </a:cubicBezTo>
                    <a:cubicBezTo>
                      <a:pt x="3507670" y="1947718"/>
                      <a:pt x="3579343" y="1900998"/>
                      <a:pt x="3343616" y="1911998"/>
                    </a:cubicBezTo>
                    <a:cubicBezTo>
                      <a:pt x="3107889" y="1922998"/>
                      <a:pt x="3017942" y="1896316"/>
                      <a:pt x="2865957" y="1911998"/>
                    </a:cubicBezTo>
                    <a:cubicBezTo>
                      <a:pt x="2713972" y="1927680"/>
                      <a:pt x="2425597" y="1914475"/>
                      <a:pt x="2187177" y="1911998"/>
                    </a:cubicBezTo>
                    <a:cubicBezTo>
                      <a:pt x="1948757" y="1909521"/>
                      <a:pt x="1852558" y="1918116"/>
                      <a:pt x="1709518" y="1911998"/>
                    </a:cubicBezTo>
                    <a:cubicBezTo>
                      <a:pt x="1566478" y="1905880"/>
                      <a:pt x="1216457" y="1930773"/>
                      <a:pt x="980459" y="1911998"/>
                    </a:cubicBezTo>
                    <a:cubicBezTo>
                      <a:pt x="744461" y="1893223"/>
                      <a:pt x="372509" y="1917640"/>
                      <a:pt x="0" y="1911998"/>
                    </a:cubicBezTo>
                    <a:cubicBezTo>
                      <a:pt x="-11442" y="1698837"/>
                      <a:pt x="-5909" y="1577749"/>
                      <a:pt x="0" y="1274665"/>
                    </a:cubicBezTo>
                    <a:cubicBezTo>
                      <a:pt x="5909" y="971581"/>
                      <a:pt x="-17392" y="892717"/>
                      <a:pt x="0" y="675573"/>
                    </a:cubicBezTo>
                    <a:cubicBezTo>
                      <a:pt x="17392" y="458429"/>
                      <a:pt x="-8391" y="244453"/>
                      <a:pt x="0" y="0"/>
                    </a:cubicBezTo>
                    <a:close/>
                  </a:path>
                  <a:path w="5027994" h="1911998" stroke="0" extrusionOk="0">
                    <a:moveTo>
                      <a:pt x="0" y="0"/>
                    </a:moveTo>
                    <a:cubicBezTo>
                      <a:pt x="147752" y="22091"/>
                      <a:pt x="319551" y="29041"/>
                      <a:pt x="628499" y="0"/>
                    </a:cubicBezTo>
                    <a:cubicBezTo>
                      <a:pt x="937447" y="-29041"/>
                      <a:pt x="1113338" y="25966"/>
                      <a:pt x="1357558" y="0"/>
                    </a:cubicBezTo>
                    <a:cubicBezTo>
                      <a:pt x="1601778" y="-25966"/>
                      <a:pt x="1618663" y="15093"/>
                      <a:pt x="1835218" y="0"/>
                    </a:cubicBezTo>
                    <a:cubicBezTo>
                      <a:pt x="2051773" y="-15093"/>
                      <a:pt x="2147937" y="-4538"/>
                      <a:pt x="2363157" y="0"/>
                    </a:cubicBezTo>
                    <a:cubicBezTo>
                      <a:pt x="2578377" y="4538"/>
                      <a:pt x="2624163" y="-16095"/>
                      <a:pt x="2840817" y="0"/>
                    </a:cubicBezTo>
                    <a:cubicBezTo>
                      <a:pt x="3057471" y="16095"/>
                      <a:pt x="3240863" y="2017"/>
                      <a:pt x="3569876" y="0"/>
                    </a:cubicBezTo>
                    <a:cubicBezTo>
                      <a:pt x="3898889" y="-2017"/>
                      <a:pt x="4032984" y="458"/>
                      <a:pt x="4198375" y="0"/>
                    </a:cubicBezTo>
                    <a:cubicBezTo>
                      <a:pt x="4363766" y="-458"/>
                      <a:pt x="4700702" y="-40501"/>
                      <a:pt x="5027994" y="0"/>
                    </a:cubicBezTo>
                    <a:cubicBezTo>
                      <a:pt x="5037835" y="170995"/>
                      <a:pt x="5009915" y="325539"/>
                      <a:pt x="5027994" y="637333"/>
                    </a:cubicBezTo>
                    <a:cubicBezTo>
                      <a:pt x="5046073" y="949127"/>
                      <a:pt x="5004046" y="1053070"/>
                      <a:pt x="5027994" y="1312905"/>
                    </a:cubicBezTo>
                    <a:cubicBezTo>
                      <a:pt x="5051942" y="1572740"/>
                      <a:pt x="5020118" y="1694039"/>
                      <a:pt x="5027994" y="1911998"/>
                    </a:cubicBezTo>
                    <a:cubicBezTo>
                      <a:pt x="4711720" y="1922743"/>
                      <a:pt x="4578765" y="1903891"/>
                      <a:pt x="4349215" y="1911998"/>
                    </a:cubicBezTo>
                    <a:cubicBezTo>
                      <a:pt x="4119665" y="1920105"/>
                      <a:pt x="3957942" y="1918939"/>
                      <a:pt x="3770996" y="1911998"/>
                    </a:cubicBezTo>
                    <a:cubicBezTo>
                      <a:pt x="3584050" y="1905057"/>
                      <a:pt x="3308752" y="1899252"/>
                      <a:pt x="3192776" y="1911998"/>
                    </a:cubicBezTo>
                    <a:cubicBezTo>
                      <a:pt x="3076800" y="1924744"/>
                      <a:pt x="2775287" y="1884575"/>
                      <a:pt x="2513997" y="1911998"/>
                    </a:cubicBezTo>
                    <a:cubicBezTo>
                      <a:pt x="2252707" y="1939421"/>
                      <a:pt x="2142692" y="1933827"/>
                      <a:pt x="1986058" y="1911998"/>
                    </a:cubicBezTo>
                    <a:cubicBezTo>
                      <a:pt x="1829424" y="1890169"/>
                      <a:pt x="1724900" y="1934651"/>
                      <a:pt x="1508398" y="1911998"/>
                    </a:cubicBezTo>
                    <a:cubicBezTo>
                      <a:pt x="1291896" y="1889345"/>
                      <a:pt x="1081690" y="1915380"/>
                      <a:pt x="829619" y="1911998"/>
                    </a:cubicBezTo>
                    <a:cubicBezTo>
                      <a:pt x="577548" y="1908616"/>
                      <a:pt x="407374" y="1905966"/>
                      <a:pt x="0" y="1911998"/>
                    </a:cubicBezTo>
                    <a:cubicBezTo>
                      <a:pt x="431" y="1636410"/>
                      <a:pt x="29035" y="1402744"/>
                      <a:pt x="0" y="1274665"/>
                    </a:cubicBezTo>
                    <a:cubicBezTo>
                      <a:pt x="-29035" y="1146586"/>
                      <a:pt x="-8068" y="824224"/>
                      <a:pt x="0" y="675573"/>
                    </a:cubicBezTo>
                    <a:cubicBezTo>
                      <a:pt x="8068" y="526922"/>
                      <a:pt x="-27702" y="17020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9498F-B7E6-691B-EBAB-E892313DA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8" y="2028683"/>
                <a:ext cx="5027994" cy="1911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027994"/>
                          <a:gd name="connsiteY0" fmla="*/ 0 h 1911998"/>
                          <a:gd name="connsiteX1" fmla="*/ 477659 w 5027994"/>
                          <a:gd name="connsiteY1" fmla="*/ 0 h 1911998"/>
                          <a:gd name="connsiteX2" fmla="*/ 955319 w 5027994"/>
                          <a:gd name="connsiteY2" fmla="*/ 0 h 1911998"/>
                          <a:gd name="connsiteX3" fmla="*/ 1432978 w 5027994"/>
                          <a:gd name="connsiteY3" fmla="*/ 0 h 1911998"/>
                          <a:gd name="connsiteX4" fmla="*/ 1910638 w 5027994"/>
                          <a:gd name="connsiteY4" fmla="*/ 0 h 1911998"/>
                          <a:gd name="connsiteX5" fmla="*/ 2438577 w 5027994"/>
                          <a:gd name="connsiteY5" fmla="*/ 0 h 1911998"/>
                          <a:gd name="connsiteX6" fmla="*/ 3016796 w 5027994"/>
                          <a:gd name="connsiteY6" fmla="*/ 0 h 1911998"/>
                          <a:gd name="connsiteX7" fmla="*/ 3645296 w 5027994"/>
                          <a:gd name="connsiteY7" fmla="*/ 0 h 1911998"/>
                          <a:gd name="connsiteX8" fmla="*/ 4122955 w 5027994"/>
                          <a:gd name="connsiteY8" fmla="*/ 0 h 1911998"/>
                          <a:gd name="connsiteX9" fmla="*/ 5027994 w 5027994"/>
                          <a:gd name="connsiteY9" fmla="*/ 0 h 1911998"/>
                          <a:gd name="connsiteX10" fmla="*/ 5027994 w 5027994"/>
                          <a:gd name="connsiteY10" fmla="*/ 637333 h 1911998"/>
                          <a:gd name="connsiteX11" fmla="*/ 5027994 w 5027994"/>
                          <a:gd name="connsiteY11" fmla="*/ 1293785 h 1911998"/>
                          <a:gd name="connsiteX12" fmla="*/ 5027994 w 5027994"/>
                          <a:gd name="connsiteY12" fmla="*/ 1911998 h 1911998"/>
                          <a:gd name="connsiteX13" fmla="*/ 4550335 w 5027994"/>
                          <a:gd name="connsiteY13" fmla="*/ 1911998 h 1911998"/>
                          <a:gd name="connsiteX14" fmla="*/ 3821275 w 5027994"/>
                          <a:gd name="connsiteY14" fmla="*/ 1911998 h 1911998"/>
                          <a:gd name="connsiteX15" fmla="*/ 3343616 w 5027994"/>
                          <a:gd name="connsiteY15" fmla="*/ 1911998 h 1911998"/>
                          <a:gd name="connsiteX16" fmla="*/ 2865957 w 5027994"/>
                          <a:gd name="connsiteY16" fmla="*/ 1911998 h 1911998"/>
                          <a:gd name="connsiteX17" fmla="*/ 2187177 w 5027994"/>
                          <a:gd name="connsiteY17" fmla="*/ 1911998 h 1911998"/>
                          <a:gd name="connsiteX18" fmla="*/ 1709518 w 5027994"/>
                          <a:gd name="connsiteY18" fmla="*/ 1911998 h 1911998"/>
                          <a:gd name="connsiteX19" fmla="*/ 980459 w 5027994"/>
                          <a:gd name="connsiteY19" fmla="*/ 1911998 h 1911998"/>
                          <a:gd name="connsiteX20" fmla="*/ 0 w 5027994"/>
                          <a:gd name="connsiteY20" fmla="*/ 1911998 h 1911998"/>
                          <a:gd name="connsiteX21" fmla="*/ 0 w 5027994"/>
                          <a:gd name="connsiteY21" fmla="*/ 1274665 h 1911998"/>
                          <a:gd name="connsiteX22" fmla="*/ 0 w 5027994"/>
                          <a:gd name="connsiteY22" fmla="*/ 675573 h 1911998"/>
                          <a:gd name="connsiteX23" fmla="*/ 0 w 5027994"/>
                          <a:gd name="connsiteY23" fmla="*/ 0 h 1911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5027994" h="1911998" fill="none" extrusionOk="0">
                            <a:moveTo>
                              <a:pt x="0" y="0"/>
                            </a:moveTo>
                            <a:cubicBezTo>
                              <a:pt x="187732" y="-13825"/>
                              <a:pt x="363332" y="-14651"/>
                              <a:pt x="477659" y="0"/>
                            </a:cubicBezTo>
                            <a:cubicBezTo>
                              <a:pt x="591986" y="14651"/>
                              <a:pt x="718426" y="12932"/>
                              <a:pt x="955319" y="0"/>
                            </a:cubicBezTo>
                            <a:cubicBezTo>
                              <a:pt x="1192212" y="-12932"/>
                              <a:pt x="1257421" y="-19515"/>
                              <a:pt x="1432978" y="0"/>
                            </a:cubicBezTo>
                            <a:cubicBezTo>
                              <a:pt x="1608535" y="19515"/>
                              <a:pt x="1748891" y="-3419"/>
                              <a:pt x="1910638" y="0"/>
                            </a:cubicBezTo>
                            <a:cubicBezTo>
                              <a:pt x="2072385" y="3419"/>
                              <a:pt x="2222288" y="-20757"/>
                              <a:pt x="2438577" y="0"/>
                            </a:cubicBezTo>
                            <a:cubicBezTo>
                              <a:pt x="2654866" y="20757"/>
                              <a:pt x="2896003" y="3444"/>
                              <a:pt x="3016796" y="0"/>
                            </a:cubicBezTo>
                            <a:cubicBezTo>
                              <a:pt x="3137589" y="-3444"/>
                              <a:pt x="3386002" y="13632"/>
                              <a:pt x="3645296" y="0"/>
                            </a:cubicBezTo>
                            <a:cubicBezTo>
                              <a:pt x="3904590" y="-13632"/>
                              <a:pt x="3894084" y="20979"/>
                              <a:pt x="4122955" y="0"/>
                            </a:cubicBezTo>
                            <a:cubicBezTo>
                              <a:pt x="4351826" y="-20979"/>
                              <a:pt x="4660891" y="-2270"/>
                              <a:pt x="5027994" y="0"/>
                            </a:cubicBezTo>
                            <a:cubicBezTo>
                              <a:pt x="5025633" y="266588"/>
                              <a:pt x="5035809" y="418640"/>
                              <a:pt x="5027994" y="637333"/>
                            </a:cubicBezTo>
                            <a:cubicBezTo>
                              <a:pt x="5020179" y="856026"/>
                              <a:pt x="5006736" y="973217"/>
                              <a:pt x="5027994" y="1293785"/>
                            </a:cubicBezTo>
                            <a:cubicBezTo>
                              <a:pt x="5049252" y="1614353"/>
                              <a:pt x="5005645" y="1775127"/>
                              <a:pt x="5027994" y="1911998"/>
                            </a:cubicBezTo>
                            <a:cubicBezTo>
                              <a:pt x="4839859" y="1898931"/>
                              <a:pt x="4742307" y="1919504"/>
                              <a:pt x="4550335" y="1911998"/>
                            </a:cubicBezTo>
                            <a:cubicBezTo>
                              <a:pt x="4358363" y="1904492"/>
                              <a:pt x="4134880" y="1876278"/>
                              <a:pt x="3821275" y="1911998"/>
                            </a:cubicBezTo>
                            <a:cubicBezTo>
                              <a:pt x="3507670" y="1947718"/>
                              <a:pt x="3579343" y="1900998"/>
                              <a:pt x="3343616" y="1911998"/>
                            </a:cubicBezTo>
                            <a:cubicBezTo>
                              <a:pt x="3107889" y="1922998"/>
                              <a:pt x="3017942" y="1896316"/>
                              <a:pt x="2865957" y="1911998"/>
                            </a:cubicBezTo>
                            <a:cubicBezTo>
                              <a:pt x="2713972" y="1927680"/>
                              <a:pt x="2425597" y="1914475"/>
                              <a:pt x="2187177" y="1911998"/>
                            </a:cubicBezTo>
                            <a:cubicBezTo>
                              <a:pt x="1948757" y="1909521"/>
                              <a:pt x="1852558" y="1918116"/>
                              <a:pt x="1709518" y="1911998"/>
                            </a:cubicBezTo>
                            <a:cubicBezTo>
                              <a:pt x="1566478" y="1905880"/>
                              <a:pt x="1216457" y="1930773"/>
                              <a:pt x="980459" y="1911998"/>
                            </a:cubicBezTo>
                            <a:cubicBezTo>
                              <a:pt x="744461" y="1893223"/>
                              <a:pt x="372509" y="1917640"/>
                              <a:pt x="0" y="1911998"/>
                            </a:cubicBezTo>
                            <a:cubicBezTo>
                              <a:pt x="-11442" y="1698837"/>
                              <a:pt x="-5909" y="1577749"/>
                              <a:pt x="0" y="1274665"/>
                            </a:cubicBezTo>
                            <a:cubicBezTo>
                              <a:pt x="5909" y="971581"/>
                              <a:pt x="-17392" y="892717"/>
                              <a:pt x="0" y="675573"/>
                            </a:cubicBezTo>
                            <a:cubicBezTo>
                              <a:pt x="17392" y="458429"/>
                              <a:pt x="-8391" y="244453"/>
                              <a:pt x="0" y="0"/>
                            </a:cubicBezTo>
                            <a:close/>
                          </a:path>
                          <a:path w="5027994" h="1911998" stroke="0" extrusionOk="0">
                            <a:moveTo>
                              <a:pt x="0" y="0"/>
                            </a:moveTo>
                            <a:cubicBezTo>
                              <a:pt x="147752" y="22091"/>
                              <a:pt x="319551" y="29041"/>
                              <a:pt x="628499" y="0"/>
                            </a:cubicBezTo>
                            <a:cubicBezTo>
                              <a:pt x="937447" y="-29041"/>
                              <a:pt x="1113338" y="25966"/>
                              <a:pt x="1357558" y="0"/>
                            </a:cubicBezTo>
                            <a:cubicBezTo>
                              <a:pt x="1601778" y="-25966"/>
                              <a:pt x="1618663" y="15093"/>
                              <a:pt x="1835218" y="0"/>
                            </a:cubicBezTo>
                            <a:cubicBezTo>
                              <a:pt x="2051773" y="-15093"/>
                              <a:pt x="2147937" y="-4538"/>
                              <a:pt x="2363157" y="0"/>
                            </a:cubicBezTo>
                            <a:cubicBezTo>
                              <a:pt x="2578377" y="4538"/>
                              <a:pt x="2624163" y="-16095"/>
                              <a:pt x="2840817" y="0"/>
                            </a:cubicBezTo>
                            <a:cubicBezTo>
                              <a:pt x="3057471" y="16095"/>
                              <a:pt x="3240863" y="2017"/>
                              <a:pt x="3569876" y="0"/>
                            </a:cubicBezTo>
                            <a:cubicBezTo>
                              <a:pt x="3898889" y="-2017"/>
                              <a:pt x="4032984" y="458"/>
                              <a:pt x="4198375" y="0"/>
                            </a:cubicBezTo>
                            <a:cubicBezTo>
                              <a:pt x="4363766" y="-458"/>
                              <a:pt x="4700702" y="-40501"/>
                              <a:pt x="5027994" y="0"/>
                            </a:cubicBezTo>
                            <a:cubicBezTo>
                              <a:pt x="5037835" y="170995"/>
                              <a:pt x="5009915" y="325539"/>
                              <a:pt x="5027994" y="637333"/>
                            </a:cubicBezTo>
                            <a:cubicBezTo>
                              <a:pt x="5046073" y="949127"/>
                              <a:pt x="5004046" y="1053070"/>
                              <a:pt x="5027994" y="1312905"/>
                            </a:cubicBezTo>
                            <a:cubicBezTo>
                              <a:pt x="5051942" y="1572740"/>
                              <a:pt x="5020118" y="1694039"/>
                              <a:pt x="5027994" y="1911998"/>
                            </a:cubicBezTo>
                            <a:cubicBezTo>
                              <a:pt x="4711720" y="1922743"/>
                              <a:pt x="4578765" y="1903891"/>
                              <a:pt x="4349215" y="1911998"/>
                            </a:cubicBezTo>
                            <a:cubicBezTo>
                              <a:pt x="4119665" y="1920105"/>
                              <a:pt x="3957942" y="1918939"/>
                              <a:pt x="3770996" y="1911998"/>
                            </a:cubicBezTo>
                            <a:cubicBezTo>
                              <a:pt x="3584050" y="1905057"/>
                              <a:pt x="3308752" y="1899252"/>
                              <a:pt x="3192776" y="1911998"/>
                            </a:cubicBezTo>
                            <a:cubicBezTo>
                              <a:pt x="3076800" y="1924744"/>
                              <a:pt x="2775287" y="1884575"/>
                              <a:pt x="2513997" y="1911998"/>
                            </a:cubicBezTo>
                            <a:cubicBezTo>
                              <a:pt x="2252707" y="1939421"/>
                              <a:pt x="2142692" y="1933827"/>
                              <a:pt x="1986058" y="1911998"/>
                            </a:cubicBezTo>
                            <a:cubicBezTo>
                              <a:pt x="1829424" y="1890169"/>
                              <a:pt x="1724900" y="1934651"/>
                              <a:pt x="1508398" y="1911998"/>
                            </a:cubicBezTo>
                            <a:cubicBezTo>
                              <a:pt x="1291896" y="1889345"/>
                              <a:pt x="1081690" y="1915380"/>
                              <a:pt x="829619" y="1911998"/>
                            </a:cubicBezTo>
                            <a:cubicBezTo>
                              <a:pt x="577548" y="1908616"/>
                              <a:pt x="407374" y="1905966"/>
                              <a:pt x="0" y="1911998"/>
                            </a:cubicBezTo>
                            <a:cubicBezTo>
                              <a:pt x="431" y="1636410"/>
                              <a:pt x="29035" y="1402744"/>
                              <a:pt x="0" y="1274665"/>
                            </a:cubicBezTo>
                            <a:cubicBezTo>
                              <a:pt x="-29035" y="1146586"/>
                              <a:pt x="-8068" y="824224"/>
                              <a:pt x="0" y="675573"/>
                            </a:cubicBezTo>
                            <a:cubicBezTo>
                              <a:pt x="8068" y="526922"/>
                              <a:pt x="-27702" y="1702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/>
              <p:nvPr/>
            </p:nvSpPr>
            <p:spPr>
              <a:xfrm>
                <a:off x="5966577" y="2028683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54FE41-ED58-291D-67C7-265B18F0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7" y="2028683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/>
              <p:nvPr/>
            </p:nvSpPr>
            <p:spPr>
              <a:xfrm>
                <a:off x="5966576" y="287779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48EB89-0611-0A38-17F1-CCAAB260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2877792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/>
              <p:nvPr/>
            </p:nvSpPr>
            <p:spPr>
              <a:xfrm>
                <a:off x="5966576" y="3726901"/>
                <a:ext cx="8421228" cy="523220"/>
              </a:xfrm>
              <a:custGeom>
                <a:avLst/>
                <a:gdLst>
                  <a:gd name="connsiteX0" fmla="*/ 0 w 8421228"/>
                  <a:gd name="connsiteY0" fmla="*/ 0 h 523220"/>
                  <a:gd name="connsiteX1" fmla="*/ 731999 w 8421228"/>
                  <a:gd name="connsiteY1" fmla="*/ 0 h 523220"/>
                  <a:gd name="connsiteX2" fmla="*/ 1127149 w 8421228"/>
                  <a:gd name="connsiteY2" fmla="*/ 0 h 523220"/>
                  <a:gd name="connsiteX3" fmla="*/ 1774936 w 8421228"/>
                  <a:gd name="connsiteY3" fmla="*/ 0 h 523220"/>
                  <a:gd name="connsiteX4" fmla="*/ 2506935 w 8421228"/>
                  <a:gd name="connsiteY4" fmla="*/ 0 h 523220"/>
                  <a:gd name="connsiteX5" fmla="*/ 2902085 w 8421228"/>
                  <a:gd name="connsiteY5" fmla="*/ 0 h 523220"/>
                  <a:gd name="connsiteX6" fmla="*/ 3465659 w 8421228"/>
                  <a:gd name="connsiteY6" fmla="*/ 0 h 523220"/>
                  <a:gd name="connsiteX7" fmla="*/ 4029234 w 8421228"/>
                  <a:gd name="connsiteY7" fmla="*/ 0 h 523220"/>
                  <a:gd name="connsiteX8" fmla="*/ 4424384 w 8421228"/>
                  <a:gd name="connsiteY8" fmla="*/ 0 h 523220"/>
                  <a:gd name="connsiteX9" fmla="*/ 5240595 w 8421228"/>
                  <a:gd name="connsiteY9" fmla="*/ 0 h 523220"/>
                  <a:gd name="connsiteX10" fmla="*/ 5804169 w 8421228"/>
                  <a:gd name="connsiteY10" fmla="*/ 0 h 523220"/>
                  <a:gd name="connsiteX11" fmla="*/ 6367744 w 8421228"/>
                  <a:gd name="connsiteY11" fmla="*/ 0 h 523220"/>
                  <a:gd name="connsiteX12" fmla="*/ 7099743 w 8421228"/>
                  <a:gd name="connsiteY12" fmla="*/ 0 h 523220"/>
                  <a:gd name="connsiteX13" fmla="*/ 7494893 w 8421228"/>
                  <a:gd name="connsiteY13" fmla="*/ 0 h 523220"/>
                  <a:gd name="connsiteX14" fmla="*/ 8421228 w 8421228"/>
                  <a:gd name="connsiteY14" fmla="*/ 0 h 523220"/>
                  <a:gd name="connsiteX15" fmla="*/ 8421228 w 8421228"/>
                  <a:gd name="connsiteY15" fmla="*/ 523220 h 523220"/>
                  <a:gd name="connsiteX16" fmla="*/ 7689229 w 8421228"/>
                  <a:gd name="connsiteY16" fmla="*/ 523220 h 523220"/>
                  <a:gd name="connsiteX17" fmla="*/ 7294079 w 8421228"/>
                  <a:gd name="connsiteY17" fmla="*/ 523220 h 523220"/>
                  <a:gd name="connsiteX18" fmla="*/ 6814717 w 8421228"/>
                  <a:gd name="connsiteY18" fmla="*/ 523220 h 523220"/>
                  <a:gd name="connsiteX19" fmla="*/ 6335355 w 8421228"/>
                  <a:gd name="connsiteY19" fmla="*/ 523220 h 523220"/>
                  <a:gd name="connsiteX20" fmla="*/ 5771780 w 8421228"/>
                  <a:gd name="connsiteY20" fmla="*/ 523220 h 523220"/>
                  <a:gd name="connsiteX21" fmla="*/ 5292418 w 8421228"/>
                  <a:gd name="connsiteY21" fmla="*/ 523220 h 523220"/>
                  <a:gd name="connsiteX22" fmla="*/ 4560419 w 8421228"/>
                  <a:gd name="connsiteY22" fmla="*/ 523220 h 523220"/>
                  <a:gd name="connsiteX23" fmla="*/ 4165269 w 8421228"/>
                  <a:gd name="connsiteY23" fmla="*/ 523220 h 523220"/>
                  <a:gd name="connsiteX24" fmla="*/ 3685907 w 8421228"/>
                  <a:gd name="connsiteY24" fmla="*/ 523220 h 523220"/>
                  <a:gd name="connsiteX25" fmla="*/ 3206545 w 8421228"/>
                  <a:gd name="connsiteY25" fmla="*/ 523220 h 523220"/>
                  <a:gd name="connsiteX26" fmla="*/ 2642970 w 8421228"/>
                  <a:gd name="connsiteY26" fmla="*/ 523220 h 523220"/>
                  <a:gd name="connsiteX27" fmla="*/ 1910971 w 8421228"/>
                  <a:gd name="connsiteY27" fmla="*/ 523220 h 523220"/>
                  <a:gd name="connsiteX28" fmla="*/ 1094760 w 8421228"/>
                  <a:gd name="connsiteY28" fmla="*/ 523220 h 523220"/>
                  <a:gd name="connsiteX29" fmla="*/ 0 w 8421228"/>
                  <a:gd name="connsiteY29" fmla="*/ 523220 h 523220"/>
                  <a:gd name="connsiteX30" fmla="*/ 0 w 8421228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421228" h="523220" fill="none" extrusionOk="0">
                    <a:moveTo>
                      <a:pt x="0" y="0"/>
                    </a:moveTo>
                    <a:cubicBezTo>
                      <a:pt x="322788" y="-28413"/>
                      <a:pt x="415570" y="-9244"/>
                      <a:pt x="731999" y="0"/>
                    </a:cubicBezTo>
                    <a:cubicBezTo>
                      <a:pt x="1048428" y="9244"/>
                      <a:pt x="980650" y="-17979"/>
                      <a:pt x="1127149" y="0"/>
                    </a:cubicBezTo>
                    <a:cubicBezTo>
                      <a:pt x="1273648" y="17979"/>
                      <a:pt x="1475847" y="-17416"/>
                      <a:pt x="1774936" y="0"/>
                    </a:cubicBezTo>
                    <a:cubicBezTo>
                      <a:pt x="2074025" y="17416"/>
                      <a:pt x="2147934" y="-32120"/>
                      <a:pt x="2506935" y="0"/>
                    </a:cubicBezTo>
                    <a:cubicBezTo>
                      <a:pt x="2865936" y="32120"/>
                      <a:pt x="2820000" y="12798"/>
                      <a:pt x="2902085" y="0"/>
                    </a:cubicBezTo>
                    <a:cubicBezTo>
                      <a:pt x="2984170" y="-12798"/>
                      <a:pt x="3238982" y="12499"/>
                      <a:pt x="3465659" y="0"/>
                    </a:cubicBezTo>
                    <a:cubicBezTo>
                      <a:pt x="3692336" y="-12499"/>
                      <a:pt x="3875354" y="1073"/>
                      <a:pt x="4029234" y="0"/>
                    </a:cubicBezTo>
                    <a:cubicBezTo>
                      <a:pt x="4183114" y="-1073"/>
                      <a:pt x="4272160" y="9690"/>
                      <a:pt x="4424384" y="0"/>
                    </a:cubicBezTo>
                    <a:cubicBezTo>
                      <a:pt x="4576608" y="-9690"/>
                      <a:pt x="4891782" y="-26787"/>
                      <a:pt x="5240595" y="0"/>
                    </a:cubicBezTo>
                    <a:cubicBezTo>
                      <a:pt x="5589408" y="26787"/>
                      <a:pt x="5591065" y="-20403"/>
                      <a:pt x="5804169" y="0"/>
                    </a:cubicBezTo>
                    <a:cubicBezTo>
                      <a:pt x="6017273" y="20403"/>
                      <a:pt x="6135942" y="-23089"/>
                      <a:pt x="6367744" y="0"/>
                    </a:cubicBezTo>
                    <a:cubicBezTo>
                      <a:pt x="6599547" y="23089"/>
                      <a:pt x="6952486" y="-6100"/>
                      <a:pt x="7099743" y="0"/>
                    </a:cubicBezTo>
                    <a:cubicBezTo>
                      <a:pt x="7247000" y="6100"/>
                      <a:pt x="7397489" y="1290"/>
                      <a:pt x="7494893" y="0"/>
                    </a:cubicBezTo>
                    <a:cubicBezTo>
                      <a:pt x="7592297" y="-1290"/>
                      <a:pt x="8075841" y="26311"/>
                      <a:pt x="8421228" y="0"/>
                    </a:cubicBezTo>
                    <a:cubicBezTo>
                      <a:pt x="8417160" y="258695"/>
                      <a:pt x="8427154" y="277339"/>
                      <a:pt x="8421228" y="523220"/>
                    </a:cubicBezTo>
                    <a:cubicBezTo>
                      <a:pt x="8183901" y="506968"/>
                      <a:pt x="7848463" y="505946"/>
                      <a:pt x="7689229" y="523220"/>
                    </a:cubicBezTo>
                    <a:cubicBezTo>
                      <a:pt x="7529995" y="540494"/>
                      <a:pt x="7435592" y="536928"/>
                      <a:pt x="7294079" y="523220"/>
                    </a:cubicBezTo>
                    <a:cubicBezTo>
                      <a:pt x="7152566" y="509513"/>
                      <a:pt x="6982242" y="535066"/>
                      <a:pt x="6814717" y="523220"/>
                    </a:cubicBezTo>
                    <a:cubicBezTo>
                      <a:pt x="6647192" y="511374"/>
                      <a:pt x="6568930" y="523588"/>
                      <a:pt x="6335355" y="523220"/>
                    </a:cubicBezTo>
                    <a:cubicBezTo>
                      <a:pt x="6101780" y="522852"/>
                      <a:pt x="6013660" y="536224"/>
                      <a:pt x="5771780" y="523220"/>
                    </a:cubicBezTo>
                    <a:cubicBezTo>
                      <a:pt x="5529900" y="510216"/>
                      <a:pt x="5430721" y="524399"/>
                      <a:pt x="5292418" y="523220"/>
                    </a:cubicBezTo>
                    <a:cubicBezTo>
                      <a:pt x="5154115" y="522041"/>
                      <a:pt x="4825848" y="531916"/>
                      <a:pt x="4560419" y="523220"/>
                    </a:cubicBezTo>
                    <a:cubicBezTo>
                      <a:pt x="4294990" y="514524"/>
                      <a:pt x="4312598" y="526986"/>
                      <a:pt x="4165269" y="523220"/>
                    </a:cubicBezTo>
                    <a:cubicBezTo>
                      <a:pt x="4017940" y="519455"/>
                      <a:pt x="3903438" y="543511"/>
                      <a:pt x="3685907" y="523220"/>
                    </a:cubicBezTo>
                    <a:cubicBezTo>
                      <a:pt x="3468376" y="502929"/>
                      <a:pt x="3313609" y="508038"/>
                      <a:pt x="3206545" y="523220"/>
                    </a:cubicBezTo>
                    <a:cubicBezTo>
                      <a:pt x="3099481" y="538402"/>
                      <a:pt x="2801739" y="534870"/>
                      <a:pt x="2642970" y="523220"/>
                    </a:cubicBezTo>
                    <a:cubicBezTo>
                      <a:pt x="2484201" y="511570"/>
                      <a:pt x="2221054" y="500769"/>
                      <a:pt x="1910971" y="523220"/>
                    </a:cubicBezTo>
                    <a:cubicBezTo>
                      <a:pt x="1600888" y="545671"/>
                      <a:pt x="1392618" y="552334"/>
                      <a:pt x="1094760" y="523220"/>
                    </a:cubicBezTo>
                    <a:cubicBezTo>
                      <a:pt x="796902" y="494106"/>
                      <a:pt x="444998" y="546349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421228" h="523220" stroke="0" extrusionOk="0">
                    <a:moveTo>
                      <a:pt x="0" y="0"/>
                    </a:moveTo>
                    <a:cubicBezTo>
                      <a:pt x="291662" y="-1229"/>
                      <a:pt x="472989" y="30637"/>
                      <a:pt x="647787" y="0"/>
                    </a:cubicBezTo>
                    <a:cubicBezTo>
                      <a:pt x="822585" y="-30637"/>
                      <a:pt x="1062101" y="32374"/>
                      <a:pt x="1463998" y="0"/>
                    </a:cubicBezTo>
                    <a:cubicBezTo>
                      <a:pt x="1865895" y="-32374"/>
                      <a:pt x="1774046" y="-14517"/>
                      <a:pt x="1859148" y="0"/>
                    </a:cubicBezTo>
                    <a:cubicBezTo>
                      <a:pt x="1944250" y="14517"/>
                      <a:pt x="2115413" y="-19364"/>
                      <a:pt x="2338510" y="0"/>
                    </a:cubicBezTo>
                    <a:cubicBezTo>
                      <a:pt x="2561607" y="19364"/>
                      <a:pt x="2544224" y="-2899"/>
                      <a:pt x="2733660" y="0"/>
                    </a:cubicBezTo>
                    <a:cubicBezTo>
                      <a:pt x="2923096" y="2899"/>
                      <a:pt x="3330362" y="29690"/>
                      <a:pt x="3549871" y="0"/>
                    </a:cubicBezTo>
                    <a:cubicBezTo>
                      <a:pt x="3769380" y="-29690"/>
                      <a:pt x="3905341" y="-4616"/>
                      <a:pt x="4197658" y="0"/>
                    </a:cubicBezTo>
                    <a:cubicBezTo>
                      <a:pt x="4489975" y="4616"/>
                      <a:pt x="4500978" y="-11756"/>
                      <a:pt x="4761233" y="0"/>
                    </a:cubicBezTo>
                    <a:cubicBezTo>
                      <a:pt x="5021488" y="11756"/>
                      <a:pt x="5255835" y="-25913"/>
                      <a:pt x="5409020" y="0"/>
                    </a:cubicBezTo>
                    <a:cubicBezTo>
                      <a:pt x="5562205" y="25913"/>
                      <a:pt x="5628873" y="4459"/>
                      <a:pt x="5804169" y="0"/>
                    </a:cubicBezTo>
                    <a:cubicBezTo>
                      <a:pt x="5979465" y="-4459"/>
                      <a:pt x="6174406" y="21071"/>
                      <a:pt x="6283532" y="0"/>
                    </a:cubicBezTo>
                    <a:cubicBezTo>
                      <a:pt x="6392658" y="-21071"/>
                      <a:pt x="6657535" y="12461"/>
                      <a:pt x="7015531" y="0"/>
                    </a:cubicBezTo>
                    <a:cubicBezTo>
                      <a:pt x="7373527" y="-12461"/>
                      <a:pt x="7282729" y="-23596"/>
                      <a:pt x="7494893" y="0"/>
                    </a:cubicBezTo>
                    <a:cubicBezTo>
                      <a:pt x="7707057" y="23596"/>
                      <a:pt x="8081917" y="-5479"/>
                      <a:pt x="8421228" y="0"/>
                    </a:cubicBezTo>
                    <a:cubicBezTo>
                      <a:pt x="8403002" y="190556"/>
                      <a:pt x="8417673" y="337398"/>
                      <a:pt x="8421228" y="523220"/>
                    </a:cubicBezTo>
                    <a:cubicBezTo>
                      <a:pt x="8273961" y="522146"/>
                      <a:pt x="8080275" y="526532"/>
                      <a:pt x="7941866" y="523220"/>
                    </a:cubicBezTo>
                    <a:cubicBezTo>
                      <a:pt x="7803457" y="519908"/>
                      <a:pt x="7729720" y="542157"/>
                      <a:pt x="7546716" y="523220"/>
                    </a:cubicBezTo>
                    <a:cubicBezTo>
                      <a:pt x="7363712" y="504284"/>
                      <a:pt x="7110092" y="501752"/>
                      <a:pt x="6814717" y="523220"/>
                    </a:cubicBezTo>
                    <a:cubicBezTo>
                      <a:pt x="6519342" y="544688"/>
                      <a:pt x="6461883" y="512805"/>
                      <a:pt x="6335355" y="523220"/>
                    </a:cubicBezTo>
                    <a:cubicBezTo>
                      <a:pt x="6208827" y="533635"/>
                      <a:pt x="5858208" y="524500"/>
                      <a:pt x="5687568" y="523220"/>
                    </a:cubicBezTo>
                    <a:cubicBezTo>
                      <a:pt x="5516928" y="521940"/>
                      <a:pt x="5315741" y="506962"/>
                      <a:pt x="5208206" y="523220"/>
                    </a:cubicBezTo>
                    <a:cubicBezTo>
                      <a:pt x="5100671" y="539478"/>
                      <a:pt x="4771438" y="561028"/>
                      <a:pt x="4391994" y="523220"/>
                    </a:cubicBezTo>
                    <a:cubicBezTo>
                      <a:pt x="4012550" y="485412"/>
                      <a:pt x="3746465" y="512485"/>
                      <a:pt x="3575783" y="523220"/>
                    </a:cubicBezTo>
                    <a:cubicBezTo>
                      <a:pt x="3405101" y="533955"/>
                      <a:pt x="3277769" y="525608"/>
                      <a:pt x="3180633" y="523220"/>
                    </a:cubicBezTo>
                    <a:cubicBezTo>
                      <a:pt x="3083497" y="520833"/>
                      <a:pt x="2725918" y="557990"/>
                      <a:pt x="2448634" y="523220"/>
                    </a:cubicBezTo>
                    <a:cubicBezTo>
                      <a:pt x="2171350" y="488450"/>
                      <a:pt x="1935417" y="559682"/>
                      <a:pt x="1632423" y="523220"/>
                    </a:cubicBezTo>
                    <a:cubicBezTo>
                      <a:pt x="1329429" y="486758"/>
                      <a:pt x="1301107" y="528094"/>
                      <a:pt x="1153060" y="523220"/>
                    </a:cubicBezTo>
                    <a:cubicBezTo>
                      <a:pt x="1005013" y="518346"/>
                      <a:pt x="342190" y="567731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05C1F-49D6-CF82-0A75-79807B502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3726901"/>
                <a:ext cx="842122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421228"/>
                          <a:gd name="connsiteY0" fmla="*/ 0 h 523220"/>
                          <a:gd name="connsiteX1" fmla="*/ 731999 w 8421228"/>
                          <a:gd name="connsiteY1" fmla="*/ 0 h 523220"/>
                          <a:gd name="connsiteX2" fmla="*/ 1127149 w 8421228"/>
                          <a:gd name="connsiteY2" fmla="*/ 0 h 523220"/>
                          <a:gd name="connsiteX3" fmla="*/ 1774936 w 8421228"/>
                          <a:gd name="connsiteY3" fmla="*/ 0 h 523220"/>
                          <a:gd name="connsiteX4" fmla="*/ 2506935 w 8421228"/>
                          <a:gd name="connsiteY4" fmla="*/ 0 h 523220"/>
                          <a:gd name="connsiteX5" fmla="*/ 2902085 w 8421228"/>
                          <a:gd name="connsiteY5" fmla="*/ 0 h 523220"/>
                          <a:gd name="connsiteX6" fmla="*/ 3465659 w 8421228"/>
                          <a:gd name="connsiteY6" fmla="*/ 0 h 523220"/>
                          <a:gd name="connsiteX7" fmla="*/ 4029234 w 8421228"/>
                          <a:gd name="connsiteY7" fmla="*/ 0 h 523220"/>
                          <a:gd name="connsiteX8" fmla="*/ 4424384 w 8421228"/>
                          <a:gd name="connsiteY8" fmla="*/ 0 h 523220"/>
                          <a:gd name="connsiteX9" fmla="*/ 5240595 w 8421228"/>
                          <a:gd name="connsiteY9" fmla="*/ 0 h 523220"/>
                          <a:gd name="connsiteX10" fmla="*/ 5804169 w 8421228"/>
                          <a:gd name="connsiteY10" fmla="*/ 0 h 523220"/>
                          <a:gd name="connsiteX11" fmla="*/ 6367744 w 8421228"/>
                          <a:gd name="connsiteY11" fmla="*/ 0 h 523220"/>
                          <a:gd name="connsiteX12" fmla="*/ 7099743 w 8421228"/>
                          <a:gd name="connsiteY12" fmla="*/ 0 h 523220"/>
                          <a:gd name="connsiteX13" fmla="*/ 7494893 w 8421228"/>
                          <a:gd name="connsiteY13" fmla="*/ 0 h 523220"/>
                          <a:gd name="connsiteX14" fmla="*/ 8421228 w 8421228"/>
                          <a:gd name="connsiteY14" fmla="*/ 0 h 523220"/>
                          <a:gd name="connsiteX15" fmla="*/ 8421228 w 8421228"/>
                          <a:gd name="connsiteY15" fmla="*/ 523220 h 523220"/>
                          <a:gd name="connsiteX16" fmla="*/ 7689229 w 8421228"/>
                          <a:gd name="connsiteY16" fmla="*/ 523220 h 523220"/>
                          <a:gd name="connsiteX17" fmla="*/ 7294079 w 8421228"/>
                          <a:gd name="connsiteY17" fmla="*/ 523220 h 523220"/>
                          <a:gd name="connsiteX18" fmla="*/ 6814717 w 8421228"/>
                          <a:gd name="connsiteY18" fmla="*/ 523220 h 523220"/>
                          <a:gd name="connsiteX19" fmla="*/ 6335355 w 8421228"/>
                          <a:gd name="connsiteY19" fmla="*/ 523220 h 523220"/>
                          <a:gd name="connsiteX20" fmla="*/ 5771780 w 8421228"/>
                          <a:gd name="connsiteY20" fmla="*/ 523220 h 523220"/>
                          <a:gd name="connsiteX21" fmla="*/ 5292418 w 8421228"/>
                          <a:gd name="connsiteY21" fmla="*/ 523220 h 523220"/>
                          <a:gd name="connsiteX22" fmla="*/ 4560419 w 8421228"/>
                          <a:gd name="connsiteY22" fmla="*/ 523220 h 523220"/>
                          <a:gd name="connsiteX23" fmla="*/ 4165269 w 8421228"/>
                          <a:gd name="connsiteY23" fmla="*/ 523220 h 523220"/>
                          <a:gd name="connsiteX24" fmla="*/ 3685907 w 8421228"/>
                          <a:gd name="connsiteY24" fmla="*/ 523220 h 523220"/>
                          <a:gd name="connsiteX25" fmla="*/ 3206545 w 8421228"/>
                          <a:gd name="connsiteY25" fmla="*/ 523220 h 523220"/>
                          <a:gd name="connsiteX26" fmla="*/ 2642970 w 8421228"/>
                          <a:gd name="connsiteY26" fmla="*/ 523220 h 523220"/>
                          <a:gd name="connsiteX27" fmla="*/ 1910971 w 8421228"/>
                          <a:gd name="connsiteY27" fmla="*/ 523220 h 523220"/>
                          <a:gd name="connsiteX28" fmla="*/ 1094760 w 8421228"/>
                          <a:gd name="connsiteY28" fmla="*/ 523220 h 523220"/>
                          <a:gd name="connsiteX29" fmla="*/ 0 w 8421228"/>
                          <a:gd name="connsiteY29" fmla="*/ 523220 h 523220"/>
                          <a:gd name="connsiteX30" fmla="*/ 0 w 8421228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421228" h="523220" fill="none" extrusionOk="0">
                            <a:moveTo>
                              <a:pt x="0" y="0"/>
                            </a:moveTo>
                            <a:cubicBezTo>
                              <a:pt x="322788" y="-28413"/>
                              <a:pt x="415570" y="-9244"/>
                              <a:pt x="731999" y="0"/>
                            </a:cubicBezTo>
                            <a:cubicBezTo>
                              <a:pt x="1048428" y="9244"/>
                              <a:pt x="980650" y="-17979"/>
                              <a:pt x="1127149" y="0"/>
                            </a:cubicBezTo>
                            <a:cubicBezTo>
                              <a:pt x="1273648" y="17979"/>
                              <a:pt x="1475847" y="-17416"/>
                              <a:pt x="1774936" y="0"/>
                            </a:cubicBezTo>
                            <a:cubicBezTo>
                              <a:pt x="2074025" y="17416"/>
                              <a:pt x="2147934" y="-32120"/>
                              <a:pt x="2506935" y="0"/>
                            </a:cubicBezTo>
                            <a:cubicBezTo>
                              <a:pt x="2865936" y="32120"/>
                              <a:pt x="2820000" y="12798"/>
                              <a:pt x="2902085" y="0"/>
                            </a:cubicBezTo>
                            <a:cubicBezTo>
                              <a:pt x="2984170" y="-12798"/>
                              <a:pt x="3238982" y="12499"/>
                              <a:pt x="3465659" y="0"/>
                            </a:cubicBezTo>
                            <a:cubicBezTo>
                              <a:pt x="3692336" y="-12499"/>
                              <a:pt x="3875354" y="1073"/>
                              <a:pt x="4029234" y="0"/>
                            </a:cubicBezTo>
                            <a:cubicBezTo>
                              <a:pt x="4183114" y="-1073"/>
                              <a:pt x="4272160" y="9690"/>
                              <a:pt x="4424384" y="0"/>
                            </a:cubicBezTo>
                            <a:cubicBezTo>
                              <a:pt x="4576608" y="-9690"/>
                              <a:pt x="4891782" y="-26787"/>
                              <a:pt x="5240595" y="0"/>
                            </a:cubicBezTo>
                            <a:cubicBezTo>
                              <a:pt x="5589408" y="26787"/>
                              <a:pt x="5591065" y="-20403"/>
                              <a:pt x="5804169" y="0"/>
                            </a:cubicBezTo>
                            <a:cubicBezTo>
                              <a:pt x="6017273" y="20403"/>
                              <a:pt x="6135942" y="-23089"/>
                              <a:pt x="6367744" y="0"/>
                            </a:cubicBezTo>
                            <a:cubicBezTo>
                              <a:pt x="6599547" y="23089"/>
                              <a:pt x="6952486" y="-6100"/>
                              <a:pt x="7099743" y="0"/>
                            </a:cubicBezTo>
                            <a:cubicBezTo>
                              <a:pt x="7247000" y="6100"/>
                              <a:pt x="7397489" y="1290"/>
                              <a:pt x="7494893" y="0"/>
                            </a:cubicBezTo>
                            <a:cubicBezTo>
                              <a:pt x="7592297" y="-1290"/>
                              <a:pt x="8075841" y="26311"/>
                              <a:pt x="8421228" y="0"/>
                            </a:cubicBezTo>
                            <a:cubicBezTo>
                              <a:pt x="8417160" y="258695"/>
                              <a:pt x="8427154" y="277339"/>
                              <a:pt x="8421228" y="523220"/>
                            </a:cubicBezTo>
                            <a:cubicBezTo>
                              <a:pt x="8183901" y="506968"/>
                              <a:pt x="7848463" y="505946"/>
                              <a:pt x="7689229" y="523220"/>
                            </a:cubicBezTo>
                            <a:cubicBezTo>
                              <a:pt x="7529995" y="540494"/>
                              <a:pt x="7435592" y="536928"/>
                              <a:pt x="7294079" y="523220"/>
                            </a:cubicBezTo>
                            <a:cubicBezTo>
                              <a:pt x="7152566" y="509513"/>
                              <a:pt x="6982242" y="535066"/>
                              <a:pt x="6814717" y="523220"/>
                            </a:cubicBezTo>
                            <a:cubicBezTo>
                              <a:pt x="6647192" y="511374"/>
                              <a:pt x="6568930" y="523588"/>
                              <a:pt x="6335355" y="523220"/>
                            </a:cubicBezTo>
                            <a:cubicBezTo>
                              <a:pt x="6101780" y="522852"/>
                              <a:pt x="6013660" y="536224"/>
                              <a:pt x="5771780" y="523220"/>
                            </a:cubicBezTo>
                            <a:cubicBezTo>
                              <a:pt x="5529900" y="510216"/>
                              <a:pt x="5430721" y="524399"/>
                              <a:pt x="5292418" y="523220"/>
                            </a:cubicBezTo>
                            <a:cubicBezTo>
                              <a:pt x="5154115" y="522041"/>
                              <a:pt x="4825848" y="531916"/>
                              <a:pt x="4560419" y="523220"/>
                            </a:cubicBezTo>
                            <a:cubicBezTo>
                              <a:pt x="4294990" y="514524"/>
                              <a:pt x="4312598" y="526986"/>
                              <a:pt x="4165269" y="523220"/>
                            </a:cubicBezTo>
                            <a:cubicBezTo>
                              <a:pt x="4017940" y="519455"/>
                              <a:pt x="3903438" y="543511"/>
                              <a:pt x="3685907" y="523220"/>
                            </a:cubicBezTo>
                            <a:cubicBezTo>
                              <a:pt x="3468376" y="502929"/>
                              <a:pt x="3313609" y="508038"/>
                              <a:pt x="3206545" y="523220"/>
                            </a:cubicBezTo>
                            <a:cubicBezTo>
                              <a:pt x="3099481" y="538402"/>
                              <a:pt x="2801739" y="534870"/>
                              <a:pt x="2642970" y="523220"/>
                            </a:cubicBezTo>
                            <a:cubicBezTo>
                              <a:pt x="2484201" y="511570"/>
                              <a:pt x="2221054" y="500769"/>
                              <a:pt x="1910971" y="523220"/>
                            </a:cubicBezTo>
                            <a:cubicBezTo>
                              <a:pt x="1600888" y="545671"/>
                              <a:pt x="1392618" y="552334"/>
                              <a:pt x="1094760" y="523220"/>
                            </a:cubicBezTo>
                            <a:cubicBezTo>
                              <a:pt x="796902" y="494106"/>
                              <a:pt x="444998" y="546349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421228" h="523220" stroke="0" extrusionOk="0">
                            <a:moveTo>
                              <a:pt x="0" y="0"/>
                            </a:moveTo>
                            <a:cubicBezTo>
                              <a:pt x="291662" y="-1229"/>
                              <a:pt x="472989" y="30637"/>
                              <a:pt x="647787" y="0"/>
                            </a:cubicBezTo>
                            <a:cubicBezTo>
                              <a:pt x="822585" y="-30637"/>
                              <a:pt x="1062101" y="32374"/>
                              <a:pt x="1463998" y="0"/>
                            </a:cubicBezTo>
                            <a:cubicBezTo>
                              <a:pt x="1865895" y="-32374"/>
                              <a:pt x="1774046" y="-14517"/>
                              <a:pt x="1859148" y="0"/>
                            </a:cubicBezTo>
                            <a:cubicBezTo>
                              <a:pt x="1944250" y="14517"/>
                              <a:pt x="2115413" y="-19364"/>
                              <a:pt x="2338510" y="0"/>
                            </a:cubicBezTo>
                            <a:cubicBezTo>
                              <a:pt x="2561607" y="19364"/>
                              <a:pt x="2544224" y="-2899"/>
                              <a:pt x="2733660" y="0"/>
                            </a:cubicBezTo>
                            <a:cubicBezTo>
                              <a:pt x="2923096" y="2899"/>
                              <a:pt x="3330362" y="29690"/>
                              <a:pt x="3549871" y="0"/>
                            </a:cubicBezTo>
                            <a:cubicBezTo>
                              <a:pt x="3769380" y="-29690"/>
                              <a:pt x="3905341" y="-4616"/>
                              <a:pt x="4197658" y="0"/>
                            </a:cubicBezTo>
                            <a:cubicBezTo>
                              <a:pt x="4489975" y="4616"/>
                              <a:pt x="4500978" y="-11756"/>
                              <a:pt x="4761233" y="0"/>
                            </a:cubicBezTo>
                            <a:cubicBezTo>
                              <a:pt x="5021488" y="11756"/>
                              <a:pt x="5255835" y="-25913"/>
                              <a:pt x="5409020" y="0"/>
                            </a:cubicBezTo>
                            <a:cubicBezTo>
                              <a:pt x="5562205" y="25913"/>
                              <a:pt x="5628873" y="4459"/>
                              <a:pt x="5804169" y="0"/>
                            </a:cubicBezTo>
                            <a:cubicBezTo>
                              <a:pt x="5979465" y="-4459"/>
                              <a:pt x="6174406" y="21071"/>
                              <a:pt x="6283532" y="0"/>
                            </a:cubicBezTo>
                            <a:cubicBezTo>
                              <a:pt x="6392658" y="-21071"/>
                              <a:pt x="6657535" y="12461"/>
                              <a:pt x="7015531" y="0"/>
                            </a:cubicBezTo>
                            <a:cubicBezTo>
                              <a:pt x="7373527" y="-12461"/>
                              <a:pt x="7282729" y="-23596"/>
                              <a:pt x="7494893" y="0"/>
                            </a:cubicBezTo>
                            <a:cubicBezTo>
                              <a:pt x="7707057" y="23596"/>
                              <a:pt x="8081917" y="-5479"/>
                              <a:pt x="8421228" y="0"/>
                            </a:cubicBezTo>
                            <a:cubicBezTo>
                              <a:pt x="8403002" y="190556"/>
                              <a:pt x="8417673" y="337398"/>
                              <a:pt x="8421228" y="523220"/>
                            </a:cubicBezTo>
                            <a:cubicBezTo>
                              <a:pt x="8273961" y="522146"/>
                              <a:pt x="8080275" y="526532"/>
                              <a:pt x="7941866" y="523220"/>
                            </a:cubicBezTo>
                            <a:cubicBezTo>
                              <a:pt x="7803457" y="519908"/>
                              <a:pt x="7729720" y="542157"/>
                              <a:pt x="7546716" y="523220"/>
                            </a:cubicBezTo>
                            <a:cubicBezTo>
                              <a:pt x="7363712" y="504284"/>
                              <a:pt x="7110092" y="501752"/>
                              <a:pt x="6814717" y="523220"/>
                            </a:cubicBezTo>
                            <a:cubicBezTo>
                              <a:pt x="6519342" y="544688"/>
                              <a:pt x="6461883" y="512805"/>
                              <a:pt x="6335355" y="523220"/>
                            </a:cubicBezTo>
                            <a:cubicBezTo>
                              <a:pt x="6208827" y="533635"/>
                              <a:pt x="5858208" y="524500"/>
                              <a:pt x="5687568" y="523220"/>
                            </a:cubicBezTo>
                            <a:cubicBezTo>
                              <a:pt x="5516928" y="521940"/>
                              <a:pt x="5315741" y="506962"/>
                              <a:pt x="5208206" y="523220"/>
                            </a:cubicBezTo>
                            <a:cubicBezTo>
                              <a:pt x="5100671" y="539478"/>
                              <a:pt x="4771438" y="561028"/>
                              <a:pt x="4391994" y="523220"/>
                            </a:cubicBezTo>
                            <a:cubicBezTo>
                              <a:pt x="4012550" y="485412"/>
                              <a:pt x="3746465" y="512485"/>
                              <a:pt x="3575783" y="523220"/>
                            </a:cubicBezTo>
                            <a:cubicBezTo>
                              <a:pt x="3405101" y="533955"/>
                              <a:pt x="3277769" y="525608"/>
                              <a:pt x="3180633" y="523220"/>
                            </a:cubicBezTo>
                            <a:cubicBezTo>
                              <a:pt x="3083497" y="520833"/>
                              <a:pt x="2725918" y="557990"/>
                              <a:pt x="2448634" y="523220"/>
                            </a:cubicBezTo>
                            <a:cubicBezTo>
                              <a:pt x="2171350" y="488450"/>
                              <a:pt x="1935417" y="559682"/>
                              <a:pt x="1632423" y="523220"/>
                            </a:cubicBezTo>
                            <a:cubicBezTo>
                              <a:pt x="1329429" y="486758"/>
                              <a:pt x="1301107" y="528094"/>
                              <a:pt x="1153060" y="523220"/>
                            </a:cubicBezTo>
                            <a:cubicBezTo>
                              <a:pt x="1005013" y="518346"/>
                              <a:pt x="342190" y="567731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4F5BFB-B7D8-B6AC-F81F-CB511FCB55FE}"/>
                  </a:ext>
                </a:extLst>
              </p:cNvPr>
              <p:cNvSpPr txBox="1"/>
              <p:nvPr/>
            </p:nvSpPr>
            <p:spPr>
              <a:xfrm>
                <a:off x="5966576" y="4576010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𝑚𝑒𝑑𝑖𝑎𝑛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4F5BFB-B7D8-B6AC-F81F-CB511FCB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6" y="4576010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/>
              <p:nvPr/>
            </p:nvSpPr>
            <p:spPr>
              <a:xfrm>
                <a:off x="5966577" y="5425119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5C30-E537-61DA-6C93-D11A4CF8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77" y="5425119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6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Steps…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3200" dirty="0"/>
                  <a:t>Prepare a less than type cumulative frequency distribution.</a:t>
                </a:r>
              </a:p>
              <a:p>
                <a:pPr lvl="0"/>
                <a:endParaRPr lang="en-US" sz="3200" dirty="0"/>
              </a:p>
              <a:p>
                <a:pPr lvl="0"/>
                <a:r>
                  <a:rPr lang="en-US" sz="3200" dirty="0"/>
                  <a:t>Determine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/>
                  <a:t> is the total frequency.</a:t>
                </a:r>
              </a:p>
              <a:p>
                <a:pPr lvl="0"/>
                <a:endParaRPr lang="en-US" sz="3200" dirty="0"/>
              </a:p>
              <a:p>
                <a:pPr lvl="0"/>
                <a:r>
                  <a:rPr lang="en-US" sz="3200" dirty="0"/>
                  <a:t>Locate the median class whose cumulative frequency includes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.</a:t>
                </a:r>
              </a:p>
              <a:p>
                <a:pPr lvl="0"/>
                <a:endParaRPr lang="en-US" sz="3200" dirty="0"/>
              </a:p>
              <a:p>
                <a:pPr lvl="0"/>
                <a:r>
                  <a:rPr lang="en-US" sz="3200" dirty="0"/>
                  <a:t>Determine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  <a:blipFill>
                <a:blip r:embed="rId2"/>
                <a:stretch>
                  <a:fillRect l="-83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0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Median for grouped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19512E-6DBF-B789-E1B4-CACA0FB8F1F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144746"/>
                  </p:ext>
                </p:extLst>
              </p:nvPr>
            </p:nvGraphicFramePr>
            <p:xfrm>
              <a:off x="879714" y="2028683"/>
              <a:ext cx="4958613" cy="3028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2871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2223389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  <a:gridCol w="1082353">
                      <a:extLst>
                        <a:ext uri="{9D8B030D-6E8A-4147-A177-3AD203B41FA5}">
                          <a16:colId xmlns:a16="http://schemas.microsoft.com/office/drawing/2014/main" val="596691503"/>
                        </a:ext>
                      </a:extLst>
                    </a:gridCol>
                  </a:tblGrid>
                  <a:tr h="658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19512E-6DBF-B789-E1B4-CACA0FB8F1F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96144746"/>
                  </p:ext>
                </p:extLst>
              </p:nvPr>
            </p:nvGraphicFramePr>
            <p:xfrm>
              <a:off x="879714" y="2028683"/>
              <a:ext cx="4958613" cy="3028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2871">
                      <a:extLst>
                        <a:ext uri="{9D8B030D-6E8A-4147-A177-3AD203B41FA5}">
                          <a16:colId xmlns:a16="http://schemas.microsoft.com/office/drawing/2014/main" val="150819344"/>
                        </a:ext>
                      </a:extLst>
                    </a:gridCol>
                    <a:gridCol w="2223389">
                      <a:extLst>
                        <a:ext uri="{9D8B030D-6E8A-4147-A177-3AD203B41FA5}">
                          <a16:colId xmlns:a16="http://schemas.microsoft.com/office/drawing/2014/main" val="1612848045"/>
                        </a:ext>
                      </a:extLst>
                    </a:gridCol>
                    <a:gridCol w="1082353">
                      <a:extLst>
                        <a:ext uri="{9D8B030D-6E8A-4147-A177-3AD203B41FA5}">
                          <a16:colId xmlns:a16="http://schemas.microsoft.com/office/drawing/2014/main" val="596691503"/>
                        </a:ext>
                      </a:extLst>
                    </a:gridCol>
                  </a:tblGrid>
                  <a:tr h="658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7865" t="-11111" r="-1124" b="-3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995342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7002306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156533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643734"/>
                      </a:ext>
                    </a:extLst>
                  </a:tr>
                  <a:tr h="592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9267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E210F4-232C-F67F-AAB4-2C8C04E775D5}"/>
                  </a:ext>
                </a:extLst>
              </p:cNvPr>
              <p:cNvSpPr txBox="1"/>
              <p:nvPr/>
            </p:nvSpPr>
            <p:spPr>
              <a:xfrm>
                <a:off x="6698245" y="2017902"/>
                <a:ext cx="5795734" cy="5050485"/>
              </a:xfrm>
              <a:custGeom>
                <a:avLst/>
                <a:gdLst>
                  <a:gd name="connsiteX0" fmla="*/ 0 w 5795734"/>
                  <a:gd name="connsiteY0" fmla="*/ 0 h 5050485"/>
                  <a:gd name="connsiteX1" fmla="*/ 586013 w 5795734"/>
                  <a:gd name="connsiteY1" fmla="*/ 0 h 5050485"/>
                  <a:gd name="connsiteX2" fmla="*/ 1172026 w 5795734"/>
                  <a:gd name="connsiteY2" fmla="*/ 0 h 5050485"/>
                  <a:gd name="connsiteX3" fmla="*/ 1642125 w 5795734"/>
                  <a:gd name="connsiteY3" fmla="*/ 0 h 5050485"/>
                  <a:gd name="connsiteX4" fmla="*/ 2402010 w 5795734"/>
                  <a:gd name="connsiteY4" fmla="*/ 0 h 5050485"/>
                  <a:gd name="connsiteX5" fmla="*/ 2988023 w 5795734"/>
                  <a:gd name="connsiteY5" fmla="*/ 0 h 5050485"/>
                  <a:gd name="connsiteX6" fmla="*/ 3574036 w 5795734"/>
                  <a:gd name="connsiteY6" fmla="*/ 0 h 5050485"/>
                  <a:gd name="connsiteX7" fmla="*/ 4275964 w 5795734"/>
                  <a:gd name="connsiteY7" fmla="*/ 0 h 5050485"/>
                  <a:gd name="connsiteX8" fmla="*/ 4746062 w 5795734"/>
                  <a:gd name="connsiteY8" fmla="*/ 0 h 5050485"/>
                  <a:gd name="connsiteX9" fmla="*/ 5795734 w 5795734"/>
                  <a:gd name="connsiteY9" fmla="*/ 0 h 5050485"/>
                  <a:gd name="connsiteX10" fmla="*/ 5795734 w 5795734"/>
                  <a:gd name="connsiteY10" fmla="*/ 530301 h 5050485"/>
                  <a:gd name="connsiteX11" fmla="*/ 5795734 w 5795734"/>
                  <a:gd name="connsiteY11" fmla="*/ 1212116 h 5050485"/>
                  <a:gd name="connsiteX12" fmla="*/ 5795734 w 5795734"/>
                  <a:gd name="connsiteY12" fmla="*/ 1843427 h 5050485"/>
                  <a:gd name="connsiteX13" fmla="*/ 5795734 w 5795734"/>
                  <a:gd name="connsiteY13" fmla="*/ 2525243 h 5050485"/>
                  <a:gd name="connsiteX14" fmla="*/ 5795734 w 5795734"/>
                  <a:gd name="connsiteY14" fmla="*/ 3106048 h 5050485"/>
                  <a:gd name="connsiteX15" fmla="*/ 5795734 w 5795734"/>
                  <a:gd name="connsiteY15" fmla="*/ 3787864 h 5050485"/>
                  <a:gd name="connsiteX16" fmla="*/ 5795734 w 5795734"/>
                  <a:gd name="connsiteY16" fmla="*/ 4267660 h 5050485"/>
                  <a:gd name="connsiteX17" fmla="*/ 5795734 w 5795734"/>
                  <a:gd name="connsiteY17" fmla="*/ 5050485 h 5050485"/>
                  <a:gd name="connsiteX18" fmla="*/ 5151764 w 5795734"/>
                  <a:gd name="connsiteY18" fmla="*/ 5050485 h 5050485"/>
                  <a:gd name="connsiteX19" fmla="*/ 4623708 w 5795734"/>
                  <a:gd name="connsiteY19" fmla="*/ 5050485 h 5050485"/>
                  <a:gd name="connsiteX20" fmla="*/ 4095652 w 5795734"/>
                  <a:gd name="connsiteY20" fmla="*/ 5050485 h 5050485"/>
                  <a:gd name="connsiteX21" fmla="*/ 3509639 w 5795734"/>
                  <a:gd name="connsiteY21" fmla="*/ 5050485 h 5050485"/>
                  <a:gd name="connsiteX22" fmla="*/ 2807711 w 5795734"/>
                  <a:gd name="connsiteY22" fmla="*/ 5050485 h 5050485"/>
                  <a:gd name="connsiteX23" fmla="*/ 2047826 w 5795734"/>
                  <a:gd name="connsiteY23" fmla="*/ 5050485 h 5050485"/>
                  <a:gd name="connsiteX24" fmla="*/ 1345898 w 5795734"/>
                  <a:gd name="connsiteY24" fmla="*/ 5050485 h 5050485"/>
                  <a:gd name="connsiteX25" fmla="*/ 817842 w 5795734"/>
                  <a:gd name="connsiteY25" fmla="*/ 5050485 h 5050485"/>
                  <a:gd name="connsiteX26" fmla="*/ 0 w 5795734"/>
                  <a:gd name="connsiteY26" fmla="*/ 5050485 h 5050485"/>
                  <a:gd name="connsiteX27" fmla="*/ 0 w 5795734"/>
                  <a:gd name="connsiteY27" fmla="*/ 4520184 h 5050485"/>
                  <a:gd name="connsiteX28" fmla="*/ 0 w 5795734"/>
                  <a:gd name="connsiteY28" fmla="*/ 4040388 h 5050485"/>
                  <a:gd name="connsiteX29" fmla="*/ 0 w 5795734"/>
                  <a:gd name="connsiteY29" fmla="*/ 3358573 h 5050485"/>
                  <a:gd name="connsiteX30" fmla="*/ 0 w 5795734"/>
                  <a:gd name="connsiteY30" fmla="*/ 2676757 h 5050485"/>
                  <a:gd name="connsiteX31" fmla="*/ 0 w 5795734"/>
                  <a:gd name="connsiteY31" fmla="*/ 2196961 h 5050485"/>
                  <a:gd name="connsiteX32" fmla="*/ 0 w 5795734"/>
                  <a:gd name="connsiteY32" fmla="*/ 1616155 h 5050485"/>
                  <a:gd name="connsiteX33" fmla="*/ 0 w 5795734"/>
                  <a:gd name="connsiteY33" fmla="*/ 1035349 h 5050485"/>
                  <a:gd name="connsiteX34" fmla="*/ 0 w 5795734"/>
                  <a:gd name="connsiteY34" fmla="*/ 0 h 5050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795734" h="5050485" fill="none" extrusionOk="0">
                    <a:moveTo>
                      <a:pt x="0" y="0"/>
                    </a:moveTo>
                    <a:cubicBezTo>
                      <a:pt x="189433" y="-15450"/>
                      <a:pt x="341400" y="17433"/>
                      <a:pt x="586013" y="0"/>
                    </a:cubicBezTo>
                    <a:cubicBezTo>
                      <a:pt x="830626" y="-17433"/>
                      <a:pt x="1001542" y="24126"/>
                      <a:pt x="1172026" y="0"/>
                    </a:cubicBezTo>
                    <a:cubicBezTo>
                      <a:pt x="1342510" y="-24126"/>
                      <a:pt x="1505663" y="2101"/>
                      <a:pt x="1642125" y="0"/>
                    </a:cubicBezTo>
                    <a:cubicBezTo>
                      <a:pt x="1778587" y="-2101"/>
                      <a:pt x="2201909" y="2387"/>
                      <a:pt x="2402010" y="0"/>
                    </a:cubicBezTo>
                    <a:cubicBezTo>
                      <a:pt x="2602111" y="-2387"/>
                      <a:pt x="2774335" y="-18168"/>
                      <a:pt x="2988023" y="0"/>
                    </a:cubicBezTo>
                    <a:cubicBezTo>
                      <a:pt x="3201711" y="18168"/>
                      <a:pt x="3315453" y="4980"/>
                      <a:pt x="3574036" y="0"/>
                    </a:cubicBezTo>
                    <a:cubicBezTo>
                      <a:pt x="3832619" y="-4980"/>
                      <a:pt x="3962569" y="-19119"/>
                      <a:pt x="4275964" y="0"/>
                    </a:cubicBezTo>
                    <a:cubicBezTo>
                      <a:pt x="4589359" y="19119"/>
                      <a:pt x="4560897" y="-2312"/>
                      <a:pt x="4746062" y="0"/>
                    </a:cubicBezTo>
                    <a:cubicBezTo>
                      <a:pt x="4931227" y="2312"/>
                      <a:pt x="5345225" y="35656"/>
                      <a:pt x="5795734" y="0"/>
                    </a:cubicBezTo>
                    <a:cubicBezTo>
                      <a:pt x="5802245" y="167235"/>
                      <a:pt x="5781748" y="291014"/>
                      <a:pt x="5795734" y="530301"/>
                    </a:cubicBezTo>
                    <a:cubicBezTo>
                      <a:pt x="5809720" y="769588"/>
                      <a:pt x="5769391" y="887710"/>
                      <a:pt x="5795734" y="1212116"/>
                    </a:cubicBezTo>
                    <a:cubicBezTo>
                      <a:pt x="5822077" y="1536523"/>
                      <a:pt x="5797771" y="1573611"/>
                      <a:pt x="5795734" y="1843427"/>
                    </a:cubicBezTo>
                    <a:cubicBezTo>
                      <a:pt x="5793697" y="2113243"/>
                      <a:pt x="5770893" y="2376012"/>
                      <a:pt x="5795734" y="2525243"/>
                    </a:cubicBezTo>
                    <a:cubicBezTo>
                      <a:pt x="5820575" y="2674474"/>
                      <a:pt x="5814300" y="2933994"/>
                      <a:pt x="5795734" y="3106048"/>
                    </a:cubicBezTo>
                    <a:cubicBezTo>
                      <a:pt x="5777168" y="3278103"/>
                      <a:pt x="5762611" y="3590450"/>
                      <a:pt x="5795734" y="3787864"/>
                    </a:cubicBezTo>
                    <a:cubicBezTo>
                      <a:pt x="5828857" y="3985278"/>
                      <a:pt x="5816328" y="4086420"/>
                      <a:pt x="5795734" y="4267660"/>
                    </a:cubicBezTo>
                    <a:cubicBezTo>
                      <a:pt x="5775140" y="4448900"/>
                      <a:pt x="5815081" y="4746109"/>
                      <a:pt x="5795734" y="5050485"/>
                    </a:cubicBezTo>
                    <a:cubicBezTo>
                      <a:pt x="5617191" y="5050536"/>
                      <a:pt x="5312199" y="5051390"/>
                      <a:pt x="5151764" y="5050485"/>
                    </a:cubicBezTo>
                    <a:cubicBezTo>
                      <a:pt x="4991329" y="5049581"/>
                      <a:pt x="4852630" y="5048790"/>
                      <a:pt x="4623708" y="5050485"/>
                    </a:cubicBezTo>
                    <a:cubicBezTo>
                      <a:pt x="4394786" y="5052180"/>
                      <a:pt x="4308901" y="5046559"/>
                      <a:pt x="4095652" y="5050485"/>
                    </a:cubicBezTo>
                    <a:cubicBezTo>
                      <a:pt x="3882403" y="5054411"/>
                      <a:pt x="3665680" y="5027577"/>
                      <a:pt x="3509639" y="5050485"/>
                    </a:cubicBezTo>
                    <a:cubicBezTo>
                      <a:pt x="3353598" y="5073393"/>
                      <a:pt x="2992900" y="5053727"/>
                      <a:pt x="2807711" y="5050485"/>
                    </a:cubicBezTo>
                    <a:cubicBezTo>
                      <a:pt x="2622522" y="5047243"/>
                      <a:pt x="2250948" y="5016081"/>
                      <a:pt x="2047826" y="5050485"/>
                    </a:cubicBezTo>
                    <a:cubicBezTo>
                      <a:pt x="1844704" y="5084889"/>
                      <a:pt x="1694262" y="5051704"/>
                      <a:pt x="1345898" y="5050485"/>
                    </a:cubicBezTo>
                    <a:cubicBezTo>
                      <a:pt x="997534" y="5049266"/>
                      <a:pt x="1018940" y="5025193"/>
                      <a:pt x="817842" y="5050485"/>
                    </a:cubicBezTo>
                    <a:cubicBezTo>
                      <a:pt x="616744" y="5075777"/>
                      <a:pt x="335627" y="5017548"/>
                      <a:pt x="0" y="5050485"/>
                    </a:cubicBezTo>
                    <a:cubicBezTo>
                      <a:pt x="-10931" y="4901756"/>
                      <a:pt x="-24284" y="4731872"/>
                      <a:pt x="0" y="4520184"/>
                    </a:cubicBezTo>
                    <a:cubicBezTo>
                      <a:pt x="24284" y="4308496"/>
                      <a:pt x="-5027" y="4223582"/>
                      <a:pt x="0" y="4040388"/>
                    </a:cubicBezTo>
                    <a:cubicBezTo>
                      <a:pt x="5027" y="3857194"/>
                      <a:pt x="-4240" y="3590964"/>
                      <a:pt x="0" y="3358573"/>
                    </a:cubicBezTo>
                    <a:cubicBezTo>
                      <a:pt x="4240" y="3126183"/>
                      <a:pt x="-25857" y="2932840"/>
                      <a:pt x="0" y="2676757"/>
                    </a:cubicBezTo>
                    <a:cubicBezTo>
                      <a:pt x="25857" y="2420674"/>
                      <a:pt x="-18536" y="2405277"/>
                      <a:pt x="0" y="2196961"/>
                    </a:cubicBezTo>
                    <a:cubicBezTo>
                      <a:pt x="18536" y="1988645"/>
                      <a:pt x="-17524" y="1811798"/>
                      <a:pt x="0" y="1616155"/>
                    </a:cubicBezTo>
                    <a:cubicBezTo>
                      <a:pt x="17524" y="1420512"/>
                      <a:pt x="-1464" y="1281243"/>
                      <a:pt x="0" y="1035349"/>
                    </a:cubicBezTo>
                    <a:cubicBezTo>
                      <a:pt x="1464" y="789455"/>
                      <a:pt x="32947" y="448054"/>
                      <a:pt x="0" y="0"/>
                    </a:cubicBezTo>
                    <a:close/>
                  </a:path>
                  <a:path w="5795734" h="5050485" stroke="0" extrusionOk="0">
                    <a:moveTo>
                      <a:pt x="0" y="0"/>
                    </a:moveTo>
                    <a:cubicBezTo>
                      <a:pt x="295962" y="20471"/>
                      <a:pt x="473660" y="3814"/>
                      <a:pt x="643970" y="0"/>
                    </a:cubicBezTo>
                    <a:cubicBezTo>
                      <a:pt x="814280" y="-3814"/>
                      <a:pt x="1151952" y="-28981"/>
                      <a:pt x="1403856" y="0"/>
                    </a:cubicBezTo>
                    <a:cubicBezTo>
                      <a:pt x="1655760" y="28981"/>
                      <a:pt x="1778199" y="-7181"/>
                      <a:pt x="1873954" y="0"/>
                    </a:cubicBezTo>
                    <a:cubicBezTo>
                      <a:pt x="1969709" y="7181"/>
                      <a:pt x="2179219" y="-21821"/>
                      <a:pt x="2402010" y="0"/>
                    </a:cubicBezTo>
                    <a:cubicBezTo>
                      <a:pt x="2624801" y="21821"/>
                      <a:pt x="2777434" y="6118"/>
                      <a:pt x="2872108" y="0"/>
                    </a:cubicBezTo>
                    <a:cubicBezTo>
                      <a:pt x="2966782" y="-6118"/>
                      <a:pt x="3337536" y="7063"/>
                      <a:pt x="3631993" y="0"/>
                    </a:cubicBezTo>
                    <a:cubicBezTo>
                      <a:pt x="3926451" y="-7063"/>
                      <a:pt x="4143482" y="-14824"/>
                      <a:pt x="4275964" y="0"/>
                    </a:cubicBezTo>
                    <a:cubicBezTo>
                      <a:pt x="4408446" y="14824"/>
                      <a:pt x="4685666" y="13820"/>
                      <a:pt x="4861977" y="0"/>
                    </a:cubicBezTo>
                    <a:cubicBezTo>
                      <a:pt x="5038288" y="-13820"/>
                      <a:pt x="5546891" y="-43476"/>
                      <a:pt x="5795734" y="0"/>
                    </a:cubicBezTo>
                    <a:cubicBezTo>
                      <a:pt x="5816335" y="110193"/>
                      <a:pt x="5797056" y="292787"/>
                      <a:pt x="5795734" y="479796"/>
                    </a:cubicBezTo>
                    <a:cubicBezTo>
                      <a:pt x="5794412" y="666805"/>
                      <a:pt x="5796405" y="864852"/>
                      <a:pt x="5795734" y="1111107"/>
                    </a:cubicBezTo>
                    <a:cubicBezTo>
                      <a:pt x="5795063" y="1357362"/>
                      <a:pt x="5785428" y="1494501"/>
                      <a:pt x="5795734" y="1792922"/>
                    </a:cubicBezTo>
                    <a:cubicBezTo>
                      <a:pt x="5806040" y="2091344"/>
                      <a:pt x="5786527" y="2208329"/>
                      <a:pt x="5795734" y="2474738"/>
                    </a:cubicBezTo>
                    <a:cubicBezTo>
                      <a:pt x="5804941" y="2741147"/>
                      <a:pt x="5823773" y="2800310"/>
                      <a:pt x="5795734" y="3106048"/>
                    </a:cubicBezTo>
                    <a:cubicBezTo>
                      <a:pt x="5767696" y="3411786"/>
                      <a:pt x="5798704" y="3537838"/>
                      <a:pt x="5795734" y="3838369"/>
                    </a:cubicBezTo>
                    <a:cubicBezTo>
                      <a:pt x="5792764" y="4138900"/>
                      <a:pt x="5817053" y="4109921"/>
                      <a:pt x="5795734" y="4368670"/>
                    </a:cubicBezTo>
                    <a:cubicBezTo>
                      <a:pt x="5774415" y="4627419"/>
                      <a:pt x="5788609" y="4904321"/>
                      <a:pt x="5795734" y="5050485"/>
                    </a:cubicBezTo>
                    <a:cubicBezTo>
                      <a:pt x="5607552" y="5039424"/>
                      <a:pt x="5489516" y="5031557"/>
                      <a:pt x="5267678" y="5050485"/>
                    </a:cubicBezTo>
                    <a:cubicBezTo>
                      <a:pt x="5045840" y="5069413"/>
                      <a:pt x="4855451" y="5038522"/>
                      <a:pt x="4739622" y="5050485"/>
                    </a:cubicBezTo>
                    <a:cubicBezTo>
                      <a:pt x="4623793" y="5062448"/>
                      <a:pt x="4225104" y="5043967"/>
                      <a:pt x="4095652" y="5050485"/>
                    </a:cubicBezTo>
                    <a:cubicBezTo>
                      <a:pt x="3966200" y="5057004"/>
                      <a:pt x="3713117" y="5068905"/>
                      <a:pt x="3567596" y="5050485"/>
                    </a:cubicBezTo>
                    <a:cubicBezTo>
                      <a:pt x="3422075" y="5032065"/>
                      <a:pt x="3042847" y="5027950"/>
                      <a:pt x="2807711" y="5050485"/>
                    </a:cubicBezTo>
                    <a:cubicBezTo>
                      <a:pt x="2572576" y="5073020"/>
                      <a:pt x="2359303" y="5085617"/>
                      <a:pt x="2047826" y="5050485"/>
                    </a:cubicBezTo>
                    <a:cubicBezTo>
                      <a:pt x="1736350" y="5015353"/>
                      <a:pt x="1728966" y="5070767"/>
                      <a:pt x="1577728" y="5050485"/>
                    </a:cubicBezTo>
                    <a:cubicBezTo>
                      <a:pt x="1426490" y="5030203"/>
                      <a:pt x="1066991" y="5066866"/>
                      <a:pt x="875800" y="5050485"/>
                    </a:cubicBezTo>
                    <a:cubicBezTo>
                      <a:pt x="684609" y="5034104"/>
                      <a:pt x="370191" y="5036042"/>
                      <a:pt x="0" y="5050485"/>
                    </a:cubicBezTo>
                    <a:cubicBezTo>
                      <a:pt x="-15960" y="4909521"/>
                      <a:pt x="3302" y="4728185"/>
                      <a:pt x="0" y="4520184"/>
                    </a:cubicBezTo>
                    <a:cubicBezTo>
                      <a:pt x="-3302" y="4312183"/>
                      <a:pt x="-24040" y="4135747"/>
                      <a:pt x="0" y="3838369"/>
                    </a:cubicBezTo>
                    <a:cubicBezTo>
                      <a:pt x="24040" y="3540991"/>
                      <a:pt x="-3574" y="3449401"/>
                      <a:pt x="0" y="3207058"/>
                    </a:cubicBezTo>
                    <a:cubicBezTo>
                      <a:pt x="3574" y="2964715"/>
                      <a:pt x="-17372" y="2835662"/>
                      <a:pt x="0" y="2525243"/>
                    </a:cubicBezTo>
                    <a:cubicBezTo>
                      <a:pt x="17372" y="2214824"/>
                      <a:pt x="17152" y="2206559"/>
                      <a:pt x="0" y="1944437"/>
                    </a:cubicBezTo>
                    <a:cubicBezTo>
                      <a:pt x="-17152" y="1682315"/>
                      <a:pt x="-2023" y="1533578"/>
                      <a:pt x="0" y="1262621"/>
                    </a:cubicBezTo>
                    <a:cubicBezTo>
                      <a:pt x="2023" y="991664"/>
                      <a:pt x="13500" y="972302"/>
                      <a:pt x="0" y="732320"/>
                    </a:cubicBezTo>
                    <a:cubicBezTo>
                      <a:pt x="-13500" y="492338"/>
                      <a:pt x="20236" y="175169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=13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/>
              </a:p>
              <a:p>
                <a:r>
                  <a:rPr lang="en-US" sz="3200" dirty="0"/>
                  <a:t>Now,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So, the median class is (9-13)</a:t>
                </a:r>
              </a:p>
              <a:p>
                <a:r>
                  <a:rPr lang="en-US" sz="3200" dirty="0"/>
                  <a:t>We know that,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=9+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6.5−4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×4=12.33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E210F4-232C-F67F-AAB4-2C8C04E77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45" y="2017902"/>
                <a:ext cx="5795734" cy="5050485"/>
              </a:xfrm>
              <a:prstGeom prst="rect">
                <a:avLst/>
              </a:prstGeom>
              <a:blipFill>
                <a:blip r:embed="rId3"/>
                <a:stretch>
                  <a:fillRect l="-2292" t="-1075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795734"/>
                          <a:gd name="connsiteY0" fmla="*/ 0 h 5050485"/>
                          <a:gd name="connsiteX1" fmla="*/ 586013 w 5795734"/>
                          <a:gd name="connsiteY1" fmla="*/ 0 h 5050485"/>
                          <a:gd name="connsiteX2" fmla="*/ 1172026 w 5795734"/>
                          <a:gd name="connsiteY2" fmla="*/ 0 h 5050485"/>
                          <a:gd name="connsiteX3" fmla="*/ 1642125 w 5795734"/>
                          <a:gd name="connsiteY3" fmla="*/ 0 h 5050485"/>
                          <a:gd name="connsiteX4" fmla="*/ 2402010 w 5795734"/>
                          <a:gd name="connsiteY4" fmla="*/ 0 h 5050485"/>
                          <a:gd name="connsiteX5" fmla="*/ 2988023 w 5795734"/>
                          <a:gd name="connsiteY5" fmla="*/ 0 h 5050485"/>
                          <a:gd name="connsiteX6" fmla="*/ 3574036 w 5795734"/>
                          <a:gd name="connsiteY6" fmla="*/ 0 h 5050485"/>
                          <a:gd name="connsiteX7" fmla="*/ 4275964 w 5795734"/>
                          <a:gd name="connsiteY7" fmla="*/ 0 h 5050485"/>
                          <a:gd name="connsiteX8" fmla="*/ 4746062 w 5795734"/>
                          <a:gd name="connsiteY8" fmla="*/ 0 h 5050485"/>
                          <a:gd name="connsiteX9" fmla="*/ 5795734 w 5795734"/>
                          <a:gd name="connsiteY9" fmla="*/ 0 h 5050485"/>
                          <a:gd name="connsiteX10" fmla="*/ 5795734 w 5795734"/>
                          <a:gd name="connsiteY10" fmla="*/ 530301 h 5050485"/>
                          <a:gd name="connsiteX11" fmla="*/ 5795734 w 5795734"/>
                          <a:gd name="connsiteY11" fmla="*/ 1212116 h 5050485"/>
                          <a:gd name="connsiteX12" fmla="*/ 5795734 w 5795734"/>
                          <a:gd name="connsiteY12" fmla="*/ 1843427 h 5050485"/>
                          <a:gd name="connsiteX13" fmla="*/ 5795734 w 5795734"/>
                          <a:gd name="connsiteY13" fmla="*/ 2525243 h 5050485"/>
                          <a:gd name="connsiteX14" fmla="*/ 5795734 w 5795734"/>
                          <a:gd name="connsiteY14" fmla="*/ 3106048 h 5050485"/>
                          <a:gd name="connsiteX15" fmla="*/ 5795734 w 5795734"/>
                          <a:gd name="connsiteY15" fmla="*/ 3787864 h 5050485"/>
                          <a:gd name="connsiteX16" fmla="*/ 5795734 w 5795734"/>
                          <a:gd name="connsiteY16" fmla="*/ 4267660 h 5050485"/>
                          <a:gd name="connsiteX17" fmla="*/ 5795734 w 5795734"/>
                          <a:gd name="connsiteY17" fmla="*/ 5050485 h 5050485"/>
                          <a:gd name="connsiteX18" fmla="*/ 5151764 w 5795734"/>
                          <a:gd name="connsiteY18" fmla="*/ 5050485 h 5050485"/>
                          <a:gd name="connsiteX19" fmla="*/ 4623708 w 5795734"/>
                          <a:gd name="connsiteY19" fmla="*/ 5050485 h 5050485"/>
                          <a:gd name="connsiteX20" fmla="*/ 4095652 w 5795734"/>
                          <a:gd name="connsiteY20" fmla="*/ 5050485 h 5050485"/>
                          <a:gd name="connsiteX21" fmla="*/ 3509639 w 5795734"/>
                          <a:gd name="connsiteY21" fmla="*/ 5050485 h 5050485"/>
                          <a:gd name="connsiteX22" fmla="*/ 2807711 w 5795734"/>
                          <a:gd name="connsiteY22" fmla="*/ 5050485 h 5050485"/>
                          <a:gd name="connsiteX23" fmla="*/ 2047826 w 5795734"/>
                          <a:gd name="connsiteY23" fmla="*/ 5050485 h 5050485"/>
                          <a:gd name="connsiteX24" fmla="*/ 1345898 w 5795734"/>
                          <a:gd name="connsiteY24" fmla="*/ 5050485 h 5050485"/>
                          <a:gd name="connsiteX25" fmla="*/ 817842 w 5795734"/>
                          <a:gd name="connsiteY25" fmla="*/ 5050485 h 5050485"/>
                          <a:gd name="connsiteX26" fmla="*/ 0 w 5795734"/>
                          <a:gd name="connsiteY26" fmla="*/ 5050485 h 5050485"/>
                          <a:gd name="connsiteX27" fmla="*/ 0 w 5795734"/>
                          <a:gd name="connsiteY27" fmla="*/ 4520184 h 5050485"/>
                          <a:gd name="connsiteX28" fmla="*/ 0 w 5795734"/>
                          <a:gd name="connsiteY28" fmla="*/ 4040388 h 5050485"/>
                          <a:gd name="connsiteX29" fmla="*/ 0 w 5795734"/>
                          <a:gd name="connsiteY29" fmla="*/ 3358573 h 5050485"/>
                          <a:gd name="connsiteX30" fmla="*/ 0 w 5795734"/>
                          <a:gd name="connsiteY30" fmla="*/ 2676757 h 5050485"/>
                          <a:gd name="connsiteX31" fmla="*/ 0 w 5795734"/>
                          <a:gd name="connsiteY31" fmla="*/ 2196961 h 5050485"/>
                          <a:gd name="connsiteX32" fmla="*/ 0 w 5795734"/>
                          <a:gd name="connsiteY32" fmla="*/ 1616155 h 5050485"/>
                          <a:gd name="connsiteX33" fmla="*/ 0 w 5795734"/>
                          <a:gd name="connsiteY33" fmla="*/ 1035349 h 5050485"/>
                          <a:gd name="connsiteX34" fmla="*/ 0 w 5795734"/>
                          <a:gd name="connsiteY34" fmla="*/ 0 h 50504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5795734" h="5050485" fill="none" extrusionOk="0">
                            <a:moveTo>
                              <a:pt x="0" y="0"/>
                            </a:moveTo>
                            <a:cubicBezTo>
                              <a:pt x="189433" y="-15450"/>
                              <a:pt x="341400" y="17433"/>
                              <a:pt x="586013" y="0"/>
                            </a:cubicBezTo>
                            <a:cubicBezTo>
                              <a:pt x="830626" y="-17433"/>
                              <a:pt x="1001542" y="24126"/>
                              <a:pt x="1172026" y="0"/>
                            </a:cubicBezTo>
                            <a:cubicBezTo>
                              <a:pt x="1342510" y="-24126"/>
                              <a:pt x="1505663" y="2101"/>
                              <a:pt x="1642125" y="0"/>
                            </a:cubicBezTo>
                            <a:cubicBezTo>
                              <a:pt x="1778587" y="-2101"/>
                              <a:pt x="2201909" y="2387"/>
                              <a:pt x="2402010" y="0"/>
                            </a:cubicBezTo>
                            <a:cubicBezTo>
                              <a:pt x="2602111" y="-2387"/>
                              <a:pt x="2774335" y="-18168"/>
                              <a:pt x="2988023" y="0"/>
                            </a:cubicBezTo>
                            <a:cubicBezTo>
                              <a:pt x="3201711" y="18168"/>
                              <a:pt x="3315453" y="4980"/>
                              <a:pt x="3574036" y="0"/>
                            </a:cubicBezTo>
                            <a:cubicBezTo>
                              <a:pt x="3832619" y="-4980"/>
                              <a:pt x="3962569" y="-19119"/>
                              <a:pt x="4275964" y="0"/>
                            </a:cubicBezTo>
                            <a:cubicBezTo>
                              <a:pt x="4589359" y="19119"/>
                              <a:pt x="4560897" y="-2312"/>
                              <a:pt x="4746062" y="0"/>
                            </a:cubicBezTo>
                            <a:cubicBezTo>
                              <a:pt x="4931227" y="2312"/>
                              <a:pt x="5345225" y="35656"/>
                              <a:pt x="5795734" y="0"/>
                            </a:cubicBezTo>
                            <a:cubicBezTo>
                              <a:pt x="5802245" y="167235"/>
                              <a:pt x="5781748" y="291014"/>
                              <a:pt x="5795734" y="530301"/>
                            </a:cubicBezTo>
                            <a:cubicBezTo>
                              <a:pt x="5809720" y="769588"/>
                              <a:pt x="5769391" y="887710"/>
                              <a:pt x="5795734" y="1212116"/>
                            </a:cubicBezTo>
                            <a:cubicBezTo>
                              <a:pt x="5822077" y="1536523"/>
                              <a:pt x="5797771" y="1573611"/>
                              <a:pt x="5795734" y="1843427"/>
                            </a:cubicBezTo>
                            <a:cubicBezTo>
                              <a:pt x="5793697" y="2113243"/>
                              <a:pt x="5770893" y="2376012"/>
                              <a:pt x="5795734" y="2525243"/>
                            </a:cubicBezTo>
                            <a:cubicBezTo>
                              <a:pt x="5820575" y="2674474"/>
                              <a:pt x="5814300" y="2933994"/>
                              <a:pt x="5795734" y="3106048"/>
                            </a:cubicBezTo>
                            <a:cubicBezTo>
                              <a:pt x="5777168" y="3278103"/>
                              <a:pt x="5762611" y="3590450"/>
                              <a:pt x="5795734" y="3787864"/>
                            </a:cubicBezTo>
                            <a:cubicBezTo>
                              <a:pt x="5828857" y="3985278"/>
                              <a:pt x="5816328" y="4086420"/>
                              <a:pt x="5795734" y="4267660"/>
                            </a:cubicBezTo>
                            <a:cubicBezTo>
                              <a:pt x="5775140" y="4448900"/>
                              <a:pt x="5815081" y="4746109"/>
                              <a:pt x="5795734" y="5050485"/>
                            </a:cubicBezTo>
                            <a:cubicBezTo>
                              <a:pt x="5617191" y="5050536"/>
                              <a:pt x="5312199" y="5051390"/>
                              <a:pt x="5151764" y="5050485"/>
                            </a:cubicBezTo>
                            <a:cubicBezTo>
                              <a:pt x="4991329" y="5049581"/>
                              <a:pt x="4852630" y="5048790"/>
                              <a:pt x="4623708" y="5050485"/>
                            </a:cubicBezTo>
                            <a:cubicBezTo>
                              <a:pt x="4394786" y="5052180"/>
                              <a:pt x="4308901" y="5046559"/>
                              <a:pt x="4095652" y="5050485"/>
                            </a:cubicBezTo>
                            <a:cubicBezTo>
                              <a:pt x="3882403" y="5054411"/>
                              <a:pt x="3665680" y="5027577"/>
                              <a:pt x="3509639" y="5050485"/>
                            </a:cubicBezTo>
                            <a:cubicBezTo>
                              <a:pt x="3353598" y="5073393"/>
                              <a:pt x="2992900" y="5053727"/>
                              <a:pt x="2807711" y="5050485"/>
                            </a:cubicBezTo>
                            <a:cubicBezTo>
                              <a:pt x="2622522" y="5047243"/>
                              <a:pt x="2250948" y="5016081"/>
                              <a:pt x="2047826" y="5050485"/>
                            </a:cubicBezTo>
                            <a:cubicBezTo>
                              <a:pt x="1844704" y="5084889"/>
                              <a:pt x="1694262" y="5051704"/>
                              <a:pt x="1345898" y="5050485"/>
                            </a:cubicBezTo>
                            <a:cubicBezTo>
                              <a:pt x="997534" y="5049266"/>
                              <a:pt x="1018940" y="5025193"/>
                              <a:pt x="817842" y="5050485"/>
                            </a:cubicBezTo>
                            <a:cubicBezTo>
                              <a:pt x="616744" y="5075777"/>
                              <a:pt x="335627" y="5017548"/>
                              <a:pt x="0" y="5050485"/>
                            </a:cubicBezTo>
                            <a:cubicBezTo>
                              <a:pt x="-10931" y="4901756"/>
                              <a:pt x="-24284" y="4731872"/>
                              <a:pt x="0" y="4520184"/>
                            </a:cubicBezTo>
                            <a:cubicBezTo>
                              <a:pt x="24284" y="4308496"/>
                              <a:pt x="-5027" y="4223582"/>
                              <a:pt x="0" y="4040388"/>
                            </a:cubicBezTo>
                            <a:cubicBezTo>
                              <a:pt x="5027" y="3857194"/>
                              <a:pt x="-4240" y="3590964"/>
                              <a:pt x="0" y="3358573"/>
                            </a:cubicBezTo>
                            <a:cubicBezTo>
                              <a:pt x="4240" y="3126183"/>
                              <a:pt x="-25857" y="2932840"/>
                              <a:pt x="0" y="2676757"/>
                            </a:cubicBezTo>
                            <a:cubicBezTo>
                              <a:pt x="25857" y="2420674"/>
                              <a:pt x="-18536" y="2405277"/>
                              <a:pt x="0" y="2196961"/>
                            </a:cubicBezTo>
                            <a:cubicBezTo>
                              <a:pt x="18536" y="1988645"/>
                              <a:pt x="-17524" y="1811798"/>
                              <a:pt x="0" y="1616155"/>
                            </a:cubicBezTo>
                            <a:cubicBezTo>
                              <a:pt x="17524" y="1420512"/>
                              <a:pt x="-1464" y="1281243"/>
                              <a:pt x="0" y="1035349"/>
                            </a:cubicBezTo>
                            <a:cubicBezTo>
                              <a:pt x="1464" y="789455"/>
                              <a:pt x="32947" y="448054"/>
                              <a:pt x="0" y="0"/>
                            </a:cubicBezTo>
                            <a:close/>
                          </a:path>
                          <a:path w="5795734" h="5050485" stroke="0" extrusionOk="0">
                            <a:moveTo>
                              <a:pt x="0" y="0"/>
                            </a:moveTo>
                            <a:cubicBezTo>
                              <a:pt x="295962" y="20471"/>
                              <a:pt x="473660" y="3814"/>
                              <a:pt x="643970" y="0"/>
                            </a:cubicBezTo>
                            <a:cubicBezTo>
                              <a:pt x="814280" y="-3814"/>
                              <a:pt x="1151952" y="-28981"/>
                              <a:pt x="1403856" y="0"/>
                            </a:cubicBezTo>
                            <a:cubicBezTo>
                              <a:pt x="1655760" y="28981"/>
                              <a:pt x="1778199" y="-7181"/>
                              <a:pt x="1873954" y="0"/>
                            </a:cubicBezTo>
                            <a:cubicBezTo>
                              <a:pt x="1969709" y="7181"/>
                              <a:pt x="2179219" y="-21821"/>
                              <a:pt x="2402010" y="0"/>
                            </a:cubicBezTo>
                            <a:cubicBezTo>
                              <a:pt x="2624801" y="21821"/>
                              <a:pt x="2777434" y="6118"/>
                              <a:pt x="2872108" y="0"/>
                            </a:cubicBezTo>
                            <a:cubicBezTo>
                              <a:pt x="2966782" y="-6118"/>
                              <a:pt x="3337536" y="7063"/>
                              <a:pt x="3631993" y="0"/>
                            </a:cubicBezTo>
                            <a:cubicBezTo>
                              <a:pt x="3926451" y="-7063"/>
                              <a:pt x="4143482" y="-14824"/>
                              <a:pt x="4275964" y="0"/>
                            </a:cubicBezTo>
                            <a:cubicBezTo>
                              <a:pt x="4408446" y="14824"/>
                              <a:pt x="4685666" y="13820"/>
                              <a:pt x="4861977" y="0"/>
                            </a:cubicBezTo>
                            <a:cubicBezTo>
                              <a:pt x="5038288" y="-13820"/>
                              <a:pt x="5546891" y="-43476"/>
                              <a:pt x="5795734" y="0"/>
                            </a:cubicBezTo>
                            <a:cubicBezTo>
                              <a:pt x="5816335" y="110193"/>
                              <a:pt x="5797056" y="292787"/>
                              <a:pt x="5795734" y="479796"/>
                            </a:cubicBezTo>
                            <a:cubicBezTo>
                              <a:pt x="5794412" y="666805"/>
                              <a:pt x="5796405" y="864852"/>
                              <a:pt x="5795734" y="1111107"/>
                            </a:cubicBezTo>
                            <a:cubicBezTo>
                              <a:pt x="5795063" y="1357362"/>
                              <a:pt x="5785428" y="1494501"/>
                              <a:pt x="5795734" y="1792922"/>
                            </a:cubicBezTo>
                            <a:cubicBezTo>
                              <a:pt x="5806040" y="2091344"/>
                              <a:pt x="5786527" y="2208329"/>
                              <a:pt x="5795734" y="2474738"/>
                            </a:cubicBezTo>
                            <a:cubicBezTo>
                              <a:pt x="5804941" y="2741147"/>
                              <a:pt x="5823773" y="2800310"/>
                              <a:pt x="5795734" y="3106048"/>
                            </a:cubicBezTo>
                            <a:cubicBezTo>
                              <a:pt x="5767696" y="3411786"/>
                              <a:pt x="5798704" y="3537838"/>
                              <a:pt x="5795734" y="3838369"/>
                            </a:cubicBezTo>
                            <a:cubicBezTo>
                              <a:pt x="5792764" y="4138900"/>
                              <a:pt x="5817053" y="4109921"/>
                              <a:pt x="5795734" y="4368670"/>
                            </a:cubicBezTo>
                            <a:cubicBezTo>
                              <a:pt x="5774415" y="4627419"/>
                              <a:pt x="5788609" y="4904321"/>
                              <a:pt x="5795734" y="5050485"/>
                            </a:cubicBezTo>
                            <a:cubicBezTo>
                              <a:pt x="5607552" y="5039424"/>
                              <a:pt x="5489516" y="5031557"/>
                              <a:pt x="5267678" y="5050485"/>
                            </a:cubicBezTo>
                            <a:cubicBezTo>
                              <a:pt x="5045840" y="5069413"/>
                              <a:pt x="4855451" y="5038522"/>
                              <a:pt x="4739622" y="5050485"/>
                            </a:cubicBezTo>
                            <a:cubicBezTo>
                              <a:pt x="4623793" y="5062448"/>
                              <a:pt x="4225104" y="5043967"/>
                              <a:pt x="4095652" y="5050485"/>
                            </a:cubicBezTo>
                            <a:cubicBezTo>
                              <a:pt x="3966200" y="5057004"/>
                              <a:pt x="3713117" y="5068905"/>
                              <a:pt x="3567596" y="5050485"/>
                            </a:cubicBezTo>
                            <a:cubicBezTo>
                              <a:pt x="3422075" y="5032065"/>
                              <a:pt x="3042847" y="5027950"/>
                              <a:pt x="2807711" y="5050485"/>
                            </a:cubicBezTo>
                            <a:cubicBezTo>
                              <a:pt x="2572576" y="5073020"/>
                              <a:pt x="2359303" y="5085617"/>
                              <a:pt x="2047826" y="5050485"/>
                            </a:cubicBezTo>
                            <a:cubicBezTo>
                              <a:pt x="1736350" y="5015353"/>
                              <a:pt x="1728966" y="5070767"/>
                              <a:pt x="1577728" y="5050485"/>
                            </a:cubicBezTo>
                            <a:cubicBezTo>
                              <a:pt x="1426490" y="5030203"/>
                              <a:pt x="1066991" y="5066866"/>
                              <a:pt x="875800" y="5050485"/>
                            </a:cubicBezTo>
                            <a:cubicBezTo>
                              <a:pt x="684609" y="5034104"/>
                              <a:pt x="370191" y="5036042"/>
                              <a:pt x="0" y="5050485"/>
                            </a:cubicBezTo>
                            <a:cubicBezTo>
                              <a:pt x="-15960" y="4909521"/>
                              <a:pt x="3302" y="4728185"/>
                              <a:pt x="0" y="4520184"/>
                            </a:cubicBezTo>
                            <a:cubicBezTo>
                              <a:pt x="-3302" y="4312183"/>
                              <a:pt x="-24040" y="4135747"/>
                              <a:pt x="0" y="3838369"/>
                            </a:cubicBezTo>
                            <a:cubicBezTo>
                              <a:pt x="24040" y="3540991"/>
                              <a:pt x="-3574" y="3449401"/>
                              <a:pt x="0" y="3207058"/>
                            </a:cubicBezTo>
                            <a:cubicBezTo>
                              <a:pt x="3574" y="2964715"/>
                              <a:pt x="-17372" y="2835662"/>
                              <a:pt x="0" y="2525243"/>
                            </a:cubicBezTo>
                            <a:cubicBezTo>
                              <a:pt x="17372" y="2214824"/>
                              <a:pt x="17152" y="2206559"/>
                              <a:pt x="0" y="1944437"/>
                            </a:cubicBezTo>
                            <a:cubicBezTo>
                              <a:pt x="-17152" y="1682315"/>
                              <a:pt x="-2023" y="1533578"/>
                              <a:pt x="0" y="1262621"/>
                            </a:cubicBezTo>
                            <a:cubicBezTo>
                              <a:pt x="2023" y="991664"/>
                              <a:pt x="13500" y="972302"/>
                              <a:pt x="0" y="732320"/>
                            </a:cubicBezTo>
                            <a:cubicBezTo>
                              <a:pt x="-13500" y="492338"/>
                              <a:pt x="20236" y="17516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8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633</TotalTime>
  <Words>1398</Words>
  <Application>Microsoft Office PowerPoint</Application>
  <PresentationFormat>Custom</PresentationFormat>
  <Paragraphs>231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Georgia</vt:lpstr>
      <vt:lpstr>Trebuchet MS</vt:lpstr>
      <vt:lpstr>Wingdings</vt:lpstr>
      <vt:lpstr>Wood Type</vt:lpstr>
      <vt:lpstr>Measures of Central Tendency (2)</vt:lpstr>
      <vt:lpstr>Descriptive measures</vt:lpstr>
      <vt:lpstr>Median</vt:lpstr>
      <vt:lpstr>Median for Ungrouped data</vt:lpstr>
      <vt:lpstr>“n” is odd</vt:lpstr>
      <vt:lpstr>“n” is even</vt:lpstr>
      <vt:lpstr>Median for grouped data</vt:lpstr>
      <vt:lpstr>Steps…</vt:lpstr>
      <vt:lpstr>Median for grouped data</vt:lpstr>
      <vt:lpstr>Mode</vt:lpstr>
      <vt:lpstr>Mode</vt:lpstr>
      <vt:lpstr>Mode for grouped data</vt:lpstr>
      <vt:lpstr>Mode for grouped data</vt:lpstr>
      <vt:lpstr>Some points…</vt:lpstr>
      <vt:lpstr>Measures of Location</vt:lpstr>
      <vt:lpstr>Q, D, and P</vt:lpstr>
      <vt:lpstr>Q, D, and P (Ungrouped)</vt:lpstr>
      <vt:lpstr>Steps…</vt:lpstr>
      <vt:lpstr>Example (Ungrouped)</vt:lpstr>
      <vt:lpstr>Q, D, and P (Grouped)</vt:lpstr>
      <vt:lpstr>Q, D, and P (Grouped)</vt:lpstr>
      <vt:lpstr>Q, D, and P (Grouped)</vt:lpstr>
      <vt:lpstr>Self Practice!!!</vt:lpstr>
      <vt:lpstr>Self Practice!!!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387</cp:revision>
  <dcterms:created xsi:type="dcterms:W3CDTF">2023-10-05T14:06:45Z</dcterms:created>
  <dcterms:modified xsi:type="dcterms:W3CDTF">2024-11-01T12:41:53Z</dcterms:modified>
</cp:coreProperties>
</file>