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30" r:id="rId10"/>
    <p:sldId id="412" r:id="rId11"/>
    <p:sldId id="413" r:id="rId12"/>
    <p:sldId id="415" r:id="rId13"/>
    <p:sldId id="416" r:id="rId14"/>
    <p:sldId id="431" r:id="rId15"/>
    <p:sldId id="418" r:id="rId16"/>
    <p:sldId id="419" r:id="rId17"/>
    <p:sldId id="422" r:id="rId18"/>
    <p:sldId id="423" r:id="rId19"/>
    <p:sldId id="425" r:id="rId20"/>
    <p:sldId id="424" r:id="rId21"/>
    <p:sldId id="426" r:id="rId22"/>
    <p:sldId id="427" r:id="rId23"/>
    <p:sldId id="428" r:id="rId24"/>
    <p:sldId id="432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76849"/>
              </p:ext>
            </p:extLst>
          </p:nvPr>
        </p:nvGraphicFramePr>
        <p:xfrm>
          <a:off x="198783" y="2028683"/>
          <a:ext cx="14272600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1842</TotalTime>
  <Words>909</Words>
  <Application>Microsoft Office PowerPoint</Application>
  <PresentationFormat>Custom</PresentationFormat>
  <Paragraphs>291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Self Practice!!!</vt:lpstr>
      <vt:lpstr>Bar chart vs Histogram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1045</cp:revision>
  <dcterms:created xsi:type="dcterms:W3CDTF">2023-10-05T14:06:45Z</dcterms:created>
  <dcterms:modified xsi:type="dcterms:W3CDTF">2024-10-26T05:37:48Z</dcterms:modified>
</cp:coreProperties>
</file>