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486" r:id="rId3"/>
    <p:sldId id="487" r:id="rId4"/>
    <p:sldId id="488" r:id="rId5"/>
    <p:sldId id="489" r:id="rId6"/>
    <p:sldId id="494" r:id="rId7"/>
    <p:sldId id="495" r:id="rId8"/>
    <p:sldId id="496" r:id="rId9"/>
    <p:sldId id="490" r:id="rId10"/>
    <p:sldId id="497" r:id="rId11"/>
    <p:sldId id="491" r:id="rId12"/>
    <p:sldId id="492" r:id="rId13"/>
    <p:sldId id="498" r:id="rId14"/>
    <p:sldId id="499" r:id="rId15"/>
    <p:sldId id="500" r:id="rId16"/>
    <p:sldId id="501" r:id="rId17"/>
    <p:sldId id="502" r:id="rId18"/>
    <p:sldId id="503" r:id="rId19"/>
    <p:sldId id="504" r:id="rId20"/>
    <p:sldId id="505" r:id="rId21"/>
    <p:sldId id="506" r:id="rId22"/>
    <p:sldId id="512" r:id="rId23"/>
    <p:sldId id="507" r:id="rId24"/>
    <p:sldId id="513" r:id="rId25"/>
    <p:sldId id="508" r:id="rId26"/>
    <p:sldId id="514" r:id="rId27"/>
    <p:sldId id="517" r:id="rId28"/>
    <p:sldId id="515" r:id="rId29"/>
    <p:sldId id="516" r:id="rId30"/>
    <p:sldId id="405" r:id="rId31"/>
    <p:sldId id="363" r:id="rId32"/>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5.367"/>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32608 9235 24575,'0'0'0,"-8"9"0,-4 34 0,-19 30 0,-10 41 0,-8 35 0,-14 26 0,-13 20 0,-1-9 0,-8-6 0,15-28 0,6-29 0,7-26 0,14-21 0,3-24 0,1-10 0,-2-15 0,-13-1 0,-13 4 0,-3-6 0,-10 5 0,-8-5 0,-6 5 0,-5 5 0,-3-5 0,-2 5 0,-1 3 0,0-6 0,0 5 0,0-9 0,1 5 0,0-8 0,0-5 0,0-6 0,-10-6 0,-1-4 0,-9-2 0,-20-1 0,-18-2 0,-18 1 0,-23 0 0,-10 0 0,-15 1 0,-22-1 0,-10 1 0,-26 0 0,-3 0-895,-10 0 1151,15 0-384,18 0 128,29 0 0,27 0 0,33 1 0,17-1 0,22 0 0,14 0 0,1 0 0,-4 0 0,4 0 895,-7 0-1151,-6 0 384,4 0-128,-5 0 0,-5 0 0,-4 0 0,-4 0 0,8 0 0,-2 0 0,9 0 0,-1 0 0,7 0 0,7-11 0,6 1 0,-5-1 0,3 3 0,-8 2 0,-6 2 0,2 2 0,-7-10 0,7 1 0,-5-10 0,17 2 0,-5-8 0,-4 4 0,-8 4 0,4-5 0,-16-5 0,5-7 0,-14-7 0,-13 7 0,-3-4 0,-10-1 0,3 8 0,2 7 0,-4-12 0,5 7 0,-6 5 0,5-4 0,-6-3 0,-6-5 0,-6 5 0,16 7 0,7 7 0,18-2 0,27 4 0,14-6 0,0 4 0,5-7 0,1 4 0,1 4 0,2 6 0,-10 4 0,-11-6 0,-10 1 0,-9-8 0,-6 2 0,-4-7 0,-33-7 0,7 4 0,-9 5 0,-15-3 0,5 6 0,7-16 0,20 5 0,9-6 0,19 6 0,14-2 0,-9-4 0,8 7 0,5-4 0,6 8 0,6-4 0,5-4 0,3 6 0,3-4 0,11 6 0,0-4 0,-10-3 0,-3 4 0,-22-3 0,-13 6 0,1 7 0,-17-4 0,8 5 0,7 4 0,1 6 0,8 3 0,9 3 0,7 2 0,5 2 0,-5-1 0,-10 1 0,-8 0 0,2 0 0,4-1 0,-4 0 0,16 11 0,6-1 0,5 1 0,-7-3 0,-10-2 0,0 9 0,-8-2 0,-8-1 0,4-3 0,-5-3 0,7-3 0,-4-1 0,-4-1 0,6-1 0,-3-1 0,-5 1 0,7-1 0,-3 1 0,-3-1 0,-5 1 0,-3 0 0,-3 0 0,-12 0 0,-2 0 0,-11 10 0,1 1 0,-7-1 0,-28-1 0,-6-3 0,-6-2 0,-9-2 0,12-1 0,4-1 0,5 0 0,13-1 0,13 1 0,21 0 0,30-1 0,27 1 0,3 0 0,-46 0 0,-63-10 0,-65-1 0,-55 1 0,-11-9-1487,25 2 1912,37 2-637,51 4-23,66-7 302,132 13-84,-51-15 0,-7-3 17,2-7 0,-19-6 0,-14-5 1472,-36-5-1893,-21-3 882,3-13-533,1 9 108,16-10-36,36 2 0,25 10 0,23 3 0,15 12 0,19 0 0,-25-10 0,-32-25 0,-4-5 0,-7-10 0,-1 2 0,10 6 0,12-13 0,68 68 0,-26-40 0,-9-17 0,17 8 0,5 7 0,-22-4 0,8-7 0,-5-8 0,11 3 0,0 5 0,10-4 0,9 6 0,-3-5 0,7 5 0,4-5 0,-5-6 0,3 5 0,3 5 0,-6-3 0,2 5 0,-7-6 0,3 6 0,4-6 0,5 4 0,4 6 0,-6-6 0,1-16 0,2-7 0,-8-16 0,3-4 0,3-11 0,3 2 0,3-7 0,3 4 0,3-4 0,0 15 0,2-3 0,-1 4 0,1 15 0,0 14 0,-1 3 0,0 0 0,0-3 0,1-4 0,-1 7 0,0-14 0,0 8 0,0-2 0,-1-2 0,1 8 0,0 9 0,0-11 0,0 6 0,0-4 0,0-4 0,0-14 0,0-3 0,11-24 0,-1-10 0,11-9 0,-1 15 0,7 9 0,7 10 0,-4 18 0,-6 16 0,-6 13 0,-7 10 0,5 17 0,-3 3 0,-3 3 0,-2-2 0,7-13 0,9-4 0,-2-2 0,-2 0 0,-5 2 0,5-10 0,-4-8 0,8 11 0,-4-7 0,7-7 0,6 4 0,-4 3 0,-6 5 0,4 5 0,5-6 0,-5 2 0,-6 2 0,5 14 0,-6-8 0,6 2 0,5 0 0,-3 0 0,5 1 0,-7 1 0,5 11 0,5 0 0,-6 1 0,4 8 0,-7-1 0,4-3 0,4-4 0,4 7 0,-4-3 0,2 8 0,2-3 0,4-3 0,3 5 0,3 7 0,1 7 0,12 6 0,1 6 0,0 2 0,-1 2 0,-4 1 0,-2 1 0,-1-1 0,-3 0 0,1 0 0,-2-1 0,0 0 0,1 0 0,-1 0 0,1 0 0,10 0 0,0 0 0,-9 0 0,-14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2.367"/>
    </inkml:context>
    <inkml:brush xml:id="br0">
      <inkml:brushProperty name="width" value="0.035" units="cm"/>
      <inkml:brushProperty name="height" value="0.035" units="cm"/>
      <inkml:brushProperty name="color" value="#E71224"/>
    </inkml:brush>
  </inkml:definitions>
  <inkml:trace contextRef="#ctx0" brushRef="#br0">1 0 24575,'0'9'0,"8"20"0,4 23 0,-1 21 0,-2 6 0,6 7 0,1-2 0,-3 3 0,-3-5 0,5-17 0,1-9 0,-4-7 0,-2-2 0,-4-1 0,-3 1 0,7 1 0,2-16 0,-2-14-8191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3.555"/>
    </inkml:context>
    <inkml:brush xml:id="br0">
      <inkml:brushProperty name="width" value="0.035" units="cm"/>
      <inkml:brushProperty name="height" value="0.035" units="cm"/>
      <inkml:brushProperty name="color" value="#E71224"/>
    </inkml:brush>
  </inkml:definitions>
  <inkml:trace contextRef="#ctx0" brushRef="#br0">1 1 24575,'5'0'0,"0"1"0,0 0 0,0 1 0,0-1 0,-1 1 0,1 0 0,0 0 0,-1 1 0,8 4 0,6 3 0,279 130 0,-278-133 0,-1 2 0,0 0 0,-1 1 0,0 1 0,21 16 0,-30-19 0,0 0 0,0 0 0,-1 1 0,0 0 0,-1 0 0,1 1 0,-2-1 0,0 1 0,0 0 0,7 21 0,-2 2 0,0 1 0,-3 0 0,0 0 0,-3 0 0,0 1 0,-3 52 0,-2-70 0,-1 0 0,0 0 0,-2 0 0,0-1 0,-1 1 0,0-1 0,-2 0 0,0 0 0,0-1 0,-2 1 0,1-2 0,-2 0 0,0 0 0,-1 0 0,-15 13 0,-65 59 0,-48 48 0,99-92-1365,5-8-5461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4.336"/>
    </inkml:context>
    <inkml:brush xml:id="br0">
      <inkml:brushProperty name="width" value="0.035" units="cm"/>
      <inkml:brushProperty name="height" value="0.035" units="cm"/>
      <inkml:brushProperty name="color" value="#E71224"/>
    </inkml:brush>
  </inkml:definitions>
  <inkml:trace contextRef="#ctx0" brushRef="#br0">1 1 24575,'9'0'0,"11"8"0,12 31 0,0 25 0,-6 19 0,-7 23 0,3 11 0,-3 2 0,-5-9 0,-4-7 0,4-11 0,0-13 0,-2-11 0,6-8 0,-10-23 0,-6-27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5.054"/>
    </inkml:context>
    <inkml:brush xml:id="br0">
      <inkml:brushProperty name="width" value="0.035" units="cm"/>
      <inkml:brushProperty name="height" value="0.035" units="cm"/>
      <inkml:brushProperty name="color" value="#E71224"/>
    </inkml:brush>
  </inkml:definitions>
  <inkml:trace contextRef="#ctx0" brushRef="#br0">1 267 24575,'0'-9'0,"9"-11"0,20-12 0,15-9 0,8-5 0,4 3 0,1 2 0,-9 7-8191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5.710"/>
    </inkml:context>
    <inkml:brush xml:id="br0">
      <inkml:brushProperty name="width" value="0.035" units="cm"/>
      <inkml:brushProperty name="height" value="0.035" units="cm"/>
      <inkml:brushProperty name="color" value="#E71224"/>
    </inkml:brush>
  </inkml:definitions>
  <inkml:trace contextRef="#ctx0" brushRef="#br0">1 78 24575,'9'0'0,"11"0"0,12 0 0,8-9 0,7-2 0,-4-9 0,-2 0 0,-7 2-8191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6.632"/>
    </inkml:context>
    <inkml:brush xml:id="br0">
      <inkml:brushProperty name="width" value="0.035" units="cm"/>
      <inkml:brushProperty name="height" value="0.035" units="cm"/>
      <inkml:brushProperty name="color" value="#E71224"/>
    </inkml:brush>
  </inkml:definitions>
  <inkml:trace contextRef="#ctx0" brushRef="#br0">1 237 24575,'0'-9'0,"8"-3"0,12 1 0,12 3 0,0-8 0,3 0 0,5-6 0,-5-8 0,1 0 0,3-2 0,4 3 0,-6 7-8191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07.476"/>
    </inkml:context>
    <inkml:brush xml:id="br0">
      <inkml:brushProperty name="width" value="0.035" units="cm"/>
      <inkml:brushProperty name="height" value="0.035" units="cm"/>
      <inkml:brushProperty name="color" value="#E71224"/>
    </inkml:brush>
  </inkml:definitions>
  <inkml:trace contextRef="#ctx0" brushRef="#br0">0 222 24575,'0'-9'0,"9"-11"0,12-3 0,1-6 0,7 2 0,7 6 0,-2-3 0,1 2 0,4-3 0,-5 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3.334"/>
    </inkml:context>
    <inkml:brush xml:id="br0">
      <inkml:brushProperty name="width" value="0.035" units="cm"/>
      <inkml:brushProperty name="height" value="0.035" units="cm"/>
      <inkml:brushProperty name="color" value="#E71224"/>
    </inkml:brush>
  </inkml:definitions>
  <inkml:trace contextRef="#ctx0" brushRef="#br0">0 301 24575,'24'-26'0,"33"-49"0,13-13 0,-57 74 0,1 0 0,0 2 0,1-1 0,0 2 0,24-14 0,-33 21 0,-1 1 0,2 1 0,-1-1 0,0 1 0,0 0 0,1 0 0,-1 0 0,1 1 0,0 0 0,-1 1 0,1 0 0,0-1 0,-1 2 0,1-1 0,0 1 0,-1 0 0,1 1 0,12 4 0,-4 1 0,1 1 0,-1 0 0,0 1 0,-1 1 0,0 1 0,-1 0 0,0 0 0,0 1 0,-1 1 0,-1 0 0,0 1 0,-1 0 0,-1 1 0,0 0 0,-1 0 0,0 1 0,9 28 0,-8-5 0,4 10 0,-2 1 0,-2 1 0,-3-1 0,1 68 0,-9-104 0,-1 1 0,0 0 0,-1-1 0,0 0 0,-1 1 0,-10 19 0,7-17 0,1 0 0,-9 34 0,16-48 0,-1-1 0,1 1 0,-1-1 0,1 1 0,0-1 0,0 1 0,0-1 0,0 1 0,1-1 0,-1 1 0,1-1 0,-1 0 0,1 1 0,0-1 0,0 1 0,0-1 0,0 0 0,1 0 0,-1 0 0,3 4 0,-1-3 0,1-1 0,-1 1 0,1 0 0,-1-1 0,1 0 0,0 0 0,0 0 0,0-1 0,0 1 0,0-1 0,5 1 0,12 2 0,1-2 0,-1 0 0,41-3 0,-53 1 0,46-2 0,91-16 0,-125 14 0,-1-1 0,1-1 0,-1-1 0,-1-1 0,1 0 0,-1-2 0,29-19 0,25-22-1365,-39 30-5461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4.740"/>
    </inkml:context>
    <inkml:brush xml:id="br0">
      <inkml:brushProperty name="width" value="0.035" units="cm"/>
      <inkml:brushProperty name="height" value="0.035" units="cm"/>
      <inkml:brushProperty name="color" value="#E71224"/>
    </inkml:brush>
  </inkml:definitions>
  <inkml:trace contextRef="#ctx0" brushRef="#br0">54 1 24575,'-2'0'0,"1"0"0,0 1 0,-1-1 0,1 0 0,-1 1 0,1 0 0,0-1 0,0 1 0,-1 0 0,1-1 0,0 1 0,0 0 0,0 0 0,0 0 0,0 0 0,0 0 0,0 0 0,0 1 0,0-1 0,0 0 0,1 0 0,-1 1 0,0-1 0,1 0 0,-1 1 0,0 2 0,-8 42 0,7-37 0,-7 79 0,5 177 0,5-178 0,0-70 0,0 0 0,1 0 0,1 0 0,1-1 0,0 1 0,1-1 0,1 0 0,0 0 0,1-1 0,1 1 0,1-2 0,0 1 0,16 19 0,-17-24 0,2 0 0,-1 0 0,2 0 0,-1-1 0,1-1 0,0 0 0,1 0 0,0-1 0,0-1 0,1 0 0,0-1 0,0 0 0,0-1 0,0 0 0,1-1 0,26 3 0,-34-6 0,1 0 0,-1 0 0,0 0 0,0 0 0,0-1 0,0 0 0,0-1 0,0 1 0,0-1 0,0 0 0,-1-1 0,1 1 0,0-1 0,-1 0 0,0 0 0,0-1 0,8-7 0,-7 5 0,-1 0 0,-1-1 0,1 1 0,-1-1 0,0 0 0,-1 0 0,1 0 0,-1-1 0,-1 1 0,0-1 0,0 0 0,0 0 0,0-10 0,3-45 0,-4 0 0,-2 0 0,-11-72 0,10 117 14,-1 1-1,-1-1 0,0 1 0,-1 0 1,-1 0-1,-1 0 0,-1 1 1,-15-26-1,16 32-119,0 0 0,-1 0 0,0 1 0,-1 0 0,0 1 0,0 0-1,-1 0 1,0 1 0,0 0 0,-1 1 0,1 0 0,-2 0 0,-14-4 0,-15-3-6720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5.521"/>
    </inkml:context>
    <inkml:brush xml:id="br0">
      <inkml:brushProperty name="width" value="0.035" units="cm"/>
      <inkml:brushProperty name="height" value="0.035" units="cm"/>
      <inkml:brushProperty name="color" value="#E71224"/>
    </inkml:brush>
  </inkml:definitions>
  <inkml:trace contextRef="#ctx0" brushRef="#br0">0 125 24575,'9'0'0,"12"0"0,10-9 0,10-2 0,15 0 0,7-7 0,10-9 0,2 0 0,-13 5-8191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7.492"/>
    </inkml:context>
    <inkml:brush xml:id="br0">
      <inkml:brushProperty name="width" value="0.05" units="cm"/>
      <inkml:brushProperty name="height" value="0.05" units="cm"/>
      <inkml:brushProperty name="color" value="#AE198D"/>
      <inkml:brushProperty name="inkEffects" value="galaxy"/>
      <inkml:brushProperty name="anchorX" value="31477.7832"/>
      <inkml:brushProperty name="anchorY" value="10497.73438"/>
      <inkml:brushProperty name="scaleFactor" value="0.5"/>
    </inkml:brush>
  </inkml:definitions>
  <inkml:trace contextRef="#ctx0" brushRef="#br0">0 1 24575,'0'0'0,"9"9"0,14 13 0,9 0 0,-2 7 0,6-3 0,4 5 0,4 5 0,4-6 0,2-5 0,-9 2 0,0-5 0,1 4 0,2 6 0,2 6 0,-8 5 0,-36-38 0,1 1 0,0-1 0,-1 1 0,1 0 0,-1-1 0,2 10 0,-4-10 0,1 0 0,0 0 0,-1 0 0,0 1 0,0-1 0,-1 0 0,-1 9 0,-8 38 0,-15-9 0,1 9 0,-8-9 0,5 1 0,-5 0 0,6 1 0,-5-7 0,7 0 0,-5-8 0,5 2 0,6 3 0,6-6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6.270"/>
    </inkml:context>
    <inkml:brush xml:id="br0">
      <inkml:brushProperty name="width" value="0.035" units="cm"/>
      <inkml:brushProperty name="height" value="0.035" units="cm"/>
      <inkml:brushProperty name="color" value="#E71224"/>
    </inkml:brush>
  </inkml:definitions>
  <inkml:trace contextRef="#ctx0" brushRef="#br0">0 0 24575,'9'9'0,"3"12"0,-1 10 0,6 1 0,2 12 0,-4 8 0,5 3 0,-1 2 0,-4 0 0,-4-2 0,-5 0 0,7-2 0,0 0 0,7-1 0,0 0 0,-3 0 0,-5-1 0,-4-8-8191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7.473"/>
    </inkml:context>
    <inkml:brush xml:id="br0">
      <inkml:brushProperty name="width" value="0.035" units="cm"/>
      <inkml:brushProperty name="height" value="0.035" units="cm"/>
      <inkml:brushProperty name="color" value="#E71224"/>
    </inkml:brush>
  </inkml:definitions>
  <inkml:trace contextRef="#ctx0" brushRef="#br0">1 229 24575,'0'-8'0,"9"-4"0,11-8 0,12-9 0,9-1 0,-3-3 0,1 4 0,3 6 0,3-1 0,-6 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8.192"/>
    </inkml:context>
    <inkml:brush xml:id="br0">
      <inkml:brushProperty name="width" value="0.035" units="cm"/>
      <inkml:brushProperty name="height" value="0.035" units="cm"/>
      <inkml:brushProperty name="color" value="#E71224"/>
    </inkml:brush>
  </inkml:definitions>
  <inkml:trace contextRef="#ctx0" brushRef="#br0">0 175 24575,'9'0'0,"21"0"0,23-9 0,10-12 0,5-2 0,-10-6 0,-6 3 0,-3 4 0,-1-2 0,-9 3-8191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18.817"/>
    </inkml:context>
    <inkml:brush xml:id="br0">
      <inkml:brushProperty name="width" value="0.035" units="cm"/>
      <inkml:brushProperty name="height" value="0.035" units="cm"/>
      <inkml:brushProperty name="color" value="#E71224"/>
    </inkml:brush>
  </inkml:definitions>
  <inkml:trace contextRef="#ctx0" brushRef="#br0">1 1 24575,'8'0'0,"13"0"0,10 0 0,1 9 0,-5 11 0,1 12 0,5 9 0,-3 15 0,2 6 0,-4 12 0,1-9 0,-3-5 0,-7-4 0,3-12 0,-3-5 0,-4 1 0,-5 1 0,-5-5-8191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53:20.129"/>
    </inkml:context>
    <inkml:brush xml:id="br0">
      <inkml:brushProperty name="width" value="0.035" units="cm"/>
      <inkml:brushProperty name="height" value="0.035" units="cm"/>
      <inkml:brushProperty name="color" value="#E71224"/>
    </inkml:brush>
  </inkml:definitions>
  <inkml:trace contextRef="#ctx0" brushRef="#br0">526 3 24575,'-2'19'0,"-1"-1"0,0 1 0,-1-1 0,-2 0 0,1-1 0,-2 1 0,-16 30 0,-13 37 0,29-66 0,-1-1 0,0 1 0,-2-1 0,0-1 0,-1 0 0,-1 0 0,0-1 0,-1-1 0,-16 15 0,23-24 0,0-1 0,0 0 0,0 0 0,0 0 0,-1-1 0,0 1 0,0-2 0,0 1 0,-1-1 0,1 0 0,-1-1 0,0 1 0,1-2 0,-1 1 0,0-1 0,0 0 0,0-1 0,0 0 0,0 0 0,0 0 0,0-1 0,0-1 0,0 1 0,0-1 0,-10-4 0,10 2 0,1 0 0,-1-1 0,2 0 0,-1 0 0,0 0 0,1-1 0,0 0 0,0 0 0,0 0 0,1-1 0,0 0 0,1 0 0,-1 0 0,1 0 0,1-1 0,-1 0 0,1 0 0,1 0 0,-3-10 0,2 7 0,1 0 0,1 0 0,0 0 0,0 0 0,1 0 0,1 0 0,-1 0 0,2 0 0,0 0 0,0 0 0,1 1 0,0-1 0,1 1 0,6-15 0,0 8 0,0 1 0,1 0 0,1 1 0,0 0 0,1 1 0,0 0 0,20-15 0,-27 24 0,0 0 0,1 1 0,-1 0 0,1 0 0,0 0 0,0 1 0,0 0 0,1 0 0,-1 1 0,1 0 0,0 0 0,-1 1 0,1 0 0,0 0 0,0 1 0,0 0 0,-1 0 0,1 1 0,0 0 0,11 3 0,-15-3 0,0 1 0,0 0 0,1 1 0,-2-1 0,1 1 0,0 0 0,0 0 0,-1 0 0,1 0 0,-1 0 0,0 1 0,0 0 0,3 5 0,30 60 0,-23-41 0,0 1 0,-1 1 0,-2 0 0,-1 1 0,-1 1 0,-1-1 0,3 56 0,-9 198 0,-5-152 0,5-123 0,-1-1 0,-1 0 0,1 0 0,-2 0 0,1 0 0,-1 0 0,0 0 0,-1 0 0,0 0 0,-1-1 0,0 1 0,0-1 0,0 0 0,-1 0 0,-1-1 0,1 0 0,-1 0 0,0 0 0,-11 9 0,-18 13-682,-75 47-1,23-24-6143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5.367"/>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32608 9235 24575,'0'0'0,"-8"9"0,-4 34 0,-19 30 0,-10 41 0,-8 35 0,-14 26 0,-13 20 0,-1-9 0,-8-6 0,15-28 0,6-29 0,7-26 0,14-21 0,3-24 0,1-10 0,-2-15 0,-13-1 0,-13 4 0,-3-6 0,-10 5 0,-8-5 0,-6 5 0,-5 5 0,-3-5 0,-2 5 0,-1 3 0,0-6 0,0 5 0,0-9 0,1 5 0,0-8 0,0-5 0,0-6 0,-10-6 0,-1-4 0,-9-2 0,-20-1 0,-18-2 0,-18 1 0,-23 0 0,-10 0 0,-15 1 0,-22-1 0,-10 1 0,-26 0 0,-3 0-895,-10 0 1151,15 0-384,18 0 128,29 0 0,27 0 0,33 1 0,17-1 0,22 0 0,14 0 0,1 0 0,-4 0 0,4 0 895,-7 0-1151,-6 0 384,4 0-128,-5 0 0,-5 0 0,-4 0 0,-4 0 0,8 0 0,-2 0 0,9 0 0,-1 0 0,7 0 0,7-11 0,6 1 0,-5-1 0,3 3 0,-8 2 0,-6 2 0,2 2 0,-7-10 0,7 1 0,-5-10 0,17 2 0,-5-8 0,-4 4 0,-8 4 0,4-5 0,-16-5 0,5-7 0,-14-7 0,-13 7 0,-3-4 0,-10-1 0,3 8 0,2 7 0,-4-12 0,5 7 0,-6 5 0,5-4 0,-6-3 0,-6-5 0,-6 5 0,16 7 0,7 7 0,18-2 0,27 4 0,14-6 0,0 4 0,5-7 0,1 4 0,1 4 0,2 6 0,-10 4 0,-11-6 0,-10 1 0,-9-8 0,-6 2 0,-4-7 0,-33-7 0,7 4 0,-9 5 0,-15-3 0,5 6 0,7-16 0,20 5 0,9-6 0,19 6 0,14-2 0,-9-4 0,8 7 0,5-4 0,6 8 0,6-4 0,5-4 0,3 6 0,3-4 0,11 6 0,0-4 0,-10-3 0,-3 4 0,-22-3 0,-13 6 0,1 7 0,-17-4 0,8 5 0,7 4 0,1 6 0,8 3 0,9 3 0,7 2 0,5 2 0,-5-1 0,-10 1 0,-8 0 0,2 0 0,4-1 0,-4 0 0,16 11 0,6-1 0,5 1 0,-7-3 0,-10-2 0,0 9 0,-8-2 0,-8-1 0,4-3 0,-5-3 0,7-3 0,-4-1 0,-4-1 0,6-1 0,-3-1 0,-5 1 0,7-1 0,-3 1 0,-3-1 0,-5 1 0,-3 0 0,-3 0 0,-12 0 0,-2 0 0,-11 10 0,1 1 0,-7-1 0,-28-1 0,-6-3 0,-6-2 0,-9-2 0,12-1 0,4-1 0,5 0 0,13-1 0,13 1 0,21 0 0,30-1 0,27 1 0,3 0 0,-46 0 0,-63-10 0,-65-1 0,-55 1 0,-11-9-1487,25 2 1912,37 2-637,51 4-23,66-7 302,132 13-84,-51-15 0,-7-3 17,2-7 0,-19-6 0,-14-5 1472,-36-5-1893,-21-3 882,3-13-533,1 9 108,16-10-36,36 2 0,25 10 0,23 3 0,15 12 0,19 0 0,-25-10 0,-32-25 0,-4-5 0,-7-10 0,-1 2 0,10 6 0,12-13 0,68 68 0,-26-40 0,-9-17 0,17 8 0,5 7 0,-22-4 0,8-7 0,-5-8 0,11 3 0,0 5 0,10-4 0,9 6 0,-3-5 0,7 5 0,4-5 0,-5-6 0,3 5 0,3 5 0,-6-3 0,2 5 0,-7-6 0,3 6 0,4-6 0,5 4 0,4 6 0,-6-6 0,1-16 0,2-7 0,-8-16 0,3-4 0,3-11 0,3 2 0,3-7 0,3 4 0,3-4 0,0 15 0,2-3 0,-1 4 0,1 15 0,0 14 0,-1 3 0,0 0 0,0-3 0,1-4 0,-1 7 0,0-14 0,0 8 0,0-2 0,-1-2 0,1 8 0,0 9 0,0-11 0,0 6 0,0-4 0,0-4 0,0-14 0,0-3 0,11-24 0,-1-10 0,11-9 0,-1 15 0,7 9 0,7 10 0,-4 18 0,-6 16 0,-6 13 0,-7 10 0,5 17 0,-3 3 0,-3 3 0,-2-2 0,7-13 0,9-4 0,-2-2 0,-2 0 0,-5 2 0,5-10 0,-4-8 0,8 11 0,-4-7 0,7-7 0,6 4 0,-4 3 0,-6 5 0,4 5 0,5-6 0,-5 2 0,-6 2 0,5 14 0,-6-8 0,6 2 0,5 0 0,-3 0 0,5 1 0,-7 1 0,5 11 0,5 0 0,-6 1 0,4 8 0,-7-1 0,4-3 0,4-4 0,4 7 0,-4-3 0,2 8 0,2-3 0,4-3 0,3 5 0,3 7 0,1 7 0,12 6 0,1 6 0,0 2 0,-1 2 0,-4 1 0,-2 1 0,-1-1 0,-3 0 0,1 0 0,-2-1 0,0 0 0,1 0 0,-1 0 0,1 0 0,10 0 0,0 0 0,-9 0 0,-14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7.492"/>
    </inkml:context>
    <inkml:brush xml:id="br0">
      <inkml:brushProperty name="width" value="0.05" units="cm"/>
      <inkml:brushProperty name="height" value="0.05" units="cm"/>
      <inkml:brushProperty name="color" value="#AE198D"/>
      <inkml:brushProperty name="inkEffects" value="galaxy"/>
      <inkml:brushProperty name="anchorX" value="31477.7832"/>
      <inkml:brushProperty name="anchorY" value="10497.73438"/>
      <inkml:brushProperty name="scaleFactor" value="0.5"/>
    </inkml:brush>
  </inkml:definitions>
  <inkml:trace contextRef="#ctx0" brushRef="#br0">0 1 24575,'0'0'0,"9"9"0,14 13 0,9 0 0,-2 7 0,6-3 0,4 5 0,4 5 0,4-6 0,2-5 0,-9 2 0,0-5 0,1 4 0,2 6 0,2 6 0,-8 5 0,-36-38 0,1 1 0,0-1 0,-1 1 0,1 0 0,-1-1 0,2 10 0,-4-10 0,1 0 0,0 0 0,-1 0 0,0 1 0,0-1 0,-1 0 0,-1 9 0,-8 38 0,-15-9 0,1 9 0,-8-9 0,5 1 0,-5 0 0,6 1 0,-5-7 0,7 0 0,-5-8 0,5 2 0,6 3 0,6-6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5.367"/>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32608 9235 24575,'0'0'0,"-8"9"0,-4 34 0,-19 30 0,-10 41 0,-8 35 0,-14 26 0,-13 20 0,-1-9 0,-8-6 0,15-28 0,6-29 0,7-26 0,14-21 0,3-24 0,1-10 0,-2-15 0,-13-1 0,-13 4 0,-3-6 0,-10 5 0,-8-5 0,-6 5 0,-5 5 0,-3-5 0,-2 5 0,-1 3 0,0-6 0,0 5 0,0-9 0,1 5 0,0-8 0,0-5 0,0-6 0,-10-6 0,-1-4 0,-9-2 0,-20-1 0,-18-2 0,-18 1 0,-23 0 0,-10 0 0,-15 1 0,-22-1 0,-10 1 0,-26 0 0,-3 0-895,-10 0 1151,15 0-384,18 0 128,29 0 0,27 0 0,33 1 0,17-1 0,22 0 0,14 0 0,1 0 0,-4 0 0,4 0 895,-7 0-1151,-6 0 384,4 0-128,-5 0 0,-5 0 0,-4 0 0,-4 0 0,8 0 0,-2 0 0,9 0 0,-1 0 0,7 0 0,7-11 0,6 1 0,-5-1 0,3 3 0,-8 2 0,-6 2 0,2 2 0,-7-10 0,7 1 0,-5-10 0,17 2 0,-5-8 0,-4 4 0,-8 4 0,4-5 0,-16-5 0,5-7 0,-14-7 0,-13 7 0,-3-4 0,-10-1 0,3 8 0,2 7 0,-4-12 0,5 7 0,-6 5 0,5-4 0,-6-3 0,-6-5 0,-6 5 0,16 7 0,7 7 0,18-2 0,27 4 0,14-6 0,0 4 0,5-7 0,1 4 0,1 4 0,2 6 0,-10 4 0,-11-6 0,-10 1 0,-9-8 0,-6 2 0,-4-7 0,-33-7 0,7 4 0,-9 5 0,-15-3 0,5 6 0,7-16 0,20 5 0,9-6 0,19 6 0,14-2 0,-9-4 0,8 7 0,5-4 0,6 8 0,6-4 0,5-4 0,3 6 0,3-4 0,11 6 0,0-4 0,-10-3 0,-3 4 0,-22-3 0,-13 6 0,1 7 0,-17-4 0,8 5 0,7 4 0,1 6 0,8 3 0,9 3 0,7 2 0,5 2 0,-5-1 0,-10 1 0,-8 0 0,2 0 0,4-1 0,-4 0 0,16 11 0,6-1 0,5 1 0,-7-3 0,-10-2 0,0 9 0,-8-2 0,-8-1 0,4-3 0,-5-3 0,7-3 0,-4-1 0,-4-1 0,6-1 0,-3-1 0,-5 1 0,7-1 0,-3 1 0,-3-1 0,-5 1 0,-3 0 0,-3 0 0,-12 0 0,-2 0 0,-11 10 0,1 1 0,-7-1 0,-28-1 0,-6-3 0,-6-2 0,-9-2 0,12-1 0,4-1 0,5 0 0,13-1 0,13 1 0,21 0 0,30-1 0,27 1 0,3 0 0,-46 0 0,-63-10 0,-65-1 0,-55 1 0,-11-9-1487,25 2 1912,37 2-637,51 4-23,66-7 302,132 13-84,-51-15 0,-7-3 17,2-7 0,-19-6 0,-14-5 1472,-36-5-1893,-21-3 882,3-13-533,1 9 108,16-10-36,36 2 0,25 10 0,23 3 0,15 12 0,19 0 0,-25-10 0,-32-25 0,-4-5 0,-7-10 0,-1 2 0,10 6 0,12-13 0,68 68 0,-26-40 0,-9-17 0,17 8 0,5 7 0,-22-4 0,8-7 0,-5-8 0,11 3 0,0 5 0,10-4 0,9 6 0,-3-5 0,7 5 0,4-5 0,-5-6 0,3 5 0,3 5 0,-6-3 0,2 5 0,-7-6 0,3 6 0,4-6 0,5 4 0,4 6 0,-6-6 0,1-16 0,2-7 0,-8-16 0,3-4 0,3-11 0,3 2 0,3-7 0,3 4 0,3-4 0,0 15 0,2-3 0,-1 4 0,1 15 0,0 14 0,-1 3 0,0 0 0,0-3 0,1-4 0,-1 7 0,0-14 0,0 8 0,0-2 0,-1-2 0,1 8 0,0 9 0,0-11 0,0 6 0,0-4 0,0-4 0,0-14 0,0-3 0,11-24 0,-1-10 0,11-9 0,-1 15 0,7 9 0,7 10 0,-4 18 0,-6 16 0,-6 13 0,-7 10 0,5 17 0,-3 3 0,-3 3 0,-2-2 0,7-13 0,9-4 0,-2-2 0,-2 0 0,-5 2 0,5-10 0,-4-8 0,8 11 0,-4-7 0,7-7 0,6 4 0,-4 3 0,-6 5 0,4 5 0,5-6 0,-5 2 0,-6 2 0,5 14 0,-6-8 0,6 2 0,5 0 0,-3 0 0,5 1 0,-7 1 0,5 11 0,5 0 0,-6 1 0,4 8 0,-7-1 0,4-3 0,4-4 0,4 7 0,-4-3 0,2 8 0,2-3 0,4-3 0,3 5 0,3 7 0,1 7 0,12 6 0,1 6 0,0 2 0,-1 2 0,-4 1 0,-2 1 0,-1-1 0,-3 0 0,1 0 0,-2-1 0,0 0 0,1 0 0,-1 0 0,1 0 0,10 0 0,0 0 0,-9 0 0,-14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08:57.492"/>
    </inkml:context>
    <inkml:brush xml:id="br0">
      <inkml:brushProperty name="width" value="0.05" units="cm"/>
      <inkml:brushProperty name="height" value="0.05" units="cm"/>
      <inkml:brushProperty name="color" value="#AE198D"/>
      <inkml:brushProperty name="inkEffects" value="galaxy"/>
      <inkml:brushProperty name="anchorX" value="31477.7832"/>
      <inkml:brushProperty name="anchorY" value="10497.73438"/>
      <inkml:brushProperty name="scaleFactor" value="0.5"/>
    </inkml:brush>
  </inkml:definitions>
  <inkml:trace contextRef="#ctx0" brushRef="#br0">0 1 24575,'0'0'0,"9"9"0,14 13 0,9 0 0,-2 7 0,6-3 0,4 5 0,4 5 0,4-6 0,2-5 0,-9 2 0,0-5 0,1 4 0,2 6 0,2 6 0,-8 5 0,-36-38 0,1 1 0,0-1 0,-1 1 0,1 0 0,-1-1 0,2 10 0,-4-10 0,1 0 0,0 0 0,-1 0 0,0 1 0,0-1 0,-1 0 0,-1 9 0,-8 38 0,-15-9 0,1 9 0,-8-9 0,5 1 0,-5 0 0,6 1 0,-5-7 0,7 0 0,-5-8 0,5 2 0,6 3 0,6-6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36:30.263"/>
    </inkml:context>
    <inkml:brush xml:id="br0">
      <inkml:brushProperty name="width" value="0.035" units="cm"/>
      <inkml:brushProperty name="height" value="0.035" units="cm"/>
      <inkml:brushProperty name="color" value="#E71224"/>
    </inkml:brush>
  </inkml:definitions>
  <inkml:trace contextRef="#ctx0" brushRef="#br0">10559 1 24575,'-3'56'0,"-19"105"0,13-107 0,-5 19 0,-3-1 0,-4 0 0,-2-2 0,-4 0 0,-49 93 0,42-98 0,-107 182 0,83-151 0,41-65 0,-2 0 0,-1-1 0,-24 28 0,-163 138 0,96-96 0,40-35 0,5-5 0,-84 97 0,133-136 0,-24 31 0,-3-1 0,-3-2 0,-59 50 0,-272 153 0,298-203 0,-85 71 0,111-77 0,-92 54 0,-79 44 0,-61 32 0,177-115 0,49-24 0,-2-3 0,-93 34 0,121-52 0,-43 21 0,2 1 0,-140 37 0,189-63 0,0 2 0,1 0 0,-39 24 0,-11 5 0,-242 130 0,270-140 0,1 2 0,2 2 0,1 2 0,-51 56 0,77-71 0,2 1 0,1 0 0,1 1 0,1 0 0,0 1 0,2 0 0,-8 30 0,4-14 0,-34 66 0,-119 178 0,70-132 0,-158 185 0,233-314 0,0-1 0,-2-1 0,-50 34 0,-87 41 0,101-64 0,-102 75 0,116-69 0,1 1 0,2 3 0,-42 54 0,42-47 0,28-32 0,-1 1 0,2 0 0,-17 30 0,-72 120 0,88-147 0,-2 0 0,0-1 0,-2-1 0,0 0 0,-30 22 0,-130 81 0,-92 69 0,225-158 0,-2-2 0,-66 32 0,73-43 0,2 1 0,1 3 0,0 0 0,-65 58 0,92-70 0,-10 6 0,2 2 0,0 0 0,1 1 0,1 1 0,1 1 0,1 0 0,-14 30 0,5 15 0,2 1 0,4 0 0,2 1 0,-10 115 0,-18 42 0,30-160 0,-34 99 0,17-69 0,7-25 0,13-44 0,2 0 0,-6 30 0,10-30 0,-2-1 0,-2 0 0,0 0 0,-18 34 0,-60 94 0,-14 26 0,59-89 0,-4-1 0,-5-3 0,-100 135 0,144-215 0,0-1 0,0 0 0,-1-1 0,0 0 0,0 0 0,0-1 0,-1 0 0,0 0 0,0-1 0,0 0 0,0 0 0,-1-1 0,1-1 0,-1 1 0,-16 0 0,-12 1 0,-1-3 0,-67-5 0,37 0 0,-15 5 0,-144 22 0,-34 2 0,246-25 0,-126 4 0,-278-29 0,259 6 0,0 7 0,-191 11 0,324 2 0,-1 0 0,1 2 0,-35 9 0,56-11 0,1 1 0,-1 0 0,1 0 0,0 1 0,0 0 0,0 0 0,0 0 0,0 1 0,1-1 0,-1 1 0,1 1 0,0-1 0,0 1 0,1 0 0,-1 0 0,1 0 0,0 1 0,1-1 0,-5 10 0,3-1 0,0 1 0,1 0 0,1 0 0,0 0 0,1 0 0,1 1 0,0 25 0,18 113 0,-1-26 0,-15 134 0,2 32 0,-2-287 0,0-1 0,0 0 0,0 1 0,0-1 0,1 0 0,0 1 0,1-1 0,-1 0 0,1 0 0,0-1 0,1 1 0,-1-1 0,1 1 0,0-1 0,8 7 0,-5-6 0,1 0 0,0-1 0,0 0 0,0 0 0,0 0 0,1-1 0,0-1 0,0 1 0,16 2 0,2-1 0,2-1 0,-1-2 0,0 0 0,0-2 0,1-1 0,35-7 0,476-73 0,-118 11 0,-306 49 0,-52 8 0,128-8 0,-90 22 0,54-2 0,-147 0 0,0 0 0,-1 0 0,1-1 0,-1 0 0,1 0 0,-1-1 0,0 0 0,0-1 0,0 1 0,0-2 0,-1 1 0,1-1 0,-1 0 0,9-9 0,-9 6 0,0 0 0,0-1 0,-1 0 0,0 0 0,0-1 0,-1 0 0,-1 0 0,1 0 0,-2 0 0,4-12 0,1-21 0,-2 0 0,-2-1 0,-1 1 0,-6-73 0,1 77 0,-1 0 0,-2 1 0,-16-61 0,11 58 0,-8-78 0,16 94-151,-2 0-1,-1 0 0,-1 0 0,-1 1 1,-1 0-1,-1 1 0,-1 0 1,-21-36-1,4 14-6674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36:56.616"/>
    </inkml:context>
    <inkml:brush xml:id="br0">
      <inkml:brushProperty name="width" value="0.035" units="cm"/>
      <inkml:brushProperty name="height" value="0.035" units="cm"/>
      <inkml:brushProperty name="color" value="#E71224"/>
    </inkml:brush>
  </inkml:definitions>
  <inkml:trace contextRef="#ctx0" brushRef="#br0">9694 1144 24575,'-650'-34'29,"16"-45"-1385,616 76 1327,-994-167-130,356 43 159,392 70 1179,83 15-897,-57-5-231,-493-111-48,716 154-3,-826-194 0,588 171 0,117 17 0,-660-22 0,138 13 0,448 8 0,41 3 0,-270-45 0,339 28 0,63 14 0,-2 2 0,1 2 0,-43-3 0,-448 8 0,290 5 0,122-4 0,11-1 0,-141 16 0,228-12 0,-1 2 0,1 0 0,0 1 0,0 0 0,-24 12 0,37-14 0,0 0 0,0 0 0,1 1 0,-1 0 0,1 0 0,0 0 0,0 0 0,0 1 0,1 0 0,-1 0 0,1 1 0,0-1 0,1 1 0,-1 0 0,1-1 0,0 2 0,1-1 0,-4 12 0,1 16 0,2 1 0,1-1 0,2 1 0,1 0 0,9 56 0,-1-4 0,-3-2 0,-4 0 0,-4 0 0,-14 93 0,6-114 0,0-11 0,-2 64 0,11-104 0,1 1 0,0-1 0,1 0 0,1 0 0,0 0 0,1 0 0,0 0 0,1 0 0,0-1 0,7 14 0,-6-19 0,0 0 0,0-1 0,0 0 0,1 0 0,0 0 0,0 0 0,1-1 0,-1 0 0,1-1 0,0 1 0,1-1 0,-1 0 0,1-1 0,-1 0 0,1 0 0,0-1 0,0 0 0,0 0 0,1-1 0,-1 0 0,15 0 0,2-1 0,-1-1 0,0-1 0,1-1 0,-1-1 0,0-1 0,28-10 0,-14 5 0,-1 2 0,1 1 0,64-3 0,-37 5 0,56-18 0,-85 15 0,70-7 0,-15 12 0,-41 2 0,0-2 0,68-13 0,-18 1 0,0 4 0,0 4 0,121 8 0,-119 0 0,-92-1 0,-1 0 0,1-1 0,0 0 0,-1 0 0,1-1 0,0 0 0,-1-1 0,0 0 0,11-5 0,-14 5 0,0-1 0,-1 0 0,1 0 0,-1-1 0,0 1 0,0-1 0,0 0 0,-1-1 0,0 1 0,0-1 0,0 0 0,-1 0 0,0 0 0,3-6 0,1-8 0,0 1 0,-1-1 0,-2-1 0,0 1 0,-1 0 0,1-24 0,-7-130 0,0 93 0,1-301-1365,2 326-5461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4T16:37:06.661"/>
    </inkml:context>
    <inkml:brush xml:id="br0">
      <inkml:brushProperty name="width" value="0.035" units="cm"/>
      <inkml:brushProperty name="height" value="0.035" units="cm"/>
      <inkml:brushProperty name="color" value="#E71224"/>
    </inkml:brush>
  </inkml:definitions>
  <inkml:trace contextRef="#ctx0" brushRef="#br0">0 1 24575,'1802'0'0,"-1501"21"0,-111-3 0,396 57 0,-202-28 0,-108-17 0,8 18 0,105 12 0,-47-6 0,-217-30 0,191 13 0,-42-5 0,-163-15 0,12 3 0,99 10 0,-114-18 0,147 35 0,-138-22 0,-32-13 0,120 3 0,46 7 0,1 34 0,-156-31 0,117 15 0,-33-11 0,324 100 0,-486-124 0,280 94 0,-37 0 0,-213-79 0,30 17 0,-2 4 0,87 61 0,74 31 0,-110-54 0,-4 5 0,160 142 0,-229-180 0,111 72 0,-90-68 0,218 192 0,-170-133 0,-60-51 0,-3 3 0,-3 3 0,-2 2 0,-3 2 0,48 86 0,-5 14 0,85 210 0,-149-305 0,-4 2 0,-4 1 0,21 109 0,-25-93 0,-9-51 0,8 67 0,-14 31 0,-4-89 0,2 0 0,2-1 0,11 53 0,7-13 0,-3-13 0,17 143 0,-31 39 0,-2-28 0,32 29 0,-26-211 0,14 64 0,-11-63 0,10 103 0,-19 412 0,-7-277 0,7-103 0,-7 212 0,-4-337 0,-2 0 0,-3-1 0,-22 62 0,7-26 0,7-33 0,-2-1 0,-56 102 0,44-105 0,-2-1 0,-89 100 0,34-44 0,66-82 0,-1 0 0,-2-1 0,0-2 0,-2-1 0,-1-2 0,0-1 0,-2-1 0,-1-2 0,0-2 0,-2-1 0,-40 14 0,53-22 0,-6 3 0,0-1 0,-1-2 0,0 0 0,0-2 0,-57 4 0,-185-11 0,154-2 0,122 1 0,-1 0 0,1 0 0,-1-1 0,0 1 0,1-1 0,-1 1 0,0-1 0,0 0 0,0 0 0,0 0 0,0 0 0,-1 0 0,1-1 0,0 1 0,-1 0 0,0-1 0,0 1 0,1-1 0,-1 1 0,-1-1 0,1 0 0,0 1 0,-1-1 0,1 0 0,-1 1 0,0-1 0,0 0 0,0 0 0,0 1 0,-1-1 0,1 0 0,-1 0 0,1 1 0,-1-1 0,0 0 0,0 1 0,0-1 0,0 1 0,-1 0 0,1-1 0,-1 1 0,1 0 0,-1 0 0,0-1 0,0 2 0,-2-3 0,-14-9 0,1 2 0,-2 0 0,0 0 0,0 2 0,-1 1 0,-21-7 0,13 5 0,1-1 0,-36-20 0,-18-15 0,44 26 0,1-1 0,1-2 0,1-2 0,-33-30 0,27 15 0,16 14 0,-1 2 0,-46-35 0,64 54 0,0 0 0,0 0 0,-1 1 0,1 0 0,-1 1 0,0 0 0,-1 0 0,1 0 0,0 1 0,-1 1 0,1-1 0,-1 1 0,0 1 0,1-1 0,-17 3 0,20-1 0,-1 1 0,1-1 0,-1 1 0,1 0 0,0 1 0,0-1 0,0 1 0,0 0 0,1 1 0,-1-1 0,1 1 0,0-1 0,0 1 0,0 1 0,0-1 0,1 0 0,-1 1 0,1 0 0,0 0 0,1 0 0,-1 0 0,1 0 0,0 1 0,0-1 0,1 1 0,-2 10 0,-2 13 0,2 0 0,1 0 0,3 57 0,-1-72 0,2 27 0,-3 0 0,-1 0 0,-9 52 0,-5 20 0,6 1 0,5 179 0,5-281 0,0-1 0,0 1 0,1 0 0,1-1 0,0 1 0,0-1 0,1 0 0,1 1 0,0-1 0,0-1 0,1 1 0,1-1 0,-1 1 0,2-2 0,-1 1 0,2-1 0,-1 0 0,1 0 0,0-1 0,1 0 0,0-1 0,0 1 0,1-2 0,0 1 0,0-2 0,0 1 0,12 3 0,21 8 0,74 17 0,-56-18 0,-41-11 0,-1-2 0,1 0 0,0-2 0,0 0 0,0-1 0,0-1 0,0-1 0,0 0 0,0-2 0,-1 0 0,28-11 0,19-9 0,115-62 0,-172 82 0,15-8 0,-1-1 0,0-2 0,0 0 0,35-32 0,-49 38 0,-1 0 0,0 0 0,-1 0 0,0-1 0,0 0 0,-1-1 0,0 0 0,-1 1 0,-1-2 0,1 1 0,-2 0 0,0-1 0,2-13 0,-2 2 23,-1 1 1,-1-1-1,-1 0 0,-6-43 0,-27-85-1373,31 146 1219,-9-40-6695</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4/18/2024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4/18/2024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4/18/2024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24.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22.png"/><Relationship Id="rId5" Type="http://schemas.openxmlformats.org/officeDocument/2006/relationships/image" Target="../media/image30.png"/><Relationship Id="rId10" Type="http://schemas.openxmlformats.org/officeDocument/2006/relationships/image" Target="../media/image37.png"/><Relationship Id="rId4" Type="http://schemas.openxmlformats.org/officeDocument/2006/relationships/image" Target="../media/image25.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customXml" Target="../ink/ink13.xml"/><Relationship Id="rId26" Type="http://schemas.openxmlformats.org/officeDocument/2006/relationships/customXml" Target="../ink/ink17.xml"/><Relationship Id="rId39" Type="http://schemas.openxmlformats.org/officeDocument/2006/relationships/image" Target="../media/image61.png"/><Relationship Id="rId21" Type="http://schemas.openxmlformats.org/officeDocument/2006/relationships/image" Target="../media/image52.png"/><Relationship Id="rId34" Type="http://schemas.openxmlformats.org/officeDocument/2006/relationships/customXml" Target="../ink/ink21.xml"/><Relationship Id="rId7" Type="http://schemas.openxmlformats.org/officeDocument/2006/relationships/image" Target="../media/image45.png"/><Relationship Id="rId2" Type="http://schemas.openxmlformats.org/officeDocument/2006/relationships/image" Target="../media/image41.png"/><Relationship Id="rId16" Type="http://schemas.openxmlformats.org/officeDocument/2006/relationships/customXml" Target="../ink/ink12.xml"/><Relationship Id="rId20" Type="http://schemas.openxmlformats.org/officeDocument/2006/relationships/customXml" Target="../ink/ink14.xml"/><Relationship Id="rId29" Type="http://schemas.openxmlformats.org/officeDocument/2006/relationships/image" Target="../media/image56.png"/><Relationship Id="rId41"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customXml" Target="../ink/ink7.xml"/><Relationship Id="rId11" Type="http://schemas.openxmlformats.org/officeDocument/2006/relationships/image" Target="../media/image47.png"/><Relationship Id="rId24" Type="http://schemas.openxmlformats.org/officeDocument/2006/relationships/customXml" Target="../ink/ink16.xml"/><Relationship Id="rId32" Type="http://schemas.openxmlformats.org/officeDocument/2006/relationships/customXml" Target="../ink/ink20.xml"/><Relationship Id="rId37" Type="http://schemas.openxmlformats.org/officeDocument/2006/relationships/image" Target="../media/image60.png"/><Relationship Id="rId40" Type="http://schemas.openxmlformats.org/officeDocument/2006/relationships/customXml" Target="../ink/ink24.xml"/><Relationship Id="rId5" Type="http://schemas.openxmlformats.org/officeDocument/2006/relationships/image" Target="../media/image44.png"/><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18.xml"/><Relationship Id="rId36" Type="http://schemas.openxmlformats.org/officeDocument/2006/relationships/customXml" Target="../ink/ink22.xml"/><Relationship Id="rId10" Type="http://schemas.openxmlformats.org/officeDocument/2006/relationships/customXml" Target="../ink/ink9.xml"/><Relationship Id="rId19" Type="http://schemas.openxmlformats.org/officeDocument/2006/relationships/image" Target="../media/image51.png"/><Relationship Id="rId31" Type="http://schemas.openxmlformats.org/officeDocument/2006/relationships/image" Target="../media/image57.png"/><Relationship Id="rId4" Type="http://schemas.openxmlformats.org/officeDocument/2006/relationships/image" Target="../media/image43.png"/><Relationship Id="rId9" Type="http://schemas.openxmlformats.org/officeDocument/2006/relationships/image" Target="../media/image46.png"/><Relationship Id="rId14" Type="http://schemas.openxmlformats.org/officeDocument/2006/relationships/customXml" Target="../ink/ink11.xml"/><Relationship Id="rId22" Type="http://schemas.openxmlformats.org/officeDocument/2006/relationships/customXml" Target="../ink/ink15.xml"/><Relationship Id="rId27" Type="http://schemas.openxmlformats.org/officeDocument/2006/relationships/image" Target="../media/image55.png"/><Relationship Id="rId30" Type="http://schemas.openxmlformats.org/officeDocument/2006/relationships/customXml" Target="../ink/ink19.xml"/><Relationship Id="rId35" Type="http://schemas.openxmlformats.org/officeDocument/2006/relationships/image" Target="../media/image59.png"/><Relationship Id="rId8" Type="http://schemas.openxmlformats.org/officeDocument/2006/relationships/customXml" Target="../ink/ink8.xml"/><Relationship Id="rId3" Type="http://schemas.openxmlformats.org/officeDocument/2006/relationships/image" Target="../media/image42.png"/><Relationship Id="rId12" Type="http://schemas.openxmlformats.org/officeDocument/2006/relationships/customXml" Target="../ink/ink10.xml"/><Relationship Id="rId17" Type="http://schemas.openxmlformats.org/officeDocument/2006/relationships/image" Target="../media/image50.png"/><Relationship Id="rId25" Type="http://schemas.openxmlformats.org/officeDocument/2006/relationships/image" Target="../media/image54.png"/><Relationship Id="rId33" Type="http://schemas.openxmlformats.org/officeDocument/2006/relationships/image" Target="../media/image58.png"/><Relationship Id="rId38" Type="http://schemas.openxmlformats.org/officeDocument/2006/relationships/customXml" Target="../ink/ink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2.png"/></Relationships>
</file>

<file path=ppt/slides/_rels/slide2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customXml" Target="../ink/ink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5.png"/><Relationship Id="rId7" Type="http://schemas.openxmlformats.org/officeDocument/2006/relationships/customXml" Target="../ink/ink3.xml"/><Relationship Id="rId12"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3.png"/><Relationship Id="rId4" Type="http://schemas.openxmlformats.org/officeDocument/2006/relationships/image" Target="../media/image16.png"/><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220.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Test of Hypothesis (2)</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 random sample of 10 boys had the following I. Q’s: 70, 120, 110, 101, 88, 83, 95, 98, 107, 100. Do these data support the assumption of a population mean I. Q. of 100?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850E22-E4F9-BB7E-CC43-8E27F868B60F}"/>
                  </a:ext>
                </a:extLst>
              </p:cNvPr>
              <p:cNvSpPr txBox="1"/>
              <p:nvPr/>
            </p:nvSpPr>
            <p:spPr>
              <a:xfrm>
                <a:off x="5105260" y="97470"/>
                <a:ext cx="2340570" cy="584775"/>
              </a:xfrm>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=100</m:t>
                      </m:r>
                    </m:oMath>
                  </m:oMathPara>
                </a14:m>
                <a:endParaRPr lang="en-US" sz="3200" dirty="0"/>
              </a:p>
            </p:txBody>
          </p:sp>
        </mc:Choice>
        <mc:Fallback xmlns="">
          <p:sp>
            <p:nvSpPr>
              <p:cNvPr id="4" name="TextBox 3">
                <a:extLst>
                  <a:ext uri="{FF2B5EF4-FFF2-40B4-BE49-F238E27FC236}">
                    <a16:creationId xmlns:a16="http://schemas.microsoft.com/office/drawing/2014/main" id="{0C850E22-E4F9-BB7E-CC43-8E27F868B60F}"/>
                  </a:ext>
                </a:extLst>
              </p:cNvPr>
              <p:cNvSpPr txBox="1">
                <a:spLocks noRot="1" noChangeAspect="1" noMove="1" noResize="1" noEditPoints="1" noAdjustHandles="1" noChangeArrowheads="1" noChangeShapeType="1" noTextEdit="1"/>
              </p:cNvSpPr>
              <p:nvPr/>
            </p:nvSpPr>
            <p:spPr>
              <a:xfrm>
                <a:off x="5105260" y="97470"/>
                <a:ext cx="2340570"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81657-A3B1-5DCA-11A2-0EDC83190EB7}"/>
                  </a:ext>
                </a:extLst>
              </p:cNvPr>
              <p:cNvSpPr txBox="1"/>
              <p:nvPr/>
            </p:nvSpPr>
            <p:spPr>
              <a:xfrm>
                <a:off x="5105258" y="818023"/>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≠100</m:t>
                      </m:r>
                    </m:oMath>
                  </m:oMathPara>
                </a14:m>
                <a:endParaRPr lang="en-US" sz="3200" dirty="0"/>
              </a:p>
            </p:txBody>
          </p:sp>
        </mc:Choice>
        <mc:Fallback xmlns="">
          <p:sp>
            <p:nvSpPr>
              <p:cNvPr id="5" name="TextBox 4">
                <a:extLst>
                  <a:ext uri="{FF2B5EF4-FFF2-40B4-BE49-F238E27FC236}">
                    <a16:creationId xmlns:a16="http://schemas.microsoft.com/office/drawing/2014/main" id="{76381657-A3B1-5DCA-11A2-0EDC83190EB7}"/>
                  </a:ext>
                </a:extLst>
              </p:cNvPr>
              <p:cNvSpPr txBox="1">
                <a:spLocks noRot="1" noChangeAspect="1" noMove="1" noResize="1" noEditPoints="1" noAdjustHandles="1" noChangeArrowheads="1" noChangeShapeType="1" noTextEdit="1"/>
              </p:cNvSpPr>
              <p:nvPr/>
            </p:nvSpPr>
            <p:spPr>
              <a:xfrm>
                <a:off x="5105258" y="818023"/>
                <a:ext cx="2340571"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0DF392-B6A0-8FD5-F396-8D6754EB519F}"/>
                  </a:ext>
                </a:extLst>
              </p:cNvPr>
              <p:cNvSpPr txBox="1"/>
              <p:nvPr/>
            </p:nvSpPr>
            <p:spPr>
              <a:xfrm>
                <a:off x="5105258" y="1538576"/>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=0.05</m:t>
                      </m:r>
                    </m:oMath>
                  </m:oMathPara>
                </a14:m>
                <a:endParaRPr lang="en-US" sz="3200" dirty="0"/>
              </a:p>
            </p:txBody>
          </p:sp>
        </mc:Choice>
        <mc:Fallback xmlns="">
          <p:sp>
            <p:nvSpPr>
              <p:cNvPr id="6" name="TextBox 5">
                <a:extLst>
                  <a:ext uri="{FF2B5EF4-FFF2-40B4-BE49-F238E27FC236}">
                    <a16:creationId xmlns:a16="http://schemas.microsoft.com/office/drawing/2014/main" id="{F80DF392-B6A0-8FD5-F396-8D6754EB519F}"/>
                  </a:ext>
                </a:extLst>
              </p:cNvPr>
              <p:cNvSpPr txBox="1">
                <a:spLocks noRot="1" noChangeAspect="1" noMove="1" noResize="1" noEditPoints="1" noAdjustHandles="1" noChangeArrowheads="1" noChangeShapeType="1" noTextEdit="1"/>
              </p:cNvSpPr>
              <p:nvPr/>
            </p:nvSpPr>
            <p:spPr>
              <a:xfrm>
                <a:off x="5105258" y="1538576"/>
                <a:ext cx="2340571"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F69A9C-8FD4-EB2E-E260-2D4D92993F6C}"/>
                  </a:ext>
                </a:extLst>
              </p:cNvPr>
              <p:cNvSpPr txBox="1"/>
              <p:nvPr/>
            </p:nvSpPr>
            <p:spPr>
              <a:xfrm>
                <a:off x="8484949" y="97470"/>
                <a:ext cx="4697071" cy="1530034"/>
              </a:xfrm>
              <a:custGeom>
                <a:avLst/>
                <a:gdLst>
                  <a:gd name="connsiteX0" fmla="*/ 0 w 4697071"/>
                  <a:gd name="connsiteY0" fmla="*/ 0 h 1530034"/>
                  <a:gd name="connsiteX1" fmla="*/ 717981 w 4697071"/>
                  <a:gd name="connsiteY1" fmla="*/ 0 h 1530034"/>
                  <a:gd name="connsiteX2" fmla="*/ 1295050 w 4697071"/>
                  <a:gd name="connsiteY2" fmla="*/ 0 h 1530034"/>
                  <a:gd name="connsiteX3" fmla="*/ 1966060 w 4697071"/>
                  <a:gd name="connsiteY3" fmla="*/ 0 h 1530034"/>
                  <a:gd name="connsiteX4" fmla="*/ 2637070 w 4697071"/>
                  <a:gd name="connsiteY4" fmla="*/ 0 h 1530034"/>
                  <a:gd name="connsiteX5" fmla="*/ 3167168 w 4697071"/>
                  <a:gd name="connsiteY5" fmla="*/ 0 h 1530034"/>
                  <a:gd name="connsiteX6" fmla="*/ 3697266 w 4697071"/>
                  <a:gd name="connsiteY6" fmla="*/ 0 h 1530034"/>
                  <a:gd name="connsiteX7" fmla="*/ 4697071 w 4697071"/>
                  <a:gd name="connsiteY7" fmla="*/ 0 h 1530034"/>
                  <a:gd name="connsiteX8" fmla="*/ 4697071 w 4697071"/>
                  <a:gd name="connsiteY8" fmla="*/ 479411 h 1530034"/>
                  <a:gd name="connsiteX9" fmla="*/ 4697071 w 4697071"/>
                  <a:gd name="connsiteY9" fmla="*/ 989422 h 1530034"/>
                  <a:gd name="connsiteX10" fmla="*/ 4697071 w 4697071"/>
                  <a:gd name="connsiteY10" fmla="*/ 1530034 h 1530034"/>
                  <a:gd name="connsiteX11" fmla="*/ 3932119 w 4697071"/>
                  <a:gd name="connsiteY11" fmla="*/ 1530034 h 1530034"/>
                  <a:gd name="connsiteX12" fmla="*/ 3261109 w 4697071"/>
                  <a:gd name="connsiteY12" fmla="*/ 1530034 h 1530034"/>
                  <a:gd name="connsiteX13" fmla="*/ 2543128 w 4697071"/>
                  <a:gd name="connsiteY13" fmla="*/ 1530034 h 1530034"/>
                  <a:gd name="connsiteX14" fmla="*/ 1778177 w 4697071"/>
                  <a:gd name="connsiteY14" fmla="*/ 1530034 h 1530034"/>
                  <a:gd name="connsiteX15" fmla="*/ 1201108 w 4697071"/>
                  <a:gd name="connsiteY15" fmla="*/ 1530034 h 1530034"/>
                  <a:gd name="connsiteX16" fmla="*/ 671010 w 4697071"/>
                  <a:gd name="connsiteY16" fmla="*/ 1530034 h 1530034"/>
                  <a:gd name="connsiteX17" fmla="*/ 0 w 4697071"/>
                  <a:gd name="connsiteY17" fmla="*/ 1530034 h 1530034"/>
                  <a:gd name="connsiteX18" fmla="*/ 0 w 4697071"/>
                  <a:gd name="connsiteY18" fmla="*/ 1020023 h 1530034"/>
                  <a:gd name="connsiteX19" fmla="*/ 0 w 4697071"/>
                  <a:gd name="connsiteY19" fmla="*/ 479411 h 1530034"/>
                  <a:gd name="connsiteX20" fmla="*/ 0 w 4697071"/>
                  <a:gd name="connsiteY20"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7071" h="1530034" fill="none" extrusionOk="0">
                    <a:moveTo>
                      <a:pt x="0" y="0"/>
                    </a:moveTo>
                    <a:cubicBezTo>
                      <a:pt x="167185" y="-31859"/>
                      <a:pt x="531518" y="-31423"/>
                      <a:pt x="717981" y="0"/>
                    </a:cubicBezTo>
                    <a:cubicBezTo>
                      <a:pt x="904444" y="31423"/>
                      <a:pt x="1030331" y="18591"/>
                      <a:pt x="1295050" y="0"/>
                    </a:cubicBezTo>
                    <a:cubicBezTo>
                      <a:pt x="1559769" y="-18591"/>
                      <a:pt x="1813091" y="292"/>
                      <a:pt x="1966060" y="0"/>
                    </a:cubicBezTo>
                    <a:cubicBezTo>
                      <a:pt x="2119029" y="-292"/>
                      <a:pt x="2307694" y="-20807"/>
                      <a:pt x="2637070" y="0"/>
                    </a:cubicBezTo>
                    <a:cubicBezTo>
                      <a:pt x="2966446" y="20807"/>
                      <a:pt x="2929711" y="-16296"/>
                      <a:pt x="3167168" y="0"/>
                    </a:cubicBezTo>
                    <a:cubicBezTo>
                      <a:pt x="3404625" y="16296"/>
                      <a:pt x="3479811" y="14071"/>
                      <a:pt x="3697266" y="0"/>
                    </a:cubicBezTo>
                    <a:cubicBezTo>
                      <a:pt x="3914721" y="-14071"/>
                      <a:pt x="4442015" y="-45486"/>
                      <a:pt x="4697071" y="0"/>
                    </a:cubicBezTo>
                    <a:cubicBezTo>
                      <a:pt x="4713319" y="148250"/>
                      <a:pt x="4696512" y="257127"/>
                      <a:pt x="4697071" y="479411"/>
                    </a:cubicBezTo>
                    <a:cubicBezTo>
                      <a:pt x="4697630" y="701695"/>
                      <a:pt x="4713642" y="821488"/>
                      <a:pt x="4697071" y="989422"/>
                    </a:cubicBezTo>
                    <a:cubicBezTo>
                      <a:pt x="4680500" y="1157356"/>
                      <a:pt x="4716712" y="1376347"/>
                      <a:pt x="4697071" y="1530034"/>
                    </a:cubicBezTo>
                    <a:cubicBezTo>
                      <a:pt x="4381231" y="1513852"/>
                      <a:pt x="4280110" y="1547070"/>
                      <a:pt x="3932119" y="1530034"/>
                    </a:cubicBezTo>
                    <a:cubicBezTo>
                      <a:pt x="3584128" y="1512998"/>
                      <a:pt x="3467139" y="1510432"/>
                      <a:pt x="3261109" y="1530034"/>
                    </a:cubicBezTo>
                    <a:cubicBezTo>
                      <a:pt x="3055079" y="1549637"/>
                      <a:pt x="2878990" y="1511904"/>
                      <a:pt x="2543128" y="1530034"/>
                    </a:cubicBezTo>
                    <a:cubicBezTo>
                      <a:pt x="2207266" y="1548164"/>
                      <a:pt x="1947833" y="1509633"/>
                      <a:pt x="1778177" y="1530034"/>
                    </a:cubicBezTo>
                    <a:cubicBezTo>
                      <a:pt x="1608521" y="1550435"/>
                      <a:pt x="1375028" y="1505107"/>
                      <a:pt x="1201108" y="1530034"/>
                    </a:cubicBezTo>
                    <a:cubicBezTo>
                      <a:pt x="1027188" y="1554961"/>
                      <a:pt x="853068" y="1513525"/>
                      <a:pt x="671010" y="1530034"/>
                    </a:cubicBezTo>
                    <a:cubicBezTo>
                      <a:pt x="488952" y="1546543"/>
                      <a:pt x="285941" y="1515457"/>
                      <a:pt x="0" y="1530034"/>
                    </a:cubicBezTo>
                    <a:cubicBezTo>
                      <a:pt x="3581" y="1316533"/>
                      <a:pt x="5654" y="1198168"/>
                      <a:pt x="0" y="1020023"/>
                    </a:cubicBezTo>
                    <a:cubicBezTo>
                      <a:pt x="-5654" y="841878"/>
                      <a:pt x="26048" y="641256"/>
                      <a:pt x="0" y="479411"/>
                    </a:cubicBezTo>
                    <a:cubicBezTo>
                      <a:pt x="-26048" y="317566"/>
                      <a:pt x="-2541" y="189943"/>
                      <a:pt x="0" y="0"/>
                    </a:cubicBezTo>
                    <a:close/>
                  </a:path>
                  <a:path w="4697071" h="1530034" stroke="0" extrusionOk="0">
                    <a:moveTo>
                      <a:pt x="0" y="0"/>
                    </a:moveTo>
                    <a:cubicBezTo>
                      <a:pt x="211809" y="8625"/>
                      <a:pt x="342796" y="-169"/>
                      <a:pt x="624039" y="0"/>
                    </a:cubicBezTo>
                    <a:cubicBezTo>
                      <a:pt x="905282" y="169"/>
                      <a:pt x="1132529" y="30894"/>
                      <a:pt x="1295050" y="0"/>
                    </a:cubicBezTo>
                    <a:cubicBezTo>
                      <a:pt x="1457571" y="-30894"/>
                      <a:pt x="1709161" y="-2813"/>
                      <a:pt x="1825148" y="0"/>
                    </a:cubicBezTo>
                    <a:cubicBezTo>
                      <a:pt x="1941135" y="2813"/>
                      <a:pt x="2121932" y="-2910"/>
                      <a:pt x="2355246" y="0"/>
                    </a:cubicBezTo>
                    <a:cubicBezTo>
                      <a:pt x="2588560" y="2910"/>
                      <a:pt x="2743369" y="13721"/>
                      <a:pt x="3026256" y="0"/>
                    </a:cubicBezTo>
                    <a:cubicBezTo>
                      <a:pt x="3309143" y="-13721"/>
                      <a:pt x="3557319" y="33137"/>
                      <a:pt x="3744237" y="0"/>
                    </a:cubicBezTo>
                    <a:cubicBezTo>
                      <a:pt x="3931155" y="-33137"/>
                      <a:pt x="4254618" y="8428"/>
                      <a:pt x="4697071" y="0"/>
                    </a:cubicBezTo>
                    <a:cubicBezTo>
                      <a:pt x="4704849" y="94563"/>
                      <a:pt x="4707036" y="346945"/>
                      <a:pt x="4697071" y="464110"/>
                    </a:cubicBezTo>
                    <a:cubicBezTo>
                      <a:pt x="4687107" y="581275"/>
                      <a:pt x="4711719" y="785609"/>
                      <a:pt x="4697071" y="958821"/>
                    </a:cubicBezTo>
                    <a:cubicBezTo>
                      <a:pt x="4682423" y="1132033"/>
                      <a:pt x="4706279" y="1265757"/>
                      <a:pt x="4697071" y="1530034"/>
                    </a:cubicBezTo>
                    <a:cubicBezTo>
                      <a:pt x="4571285" y="1549173"/>
                      <a:pt x="4243515" y="1532275"/>
                      <a:pt x="4120002" y="1530034"/>
                    </a:cubicBezTo>
                    <a:cubicBezTo>
                      <a:pt x="3996489" y="1527793"/>
                      <a:pt x="3723098" y="1508239"/>
                      <a:pt x="3355051" y="1530034"/>
                    </a:cubicBezTo>
                    <a:cubicBezTo>
                      <a:pt x="2987004" y="1551829"/>
                      <a:pt x="2886655" y="1516007"/>
                      <a:pt x="2731011" y="1530034"/>
                    </a:cubicBezTo>
                    <a:cubicBezTo>
                      <a:pt x="2575367" y="1544061"/>
                      <a:pt x="2415483" y="1506246"/>
                      <a:pt x="2153943" y="1530034"/>
                    </a:cubicBezTo>
                    <a:cubicBezTo>
                      <a:pt x="1892403" y="1553822"/>
                      <a:pt x="1727510" y="1505768"/>
                      <a:pt x="1576874" y="1530034"/>
                    </a:cubicBezTo>
                    <a:cubicBezTo>
                      <a:pt x="1426238" y="1554300"/>
                      <a:pt x="1237769" y="1545779"/>
                      <a:pt x="952834" y="1530034"/>
                    </a:cubicBezTo>
                    <a:cubicBezTo>
                      <a:pt x="667899" y="1514289"/>
                      <a:pt x="428894" y="1517426"/>
                      <a:pt x="0" y="1530034"/>
                    </a:cubicBezTo>
                    <a:cubicBezTo>
                      <a:pt x="21025" y="1390765"/>
                      <a:pt x="7100" y="1183730"/>
                      <a:pt x="0" y="1050623"/>
                    </a:cubicBezTo>
                    <a:cubicBezTo>
                      <a:pt x="-7100" y="917516"/>
                      <a:pt x="-22353" y="797012"/>
                      <a:pt x="0" y="586513"/>
                    </a:cubicBezTo>
                    <a:cubicBezTo>
                      <a:pt x="22353" y="376014"/>
                      <a:pt x="-9479" y="13647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𝑡</m:t>
                          </m:r>
                        </m:e>
                        <m:sub>
                          <m:r>
                            <a:rPr lang="en-US" sz="3200" b="0" i="1" smtClean="0">
                              <a:latin typeface="Cambria Math" panose="02040503050406030204" pitchFamily="18" charset="0"/>
                              <a:ea typeface="Cambria Math" panose="02040503050406030204" pitchFamily="18" charset="0"/>
                            </a:rPr>
                            <m:t>𝐶𝐴𝐿</m:t>
                          </m:r>
                        </m:sub>
                      </m:sSub>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𝑋</m:t>
                              </m:r>
                            </m:e>
                          </m:acc>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0</m:t>
                              </m:r>
                            </m:sub>
                          </m:sSub>
                        </m:num>
                        <m:den>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𝑠</m:t>
                              </m:r>
                            </m:num>
                            <m:den>
                              <m:rad>
                                <m:radPr>
                                  <m:degHide m:val="on"/>
                                  <m:ctrlPr>
                                    <a:rPr lang="en-US" sz="3200" b="0" i="1" smtClean="0">
                                      <a:latin typeface="Cambria Math" panose="02040503050406030204" pitchFamily="18" charset="0"/>
                                      <a:ea typeface="Cambria Math" panose="02040503050406030204" pitchFamily="18" charset="0"/>
                                    </a:rPr>
                                  </m:ctrlPr>
                                </m:radPr>
                                <m:deg/>
                                <m:e>
                                  <m:r>
                                    <a:rPr lang="en-US" sz="3200" b="0" i="1" smtClean="0">
                                      <a:latin typeface="Cambria Math" panose="02040503050406030204" pitchFamily="18" charset="0"/>
                                      <a:ea typeface="Cambria Math" panose="02040503050406030204" pitchFamily="18" charset="0"/>
                                    </a:rPr>
                                    <m:t>𝑛</m:t>
                                  </m:r>
                                </m:e>
                              </m:rad>
                            </m:den>
                          </m:f>
                        </m:den>
                      </m:f>
                      <m:r>
                        <a:rPr lang="en-US" sz="3200" b="0" i="1" smtClean="0">
                          <a:latin typeface="Cambria Math" panose="02040503050406030204" pitchFamily="18" charset="0"/>
                          <a:ea typeface="Cambria Math" panose="02040503050406030204" pitchFamily="18" charset="0"/>
                        </a:rPr>
                        <m:t>=−0.62</m:t>
                      </m:r>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1F69A9C-8FD4-EB2E-E260-2D4D92993F6C}"/>
                  </a:ext>
                </a:extLst>
              </p:cNvPr>
              <p:cNvSpPr txBox="1">
                <a:spLocks noRot="1" noChangeAspect="1" noMove="1" noResize="1" noEditPoints="1" noAdjustHandles="1" noChangeArrowheads="1" noChangeShapeType="1" noTextEdit="1"/>
              </p:cNvSpPr>
              <p:nvPr/>
            </p:nvSpPr>
            <p:spPr>
              <a:xfrm>
                <a:off x="8484949" y="97470"/>
                <a:ext cx="4697071" cy="1530034"/>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4697071"/>
                          <a:gd name="connsiteY0" fmla="*/ 0 h 1530034"/>
                          <a:gd name="connsiteX1" fmla="*/ 717981 w 4697071"/>
                          <a:gd name="connsiteY1" fmla="*/ 0 h 1530034"/>
                          <a:gd name="connsiteX2" fmla="*/ 1295050 w 4697071"/>
                          <a:gd name="connsiteY2" fmla="*/ 0 h 1530034"/>
                          <a:gd name="connsiteX3" fmla="*/ 1966060 w 4697071"/>
                          <a:gd name="connsiteY3" fmla="*/ 0 h 1530034"/>
                          <a:gd name="connsiteX4" fmla="*/ 2637070 w 4697071"/>
                          <a:gd name="connsiteY4" fmla="*/ 0 h 1530034"/>
                          <a:gd name="connsiteX5" fmla="*/ 3167168 w 4697071"/>
                          <a:gd name="connsiteY5" fmla="*/ 0 h 1530034"/>
                          <a:gd name="connsiteX6" fmla="*/ 3697266 w 4697071"/>
                          <a:gd name="connsiteY6" fmla="*/ 0 h 1530034"/>
                          <a:gd name="connsiteX7" fmla="*/ 4697071 w 4697071"/>
                          <a:gd name="connsiteY7" fmla="*/ 0 h 1530034"/>
                          <a:gd name="connsiteX8" fmla="*/ 4697071 w 4697071"/>
                          <a:gd name="connsiteY8" fmla="*/ 479411 h 1530034"/>
                          <a:gd name="connsiteX9" fmla="*/ 4697071 w 4697071"/>
                          <a:gd name="connsiteY9" fmla="*/ 989422 h 1530034"/>
                          <a:gd name="connsiteX10" fmla="*/ 4697071 w 4697071"/>
                          <a:gd name="connsiteY10" fmla="*/ 1530034 h 1530034"/>
                          <a:gd name="connsiteX11" fmla="*/ 3932119 w 4697071"/>
                          <a:gd name="connsiteY11" fmla="*/ 1530034 h 1530034"/>
                          <a:gd name="connsiteX12" fmla="*/ 3261109 w 4697071"/>
                          <a:gd name="connsiteY12" fmla="*/ 1530034 h 1530034"/>
                          <a:gd name="connsiteX13" fmla="*/ 2543128 w 4697071"/>
                          <a:gd name="connsiteY13" fmla="*/ 1530034 h 1530034"/>
                          <a:gd name="connsiteX14" fmla="*/ 1778177 w 4697071"/>
                          <a:gd name="connsiteY14" fmla="*/ 1530034 h 1530034"/>
                          <a:gd name="connsiteX15" fmla="*/ 1201108 w 4697071"/>
                          <a:gd name="connsiteY15" fmla="*/ 1530034 h 1530034"/>
                          <a:gd name="connsiteX16" fmla="*/ 671010 w 4697071"/>
                          <a:gd name="connsiteY16" fmla="*/ 1530034 h 1530034"/>
                          <a:gd name="connsiteX17" fmla="*/ 0 w 4697071"/>
                          <a:gd name="connsiteY17" fmla="*/ 1530034 h 1530034"/>
                          <a:gd name="connsiteX18" fmla="*/ 0 w 4697071"/>
                          <a:gd name="connsiteY18" fmla="*/ 1020023 h 1530034"/>
                          <a:gd name="connsiteX19" fmla="*/ 0 w 4697071"/>
                          <a:gd name="connsiteY19" fmla="*/ 479411 h 1530034"/>
                          <a:gd name="connsiteX20" fmla="*/ 0 w 4697071"/>
                          <a:gd name="connsiteY20"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7071" h="1530034" fill="none" extrusionOk="0">
                            <a:moveTo>
                              <a:pt x="0" y="0"/>
                            </a:moveTo>
                            <a:cubicBezTo>
                              <a:pt x="167185" y="-31859"/>
                              <a:pt x="531518" y="-31423"/>
                              <a:pt x="717981" y="0"/>
                            </a:cubicBezTo>
                            <a:cubicBezTo>
                              <a:pt x="904444" y="31423"/>
                              <a:pt x="1030331" y="18591"/>
                              <a:pt x="1295050" y="0"/>
                            </a:cubicBezTo>
                            <a:cubicBezTo>
                              <a:pt x="1559769" y="-18591"/>
                              <a:pt x="1813091" y="292"/>
                              <a:pt x="1966060" y="0"/>
                            </a:cubicBezTo>
                            <a:cubicBezTo>
                              <a:pt x="2119029" y="-292"/>
                              <a:pt x="2307694" y="-20807"/>
                              <a:pt x="2637070" y="0"/>
                            </a:cubicBezTo>
                            <a:cubicBezTo>
                              <a:pt x="2966446" y="20807"/>
                              <a:pt x="2929711" y="-16296"/>
                              <a:pt x="3167168" y="0"/>
                            </a:cubicBezTo>
                            <a:cubicBezTo>
                              <a:pt x="3404625" y="16296"/>
                              <a:pt x="3479811" y="14071"/>
                              <a:pt x="3697266" y="0"/>
                            </a:cubicBezTo>
                            <a:cubicBezTo>
                              <a:pt x="3914721" y="-14071"/>
                              <a:pt x="4442015" y="-45486"/>
                              <a:pt x="4697071" y="0"/>
                            </a:cubicBezTo>
                            <a:cubicBezTo>
                              <a:pt x="4713319" y="148250"/>
                              <a:pt x="4696512" y="257127"/>
                              <a:pt x="4697071" y="479411"/>
                            </a:cubicBezTo>
                            <a:cubicBezTo>
                              <a:pt x="4697630" y="701695"/>
                              <a:pt x="4713642" y="821488"/>
                              <a:pt x="4697071" y="989422"/>
                            </a:cubicBezTo>
                            <a:cubicBezTo>
                              <a:pt x="4680500" y="1157356"/>
                              <a:pt x="4716712" y="1376347"/>
                              <a:pt x="4697071" y="1530034"/>
                            </a:cubicBezTo>
                            <a:cubicBezTo>
                              <a:pt x="4381231" y="1513852"/>
                              <a:pt x="4280110" y="1547070"/>
                              <a:pt x="3932119" y="1530034"/>
                            </a:cubicBezTo>
                            <a:cubicBezTo>
                              <a:pt x="3584128" y="1512998"/>
                              <a:pt x="3467139" y="1510432"/>
                              <a:pt x="3261109" y="1530034"/>
                            </a:cubicBezTo>
                            <a:cubicBezTo>
                              <a:pt x="3055079" y="1549637"/>
                              <a:pt x="2878990" y="1511904"/>
                              <a:pt x="2543128" y="1530034"/>
                            </a:cubicBezTo>
                            <a:cubicBezTo>
                              <a:pt x="2207266" y="1548164"/>
                              <a:pt x="1947833" y="1509633"/>
                              <a:pt x="1778177" y="1530034"/>
                            </a:cubicBezTo>
                            <a:cubicBezTo>
                              <a:pt x="1608521" y="1550435"/>
                              <a:pt x="1375028" y="1505107"/>
                              <a:pt x="1201108" y="1530034"/>
                            </a:cubicBezTo>
                            <a:cubicBezTo>
                              <a:pt x="1027188" y="1554961"/>
                              <a:pt x="853068" y="1513525"/>
                              <a:pt x="671010" y="1530034"/>
                            </a:cubicBezTo>
                            <a:cubicBezTo>
                              <a:pt x="488952" y="1546543"/>
                              <a:pt x="285941" y="1515457"/>
                              <a:pt x="0" y="1530034"/>
                            </a:cubicBezTo>
                            <a:cubicBezTo>
                              <a:pt x="3581" y="1316533"/>
                              <a:pt x="5654" y="1198168"/>
                              <a:pt x="0" y="1020023"/>
                            </a:cubicBezTo>
                            <a:cubicBezTo>
                              <a:pt x="-5654" y="841878"/>
                              <a:pt x="26048" y="641256"/>
                              <a:pt x="0" y="479411"/>
                            </a:cubicBezTo>
                            <a:cubicBezTo>
                              <a:pt x="-26048" y="317566"/>
                              <a:pt x="-2541" y="189943"/>
                              <a:pt x="0" y="0"/>
                            </a:cubicBezTo>
                            <a:close/>
                          </a:path>
                          <a:path w="4697071" h="1530034" stroke="0" extrusionOk="0">
                            <a:moveTo>
                              <a:pt x="0" y="0"/>
                            </a:moveTo>
                            <a:cubicBezTo>
                              <a:pt x="211809" y="8625"/>
                              <a:pt x="342796" y="-169"/>
                              <a:pt x="624039" y="0"/>
                            </a:cubicBezTo>
                            <a:cubicBezTo>
                              <a:pt x="905282" y="169"/>
                              <a:pt x="1132529" y="30894"/>
                              <a:pt x="1295050" y="0"/>
                            </a:cubicBezTo>
                            <a:cubicBezTo>
                              <a:pt x="1457571" y="-30894"/>
                              <a:pt x="1709161" y="-2813"/>
                              <a:pt x="1825148" y="0"/>
                            </a:cubicBezTo>
                            <a:cubicBezTo>
                              <a:pt x="1941135" y="2813"/>
                              <a:pt x="2121932" y="-2910"/>
                              <a:pt x="2355246" y="0"/>
                            </a:cubicBezTo>
                            <a:cubicBezTo>
                              <a:pt x="2588560" y="2910"/>
                              <a:pt x="2743369" y="13721"/>
                              <a:pt x="3026256" y="0"/>
                            </a:cubicBezTo>
                            <a:cubicBezTo>
                              <a:pt x="3309143" y="-13721"/>
                              <a:pt x="3557319" y="33137"/>
                              <a:pt x="3744237" y="0"/>
                            </a:cubicBezTo>
                            <a:cubicBezTo>
                              <a:pt x="3931155" y="-33137"/>
                              <a:pt x="4254618" y="8428"/>
                              <a:pt x="4697071" y="0"/>
                            </a:cubicBezTo>
                            <a:cubicBezTo>
                              <a:pt x="4704849" y="94563"/>
                              <a:pt x="4707036" y="346945"/>
                              <a:pt x="4697071" y="464110"/>
                            </a:cubicBezTo>
                            <a:cubicBezTo>
                              <a:pt x="4687107" y="581275"/>
                              <a:pt x="4711719" y="785609"/>
                              <a:pt x="4697071" y="958821"/>
                            </a:cubicBezTo>
                            <a:cubicBezTo>
                              <a:pt x="4682423" y="1132033"/>
                              <a:pt x="4706279" y="1265757"/>
                              <a:pt x="4697071" y="1530034"/>
                            </a:cubicBezTo>
                            <a:cubicBezTo>
                              <a:pt x="4571285" y="1549173"/>
                              <a:pt x="4243515" y="1532275"/>
                              <a:pt x="4120002" y="1530034"/>
                            </a:cubicBezTo>
                            <a:cubicBezTo>
                              <a:pt x="3996489" y="1527793"/>
                              <a:pt x="3723098" y="1508239"/>
                              <a:pt x="3355051" y="1530034"/>
                            </a:cubicBezTo>
                            <a:cubicBezTo>
                              <a:pt x="2987004" y="1551829"/>
                              <a:pt x="2886655" y="1516007"/>
                              <a:pt x="2731011" y="1530034"/>
                            </a:cubicBezTo>
                            <a:cubicBezTo>
                              <a:pt x="2575367" y="1544061"/>
                              <a:pt x="2415483" y="1506246"/>
                              <a:pt x="2153943" y="1530034"/>
                            </a:cubicBezTo>
                            <a:cubicBezTo>
                              <a:pt x="1892403" y="1553822"/>
                              <a:pt x="1727510" y="1505768"/>
                              <a:pt x="1576874" y="1530034"/>
                            </a:cubicBezTo>
                            <a:cubicBezTo>
                              <a:pt x="1426238" y="1554300"/>
                              <a:pt x="1237769" y="1545779"/>
                              <a:pt x="952834" y="1530034"/>
                            </a:cubicBezTo>
                            <a:cubicBezTo>
                              <a:pt x="667899" y="1514289"/>
                              <a:pt x="428894" y="1517426"/>
                              <a:pt x="0" y="1530034"/>
                            </a:cubicBezTo>
                            <a:cubicBezTo>
                              <a:pt x="21025" y="1390765"/>
                              <a:pt x="7100" y="1183730"/>
                              <a:pt x="0" y="1050623"/>
                            </a:cubicBezTo>
                            <a:cubicBezTo>
                              <a:pt x="-7100" y="917516"/>
                              <a:pt x="-22353" y="797012"/>
                              <a:pt x="0" y="586513"/>
                            </a:cubicBezTo>
                            <a:cubicBezTo>
                              <a:pt x="22353" y="376014"/>
                              <a:pt x="-9479" y="13647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B967F6-FA6C-AFD6-2DF1-2EC27E14FCE9}"/>
                  </a:ext>
                </a:extLst>
              </p:cNvPr>
              <p:cNvSpPr txBox="1"/>
              <p:nvPr/>
            </p:nvSpPr>
            <p:spPr>
              <a:xfrm>
                <a:off x="121747" y="4114800"/>
                <a:ext cx="2864049" cy="827278"/>
              </a:xfrm>
              <a:custGeom>
                <a:avLst/>
                <a:gdLst>
                  <a:gd name="connsiteX0" fmla="*/ 0 w 2864049"/>
                  <a:gd name="connsiteY0" fmla="*/ 0 h 827278"/>
                  <a:gd name="connsiteX1" fmla="*/ 486888 w 2864049"/>
                  <a:gd name="connsiteY1" fmla="*/ 0 h 827278"/>
                  <a:gd name="connsiteX2" fmla="*/ 1088339 w 2864049"/>
                  <a:gd name="connsiteY2" fmla="*/ 0 h 827278"/>
                  <a:gd name="connsiteX3" fmla="*/ 1661148 w 2864049"/>
                  <a:gd name="connsiteY3" fmla="*/ 0 h 827278"/>
                  <a:gd name="connsiteX4" fmla="*/ 2291239 w 2864049"/>
                  <a:gd name="connsiteY4" fmla="*/ 0 h 827278"/>
                  <a:gd name="connsiteX5" fmla="*/ 2864049 w 2864049"/>
                  <a:gd name="connsiteY5" fmla="*/ 0 h 827278"/>
                  <a:gd name="connsiteX6" fmla="*/ 2864049 w 2864049"/>
                  <a:gd name="connsiteY6" fmla="*/ 430185 h 827278"/>
                  <a:gd name="connsiteX7" fmla="*/ 2864049 w 2864049"/>
                  <a:gd name="connsiteY7" fmla="*/ 827278 h 827278"/>
                  <a:gd name="connsiteX8" fmla="*/ 2262599 w 2864049"/>
                  <a:gd name="connsiteY8" fmla="*/ 827278 h 827278"/>
                  <a:gd name="connsiteX9" fmla="*/ 1689789 w 2864049"/>
                  <a:gd name="connsiteY9" fmla="*/ 827278 h 827278"/>
                  <a:gd name="connsiteX10" fmla="*/ 1088339 w 2864049"/>
                  <a:gd name="connsiteY10" fmla="*/ 827278 h 827278"/>
                  <a:gd name="connsiteX11" fmla="*/ 601450 w 2864049"/>
                  <a:gd name="connsiteY11" fmla="*/ 827278 h 827278"/>
                  <a:gd name="connsiteX12" fmla="*/ 0 w 2864049"/>
                  <a:gd name="connsiteY12" fmla="*/ 827278 h 827278"/>
                  <a:gd name="connsiteX13" fmla="*/ 0 w 2864049"/>
                  <a:gd name="connsiteY13" fmla="*/ 405366 h 827278"/>
                  <a:gd name="connsiteX14" fmla="*/ 0 w 2864049"/>
                  <a:gd name="connsiteY14" fmla="*/ 0 h 82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64049" h="827278" fill="none" extrusionOk="0">
                    <a:moveTo>
                      <a:pt x="0" y="0"/>
                    </a:moveTo>
                    <a:cubicBezTo>
                      <a:pt x="219946" y="-1642"/>
                      <a:pt x="333194" y="-17313"/>
                      <a:pt x="486888" y="0"/>
                    </a:cubicBezTo>
                    <a:cubicBezTo>
                      <a:pt x="640582" y="17313"/>
                      <a:pt x="927611" y="-9709"/>
                      <a:pt x="1088339" y="0"/>
                    </a:cubicBezTo>
                    <a:cubicBezTo>
                      <a:pt x="1249067" y="9709"/>
                      <a:pt x="1444254" y="12824"/>
                      <a:pt x="1661148" y="0"/>
                    </a:cubicBezTo>
                    <a:cubicBezTo>
                      <a:pt x="1878042" y="-12824"/>
                      <a:pt x="2049864" y="-15281"/>
                      <a:pt x="2291239" y="0"/>
                    </a:cubicBezTo>
                    <a:cubicBezTo>
                      <a:pt x="2532614" y="15281"/>
                      <a:pt x="2702364" y="4435"/>
                      <a:pt x="2864049" y="0"/>
                    </a:cubicBezTo>
                    <a:cubicBezTo>
                      <a:pt x="2874980" y="186046"/>
                      <a:pt x="2857885" y="325201"/>
                      <a:pt x="2864049" y="430185"/>
                    </a:cubicBezTo>
                    <a:cubicBezTo>
                      <a:pt x="2870213" y="535169"/>
                      <a:pt x="2881142" y="696070"/>
                      <a:pt x="2864049" y="827278"/>
                    </a:cubicBezTo>
                    <a:cubicBezTo>
                      <a:pt x="2595614" y="855921"/>
                      <a:pt x="2413586" y="845951"/>
                      <a:pt x="2262599" y="827278"/>
                    </a:cubicBezTo>
                    <a:cubicBezTo>
                      <a:pt x="2111612" y="808606"/>
                      <a:pt x="1927306" y="846463"/>
                      <a:pt x="1689789" y="827278"/>
                    </a:cubicBezTo>
                    <a:cubicBezTo>
                      <a:pt x="1452272" y="808094"/>
                      <a:pt x="1268536" y="826260"/>
                      <a:pt x="1088339" y="827278"/>
                    </a:cubicBezTo>
                    <a:cubicBezTo>
                      <a:pt x="908142" y="828297"/>
                      <a:pt x="800507" y="814464"/>
                      <a:pt x="601450" y="827278"/>
                    </a:cubicBezTo>
                    <a:cubicBezTo>
                      <a:pt x="402393" y="840092"/>
                      <a:pt x="289476" y="810677"/>
                      <a:pt x="0" y="827278"/>
                    </a:cubicBezTo>
                    <a:cubicBezTo>
                      <a:pt x="18832" y="720049"/>
                      <a:pt x="4850" y="510061"/>
                      <a:pt x="0" y="405366"/>
                    </a:cubicBezTo>
                    <a:cubicBezTo>
                      <a:pt x="-4850" y="300671"/>
                      <a:pt x="10229" y="139183"/>
                      <a:pt x="0" y="0"/>
                    </a:cubicBezTo>
                    <a:close/>
                  </a:path>
                  <a:path w="2864049" h="827278" stroke="0" extrusionOk="0">
                    <a:moveTo>
                      <a:pt x="0" y="0"/>
                    </a:moveTo>
                    <a:cubicBezTo>
                      <a:pt x="209757" y="23440"/>
                      <a:pt x="355935" y="20281"/>
                      <a:pt x="544169" y="0"/>
                    </a:cubicBezTo>
                    <a:cubicBezTo>
                      <a:pt x="732403" y="-20281"/>
                      <a:pt x="987176" y="9753"/>
                      <a:pt x="1116979" y="0"/>
                    </a:cubicBezTo>
                    <a:cubicBezTo>
                      <a:pt x="1246782" y="-9753"/>
                      <a:pt x="1432811" y="10737"/>
                      <a:pt x="1603867" y="0"/>
                    </a:cubicBezTo>
                    <a:cubicBezTo>
                      <a:pt x="1774923" y="-10737"/>
                      <a:pt x="1888369" y="-2214"/>
                      <a:pt x="2090756" y="0"/>
                    </a:cubicBezTo>
                    <a:cubicBezTo>
                      <a:pt x="2293143" y="2214"/>
                      <a:pt x="2483852" y="-9285"/>
                      <a:pt x="2864049" y="0"/>
                    </a:cubicBezTo>
                    <a:cubicBezTo>
                      <a:pt x="2861907" y="165227"/>
                      <a:pt x="2882955" y="335808"/>
                      <a:pt x="2864049" y="421912"/>
                    </a:cubicBezTo>
                    <a:cubicBezTo>
                      <a:pt x="2845143" y="508016"/>
                      <a:pt x="2860745" y="639189"/>
                      <a:pt x="2864049" y="827278"/>
                    </a:cubicBezTo>
                    <a:cubicBezTo>
                      <a:pt x="2667518" y="846152"/>
                      <a:pt x="2372203" y="801407"/>
                      <a:pt x="2233958" y="827278"/>
                    </a:cubicBezTo>
                    <a:cubicBezTo>
                      <a:pt x="2095713" y="853149"/>
                      <a:pt x="1928698" y="835202"/>
                      <a:pt x="1661148" y="827278"/>
                    </a:cubicBezTo>
                    <a:cubicBezTo>
                      <a:pt x="1393598" y="819355"/>
                      <a:pt x="1378288" y="800255"/>
                      <a:pt x="1116979" y="827278"/>
                    </a:cubicBezTo>
                    <a:cubicBezTo>
                      <a:pt x="855670" y="854301"/>
                      <a:pt x="794530" y="814615"/>
                      <a:pt x="515529" y="827278"/>
                    </a:cubicBezTo>
                    <a:cubicBezTo>
                      <a:pt x="236528" y="839942"/>
                      <a:pt x="235782" y="836036"/>
                      <a:pt x="0" y="827278"/>
                    </a:cubicBezTo>
                    <a:cubicBezTo>
                      <a:pt x="11183" y="744009"/>
                      <a:pt x="14775" y="611281"/>
                      <a:pt x="0" y="421912"/>
                    </a:cubicBezTo>
                    <a:cubicBezTo>
                      <a:pt x="-14775" y="232543"/>
                      <a:pt x="-5819" y="207650"/>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𝑇𝐴𝐵</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d>
                        <m:dPr>
                          <m:ctrlPr>
                            <a:rPr lang="en-US" sz="2800" b="0" i="1" smtClean="0">
                              <a:latin typeface="Cambria Math" panose="02040503050406030204" pitchFamily="18" charset="0"/>
                              <a:ea typeface="Cambria Math" panose="02040503050406030204" pitchFamily="18" charset="0"/>
                            </a:rPr>
                          </m:ctrlPr>
                        </m:dPr>
                        <m:e>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𝛼</m:t>
                              </m:r>
                            </m:num>
                            <m:den>
                              <m:r>
                                <a:rPr lang="en-US" sz="2800" b="0" i="1" smtClean="0">
                                  <a:latin typeface="Cambria Math" panose="02040503050406030204" pitchFamily="18" charset="0"/>
                                  <a:ea typeface="Cambria Math" panose="02040503050406030204" pitchFamily="18" charset="0"/>
                                </a:rPr>
                                <m:t>2</m:t>
                              </m:r>
                            </m:den>
                          </m:f>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𝐷𝐹</m:t>
                          </m:r>
                        </m:e>
                      </m:d>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01B967F6-FA6C-AFD6-2DF1-2EC27E14FCE9}"/>
                  </a:ext>
                </a:extLst>
              </p:cNvPr>
              <p:cNvSpPr txBox="1">
                <a:spLocks noRot="1" noChangeAspect="1" noMove="1" noResize="1" noEditPoints="1" noAdjustHandles="1" noChangeArrowheads="1" noChangeShapeType="1" noTextEdit="1"/>
              </p:cNvSpPr>
              <p:nvPr/>
            </p:nvSpPr>
            <p:spPr>
              <a:xfrm>
                <a:off x="121747" y="4114800"/>
                <a:ext cx="2864049" cy="827278"/>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864049"/>
                          <a:gd name="connsiteY0" fmla="*/ 0 h 827278"/>
                          <a:gd name="connsiteX1" fmla="*/ 486888 w 2864049"/>
                          <a:gd name="connsiteY1" fmla="*/ 0 h 827278"/>
                          <a:gd name="connsiteX2" fmla="*/ 1088339 w 2864049"/>
                          <a:gd name="connsiteY2" fmla="*/ 0 h 827278"/>
                          <a:gd name="connsiteX3" fmla="*/ 1661148 w 2864049"/>
                          <a:gd name="connsiteY3" fmla="*/ 0 h 827278"/>
                          <a:gd name="connsiteX4" fmla="*/ 2291239 w 2864049"/>
                          <a:gd name="connsiteY4" fmla="*/ 0 h 827278"/>
                          <a:gd name="connsiteX5" fmla="*/ 2864049 w 2864049"/>
                          <a:gd name="connsiteY5" fmla="*/ 0 h 827278"/>
                          <a:gd name="connsiteX6" fmla="*/ 2864049 w 2864049"/>
                          <a:gd name="connsiteY6" fmla="*/ 430185 h 827278"/>
                          <a:gd name="connsiteX7" fmla="*/ 2864049 w 2864049"/>
                          <a:gd name="connsiteY7" fmla="*/ 827278 h 827278"/>
                          <a:gd name="connsiteX8" fmla="*/ 2262599 w 2864049"/>
                          <a:gd name="connsiteY8" fmla="*/ 827278 h 827278"/>
                          <a:gd name="connsiteX9" fmla="*/ 1689789 w 2864049"/>
                          <a:gd name="connsiteY9" fmla="*/ 827278 h 827278"/>
                          <a:gd name="connsiteX10" fmla="*/ 1088339 w 2864049"/>
                          <a:gd name="connsiteY10" fmla="*/ 827278 h 827278"/>
                          <a:gd name="connsiteX11" fmla="*/ 601450 w 2864049"/>
                          <a:gd name="connsiteY11" fmla="*/ 827278 h 827278"/>
                          <a:gd name="connsiteX12" fmla="*/ 0 w 2864049"/>
                          <a:gd name="connsiteY12" fmla="*/ 827278 h 827278"/>
                          <a:gd name="connsiteX13" fmla="*/ 0 w 2864049"/>
                          <a:gd name="connsiteY13" fmla="*/ 405366 h 827278"/>
                          <a:gd name="connsiteX14" fmla="*/ 0 w 2864049"/>
                          <a:gd name="connsiteY14" fmla="*/ 0 h 82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64049" h="827278" fill="none" extrusionOk="0">
                            <a:moveTo>
                              <a:pt x="0" y="0"/>
                            </a:moveTo>
                            <a:cubicBezTo>
                              <a:pt x="219946" y="-1642"/>
                              <a:pt x="333194" y="-17313"/>
                              <a:pt x="486888" y="0"/>
                            </a:cubicBezTo>
                            <a:cubicBezTo>
                              <a:pt x="640582" y="17313"/>
                              <a:pt x="927611" y="-9709"/>
                              <a:pt x="1088339" y="0"/>
                            </a:cubicBezTo>
                            <a:cubicBezTo>
                              <a:pt x="1249067" y="9709"/>
                              <a:pt x="1444254" y="12824"/>
                              <a:pt x="1661148" y="0"/>
                            </a:cubicBezTo>
                            <a:cubicBezTo>
                              <a:pt x="1878042" y="-12824"/>
                              <a:pt x="2049864" y="-15281"/>
                              <a:pt x="2291239" y="0"/>
                            </a:cubicBezTo>
                            <a:cubicBezTo>
                              <a:pt x="2532614" y="15281"/>
                              <a:pt x="2702364" y="4435"/>
                              <a:pt x="2864049" y="0"/>
                            </a:cubicBezTo>
                            <a:cubicBezTo>
                              <a:pt x="2874980" y="186046"/>
                              <a:pt x="2857885" y="325201"/>
                              <a:pt x="2864049" y="430185"/>
                            </a:cubicBezTo>
                            <a:cubicBezTo>
                              <a:pt x="2870213" y="535169"/>
                              <a:pt x="2881142" y="696070"/>
                              <a:pt x="2864049" y="827278"/>
                            </a:cubicBezTo>
                            <a:cubicBezTo>
                              <a:pt x="2595614" y="855921"/>
                              <a:pt x="2413586" y="845951"/>
                              <a:pt x="2262599" y="827278"/>
                            </a:cubicBezTo>
                            <a:cubicBezTo>
                              <a:pt x="2111612" y="808606"/>
                              <a:pt x="1927306" y="846463"/>
                              <a:pt x="1689789" y="827278"/>
                            </a:cubicBezTo>
                            <a:cubicBezTo>
                              <a:pt x="1452272" y="808094"/>
                              <a:pt x="1268536" y="826260"/>
                              <a:pt x="1088339" y="827278"/>
                            </a:cubicBezTo>
                            <a:cubicBezTo>
                              <a:pt x="908142" y="828297"/>
                              <a:pt x="800507" y="814464"/>
                              <a:pt x="601450" y="827278"/>
                            </a:cubicBezTo>
                            <a:cubicBezTo>
                              <a:pt x="402393" y="840092"/>
                              <a:pt x="289476" y="810677"/>
                              <a:pt x="0" y="827278"/>
                            </a:cubicBezTo>
                            <a:cubicBezTo>
                              <a:pt x="18832" y="720049"/>
                              <a:pt x="4850" y="510061"/>
                              <a:pt x="0" y="405366"/>
                            </a:cubicBezTo>
                            <a:cubicBezTo>
                              <a:pt x="-4850" y="300671"/>
                              <a:pt x="10229" y="139183"/>
                              <a:pt x="0" y="0"/>
                            </a:cubicBezTo>
                            <a:close/>
                          </a:path>
                          <a:path w="2864049" h="827278" stroke="0" extrusionOk="0">
                            <a:moveTo>
                              <a:pt x="0" y="0"/>
                            </a:moveTo>
                            <a:cubicBezTo>
                              <a:pt x="209757" y="23440"/>
                              <a:pt x="355935" y="20281"/>
                              <a:pt x="544169" y="0"/>
                            </a:cubicBezTo>
                            <a:cubicBezTo>
                              <a:pt x="732403" y="-20281"/>
                              <a:pt x="987176" y="9753"/>
                              <a:pt x="1116979" y="0"/>
                            </a:cubicBezTo>
                            <a:cubicBezTo>
                              <a:pt x="1246782" y="-9753"/>
                              <a:pt x="1432811" y="10737"/>
                              <a:pt x="1603867" y="0"/>
                            </a:cubicBezTo>
                            <a:cubicBezTo>
                              <a:pt x="1774923" y="-10737"/>
                              <a:pt x="1888369" y="-2214"/>
                              <a:pt x="2090756" y="0"/>
                            </a:cubicBezTo>
                            <a:cubicBezTo>
                              <a:pt x="2293143" y="2214"/>
                              <a:pt x="2483852" y="-9285"/>
                              <a:pt x="2864049" y="0"/>
                            </a:cubicBezTo>
                            <a:cubicBezTo>
                              <a:pt x="2861907" y="165227"/>
                              <a:pt x="2882955" y="335808"/>
                              <a:pt x="2864049" y="421912"/>
                            </a:cubicBezTo>
                            <a:cubicBezTo>
                              <a:pt x="2845143" y="508016"/>
                              <a:pt x="2860745" y="639189"/>
                              <a:pt x="2864049" y="827278"/>
                            </a:cubicBezTo>
                            <a:cubicBezTo>
                              <a:pt x="2667518" y="846152"/>
                              <a:pt x="2372203" y="801407"/>
                              <a:pt x="2233958" y="827278"/>
                            </a:cubicBezTo>
                            <a:cubicBezTo>
                              <a:pt x="2095713" y="853149"/>
                              <a:pt x="1928698" y="835202"/>
                              <a:pt x="1661148" y="827278"/>
                            </a:cubicBezTo>
                            <a:cubicBezTo>
                              <a:pt x="1393598" y="819355"/>
                              <a:pt x="1378288" y="800255"/>
                              <a:pt x="1116979" y="827278"/>
                            </a:cubicBezTo>
                            <a:cubicBezTo>
                              <a:pt x="855670" y="854301"/>
                              <a:pt x="794530" y="814615"/>
                              <a:pt x="515529" y="827278"/>
                            </a:cubicBezTo>
                            <a:cubicBezTo>
                              <a:pt x="236528" y="839942"/>
                              <a:pt x="235782" y="836036"/>
                              <a:pt x="0" y="827278"/>
                            </a:cubicBezTo>
                            <a:cubicBezTo>
                              <a:pt x="11183" y="744009"/>
                              <a:pt x="14775" y="611281"/>
                              <a:pt x="0" y="421912"/>
                            </a:cubicBezTo>
                            <a:cubicBezTo>
                              <a:pt x="-14775" y="232543"/>
                              <a:pt x="-5819" y="20765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579C880-C3B0-F654-183A-E7A16E7D55AD}"/>
                  </a:ext>
                </a:extLst>
              </p:cNvPr>
              <p:cNvSpPr txBox="1"/>
              <p:nvPr/>
            </p:nvSpPr>
            <p:spPr>
              <a:xfrm>
                <a:off x="3267845" y="4238405"/>
                <a:ext cx="3277156" cy="523220"/>
              </a:xfrm>
              <a:custGeom>
                <a:avLst/>
                <a:gdLst>
                  <a:gd name="connsiteX0" fmla="*/ 0 w 3277156"/>
                  <a:gd name="connsiteY0" fmla="*/ 0 h 523220"/>
                  <a:gd name="connsiteX1" fmla="*/ 655431 w 3277156"/>
                  <a:gd name="connsiteY1" fmla="*/ 0 h 523220"/>
                  <a:gd name="connsiteX2" fmla="*/ 1343634 w 3277156"/>
                  <a:gd name="connsiteY2" fmla="*/ 0 h 523220"/>
                  <a:gd name="connsiteX3" fmla="*/ 1999065 w 3277156"/>
                  <a:gd name="connsiteY3" fmla="*/ 0 h 523220"/>
                  <a:gd name="connsiteX4" fmla="*/ 2687268 w 3277156"/>
                  <a:gd name="connsiteY4" fmla="*/ 0 h 523220"/>
                  <a:gd name="connsiteX5" fmla="*/ 3277156 w 3277156"/>
                  <a:gd name="connsiteY5" fmla="*/ 0 h 523220"/>
                  <a:gd name="connsiteX6" fmla="*/ 3277156 w 3277156"/>
                  <a:gd name="connsiteY6" fmla="*/ 523220 h 523220"/>
                  <a:gd name="connsiteX7" fmla="*/ 2654496 w 3277156"/>
                  <a:gd name="connsiteY7" fmla="*/ 523220 h 523220"/>
                  <a:gd name="connsiteX8" fmla="*/ 1999065 w 3277156"/>
                  <a:gd name="connsiteY8" fmla="*/ 523220 h 523220"/>
                  <a:gd name="connsiteX9" fmla="*/ 1278091 w 3277156"/>
                  <a:gd name="connsiteY9" fmla="*/ 523220 h 523220"/>
                  <a:gd name="connsiteX10" fmla="*/ 655431 w 3277156"/>
                  <a:gd name="connsiteY10" fmla="*/ 523220 h 523220"/>
                  <a:gd name="connsiteX11" fmla="*/ 0 w 3277156"/>
                  <a:gd name="connsiteY11" fmla="*/ 523220 h 523220"/>
                  <a:gd name="connsiteX12" fmla="*/ 0 w 327715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7156" h="523220" fill="none" extrusionOk="0">
                    <a:moveTo>
                      <a:pt x="0" y="0"/>
                    </a:moveTo>
                    <a:cubicBezTo>
                      <a:pt x="312404" y="26958"/>
                      <a:pt x="515413" y="2363"/>
                      <a:pt x="655431" y="0"/>
                    </a:cubicBezTo>
                    <a:cubicBezTo>
                      <a:pt x="795449" y="-2363"/>
                      <a:pt x="1162455" y="14827"/>
                      <a:pt x="1343634" y="0"/>
                    </a:cubicBezTo>
                    <a:cubicBezTo>
                      <a:pt x="1524813" y="-14827"/>
                      <a:pt x="1796163" y="32390"/>
                      <a:pt x="1999065" y="0"/>
                    </a:cubicBezTo>
                    <a:cubicBezTo>
                      <a:pt x="2201967" y="-32390"/>
                      <a:pt x="2449593" y="-10300"/>
                      <a:pt x="2687268" y="0"/>
                    </a:cubicBezTo>
                    <a:cubicBezTo>
                      <a:pt x="2924943" y="10300"/>
                      <a:pt x="3118648" y="-5560"/>
                      <a:pt x="3277156" y="0"/>
                    </a:cubicBezTo>
                    <a:cubicBezTo>
                      <a:pt x="3273231" y="226118"/>
                      <a:pt x="3291129" y="382057"/>
                      <a:pt x="3277156" y="523220"/>
                    </a:cubicBezTo>
                    <a:cubicBezTo>
                      <a:pt x="3152495" y="545071"/>
                      <a:pt x="2826553" y="551902"/>
                      <a:pt x="2654496" y="523220"/>
                    </a:cubicBezTo>
                    <a:cubicBezTo>
                      <a:pt x="2482439" y="494538"/>
                      <a:pt x="2320454" y="510408"/>
                      <a:pt x="1999065" y="523220"/>
                    </a:cubicBezTo>
                    <a:cubicBezTo>
                      <a:pt x="1677676" y="536032"/>
                      <a:pt x="1530233" y="504458"/>
                      <a:pt x="1278091" y="523220"/>
                    </a:cubicBezTo>
                    <a:cubicBezTo>
                      <a:pt x="1025949" y="541982"/>
                      <a:pt x="893603" y="550340"/>
                      <a:pt x="655431" y="523220"/>
                    </a:cubicBezTo>
                    <a:cubicBezTo>
                      <a:pt x="417259" y="496100"/>
                      <a:pt x="327289" y="548900"/>
                      <a:pt x="0" y="523220"/>
                    </a:cubicBezTo>
                    <a:cubicBezTo>
                      <a:pt x="-19527" y="416124"/>
                      <a:pt x="2310" y="252991"/>
                      <a:pt x="0" y="0"/>
                    </a:cubicBezTo>
                    <a:close/>
                  </a:path>
                  <a:path w="3277156" h="523220" stroke="0" extrusionOk="0">
                    <a:moveTo>
                      <a:pt x="0" y="0"/>
                    </a:moveTo>
                    <a:cubicBezTo>
                      <a:pt x="176922" y="-25915"/>
                      <a:pt x="328406" y="28334"/>
                      <a:pt x="622660" y="0"/>
                    </a:cubicBezTo>
                    <a:cubicBezTo>
                      <a:pt x="916914" y="-28334"/>
                      <a:pt x="1085016" y="-18688"/>
                      <a:pt x="1278091" y="0"/>
                    </a:cubicBezTo>
                    <a:cubicBezTo>
                      <a:pt x="1471166" y="18688"/>
                      <a:pt x="1609640" y="-8292"/>
                      <a:pt x="1835207" y="0"/>
                    </a:cubicBezTo>
                    <a:cubicBezTo>
                      <a:pt x="2060774" y="8292"/>
                      <a:pt x="2157600" y="2057"/>
                      <a:pt x="2392324" y="0"/>
                    </a:cubicBezTo>
                    <a:cubicBezTo>
                      <a:pt x="2627048" y="-2057"/>
                      <a:pt x="3040290" y="-32608"/>
                      <a:pt x="3277156" y="0"/>
                    </a:cubicBezTo>
                    <a:cubicBezTo>
                      <a:pt x="3287480" y="166857"/>
                      <a:pt x="3254325" y="290572"/>
                      <a:pt x="3277156" y="523220"/>
                    </a:cubicBezTo>
                    <a:cubicBezTo>
                      <a:pt x="3035628" y="506389"/>
                      <a:pt x="2971111" y="546696"/>
                      <a:pt x="2687268" y="523220"/>
                    </a:cubicBezTo>
                    <a:cubicBezTo>
                      <a:pt x="2403425" y="499744"/>
                      <a:pt x="2310548" y="550009"/>
                      <a:pt x="2130151" y="523220"/>
                    </a:cubicBezTo>
                    <a:cubicBezTo>
                      <a:pt x="1949754" y="496431"/>
                      <a:pt x="1741957" y="502137"/>
                      <a:pt x="1474720" y="523220"/>
                    </a:cubicBezTo>
                    <a:cubicBezTo>
                      <a:pt x="1207483" y="544303"/>
                      <a:pt x="1052760" y="523547"/>
                      <a:pt x="852061" y="523220"/>
                    </a:cubicBezTo>
                    <a:cubicBezTo>
                      <a:pt x="651362" y="522893"/>
                      <a:pt x="364132" y="512693"/>
                      <a:pt x="0" y="523220"/>
                    </a:cubicBezTo>
                    <a:cubicBezTo>
                      <a:pt x="-2784" y="374181"/>
                      <a:pt x="3722" y="20770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𝑇𝐴𝐵</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0.025,</m:t>
                          </m:r>
                          <m:r>
                            <a:rPr lang="en-US" sz="2800" b="0" i="1" smtClean="0">
                              <a:latin typeface="Cambria Math" panose="02040503050406030204" pitchFamily="18" charset="0"/>
                              <a:ea typeface="Cambria Math" panose="02040503050406030204" pitchFamily="18" charset="0"/>
                            </a:rPr>
                            <m:t>𝐷𝐹</m:t>
                          </m:r>
                        </m:e>
                      </m:d>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579C880-C3B0-F654-183A-E7A16E7D55AD}"/>
                  </a:ext>
                </a:extLst>
              </p:cNvPr>
              <p:cNvSpPr txBox="1">
                <a:spLocks noRot="1" noChangeAspect="1" noMove="1" noResize="1" noEditPoints="1" noAdjustHandles="1" noChangeArrowheads="1" noChangeShapeType="1" noTextEdit="1"/>
              </p:cNvSpPr>
              <p:nvPr/>
            </p:nvSpPr>
            <p:spPr>
              <a:xfrm>
                <a:off x="3267845" y="4238405"/>
                <a:ext cx="3277156" cy="523220"/>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277156"/>
                          <a:gd name="connsiteY0" fmla="*/ 0 h 523220"/>
                          <a:gd name="connsiteX1" fmla="*/ 655431 w 3277156"/>
                          <a:gd name="connsiteY1" fmla="*/ 0 h 523220"/>
                          <a:gd name="connsiteX2" fmla="*/ 1343634 w 3277156"/>
                          <a:gd name="connsiteY2" fmla="*/ 0 h 523220"/>
                          <a:gd name="connsiteX3" fmla="*/ 1999065 w 3277156"/>
                          <a:gd name="connsiteY3" fmla="*/ 0 h 523220"/>
                          <a:gd name="connsiteX4" fmla="*/ 2687268 w 3277156"/>
                          <a:gd name="connsiteY4" fmla="*/ 0 h 523220"/>
                          <a:gd name="connsiteX5" fmla="*/ 3277156 w 3277156"/>
                          <a:gd name="connsiteY5" fmla="*/ 0 h 523220"/>
                          <a:gd name="connsiteX6" fmla="*/ 3277156 w 3277156"/>
                          <a:gd name="connsiteY6" fmla="*/ 523220 h 523220"/>
                          <a:gd name="connsiteX7" fmla="*/ 2654496 w 3277156"/>
                          <a:gd name="connsiteY7" fmla="*/ 523220 h 523220"/>
                          <a:gd name="connsiteX8" fmla="*/ 1999065 w 3277156"/>
                          <a:gd name="connsiteY8" fmla="*/ 523220 h 523220"/>
                          <a:gd name="connsiteX9" fmla="*/ 1278091 w 3277156"/>
                          <a:gd name="connsiteY9" fmla="*/ 523220 h 523220"/>
                          <a:gd name="connsiteX10" fmla="*/ 655431 w 3277156"/>
                          <a:gd name="connsiteY10" fmla="*/ 523220 h 523220"/>
                          <a:gd name="connsiteX11" fmla="*/ 0 w 3277156"/>
                          <a:gd name="connsiteY11" fmla="*/ 523220 h 523220"/>
                          <a:gd name="connsiteX12" fmla="*/ 0 w 327715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7156" h="523220" fill="none" extrusionOk="0">
                            <a:moveTo>
                              <a:pt x="0" y="0"/>
                            </a:moveTo>
                            <a:cubicBezTo>
                              <a:pt x="312404" y="26958"/>
                              <a:pt x="515413" y="2363"/>
                              <a:pt x="655431" y="0"/>
                            </a:cubicBezTo>
                            <a:cubicBezTo>
                              <a:pt x="795449" y="-2363"/>
                              <a:pt x="1162455" y="14827"/>
                              <a:pt x="1343634" y="0"/>
                            </a:cubicBezTo>
                            <a:cubicBezTo>
                              <a:pt x="1524813" y="-14827"/>
                              <a:pt x="1796163" y="32390"/>
                              <a:pt x="1999065" y="0"/>
                            </a:cubicBezTo>
                            <a:cubicBezTo>
                              <a:pt x="2201967" y="-32390"/>
                              <a:pt x="2449593" y="-10300"/>
                              <a:pt x="2687268" y="0"/>
                            </a:cubicBezTo>
                            <a:cubicBezTo>
                              <a:pt x="2924943" y="10300"/>
                              <a:pt x="3118648" y="-5560"/>
                              <a:pt x="3277156" y="0"/>
                            </a:cubicBezTo>
                            <a:cubicBezTo>
                              <a:pt x="3273231" y="226118"/>
                              <a:pt x="3291129" y="382057"/>
                              <a:pt x="3277156" y="523220"/>
                            </a:cubicBezTo>
                            <a:cubicBezTo>
                              <a:pt x="3152495" y="545071"/>
                              <a:pt x="2826553" y="551902"/>
                              <a:pt x="2654496" y="523220"/>
                            </a:cubicBezTo>
                            <a:cubicBezTo>
                              <a:pt x="2482439" y="494538"/>
                              <a:pt x="2320454" y="510408"/>
                              <a:pt x="1999065" y="523220"/>
                            </a:cubicBezTo>
                            <a:cubicBezTo>
                              <a:pt x="1677676" y="536032"/>
                              <a:pt x="1530233" y="504458"/>
                              <a:pt x="1278091" y="523220"/>
                            </a:cubicBezTo>
                            <a:cubicBezTo>
                              <a:pt x="1025949" y="541982"/>
                              <a:pt x="893603" y="550340"/>
                              <a:pt x="655431" y="523220"/>
                            </a:cubicBezTo>
                            <a:cubicBezTo>
                              <a:pt x="417259" y="496100"/>
                              <a:pt x="327289" y="548900"/>
                              <a:pt x="0" y="523220"/>
                            </a:cubicBezTo>
                            <a:cubicBezTo>
                              <a:pt x="-19527" y="416124"/>
                              <a:pt x="2310" y="252991"/>
                              <a:pt x="0" y="0"/>
                            </a:cubicBezTo>
                            <a:close/>
                          </a:path>
                          <a:path w="3277156" h="523220" stroke="0" extrusionOk="0">
                            <a:moveTo>
                              <a:pt x="0" y="0"/>
                            </a:moveTo>
                            <a:cubicBezTo>
                              <a:pt x="176922" y="-25915"/>
                              <a:pt x="328406" y="28334"/>
                              <a:pt x="622660" y="0"/>
                            </a:cubicBezTo>
                            <a:cubicBezTo>
                              <a:pt x="916914" y="-28334"/>
                              <a:pt x="1085016" y="-18688"/>
                              <a:pt x="1278091" y="0"/>
                            </a:cubicBezTo>
                            <a:cubicBezTo>
                              <a:pt x="1471166" y="18688"/>
                              <a:pt x="1609640" y="-8292"/>
                              <a:pt x="1835207" y="0"/>
                            </a:cubicBezTo>
                            <a:cubicBezTo>
                              <a:pt x="2060774" y="8292"/>
                              <a:pt x="2157600" y="2057"/>
                              <a:pt x="2392324" y="0"/>
                            </a:cubicBezTo>
                            <a:cubicBezTo>
                              <a:pt x="2627048" y="-2057"/>
                              <a:pt x="3040290" y="-32608"/>
                              <a:pt x="3277156" y="0"/>
                            </a:cubicBezTo>
                            <a:cubicBezTo>
                              <a:pt x="3287480" y="166857"/>
                              <a:pt x="3254325" y="290572"/>
                              <a:pt x="3277156" y="523220"/>
                            </a:cubicBezTo>
                            <a:cubicBezTo>
                              <a:pt x="3035628" y="506389"/>
                              <a:pt x="2971111" y="546696"/>
                              <a:pt x="2687268" y="523220"/>
                            </a:cubicBezTo>
                            <a:cubicBezTo>
                              <a:pt x="2403425" y="499744"/>
                              <a:pt x="2310548" y="550009"/>
                              <a:pt x="2130151" y="523220"/>
                            </a:cubicBezTo>
                            <a:cubicBezTo>
                              <a:pt x="1949754" y="496431"/>
                              <a:pt x="1741957" y="502137"/>
                              <a:pt x="1474720" y="523220"/>
                            </a:cubicBezTo>
                            <a:cubicBezTo>
                              <a:pt x="1207483" y="544303"/>
                              <a:pt x="1052760" y="523547"/>
                              <a:pt x="852061" y="523220"/>
                            </a:cubicBezTo>
                            <a:cubicBezTo>
                              <a:pt x="651362" y="522893"/>
                              <a:pt x="364132" y="512693"/>
                              <a:pt x="0" y="523220"/>
                            </a:cubicBezTo>
                            <a:cubicBezTo>
                              <a:pt x="-2784" y="374181"/>
                              <a:pt x="3722" y="20770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C3D78B-E4B9-35AC-F59D-91FFD1B8240D}"/>
                  </a:ext>
                </a:extLst>
              </p:cNvPr>
              <p:cNvSpPr txBox="1"/>
              <p:nvPr/>
            </p:nvSpPr>
            <p:spPr>
              <a:xfrm>
                <a:off x="6743944" y="4239096"/>
                <a:ext cx="4073880" cy="578685"/>
              </a:xfrm>
              <a:custGeom>
                <a:avLst/>
                <a:gdLst>
                  <a:gd name="connsiteX0" fmla="*/ 0 w 4073880"/>
                  <a:gd name="connsiteY0" fmla="*/ 0 h 578685"/>
                  <a:gd name="connsiteX1" fmla="*/ 638241 w 4073880"/>
                  <a:gd name="connsiteY1" fmla="*/ 0 h 578685"/>
                  <a:gd name="connsiteX2" fmla="*/ 1317221 w 4073880"/>
                  <a:gd name="connsiteY2" fmla="*/ 0 h 578685"/>
                  <a:gd name="connsiteX3" fmla="*/ 2036940 w 4073880"/>
                  <a:gd name="connsiteY3" fmla="*/ 0 h 578685"/>
                  <a:gd name="connsiteX4" fmla="*/ 2715920 w 4073880"/>
                  <a:gd name="connsiteY4" fmla="*/ 0 h 578685"/>
                  <a:gd name="connsiteX5" fmla="*/ 3476378 w 4073880"/>
                  <a:gd name="connsiteY5" fmla="*/ 0 h 578685"/>
                  <a:gd name="connsiteX6" fmla="*/ 4073880 w 4073880"/>
                  <a:gd name="connsiteY6" fmla="*/ 0 h 578685"/>
                  <a:gd name="connsiteX7" fmla="*/ 4073880 w 4073880"/>
                  <a:gd name="connsiteY7" fmla="*/ 578685 h 578685"/>
                  <a:gd name="connsiteX8" fmla="*/ 3517116 w 4073880"/>
                  <a:gd name="connsiteY8" fmla="*/ 578685 h 578685"/>
                  <a:gd name="connsiteX9" fmla="*/ 2878875 w 4073880"/>
                  <a:gd name="connsiteY9" fmla="*/ 578685 h 578685"/>
                  <a:gd name="connsiteX10" fmla="*/ 2199895 w 4073880"/>
                  <a:gd name="connsiteY10" fmla="*/ 578685 h 578685"/>
                  <a:gd name="connsiteX11" fmla="*/ 1480176 w 4073880"/>
                  <a:gd name="connsiteY11" fmla="*/ 578685 h 578685"/>
                  <a:gd name="connsiteX12" fmla="*/ 923413 w 4073880"/>
                  <a:gd name="connsiteY12" fmla="*/ 578685 h 578685"/>
                  <a:gd name="connsiteX13" fmla="*/ 0 w 4073880"/>
                  <a:gd name="connsiteY13" fmla="*/ 578685 h 578685"/>
                  <a:gd name="connsiteX14" fmla="*/ 0 w 4073880"/>
                  <a:gd name="connsiteY14" fmla="*/ 0 h 57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880" h="578685" fill="none" extrusionOk="0">
                    <a:moveTo>
                      <a:pt x="0" y="0"/>
                    </a:moveTo>
                    <a:cubicBezTo>
                      <a:pt x="140979" y="-13354"/>
                      <a:pt x="476777" y="-22088"/>
                      <a:pt x="638241" y="0"/>
                    </a:cubicBezTo>
                    <a:cubicBezTo>
                      <a:pt x="799705" y="22088"/>
                      <a:pt x="1027175" y="-17122"/>
                      <a:pt x="1317221" y="0"/>
                    </a:cubicBezTo>
                    <a:cubicBezTo>
                      <a:pt x="1607267" y="17122"/>
                      <a:pt x="1890580" y="31748"/>
                      <a:pt x="2036940" y="0"/>
                    </a:cubicBezTo>
                    <a:cubicBezTo>
                      <a:pt x="2183300" y="-31748"/>
                      <a:pt x="2429993" y="28617"/>
                      <a:pt x="2715920" y="0"/>
                    </a:cubicBezTo>
                    <a:cubicBezTo>
                      <a:pt x="3001847" y="-28617"/>
                      <a:pt x="3279535" y="-2693"/>
                      <a:pt x="3476378" y="0"/>
                    </a:cubicBezTo>
                    <a:cubicBezTo>
                      <a:pt x="3673221" y="2693"/>
                      <a:pt x="3878865" y="-24480"/>
                      <a:pt x="4073880" y="0"/>
                    </a:cubicBezTo>
                    <a:cubicBezTo>
                      <a:pt x="4046328" y="246992"/>
                      <a:pt x="4078256" y="401008"/>
                      <a:pt x="4073880" y="578685"/>
                    </a:cubicBezTo>
                    <a:cubicBezTo>
                      <a:pt x="3894769" y="559485"/>
                      <a:pt x="3776015" y="565222"/>
                      <a:pt x="3517116" y="578685"/>
                    </a:cubicBezTo>
                    <a:cubicBezTo>
                      <a:pt x="3258217" y="592148"/>
                      <a:pt x="3015040" y="579115"/>
                      <a:pt x="2878875" y="578685"/>
                    </a:cubicBezTo>
                    <a:cubicBezTo>
                      <a:pt x="2742710" y="578255"/>
                      <a:pt x="2383024" y="610718"/>
                      <a:pt x="2199895" y="578685"/>
                    </a:cubicBezTo>
                    <a:cubicBezTo>
                      <a:pt x="2016766" y="546652"/>
                      <a:pt x="1704708" y="547036"/>
                      <a:pt x="1480176" y="578685"/>
                    </a:cubicBezTo>
                    <a:cubicBezTo>
                      <a:pt x="1255644" y="610334"/>
                      <a:pt x="1132551" y="565917"/>
                      <a:pt x="923413" y="578685"/>
                    </a:cubicBezTo>
                    <a:cubicBezTo>
                      <a:pt x="714275" y="591453"/>
                      <a:pt x="380125" y="620597"/>
                      <a:pt x="0" y="578685"/>
                    </a:cubicBezTo>
                    <a:cubicBezTo>
                      <a:pt x="-17242" y="351507"/>
                      <a:pt x="-21946" y="246050"/>
                      <a:pt x="0" y="0"/>
                    </a:cubicBezTo>
                    <a:close/>
                  </a:path>
                  <a:path w="4073880" h="578685" stroke="0" extrusionOk="0">
                    <a:moveTo>
                      <a:pt x="0" y="0"/>
                    </a:moveTo>
                    <a:cubicBezTo>
                      <a:pt x="142823" y="29261"/>
                      <a:pt x="510210" y="-23806"/>
                      <a:pt x="638241" y="0"/>
                    </a:cubicBezTo>
                    <a:cubicBezTo>
                      <a:pt x="766272" y="23806"/>
                      <a:pt x="1172924" y="-18808"/>
                      <a:pt x="1317221" y="0"/>
                    </a:cubicBezTo>
                    <a:cubicBezTo>
                      <a:pt x="1461518" y="18808"/>
                      <a:pt x="1686967" y="16926"/>
                      <a:pt x="1873985" y="0"/>
                    </a:cubicBezTo>
                    <a:cubicBezTo>
                      <a:pt x="2061003" y="-16926"/>
                      <a:pt x="2215574" y="13022"/>
                      <a:pt x="2430748" y="0"/>
                    </a:cubicBezTo>
                    <a:cubicBezTo>
                      <a:pt x="2645922" y="-13022"/>
                      <a:pt x="2966533" y="10745"/>
                      <a:pt x="3109728" y="0"/>
                    </a:cubicBezTo>
                    <a:cubicBezTo>
                      <a:pt x="3252923" y="-10745"/>
                      <a:pt x="3691997" y="-33999"/>
                      <a:pt x="4073880" y="0"/>
                    </a:cubicBezTo>
                    <a:cubicBezTo>
                      <a:pt x="4061152" y="127345"/>
                      <a:pt x="4067906" y="292378"/>
                      <a:pt x="4073880" y="578685"/>
                    </a:cubicBezTo>
                    <a:cubicBezTo>
                      <a:pt x="3762483" y="610760"/>
                      <a:pt x="3638731" y="572376"/>
                      <a:pt x="3313422" y="578685"/>
                    </a:cubicBezTo>
                    <a:cubicBezTo>
                      <a:pt x="2988113" y="584994"/>
                      <a:pt x="2875556" y="600961"/>
                      <a:pt x="2634442" y="578685"/>
                    </a:cubicBezTo>
                    <a:cubicBezTo>
                      <a:pt x="2393328" y="556409"/>
                      <a:pt x="2149607" y="553492"/>
                      <a:pt x="1996201" y="578685"/>
                    </a:cubicBezTo>
                    <a:cubicBezTo>
                      <a:pt x="1842795" y="603878"/>
                      <a:pt x="1466657" y="551496"/>
                      <a:pt x="1276482" y="578685"/>
                    </a:cubicBezTo>
                    <a:cubicBezTo>
                      <a:pt x="1086307" y="605874"/>
                      <a:pt x="347948" y="574113"/>
                      <a:pt x="0" y="578685"/>
                    </a:cubicBezTo>
                    <a:cubicBezTo>
                      <a:pt x="-22489" y="307586"/>
                      <a:pt x="3420" y="123237"/>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𝑇𝐴𝐵</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0.025,</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𝑛</m:t>
                              </m:r>
                              <m:r>
                                <a:rPr lang="en-US" sz="2800" b="0" i="1" smtClean="0">
                                  <a:latin typeface="Cambria Math" panose="02040503050406030204" pitchFamily="18" charset="0"/>
                                  <a:ea typeface="Cambria Math" panose="02040503050406030204" pitchFamily="18" charset="0"/>
                                </a:rPr>
                                <m:t>−1</m:t>
                              </m:r>
                            </m:e>
                          </m:d>
                        </m:e>
                      </m:d>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FC3D78B-E4B9-35AC-F59D-91FFD1B8240D}"/>
                  </a:ext>
                </a:extLst>
              </p:cNvPr>
              <p:cNvSpPr txBox="1">
                <a:spLocks noRot="1" noChangeAspect="1" noMove="1" noResize="1" noEditPoints="1" noAdjustHandles="1" noChangeArrowheads="1" noChangeShapeType="1" noTextEdit="1"/>
              </p:cNvSpPr>
              <p:nvPr/>
            </p:nvSpPr>
            <p:spPr>
              <a:xfrm>
                <a:off x="6743944" y="4239096"/>
                <a:ext cx="4073880" cy="578685"/>
              </a:xfrm>
              <a:prstGeom prst="rect">
                <a:avLst/>
              </a:prstGeom>
              <a:blipFill>
                <a:blip r:embed="rId8"/>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4073880"/>
                          <a:gd name="connsiteY0" fmla="*/ 0 h 578685"/>
                          <a:gd name="connsiteX1" fmla="*/ 638241 w 4073880"/>
                          <a:gd name="connsiteY1" fmla="*/ 0 h 578685"/>
                          <a:gd name="connsiteX2" fmla="*/ 1317221 w 4073880"/>
                          <a:gd name="connsiteY2" fmla="*/ 0 h 578685"/>
                          <a:gd name="connsiteX3" fmla="*/ 2036940 w 4073880"/>
                          <a:gd name="connsiteY3" fmla="*/ 0 h 578685"/>
                          <a:gd name="connsiteX4" fmla="*/ 2715920 w 4073880"/>
                          <a:gd name="connsiteY4" fmla="*/ 0 h 578685"/>
                          <a:gd name="connsiteX5" fmla="*/ 3476378 w 4073880"/>
                          <a:gd name="connsiteY5" fmla="*/ 0 h 578685"/>
                          <a:gd name="connsiteX6" fmla="*/ 4073880 w 4073880"/>
                          <a:gd name="connsiteY6" fmla="*/ 0 h 578685"/>
                          <a:gd name="connsiteX7" fmla="*/ 4073880 w 4073880"/>
                          <a:gd name="connsiteY7" fmla="*/ 578685 h 578685"/>
                          <a:gd name="connsiteX8" fmla="*/ 3517116 w 4073880"/>
                          <a:gd name="connsiteY8" fmla="*/ 578685 h 578685"/>
                          <a:gd name="connsiteX9" fmla="*/ 2878875 w 4073880"/>
                          <a:gd name="connsiteY9" fmla="*/ 578685 h 578685"/>
                          <a:gd name="connsiteX10" fmla="*/ 2199895 w 4073880"/>
                          <a:gd name="connsiteY10" fmla="*/ 578685 h 578685"/>
                          <a:gd name="connsiteX11" fmla="*/ 1480176 w 4073880"/>
                          <a:gd name="connsiteY11" fmla="*/ 578685 h 578685"/>
                          <a:gd name="connsiteX12" fmla="*/ 923413 w 4073880"/>
                          <a:gd name="connsiteY12" fmla="*/ 578685 h 578685"/>
                          <a:gd name="connsiteX13" fmla="*/ 0 w 4073880"/>
                          <a:gd name="connsiteY13" fmla="*/ 578685 h 578685"/>
                          <a:gd name="connsiteX14" fmla="*/ 0 w 4073880"/>
                          <a:gd name="connsiteY14" fmla="*/ 0 h 57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73880" h="578685" fill="none" extrusionOk="0">
                            <a:moveTo>
                              <a:pt x="0" y="0"/>
                            </a:moveTo>
                            <a:cubicBezTo>
                              <a:pt x="140979" y="-13354"/>
                              <a:pt x="476777" y="-22088"/>
                              <a:pt x="638241" y="0"/>
                            </a:cubicBezTo>
                            <a:cubicBezTo>
                              <a:pt x="799705" y="22088"/>
                              <a:pt x="1027175" y="-17122"/>
                              <a:pt x="1317221" y="0"/>
                            </a:cubicBezTo>
                            <a:cubicBezTo>
                              <a:pt x="1607267" y="17122"/>
                              <a:pt x="1890580" y="31748"/>
                              <a:pt x="2036940" y="0"/>
                            </a:cubicBezTo>
                            <a:cubicBezTo>
                              <a:pt x="2183300" y="-31748"/>
                              <a:pt x="2429993" y="28617"/>
                              <a:pt x="2715920" y="0"/>
                            </a:cubicBezTo>
                            <a:cubicBezTo>
                              <a:pt x="3001847" y="-28617"/>
                              <a:pt x="3279535" y="-2693"/>
                              <a:pt x="3476378" y="0"/>
                            </a:cubicBezTo>
                            <a:cubicBezTo>
                              <a:pt x="3673221" y="2693"/>
                              <a:pt x="3878865" y="-24480"/>
                              <a:pt x="4073880" y="0"/>
                            </a:cubicBezTo>
                            <a:cubicBezTo>
                              <a:pt x="4046328" y="246992"/>
                              <a:pt x="4078256" y="401008"/>
                              <a:pt x="4073880" y="578685"/>
                            </a:cubicBezTo>
                            <a:cubicBezTo>
                              <a:pt x="3894769" y="559485"/>
                              <a:pt x="3776015" y="565222"/>
                              <a:pt x="3517116" y="578685"/>
                            </a:cubicBezTo>
                            <a:cubicBezTo>
                              <a:pt x="3258217" y="592148"/>
                              <a:pt x="3015040" y="579115"/>
                              <a:pt x="2878875" y="578685"/>
                            </a:cubicBezTo>
                            <a:cubicBezTo>
                              <a:pt x="2742710" y="578255"/>
                              <a:pt x="2383024" y="610718"/>
                              <a:pt x="2199895" y="578685"/>
                            </a:cubicBezTo>
                            <a:cubicBezTo>
                              <a:pt x="2016766" y="546652"/>
                              <a:pt x="1704708" y="547036"/>
                              <a:pt x="1480176" y="578685"/>
                            </a:cubicBezTo>
                            <a:cubicBezTo>
                              <a:pt x="1255644" y="610334"/>
                              <a:pt x="1132551" y="565917"/>
                              <a:pt x="923413" y="578685"/>
                            </a:cubicBezTo>
                            <a:cubicBezTo>
                              <a:pt x="714275" y="591453"/>
                              <a:pt x="380125" y="620597"/>
                              <a:pt x="0" y="578685"/>
                            </a:cubicBezTo>
                            <a:cubicBezTo>
                              <a:pt x="-17242" y="351507"/>
                              <a:pt x="-21946" y="246050"/>
                              <a:pt x="0" y="0"/>
                            </a:cubicBezTo>
                            <a:close/>
                          </a:path>
                          <a:path w="4073880" h="578685" stroke="0" extrusionOk="0">
                            <a:moveTo>
                              <a:pt x="0" y="0"/>
                            </a:moveTo>
                            <a:cubicBezTo>
                              <a:pt x="142823" y="29261"/>
                              <a:pt x="510210" y="-23806"/>
                              <a:pt x="638241" y="0"/>
                            </a:cubicBezTo>
                            <a:cubicBezTo>
                              <a:pt x="766272" y="23806"/>
                              <a:pt x="1172924" y="-18808"/>
                              <a:pt x="1317221" y="0"/>
                            </a:cubicBezTo>
                            <a:cubicBezTo>
                              <a:pt x="1461518" y="18808"/>
                              <a:pt x="1686967" y="16926"/>
                              <a:pt x="1873985" y="0"/>
                            </a:cubicBezTo>
                            <a:cubicBezTo>
                              <a:pt x="2061003" y="-16926"/>
                              <a:pt x="2215574" y="13022"/>
                              <a:pt x="2430748" y="0"/>
                            </a:cubicBezTo>
                            <a:cubicBezTo>
                              <a:pt x="2645922" y="-13022"/>
                              <a:pt x="2966533" y="10745"/>
                              <a:pt x="3109728" y="0"/>
                            </a:cubicBezTo>
                            <a:cubicBezTo>
                              <a:pt x="3252923" y="-10745"/>
                              <a:pt x="3691997" y="-33999"/>
                              <a:pt x="4073880" y="0"/>
                            </a:cubicBezTo>
                            <a:cubicBezTo>
                              <a:pt x="4061152" y="127345"/>
                              <a:pt x="4067906" y="292378"/>
                              <a:pt x="4073880" y="578685"/>
                            </a:cubicBezTo>
                            <a:cubicBezTo>
                              <a:pt x="3762483" y="610760"/>
                              <a:pt x="3638731" y="572376"/>
                              <a:pt x="3313422" y="578685"/>
                            </a:cubicBezTo>
                            <a:cubicBezTo>
                              <a:pt x="2988113" y="584994"/>
                              <a:pt x="2875556" y="600961"/>
                              <a:pt x="2634442" y="578685"/>
                            </a:cubicBezTo>
                            <a:cubicBezTo>
                              <a:pt x="2393328" y="556409"/>
                              <a:pt x="2149607" y="553492"/>
                              <a:pt x="1996201" y="578685"/>
                            </a:cubicBezTo>
                            <a:cubicBezTo>
                              <a:pt x="1842795" y="603878"/>
                              <a:pt x="1466657" y="551496"/>
                              <a:pt x="1276482" y="578685"/>
                            </a:cubicBezTo>
                            <a:cubicBezTo>
                              <a:pt x="1086307" y="605874"/>
                              <a:pt x="347948" y="574113"/>
                              <a:pt x="0" y="578685"/>
                            </a:cubicBezTo>
                            <a:cubicBezTo>
                              <a:pt x="-22489" y="307586"/>
                              <a:pt x="3420" y="12323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6159-EE03-EEFD-EFAB-F6FBDBDE20E6}"/>
                  </a:ext>
                </a:extLst>
              </p:cNvPr>
              <p:cNvSpPr txBox="1"/>
              <p:nvPr/>
            </p:nvSpPr>
            <p:spPr>
              <a:xfrm>
                <a:off x="11362555" y="4278243"/>
                <a:ext cx="3145347" cy="523220"/>
              </a:xfrm>
              <a:custGeom>
                <a:avLst/>
                <a:gdLst>
                  <a:gd name="connsiteX0" fmla="*/ 0 w 3145347"/>
                  <a:gd name="connsiteY0" fmla="*/ 0 h 523220"/>
                  <a:gd name="connsiteX1" fmla="*/ 629069 w 3145347"/>
                  <a:gd name="connsiteY1" fmla="*/ 0 h 523220"/>
                  <a:gd name="connsiteX2" fmla="*/ 1289592 w 3145347"/>
                  <a:gd name="connsiteY2" fmla="*/ 0 h 523220"/>
                  <a:gd name="connsiteX3" fmla="*/ 1918662 w 3145347"/>
                  <a:gd name="connsiteY3" fmla="*/ 0 h 523220"/>
                  <a:gd name="connsiteX4" fmla="*/ 2579185 w 3145347"/>
                  <a:gd name="connsiteY4" fmla="*/ 0 h 523220"/>
                  <a:gd name="connsiteX5" fmla="*/ 3145347 w 3145347"/>
                  <a:gd name="connsiteY5" fmla="*/ 0 h 523220"/>
                  <a:gd name="connsiteX6" fmla="*/ 3145347 w 3145347"/>
                  <a:gd name="connsiteY6" fmla="*/ 523220 h 523220"/>
                  <a:gd name="connsiteX7" fmla="*/ 2547731 w 3145347"/>
                  <a:gd name="connsiteY7" fmla="*/ 523220 h 523220"/>
                  <a:gd name="connsiteX8" fmla="*/ 1918662 w 3145347"/>
                  <a:gd name="connsiteY8" fmla="*/ 523220 h 523220"/>
                  <a:gd name="connsiteX9" fmla="*/ 1226685 w 3145347"/>
                  <a:gd name="connsiteY9" fmla="*/ 523220 h 523220"/>
                  <a:gd name="connsiteX10" fmla="*/ 629069 w 3145347"/>
                  <a:gd name="connsiteY10" fmla="*/ 523220 h 523220"/>
                  <a:gd name="connsiteX11" fmla="*/ 0 w 3145347"/>
                  <a:gd name="connsiteY11" fmla="*/ 523220 h 523220"/>
                  <a:gd name="connsiteX12" fmla="*/ 0 w 3145347"/>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5347" h="523220" fill="none" extrusionOk="0">
                    <a:moveTo>
                      <a:pt x="0" y="0"/>
                    </a:moveTo>
                    <a:cubicBezTo>
                      <a:pt x="281568" y="-19718"/>
                      <a:pt x="403403" y="15821"/>
                      <a:pt x="629069" y="0"/>
                    </a:cubicBezTo>
                    <a:cubicBezTo>
                      <a:pt x="854735" y="-15821"/>
                      <a:pt x="1101505" y="21507"/>
                      <a:pt x="1289592" y="0"/>
                    </a:cubicBezTo>
                    <a:cubicBezTo>
                      <a:pt x="1477679" y="-21507"/>
                      <a:pt x="1688948" y="-8014"/>
                      <a:pt x="1918662" y="0"/>
                    </a:cubicBezTo>
                    <a:cubicBezTo>
                      <a:pt x="2148376" y="8014"/>
                      <a:pt x="2349024" y="8540"/>
                      <a:pt x="2579185" y="0"/>
                    </a:cubicBezTo>
                    <a:cubicBezTo>
                      <a:pt x="2809346" y="-8540"/>
                      <a:pt x="2917013" y="9727"/>
                      <a:pt x="3145347" y="0"/>
                    </a:cubicBezTo>
                    <a:cubicBezTo>
                      <a:pt x="3141422" y="226118"/>
                      <a:pt x="3159320" y="382057"/>
                      <a:pt x="3145347" y="523220"/>
                    </a:cubicBezTo>
                    <a:cubicBezTo>
                      <a:pt x="3009313" y="501407"/>
                      <a:pt x="2690685" y="541187"/>
                      <a:pt x="2547731" y="523220"/>
                    </a:cubicBezTo>
                    <a:cubicBezTo>
                      <a:pt x="2404777" y="505253"/>
                      <a:pt x="2132615" y="532111"/>
                      <a:pt x="1918662" y="523220"/>
                    </a:cubicBezTo>
                    <a:cubicBezTo>
                      <a:pt x="1704709" y="514329"/>
                      <a:pt x="1432644" y="547730"/>
                      <a:pt x="1226685" y="523220"/>
                    </a:cubicBezTo>
                    <a:cubicBezTo>
                      <a:pt x="1020726" y="498710"/>
                      <a:pt x="876199" y="509404"/>
                      <a:pt x="629069" y="523220"/>
                    </a:cubicBezTo>
                    <a:cubicBezTo>
                      <a:pt x="381939" y="537036"/>
                      <a:pt x="294114" y="542906"/>
                      <a:pt x="0" y="523220"/>
                    </a:cubicBezTo>
                    <a:cubicBezTo>
                      <a:pt x="-19527" y="416124"/>
                      <a:pt x="2310" y="252991"/>
                      <a:pt x="0" y="0"/>
                    </a:cubicBezTo>
                    <a:close/>
                  </a:path>
                  <a:path w="3145347" h="523220" stroke="0" extrusionOk="0">
                    <a:moveTo>
                      <a:pt x="0" y="0"/>
                    </a:moveTo>
                    <a:cubicBezTo>
                      <a:pt x="228168" y="18655"/>
                      <a:pt x="302840" y="-1088"/>
                      <a:pt x="597616" y="0"/>
                    </a:cubicBezTo>
                    <a:cubicBezTo>
                      <a:pt x="892392" y="1088"/>
                      <a:pt x="1012679" y="-2583"/>
                      <a:pt x="1226685" y="0"/>
                    </a:cubicBezTo>
                    <a:cubicBezTo>
                      <a:pt x="1440691" y="2583"/>
                      <a:pt x="1649102" y="-14294"/>
                      <a:pt x="1761394" y="0"/>
                    </a:cubicBezTo>
                    <a:cubicBezTo>
                      <a:pt x="1873686" y="14294"/>
                      <a:pt x="2105906" y="16722"/>
                      <a:pt x="2296103" y="0"/>
                    </a:cubicBezTo>
                    <a:cubicBezTo>
                      <a:pt x="2486300" y="-16722"/>
                      <a:pt x="2856089" y="-10677"/>
                      <a:pt x="3145347" y="0"/>
                    </a:cubicBezTo>
                    <a:cubicBezTo>
                      <a:pt x="3155671" y="166857"/>
                      <a:pt x="3122516" y="290572"/>
                      <a:pt x="3145347" y="523220"/>
                    </a:cubicBezTo>
                    <a:cubicBezTo>
                      <a:pt x="2913638" y="533624"/>
                      <a:pt x="2732875" y="541048"/>
                      <a:pt x="2579185" y="523220"/>
                    </a:cubicBezTo>
                    <a:cubicBezTo>
                      <a:pt x="2425495" y="505392"/>
                      <a:pt x="2220784" y="530149"/>
                      <a:pt x="2044476" y="523220"/>
                    </a:cubicBezTo>
                    <a:cubicBezTo>
                      <a:pt x="1868168" y="516291"/>
                      <a:pt x="1551918" y="545183"/>
                      <a:pt x="1415406" y="523220"/>
                    </a:cubicBezTo>
                    <a:cubicBezTo>
                      <a:pt x="1278894" y="501258"/>
                      <a:pt x="1026716" y="538201"/>
                      <a:pt x="817790" y="523220"/>
                    </a:cubicBezTo>
                    <a:cubicBezTo>
                      <a:pt x="608864" y="508239"/>
                      <a:pt x="199777" y="492982"/>
                      <a:pt x="0" y="523220"/>
                    </a:cubicBezTo>
                    <a:cubicBezTo>
                      <a:pt x="-2784" y="374181"/>
                      <a:pt x="3722" y="20770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𝑇𝐴𝐵</m:t>
                          </m:r>
                        </m:sub>
                      </m:sSub>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0.025,9</m:t>
                          </m:r>
                        </m:e>
                      </m:d>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48BD6159-EE03-EEFD-EFAB-F6FBDBDE20E6}"/>
                  </a:ext>
                </a:extLst>
              </p:cNvPr>
              <p:cNvSpPr txBox="1">
                <a:spLocks noRot="1" noChangeAspect="1" noMove="1" noResize="1" noEditPoints="1" noAdjustHandles="1" noChangeArrowheads="1" noChangeShapeType="1" noTextEdit="1"/>
              </p:cNvSpPr>
              <p:nvPr/>
            </p:nvSpPr>
            <p:spPr>
              <a:xfrm>
                <a:off x="11362555" y="4278243"/>
                <a:ext cx="3145347" cy="523220"/>
              </a:xfrm>
              <a:prstGeom prst="rect">
                <a:avLst/>
              </a:prstGeom>
              <a:blipFill>
                <a:blip r:embed="rId9"/>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145347"/>
                          <a:gd name="connsiteY0" fmla="*/ 0 h 523220"/>
                          <a:gd name="connsiteX1" fmla="*/ 629069 w 3145347"/>
                          <a:gd name="connsiteY1" fmla="*/ 0 h 523220"/>
                          <a:gd name="connsiteX2" fmla="*/ 1289592 w 3145347"/>
                          <a:gd name="connsiteY2" fmla="*/ 0 h 523220"/>
                          <a:gd name="connsiteX3" fmla="*/ 1918662 w 3145347"/>
                          <a:gd name="connsiteY3" fmla="*/ 0 h 523220"/>
                          <a:gd name="connsiteX4" fmla="*/ 2579185 w 3145347"/>
                          <a:gd name="connsiteY4" fmla="*/ 0 h 523220"/>
                          <a:gd name="connsiteX5" fmla="*/ 3145347 w 3145347"/>
                          <a:gd name="connsiteY5" fmla="*/ 0 h 523220"/>
                          <a:gd name="connsiteX6" fmla="*/ 3145347 w 3145347"/>
                          <a:gd name="connsiteY6" fmla="*/ 523220 h 523220"/>
                          <a:gd name="connsiteX7" fmla="*/ 2547731 w 3145347"/>
                          <a:gd name="connsiteY7" fmla="*/ 523220 h 523220"/>
                          <a:gd name="connsiteX8" fmla="*/ 1918662 w 3145347"/>
                          <a:gd name="connsiteY8" fmla="*/ 523220 h 523220"/>
                          <a:gd name="connsiteX9" fmla="*/ 1226685 w 3145347"/>
                          <a:gd name="connsiteY9" fmla="*/ 523220 h 523220"/>
                          <a:gd name="connsiteX10" fmla="*/ 629069 w 3145347"/>
                          <a:gd name="connsiteY10" fmla="*/ 523220 h 523220"/>
                          <a:gd name="connsiteX11" fmla="*/ 0 w 3145347"/>
                          <a:gd name="connsiteY11" fmla="*/ 523220 h 523220"/>
                          <a:gd name="connsiteX12" fmla="*/ 0 w 3145347"/>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5347" h="523220" fill="none" extrusionOk="0">
                            <a:moveTo>
                              <a:pt x="0" y="0"/>
                            </a:moveTo>
                            <a:cubicBezTo>
                              <a:pt x="281568" y="-19718"/>
                              <a:pt x="403403" y="15821"/>
                              <a:pt x="629069" y="0"/>
                            </a:cubicBezTo>
                            <a:cubicBezTo>
                              <a:pt x="854735" y="-15821"/>
                              <a:pt x="1101505" y="21507"/>
                              <a:pt x="1289592" y="0"/>
                            </a:cubicBezTo>
                            <a:cubicBezTo>
                              <a:pt x="1477679" y="-21507"/>
                              <a:pt x="1688948" y="-8014"/>
                              <a:pt x="1918662" y="0"/>
                            </a:cubicBezTo>
                            <a:cubicBezTo>
                              <a:pt x="2148376" y="8014"/>
                              <a:pt x="2349024" y="8540"/>
                              <a:pt x="2579185" y="0"/>
                            </a:cubicBezTo>
                            <a:cubicBezTo>
                              <a:pt x="2809346" y="-8540"/>
                              <a:pt x="2917013" y="9727"/>
                              <a:pt x="3145347" y="0"/>
                            </a:cubicBezTo>
                            <a:cubicBezTo>
                              <a:pt x="3141422" y="226118"/>
                              <a:pt x="3159320" y="382057"/>
                              <a:pt x="3145347" y="523220"/>
                            </a:cubicBezTo>
                            <a:cubicBezTo>
                              <a:pt x="3009313" y="501407"/>
                              <a:pt x="2690685" y="541187"/>
                              <a:pt x="2547731" y="523220"/>
                            </a:cubicBezTo>
                            <a:cubicBezTo>
                              <a:pt x="2404777" y="505253"/>
                              <a:pt x="2132615" y="532111"/>
                              <a:pt x="1918662" y="523220"/>
                            </a:cubicBezTo>
                            <a:cubicBezTo>
                              <a:pt x="1704709" y="514329"/>
                              <a:pt x="1432644" y="547730"/>
                              <a:pt x="1226685" y="523220"/>
                            </a:cubicBezTo>
                            <a:cubicBezTo>
                              <a:pt x="1020726" y="498710"/>
                              <a:pt x="876199" y="509404"/>
                              <a:pt x="629069" y="523220"/>
                            </a:cubicBezTo>
                            <a:cubicBezTo>
                              <a:pt x="381939" y="537036"/>
                              <a:pt x="294114" y="542906"/>
                              <a:pt x="0" y="523220"/>
                            </a:cubicBezTo>
                            <a:cubicBezTo>
                              <a:pt x="-19527" y="416124"/>
                              <a:pt x="2310" y="252991"/>
                              <a:pt x="0" y="0"/>
                            </a:cubicBezTo>
                            <a:close/>
                          </a:path>
                          <a:path w="3145347" h="523220" stroke="0" extrusionOk="0">
                            <a:moveTo>
                              <a:pt x="0" y="0"/>
                            </a:moveTo>
                            <a:cubicBezTo>
                              <a:pt x="228168" y="18655"/>
                              <a:pt x="302840" y="-1088"/>
                              <a:pt x="597616" y="0"/>
                            </a:cubicBezTo>
                            <a:cubicBezTo>
                              <a:pt x="892392" y="1088"/>
                              <a:pt x="1012679" y="-2583"/>
                              <a:pt x="1226685" y="0"/>
                            </a:cubicBezTo>
                            <a:cubicBezTo>
                              <a:pt x="1440691" y="2583"/>
                              <a:pt x="1649102" y="-14294"/>
                              <a:pt x="1761394" y="0"/>
                            </a:cubicBezTo>
                            <a:cubicBezTo>
                              <a:pt x="1873686" y="14294"/>
                              <a:pt x="2105906" y="16722"/>
                              <a:pt x="2296103" y="0"/>
                            </a:cubicBezTo>
                            <a:cubicBezTo>
                              <a:pt x="2486300" y="-16722"/>
                              <a:pt x="2856089" y="-10677"/>
                              <a:pt x="3145347" y="0"/>
                            </a:cubicBezTo>
                            <a:cubicBezTo>
                              <a:pt x="3155671" y="166857"/>
                              <a:pt x="3122516" y="290572"/>
                              <a:pt x="3145347" y="523220"/>
                            </a:cubicBezTo>
                            <a:cubicBezTo>
                              <a:pt x="2913638" y="533624"/>
                              <a:pt x="2732875" y="541048"/>
                              <a:pt x="2579185" y="523220"/>
                            </a:cubicBezTo>
                            <a:cubicBezTo>
                              <a:pt x="2425495" y="505392"/>
                              <a:pt x="2220784" y="530149"/>
                              <a:pt x="2044476" y="523220"/>
                            </a:cubicBezTo>
                            <a:cubicBezTo>
                              <a:pt x="1868168" y="516291"/>
                              <a:pt x="1551918" y="545183"/>
                              <a:pt x="1415406" y="523220"/>
                            </a:cubicBezTo>
                            <a:cubicBezTo>
                              <a:pt x="1278894" y="501258"/>
                              <a:pt x="1026716" y="538201"/>
                              <a:pt x="817790" y="523220"/>
                            </a:cubicBezTo>
                            <a:cubicBezTo>
                              <a:pt x="608864" y="508239"/>
                              <a:pt x="199777" y="492982"/>
                              <a:pt x="0" y="523220"/>
                            </a:cubicBezTo>
                            <a:cubicBezTo>
                              <a:pt x="-2784" y="374181"/>
                              <a:pt x="3722" y="20770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E00E86-C7AB-B560-BFC9-58D0C7B5C36D}"/>
                  </a:ext>
                </a:extLst>
              </p:cNvPr>
              <p:cNvSpPr txBox="1"/>
              <p:nvPr/>
            </p:nvSpPr>
            <p:spPr>
              <a:xfrm>
                <a:off x="11362555" y="5435720"/>
                <a:ext cx="3145347" cy="523220"/>
              </a:xfrm>
              <a:custGeom>
                <a:avLst/>
                <a:gdLst>
                  <a:gd name="connsiteX0" fmla="*/ 0 w 3145347"/>
                  <a:gd name="connsiteY0" fmla="*/ 0 h 523220"/>
                  <a:gd name="connsiteX1" fmla="*/ 629069 w 3145347"/>
                  <a:gd name="connsiteY1" fmla="*/ 0 h 523220"/>
                  <a:gd name="connsiteX2" fmla="*/ 1289592 w 3145347"/>
                  <a:gd name="connsiteY2" fmla="*/ 0 h 523220"/>
                  <a:gd name="connsiteX3" fmla="*/ 1918662 w 3145347"/>
                  <a:gd name="connsiteY3" fmla="*/ 0 h 523220"/>
                  <a:gd name="connsiteX4" fmla="*/ 2579185 w 3145347"/>
                  <a:gd name="connsiteY4" fmla="*/ 0 h 523220"/>
                  <a:gd name="connsiteX5" fmla="*/ 3145347 w 3145347"/>
                  <a:gd name="connsiteY5" fmla="*/ 0 h 523220"/>
                  <a:gd name="connsiteX6" fmla="*/ 3145347 w 3145347"/>
                  <a:gd name="connsiteY6" fmla="*/ 523220 h 523220"/>
                  <a:gd name="connsiteX7" fmla="*/ 2547731 w 3145347"/>
                  <a:gd name="connsiteY7" fmla="*/ 523220 h 523220"/>
                  <a:gd name="connsiteX8" fmla="*/ 1918662 w 3145347"/>
                  <a:gd name="connsiteY8" fmla="*/ 523220 h 523220"/>
                  <a:gd name="connsiteX9" fmla="*/ 1226685 w 3145347"/>
                  <a:gd name="connsiteY9" fmla="*/ 523220 h 523220"/>
                  <a:gd name="connsiteX10" fmla="*/ 629069 w 3145347"/>
                  <a:gd name="connsiteY10" fmla="*/ 523220 h 523220"/>
                  <a:gd name="connsiteX11" fmla="*/ 0 w 3145347"/>
                  <a:gd name="connsiteY11" fmla="*/ 523220 h 523220"/>
                  <a:gd name="connsiteX12" fmla="*/ 0 w 3145347"/>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5347" h="523220" fill="none" extrusionOk="0">
                    <a:moveTo>
                      <a:pt x="0" y="0"/>
                    </a:moveTo>
                    <a:cubicBezTo>
                      <a:pt x="281568" y="-19718"/>
                      <a:pt x="403403" y="15821"/>
                      <a:pt x="629069" y="0"/>
                    </a:cubicBezTo>
                    <a:cubicBezTo>
                      <a:pt x="854735" y="-15821"/>
                      <a:pt x="1101505" y="21507"/>
                      <a:pt x="1289592" y="0"/>
                    </a:cubicBezTo>
                    <a:cubicBezTo>
                      <a:pt x="1477679" y="-21507"/>
                      <a:pt x="1688948" y="-8014"/>
                      <a:pt x="1918662" y="0"/>
                    </a:cubicBezTo>
                    <a:cubicBezTo>
                      <a:pt x="2148376" y="8014"/>
                      <a:pt x="2349024" y="8540"/>
                      <a:pt x="2579185" y="0"/>
                    </a:cubicBezTo>
                    <a:cubicBezTo>
                      <a:pt x="2809346" y="-8540"/>
                      <a:pt x="2917013" y="9727"/>
                      <a:pt x="3145347" y="0"/>
                    </a:cubicBezTo>
                    <a:cubicBezTo>
                      <a:pt x="3141422" y="226118"/>
                      <a:pt x="3159320" y="382057"/>
                      <a:pt x="3145347" y="523220"/>
                    </a:cubicBezTo>
                    <a:cubicBezTo>
                      <a:pt x="3009313" y="501407"/>
                      <a:pt x="2690685" y="541187"/>
                      <a:pt x="2547731" y="523220"/>
                    </a:cubicBezTo>
                    <a:cubicBezTo>
                      <a:pt x="2404777" y="505253"/>
                      <a:pt x="2132615" y="532111"/>
                      <a:pt x="1918662" y="523220"/>
                    </a:cubicBezTo>
                    <a:cubicBezTo>
                      <a:pt x="1704709" y="514329"/>
                      <a:pt x="1432644" y="547730"/>
                      <a:pt x="1226685" y="523220"/>
                    </a:cubicBezTo>
                    <a:cubicBezTo>
                      <a:pt x="1020726" y="498710"/>
                      <a:pt x="876199" y="509404"/>
                      <a:pt x="629069" y="523220"/>
                    </a:cubicBezTo>
                    <a:cubicBezTo>
                      <a:pt x="381939" y="537036"/>
                      <a:pt x="294114" y="542906"/>
                      <a:pt x="0" y="523220"/>
                    </a:cubicBezTo>
                    <a:cubicBezTo>
                      <a:pt x="-19527" y="416124"/>
                      <a:pt x="2310" y="252991"/>
                      <a:pt x="0" y="0"/>
                    </a:cubicBezTo>
                    <a:close/>
                  </a:path>
                  <a:path w="3145347" h="523220" stroke="0" extrusionOk="0">
                    <a:moveTo>
                      <a:pt x="0" y="0"/>
                    </a:moveTo>
                    <a:cubicBezTo>
                      <a:pt x="228168" y="18655"/>
                      <a:pt x="302840" y="-1088"/>
                      <a:pt x="597616" y="0"/>
                    </a:cubicBezTo>
                    <a:cubicBezTo>
                      <a:pt x="892392" y="1088"/>
                      <a:pt x="1012679" y="-2583"/>
                      <a:pt x="1226685" y="0"/>
                    </a:cubicBezTo>
                    <a:cubicBezTo>
                      <a:pt x="1440691" y="2583"/>
                      <a:pt x="1649102" y="-14294"/>
                      <a:pt x="1761394" y="0"/>
                    </a:cubicBezTo>
                    <a:cubicBezTo>
                      <a:pt x="1873686" y="14294"/>
                      <a:pt x="2105906" y="16722"/>
                      <a:pt x="2296103" y="0"/>
                    </a:cubicBezTo>
                    <a:cubicBezTo>
                      <a:pt x="2486300" y="-16722"/>
                      <a:pt x="2856089" y="-10677"/>
                      <a:pt x="3145347" y="0"/>
                    </a:cubicBezTo>
                    <a:cubicBezTo>
                      <a:pt x="3155671" y="166857"/>
                      <a:pt x="3122516" y="290572"/>
                      <a:pt x="3145347" y="523220"/>
                    </a:cubicBezTo>
                    <a:cubicBezTo>
                      <a:pt x="2913638" y="533624"/>
                      <a:pt x="2732875" y="541048"/>
                      <a:pt x="2579185" y="523220"/>
                    </a:cubicBezTo>
                    <a:cubicBezTo>
                      <a:pt x="2425495" y="505392"/>
                      <a:pt x="2220784" y="530149"/>
                      <a:pt x="2044476" y="523220"/>
                    </a:cubicBezTo>
                    <a:cubicBezTo>
                      <a:pt x="1868168" y="516291"/>
                      <a:pt x="1551918" y="545183"/>
                      <a:pt x="1415406" y="523220"/>
                    </a:cubicBezTo>
                    <a:cubicBezTo>
                      <a:pt x="1278894" y="501258"/>
                      <a:pt x="1026716" y="538201"/>
                      <a:pt x="817790" y="523220"/>
                    </a:cubicBezTo>
                    <a:cubicBezTo>
                      <a:pt x="608864" y="508239"/>
                      <a:pt x="199777" y="492982"/>
                      <a:pt x="0" y="523220"/>
                    </a:cubicBezTo>
                    <a:cubicBezTo>
                      <a:pt x="-2784" y="374181"/>
                      <a:pt x="3722" y="20770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𝑡</m:t>
                          </m:r>
                        </m:e>
                        <m:sub>
                          <m:r>
                            <a:rPr lang="en-US" sz="2800" b="0" i="1" smtClean="0">
                              <a:latin typeface="Cambria Math" panose="02040503050406030204" pitchFamily="18" charset="0"/>
                              <a:ea typeface="Cambria Math" panose="02040503050406030204" pitchFamily="18" charset="0"/>
                            </a:rPr>
                            <m:t>𝑇𝐴𝐵</m:t>
                          </m:r>
                        </m:sub>
                      </m:sSub>
                      <m:r>
                        <a:rPr lang="en-US" sz="2800" b="0" i="1" smtClean="0">
                          <a:latin typeface="Cambria Math" panose="02040503050406030204" pitchFamily="18" charset="0"/>
                          <a:ea typeface="Cambria Math" panose="02040503050406030204" pitchFamily="18" charset="0"/>
                        </a:rPr>
                        <m:t>=2.262</m:t>
                      </m:r>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79E00E86-C7AB-B560-BFC9-58D0C7B5C36D}"/>
                  </a:ext>
                </a:extLst>
              </p:cNvPr>
              <p:cNvSpPr txBox="1">
                <a:spLocks noRot="1" noChangeAspect="1" noMove="1" noResize="1" noEditPoints="1" noAdjustHandles="1" noChangeArrowheads="1" noChangeShapeType="1" noTextEdit="1"/>
              </p:cNvSpPr>
              <p:nvPr/>
            </p:nvSpPr>
            <p:spPr>
              <a:xfrm>
                <a:off x="11362555" y="5435720"/>
                <a:ext cx="3145347" cy="523220"/>
              </a:xfrm>
              <a:prstGeom prst="rect">
                <a:avLst/>
              </a:prstGeom>
              <a:blipFill>
                <a:blip r:embed="rId10"/>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145347"/>
                          <a:gd name="connsiteY0" fmla="*/ 0 h 523220"/>
                          <a:gd name="connsiteX1" fmla="*/ 629069 w 3145347"/>
                          <a:gd name="connsiteY1" fmla="*/ 0 h 523220"/>
                          <a:gd name="connsiteX2" fmla="*/ 1289592 w 3145347"/>
                          <a:gd name="connsiteY2" fmla="*/ 0 h 523220"/>
                          <a:gd name="connsiteX3" fmla="*/ 1918662 w 3145347"/>
                          <a:gd name="connsiteY3" fmla="*/ 0 h 523220"/>
                          <a:gd name="connsiteX4" fmla="*/ 2579185 w 3145347"/>
                          <a:gd name="connsiteY4" fmla="*/ 0 h 523220"/>
                          <a:gd name="connsiteX5" fmla="*/ 3145347 w 3145347"/>
                          <a:gd name="connsiteY5" fmla="*/ 0 h 523220"/>
                          <a:gd name="connsiteX6" fmla="*/ 3145347 w 3145347"/>
                          <a:gd name="connsiteY6" fmla="*/ 523220 h 523220"/>
                          <a:gd name="connsiteX7" fmla="*/ 2547731 w 3145347"/>
                          <a:gd name="connsiteY7" fmla="*/ 523220 h 523220"/>
                          <a:gd name="connsiteX8" fmla="*/ 1918662 w 3145347"/>
                          <a:gd name="connsiteY8" fmla="*/ 523220 h 523220"/>
                          <a:gd name="connsiteX9" fmla="*/ 1226685 w 3145347"/>
                          <a:gd name="connsiteY9" fmla="*/ 523220 h 523220"/>
                          <a:gd name="connsiteX10" fmla="*/ 629069 w 3145347"/>
                          <a:gd name="connsiteY10" fmla="*/ 523220 h 523220"/>
                          <a:gd name="connsiteX11" fmla="*/ 0 w 3145347"/>
                          <a:gd name="connsiteY11" fmla="*/ 523220 h 523220"/>
                          <a:gd name="connsiteX12" fmla="*/ 0 w 3145347"/>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5347" h="523220" fill="none" extrusionOk="0">
                            <a:moveTo>
                              <a:pt x="0" y="0"/>
                            </a:moveTo>
                            <a:cubicBezTo>
                              <a:pt x="281568" y="-19718"/>
                              <a:pt x="403403" y="15821"/>
                              <a:pt x="629069" y="0"/>
                            </a:cubicBezTo>
                            <a:cubicBezTo>
                              <a:pt x="854735" y="-15821"/>
                              <a:pt x="1101505" y="21507"/>
                              <a:pt x="1289592" y="0"/>
                            </a:cubicBezTo>
                            <a:cubicBezTo>
                              <a:pt x="1477679" y="-21507"/>
                              <a:pt x="1688948" y="-8014"/>
                              <a:pt x="1918662" y="0"/>
                            </a:cubicBezTo>
                            <a:cubicBezTo>
                              <a:pt x="2148376" y="8014"/>
                              <a:pt x="2349024" y="8540"/>
                              <a:pt x="2579185" y="0"/>
                            </a:cubicBezTo>
                            <a:cubicBezTo>
                              <a:pt x="2809346" y="-8540"/>
                              <a:pt x="2917013" y="9727"/>
                              <a:pt x="3145347" y="0"/>
                            </a:cubicBezTo>
                            <a:cubicBezTo>
                              <a:pt x="3141422" y="226118"/>
                              <a:pt x="3159320" y="382057"/>
                              <a:pt x="3145347" y="523220"/>
                            </a:cubicBezTo>
                            <a:cubicBezTo>
                              <a:pt x="3009313" y="501407"/>
                              <a:pt x="2690685" y="541187"/>
                              <a:pt x="2547731" y="523220"/>
                            </a:cubicBezTo>
                            <a:cubicBezTo>
                              <a:pt x="2404777" y="505253"/>
                              <a:pt x="2132615" y="532111"/>
                              <a:pt x="1918662" y="523220"/>
                            </a:cubicBezTo>
                            <a:cubicBezTo>
                              <a:pt x="1704709" y="514329"/>
                              <a:pt x="1432644" y="547730"/>
                              <a:pt x="1226685" y="523220"/>
                            </a:cubicBezTo>
                            <a:cubicBezTo>
                              <a:pt x="1020726" y="498710"/>
                              <a:pt x="876199" y="509404"/>
                              <a:pt x="629069" y="523220"/>
                            </a:cubicBezTo>
                            <a:cubicBezTo>
                              <a:pt x="381939" y="537036"/>
                              <a:pt x="294114" y="542906"/>
                              <a:pt x="0" y="523220"/>
                            </a:cubicBezTo>
                            <a:cubicBezTo>
                              <a:pt x="-19527" y="416124"/>
                              <a:pt x="2310" y="252991"/>
                              <a:pt x="0" y="0"/>
                            </a:cubicBezTo>
                            <a:close/>
                          </a:path>
                          <a:path w="3145347" h="523220" stroke="0" extrusionOk="0">
                            <a:moveTo>
                              <a:pt x="0" y="0"/>
                            </a:moveTo>
                            <a:cubicBezTo>
                              <a:pt x="228168" y="18655"/>
                              <a:pt x="302840" y="-1088"/>
                              <a:pt x="597616" y="0"/>
                            </a:cubicBezTo>
                            <a:cubicBezTo>
                              <a:pt x="892392" y="1088"/>
                              <a:pt x="1012679" y="-2583"/>
                              <a:pt x="1226685" y="0"/>
                            </a:cubicBezTo>
                            <a:cubicBezTo>
                              <a:pt x="1440691" y="2583"/>
                              <a:pt x="1649102" y="-14294"/>
                              <a:pt x="1761394" y="0"/>
                            </a:cubicBezTo>
                            <a:cubicBezTo>
                              <a:pt x="1873686" y="14294"/>
                              <a:pt x="2105906" y="16722"/>
                              <a:pt x="2296103" y="0"/>
                            </a:cubicBezTo>
                            <a:cubicBezTo>
                              <a:pt x="2486300" y="-16722"/>
                              <a:pt x="2856089" y="-10677"/>
                              <a:pt x="3145347" y="0"/>
                            </a:cubicBezTo>
                            <a:cubicBezTo>
                              <a:pt x="3155671" y="166857"/>
                              <a:pt x="3122516" y="290572"/>
                              <a:pt x="3145347" y="523220"/>
                            </a:cubicBezTo>
                            <a:cubicBezTo>
                              <a:pt x="2913638" y="533624"/>
                              <a:pt x="2732875" y="541048"/>
                              <a:pt x="2579185" y="523220"/>
                            </a:cubicBezTo>
                            <a:cubicBezTo>
                              <a:pt x="2425495" y="505392"/>
                              <a:pt x="2220784" y="530149"/>
                              <a:pt x="2044476" y="523220"/>
                            </a:cubicBezTo>
                            <a:cubicBezTo>
                              <a:pt x="1868168" y="516291"/>
                              <a:pt x="1551918" y="545183"/>
                              <a:pt x="1415406" y="523220"/>
                            </a:cubicBezTo>
                            <a:cubicBezTo>
                              <a:pt x="1278894" y="501258"/>
                              <a:pt x="1026716" y="538201"/>
                              <a:pt x="817790" y="523220"/>
                            </a:cubicBezTo>
                            <a:cubicBezTo>
                              <a:pt x="608864" y="508239"/>
                              <a:pt x="199777" y="492982"/>
                              <a:pt x="0" y="523220"/>
                            </a:cubicBezTo>
                            <a:cubicBezTo>
                              <a:pt x="-2784" y="374181"/>
                              <a:pt x="3722" y="20770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EBED1C6-EBFC-47A7-16E0-111643F6DE07}"/>
                  </a:ext>
                </a:extLst>
              </p:cNvPr>
              <p:cNvSpPr txBox="1"/>
              <p:nvPr/>
            </p:nvSpPr>
            <p:spPr>
              <a:xfrm>
                <a:off x="311954" y="5840946"/>
                <a:ext cx="4594469" cy="2071465"/>
              </a:xfrm>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olidFill>
                <a:schemeClr val="accent5">
                  <a:lumMod val="60000"/>
                  <a:lumOff val="40000"/>
                </a:schemeClr>
              </a:solidFill>
              <a:ln w="19050">
                <a:solidFill>
                  <a:schemeClr val="tx1"/>
                </a:solidFill>
                <a:extLst>
                  <a:ext uri="{C807C97D-BFC1-408E-A445-0C87EB9F89A2}">
                    <ask:lineSketchStyleProps xmlns:ask="http://schemas.microsoft.com/office/drawing/2018/sketchyshapes" sd="4187975338">
                      <a:prstGeom prst="rect">
                        <a:avLst/>
                      </a:prstGeom>
                      <ask:type>
                        <ask:lineSketchScribble/>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Decision:</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We may reject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if,</a:t>
                </a:r>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left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right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oMath>
                </a14:m>
                <a:endParaRPr lang="en-US" sz="2400" dirty="0"/>
              </a:p>
            </p:txBody>
          </p:sp>
        </mc:Choice>
        <mc:Fallback>
          <p:sp>
            <p:nvSpPr>
              <p:cNvPr id="16" name="TextBox 15">
                <a:extLst>
                  <a:ext uri="{FF2B5EF4-FFF2-40B4-BE49-F238E27FC236}">
                    <a16:creationId xmlns:a16="http://schemas.microsoft.com/office/drawing/2014/main" id="{EEBED1C6-EBFC-47A7-16E0-111643F6DE07}"/>
                  </a:ext>
                </a:extLst>
              </p:cNvPr>
              <p:cNvSpPr txBox="1">
                <a:spLocks noRot="1" noChangeAspect="1" noMove="1" noResize="1" noEditPoints="1" noAdjustHandles="1" noChangeArrowheads="1" noChangeShapeType="1" noTextEdit="1"/>
              </p:cNvSpPr>
              <p:nvPr/>
            </p:nvSpPr>
            <p:spPr>
              <a:xfrm>
                <a:off x="311954" y="5840946"/>
                <a:ext cx="4594469" cy="2071465"/>
              </a:xfrm>
              <a:prstGeom prst="rect">
                <a:avLst/>
              </a:prstGeom>
              <a:blipFill>
                <a:blip r:embed="rId11"/>
                <a:stretch>
                  <a:fillRect l="-1440" t="-568"/>
                </a:stretch>
              </a:blipFill>
              <a:ln w="19050">
                <a:solidFill>
                  <a:schemeClr val="tx1"/>
                </a:solidFill>
                <a:extLst>
                  <a:ext uri="{C807C97D-BFC1-408E-A445-0C87EB9F89A2}">
                    <ask:lineSketchStyleProps xmlns:ask="http://schemas.microsoft.com/office/drawing/2018/sketchyshapes" sd="4187975338">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FC63469-90FE-262D-DE7C-B7575053FD33}"/>
                  </a:ext>
                </a:extLst>
              </p:cNvPr>
              <p:cNvSpPr txBox="1"/>
              <p:nvPr/>
            </p:nvSpPr>
            <p:spPr>
              <a:xfrm>
                <a:off x="6506354" y="5946867"/>
                <a:ext cx="2713417" cy="584775"/>
              </a:xfrm>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𝑡</m:t>
                              </m:r>
                            </m:e>
                            <m:sub>
                              <m:r>
                                <a:rPr lang="en-US" sz="3200" b="0" i="1" smtClean="0">
                                  <a:latin typeface="Cambria Math" panose="02040503050406030204" pitchFamily="18" charset="0"/>
                                </a:rPr>
                                <m:t>𝐶𝐴𝐿</m:t>
                              </m:r>
                            </m:sub>
                          </m:sSub>
                        </m:e>
                      </m:d>
                      <m:r>
                        <a:rPr lang="en-US" sz="3200" b="0" i="1" smtClean="0">
                          <a:latin typeface="Cambria Math" panose="02040503050406030204" pitchFamily="18" charset="0"/>
                        </a:rPr>
                        <m:t>&lt;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𝑡</m:t>
                          </m:r>
                        </m:e>
                        <m:sub>
                          <m:r>
                            <a:rPr lang="en-US" sz="3200" b="0" i="1" smtClean="0">
                              <a:latin typeface="Cambria Math" panose="02040503050406030204" pitchFamily="18" charset="0"/>
                            </a:rPr>
                            <m:t>𝑇𝐴𝐵</m:t>
                          </m:r>
                        </m:sub>
                      </m:sSub>
                    </m:oMath>
                  </m:oMathPara>
                </a14:m>
                <a:endParaRPr lang="en-US" sz="3200" dirty="0"/>
              </a:p>
            </p:txBody>
          </p:sp>
        </mc:Choice>
        <mc:Fallback xmlns="">
          <p:sp>
            <p:nvSpPr>
              <p:cNvPr id="17" name="TextBox 16">
                <a:extLst>
                  <a:ext uri="{FF2B5EF4-FFF2-40B4-BE49-F238E27FC236}">
                    <a16:creationId xmlns:a16="http://schemas.microsoft.com/office/drawing/2014/main" id="{BFC63469-90FE-262D-DE7C-B7575053FD33}"/>
                  </a:ext>
                </a:extLst>
              </p:cNvPr>
              <p:cNvSpPr txBox="1">
                <a:spLocks noRot="1" noChangeAspect="1" noMove="1" noResize="1" noEditPoints="1" noAdjustHandles="1" noChangeArrowheads="1" noChangeShapeType="1" noTextEdit="1"/>
              </p:cNvSpPr>
              <p:nvPr/>
            </p:nvSpPr>
            <p:spPr>
              <a:xfrm>
                <a:off x="6506354" y="5946867"/>
                <a:ext cx="2713417" cy="584775"/>
              </a:xfrm>
              <a:prstGeom prst="rect">
                <a:avLst/>
              </a:prstGeom>
              <a:blipFill>
                <a:blip r:embed="rId1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13417"/>
                          <a:gd name="connsiteY0" fmla="*/ 0 h 584775"/>
                          <a:gd name="connsiteX1" fmla="*/ 624086 w 2713417"/>
                          <a:gd name="connsiteY1" fmla="*/ 0 h 584775"/>
                          <a:gd name="connsiteX2" fmla="*/ 1356709 w 2713417"/>
                          <a:gd name="connsiteY2" fmla="*/ 0 h 584775"/>
                          <a:gd name="connsiteX3" fmla="*/ 2007929 w 2713417"/>
                          <a:gd name="connsiteY3" fmla="*/ 0 h 584775"/>
                          <a:gd name="connsiteX4" fmla="*/ 2713417 w 2713417"/>
                          <a:gd name="connsiteY4" fmla="*/ 0 h 584775"/>
                          <a:gd name="connsiteX5" fmla="*/ 2713417 w 2713417"/>
                          <a:gd name="connsiteY5" fmla="*/ 584775 h 584775"/>
                          <a:gd name="connsiteX6" fmla="*/ 2089331 w 2713417"/>
                          <a:gd name="connsiteY6" fmla="*/ 584775 h 584775"/>
                          <a:gd name="connsiteX7" fmla="*/ 1492379 w 2713417"/>
                          <a:gd name="connsiteY7" fmla="*/ 584775 h 584775"/>
                          <a:gd name="connsiteX8" fmla="*/ 786891 w 2713417"/>
                          <a:gd name="connsiteY8" fmla="*/ 584775 h 584775"/>
                          <a:gd name="connsiteX9" fmla="*/ 0 w 2713417"/>
                          <a:gd name="connsiteY9" fmla="*/ 584775 h 584775"/>
                          <a:gd name="connsiteX10" fmla="*/ 0 w 2713417"/>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13417" h="584775" fill="none" extrusionOk="0">
                            <a:moveTo>
                              <a:pt x="0" y="0"/>
                            </a:moveTo>
                            <a:cubicBezTo>
                              <a:pt x="129313" y="-4148"/>
                              <a:pt x="330860" y="-9322"/>
                              <a:pt x="624086" y="0"/>
                            </a:cubicBezTo>
                            <a:cubicBezTo>
                              <a:pt x="917312" y="9322"/>
                              <a:pt x="998429" y="-4524"/>
                              <a:pt x="1356709" y="0"/>
                            </a:cubicBezTo>
                            <a:cubicBezTo>
                              <a:pt x="1714989" y="4524"/>
                              <a:pt x="1769608" y="-28788"/>
                              <a:pt x="2007929" y="0"/>
                            </a:cubicBezTo>
                            <a:cubicBezTo>
                              <a:pt x="2246250" y="28788"/>
                              <a:pt x="2438862" y="-7058"/>
                              <a:pt x="2713417" y="0"/>
                            </a:cubicBezTo>
                            <a:cubicBezTo>
                              <a:pt x="2721992" y="199911"/>
                              <a:pt x="2732998" y="459822"/>
                              <a:pt x="2713417" y="584775"/>
                            </a:cubicBezTo>
                            <a:cubicBezTo>
                              <a:pt x="2584652" y="554051"/>
                              <a:pt x="2321623" y="565415"/>
                              <a:pt x="2089331" y="584775"/>
                            </a:cubicBezTo>
                            <a:cubicBezTo>
                              <a:pt x="1857039" y="604135"/>
                              <a:pt x="1708750" y="613321"/>
                              <a:pt x="1492379" y="584775"/>
                            </a:cubicBezTo>
                            <a:cubicBezTo>
                              <a:pt x="1276008" y="556229"/>
                              <a:pt x="1063109" y="587386"/>
                              <a:pt x="786891" y="584775"/>
                            </a:cubicBezTo>
                            <a:cubicBezTo>
                              <a:pt x="510673" y="582164"/>
                              <a:pt x="183939" y="569073"/>
                              <a:pt x="0" y="584775"/>
                            </a:cubicBezTo>
                            <a:cubicBezTo>
                              <a:pt x="14868" y="433501"/>
                              <a:pt x="-24001" y="265802"/>
                              <a:pt x="0" y="0"/>
                            </a:cubicBezTo>
                            <a:close/>
                          </a:path>
                          <a:path w="2713417" h="584775" stroke="0" extrusionOk="0">
                            <a:moveTo>
                              <a:pt x="0" y="0"/>
                            </a:moveTo>
                            <a:cubicBezTo>
                              <a:pt x="268194" y="-7493"/>
                              <a:pt x="415758" y="23432"/>
                              <a:pt x="651220" y="0"/>
                            </a:cubicBezTo>
                            <a:cubicBezTo>
                              <a:pt x="886682" y="-23432"/>
                              <a:pt x="1052573" y="-13260"/>
                              <a:pt x="1329574" y="0"/>
                            </a:cubicBezTo>
                            <a:cubicBezTo>
                              <a:pt x="1606575" y="13260"/>
                              <a:pt x="1679827" y="-15199"/>
                              <a:pt x="1926526" y="0"/>
                            </a:cubicBezTo>
                            <a:cubicBezTo>
                              <a:pt x="2173225" y="15199"/>
                              <a:pt x="2516889" y="-19987"/>
                              <a:pt x="2713417" y="0"/>
                            </a:cubicBezTo>
                            <a:cubicBezTo>
                              <a:pt x="2734623" y="164888"/>
                              <a:pt x="2722963" y="300486"/>
                              <a:pt x="2713417" y="584775"/>
                            </a:cubicBezTo>
                            <a:cubicBezTo>
                              <a:pt x="2421111" y="558345"/>
                              <a:pt x="2256481" y="597115"/>
                              <a:pt x="1980794" y="584775"/>
                            </a:cubicBezTo>
                            <a:cubicBezTo>
                              <a:pt x="1705107" y="572435"/>
                              <a:pt x="1553461" y="581505"/>
                              <a:pt x="1248172" y="584775"/>
                            </a:cubicBezTo>
                            <a:cubicBezTo>
                              <a:pt x="942883" y="588045"/>
                              <a:pt x="785217" y="569976"/>
                              <a:pt x="651220" y="584775"/>
                            </a:cubicBezTo>
                            <a:cubicBezTo>
                              <a:pt x="517223" y="599574"/>
                              <a:pt x="189099" y="572481"/>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0A15F15-9B9A-168B-88F1-81879596AEE8}"/>
                  </a:ext>
                </a:extLst>
              </p:cNvPr>
              <p:cNvSpPr txBox="1"/>
              <p:nvPr/>
            </p:nvSpPr>
            <p:spPr>
              <a:xfrm>
                <a:off x="6089120" y="6918697"/>
                <a:ext cx="3634859" cy="584775"/>
              </a:xfrm>
              <a:custGeom>
                <a:avLst/>
                <a:gdLst>
                  <a:gd name="connsiteX0" fmla="*/ 0 w 3634859"/>
                  <a:gd name="connsiteY0" fmla="*/ 0 h 584775"/>
                  <a:gd name="connsiteX1" fmla="*/ 569461 w 3634859"/>
                  <a:gd name="connsiteY1" fmla="*/ 0 h 584775"/>
                  <a:gd name="connsiteX2" fmla="*/ 1175271 w 3634859"/>
                  <a:gd name="connsiteY2" fmla="*/ 0 h 584775"/>
                  <a:gd name="connsiteX3" fmla="*/ 1817430 w 3634859"/>
                  <a:gd name="connsiteY3" fmla="*/ 0 h 584775"/>
                  <a:gd name="connsiteX4" fmla="*/ 2423239 w 3634859"/>
                  <a:gd name="connsiteY4" fmla="*/ 0 h 584775"/>
                  <a:gd name="connsiteX5" fmla="*/ 3101746 w 3634859"/>
                  <a:gd name="connsiteY5" fmla="*/ 0 h 584775"/>
                  <a:gd name="connsiteX6" fmla="*/ 3634859 w 3634859"/>
                  <a:gd name="connsiteY6" fmla="*/ 0 h 584775"/>
                  <a:gd name="connsiteX7" fmla="*/ 3634859 w 3634859"/>
                  <a:gd name="connsiteY7" fmla="*/ 584775 h 584775"/>
                  <a:gd name="connsiteX8" fmla="*/ 3138095 w 3634859"/>
                  <a:gd name="connsiteY8" fmla="*/ 584775 h 584775"/>
                  <a:gd name="connsiteX9" fmla="*/ 2568634 w 3634859"/>
                  <a:gd name="connsiteY9" fmla="*/ 584775 h 584775"/>
                  <a:gd name="connsiteX10" fmla="*/ 1962824 w 3634859"/>
                  <a:gd name="connsiteY10" fmla="*/ 584775 h 584775"/>
                  <a:gd name="connsiteX11" fmla="*/ 1320665 w 3634859"/>
                  <a:gd name="connsiteY11" fmla="*/ 584775 h 584775"/>
                  <a:gd name="connsiteX12" fmla="*/ 823901 w 3634859"/>
                  <a:gd name="connsiteY12" fmla="*/ 584775 h 584775"/>
                  <a:gd name="connsiteX13" fmla="*/ 0 w 3634859"/>
                  <a:gd name="connsiteY13" fmla="*/ 584775 h 584775"/>
                  <a:gd name="connsiteX14" fmla="*/ 0 w 3634859"/>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34859" h="584775" fill="none" extrusionOk="0">
                    <a:moveTo>
                      <a:pt x="0" y="0"/>
                    </a:moveTo>
                    <a:cubicBezTo>
                      <a:pt x="192539" y="11944"/>
                      <a:pt x="430778" y="-19337"/>
                      <a:pt x="569461" y="0"/>
                    </a:cubicBezTo>
                    <a:cubicBezTo>
                      <a:pt x="708144" y="19337"/>
                      <a:pt x="928111" y="3805"/>
                      <a:pt x="1175271" y="0"/>
                    </a:cubicBezTo>
                    <a:cubicBezTo>
                      <a:pt x="1422431" y="-3805"/>
                      <a:pt x="1663820" y="-24326"/>
                      <a:pt x="1817430" y="0"/>
                    </a:cubicBezTo>
                    <a:cubicBezTo>
                      <a:pt x="1971040" y="24326"/>
                      <a:pt x="2292912" y="8776"/>
                      <a:pt x="2423239" y="0"/>
                    </a:cubicBezTo>
                    <a:cubicBezTo>
                      <a:pt x="2553566" y="-8776"/>
                      <a:pt x="2874807" y="-20015"/>
                      <a:pt x="3101746" y="0"/>
                    </a:cubicBezTo>
                    <a:cubicBezTo>
                      <a:pt x="3328685" y="20015"/>
                      <a:pt x="3519642" y="14502"/>
                      <a:pt x="3634859" y="0"/>
                    </a:cubicBezTo>
                    <a:cubicBezTo>
                      <a:pt x="3615401" y="239405"/>
                      <a:pt x="3617592" y="375441"/>
                      <a:pt x="3634859" y="584775"/>
                    </a:cubicBezTo>
                    <a:cubicBezTo>
                      <a:pt x="3459846" y="588467"/>
                      <a:pt x="3354950" y="597902"/>
                      <a:pt x="3138095" y="584775"/>
                    </a:cubicBezTo>
                    <a:cubicBezTo>
                      <a:pt x="2921240" y="571648"/>
                      <a:pt x="2793750" y="572209"/>
                      <a:pt x="2568634" y="584775"/>
                    </a:cubicBezTo>
                    <a:cubicBezTo>
                      <a:pt x="2343518" y="597341"/>
                      <a:pt x="2128001" y="587852"/>
                      <a:pt x="1962824" y="584775"/>
                    </a:cubicBezTo>
                    <a:cubicBezTo>
                      <a:pt x="1797647" y="581699"/>
                      <a:pt x="1555136" y="574626"/>
                      <a:pt x="1320665" y="584775"/>
                    </a:cubicBezTo>
                    <a:cubicBezTo>
                      <a:pt x="1086194" y="594924"/>
                      <a:pt x="1052423" y="562546"/>
                      <a:pt x="823901" y="584775"/>
                    </a:cubicBezTo>
                    <a:cubicBezTo>
                      <a:pt x="595379" y="607004"/>
                      <a:pt x="328036" y="589745"/>
                      <a:pt x="0" y="584775"/>
                    </a:cubicBezTo>
                    <a:cubicBezTo>
                      <a:pt x="5411" y="386692"/>
                      <a:pt x="-20833" y="273222"/>
                      <a:pt x="0" y="0"/>
                    </a:cubicBezTo>
                    <a:close/>
                  </a:path>
                  <a:path w="3634859" h="584775" stroke="0" extrusionOk="0">
                    <a:moveTo>
                      <a:pt x="0" y="0"/>
                    </a:moveTo>
                    <a:cubicBezTo>
                      <a:pt x="262091" y="27825"/>
                      <a:pt x="325197" y="10166"/>
                      <a:pt x="569461" y="0"/>
                    </a:cubicBezTo>
                    <a:cubicBezTo>
                      <a:pt x="813725" y="-10166"/>
                      <a:pt x="1051684" y="29518"/>
                      <a:pt x="1175271" y="0"/>
                    </a:cubicBezTo>
                    <a:cubicBezTo>
                      <a:pt x="1298858" y="-29518"/>
                      <a:pt x="1470817" y="-20713"/>
                      <a:pt x="1672035" y="0"/>
                    </a:cubicBezTo>
                    <a:cubicBezTo>
                      <a:pt x="1873253" y="20713"/>
                      <a:pt x="2030513" y="9817"/>
                      <a:pt x="2168799" y="0"/>
                    </a:cubicBezTo>
                    <a:cubicBezTo>
                      <a:pt x="2307085" y="-9817"/>
                      <a:pt x="2625322" y="-411"/>
                      <a:pt x="2774609" y="0"/>
                    </a:cubicBezTo>
                    <a:cubicBezTo>
                      <a:pt x="2923896" y="411"/>
                      <a:pt x="3388272" y="13744"/>
                      <a:pt x="3634859" y="0"/>
                    </a:cubicBezTo>
                    <a:cubicBezTo>
                      <a:pt x="3642761" y="199108"/>
                      <a:pt x="3643523" y="401926"/>
                      <a:pt x="3634859" y="584775"/>
                    </a:cubicBezTo>
                    <a:cubicBezTo>
                      <a:pt x="3475549" y="590753"/>
                      <a:pt x="3162750" y="601027"/>
                      <a:pt x="2956352" y="584775"/>
                    </a:cubicBezTo>
                    <a:cubicBezTo>
                      <a:pt x="2749954" y="568523"/>
                      <a:pt x="2482380" y="565204"/>
                      <a:pt x="2350542" y="584775"/>
                    </a:cubicBezTo>
                    <a:cubicBezTo>
                      <a:pt x="2218704" y="604347"/>
                      <a:pt x="2062302" y="609828"/>
                      <a:pt x="1781081" y="584775"/>
                    </a:cubicBezTo>
                    <a:cubicBezTo>
                      <a:pt x="1499860" y="559722"/>
                      <a:pt x="1308187" y="578852"/>
                      <a:pt x="1138922" y="584775"/>
                    </a:cubicBezTo>
                    <a:cubicBezTo>
                      <a:pt x="969657" y="590698"/>
                      <a:pt x="526090" y="552234"/>
                      <a:pt x="0" y="584775"/>
                    </a:cubicBezTo>
                    <a:cubicBezTo>
                      <a:pt x="6335" y="327574"/>
                      <a:pt x="6955" y="24678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𝑀𝑎𝑦</m:t>
                      </m:r>
                      <m:r>
                        <a:rPr lang="en-US" sz="3200" b="0" i="1" smtClean="0">
                          <a:latin typeface="Cambria Math" panose="02040503050406030204" pitchFamily="18" charset="0"/>
                        </a:rPr>
                        <m:t> </m:t>
                      </m:r>
                      <m:r>
                        <a:rPr lang="en-US" sz="3200" b="0" i="1" smtClean="0">
                          <a:latin typeface="Cambria Math" panose="02040503050406030204" pitchFamily="18" charset="0"/>
                        </a:rPr>
                        <m:t>𝑛𝑜𝑡</m:t>
                      </m:r>
                      <m:r>
                        <a:rPr lang="en-US" sz="3200" b="0" i="1" smtClean="0">
                          <a:latin typeface="Cambria Math" panose="02040503050406030204" pitchFamily="18" charset="0"/>
                        </a:rPr>
                        <m:t> </m:t>
                      </m:r>
                      <m:r>
                        <a:rPr lang="en-US" sz="3200" b="0" i="1" smtClean="0">
                          <a:latin typeface="Cambria Math" panose="02040503050406030204" pitchFamily="18" charset="0"/>
                        </a:rPr>
                        <m:t>𝑟𝑒𝑗𝑒𝑐𝑡</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m:oMathPara>
                </a14:m>
                <a:endParaRPr lang="en-US" sz="3200" dirty="0"/>
              </a:p>
            </p:txBody>
          </p:sp>
        </mc:Choice>
        <mc:Fallback xmlns="">
          <p:sp>
            <p:nvSpPr>
              <p:cNvPr id="18" name="TextBox 17">
                <a:extLst>
                  <a:ext uri="{FF2B5EF4-FFF2-40B4-BE49-F238E27FC236}">
                    <a16:creationId xmlns:a16="http://schemas.microsoft.com/office/drawing/2014/main" id="{90A15F15-9B9A-168B-88F1-81879596AEE8}"/>
                  </a:ext>
                </a:extLst>
              </p:cNvPr>
              <p:cNvSpPr txBox="1">
                <a:spLocks noRot="1" noChangeAspect="1" noMove="1" noResize="1" noEditPoints="1" noAdjustHandles="1" noChangeArrowheads="1" noChangeShapeType="1" noTextEdit="1"/>
              </p:cNvSpPr>
              <p:nvPr/>
            </p:nvSpPr>
            <p:spPr>
              <a:xfrm>
                <a:off x="6089120" y="6918697"/>
                <a:ext cx="3634859" cy="584775"/>
              </a:xfrm>
              <a:prstGeom prst="rect">
                <a:avLst/>
              </a:prstGeom>
              <a:blipFill>
                <a:blip r:embed="rId1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634859"/>
                          <a:gd name="connsiteY0" fmla="*/ 0 h 584775"/>
                          <a:gd name="connsiteX1" fmla="*/ 569461 w 3634859"/>
                          <a:gd name="connsiteY1" fmla="*/ 0 h 584775"/>
                          <a:gd name="connsiteX2" fmla="*/ 1175271 w 3634859"/>
                          <a:gd name="connsiteY2" fmla="*/ 0 h 584775"/>
                          <a:gd name="connsiteX3" fmla="*/ 1817430 w 3634859"/>
                          <a:gd name="connsiteY3" fmla="*/ 0 h 584775"/>
                          <a:gd name="connsiteX4" fmla="*/ 2423239 w 3634859"/>
                          <a:gd name="connsiteY4" fmla="*/ 0 h 584775"/>
                          <a:gd name="connsiteX5" fmla="*/ 3101746 w 3634859"/>
                          <a:gd name="connsiteY5" fmla="*/ 0 h 584775"/>
                          <a:gd name="connsiteX6" fmla="*/ 3634859 w 3634859"/>
                          <a:gd name="connsiteY6" fmla="*/ 0 h 584775"/>
                          <a:gd name="connsiteX7" fmla="*/ 3634859 w 3634859"/>
                          <a:gd name="connsiteY7" fmla="*/ 584775 h 584775"/>
                          <a:gd name="connsiteX8" fmla="*/ 3138095 w 3634859"/>
                          <a:gd name="connsiteY8" fmla="*/ 584775 h 584775"/>
                          <a:gd name="connsiteX9" fmla="*/ 2568634 w 3634859"/>
                          <a:gd name="connsiteY9" fmla="*/ 584775 h 584775"/>
                          <a:gd name="connsiteX10" fmla="*/ 1962824 w 3634859"/>
                          <a:gd name="connsiteY10" fmla="*/ 584775 h 584775"/>
                          <a:gd name="connsiteX11" fmla="*/ 1320665 w 3634859"/>
                          <a:gd name="connsiteY11" fmla="*/ 584775 h 584775"/>
                          <a:gd name="connsiteX12" fmla="*/ 823901 w 3634859"/>
                          <a:gd name="connsiteY12" fmla="*/ 584775 h 584775"/>
                          <a:gd name="connsiteX13" fmla="*/ 0 w 3634859"/>
                          <a:gd name="connsiteY13" fmla="*/ 584775 h 584775"/>
                          <a:gd name="connsiteX14" fmla="*/ 0 w 3634859"/>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34859" h="584775" fill="none" extrusionOk="0">
                            <a:moveTo>
                              <a:pt x="0" y="0"/>
                            </a:moveTo>
                            <a:cubicBezTo>
                              <a:pt x="192539" y="11944"/>
                              <a:pt x="430778" y="-19337"/>
                              <a:pt x="569461" y="0"/>
                            </a:cubicBezTo>
                            <a:cubicBezTo>
                              <a:pt x="708144" y="19337"/>
                              <a:pt x="928111" y="3805"/>
                              <a:pt x="1175271" y="0"/>
                            </a:cubicBezTo>
                            <a:cubicBezTo>
                              <a:pt x="1422431" y="-3805"/>
                              <a:pt x="1663820" y="-24326"/>
                              <a:pt x="1817430" y="0"/>
                            </a:cubicBezTo>
                            <a:cubicBezTo>
                              <a:pt x="1971040" y="24326"/>
                              <a:pt x="2292912" y="8776"/>
                              <a:pt x="2423239" y="0"/>
                            </a:cubicBezTo>
                            <a:cubicBezTo>
                              <a:pt x="2553566" y="-8776"/>
                              <a:pt x="2874807" y="-20015"/>
                              <a:pt x="3101746" y="0"/>
                            </a:cubicBezTo>
                            <a:cubicBezTo>
                              <a:pt x="3328685" y="20015"/>
                              <a:pt x="3519642" y="14502"/>
                              <a:pt x="3634859" y="0"/>
                            </a:cubicBezTo>
                            <a:cubicBezTo>
                              <a:pt x="3615401" y="239405"/>
                              <a:pt x="3617592" y="375441"/>
                              <a:pt x="3634859" y="584775"/>
                            </a:cubicBezTo>
                            <a:cubicBezTo>
                              <a:pt x="3459846" y="588467"/>
                              <a:pt x="3354950" y="597902"/>
                              <a:pt x="3138095" y="584775"/>
                            </a:cubicBezTo>
                            <a:cubicBezTo>
                              <a:pt x="2921240" y="571648"/>
                              <a:pt x="2793750" y="572209"/>
                              <a:pt x="2568634" y="584775"/>
                            </a:cubicBezTo>
                            <a:cubicBezTo>
                              <a:pt x="2343518" y="597341"/>
                              <a:pt x="2128001" y="587852"/>
                              <a:pt x="1962824" y="584775"/>
                            </a:cubicBezTo>
                            <a:cubicBezTo>
                              <a:pt x="1797647" y="581699"/>
                              <a:pt x="1555136" y="574626"/>
                              <a:pt x="1320665" y="584775"/>
                            </a:cubicBezTo>
                            <a:cubicBezTo>
                              <a:pt x="1086194" y="594924"/>
                              <a:pt x="1052423" y="562546"/>
                              <a:pt x="823901" y="584775"/>
                            </a:cubicBezTo>
                            <a:cubicBezTo>
                              <a:pt x="595379" y="607004"/>
                              <a:pt x="328036" y="589745"/>
                              <a:pt x="0" y="584775"/>
                            </a:cubicBezTo>
                            <a:cubicBezTo>
                              <a:pt x="5411" y="386692"/>
                              <a:pt x="-20833" y="273222"/>
                              <a:pt x="0" y="0"/>
                            </a:cubicBezTo>
                            <a:close/>
                          </a:path>
                          <a:path w="3634859" h="584775" stroke="0" extrusionOk="0">
                            <a:moveTo>
                              <a:pt x="0" y="0"/>
                            </a:moveTo>
                            <a:cubicBezTo>
                              <a:pt x="262091" y="27825"/>
                              <a:pt x="325197" y="10166"/>
                              <a:pt x="569461" y="0"/>
                            </a:cubicBezTo>
                            <a:cubicBezTo>
                              <a:pt x="813725" y="-10166"/>
                              <a:pt x="1051684" y="29518"/>
                              <a:pt x="1175271" y="0"/>
                            </a:cubicBezTo>
                            <a:cubicBezTo>
                              <a:pt x="1298858" y="-29518"/>
                              <a:pt x="1470817" y="-20713"/>
                              <a:pt x="1672035" y="0"/>
                            </a:cubicBezTo>
                            <a:cubicBezTo>
                              <a:pt x="1873253" y="20713"/>
                              <a:pt x="2030513" y="9817"/>
                              <a:pt x="2168799" y="0"/>
                            </a:cubicBezTo>
                            <a:cubicBezTo>
                              <a:pt x="2307085" y="-9817"/>
                              <a:pt x="2625322" y="-411"/>
                              <a:pt x="2774609" y="0"/>
                            </a:cubicBezTo>
                            <a:cubicBezTo>
                              <a:pt x="2923896" y="411"/>
                              <a:pt x="3388272" y="13744"/>
                              <a:pt x="3634859" y="0"/>
                            </a:cubicBezTo>
                            <a:cubicBezTo>
                              <a:pt x="3642761" y="199108"/>
                              <a:pt x="3643523" y="401926"/>
                              <a:pt x="3634859" y="584775"/>
                            </a:cubicBezTo>
                            <a:cubicBezTo>
                              <a:pt x="3475549" y="590753"/>
                              <a:pt x="3162750" y="601027"/>
                              <a:pt x="2956352" y="584775"/>
                            </a:cubicBezTo>
                            <a:cubicBezTo>
                              <a:pt x="2749954" y="568523"/>
                              <a:pt x="2482380" y="565204"/>
                              <a:pt x="2350542" y="584775"/>
                            </a:cubicBezTo>
                            <a:cubicBezTo>
                              <a:pt x="2218704" y="604347"/>
                              <a:pt x="2062302" y="609828"/>
                              <a:pt x="1781081" y="584775"/>
                            </a:cubicBezTo>
                            <a:cubicBezTo>
                              <a:pt x="1499860" y="559722"/>
                              <a:pt x="1308187" y="578852"/>
                              <a:pt x="1138922" y="584775"/>
                            </a:cubicBezTo>
                            <a:cubicBezTo>
                              <a:pt x="969657" y="590698"/>
                              <a:pt x="526090" y="552234"/>
                              <a:pt x="0" y="584775"/>
                            </a:cubicBezTo>
                            <a:cubicBezTo>
                              <a:pt x="6335" y="327574"/>
                              <a:pt x="6955" y="24678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5722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Is the temperature required to damage a computer on the average less than 110 degrees?  Because of the price of testing, twenty computers were tested to see what minimum temperature will damage the computer.  The damaging temperature averaged 109 degrees with a standard deviation of 3 degrees.  (Use 99% confidence level)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E8E88E2-16EB-6D41-7FF7-12AB820F0241}"/>
                  </a:ext>
                </a:extLst>
              </p:cNvPr>
              <p:cNvSpPr txBox="1"/>
              <p:nvPr/>
            </p:nvSpPr>
            <p:spPr>
              <a:xfrm>
                <a:off x="5105260" y="97470"/>
                <a:ext cx="2340570" cy="584775"/>
              </a:xfrm>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=110</m:t>
                      </m:r>
                    </m:oMath>
                  </m:oMathPara>
                </a14:m>
                <a:endParaRPr lang="en-US" sz="3200" dirty="0"/>
              </a:p>
            </p:txBody>
          </p:sp>
        </mc:Choice>
        <mc:Fallback xmlns="">
          <p:sp>
            <p:nvSpPr>
              <p:cNvPr id="4" name="TextBox 3">
                <a:extLst>
                  <a:ext uri="{FF2B5EF4-FFF2-40B4-BE49-F238E27FC236}">
                    <a16:creationId xmlns:a16="http://schemas.microsoft.com/office/drawing/2014/main" id="{6E8E88E2-16EB-6D41-7FF7-12AB820F0241}"/>
                  </a:ext>
                </a:extLst>
              </p:cNvPr>
              <p:cNvSpPr txBox="1">
                <a:spLocks noRot="1" noChangeAspect="1" noMove="1" noResize="1" noEditPoints="1" noAdjustHandles="1" noChangeArrowheads="1" noChangeShapeType="1" noTextEdit="1"/>
              </p:cNvSpPr>
              <p:nvPr/>
            </p:nvSpPr>
            <p:spPr>
              <a:xfrm>
                <a:off x="5105260" y="97470"/>
                <a:ext cx="2340570"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7508CB-6B85-1C5D-F2B2-2C72A3B464FD}"/>
                  </a:ext>
                </a:extLst>
              </p:cNvPr>
              <p:cNvSpPr txBox="1"/>
              <p:nvPr/>
            </p:nvSpPr>
            <p:spPr>
              <a:xfrm>
                <a:off x="5105258" y="818023"/>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&lt;110</m:t>
                      </m:r>
                    </m:oMath>
                  </m:oMathPara>
                </a14:m>
                <a:endParaRPr lang="en-US" sz="3200" dirty="0"/>
              </a:p>
            </p:txBody>
          </p:sp>
        </mc:Choice>
        <mc:Fallback xmlns="">
          <p:sp>
            <p:nvSpPr>
              <p:cNvPr id="5" name="TextBox 4">
                <a:extLst>
                  <a:ext uri="{FF2B5EF4-FFF2-40B4-BE49-F238E27FC236}">
                    <a16:creationId xmlns:a16="http://schemas.microsoft.com/office/drawing/2014/main" id="{E07508CB-6B85-1C5D-F2B2-2C72A3B464FD}"/>
                  </a:ext>
                </a:extLst>
              </p:cNvPr>
              <p:cNvSpPr txBox="1">
                <a:spLocks noRot="1" noChangeAspect="1" noMove="1" noResize="1" noEditPoints="1" noAdjustHandles="1" noChangeArrowheads="1" noChangeShapeType="1" noTextEdit="1"/>
              </p:cNvSpPr>
              <p:nvPr/>
            </p:nvSpPr>
            <p:spPr>
              <a:xfrm>
                <a:off x="5105258" y="818023"/>
                <a:ext cx="2340571"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B7D48F-263D-ADF7-A77F-1F95FFCE060F}"/>
                  </a:ext>
                </a:extLst>
              </p:cNvPr>
              <p:cNvSpPr txBox="1"/>
              <p:nvPr/>
            </p:nvSpPr>
            <p:spPr>
              <a:xfrm>
                <a:off x="5105258" y="1538576"/>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=0.01</m:t>
                      </m:r>
                    </m:oMath>
                  </m:oMathPara>
                </a14:m>
                <a:endParaRPr lang="en-US" sz="3200" dirty="0"/>
              </a:p>
            </p:txBody>
          </p:sp>
        </mc:Choice>
        <mc:Fallback xmlns="">
          <p:sp>
            <p:nvSpPr>
              <p:cNvPr id="6" name="TextBox 5">
                <a:extLst>
                  <a:ext uri="{FF2B5EF4-FFF2-40B4-BE49-F238E27FC236}">
                    <a16:creationId xmlns:a16="http://schemas.microsoft.com/office/drawing/2014/main" id="{08B7D48F-263D-ADF7-A77F-1F95FFCE060F}"/>
                  </a:ext>
                </a:extLst>
              </p:cNvPr>
              <p:cNvSpPr txBox="1">
                <a:spLocks noRot="1" noChangeAspect="1" noMove="1" noResize="1" noEditPoints="1" noAdjustHandles="1" noChangeArrowheads="1" noChangeShapeType="1" noTextEdit="1"/>
              </p:cNvSpPr>
              <p:nvPr/>
            </p:nvSpPr>
            <p:spPr>
              <a:xfrm>
                <a:off x="5105258" y="1538576"/>
                <a:ext cx="2340571"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816DE7-7A69-C5ED-1ED0-85A6636BEFFB}"/>
                  </a:ext>
                </a:extLst>
              </p:cNvPr>
              <p:cNvSpPr txBox="1"/>
              <p:nvPr/>
            </p:nvSpPr>
            <p:spPr>
              <a:xfrm>
                <a:off x="7684618" y="345393"/>
                <a:ext cx="3026925" cy="1530034"/>
              </a:xfrm>
              <a:custGeom>
                <a:avLst/>
                <a:gdLst>
                  <a:gd name="connsiteX0" fmla="*/ 0 w 3026925"/>
                  <a:gd name="connsiteY0" fmla="*/ 0 h 1530034"/>
                  <a:gd name="connsiteX1" fmla="*/ 665924 w 3026925"/>
                  <a:gd name="connsiteY1" fmla="*/ 0 h 1530034"/>
                  <a:gd name="connsiteX2" fmla="*/ 1331847 w 3026925"/>
                  <a:gd name="connsiteY2" fmla="*/ 0 h 1530034"/>
                  <a:gd name="connsiteX3" fmla="*/ 1846424 w 3026925"/>
                  <a:gd name="connsiteY3" fmla="*/ 0 h 1530034"/>
                  <a:gd name="connsiteX4" fmla="*/ 2512348 w 3026925"/>
                  <a:gd name="connsiteY4" fmla="*/ 0 h 1530034"/>
                  <a:gd name="connsiteX5" fmla="*/ 3026925 w 3026925"/>
                  <a:gd name="connsiteY5" fmla="*/ 0 h 1530034"/>
                  <a:gd name="connsiteX6" fmla="*/ 3026925 w 3026925"/>
                  <a:gd name="connsiteY6" fmla="*/ 479411 h 1530034"/>
                  <a:gd name="connsiteX7" fmla="*/ 3026925 w 3026925"/>
                  <a:gd name="connsiteY7" fmla="*/ 974122 h 1530034"/>
                  <a:gd name="connsiteX8" fmla="*/ 3026925 w 3026925"/>
                  <a:gd name="connsiteY8" fmla="*/ 1530034 h 1530034"/>
                  <a:gd name="connsiteX9" fmla="*/ 2391271 w 3026925"/>
                  <a:gd name="connsiteY9" fmla="*/ 1530034 h 1530034"/>
                  <a:gd name="connsiteX10" fmla="*/ 1725347 w 3026925"/>
                  <a:gd name="connsiteY10" fmla="*/ 1530034 h 1530034"/>
                  <a:gd name="connsiteX11" fmla="*/ 1089693 w 3026925"/>
                  <a:gd name="connsiteY11" fmla="*/ 1530034 h 1530034"/>
                  <a:gd name="connsiteX12" fmla="*/ 544846 w 3026925"/>
                  <a:gd name="connsiteY12" fmla="*/ 1530034 h 1530034"/>
                  <a:gd name="connsiteX13" fmla="*/ 0 w 3026925"/>
                  <a:gd name="connsiteY13" fmla="*/ 1530034 h 1530034"/>
                  <a:gd name="connsiteX14" fmla="*/ 0 w 3026925"/>
                  <a:gd name="connsiteY14" fmla="*/ 1035323 h 1530034"/>
                  <a:gd name="connsiteX15" fmla="*/ 0 w 3026925"/>
                  <a:gd name="connsiteY15" fmla="*/ 571213 h 1530034"/>
                  <a:gd name="connsiteX16" fmla="*/ 0 w 3026925"/>
                  <a:gd name="connsiteY16"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6925" h="1530034" fill="none" extrusionOk="0">
                    <a:moveTo>
                      <a:pt x="0" y="0"/>
                    </a:moveTo>
                    <a:cubicBezTo>
                      <a:pt x="193615" y="-13796"/>
                      <a:pt x="416747" y="17397"/>
                      <a:pt x="665924" y="0"/>
                    </a:cubicBezTo>
                    <a:cubicBezTo>
                      <a:pt x="915101" y="-17397"/>
                      <a:pt x="1057011" y="-18663"/>
                      <a:pt x="1331847" y="0"/>
                    </a:cubicBezTo>
                    <a:cubicBezTo>
                      <a:pt x="1606683" y="18663"/>
                      <a:pt x="1696108" y="-23373"/>
                      <a:pt x="1846424" y="0"/>
                    </a:cubicBezTo>
                    <a:cubicBezTo>
                      <a:pt x="1996740" y="23373"/>
                      <a:pt x="2261117" y="-31298"/>
                      <a:pt x="2512348" y="0"/>
                    </a:cubicBezTo>
                    <a:cubicBezTo>
                      <a:pt x="2763579" y="31298"/>
                      <a:pt x="2795476" y="-3317"/>
                      <a:pt x="3026925" y="0"/>
                    </a:cubicBezTo>
                    <a:cubicBezTo>
                      <a:pt x="3009488" y="223118"/>
                      <a:pt x="3021454" y="289145"/>
                      <a:pt x="3026925" y="479411"/>
                    </a:cubicBezTo>
                    <a:cubicBezTo>
                      <a:pt x="3032396" y="669677"/>
                      <a:pt x="3025932" y="736518"/>
                      <a:pt x="3026925" y="974122"/>
                    </a:cubicBezTo>
                    <a:cubicBezTo>
                      <a:pt x="3027918" y="1211726"/>
                      <a:pt x="3013071" y="1307864"/>
                      <a:pt x="3026925" y="1530034"/>
                    </a:cubicBezTo>
                    <a:cubicBezTo>
                      <a:pt x="2824512" y="1512959"/>
                      <a:pt x="2593792" y="1536326"/>
                      <a:pt x="2391271" y="1530034"/>
                    </a:cubicBezTo>
                    <a:cubicBezTo>
                      <a:pt x="2188750" y="1523742"/>
                      <a:pt x="2053373" y="1535994"/>
                      <a:pt x="1725347" y="1530034"/>
                    </a:cubicBezTo>
                    <a:cubicBezTo>
                      <a:pt x="1397321" y="1524074"/>
                      <a:pt x="1304556" y="1505772"/>
                      <a:pt x="1089693" y="1530034"/>
                    </a:cubicBezTo>
                    <a:cubicBezTo>
                      <a:pt x="874830" y="1554296"/>
                      <a:pt x="707415" y="1528585"/>
                      <a:pt x="544846" y="1530034"/>
                    </a:cubicBezTo>
                    <a:cubicBezTo>
                      <a:pt x="382277" y="1531483"/>
                      <a:pt x="222562" y="1503644"/>
                      <a:pt x="0" y="1530034"/>
                    </a:cubicBezTo>
                    <a:cubicBezTo>
                      <a:pt x="-12736" y="1362194"/>
                      <a:pt x="16288" y="1233328"/>
                      <a:pt x="0" y="1035323"/>
                    </a:cubicBezTo>
                    <a:cubicBezTo>
                      <a:pt x="-16288" y="837318"/>
                      <a:pt x="-7911" y="705939"/>
                      <a:pt x="0" y="571213"/>
                    </a:cubicBezTo>
                    <a:cubicBezTo>
                      <a:pt x="7911" y="436487"/>
                      <a:pt x="14190" y="128128"/>
                      <a:pt x="0" y="0"/>
                    </a:cubicBezTo>
                    <a:close/>
                  </a:path>
                  <a:path w="3026925" h="1530034" stroke="0" extrusionOk="0">
                    <a:moveTo>
                      <a:pt x="0" y="0"/>
                    </a:moveTo>
                    <a:cubicBezTo>
                      <a:pt x="190482" y="-2100"/>
                      <a:pt x="313596" y="12093"/>
                      <a:pt x="575116" y="0"/>
                    </a:cubicBezTo>
                    <a:cubicBezTo>
                      <a:pt x="836636" y="-12093"/>
                      <a:pt x="971208" y="-18555"/>
                      <a:pt x="1180501" y="0"/>
                    </a:cubicBezTo>
                    <a:cubicBezTo>
                      <a:pt x="1389795" y="18555"/>
                      <a:pt x="1463679" y="-22366"/>
                      <a:pt x="1695078" y="0"/>
                    </a:cubicBezTo>
                    <a:cubicBezTo>
                      <a:pt x="1926477" y="22366"/>
                      <a:pt x="2060875" y="2533"/>
                      <a:pt x="2209655" y="0"/>
                    </a:cubicBezTo>
                    <a:cubicBezTo>
                      <a:pt x="2358435" y="-2533"/>
                      <a:pt x="2774638" y="-40708"/>
                      <a:pt x="3026925" y="0"/>
                    </a:cubicBezTo>
                    <a:cubicBezTo>
                      <a:pt x="3047882" y="227371"/>
                      <a:pt x="3025276" y="327804"/>
                      <a:pt x="3026925" y="525312"/>
                    </a:cubicBezTo>
                    <a:cubicBezTo>
                      <a:pt x="3028574" y="722820"/>
                      <a:pt x="3005457" y="783711"/>
                      <a:pt x="3026925" y="1004722"/>
                    </a:cubicBezTo>
                    <a:cubicBezTo>
                      <a:pt x="3048394" y="1225733"/>
                      <a:pt x="3010940" y="1366643"/>
                      <a:pt x="3026925" y="1530034"/>
                    </a:cubicBezTo>
                    <a:cubicBezTo>
                      <a:pt x="2852433" y="1540954"/>
                      <a:pt x="2705817" y="1505975"/>
                      <a:pt x="2451809" y="1530034"/>
                    </a:cubicBezTo>
                    <a:cubicBezTo>
                      <a:pt x="2197801" y="1554093"/>
                      <a:pt x="2062805" y="1538419"/>
                      <a:pt x="1876694" y="1530034"/>
                    </a:cubicBezTo>
                    <a:cubicBezTo>
                      <a:pt x="1690584" y="1521649"/>
                      <a:pt x="1405240" y="1551668"/>
                      <a:pt x="1241039" y="1530034"/>
                    </a:cubicBezTo>
                    <a:cubicBezTo>
                      <a:pt x="1076838" y="1508400"/>
                      <a:pt x="726038" y="1504158"/>
                      <a:pt x="575116" y="1530034"/>
                    </a:cubicBezTo>
                    <a:cubicBezTo>
                      <a:pt x="424194" y="1555910"/>
                      <a:pt x="246309" y="1532193"/>
                      <a:pt x="0" y="1530034"/>
                    </a:cubicBezTo>
                    <a:cubicBezTo>
                      <a:pt x="14955" y="1328732"/>
                      <a:pt x="14282" y="1225027"/>
                      <a:pt x="0" y="1050623"/>
                    </a:cubicBezTo>
                    <a:cubicBezTo>
                      <a:pt x="-14282" y="876219"/>
                      <a:pt x="15314" y="759666"/>
                      <a:pt x="0" y="586513"/>
                    </a:cubicBezTo>
                    <a:cubicBezTo>
                      <a:pt x="-15314" y="413360"/>
                      <a:pt x="17937" y="133700"/>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𝑡</m:t>
                          </m:r>
                        </m:e>
                        <m:sub>
                          <m:r>
                            <a:rPr lang="en-US" sz="3200" b="0" i="1" smtClean="0">
                              <a:latin typeface="Cambria Math" panose="02040503050406030204" pitchFamily="18" charset="0"/>
                            </a:rPr>
                            <m:t>𝐶𝐴𝐿</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7" name="TextBox 6">
                <a:extLst>
                  <a:ext uri="{FF2B5EF4-FFF2-40B4-BE49-F238E27FC236}">
                    <a16:creationId xmlns:a16="http://schemas.microsoft.com/office/drawing/2014/main" id="{47816DE7-7A69-C5ED-1ED0-85A6636BEFFB}"/>
                  </a:ext>
                </a:extLst>
              </p:cNvPr>
              <p:cNvSpPr txBox="1">
                <a:spLocks noRot="1" noChangeAspect="1" noMove="1" noResize="1" noEditPoints="1" noAdjustHandles="1" noChangeArrowheads="1" noChangeShapeType="1" noTextEdit="1"/>
              </p:cNvSpPr>
              <p:nvPr/>
            </p:nvSpPr>
            <p:spPr>
              <a:xfrm>
                <a:off x="7684618" y="345393"/>
                <a:ext cx="3026925" cy="1530034"/>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026925"/>
                          <a:gd name="connsiteY0" fmla="*/ 0 h 1530034"/>
                          <a:gd name="connsiteX1" fmla="*/ 665924 w 3026925"/>
                          <a:gd name="connsiteY1" fmla="*/ 0 h 1530034"/>
                          <a:gd name="connsiteX2" fmla="*/ 1331847 w 3026925"/>
                          <a:gd name="connsiteY2" fmla="*/ 0 h 1530034"/>
                          <a:gd name="connsiteX3" fmla="*/ 1846424 w 3026925"/>
                          <a:gd name="connsiteY3" fmla="*/ 0 h 1530034"/>
                          <a:gd name="connsiteX4" fmla="*/ 2512348 w 3026925"/>
                          <a:gd name="connsiteY4" fmla="*/ 0 h 1530034"/>
                          <a:gd name="connsiteX5" fmla="*/ 3026925 w 3026925"/>
                          <a:gd name="connsiteY5" fmla="*/ 0 h 1530034"/>
                          <a:gd name="connsiteX6" fmla="*/ 3026925 w 3026925"/>
                          <a:gd name="connsiteY6" fmla="*/ 479411 h 1530034"/>
                          <a:gd name="connsiteX7" fmla="*/ 3026925 w 3026925"/>
                          <a:gd name="connsiteY7" fmla="*/ 974122 h 1530034"/>
                          <a:gd name="connsiteX8" fmla="*/ 3026925 w 3026925"/>
                          <a:gd name="connsiteY8" fmla="*/ 1530034 h 1530034"/>
                          <a:gd name="connsiteX9" fmla="*/ 2391271 w 3026925"/>
                          <a:gd name="connsiteY9" fmla="*/ 1530034 h 1530034"/>
                          <a:gd name="connsiteX10" fmla="*/ 1725347 w 3026925"/>
                          <a:gd name="connsiteY10" fmla="*/ 1530034 h 1530034"/>
                          <a:gd name="connsiteX11" fmla="*/ 1089693 w 3026925"/>
                          <a:gd name="connsiteY11" fmla="*/ 1530034 h 1530034"/>
                          <a:gd name="connsiteX12" fmla="*/ 544846 w 3026925"/>
                          <a:gd name="connsiteY12" fmla="*/ 1530034 h 1530034"/>
                          <a:gd name="connsiteX13" fmla="*/ 0 w 3026925"/>
                          <a:gd name="connsiteY13" fmla="*/ 1530034 h 1530034"/>
                          <a:gd name="connsiteX14" fmla="*/ 0 w 3026925"/>
                          <a:gd name="connsiteY14" fmla="*/ 1035323 h 1530034"/>
                          <a:gd name="connsiteX15" fmla="*/ 0 w 3026925"/>
                          <a:gd name="connsiteY15" fmla="*/ 571213 h 1530034"/>
                          <a:gd name="connsiteX16" fmla="*/ 0 w 3026925"/>
                          <a:gd name="connsiteY16"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6925" h="1530034" fill="none" extrusionOk="0">
                            <a:moveTo>
                              <a:pt x="0" y="0"/>
                            </a:moveTo>
                            <a:cubicBezTo>
                              <a:pt x="193615" y="-13796"/>
                              <a:pt x="416747" y="17397"/>
                              <a:pt x="665924" y="0"/>
                            </a:cubicBezTo>
                            <a:cubicBezTo>
                              <a:pt x="915101" y="-17397"/>
                              <a:pt x="1057011" y="-18663"/>
                              <a:pt x="1331847" y="0"/>
                            </a:cubicBezTo>
                            <a:cubicBezTo>
                              <a:pt x="1606683" y="18663"/>
                              <a:pt x="1696108" y="-23373"/>
                              <a:pt x="1846424" y="0"/>
                            </a:cubicBezTo>
                            <a:cubicBezTo>
                              <a:pt x="1996740" y="23373"/>
                              <a:pt x="2261117" y="-31298"/>
                              <a:pt x="2512348" y="0"/>
                            </a:cubicBezTo>
                            <a:cubicBezTo>
                              <a:pt x="2763579" y="31298"/>
                              <a:pt x="2795476" y="-3317"/>
                              <a:pt x="3026925" y="0"/>
                            </a:cubicBezTo>
                            <a:cubicBezTo>
                              <a:pt x="3009488" y="223118"/>
                              <a:pt x="3021454" y="289145"/>
                              <a:pt x="3026925" y="479411"/>
                            </a:cubicBezTo>
                            <a:cubicBezTo>
                              <a:pt x="3032396" y="669677"/>
                              <a:pt x="3025932" y="736518"/>
                              <a:pt x="3026925" y="974122"/>
                            </a:cubicBezTo>
                            <a:cubicBezTo>
                              <a:pt x="3027918" y="1211726"/>
                              <a:pt x="3013071" y="1307864"/>
                              <a:pt x="3026925" y="1530034"/>
                            </a:cubicBezTo>
                            <a:cubicBezTo>
                              <a:pt x="2824512" y="1512959"/>
                              <a:pt x="2593792" y="1536326"/>
                              <a:pt x="2391271" y="1530034"/>
                            </a:cubicBezTo>
                            <a:cubicBezTo>
                              <a:pt x="2188750" y="1523742"/>
                              <a:pt x="2053373" y="1535994"/>
                              <a:pt x="1725347" y="1530034"/>
                            </a:cubicBezTo>
                            <a:cubicBezTo>
                              <a:pt x="1397321" y="1524074"/>
                              <a:pt x="1304556" y="1505772"/>
                              <a:pt x="1089693" y="1530034"/>
                            </a:cubicBezTo>
                            <a:cubicBezTo>
                              <a:pt x="874830" y="1554296"/>
                              <a:pt x="707415" y="1528585"/>
                              <a:pt x="544846" y="1530034"/>
                            </a:cubicBezTo>
                            <a:cubicBezTo>
                              <a:pt x="382277" y="1531483"/>
                              <a:pt x="222562" y="1503644"/>
                              <a:pt x="0" y="1530034"/>
                            </a:cubicBezTo>
                            <a:cubicBezTo>
                              <a:pt x="-12736" y="1362194"/>
                              <a:pt x="16288" y="1233328"/>
                              <a:pt x="0" y="1035323"/>
                            </a:cubicBezTo>
                            <a:cubicBezTo>
                              <a:pt x="-16288" y="837318"/>
                              <a:pt x="-7911" y="705939"/>
                              <a:pt x="0" y="571213"/>
                            </a:cubicBezTo>
                            <a:cubicBezTo>
                              <a:pt x="7911" y="436487"/>
                              <a:pt x="14190" y="128128"/>
                              <a:pt x="0" y="0"/>
                            </a:cubicBezTo>
                            <a:close/>
                          </a:path>
                          <a:path w="3026925" h="1530034" stroke="0" extrusionOk="0">
                            <a:moveTo>
                              <a:pt x="0" y="0"/>
                            </a:moveTo>
                            <a:cubicBezTo>
                              <a:pt x="190482" y="-2100"/>
                              <a:pt x="313596" y="12093"/>
                              <a:pt x="575116" y="0"/>
                            </a:cubicBezTo>
                            <a:cubicBezTo>
                              <a:pt x="836636" y="-12093"/>
                              <a:pt x="971208" y="-18555"/>
                              <a:pt x="1180501" y="0"/>
                            </a:cubicBezTo>
                            <a:cubicBezTo>
                              <a:pt x="1389795" y="18555"/>
                              <a:pt x="1463679" y="-22366"/>
                              <a:pt x="1695078" y="0"/>
                            </a:cubicBezTo>
                            <a:cubicBezTo>
                              <a:pt x="1926477" y="22366"/>
                              <a:pt x="2060875" y="2533"/>
                              <a:pt x="2209655" y="0"/>
                            </a:cubicBezTo>
                            <a:cubicBezTo>
                              <a:pt x="2358435" y="-2533"/>
                              <a:pt x="2774638" y="-40708"/>
                              <a:pt x="3026925" y="0"/>
                            </a:cubicBezTo>
                            <a:cubicBezTo>
                              <a:pt x="3047882" y="227371"/>
                              <a:pt x="3025276" y="327804"/>
                              <a:pt x="3026925" y="525312"/>
                            </a:cubicBezTo>
                            <a:cubicBezTo>
                              <a:pt x="3028574" y="722820"/>
                              <a:pt x="3005457" y="783711"/>
                              <a:pt x="3026925" y="1004722"/>
                            </a:cubicBezTo>
                            <a:cubicBezTo>
                              <a:pt x="3048394" y="1225733"/>
                              <a:pt x="3010940" y="1366643"/>
                              <a:pt x="3026925" y="1530034"/>
                            </a:cubicBezTo>
                            <a:cubicBezTo>
                              <a:pt x="2852433" y="1540954"/>
                              <a:pt x="2705817" y="1505975"/>
                              <a:pt x="2451809" y="1530034"/>
                            </a:cubicBezTo>
                            <a:cubicBezTo>
                              <a:pt x="2197801" y="1554093"/>
                              <a:pt x="2062805" y="1538419"/>
                              <a:pt x="1876694" y="1530034"/>
                            </a:cubicBezTo>
                            <a:cubicBezTo>
                              <a:pt x="1690584" y="1521649"/>
                              <a:pt x="1405240" y="1551668"/>
                              <a:pt x="1241039" y="1530034"/>
                            </a:cubicBezTo>
                            <a:cubicBezTo>
                              <a:pt x="1076838" y="1508400"/>
                              <a:pt x="726038" y="1504158"/>
                              <a:pt x="575116" y="1530034"/>
                            </a:cubicBezTo>
                            <a:cubicBezTo>
                              <a:pt x="424194" y="1555910"/>
                              <a:pt x="246309" y="1532193"/>
                              <a:pt x="0" y="1530034"/>
                            </a:cubicBezTo>
                            <a:cubicBezTo>
                              <a:pt x="14955" y="1328732"/>
                              <a:pt x="14282" y="1225027"/>
                              <a:pt x="0" y="1050623"/>
                            </a:cubicBezTo>
                            <a:cubicBezTo>
                              <a:pt x="-14282" y="876219"/>
                              <a:pt x="15314" y="759666"/>
                              <a:pt x="0" y="586513"/>
                            </a:cubicBezTo>
                            <a:cubicBezTo>
                              <a:pt x="-15314" y="413360"/>
                              <a:pt x="17937" y="13370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F57C3975-54FC-79A0-7D51-7F24F25E8D23}"/>
                  </a:ext>
                </a:extLst>
              </p14:cNvPr>
              <p14:cNvContentPartPr/>
              <p14:nvPr/>
            </p14:nvContentPartPr>
            <p14:xfrm>
              <a:off x="5585444" y="876167"/>
              <a:ext cx="3801240" cy="3753720"/>
            </p14:xfrm>
          </p:contentPart>
        </mc:Choice>
        <mc:Fallback xmlns="">
          <p:pic>
            <p:nvPicPr>
              <p:cNvPr id="11" name="Ink 10">
                <a:extLst>
                  <a:ext uri="{FF2B5EF4-FFF2-40B4-BE49-F238E27FC236}">
                    <a16:creationId xmlns:a16="http://schemas.microsoft.com/office/drawing/2014/main" id="{F57C3975-54FC-79A0-7D51-7F24F25E8D23}"/>
                  </a:ext>
                </a:extLst>
              </p:cNvPr>
              <p:cNvPicPr/>
              <p:nvPr/>
            </p:nvPicPr>
            <p:blipFill>
              <a:blip r:embed="rId7"/>
              <a:stretch>
                <a:fillRect/>
              </a:stretch>
            </p:blipFill>
            <p:spPr>
              <a:xfrm>
                <a:off x="5579324" y="870047"/>
                <a:ext cx="3813480" cy="376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79F1FD6-1587-86D5-AE5F-FA43557F008F}"/>
                  </a:ext>
                </a:extLst>
              </p14:cNvPr>
              <p14:cNvContentPartPr/>
              <p14:nvPr/>
            </p14:nvContentPartPr>
            <p14:xfrm>
              <a:off x="6661124" y="128807"/>
              <a:ext cx="3489840" cy="510480"/>
            </p14:xfrm>
          </p:contentPart>
        </mc:Choice>
        <mc:Fallback xmlns="">
          <p:pic>
            <p:nvPicPr>
              <p:cNvPr id="14" name="Ink 13">
                <a:extLst>
                  <a:ext uri="{FF2B5EF4-FFF2-40B4-BE49-F238E27FC236}">
                    <a16:creationId xmlns:a16="http://schemas.microsoft.com/office/drawing/2014/main" id="{579F1FD6-1587-86D5-AE5F-FA43557F008F}"/>
                  </a:ext>
                </a:extLst>
              </p:cNvPr>
              <p:cNvPicPr/>
              <p:nvPr/>
            </p:nvPicPr>
            <p:blipFill>
              <a:blip r:embed="rId9"/>
              <a:stretch>
                <a:fillRect/>
              </a:stretch>
            </p:blipFill>
            <p:spPr>
              <a:xfrm>
                <a:off x="6655004" y="122687"/>
                <a:ext cx="3502080" cy="522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3C221AE-4C11-7000-48AA-674ACB736ADC}"/>
                  </a:ext>
                </a:extLst>
              </p14:cNvPr>
              <p14:cNvContentPartPr/>
              <p14:nvPr/>
            </p14:nvContentPartPr>
            <p14:xfrm>
              <a:off x="9983204" y="1175327"/>
              <a:ext cx="4126320" cy="3448800"/>
            </p14:xfrm>
          </p:contentPart>
        </mc:Choice>
        <mc:Fallback xmlns="">
          <p:pic>
            <p:nvPicPr>
              <p:cNvPr id="15" name="Ink 14">
                <a:extLst>
                  <a:ext uri="{FF2B5EF4-FFF2-40B4-BE49-F238E27FC236}">
                    <a16:creationId xmlns:a16="http://schemas.microsoft.com/office/drawing/2014/main" id="{C3C221AE-4C11-7000-48AA-674ACB736ADC}"/>
                  </a:ext>
                </a:extLst>
              </p:cNvPr>
              <p:cNvPicPr/>
              <p:nvPr/>
            </p:nvPicPr>
            <p:blipFill>
              <a:blip r:embed="rId11"/>
              <a:stretch>
                <a:fillRect/>
              </a:stretch>
            </p:blipFill>
            <p:spPr>
              <a:xfrm>
                <a:off x="9977084" y="1169207"/>
                <a:ext cx="4138560" cy="3461040"/>
              </a:xfrm>
              <a:prstGeom prst="rect">
                <a:avLst/>
              </a:prstGeom>
            </p:spPr>
          </p:pic>
        </mc:Fallback>
      </mc:AlternateContent>
      <p:grpSp>
        <p:nvGrpSpPr>
          <p:cNvPr id="24" name="Group 23">
            <a:extLst>
              <a:ext uri="{FF2B5EF4-FFF2-40B4-BE49-F238E27FC236}">
                <a16:creationId xmlns:a16="http://schemas.microsoft.com/office/drawing/2014/main" id="{2772F05A-1DB4-5364-455A-CD1489873A04}"/>
              </a:ext>
            </a:extLst>
          </p:cNvPr>
          <p:cNvGrpSpPr/>
          <p:nvPr/>
        </p:nvGrpSpPr>
        <p:grpSpPr>
          <a:xfrm>
            <a:off x="10076804" y="5707007"/>
            <a:ext cx="562680" cy="570960"/>
            <a:chOff x="10076804" y="5707007"/>
            <a:chExt cx="562680" cy="570960"/>
          </a:xfrm>
        </p:grpSpPr>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4532A94-1E35-6D97-78CD-CC5EA720DCC8}"/>
                    </a:ext>
                  </a:extLst>
                </p14:cNvPr>
                <p14:cNvContentPartPr/>
                <p14:nvPr/>
              </p14:nvContentPartPr>
              <p14:xfrm>
                <a:off x="10076804" y="5859287"/>
                <a:ext cx="68400" cy="356400"/>
              </p14:xfrm>
            </p:contentPart>
          </mc:Choice>
          <mc:Fallback xmlns="">
            <p:pic>
              <p:nvPicPr>
                <p:cNvPr id="16" name="Ink 15">
                  <a:extLst>
                    <a:ext uri="{FF2B5EF4-FFF2-40B4-BE49-F238E27FC236}">
                      <a16:creationId xmlns:a16="http://schemas.microsoft.com/office/drawing/2014/main" id="{B4532A94-1E35-6D97-78CD-CC5EA720DCC8}"/>
                    </a:ext>
                  </a:extLst>
                </p:cNvPr>
                <p:cNvPicPr/>
                <p:nvPr/>
              </p:nvPicPr>
              <p:blipFill>
                <a:blip r:embed="rId13"/>
                <a:stretch>
                  <a:fillRect/>
                </a:stretch>
              </p:blipFill>
              <p:spPr>
                <a:xfrm>
                  <a:off x="10070684" y="5853167"/>
                  <a:ext cx="8064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45F51761-3194-3C6A-2E7A-7F4D2AFAC31F}"/>
                    </a:ext>
                  </a:extLst>
                </p14:cNvPr>
                <p14:cNvContentPartPr/>
                <p14:nvPr/>
              </p14:nvContentPartPr>
              <p14:xfrm>
                <a:off x="10095164" y="5840207"/>
                <a:ext cx="223200" cy="437760"/>
              </p14:xfrm>
            </p:contentPart>
          </mc:Choice>
          <mc:Fallback xmlns="">
            <p:pic>
              <p:nvPicPr>
                <p:cNvPr id="17" name="Ink 16">
                  <a:extLst>
                    <a:ext uri="{FF2B5EF4-FFF2-40B4-BE49-F238E27FC236}">
                      <a16:creationId xmlns:a16="http://schemas.microsoft.com/office/drawing/2014/main" id="{45F51761-3194-3C6A-2E7A-7F4D2AFAC31F}"/>
                    </a:ext>
                  </a:extLst>
                </p:cNvPr>
                <p:cNvPicPr/>
                <p:nvPr/>
              </p:nvPicPr>
              <p:blipFill>
                <a:blip r:embed="rId15"/>
                <a:stretch>
                  <a:fillRect/>
                </a:stretch>
              </p:blipFill>
              <p:spPr>
                <a:xfrm>
                  <a:off x="10089044" y="5834087"/>
                  <a:ext cx="23544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B54B1EB6-BCBB-4B9E-12B8-6A370D6D06C6}"/>
                    </a:ext>
                  </a:extLst>
                </p14:cNvPr>
                <p14:cNvContentPartPr/>
                <p14:nvPr/>
              </p14:nvContentPartPr>
              <p14:xfrm>
                <a:off x="10449764" y="5784407"/>
                <a:ext cx="97920" cy="394920"/>
              </p14:xfrm>
            </p:contentPart>
          </mc:Choice>
          <mc:Fallback xmlns="">
            <p:pic>
              <p:nvPicPr>
                <p:cNvPr id="18" name="Ink 17">
                  <a:extLst>
                    <a:ext uri="{FF2B5EF4-FFF2-40B4-BE49-F238E27FC236}">
                      <a16:creationId xmlns:a16="http://schemas.microsoft.com/office/drawing/2014/main" id="{B54B1EB6-BCBB-4B9E-12B8-6A370D6D06C6}"/>
                    </a:ext>
                  </a:extLst>
                </p:cNvPr>
                <p:cNvPicPr/>
                <p:nvPr/>
              </p:nvPicPr>
              <p:blipFill>
                <a:blip r:embed="rId17"/>
                <a:stretch>
                  <a:fillRect/>
                </a:stretch>
              </p:blipFill>
              <p:spPr>
                <a:xfrm>
                  <a:off x="10443644" y="5778287"/>
                  <a:ext cx="110160" cy="40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AAC6D648-0F6D-31EC-CFE5-2E2688F48049}"/>
                    </a:ext>
                  </a:extLst>
                </p14:cNvPr>
                <p14:cNvContentPartPr/>
                <p14:nvPr/>
              </p14:nvContentPartPr>
              <p14:xfrm>
                <a:off x="10505564" y="5707007"/>
                <a:ext cx="106920" cy="96120"/>
              </p14:xfrm>
            </p:contentPart>
          </mc:Choice>
          <mc:Fallback xmlns="">
            <p:pic>
              <p:nvPicPr>
                <p:cNvPr id="19" name="Ink 18">
                  <a:extLst>
                    <a:ext uri="{FF2B5EF4-FFF2-40B4-BE49-F238E27FC236}">
                      <a16:creationId xmlns:a16="http://schemas.microsoft.com/office/drawing/2014/main" id="{AAC6D648-0F6D-31EC-CFE5-2E2688F48049}"/>
                    </a:ext>
                  </a:extLst>
                </p:cNvPr>
                <p:cNvPicPr/>
                <p:nvPr/>
              </p:nvPicPr>
              <p:blipFill>
                <a:blip r:embed="rId19"/>
                <a:stretch>
                  <a:fillRect/>
                </a:stretch>
              </p:blipFill>
              <p:spPr>
                <a:xfrm>
                  <a:off x="10499444" y="5700887"/>
                  <a:ext cx="11916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0C98B8B5-C219-19F0-4AD3-6DB2DE41D0DB}"/>
                    </a:ext>
                  </a:extLst>
                </p14:cNvPr>
                <p14:cNvContentPartPr/>
                <p14:nvPr/>
              </p14:nvContentPartPr>
              <p14:xfrm>
                <a:off x="10543004" y="5980247"/>
                <a:ext cx="96480" cy="28080"/>
              </p14:xfrm>
            </p:contentPart>
          </mc:Choice>
          <mc:Fallback xmlns="">
            <p:pic>
              <p:nvPicPr>
                <p:cNvPr id="20" name="Ink 19">
                  <a:extLst>
                    <a:ext uri="{FF2B5EF4-FFF2-40B4-BE49-F238E27FC236}">
                      <a16:creationId xmlns:a16="http://schemas.microsoft.com/office/drawing/2014/main" id="{0C98B8B5-C219-19F0-4AD3-6DB2DE41D0DB}"/>
                    </a:ext>
                  </a:extLst>
                </p:cNvPr>
                <p:cNvPicPr/>
                <p:nvPr/>
              </p:nvPicPr>
              <p:blipFill>
                <a:blip r:embed="rId21"/>
                <a:stretch>
                  <a:fillRect/>
                </a:stretch>
              </p:blipFill>
              <p:spPr>
                <a:xfrm>
                  <a:off x="10536884" y="5974127"/>
                  <a:ext cx="108720" cy="40320"/>
                </a:xfrm>
                <a:prstGeom prst="rect">
                  <a:avLst/>
                </a:prstGeom>
              </p:spPr>
            </p:pic>
          </mc:Fallback>
        </mc:AlternateContent>
      </p:grpSp>
      <p:grpSp>
        <p:nvGrpSpPr>
          <p:cNvPr id="29" name="Group 28">
            <a:extLst>
              <a:ext uri="{FF2B5EF4-FFF2-40B4-BE49-F238E27FC236}">
                <a16:creationId xmlns:a16="http://schemas.microsoft.com/office/drawing/2014/main" id="{56C6BB88-304A-8594-9671-BE162475A14B}"/>
              </a:ext>
            </a:extLst>
          </p:cNvPr>
          <p:cNvGrpSpPr/>
          <p:nvPr/>
        </p:nvGrpSpPr>
        <p:grpSpPr>
          <a:xfrm>
            <a:off x="11009924" y="5272847"/>
            <a:ext cx="1349640" cy="680040"/>
            <a:chOff x="11009924" y="5272847"/>
            <a:chExt cx="1349640" cy="680040"/>
          </a:xfrm>
        </p:grpSpPr>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8119B1EB-477D-05DA-B47F-2608AB2B2F68}"/>
                    </a:ext>
                  </a:extLst>
                </p14:cNvPr>
                <p14:cNvContentPartPr/>
                <p14:nvPr/>
              </p14:nvContentPartPr>
              <p14:xfrm>
                <a:off x="11009924" y="5755247"/>
                <a:ext cx="128880" cy="85320"/>
              </p14:xfrm>
            </p:contentPart>
          </mc:Choice>
          <mc:Fallback xmlns="">
            <p:pic>
              <p:nvPicPr>
                <p:cNvPr id="21" name="Ink 20">
                  <a:extLst>
                    <a:ext uri="{FF2B5EF4-FFF2-40B4-BE49-F238E27FC236}">
                      <a16:creationId xmlns:a16="http://schemas.microsoft.com/office/drawing/2014/main" id="{8119B1EB-477D-05DA-B47F-2608AB2B2F68}"/>
                    </a:ext>
                  </a:extLst>
                </p:cNvPr>
                <p:cNvPicPr/>
                <p:nvPr/>
              </p:nvPicPr>
              <p:blipFill>
                <a:blip r:embed="rId23"/>
                <a:stretch>
                  <a:fillRect/>
                </a:stretch>
              </p:blipFill>
              <p:spPr>
                <a:xfrm>
                  <a:off x="11003804" y="5749127"/>
                  <a:ext cx="1411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4E8DF37D-B3CF-7CB1-5156-AA5418E2F0AD}"/>
                    </a:ext>
                  </a:extLst>
                </p14:cNvPr>
                <p14:cNvContentPartPr/>
                <p14:nvPr/>
              </p14:nvContentPartPr>
              <p14:xfrm>
                <a:off x="11065724" y="5872607"/>
                <a:ext cx="93600" cy="80280"/>
              </p14:xfrm>
            </p:contentPart>
          </mc:Choice>
          <mc:Fallback xmlns="">
            <p:pic>
              <p:nvPicPr>
                <p:cNvPr id="22" name="Ink 21">
                  <a:extLst>
                    <a:ext uri="{FF2B5EF4-FFF2-40B4-BE49-F238E27FC236}">
                      <a16:creationId xmlns:a16="http://schemas.microsoft.com/office/drawing/2014/main" id="{4E8DF37D-B3CF-7CB1-5156-AA5418E2F0AD}"/>
                    </a:ext>
                  </a:extLst>
                </p:cNvPr>
                <p:cNvPicPr/>
                <p:nvPr/>
              </p:nvPicPr>
              <p:blipFill>
                <a:blip r:embed="rId25"/>
                <a:stretch>
                  <a:fillRect/>
                </a:stretch>
              </p:blipFill>
              <p:spPr>
                <a:xfrm>
                  <a:off x="11059604" y="5866487"/>
                  <a:ext cx="10584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EAEDD4FA-6E5C-AB94-EC6A-61F26AFB6F48}"/>
                    </a:ext>
                  </a:extLst>
                </p14:cNvPr>
                <p14:cNvContentPartPr/>
                <p14:nvPr/>
              </p14:nvContentPartPr>
              <p14:xfrm>
                <a:off x="11326724" y="5471207"/>
                <a:ext cx="468360" cy="326520"/>
              </p14:xfrm>
            </p:contentPart>
          </mc:Choice>
          <mc:Fallback xmlns="">
            <p:pic>
              <p:nvPicPr>
                <p:cNvPr id="25" name="Ink 24">
                  <a:extLst>
                    <a:ext uri="{FF2B5EF4-FFF2-40B4-BE49-F238E27FC236}">
                      <a16:creationId xmlns:a16="http://schemas.microsoft.com/office/drawing/2014/main" id="{EAEDD4FA-6E5C-AB94-EC6A-61F26AFB6F48}"/>
                    </a:ext>
                  </a:extLst>
                </p:cNvPr>
                <p:cNvPicPr/>
                <p:nvPr/>
              </p:nvPicPr>
              <p:blipFill>
                <a:blip r:embed="rId27"/>
                <a:stretch>
                  <a:fillRect/>
                </a:stretch>
              </p:blipFill>
              <p:spPr>
                <a:xfrm>
                  <a:off x="11320604" y="5465087"/>
                  <a:ext cx="48060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593C1072-3108-F50B-BAA5-789321D59F45}"/>
                    </a:ext>
                  </a:extLst>
                </p14:cNvPr>
                <p14:cNvContentPartPr/>
                <p14:nvPr/>
              </p14:nvContentPartPr>
              <p14:xfrm>
                <a:off x="11867444" y="5336567"/>
                <a:ext cx="173880" cy="318960"/>
              </p14:xfrm>
            </p:contentPart>
          </mc:Choice>
          <mc:Fallback xmlns="">
            <p:pic>
              <p:nvPicPr>
                <p:cNvPr id="26" name="Ink 25">
                  <a:extLst>
                    <a:ext uri="{FF2B5EF4-FFF2-40B4-BE49-F238E27FC236}">
                      <a16:creationId xmlns:a16="http://schemas.microsoft.com/office/drawing/2014/main" id="{593C1072-3108-F50B-BAA5-789321D59F45}"/>
                    </a:ext>
                  </a:extLst>
                </p:cNvPr>
                <p:cNvPicPr/>
                <p:nvPr/>
              </p:nvPicPr>
              <p:blipFill>
                <a:blip r:embed="rId29"/>
                <a:stretch>
                  <a:fillRect/>
                </a:stretch>
              </p:blipFill>
              <p:spPr>
                <a:xfrm>
                  <a:off x="11861324" y="5330447"/>
                  <a:ext cx="18612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7" name="Ink 26">
                  <a:extLst>
                    <a:ext uri="{FF2B5EF4-FFF2-40B4-BE49-F238E27FC236}">
                      <a16:creationId xmlns:a16="http://schemas.microsoft.com/office/drawing/2014/main" id="{9ECDC9DD-42A6-F468-0423-A1CFD1DF727B}"/>
                    </a:ext>
                  </a:extLst>
                </p14:cNvPr>
                <p14:cNvContentPartPr/>
                <p14:nvPr/>
              </p14:nvContentPartPr>
              <p14:xfrm>
                <a:off x="12204044" y="5272847"/>
                <a:ext cx="155520" cy="45360"/>
              </p14:xfrm>
            </p:contentPart>
          </mc:Choice>
          <mc:Fallback xmlns="">
            <p:pic>
              <p:nvPicPr>
                <p:cNvPr id="27" name="Ink 26">
                  <a:extLst>
                    <a:ext uri="{FF2B5EF4-FFF2-40B4-BE49-F238E27FC236}">
                      <a16:creationId xmlns:a16="http://schemas.microsoft.com/office/drawing/2014/main" id="{9ECDC9DD-42A6-F468-0423-A1CFD1DF727B}"/>
                    </a:ext>
                  </a:extLst>
                </p:cNvPr>
                <p:cNvPicPr/>
                <p:nvPr/>
              </p:nvPicPr>
              <p:blipFill>
                <a:blip r:embed="rId31"/>
                <a:stretch>
                  <a:fillRect/>
                </a:stretch>
              </p:blipFill>
              <p:spPr>
                <a:xfrm>
                  <a:off x="12197924" y="5266727"/>
                  <a:ext cx="167760" cy="5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E8DC26A-0423-3040-0A6F-5B58339345BF}"/>
                  </a:ext>
                </a:extLst>
              </p14:cNvPr>
              <p14:cNvContentPartPr/>
              <p14:nvPr/>
            </p14:nvContentPartPr>
            <p14:xfrm>
              <a:off x="12689324" y="4926167"/>
              <a:ext cx="92520" cy="297000"/>
            </p14:xfrm>
          </p:contentPart>
        </mc:Choice>
        <mc:Fallback xmlns="">
          <p:pic>
            <p:nvPicPr>
              <p:cNvPr id="28" name="Ink 27">
                <a:extLst>
                  <a:ext uri="{FF2B5EF4-FFF2-40B4-BE49-F238E27FC236}">
                    <a16:creationId xmlns:a16="http://schemas.microsoft.com/office/drawing/2014/main" id="{6E8DC26A-0423-3040-0A6F-5B58339345BF}"/>
                  </a:ext>
                </a:extLst>
              </p:cNvPr>
              <p:cNvPicPr/>
              <p:nvPr/>
            </p:nvPicPr>
            <p:blipFill>
              <a:blip r:embed="rId33"/>
              <a:stretch>
                <a:fillRect/>
              </a:stretch>
            </p:blipFill>
            <p:spPr>
              <a:xfrm>
                <a:off x="12683204" y="4920047"/>
                <a:ext cx="104760" cy="309240"/>
              </a:xfrm>
              <a:prstGeom prst="rect">
                <a:avLst/>
              </a:prstGeom>
            </p:spPr>
          </p:pic>
        </mc:Fallback>
      </mc:AlternateContent>
      <p:grpSp>
        <p:nvGrpSpPr>
          <p:cNvPr id="35" name="Group 34">
            <a:extLst>
              <a:ext uri="{FF2B5EF4-FFF2-40B4-BE49-F238E27FC236}">
                <a16:creationId xmlns:a16="http://schemas.microsoft.com/office/drawing/2014/main" id="{F2D76CDE-4618-6B6F-A2D7-A26AC9E70744}"/>
              </a:ext>
            </a:extLst>
          </p:cNvPr>
          <p:cNvGrpSpPr/>
          <p:nvPr/>
        </p:nvGrpSpPr>
        <p:grpSpPr>
          <a:xfrm>
            <a:off x="11438684" y="6280487"/>
            <a:ext cx="262440" cy="195120"/>
            <a:chOff x="11438684" y="6280487"/>
            <a:chExt cx="262440" cy="195120"/>
          </a:xfrm>
        </p:grpSpPr>
        <mc:AlternateContent xmlns:mc="http://schemas.openxmlformats.org/markup-compatibility/2006" xmlns:p14="http://schemas.microsoft.com/office/powerpoint/2010/main">
          <mc:Choice Requires="p14">
            <p:contentPart p14:bwMode="auto" r:id="rId34">
              <p14:nvContentPartPr>
                <p14:cNvPr id="30" name="Ink 29">
                  <a:extLst>
                    <a:ext uri="{FF2B5EF4-FFF2-40B4-BE49-F238E27FC236}">
                      <a16:creationId xmlns:a16="http://schemas.microsoft.com/office/drawing/2014/main" id="{AA0BBA21-61D2-995C-8FD0-1C22ED3EF8C6}"/>
                    </a:ext>
                  </a:extLst>
                </p14:cNvPr>
                <p14:cNvContentPartPr/>
                <p14:nvPr/>
              </p14:nvContentPartPr>
              <p14:xfrm>
                <a:off x="11438684" y="6280487"/>
                <a:ext cx="110160" cy="82800"/>
              </p14:xfrm>
            </p:contentPart>
          </mc:Choice>
          <mc:Fallback xmlns="">
            <p:pic>
              <p:nvPicPr>
                <p:cNvPr id="30" name="Ink 29">
                  <a:extLst>
                    <a:ext uri="{FF2B5EF4-FFF2-40B4-BE49-F238E27FC236}">
                      <a16:creationId xmlns:a16="http://schemas.microsoft.com/office/drawing/2014/main" id="{AA0BBA21-61D2-995C-8FD0-1C22ED3EF8C6}"/>
                    </a:ext>
                  </a:extLst>
                </p:cNvPr>
                <p:cNvPicPr/>
                <p:nvPr/>
              </p:nvPicPr>
              <p:blipFill>
                <a:blip r:embed="rId35"/>
                <a:stretch>
                  <a:fillRect/>
                </a:stretch>
              </p:blipFill>
              <p:spPr>
                <a:xfrm>
                  <a:off x="11432564" y="6274367"/>
                  <a:ext cx="12240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1C11AEFF-E4BD-6C7E-A939-DC9AFF2B31F6}"/>
                    </a:ext>
                  </a:extLst>
                </p14:cNvPr>
                <p14:cNvContentPartPr/>
                <p14:nvPr/>
              </p14:nvContentPartPr>
              <p14:xfrm>
                <a:off x="11531924" y="6412247"/>
                <a:ext cx="169200" cy="63360"/>
              </p14:xfrm>
            </p:contentPart>
          </mc:Choice>
          <mc:Fallback xmlns="">
            <p:pic>
              <p:nvPicPr>
                <p:cNvPr id="31" name="Ink 30">
                  <a:extLst>
                    <a:ext uri="{FF2B5EF4-FFF2-40B4-BE49-F238E27FC236}">
                      <a16:creationId xmlns:a16="http://schemas.microsoft.com/office/drawing/2014/main" id="{1C11AEFF-E4BD-6C7E-A939-DC9AFF2B31F6}"/>
                    </a:ext>
                  </a:extLst>
                </p:cNvPr>
                <p:cNvPicPr/>
                <p:nvPr/>
              </p:nvPicPr>
              <p:blipFill>
                <a:blip r:embed="rId37"/>
                <a:stretch>
                  <a:fillRect/>
                </a:stretch>
              </p:blipFill>
              <p:spPr>
                <a:xfrm>
                  <a:off x="11525804" y="6406127"/>
                  <a:ext cx="181440" cy="75600"/>
                </a:xfrm>
                <a:prstGeom prst="rect">
                  <a:avLst/>
                </a:prstGeom>
              </p:spPr>
            </p:pic>
          </mc:Fallback>
        </mc:AlternateContent>
      </p:grpSp>
      <p:grpSp>
        <p:nvGrpSpPr>
          <p:cNvPr id="34" name="Group 33">
            <a:extLst>
              <a:ext uri="{FF2B5EF4-FFF2-40B4-BE49-F238E27FC236}">
                <a16:creationId xmlns:a16="http://schemas.microsoft.com/office/drawing/2014/main" id="{B16DDE09-9A88-39C2-A076-D5A5A59A13D7}"/>
              </a:ext>
            </a:extLst>
          </p:cNvPr>
          <p:cNvGrpSpPr/>
          <p:nvPr/>
        </p:nvGrpSpPr>
        <p:grpSpPr>
          <a:xfrm>
            <a:off x="11923964" y="5895647"/>
            <a:ext cx="448560" cy="430560"/>
            <a:chOff x="11923964" y="5895647"/>
            <a:chExt cx="448560" cy="430560"/>
          </a:xfrm>
        </p:grpSpPr>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BFA9C08E-AD64-1684-724D-7ED3C03BC29E}"/>
                    </a:ext>
                  </a:extLst>
                </p14:cNvPr>
                <p14:cNvContentPartPr/>
                <p14:nvPr/>
              </p14:nvContentPartPr>
              <p14:xfrm>
                <a:off x="11923964" y="6082847"/>
                <a:ext cx="150120" cy="243360"/>
              </p14:xfrm>
            </p:contentPart>
          </mc:Choice>
          <mc:Fallback xmlns="">
            <p:pic>
              <p:nvPicPr>
                <p:cNvPr id="32" name="Ink 31">
                  <a:extLst>
                    <a:ext uri="{FF2B5EF4-FFF2-40B4-BE49-F238E27FC236}">
                      <a16:creationId xmlns:a16="http://schemas.microsoft.com/office/drawing/2014/main" id="{BFA9C08E-AD64-1684-724D-7ED3C03BC29E}"/>
                    </a:ext>
                  </a:extLst>
                </p:cNvPr>
                <p:cNvPicPr/>
                <p:nvPr/>
              </p:nvPicPr>
              <p:blipFill>
                <a:blip r:embed="rId39"/>
                <a:stretch>
                  <a:fillRect/>
                </a:stretch>
              </p:blipFill>
              <p:spPr>
                <a:xfrm>
                  <a:off x="11917844" y="6076727"/>
                  <a:ext cx="1623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DCC9B34B-496B-01C2-414E-5E616BFEBA86}"/>
                    </a:ext>
                  </a:extLst>
                </p14:cNvPr>
                <p14:cNvContentPartPr/>
                <p14:nvPr/>
              </p14:nvContentPartPr>
              <p14:xfrm>
                <a:off x="12182804" y="5895647"/>
                <a:ext cx="189720" cy="421200"/>
              </p14:xfrm>
            </p:contentPart>
          </mc:Choice>
          <mc:Fallback xmlns="">
            <p:pic>
              <p:nvPicPr>
                <p:cNvPr id="33" name="Ink 32">
                  <a:extLst>
                    <a:ext uri="{FF2B5EF4-FFF2-40B4-BE49-F238E27FC236}">
                      <a16:creationId xmlns:a16="http://schemas.microsoft.com/office/drawing/2014/main" id="{DCC9B34B-496B-01C2-414E-5E616BFEBA86}"/>
                    </a:ext>
                  </a:extLst>
                </p:cNvPr>
                <p:cNvPicPr/>
                <p:nvPr/>
              </p:nvPicPr>
              <p:blipFill>
                <a:blip r:embed="rId41"/>
                <a:stretch>
                  <a:fillRect/>
                </a:stretch>
              </p:blipFill>
              <p:spPr>
                <a:xfrm>
                  <a:off x="12176684" y="5889527"/>
                  <a:ext cx="201960" cy="433440"/>
                </a:xfrm>
                <a:prstGeom prst="rect">
                  <a:avLst/>
                </a:prstGeom>
              </p:spPr>
            </p:pic>
          </mc:Fallback>
        </mc:AlternateContent>
      </p:grpSp>
    </p:spTree>
    <p:extLst>
      <p:ext uri="{BB962C8B-B14F-4D97-AF65-F5344CB8AC3E}">
        <p14:creationId xmlns:p14="http://schemas.microsoft.com/office/powerpoint/2010/main" val="195556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arn(inVertical)">
                                      <p:cBhvr>
                                        <p:cTn id="51" dur="500"/>
                                        <p:tgtEl>
                                          <p:spTgt spid="29"/>
                                        </p:tgtEl>
                                      </p:cBhvr>
                                    </p:animEffect>
                                  </p:childTnLst>
                                </p:cTn>
                              </p:par>
                              <p:par>
                                <p:cTn id="52" presetID="16" presetClass="entr" presetSubtype="21"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arn(inVertic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Errors in Test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Any decision we make based on a hypothesis test may be incorrect</a:t>
            </a:r>
          </a:p>
          <a:p>
            <a:pPr algn="just">
              <a:lnSpc>
                <a:spcPct val="100000"/>
              </a:lnSpc>
            </a:pPr>
            <a:endParaRPr lang="en-US" sz="3200" dirty="0"/>
          </a:p>
          <a:p>
            <a:pPr algn="just">
              <a:lnSpc>
                <a:spcPct val="100000"/>
              </a:lnSpc>
            </a:pPr>
            <a:r>
              <a:rPr lang="en-US" sz="3200" dirty="0"/>
              <a:t>Because we have used partial information obtained from a sample to draw conclusion about the entire population.</a:t>
            </a:r>
          </a:p>
        </p:txBody>
      </p:sp>
    </p:spTree>
    <p:extLst>
      <p:ext uri="{BB962C8B-B14F-4D97-AF65-F5344CB8AC3E}">
        <p14:creationId xmlns:p14="http://schemas.microsoft.com/office/powerpoint/2010/main" val="216748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Errors in Test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Two types of error can be made</a:t>
            </a:r>
          </a:p>
          <a:p>
            <a:pPr algn="just">
              <a:lnSpc>
                <a:spcPct val="100000"/>
              </a:lnSpc>
            </a:pPr>
            <a:endParaRPr lang="en-US" sz="3200" dirty="0"/>
          </a:p>
          <a:p>
            <a:pPr marL="514350" indent="-514350" algn="just">
              <a:lnSpc>
                <a:spcPct val="100000"/>
              </a:lnSpc>
              <a:buFont typeface="+mj-lt"/>
              <a:buAutoNum type="alphaLcPeriod"/>
            </a:pPr>
            <a:r>
              <a:rPr lang="en-US" sz="3200" dirty="0"/>
              <a:t>Type I error</a:t>
            </a:r>
          </a:p>
          <a:p>
            <a:pPr marL="514350" indent="-514350" algn="just">
              <a:lnSpc>
                <a:spcPct val="100000"/>
              </a:lnSpc>
              <a:buFont typeface="+mj-lt"/>
              <a:buAutoNum type="alphaLcPeriod"/>
            </a:pPr>
            <a:endParaRPr lang="en-US" sz="3200" dirty="0"/>
          </a:p>
          <a:p>
            <a:pPr marL="514350" indent="-514350" algn="just">
              <a:lnSpc>
                <a:spcPct val="100000"/>
              </a:lnSpc>
              <a:buFont typeface="+mj-lt"/>
              <a:buAutoNum type="alphaLcPeriod"/>
            </a:pPr>
            <a:r>
              <a:rPr lang="en-US" sz="3200" dirty="0"/>
              <a:t>Type II error</a:t>
            </a:r>
          </a:p>
        </p:txBody>
      </p:sp>
    </p:spTree>
    <p:extLst>
      <p:ext uri="{BB962C8B-B14F-4D97-AF65-F5344CB8AC3E}">
        <p14:creationId xmlns:p14="http://schemas.microsoft.com/office/powerpoint/2010/main" val="144439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Error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algn="just">
              <a:lnSpc>
                <a:spcPct val="100000"/>
              </a:lnSpc>
            </a:pPr>
            <a:r>
              <a:rPr lang="en-US" sz="3200" dirty="0"/>
              <a:t>The probability of rejecting null hypothesis when it is true.</a:t>
            </a:r>
          </a:p>
          <a:p>
            <a:pPr algn="just">
              <a:lnSpc>
                <a:spcPct val="100000"/>
              </a:lnSpc>
            </a:pPr>
            <a:endParaRPr lang="en-US" sz="3200" dirty="0"/>
          </a:p>
          <a:p>
            <a:pPr algn="just">
              <a:lnSpc>
                <a:spcPct val="100000"/>
              </a:lnSpc>
            </a:pPr>
            <a:r>
              <a:rPr lang="en-US" sz="3200" dirty="0"/>
              <a:t>For example, Let's say a medical researcher is conducting a clinical trial to test a new drug's effectiveness in treating a certain condition. Null hypothesis is “The drug has no effect”, and alternative is “The drug has effect”. </a:t>
            </a:r>
          </a:p>
          <a:p>
            <a:pPr algn="just">
              <a:lnSpc>
                <a:spcPct val="100000"/>
              </a:lnSpc>
            </a:pPr>
            <a:endParaRPr lang="en-US" sz="3200" dirty="0"/>
          </a:p>
          <a:p>
            <a:pPr algn="just">
              <a:lnSpc>
                <a:spcPct val="100000"/>
              </a:lnSpc>
            </a:pPr>
            <a:r>
              <a:rPr lang="en-US" sz="3200" dirty="0"/>
              <a:t>If, in reality, the drug has no effect (null hypothesis is true), but the statistical analysis leads the researcher to reject the null hypothesis, it would be a Type I error.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0C928E-C4FC-74D2-5FB4-D5597EE261CD}"/>
                  </a:ext>
                </a:extLst>
              </p:cNvPr>
              <p:cNvSpPr txBox="1"/>
              <p:nvPr/>
            </p:nvSpPr>
            <p:spPr>
              <a:xfrm>
                <a:off x="6374222" y="820795"/>
                <a:ext cx="605077" cy="584775"/>
              </a:xfrm>
              <a:custGeom>
                <a:avLst/>
                <a:gdLst>
                  <a:gd name="connsiteX0" fmla="*/ 0 w 605077"/>
                  <a:gd name="connsiteY0" fmla="*/ 0 h 584775"/>
                  <a:gd name="connsiteX1" fmla="*/ 605077 w 605077"/>
                  <a:gd name="connsiteY1" fmla="*/ 0 h 584775"/>
                  <a:gd name="connsiteX2" fmla="*/ 605077 w 605077"/>
                  <a:gd name="connsiteY2" fmla="*/ 584775 h 584775"/>
                  <a:gd name="connsiteX3" fmla="*/ 0 w 605077"/>
                  <a:gd name="connsiteY3" fmla="*/ 584775 h 584775"/>
                  <a:gd name="connsiteX4" fmla="*/ 0 w 605077"/>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77" h="584775" fill="none" extrusionOk="0">
                    <a:moveTo>
                      <a:pt x="0" y="0"/>
                    </a:moveTo>
                    <a:cubicBezTo>
                      <a:pt x="138921" y="-27758"/>
                      <a:pt x="350131" y="-22664"/>
                      <a:pt x="605077" y="0"/>
                    </a:cubicBezTo>
                    <a:cubicBezTo>
                      <a:pt x="631887" y="209385"/>
                      <a:pt x="579811" y="389196"/>
                      <a:pt x="605077" y="584775"/>
                    </a:cubicBezTo>
                    <a:cubicBezTo>
                      <a:pt x="421592" y="592268"/>
                      <a:pt x="271565" y="605451"/>
                      <a:pt x="0" y="584775"/>
                    </a:cubicBezTo>
                    <a:cubicBezTo>
                      <a:pt x="4700" y="315449"/>
                      <a:pt x="-15116" y="169738"/>
                      <a:pt x="0" y="0"/>
                    </a:cubicBezTo>
                    <a:close/>
                  </a:path>
                  <a:path w="605077" h="584775" stroke="0" extrusionOk="0">
                    <a:moveTo>
                      <a:pt x="0" y="0"/>
                    </a:moveTo>
                    <a:cubicBezTo>
                      <a:pt x="231394" y="6617"/>
                      <a:pt x="481156" y="-3497"/>
                      <a:pt x="605077" y="0"/>
                    </a:cubicBezTo>
                    <a:cubicBezTo>
                      <a:pt x="620653" y="188131"/>
                      <a:pt x="617519" y="406623"/>
                      <a:pt x="605077" y="584775"/>
                    </a:cubicBezTo>
                    <a:cubicBezTo>
                      <a:pt x="402384" y="558576"/>
                      <a:pt x="227290" y="580586"/>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oMath>
                  </m:oMathPara>
                </a14:m>
                <a:endParaRPr lang="en-US" sz="3200" dirty="0"/>
              </a:p>
            </p:txBody>
          </p:sp>
        </mc:Choice>
        <mc:Fallback xmlns="">
          <p:sp>
            <p:nvSpPr>
              <p:cNvPr id="4" name="TextBox 3">
                <a:extLst>
                  <a:ext uri="{FF2B5EF4-FFF2-40B4-BE49-F238E27FC236}">
                    <a16:creationId xmlns:a16="http://schemas.microsoft.com/office/drawing/2014/main" id="{2E0C928E-C4FC-74D2-5FB4-D5597EE261CD}"/>
                  </a:ext>
                </a:extLst>
              </p:cNvPr>
              <p:cNvSpPr txBox="1">
                <a:spLocks noRot="1" noChangeAspect="1" noMove="1" noResize="1" noEditPoints="1" noAdjustHandles="1" noChangeArrowheads="1" noChangeShapeType="1" noTextEdit="1"/>
              </p:cNvSpPr>
              <p:nvPr/>
            </p:nvSpPr>
            <p:spPr>
              <a:xfrm>
                <a:off x="6374222" y="820795"/>
                <a:ext cx="60507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05077"/>
                          <a:gd name="connsiteY0" fmla="*/ 0 h 584775"/>
                          <a:gd name="connsiteX1" fmla="*/ 605077 w 605077"/>
                          <a:gd name="connsiteY1" fmla="*/ 0 h 584775"/>
                          <a:gd name="connsiteX2" fmla="*/ 605077 w 605077"/>
                          <a:gd name="connsiteY2" fmla="*/ 584775 h 584775"/>
                          <a:gd name="connsiteX3" fmla="*/ 0 w 605077"/>
                          <a:gd name="connsiteY3" fmla="*/ 584775 h 584775"/>
                          <a:gd name="connsiteX4" fmla="*/ 0 w 605077"/>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77" h="584775" fill="none" extrusionOk="0">
                            <a:moveTo>
                              <a:pt x="0" y="0"/>
                            </a:moveTo>
                            <a:cubicBezTo>
                              <a:pt x="138921" y="-27758"/>
                              <a:pt x="350131" y="-22664"/>
                              <a:pt x="605077" y="0"/>
                            </a:cubicBezTo>
                            <a:cubicBezTo>
                              <a:pt x="631887" y="209385"/>
                              <a:pt x="579811" y="389196"/>
                              <a:pt x="605077" y="584775"/>
                            </a:cubicBezTo>
                            <a:cubicBezTo>
                              <a:pt x="421592" y="592268"/>
                              <a:pt x="271565" y="605451"/>
                              <a:pt x="0" y="584775"/>
                            </a:cubicBezTo>
                            <a:cubicBezTo>
                              <a:pt x="4700" y="315449"/>
                              <a:pt x="-15116" y="169738"/>
                              <a:pt x="0" y="0"/>
                            </a:cubicBezTo>
                            <a:close/>
                          </a:path>
                          <a:path w="605077" h="584775" stroke="0" extrusionOk="0">
                            <a:moveTo>
                              <a:pt x="0" y="0"/>
                            </a:moveTo>
                            <a:cubicBezTo>
                              <a:pt x="231394" y="6617"/>
                              <a:pt x="481156" y="-3497"/>
                              <a:pt x="605077" y="0"/>
                            </a:cubicBezTo>
                            <a:cubicBezTo>
                              <a:pt x="620653" y="188131"/>
                              <a:pt x="617519" y="406623"/>
                              <a:pt x="605077" y="584775"/>
                            </a:cubicBezTo>
                            <a:cubicBezTo>
                              <a:pt x="402384" y="558576"/>
                              <a:pt x="227290" y="580586"/>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65273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II Error</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algn="just">
              <a:lnSpc>
                <a:spcPct val="100000"/>
              </a:lnSpc>
            </a:pPr>
            <a:r>
              <a:rPr lang="en-US" sz="3200" dirty="0"/>
              <a:t>The probability of accepting null hypothesis when it is false.</a:t>
            </a:r>
          </a:p>
          <a:p>
            <a:pPr algn="just">
              <a:lnSpc>
                <a:spcPct val="100000"/>
              </a:lnSpc>
            </a:pPr>
            <a:endParaRPr lang="en-US" sz="3200" dirty="0"/>
          </a:p>
          <a:p>
            <a:pPr algn="just">
              <a:lnSpc>
                <a:spcPct val="100000"/>
              </a:lnSpc>
            </a:pPr>
            <a:r>
              <a:rPr lang="en-US" sz="3200" dirty="0"/>
              <a:t>For example, Let's say a medical researcher is conducting a clinical trial to test a new drug's effectiveness in treating a certain condition. Null hypothesis is “The drug has no effect”, and alternative is “The drug has effect”. </a:t>
            </a:r>
          </a:p>
          <a:p>
            <a:pPr algn="just">
              <a:lnSpc>
                <a:spcPct val="100000"/>
              </a:lnSpc>
            </a:pPr>
            <a:endParaRPr lang="en-US" sz="3200" dirty="0"/>
          </a:p>
          <a:p>
            <a:pPr algn="just">
              <a:lnSpc>
                <a:spcPct val="100000"/>
              </a:lnSpc>
            </a:pPr>
            <a:r>
              <a:rPr lang="en-US" sz="3200" dirty="0"/>
              <a:t>If, in reality, the drug has effect (null hypothesis is true), but the statistical analysis leads the researcher to accept the null hypothesis, it would be a Type II error.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0C928E-C4FC-74D2-5FB4-D5597EE261CD}"/>
                  </a:ext>
                </a:extLst>
              </p:cNvPr>
              <p:cNvSpPr txBox="1"/>
              <p:nvPr/>
            </p:nvSpPr>
            <p:spPr>
              <a:xfrm>
                <a:off x="6709747" y="820795"/>
                <a:ext cx="605077" cy="584775"/>
              </a:xfrm>
              <a:custGeom>
                <a:avLst/>
                <a:gdLst>
                  <a:gd name="connsiteX0" fmla="*/ 0 w 605077"/>
                  <a:gd name="connsiteY0" fmla="*/ 0 h 584775"/>
                  <a:gd name="connsiteX1" fmla="*/ 605077 w 605077"/>
                  <a:gd name="connsiteY1" fmla="*/ 0 h 584775"/>
                  <a:gd name="connsiteX2" fmla="*/ 605077 w 605077"/>
                  <a:gd name="connsiteY2" fmla="*/ 584775 h 584775"/>
                  <a:gd name="connsiteX3" fmla="*/ 0 w 605077"/>
                  <a:gd name="connsiteY3" fmla="*/ 584775 h 584775"/>
                  <a:gd name="connsiteX4" fmla="*/ 0 w 605077"/>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77" h="584775" fill="none" extrusionOk="0">
                    <a:moveTo>
                      <a:pt x="0" y="0"/>
                    </a:moveTo>
                    <a:cubicBezTo>
                      <a:pt x="138921" y="-27758"/>
                      <a:pt x="350131" y="-22664"/>
                      <a:pt x="605077" y="0"/>
                    </a:cubicBezTo>
                    <a:cubicBezTo>
                      <a:pt x="631887" y="209385"/>
                      <a:pt x="579811" y="389196"/>
                      <a:pt x="605077" y="584775"/>
                    </a:cubicBezTo>
                    <a:cubicBezTo>
                      <a:pt x="421592" y="592268"/>
                      <a:pt x="271565" y="605451"/>
                      <a:pt x="0" y="584775"/>
                    </a:cubicBezTo>
                    <a:cubicBezTo>
                      <a:pt x="4700" y="315449"/>
                      <a:pt x="-15116" y="169738"/>
                      <a:pt x="0" y="0"/>
                    </a:cubicBezTo>
                    <a:close/>
                  </a:path>
                  <a:path w="605077" h="584775" stroke="0" extrusionOk="0">
                    <a:moveTo>
                      <a:pt x="0" y="0"/>
                    </a:moveTo>
                    <a:cubicBezTo>
                      <a:pt x="231394" y="6617"/>
                      <a:pt x="481156" y="-3497"/>
                      <a:pt x="605077" y="0"/>
                    </a:cubicBezTo>
                    <a:cubicBezTo>
                      <a:pt x="620653" y="188131"/>
                      <a:pt x="617519" y="406623"/>
                      <a:pt x="605077" y="584775"/>
                    </a:cubicBezTo>
                    <a:cubicBezTo>
                      <a:pt x="402384" y="558576"/>
                      <a:pt x="227290" y="580586"/>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𝛽</m:t>
                      </m:r>
                    </m:oMath>
                  </m:oMathPara>
                </a14:m>
                <a:endParaRPr lang="en-US" sz="3200" dirty="0"/>
              </a:p>
            </p:txBody>
          </p:sp>
        </mc:Choice>
        <mc:Fallback xmlns="">
          <p:sp>
            <p:nvSpPr>
              <p:cNvPr id="4" name="TextBox 3">
                <a:extLst>
                  <a:ext uri="{FF2B5EF4-FFF2-40B4-BE49-F238E27FC236}">
                    <a16:creationId xmlns:a16="http://schemas.microsoft.com/office/drawing/2014/main" id="{2E0C928E-C4FC-74D2-5FB4-D5597EE261CD}"/>
                  </a:ext>
                </a:extLst>
              </p:cNvPr>
              <p:cNvSpPr txBox="1">
                <a:spLocks noRot="1" noChangeAspect="1" noMove="1" noResize="1" noEditPoints="1" noAdjustHandles="1" noChangeArrowheads="1" noChangeShapeType="1" noTextEdit="1"/>
              </p:cNvSpPr>
              <p:nvPr/>
            </p:nvSpPr>
            <p:spPr>
              <a:xfrm>
                <a:off x="6709747" y="820795"/>
                <a:ext cx="605077"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05077"/>
                          <a:gd name="connsiteY0" fmla="*/ 0 h 584775"/>
                          <a:gd name="connsiteX1" fmla="*/ 605077 w 605077"/>
                          <a:gd name="connsiteY1" fmla="*/ 0 h 584775"/>
                          <a:gd name="connsiteX2" fmla="*/ 605077 w 605077"/>
                          <a:gd name="connsiteY2" fmla="*/ 584775 h 584775"/>
                          <a:gd name="connsiteX3" fmla="*/ 0 w 605077"/>
                          <a:gd name="connsiteY3" fmla="*/ 584775 h 584775"/>
                          <a:gd name="connsiteX4" fmla="*/ 0 w 605077"/>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077" h="584775" fill="none" extrusionOk="0">
                            <a:moveTo>
                              <a:pt x="0" y="0"/>
                            </a:moveTo>
                            <a:cubicBezTo>
                              <a:pt x="138921" y="-27758"/>
                              <a:pt x="350131" y="-22664"/>
                              <a:pt x="605077" y="0"/>
                            </a:cubicBezTo>
                            <a:cubicBezTo>
                              <a:pt x="631887" y="209385"/>
                              <a:pt x="579811" y="389196"/>
                              <a:pt x="605077" y="584775"/>
                            </a:cubicBezTo>
                            <a:cubicBezTo>
                              <a:pt x="421592" y="592268"/>
                              <a:pt x="271565" y="605451"/>
                              <a:pt x="0" y="584775"/>
                            </a:cubicBezTo>
                            <a:cubicBezTo>
                              <a:pt x="4700" y="315449"/>
                              <a:pt x="-15116" y="169738"/>
                              <a:pt x="0" y="0"/>
                            </a:cubicBezTo>
                            <a:close/>
                          </a:path>
                          <a:path w="605077" h="584775" stroke="0" extrusionOk="0">
                            <a:moveTo>
                              <a:pt x="0" y="0"/>
                            </a:moveTo>
                            <a:cubicBezTo>
                              <a:pt x="231394" y="6617"/>
                              <a:pt x="481156" y="-3497"/>
                              <a:pt x="605077" y="0"/>
                            </a:cubicBezTo>
                            <a:cubicBezTo>
                              <a:pt x="620653" y="188131"/>
                              <a:pt x="617519" y="406623"/>
                              <a:pt x="605077" y="584775"/>
                            </a:cubicBezTo>
                            <a:cubicBezTo>
                              <a:pt x="402384" y="558576"/>
                              <a:pt x="227290" y="580586"/>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170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1723044833"/>
              </p:ext>
            </p:extLst>
          </p:nvPr>
        </p:nvGraphicFramePr>
        <p:xfrm>
          <a:off x="2144372" y="3343409"/>
          <a:ext cx="10341656" cy="2904591"/>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p:spTree>
    <p:extLst>
      <p:ext uri="{BB962C8B-B14F-4D97-AF65-F5344CB8AC3E}">
        <p14:creationId xmlns:p14="http://schemas.microsoft.com/office/powerpoint/2010/main" val="11813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009562162"/>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009562162"/>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382889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741363874"/>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rejected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741363874"/>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1453495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176157310"/>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rejected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176157310"/>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121146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 (t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00000"/>
                  </a:lnSpc>
                  <a:buFont typeface="+mj-lt"/>
                  <a:buAutoNum type="arabicPeriod"/>
                </a:pPr>
                <a:r>
                  <a:rPr lang="en-US" sz="3200" dirty="0"/>
                  <a:t>Identify the hypotheses</a:t>
                </a:r>
              </a:p>
              <a:p>
                <a:pPr marL="514350" indent="-514350" algn="just">
                  <a:lnSpc>
                    <a:spcPct val="100000"/>
                  </a:lnSpc>
                  <a:buFont typeface="+mj-lt"/>
                  <a:buAutoNum type="arabicPeriod"/>
                </a:pPr>
                <a:r>
                  <a:rPr lang="en-US" sz="3200" dirty="0"/>
                  <a:t>Choose the value of </a:t>
                </a:r>
                <a14:m>
                  <m:oMath xmlns:m="http://schemas.openxmlformats.org/officeDocument/2006/math">
                    <m:r>
                      <a:rPr lang="en-US" sz="3200" b="0" i="1" smtClean="0">
                        <a:latin typeface="Cambria Math" panose="02040503050406030204" pitchFamily="18" charset="0"/>
                      </a:rPr>
                      <m:t>𝛼</m:t>
                    </m:r>
                  </m:oMath>
                </a14:m>
                <a:r>
                  <a:rPr lang="en-US" sz="3200" dirty="0"/>
                  <a:t>; level of significance</a:t>
                </a:r>
              </a:p>
              <a:p>
                <a:pPr marL="514350" indent="-514350" algn="just">
                  <a:lnSpc>
                    <a:spcPct val="100000"/>
                  </a:lnSpc>
                  <a:buFont typeface="+mj-lt"/>
                  <a:buAutoNum type="arabicPeriod"/>
                </a:pPr>
                <a:r>
                  <a:rPr lang="en-US" sz="3200" dirty="0"/>
                  <a:t>Appropriate test statistic (</a:t>
                </a:r>
                <a14:m>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𝑡</m:t>
                    </m:r>
                    <m:r>
                      <a:rPr lang="en-US" sz="3200" b="0" i="1" smtClean="0">
                        <a:latin typeface="Cambria Math" panose="02040503050406030204" pitchFamily="18" charset="0"/>
                      </a:rPr>
                      <m:t>)</m:t>
                    </m:r>
                  </m:oMath>
                </a14:m>
                <a:r>
                  <a:rPr lang="en-US" sz="3200" dirty="0"/>
                  <a:t> and determine the value.</a:t>
                </a:r>
              </a:p>
              <a:p>
                <a:pPr marL="514350" indent="-514350" algn="just">
                  <a:lnSpc>
                    <a:spcPct val="100000"/>
                  </a:lnSpc>
                  <a:buFont typeface="+mj-lt"/>
                  <a:buAutoNum type="arabicPeriod"/>
                </a:pPr>
                <a:r>
                  <a:rPr lang="en-US" sz="3200" dirty="0"/>
                  <a:t>Compare this value with critical value obtained by using </a:t>
                </a:r>
                <a14:m>
                  <m:oMath xmlns:m="http://schemas.openxmlformats.org/officeDocument/2006/math">
                    <m:r>
                      <a:rPr lang="en-US" sz="3200" b="0" i="1" smtClean="0">
                        <a:latin typeface="Cambria Math" panose="02040503050406030204" pitchFamily="18" charset="0"/>
                      </a:rPr>
                      <m:t>𝛼</m:t>
                    </m:r>
                  </m:oMath>
                </a14:m>
                <a:r>
                  <a:rPr lang="en-US" sz="3200" dirty="0"/>
                  <a:t>. the critical value depends on the number of degrees of freedom. </a:t>
                </a:r>
              </a:p>
              <a:p>
                <a:pPr marL="514350" indent="-514350" algn="just">
                  <a:lnSpc>
                    <a:spcPct val="100000"/>
                  </a:lnSpc>
                  <a:buFont typeface="+mj-lt"/>
                  <a:buAutoNum type="arabicPeriod"/>
                </a:pPr>
                <a:r>
                  <a:rPr lang="en-US" sz="3200" dirty="0"/>
                  <a:t>Decision</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1587"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910A02-300A-92CD-E513-0BBB5DFAB0E5}"/>
                  </a:ext>
                </a:extLst>
              </p:cNvPr>
              <p:cNvSpPr txBox="1"/>
              <p:nvPr/>
            </p:nvSpPr>
            <p:spPr>
              <a:xfrm>
                <a:off x="11869860" y="198210"/>
                <a:ext cx="2671946" cy="1526828"/>
              </a:xfrm>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𝜎</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den>
                          </m:f>
                        </m:den>
                      </m:f>
                    </m:oMath>
                  </m:oMathPara>
                </a14:m>
                <a:endParaRPr lang="en-US" sz="3200" dirty="0"/>
              </a:p>
            </p:txBody>
          </p:sp>
        </mc:Choice>
        <mc:Fallback xmlns="">
          <p:sp>
            <p:nvSpPr>
              <p:cNvPr id="4" name="TextBox 3">
                <a:extLst>
                  <a:ext uri="{FF2B5EF4-FFF2-40B4-BE49-F238E27FC236}">
                    <a16:creationId xmlns:a16="http://schemas.microsoft.com/office/drawing/2014/main" id="{55910A02-300A-92CD-E513-0BBB5DFAB0E5}"/>
                  </a:ext>
                </a:extLst>
              </p:cNvPr>
              <p:cNvSpPr txBox="1">
                <a:spLocks noRot="1" noChangeAspect="1" noMove="1" noResize="1" noEditPoints="1" noAdjustHandles="1" noChangeArrowheads="1" noChangeShapeType="1" noTextEdit="1"/>
              </p:cNvSpPr>
              <p:nvPr/>
            </p:nvSpPr>
            <p:spPr>
              <a:xfrm>
                <a:off x="11869860" y="198210"/>
                <a:ext cx="2671946" cy="152682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D1C079-91A3-6062-219F-C9AB0ED1C794}"/>
                  </a:ext>
                </a:extLst>
              </p:cNvPr>
              <p:cNvSpPr txBox="1"/>
              <p:nvPr/>
            </p:nvSpPr>
            <p:spPr>
              <a:xfrm>
                <a:off x="8268244" y="195004"/>
                <a:ext cx="2671946" cy="1530034"/>
              </a:xfrm>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5" name="TextBox 4">
                <a:extLst>
                  <a:ext uri="{FF2B5EF4-FFF2-40B4-BE49-F238E27FC236}">
                    <a16:creationId xmlns:a16="http://schemas.microsoft.com/office/drawing/2014/main" id="{04D1C079-91A3-6062-219F-C9AB0ED1C794}"/>
                  </a:ext>
                </a:extLst>
              </p:cNvPr>
              <p:cNvSpPr txBox="1">
                <a:spLocks noRot="1" noChangeAspect="1" noMove="1" noResize="1" noEditPoints="1" noAdjustHandles="1" noChangeArrowheads="1" noChangeShapeType="1" noTextEdit="1"/>
              </p:cNvSpPr>
              <p:nvPr/>
            </p:nvSpPr>
            <p:spPr>
              <a:xfrm>
                <a:off x="8268244" y="195004"/>
                <a:ext cx="2671946" cy="15300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C65B46A-5906-F08C-16BD-858941F148BA}"/>
                  </a:ext>
                </a:extLst>
              </p:cNvPr>
              <p:cNvSpPr txBox="1"/>
              <p:nvPr/>
            </p:nvSpPr>
            <p:spPr>
              <a:xfrm>
                <a:off x="9783329" y="5994679"/>
                <a:ext cx="4594469" cy="2071465"/>
              </a:xfrm>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4187975338">
                      <a:prstGeom prst="rect">
                        <a:avLst/>
                      </a:prstGeom>
                      <ask:type>
                        <ask:lineSketchScribble/>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Decision:</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We may reject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if,</a:t>
                </a:r>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left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right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oMath>
                </a14:m>
                <a:endParaRPr lang="en-US" sz="2400" dirty="0"/>
              </a:p>
            </p:txBody>
          </p:sp>
        </mc:Choice>
        <mc:Fallback>
          <p:sp>
            <p:nvSpPr>
              <p:cNvPr id="9" name="TextBox 8">
                <a:extLst>
                  <a:ext uri="{FF2B5EF4-FFF2-40B4-BE49-F238E27FC236}">
                    <a16:creationId xmlns:a16="http://schemas.microsoft.com/office/drawing/2014/main" id="{FC65B46A-5906-F08C-16BD-858941F148BA}"/>
                  </a:ext>
                </a:extLst>
              </p:cNvPr>
              <p:cNvSpPr txBox="1">
                <a:spLocks noRot="1" noChangeAspect="1" noMove="1" noResize="1" noEditPoints="1" noAdjustHandles="1" noChangeArrowheads="1" noChangeShapeType="1" noTextEdit="1"/>
              </p:cNvSpPr>
              <p:nvPr/>
            </p:nvSpPr>
            <p:spPr>
              <a:xfrm>
                <a:off x="9783329" y="5994679"/>
                <a:ext cx="4594469" cy="2071465"/>
              </a:xfrm>
              <a:prstGeom prst="rect">
                <a:avLst/>
              </a:prstGeom>
              <a:blipFill>
                <a:blip r:embed="rId5"/>
                <a:stretch>
                  <a:fillRect l="-1571" t="-568"/>
                </a:stretch>
              </a:blipFill>
              <a:ln w="19050">
                <a:solidFill>
                  <a:schemeClr val="tx1"/>
                </a:solidFill>
                <a:extLst>
                  <a:ext uri="{C807C97D-BFC1-408E-A445-0C87EB9F89A2}">
                    <ask:lineSketchStyleProps xmlns:ask="http://schemas.microsoft.com/office/drawing/2018/sketchyshapes" sd="4187975338">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k:type>
                        <ask:lineSketchScribble/>
                      </ask:type>
                    </ask:lineSketchStyleProps>
                  </a:ext>
                </a:extLst>
              </a:ln>
            </p:spPr>
            <p:txBody>
              <a:bodyPr/>
              <a:lstStyle/>
              <a:p>
                <a:r>
                  <a:rPr lang="en-US">
                    <a:noFill/>
                  </a:rPr>
                  <a:t> </a:t>
                </a:r>
              </a:p>
            </p:txBody>
          </p:sp>
        </mc:Fallback>
      </mc:AlternateContent>
      <p:sp>
        <p:nvSpPr>
          <p:cNvPr id="6" name="Rectangle 5">
            <a:extLst>
              <a:ext uri="{FF2B5EF4-FFF2-40B4-BE49-F238E27FC236}">
                <a16:creationId xmlns:a16="http://schemas.microsoft.com/office/drawing/2014/main" id="{4159BA25-F5F7-9008-DBFA-EB6B01248897}"/>
              </a:ext>
            </a:extLst>
          </p:cNvPr>
          <p:cNvSpPr/>
          <p:nvPr/>
        </p:nvSpPr>
        <p:spPr>
          <a:xfrm>
            <a:off x="9069356" y="4646645"/>
            <a:ext cx="3806890" cy="597159"/>
          </a:xfrm>
          <a:custGeom>
            <a:avLst/>
            <a:gdLst>
              <a:gd name="connsiteX0" fmla="*/ 0 w 3806890"/>
              <a:gd name="connsiteY0" fmla="*/ 0 h 597159"/>
              <a:gd name="connsiteX1" fmla="*/ 3806890 w 3806890"/>
              <a:gd name="connsiteY1" fmla="*/ 0 h 597159"/>
              <a:gd name="connsiteX2" fmla="*/ 3806890 w 3806890"/>
              <a:gd name="connsiteY2" fmla="*/ 597159 h 597159"/>
              <a:gd name="connsiteX3" fmla="*/ 0 w 3806890"/>
              <a:gd name="connsiteY3" fmla="*/ 597159 h 597159"/>
              <a:gd name="connsiteX4" fmla="*/ 0 w 3806890"/>
              <a:gd name="connsiteY4" fmla="*/ 0 h 597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6890" h="597159" extrusionOk="0">
                <a:moveTo>
                  <a:pt x="0" y="0"/>
                </a:moveTo>
                <a:cubicBezTo>
                  <a:pt x="1344898" y="-25811"/>
                  <a:pt x="3135830" y="-101242"/>
                  <a:pt x="3806890" y="0"/>
                </a:cubicBezTo>
                <a:cubicBezTo>
                  <a:pt x="3841603" y="252162"/>
                  <a:pt x="3847442" y="397673"/>
                  <a:pt x="3806890" y="597159"/>
                </a:cubicBezTo>
                <a:cubicBezTo>
                  <a:pt x="2483996" y="656318"/>
                  <a:pt x="579431" y="697241"/>
                  <a:pt x="0" y="597159"/>
                </a:cubicBezTo>
                <a:cubicBezTo>
                  <a:pt x="3651" y="402213"/>
                  <a:pt x="25472" y="260969"/>
                  <a:pt x="0" y="0"/>
                </a:cubicBezTo>
                <a:close/>
              </a:path>
            </a:pathLst>
          </a:custGeom>
          <a:noFill/>
          <a:ln w="28575">
            <a:solidFill>
              <a:srgbClr val="FF0000"/>
            </a:solidFill>
            <a:extLst>
              <a:ext uri="{C807C97D-BFC1-408E-A445-0C87EB9F89A2}">
                <ask:lineSketchStyleProps xmlns:ask="http://schemas.microsoft.com/office/drawing/2018/sketchyshapes" sd="405040388">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13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ircle(in)">
                                      <p:cBhvr>
                                        <p:cTn id="4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9"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3907433221"/>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rejected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3907433221"/>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32321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1328964484"/>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false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accepted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rejected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1328964484"/>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249189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890751282"/>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false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accepted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Type II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rejected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890751282"/>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Type II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388422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712365840"/>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true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rejected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712365840"/>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83695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1232893379"/>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true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false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rejected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Type I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1232893379"/>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Type I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3285140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602825321"/>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false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rejected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extLst>
                  <p:ext uri="{D42A27DB-BD31-4B8C-83A1-F6EECF244321}">
                    <p14:modId xmlns:p14="http://schemas.microsoft.com/office/powerpoint/2010/main" val="2602825321"/>
                  </p:ext>
                </p:extLst>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1505106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 I and II</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42259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42259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is true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is false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a:solidFill>
                                <a:sysClr val="windowText" lastClr="000000"/>
                              </a:solidFill>
                              <a:effectLst/>
                            </a:rPr>
                            <a:t> accepted</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pPr marL="0" marR="0" algn="just">
                            <a:lnSpc>
                              <a:spcPct val="150000"/>
                            </a:lnSpc>
                            <a:spcBef>
                              <a:spcPts val="0"/>
                            </a:spcBef>
                            <a:spcAft>
                              <a:spcPts val="0"/>
                            </a:spcAft>
                          </a:pPr>
                          <a14:m>
                            <m:oMath xmlns:m="http://schemas.openxmlformats.org/officeDocument/2006/math">
                              <m:sSub>
                                <m:sSubPr>
                                  <m:ctrlPr>
                                    <a:rPr lang="en-US" sz="2800" i="1" kern="100" smtClean="0">
                                      <a:solidFill>
                                        <a:sysClr val="windowText" lastClr="000000"/>
                                      </a:solidFill>
                                      <a:effectLst/>
                                      <a:latin typeface="Cambria Math" panose="02040503050406030204" pitchFamily="18" charset="0"/>
                                    </a:rPr>
                                  </m:ctrlPr>
                                </m:sSubPr>
                                <m:e>
                                  <m:r>
                                    <a:rPr lang="en-US" sz="2800" kern="100">
                                      <a:solidFill>
                                        <a:sysClr val="windowText" lastClr="000000"/>
                                      </a:solidFill>
                                      <a:effectLst/>
                                      <a:latin typeface="Cambria Math" panose="02040503050406030204" pitchFamily="18" charset="0"/>
                                    </a:rPr>
                                    <m:t>𝑯</m:t>
                                  </m:r>
                                </m:e>
                                <m:sub>
                                  <m:r>
                                    <a:rPr lang="en-US" sz="2800" kern="100">
                                      <a:solidFill>
                                        <a:sysClr val="windowText" lastClr="000000"/>
                                      </a:solidFill>
                                      <a:effectLst/>
                                      <a:latin typeface="Cambria Math" panose="02040503050406030204" pitchFamily="18" charset="0"/>
                                    </a:rPr>
                                    <m:t>𝟎</m:t>
                                  </m:r>
                                </m:sub>
                              </m:sSub>
                            </m:oMath>
                          </a14:m>
                          <a:r>
                            <a:rPr lang="en-US" sz="2800" kern="100" dirty="0">
                              <a:solidFill>
                                <a:sysClr val="windowText" lastClr="000000"/>
                              </a:solidFill>
                              <a:effectLst/>
                            </a:rPr>
                            <a:t> rejected</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48650876"/>
                      </a:ext>
                    </a:extLst>
                  </a:tr>
                </a:tbl>
              </a:graphicData>
            </a:graphic>
          </p:graphicFrame>
        </mc:Choice>
        <mc:Fallback xmlns="">
          <p:graphicFrame>
            <p:nvGraphicFramePr>
              <p:cNvPr id="4" name="Table 3">
                <a:extLst>
                  <a:ext uri="{FF2B5EF4-FFF2-40B4-BE49-F238E27FC236}">
                    <a16:creationId xmlns:a16="http://schemas.microsoft.com/office/drawing/2014/main" id="{410DFBB7-3119-3516-A2C5-F95CE46F90B1}"/>
                  </a:ext>
                </a:extLst>
              </p:cNvPr>
              <p:cNvGraphicFramePr>
                <a:graphicFrameLocks noGrp="1"/>
              </p:cNvGraphicFramePr>
              <p:nvPr/>
            </p:nvGraphicFramePr>
            <p:xfrm>
              <a:off x="2144372" y="3343409"/>
              <a:ext cx="10341656" cy="2901988"/>
            </p:xfrm>
            <a:graphic>
              <a:graphicData uri="http://schemas.openxmlformats.org/drawingml/2006/table">
                <a:tbl>
                  <a:tblPr firstRow="1" firstCol="1" bandRow="1">
                    <a:tableStyleId>{5C22544A-7EE6-4342-B048-85BDC9FD1C3A}</a:tableStyleId>
                  </a:tblPr>
                  <a:tblGrid>
                    <a:gridCol w="2585414">
                      <a:extLst>
                        <a:ext uri="{9D8B030D-6E8A-4147-A177-3AD203B41FA5}">
                          <a16:colId xmlns:a16="http://schemas.microsoft.com/office/drawing/2014/main" val="3585511508"/>
                        </a:ext>
                      </a:extLst>
                    </a:gridCol>
                    <a:gridCol w="2585414">
                      <a:extLst>
                        <a:ext uri="{9D8B030D-6E8A-4147-A177-3AD203B41FA5}">
                          <a16:colId xmlns:a16="http://schemas.microsoft.com/office/drawing/2014/main" val="1558947837"/>
                        </a:ext>
                      </a:extLst>
                    </a:gridCol>
                    <a:gridCol w="2585414">
                      <a:extLst>
                        <a:ext uri="{9D8B030D-6E8A-4147-A177-3AD203B41FA5}">
                          <a16:colId xmlns:a16="http://schemas.microsoft.com/office/drawing/2014/main" val="1384655624"/>
                        </a:ext>
                      </a:extLst>
                    </a:gridCol>
                    <a:gridCol w="2585414">
                      <a:extLst>
                        <a:ext uri="{9D8B030D-6E8A-4147-A177-3AD203B41FA5}">
                          <a16:colId xmlns:a16="http://schemas.microsoft.com/office/drawing/2014/main" val="4252393427"/>
                        </a:ext>
                      </a:extLst>
                    </a:gridCol>
                  </a:tblGrid>
                  <a:tr h="571310">
                    <a:tc>
                      <a:txBody>
                        <a:bodyPr/>
                        <a:lstStyle/>
                        <a:p>
                          <a:pPr marL="0" marR="0" algn="ctr">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lnSpc>
                              <a:spcPct val="150000"/>
                            </a:lnSpc>
                            <a:spcBef>
                              <a:spcPts val="0"/>
                            </a:spcBef>
                            <a:spcAft>
                              <a:spcPts val="0"/>
                            </a:spcAft>
                          </a:pPr>
                          <a:r>
                            <a:rPr lang="en-US" sz="2800" kern="100" dirty="0">
                              <a:solidFill>
                                <a:sysClr val="windowText" lastClr="000000"/>
                              </a:solidFill>
                              <a:effectLst/>
                            </a:rPr>
                            <a:t>Actual situation</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5059144"/>
                      </a:ext>
                    </a:extLst>
                  </a:tr>
                  <a:tr h="571310">
                    <a:tc rowSpan="3">
                      <a:txBody>
                        <a:bodyPr/>
                        <a:lstStyle/>
                        <a:p>
                          <a:pPr marL="0" marR="0" algn="ctr">
                            <a:lnSpc>
                              <a:spcPct val="150000"/>
                            </a:lnSpc>
                            <a:spcBef>
                              <a:spcPts val="0"/>
                            </a:spcBef>
                            <a:spcAft>
                              <a:spcPts val="0"/>
                            </a:spcAft>
                          </a:pPr>
                          <a:r>
                            <a:rPr lang="en-US" sz="2800" kern="100">
                              <a:solidFill>
                                <a:sysClr val="windowText" lastClr="000000"/>
                              </a:solidFill>
                              <a:effectLst/>
                            </a:rPr>
                            <a:t>Decision from sample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 </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00000" t="-101064" r="-100235" b="-309574"/>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0708" t="-101064" r="-472" b="-309574"/>
                          </a:stretch>
                        </a:blipFill>
                      </a:tcPr>
                    </a:tc>
                    <a:extLst>
                      <a:ext uri="{0D108BD9-81ED-4DB2-BD59-A6C34878D82A}">
                        <a16:rowId xmlns:a16="http://schemas.microsoft.com/office/drawing/2014/main" val="3124408507"/>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131250" r="-200708" b="-102083"/>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No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1370346"/>
                      </a:ext>
                    </a:extLst>
                  </a:tr>
                  <a:tr h="879684">
                    <a:tc vMerge="1">
                      <a:txBody>
                        <a:bodyPr/>
                        <a:lstStyle/>
                        <a:p>
                          <a:endParaRPr lang="en-US"/>
                        </a:p>
                      </a:txBody>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472" t="-229655" r="-200708" b="-1379"/>
                          </a:stretch>
                        </a:blipFill>
                      </a:tcPr>
                    </a:tc>
                    <a:tc>
                      <a:txBody>
                        <a:bodyPr/>
                        <a:lstStyle/>
                        <a:p>
                          <a:pPr marL="0" marR="0" algn="just">
                            <a:lnSpc>
                              <a:spcPct val="150000"/>
                            </a:lnSpc>
                            <a:spcBef>
                              <a:spcPts val="0"/>
                            </a:spcBef>
                            <a:spcAft>
                              <a:spcPts val="0"/>
                            </a:spcAft>
                          </a:pPr>
                          <a:r>
                            <a:rPr lang="en-US" sz="2800" kern="100">
                              <a:solidFill>
                                <a:sysClr val="windowText" lastClr="000000"/>
                              </a:solidFill>
                              <a:effectLst/>
                            </a:rPr>
                            <a:t>Type I error</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No error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48650876"/>
                      </a:ext>
                    </a:extLst>
                  </a:tr>
                </a:tbl>
              </a:graphicData>
            </a:graphic>
          </p:graphicFrame>
        </mc:Fallback>
      </mc:AlternateContent>
    </p:spTree>
    <p:extLst>
      <p:ext uri="{BB962C8B-B14F-4D97-AF65-F5344CB8AC3E}">
        <p14:creationId xmlns:p14="http://schemas.microsoft.com/office/powerpoint/2010/main" val="1223889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Reduce errors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We can reduce type II error by increasing sample size.</a:t>
            </a:r>
          </a:p>
          <a:p>
            <a:pPr algn="just">
              <a:lnSpc>
                <a:spcPct val="100000"/>
              </a:lnSpc>
            </a:pPr>
            <a:endParaRPr lang="en-US" sz="3200" dirty="0"/>
          </a:p>
          <a:p>
            <a:pPr algn="just">
              <a:lnSpc>
                <a:spcPct val="100000"/>
              </a:lnSpc>
            </a:pPr>
            <a:r>
              <a:rPr lang="en-US" sz="3200" dirty="0"/>
              <a:t>We can reduce type I error by decreasing level of significance.</a:t>
            </a:r>
          </a:p>
        </p:txBody>
      </p:sp>
    </p:spTree>
    <p:extLst>
      <p:ext uri="{BB962C8B-B14F-4D97-AF65-F5344CB8AC3E}">
        <p14:creationId xmlns:p14="http://schemas.microsoft.com/office/powerpoint/2010/main" val="384304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P-value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Probability value (P-value)</a:t>
            </a:r>
          </a:p>
          <a:p>
            <a:pPr algn="just">
              <a:lnSpc>
                <a:spcPct val="100000"/>
              </a:lnSpc>
            </a:pPr>
            <a:endParaRPr lang="en-US" sz="3200" dirty="0"/>
          </a:p>
          <a:p>
            <a:pPr algn="just">
              <a:lnSpc>
                <a:spcPct val="100000"/>
              </a:lnSpc>
            </a:pPr>
            <a:r>
              <a:rPr lang="en-US" sz="3200" dirty="0"/>
              <a:t>A measure used in statistical hypothesis testing</a:t>
            </a:r>
          </a:p>
          <a:p>
            <a:pPr algn="just">
              <a:lnSpc>
                <a:spcPct val="100000"/>
              </a:lnSpc>
            </a:pPr>
            <a:endParaRPr lang="en-US" sz="3200" dirty="0"/>
          </a:p>
          <a:p>
            <a:pPr algn="just">
              <a:lnSpc>
                <a:spcPct val="100000"/>
              </a:lnSpc>
            </a:pPr>
            <a:r>
              <a:rPr lang="en-US" sz="3200" dirty="0"/>
              <a:t>To quantify the evidence against a null hypothesis.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099B10-27DB-7C5C-389D-AD676E614098}"/>
                  </a:ext>
                </a:extLst>
              </p:cNvPr>
              <p:cNvSpPr txBox="1"/>
              <p:nvPr/>
            </p:nvSpPr>
            <p:spPr>
              <a:xfrm>
                <a:off x="10857042" y="3746485"/>
                <a:ext cx="3530761" cy="1077218"/>
              </a:xfrm>
              <a:custGeom>
                <a:avLst/>
                <a:gdLst>
                  <a:gd name="connsiteX0" fmla="*/ 0 w 3530761"/>
                  <a:gd name="connsiteY0" fmla="*/ 0 h 1077218"/>
                  <a:gd name="connsiteX1" fmla="*/ 623768 w 3530761"/>
                  <a:gd name="connsiteY1" fmla="*/ 0 h 1077218"/>
                  <a:gd name="connsiteX2" fmla="*/ 1141613 w 3530761"/>
                  <a:gd name="connsiteY2" fmla="*/ 0 h 1077218"/>
                  <a:gd name="connsiteX3" fmla="*/ 1765381 w 3530761"/>
                  <a:gd name="connsiteY3" fmla="*/ 0 h 1077218"/>
                  <a:gd name="connsiteX4" fmla="*/ 2389148 w 3530761"/>
                  <a:gd name="connsiteY4" fmla="*/ 0 h 1077218"/>
                  <a:gd name="connsiteX5" fmla="*/ 2906993 w 3530761"/>
                  <a:gd name="connsiteY5" fmla="*/ 0 h 1077218"/>
                  <a:gd name="connsiteX6" fmla="*/ 3530761 w 3530761"/>
                  <a:gd name="connsiteY6" fmla="*/ 0 h 1077218"/>
                  <a:gd name="connsiteX7" fmla="*/ 3530761 w 3530761"/>
                  <a:gd name="connsiteY7" fmla="*/ 506292 h 1077218"/>
                  <a:gd name="connsiteX8" fmla="*/ 3530761 w 3530761"/>
                  <a:gd name="connsiteY8" fmla="*/ 1077218 h 1077218"/>
                  <a:gd name="connsiteX9" fmla="*/ 2977608 w 3530761"/>
                  <a:gd name="connsiteY9" fmla="*/ 1077218 h 1077218"/>
                  <a:gd name="connsiteX10" fmla="*/ 2424456 w 3530761"/>
                  <a:gd name="connsiteY10" fmla="*/ 1077218 h 1077218"/>
                  <a:gd name="connsiteX11" fmla="*/ 1800688 w 3530761"/>
                  <a:gd name="connsiteY11" fmla="*/ 1077218 h 1077218"/>
                  <a:gd name="connsiteX12" fmla="*/ 1212228 w 3530761"/>
                  <a:gd name="connsiteY12" fmla="*/ 1077218 h 1077218"/>
                  <a:gd name="connsiteX13" fmla="*/ 694383 w 3530761"/>
                  <a:gd name="connsiteY13" fmla="*/ 1077218 h 1077218"/>
                  <a:gd name="connsiteX14" fmla="*/ 0 w 3530761"/>
                  <a:gd name="connsiteY14" fmla="*/ 1077218 h 1077218"/>
                  <a:gd name="connsiteX15" fmla="*/ 0 w 3530761"/>
                  <a:gd name="connsiteY15" fmla="*/ 549381 h 1077218"/>
                  <a:gd name="connsiteX16" fmla="*/ 0 w 3530761"/>
                  <a:gd name="connsiteY16"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0761" h="1077218" fill="none" extrusionOk="0">
                    <a:moveTo>
                      <a:pt x="0" y="0"/>
                    </a:moveTo>
                    <a:cubicBezTo>
                      <a:pt x="182393" y="-1513"/>
                      <a:pt x="390028" y="55278"/>
                      <a:pt x="623768" y="0"/>
                    </a:cubicBezTo>
                    <a:cubicBezTo>
                      <a:pt x="857508" y="-55278"/>
                      <a:pt x="995321" y="59275"/>
                      <a:pt x="1141613" y="0"/>
                    </a:cubicBezTo>
                    <a:cubicBezTo>
                      <a:pt x="1287905" y="-59275"/>
                      <a:pt x="1565282" y="40305"/>
                      <a:pt x="1765381" y="0"/>
                    </a:cubicBezTo>
                    <a:cubicBezTo>
                      <a:pt x="1965480" y="-40305"/>
                      <a:pt x="2144888" y="20372"/>
                      <a:pt x="2389148" y="0"/>
                    </a:cubicBezTo>
                    <a:cubicBezTo>
                      <a:pt x="2633408" y="-20372"/>
                      <a:pt x="2785672" y="39421"/>
                      <a:pt x="2906993" y="0"/>
                    </a:cubicBezTo>
                    <a:cubicBezTo>
                      <a:pt x="3028315" y="-39421"/>
                      <a:pt x="3329393" y="46347"/>
                      <a:pt x="3530761" y="0"/>
                    </a:cubicBezTo>
                    <a:cubicBezTo>
                      <a:pt x="3553478" y="233763"/>
                      <a:pt x="3512695" y="354593"/>
                      <a:pt x="3530761" y="506292"/>
                    </a:cubicBezTo>
                    <a:cubicBezTo>
                      <a:pt x="3548827" y="657991"/>
                      <a:pt x="3482626" y="840842"/>
                      <a:pt x="3530761" y="1077218"/>
                    </a:cubicBezTo>
                    <a:cubicBezTo>
                      <a:pt x="3290600" y="1119429"/>
                      <a:pt x="3223353" y="1017150"/>
                      <a:pt x="2977608" y="1077218"/>
                    </a:cubicBezTo>
                    <a:cubicBezTo>
                      <a:pt x="2731863" y="1137286"/>
                      <a:pt x="2537202" y="1013140"/>
                      <a:pt x="2424456" y="1077218"/>
                    </a:cubicBezTo>
                    <a:cubicBezTo>
                      <a:pt x="2311710" y="1141296"/>
                      <a:pt x="2085319" y="1012618"/>
                      <a:pt x="1800688" y="1077218"/>
                    </a:cubicBezTo>
                    <a:cubicBezTo>
                      <a:pt x="1516057" y="1141818"/>
                      <a:pt x="1394023" y="1025785"/>
                      <a:pt x="1212228" y="1077218"/>
                    </a:cubicBezTo>
                    <a:cubicBezTo>
                      <a:pt x="1030433" y="1128651"/>
                      <a:pt x="935200" y="1030142"/>
                      <a:pt x="694383" y="1077218"/>
                    </a:cubicBezTo>
                    <a:cubicBezTo>
                      <a:pt x="453567" y="1124294"/>
                      <a:pt x="168422" y="1044545"/>
                      <a:pt x="0" y="1077218"/>
                    </a:cubicBezTo>
                    <a:cubicBezTo>
                      <a:pt x="-22584" y="856533"/>
                      <a:pt x="7038" y="694126"/>
                      <a:pt x="0" y="549381"/>
                    </a:cubicBezTo>
                    <a:cubicBezTo>
                      <a:pt x="-7038" y="404636"/>
                      <a:pt x="12575" y="214477"/>
                      <a:pt x="0" y="0"/>
                    </a:cubicBezTo>
                    <a:close/>
                  </a:path>
                  <a:path w="3530761" h="1077218" stroke="0" extrusionOk="0">
                    <a:moveTo>
                      <a:pt x="0" y="0"/>
                    </a:moveTo>
                    <a:cubicBezTo>
                      <a:pt x="268978" y="-9311"/>
                      <a:pt x="363494" y="2064"/>
                      <a:pt x="553153" y="0"/>
                    </a:cubicBezTo>
                    <a:cubicBezTo>
                      <a:pt x="742812" y="-2064"/>
                      <a:pt x="834383" y="7665"/>
                      <a:pt x="1035690" y="0"/>
                    </a:cubicBezTo>
                    <a:cubicBezTo>
                      <a:pt x="1236997" y="-7665"/>
                      <a:pt x="1480527" y="46258"/>
                      <a:pt x="1659458" y="0"/>
                    </a:cubicBezTo>
                    <a:cubicBezTo>
                      <a:pt x="1838389" y="-46258"/>
                      <a:pt x="2002315" y="32821"/>
                      <a:pt x="2318533" y="0"/>
                    </a:cubicBezTo>
                    <a:cubicBezTo>
                      <a:pt x="2634751" y="-32821"/>
                      <a:pt x="2650417" y="47580"/>
                      <a:pt x="2942301" y="0"/>
                    </a:cubicBezTo>
                    <a:cubicBezTo>
                      <a:pt x="3234185" y="-47580"/>
                      <a:pt x="3270998" y="59601"/>
                      <a:pt x="3530761" y="0"/>
                    </a:cubicBezTo>
                    <a:cubicBezTo>
                      <a:pt x="3582897" y="203432"/>
                      <a:pt x="3480549" y="352091"/>
                      <a:pt x="3530761" y="538609"/>
                    </a:cubicBezTo>
                    <a:cubicBezTo>
                      <a:pt x="3580973" y="725127"/>
                      <a:pt x="3521239" y="922854"/>
                      <a:pt x="3530761" y="1077218"/>
                    </a:cubicBezTo>
                    <a:cubicBezTo>
                      <a:pt x="3360908" y="1079553"/>
                      <a:pt x="3133904" y="1047403"/>
                      <a:pt x="2942301" y="1077218"/>
                    </a:cubicBezTo>
                    <a:cubicBezTo>
                      <a:pt x="2750698" y="1107033"/>
                      <a:pt x="2680813" y="1075329"/>
                      <a:pt x="2459763" y="1077218"/>
                    </a:cubicBezTo>
                    <a:cubicBezTo>
                      <a:pt x="2238713" y="1079107"/>
                      <a:pt x="2134585" y="1012092"/>
                      <a:pt x="1906611" y="1077218"/>
                    </a:cubicBezTo>
                    <a:cubicBezTo>
                      <a:pt x="1678637" y="1142344"/>
                      <a:pt x="1584163" y="1048694"/>
                      <a:pt x="1353458" y="1077218"/>
                    </a:cubicBezTo>
                    <a:cubicBezTo>
                      <a:pt x="1122753" y="1105742"/>
                      <a:pt x="972033" y="1054521"/>
                      <a:pt x="729691" y="1077218"/>
                    </a:cubicBezTo>
                    <a:cubicBezTo>
                      <a:pt x="487349" y="1099915"/>
                      <a:pt x="198207" y="1002104"/>
                      <a:pt x="0" y="1077218"/>
                    </a:cubicBezTo>
                    <a:cubicBezTo>
                      <a:pt x="-27280" y="952306"/>
                      <a:pt x="13251" y="675557"/>
                      <a:pt x="0" y="517065"/>
                    </a:cubicBezTo>
                    <a:cubicBezTo>
                      <a:pt x="-13251" y="358573"/>
                      <a:pt x="59686" y="25539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99535760">
                      <a:prstGeom prst="rect">
                        <a:avLst/>
                      </a:prstGeom>
                      <ask:type>
                        <ask:lineSketchScribble/>
                      </ask:type>
                    </ask:lineSketchStyleProps>
                  </a:ext>
                </a:extLst>
              </a:ln>
            </p:spPr>
            <p:txBody>
              <a:bodyPr wrap="square" rtlCol="0">
                <a:spAutoFit/>
              </a:bodyPr>
              <a:lstStyle/>
              <a:p>
                <a:r>
                  <a:rPr lang="en-US" sz="3200" dirty="0"/>
                  <a:t>If </a:t>
                </a:r>
                <a14:m>
                  <m:oMath xmlns:m="http://schemas.openxmlformats.org/officeDocument/2006/math">
                    <m:r>
                      <a:rPr lang="en-US" sz="3200" b="0" i="1" smtClean="0">
                        <a:latin typeface="Cambria Math" panose="02040503050406030204" pitchFamily="18" charset="0"/>
                      </a:rPr>
                      <m:t>𝑃</m:t>
                    </m:r>
                  </m:oMath>
                </a14:m>
                <a:r>
                  <a:rPr lang="en-US" sz="3200" b="0" i="0" dirty="0">
                    <a:latin typeface="+mj-lt"/>
                  </a:rPr>
                  <a:t>-</a:t>
                </a:r>
                <a14:m>
                  <m:oMath xmlns:m="http://schemas.openxmlformats.org/officeDocument/2006/math">
                    <m:r>
                      <a:rPr lang="en-US" sz="3200" b="0" i="1" smtClean="0">
                        <a:latin typeface="Cambria Math" panose="02040503050406030204" pitchFamily="18" charset="0"/>
                      </a:rPr>
                      <m:t>𝑣𝑎𝑙𝑢𝑒</m:t>
                    </m:r>
                    <m:r>
                      <a:rPr lang="en-US" sz="3200" b="0" i="1" smtClean="0">
                        <a:latin typeface="Cambria Math" panose="02040503050406030204" pitchFamily="18" charset="0"/>
                      </a:rPr>
                      <m:t>&lt;</m:t>
                    </m:r>
                    <m:r>
                      <a:rPr lang="en-US" sz="3200" b="0" i="1" smtClean="0">
                        <a:latin typeface="Cambria Math" panose="02040503050406030204" pitchFamily="18" charset="0"/>
                      </a:rPr>
                      <m:t>𝛼</m:t>
                    </m:r>
                  </m:oMath>
                </a14:m>
                <a:r>
                  <a:rPr lang="en-US" sz="3200" dirty="0"/>
                  <a:t>, we may reject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endParaRPr lang="en-US" sz="3200" dirty="0"/>
              </a:p>
            </p:txBody>
          </p:sp>
        </mc:Choice>
        <mc:Fallback xmlns="">
          <p:sp>
            <p:nvSpPr>
              <p:cNvPr id="4" name="TextBox 3">
                <a:extLst>
                  <a:ext uri="{FF2B5EF4-FFF2-40B4-BE49-F238E27FC236}">
                    <a16:creationId xmlns:a16="http://schemas.microsoft.com/office/drawing/2014/main" id="{81099B10-27DB-7C5C-389D-AD676E614098}"/>
                  </a:ext>
                </a:extLst>
              </p:cNvPr>
              <p:cNvSpPr txBox="1">
                <a:spLocks noRot="1" noChangeAspect="1" noMove="1" noResize="1" noEditPoints="1" noAdjustHandles="1" noChangeArrowheads="1" noChangeShapeType="1" noTextEdit="1"/>
              </p:cNvSpPr>
              <p:nvPr/>
            </p:nvSpPr>
            <p:spPr>
              <a:xfrm>
                <a:off x="10857042" y="3746485"/>
                <a:ext cx="3530761" cy="1077218"/>
              </a:xfrm>
              <a:prstGeom prst="rect">
                <a:avLst/>
              </a:prstGeom>
              <a:blipFill>
                <a:blip r:embed="rId2"/>
                <a:stretch>
                  <a:fillRect l="-3754" t="-4301" b="-14516"/>
                </a:stretch>
              </a:blipFill>
              <a:ln w="12700">
                <a:solidFill>
                  <a:schemeClr val="tx1"/>
                </a:solidFill>
                <a:extLst>
                  <a:ext uri="{C807C97D-BFC1-408E-A445-0C87EB9F89A2}">
                    <ask:lineSketchStyleProps xmlns:ask="http://schemas.microsoft.com/office/drawing/2018/sketchyshapes" sd="99535760">
                      <a:custGeom>
                        <a:avLst/>
                        <a:gdLst>
                          <a:gd name="connsiteX0" fmla="*/ 0 w 3530761"/>
                          <a:gd name="connsiteY0" fmla="*/ 0 h 1077218"/>
                          <a:gd name="connsiteX1" fmla="*/ 623768 w 3530761"/>
                          <a:gd name="connsiteY1" fmla="*/ 0 h 1077218"/>
                          <a:gd name="connsiteX2" fmla="*/ 1141613 w 3530761"/>
                          <a:gd name="connsiteY2" fmla="*/ 0 h 1077218"/>
                          <a:gd name="connsiteX3" fmla="*/ 1765381 w 3530761"/>
                          <a:gd name="connsiteY3" fmla="*/ 0 h 1077218"/>
                          <a:gd name="connsiteX4" fmla="*/ 2389148 w 3530761"/>
                          <a:gd name="connsiteY4" fmla="*/ 0 h 1077218"/>
                          <a:gd name="connsiteX5" fmla="*/ 2906993 w 3530761"/>
                          <a:gd name="connsiteY5" fmla="*/ 0 h 1077218"/>
                          <a:gd name="connsiteX6" fmla="*/ 3530761 w 3530761"/>
                          <a:gd name="connsiteY6" fmla="*/ 0 h 1077218"/>
                          <a:gd name="connsiteX7" fmla="*/ 3530761 w 3530761"/>
                          <a:gd name="connsiteY7" fmla="*/ 506292 h 1077218"/>
                          <a:gd name="connsiteX8" fmla="*/ 3530761 w 3530761"/>
                          <a:gd name="connsiteY8" fmla="*/ 1077218 h 1077218"/>
                          <a:gd name="connsiteX9" fmla="*/ 2977608 w 3530761"/>
                          <a:gd name="connsiteY9" fmla="*/ 1077218 h 1077218"/>
                          <a:gd name="connsiteX10" fmla="*/ 2424456 w 3530761"/>
                          <a:gd name="connsiteY10" fmla="*/ 1077218 h 1077218"/>
                          <a:gd name="connsiteX11" fmla="*/ 1800688 w 3530761"/>
                          <a:gd name="connsiteY11" fmla="*/ 1077218 h 1077218"/>
                          <a:gd name="connsiteX12" fmla="*/ 1212228 w 3530761"/>
                          <a:gd name="connsiteY12" fmla="*/ 1077218 h 1077218"/>
                          <a:gd name="connsiteX13" fmla="*/ 694383 w 3530761"/>
                          <a:gd name="connsiteY13" fmla="*/ 1077218 h 1077218"/>
                          <a:gd name="connsiteX14" fmla="*/ 0 w 3530761"/>
                          <a:gd name="connsiteY14" fmla="*/ 1077218 h 1077218"/>
                          <a:gd name="connsiteX15" fmla="*/ 0 w 3530761"/>
                          <a:gd name="connsiteY15" fmla="*/ 549381 h 1077218"/>
                          <a:gd name="connsiteX16" fmla="*/ 0 w 3530761"/>
                          <a:gd name="connsiteY16"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0761" h="1077218" fill="none" extrusionOk="0">
                            <a:moveTo>
                              <a:pt x="0" y="0"/>
                            </a:moveTo>
                            <a:cubicBezTo>
                              <a:pt x="182393" y="-1513"/>
                              <a:pt x="390028" y="55278"/>
                              <a:pt x="623768" y="0"/>
                            </a:cubicBezTo>
                            <a:cubicBezTo>
                              <a:pt x="857508" y="-55278"/>
                              <a:pt x="995321" y="59275"/>
                              <a:pt x="1141613" y="0"/>
                            </a:cubicBezTo>
                            <a:cubicBezTo>
                              <a:pt x="1287905" y="-59275"/>
                              <a:pt x="1565282" y="40305"/>
                              <a:pt x="1765381" y="0"/>
                            </a:cubicBezTo>
                            <a:cubicBezTo>
                              <a:pt x="1965480" y="-40305"/>
                              <a:pt x="2144888" y="20372"/>
                              <a:pt x="2389148" y="0"/>
                            </a:cubicBezTo>
                            <a:cubicBezTo>
                              <a:pt x="2633408" y="-20372"/>
                              <a:pt x="2785672" y="39421"/>
                              <a:pt x="2906993" y="0"/>
                            </a:cubicBezTo>
                            <a:cubicBezTo>
                              <a:pt x="3028315" y="-39421"/>
                              <a:pt x="3329393" y="46347"/>
                              <a:pt x="3530761" y="0"/>
                            </a:cubicBezTo>
                            <a:cubicBezTo>
                              <a:pt x="3553478" y="233763"/>
                              <a:pt x="3512695" y="354593"/>
                              <a:pt x="3530761" y="506292"/>
                            </a:cubicBezTo>
                            <a:cubicBezTo>
                              <a:pt x="3548827" y="657991"/>
                              <a:pt x="3482626" y="840842"/>
                              <a:pt x="3530761" y="1077218"/>
                            </a:cubicBezTo>
                            <a:cubicBezTo>
                              <a:pt x="3290600" y="1119429"/>
                              <a:pt x="3223353" y="1017150"/>
                              <a:pt x="2977608" y="1077218"/>
                            </a:cubicBezTo>
                            <a:cubicBezTo>
                              <a:pt x="2731863" y="1137286"/>
                              <a:pt x="2537202" y="1013140"/>
                              <a:pt x="2424456" y="1077218"/>
                            </a:cubicBezTo>
                            <a:cubicBezTo>
                              <a:pt x="2311710" y="1141296"/>
                              <a:pt x="2085319" y="1012618"/>
                              <a:pt x="1800688" y="1077218"/>
                            </a:cubicBezTo>
                            <a:cubicBezTo>
                              <a:pt x="1516057" y="1141818"/>
                              <a:pt x="1394023" y="1025785"/>
                              <a:pt x="1212228" y="1077218"/>
                            </a:cubicBezTo>
                            <a:cubicBezTo>
                              <a:pt x="1030433" y="1128651"/>
                              <a:pt x="935200" y="1030142"/>
                              <a:pt x="694383" y="1077218"/>
                            </a:cubicBezTo>
                            <a:cubicBezTo>
                              <a:pt x="453567" y="1124294"/>
                              <a:pt x="168422" y="1044545"/>
                              <a:pt x="0" y="1077218"/>
                            </a:cubicBezTo>
                            <a:cubicBezTo>
                              <a:pt x="-22584" y="856533"/>
                              <a:pt x="7038" y="694126"/>
                              <a:pt x="0" y="549381"/>
                            </a:cubicBezTo>
                            <a:cubicBezTo>
                              <a:pt x="-7038" y="404636"/>
                              <a:pt x="12575" y="214477"/>
                              <a:pt x="0" y="0"/>
                            </a:cubicBezTo>
                            <a:close/>
                          </a:path>
                          <a:path w="3530761" h="1077218" stroke="0" extrusionOk="0">
                            <a:moveTo>
                              <a:pt x="0" y="0"/>
                            </a:moveTo>
                            <a:cubicBezTo>
                              <a:pt x="268978" y="-9311"/>
                              <a:pt x="363494" y="2064"/>
                              <a:pt x="553153" y="0"/>
                            </a:cubicBezTo>
                            <a:cubicBezTo>
                              <a:pt x="742812" y="-2064"/>
                              <a:pt x="834383" y="7665"/>
                              <a:pt x="1035690" y="0"/>
                            </a:cubicBezTo>
                            <a:cubicBezTo>
                              <a:pt x="1236997" y="-7665"/>
                              <a:pt x="1480527" y="46258"/>
                              <a:pt x="1659458" y="0"/>
                            </a:cubicBezTo>
                            <a:cubicBezTo>
                              <a:pt x="1838389" y="-46258"/>
                              <a:pt x="2002315" y="32821"/>
                              <a:pt x="2318533" y="0"/>
                            </a:cubicBezTo>
                            <a:cubicBezTo>
                              <a:pt x="2634751" y="-32821"/>
                              <a:pt x="2650417" y="47580"/>
                              <a:pt x="2942301" y="0"/>
                            </a:cubicBezTo>
                            <a:cubicBezTo>
                              <a:pt x="3234185" y="-47580"/>
                              <a:pt x="3270998" y="59601"/>
                              <a:pt x="3530761" y="0"/>
                            </a:cubicBezTo>
                            <a:cubicBezTo>
                              <a:pt x="3582897" y="203432"/>
                              <a:pt x="3480549" y="352091"/>
                              <a:pt x="3530761" y="538609"/>
                            </a:cubicBezTo>
                            <a:cubicBezTo>
                              <a:pt x="3580973" y="725127"/>
                              <a:pt x="3521239" y="922854"/>
                              <a:pt x="3530761" y="1077218"/>
                            </a:cubicBezTo>
                            <a:cubicBezTo>
                              <a:pt x="3360908" y="1079553"/>
                              <a:pt x="3133904" y="1047403"/>
                              <a:pt x="2942301" y="1077218"/>
                            </a:cubicBezTo>
                            <a:cubicBezTo>
                              <a:pt x="2750698" y="1107033"/>
                              <a:pt x="2680813" y="1075329"/>
                              <a:pt x="2459763" y="1077218"/>
                            </a:cubicBezTo>
                            <a:cubicBezTo>
                              <a:pt x="2238713" y="1079107"/>
                              <a:pt x="2134585" y="1012092"/>
                              <a:pt x="1906611" y="1077218"/>
                            </a:cubicBezTo>
                            <a:cubicBezTo>
                              <a:pt x="1678637" y="1142344"/>
                              <a:pt x="1584163" y="1048694"/>
                              <a:pt x="1353458" y="1077218"/>
                            </a:cubicBezTo>
                            <a:cubicBezTo>
                              <a:pt x="1122753" y="1105742"/>
                              <a:pt x="972033" y="1054521"/>
                              <a:pt x="729691" y="1077218"/>
                            </a:cubicBezTo>
                            <a:cubicBezTo>
                              <a:pt x="487349" y="1099915"/>
                              <a:pt x="198207" y="1002104"/>
                              <a:pt x="0" y="1077218"/>
                            </a:cubicBezTo>
                            <a:cubicBezTo>
                              <a:pt x="-27280" y="952306"/>
                              <a:pt x="13251" y="675557"/>
                              <a:pt x="0" y="517065"/>
                            </a:cubicBezTo>
                            <a:cubicBezTo>
                              <a:pt x="-13251" y="358573"/>
                              <a:pt x="59686" y="255391"/>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69F9C2-A2E9-0CEC-22B3-B743EC4DB1FC}"/>
                  </a:ext>
                </a:extLst>
              </p:cNvPr>
              <p:cNvSpPr txBox="1"/>
              <p:nvPr/>
            </p:nvSpPr>
            <p:spPr>
              <a:xfrm>
                <a:off x="6270171" y="232000"/>
                <a:ext cx="8117632" cy="1384995"/>
              </a:xfrm>
              <a:custGeom>
                <a:avLst/>
                <a:gdLst>
                  <a:gd name="connsiteX0" fmla="*/ 0 w 8117632"/>
                  <a:gd name="connsiteY0" fmla="*/ 0 h 1384995"/>
                  <a:gd name="connsiteX1" fmla="*/ 579831 w 8117632"/>
                  <a:gd name="connsiteY1" fmla="*/ 0 h 1384995"/>
                  <a:gd name="connsiteX2" fmla="*/ 1159662 w 8117632"/>
                  <a:gd name="connsiteY2" fmla="*/ 0 h 1384995"/>
                  <a:gd name="connsiteX3" fmla="*/ 1820669 w 8117632"/>
                  <a:gd name="connsiteY3" fmla="*/ 0 h 1384995"/>
                  <a:gd name="connsiteX4" fmla="*/ 2562852 w 8117632"/>
                  <a:gd name="connsiteY4" fmla="*/ 0 h 1384995"/>
                  <a:gd name="connsiteX5" fmla="*/ 3061507 w 8117632"/>
                  <a:gd name="connsiteY5" fmla="*/ 0 h 1384995"/>
                  <a:gd name="connsiteX6" fmla="*/ 3478985 w 8117632"/>
                  <a:gd name="connsiteY6" fmla="*/ 0 h 1384995"/>
                  <a:gd name="connsiteX7" fmla="*/ 3977640 w 8117632"/>
                  <a:gd name="connsiteY7" fmla="*/ 0 h 1384995"/>
                  <a:gd name="connsiteX8" fmla="*/ 4476294 w 8117632"/>
                  <a:gd name="connsiteY8" fmla="*/ 0 h 1384995"/>
                  <a:gd name="connsiteX9" fmla="*/ 5056125 w 8117632"/>
                  <a:gd name="connsiteY9" fmla="*/ 0 h 1384995"/>
                  <a:gd name="connsiteX10" fmla="*/ 5717132 w 8117632"/>
                  <a:gd name="connsiteY10" fmla="*/ 0 h 1384995"/>
                  <a:gd name="connsiteX11" fmla="*/ 6053434 w 8117632"/>
                  <a:gd name="connsiteY11" fmla="*/ 0 h 1384995"/>
                  <a:gd name="connsiteX12" fmla="*/ 6552089 w 8117632"/>
                  <a:gd name="connsiteY12" fmla="*/ 0 h 1384995"/>
                  <a:gd name="connsiteX13" fmla="*/ 7294272 w 8117632"/>
                  <a:gd name="connsiteY13" fmla="*/ 0 h 1384995"/>
                  <a:gd name="connsiteX14" fmla="*/ 8117632 w 8117632"/>
                  <a:gd name="connsiteY14" fmla="*/ 0 h 1384995"/>
                  <a:gd name="connsiteX15" fmla="*/ 8117632 w 8117632"/>
                  <a:gd name="connsiteY15" fmla="*/ 433965 h 1384995"/>
                  <a:gd name="connsiteX16" fmla="*/ 8117632 w 8117632"/>
                  <a:gd name="connsiteY16" fmla="*/ 867930 h 1384995"/>
                  <a:gd name="connsiteX17" fmla="*/ 8117632 w 8117632"/>
                  <a:gd name="connsiteY17" fmla="*/ 1384995 h 1384995"/>
                  <a:gd name="connsiteX18" fmla="*/ 7375449 w 8117632"/>
                  <a:gd name="connsiteY18" fmla="*/ 1384995 h 1384995"/>
                  <a:gd name="connsiteX19" fmla="*/ 6876794 w 8117632"/>
                  <a:gd name="connsiteY19" fmla="*/ 1384995 h 1384995"/>
                  <a:gd name="connsiteX20" fmla="*/ 6459316 w 8117632"/>
                  <a:gd name="connsiteY20" fmla="*/ 1384995 h 1384995"/>
                  <a:gd name="connsiteX21" fmla="*/ 5879485 w 8117632"/>
                  <a:gd name="connsiteY21" fmla="*/ 1384995 h 1384995"/>
                  <a:gd name="connsiteX22" fmla="*/ 5218478 w 8117632"/>
                  <a:gd name="connsiteY22" fmla="*/ 1384995 h 1384995"/>
                  <a:gd name="connsiteX23" fmla="*/ 4882176 w 8117632"/>
                  <a:gd name="connsiteY23" fmla="*/ 1384995 h 1384995"/>
                  <a:gd name="connsiteX24" fmla="*/ 4302345 w 8117632"/>
                  <a:gd name="connsiteY24" fmla="*/ 1384995 h 1384995"/>
                  <a:gd name="connsiteX25" fmla="*/ 3641338 w 8117632"/>
                  <a:gd name="connsiteY25" fmla="*/ 1384995 h 1384995"/>
                  <a:gd name="connsiteX26" fmla="*/ 3061507 w 8117632"/>
                  <a:gd name="connsiteY26" fmla="*/ 1384995 h 1384995"/>
                  <a:gd name="connsiteX27" fmla="*/ 2319323 w 8117632"/>
                  <a:gd name="connsiteY27" fmla="*/ 1384995 h 1384995"/>
                  <a:gd name="connsiteX28" fmla="*/ 1658316 w 8117632"/>
                  <a:gd name="connsiteY28" fmla="*/ 1384995 h 1384995"/>
                  <a:gd name="connsiteX29" fmla="*/ 1322014 w 8117632"/>
                  <a:gd name="connsiteY29" fmla="*/ 1384995 h 1384995"/>
                  <a:gd name="connsiteX30" fmla="*/ 742183 w 8117632"/>
                  <a:gd name="connsiteY30" fmla="*/ 1384995 h 1384995"/>
                  <a:gd name="connsiteX31" fmla="*/ 0 w 8117632"/>
                  <a:gd name="connsiteY31" fmla="*/ 1384995 h 1384995"/>
                  <a:gd name="connsiteX32" fmla="*/ 0 w 8117632"/>
                  <a:gd name="connsiteY32" fmla="*/ 951030 h 1384995"/>
                  <a:gd name="connsiteX33" fmla="*/ 0 w 8117632"/>
                  <a:gd name="connsiteY33" fmla="*/ 475515 h 1384995"/>
                  <a:gd name="connsiteX34" fmla="*/ 0 w 8117632"/>
                  <a:gd name="connsiteY3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17632" h="1384995" fill="none" extrusionOk="0">
                    <a:moveTo>
                      <a:pt x="0" y="0"/>
                    </a:moveTo>
                    <a:cubicBezTo>
                      <a:pt x="245559" y="-21310"/>
                      <a:pt x="402573" y="4578"/>
                      <a:pt x="579831" y="0"/>
                    </a:cubicBezTo>
                    <a:cubicBezTo>
                      <a:pt x="757089" y="-4578"/>
                      <a:pt x="1038275" y="55921"/>
                      <a:pt x="1159662" y="0"/>
                    </a:cubicBezTo>
                    <a:cubicBezTo>
                      <a:pt x="1281049" y="-55921"/>
                      <a:pt x="1686568" y="78604"/>
                      <a:pt x="1820669" y="0"/>
                    </a:cubicBezTo>
                    <a:cubicBezTo>
                      <a:pt x="1954770" y="-78604"/>
                      <a:pt x="2344002" y="84909"/>
                      <a:pt x="2562852" y="0"/>
                    </a:cubicBezTo>
                    <a:cubicBezTo>
                      <a:pt x="2781702" y="-84909"/>
                      <a:pt x="2909740" y="21084"/>
                      <a:pt x="3061507" y="0"/>
                    </a:cubicBezTo>
                    <a:cubicBezTo>
                      <a:pt x="3213274" y="-21084"/>
                      <a:pt x="3270841" y="46322"/>
                      <a:pt x="3478985" y="0"/>
                    </a:cubicBezTo>
                    <a:cubicBezTo>
                      <a:pt x="3687129" y="-46322"/>
                      <a:pt x="3859916" y="9680"/>
                      <a:pt x="3977640" y="0"/>
                    </a:cubicBezTo>
                    <a:cubicBezTo>
                      <a:pt x="4095365" y="-9680"/>
                      <a:pt x="4289065" y="134"/>
                      <a:pt x="4476294" y="0"/>
                    </a:cubicBezTo>
                    <a:cubicBezTo>
                      <a:pt x="4663523" y="-134"/>
                      <a:pt x="4788314" y="9462"/>
                      <a:pt x="5056125" y="0"/>
                    </a:cubicBezTo>
                    <a:cubicBezTo>
                      <a:pt x="5323936" y="-9462"/>
                      <a:pt x="5571521" y="6002"/>
                      <a:pt x="5717132" y="0"/>
                    </a:cubicBezTo>
                    <a:cubicBezTo>
                      <a:pt x="5862743" y="-6002"/>
                      <a:pt x="5937176" y="18757"/>
                      <a:pt x="6053434" y="0"/>
                    </a:cubicBezTo>
                    <a:cubicBezTo>
                      <a:pt x="6169692" y="-18757"/>
                      <a:pt x="6381481" y="7765"/>
                      <a:pt x="6552089" y="0"/>
                    </a:cubicBezTo>
                    <a:cubicBezTo>
                      <a:pt x="6722697" y="-7765"/>
                      <a:pt x="7096418" y="74791"/>
                      <a:pt x="7294272" y="0"/>
                    </a:cubicBezTo>
                    <a:cubicBezTo>
                      <a:pt x="7492126" y="-74791"/>
                      <a:pt x="7845079" y="69261"/>
                      <a:pt x="8117632" y="0"/>
                    </a:cubicBezTo>
                    <a:cubicBezTo>
                      <a:pt x="8158179" y="161402"/>
                      <a:pt x="8090752" y="345244"/>
                      <a:pt x="8117632" y="433965"/>
                    </a:cubicBezTo>
                    <a:cubicBezTo>
                      <a:pt x="8144512" y="522686"/>
                      <a:pt x="8096206" y="742086"/>
                      <a:pt x="8117632" y="867930"/>
                    </a:cubicBezTo>
                    <a:cubicBezTo>
                      <a:pt x="8139058" y="993774"/>
                      <a:pt x="8069049" y="1273782"/>
                      <a:pt x="8117632" y="1384995"/>
                    </a:cubicBezTo>
                    <a:cubicBezTo>
                      <a:pt x="7844878" y="1417710"/>
                      <a:pt x="7551124" y="1344436"/>
                      <a:pt x="7375449" y="1384995"/>
                    </a:cubicBezTo>
                    <a:cubicBezTo>
                      <a:pt x="7199774" y="1425554"/>
                      <a:pt x="7030500" y="1335681"/>
                      <a:pt x="6876794" y="1384995"/>
                    </a:cubicBezTo>
                    <a:cubicBezTo>
                      <a:pt x="6723089" y="1434309"/>
                      <a:pt x="6607907" y="1335819"/>
                      <a:pt x="6459316" y="1384995"/>
                    </a:cubicBezTo>
                    <a:cubicBezTo>
                      <a:pt x="6310725" y="1434171"/>
                      <a:pt x="6125145" y="1340835"/>
                      <a:pt x="5879485" y="1384995"/>
                    </a:cubicBezTo>
                    <a:cubicBezTo>
                      <a:pt x="5633825" y="1429155"/>
                      <a:pt x="5427446" y="1316977"/>
                      <a:pt x="5218478" y="1384995"/>
                    </a:cubicBezTo>
                    <a:cubicBezTo>
                      <a:pt x="5009510" y="1453013"/>
                      <a:pt x="4950270" y="1369781"/>
                      <a:pt x="4882176" y="1384995"/>
                    </a:cubicBezTo>
                    <a:cubicBezTo>
                      <a:pt x="4814082" y="1400209"/>
                      <a:pt x="4452385" y="1365228"/>
                      <a:pt x="4302345" y="1384995"/>
                    </a:cubicBezTo>
                    <a:cubicBezTo>
                      <a:pt x="4152305" y="1404762"/>
                      <a:pt x="3785810" y="1329836"/>
                      <a:pt x="3641338" y="1384995"/>
                    </a:cubicBezTo>
                    <a:cubicBezTo>
                      <a:pt x="3496866" y="1440154"/>
                      <a:pt x="3190361" y="1373421"/>
                      <a:pt x="3061507" y="1384995"/>
                    </a:cubicBezTo>
                    <a:cubicBezTo>
                      <a:pt x="2932653" y="1396569"/>
                      <a:pt x="2621506" y="1296480"/>
                      <a:pt x="2319323" y="1384995"/>
                    </a:cubicBezTo>
                    <a:cubicBezTo>
                      <a:pt x="2017140" y="1473510"/>
                      <a:pt x="1952461" y="1312532"/>
                      <a:pt x="1658316" y="1384995"/>
                    </a:cubicBezTo>
                    <a:cubicBezTo>
                      <a:pt x="1364171" y="1457458"/>
                      <a:pt x="1460817" y="1377438"/>
                      <a:pt x="1322014" y="1384995"/>
                    </a:cubicBezTo>
                    <a:cubicBezTo>
                      <a:pt x="1183211" y="1392552"/>
                      <a:pt x="941861" y="1353489"/>
                      <a:pt x="742183" y="1384995"/>
                    </a:cubicBezTo>
                    <a:cubicBezTo>
                      <a:pt x="542505" y="1416501"/>
                      <a:pt x="320130" y="1383037"/>
                      <a:pt x="0" y="1384995"/>
                    </a:cubicBezTo>
                    <a:cubicBezTo>
                      <a:pt x="-13426" y="1261579"/>
                      <a:pt x="50934" y="1048951"/>
                      <a:pt x="0" y="951030"/>
                    </a:cubicBezTo>
                    <a:cubicBezTo>
                      <a:pt x="-50934" y="853110"/>
                      <a:pt x="49154" y="615087"/>
                      <a:pt x="0" y="475515"/>
                    </a:cubicBezTo>
                    <a:cubicBezTo>
                      <a:pt x="-49154" y="335944"/>
                      <a:pt x="36714" y="213185"/>
                      <a:pt x="0" y="0"/>
                    </a:cubicBezTo>
                    <a:close/>
                  </a:path>
                  <a:path w="8117632" h="1384995" stroke="0" extrusionOk="0">
                    <a:moveTo>
                      <a:pt x="0" y="0"/>
                    </a:moveTo>
                    <a:cubicBezTo>
                      <a:pt x="102585" y="-53406"/>
                      <a:pt x="330955" y="28795"/>
                      <a:pt x="498655" y="0"/>
                    </a:cubicBezTo>
                    <a:cubicBezTo>
                      <a:pt x="666356" y="-28795"/>
                      <a:pt x="698980" y="27123"/>
                      <a:pt x="834956" y="0"/>
                    </a:cubicBezTo>
                    <a:cubicBezTo>
                      <a:pt x="970932" y="-27123"/>
                      <a:pt x="1312405" y="60767"/>
                      <a:pt x="1495964" y="0"/>
                    </a:cubicBezTo>
                    <a:cubicBezTo>
                      <a:pt x="1679523" y="-60767"/>
                      <a:pt x="1966816" y="42281"/>
                      <a:pt x="2238147" y="0"/>
                    </a:cubicBezTo>
                    <a:cubicBezTo>
                      <a:pt x="2509478" y="-42281"/>
                      <a:pt x="2670139" y="12163"/>
                      <a:pt x="2899154" y="0"/>
                    </a:cubicBezTo>
                    <a:cubicBezTo>
                      <a:pt x="3128169" y="-12163"/>
                      <a:pt x="3296250" y="44553"/>
                      <a:pt x="3560161" y="0"/>
                    </a:cubicBezTo>
                    <a:cubicBezTo>
                      <a:pt x="3824072" y="-44553"/>
                      <a:pt x="3920272" y="67625"/>
                      <a:pt x="4139992" y="0"/>
                    </a:cubicBezTo>
                    <a:cubicBezTo>
                      <a:pt x="4359712" y="-67625"/>
                      <a:pt x="4453825" y="29912"/>
                      <a:pt x="4638647" y="0"/>
                    </a:cubicBezTo>
                    <a:cubicBezTo>
                      <a:pt x="4823469" y="-29912"/>
                      <a:pt x="4943854" y="53717"/>
                      <a:pt x="5218478" y="0"/>
                    </a:cubicBezTo>
                    <a:cubicBezTo>
                      <a:pt x="5493102" y="-53717"/>
                      <a:pt x="5543386" y="69543"/>
                      <a:pt x="5798309" y="0"/>
                    </a:cubicBezTo>
                    <a:cubicBezTo>
                      <a:pt x="6053232" y="-69543"/>
                      <a:pt x="5992847" y="1722"/>
                      <a:pt x="6134610" y="0"/>
                    </a:cubicBezTo>
                    <a:cubicBezTo>
                      <a:pt x="6276373" y="-1722"/>
                      <a:pt x="6334311" y="30686"/>
                      <a:pt x="6470912" y="0"/>
                    </a:cubicBezTo>
                    <a:cubicBezTo>
                      <a:pt x="6607513" y="-30686"/>
                      <a:pt x="6852048" y="37034"/>
                      <a:pt x="7131920" y="0"/>
                    </a:cubicBezTo>
                    <a:cubicBezTo>
                      <a:pt x="7411792" y="-37034"/>
                      <a:pt x="7629360" y="977"/>
                      <a:pt x="8117632" y="0"/>
                    </a:cubicBezTo>
                    <a:cubicBezTo>
                      <a:pt x="8152159" y="184777"/>
                      <a:pt x="8112589" y="355886"/>
                      <a:pt x="8117632" y="461665"/>
                    </a:cubicBezTo>
                    <a:cubicBezTo>
                      <a:pt x="8122675" y="567444"/>
                      <a:pt x="8112558" y="723914"/>
                      <a:pt x="8117632" y="951030"/>
                    </a:cubicBezTo>
                    <a:cubicBezTo>
                      <a:pt x="8122706" y="1178146"/>
                      <a:pt x="8116723" y="1212990"/>
                      <a:pt x="8117632" y="1384995"/>
                    </a:cubicBezTo>
                    <a:cubicBezTo>
                      <a:pt x="7848361" y="1402909"/>
                      <a:pt x="7757432" y="1368449"/>
                      <a:pt x="7537801" y="1384995"/>
                    </a:cubicBezTo>
                    <a:cubicBezTo>
                      <a:pt x="7318170" y="1401541"/>
                      <a:pt x="7023773" y="1362041"/>
                      <a:pt x="6876794" y="1384995"/>
                    </a:cubicBezTo>
                    <a:cubicBezTo>
                      <a:pt x="6729815" y="1407949"/>
                      <a:pt x="6445977" y="1318013"/>
                      <a:pt x="6296963" y="1384995"/>
                    </a:cubicBezTo>
                    <a:cubicBezTo>
                      <a:pt x="6147949" y="1451977"/>
                      <a:pt x="5899993" y="1315995"/>
                      <a:pt x="5717132" y="1384995"/>
                    </a:cubicBezTo>
                    <a:cubicBezTo>
                      <a:pt x="5534271" y="1453995"/>
                      <a:pt x="5195290" y="1306235"/>
                      <a:pt x="5056125" y="1384995"/>
                    </a:cubicBezTo>
                    <a:cubicBezTo>
                      <a:pt x="4916960" y="1463755"/>
                      <a:pt x="4824609" y="1356825"/>
                      <a:pt x="4638647" y="1384995"/>
                    </a:cubicBezTo>
                    <a:cubicBezTo>
                      <a:pt x="4452685" y="1413165"/>
                      <a:pt x="4388004" y="1371733"/>
                      <a:pt x="4221169" y="1384995"/>
                    </a:cubicBezTo>
                    <a:cubicBezTo>
                      <a:pt x="4054334" y="1398257"/>
                      <a:pt x="3785917" y="1302031"/>
                      <a:pt x="3478985" y="1384995"/>
                    </a:cubicBezTo>
                    <a:cubicBezTo>
                      <a:pt x="3172053" y="1467959"/>
                      <a:pt x="3044725" y="1360024"/>
                      <a:pt x="2817978" y="1384995"/>
                    </a:cubicBezTo>
                    <a:cubicBezTo>
                      <a:pt x="2591231" y="1409966"/>
                      <a:pt x="2556908" y="1338266"/>
                      <a:pt x="2319323" y="1384995"/>
                    </a:cubicBezTo>
                    <a:cubicBezTo>
                      <a:pt x="2081738" y="1431724"/>
                      <a:pt x="1745927" y="1376492"/>
                      <a:pt x="1577140" y="1384995"/>
                    </a:cubicBezTo>
                    <a:cubicBezTo>
                      <a:pt x="1408353" y="1393498"/>
                      <a:pt x="1283466" y="1355435"/>
                      <a:pt x="1159662" y="1384995"/>
                    </a:cubicBezTo>
                    <a:cubicBezTo>
                      <a:pt x="1035858" y="1414555"/>
                      <a:pt x="920175" y="1376882"/>
                      <a:pt x="742183" y="1384995"/>
                    </a:cubicBezTo>
                    <a:cubicBezTo>
                      <a:pt x="564191" y="1393108"/>
                      <a:pt x="151542" y="1375860"/>
                      <a:pt x="0" y="1384995"/>
                    </a:cubicBezTo>
                    <a:cubicBezTo>
                      <a:pt x="-3455" y="1187245"/>
                      <a:pt x="9321" y="1046282"/>
                      <a:pt x="0" y="895630"/>
                    </a:cubicBezTo>
                    <a:cubicBezTo>
                      <a:pt x="-9321" y="744978"/>
                      <a:pt x="3564" y="547916"/>
                      <a:pt x="0" y="447815"/>
                    </a:cubicBezTo>
                    <a:cubicBezTo>
                      <a:pt x="-3564" y="347714"/>
                      <a:pt x="14851" y="197619"/>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99535760">
                      <a:prstGeom prst="rect">
                        <a:avLst/>
                      </a:prstGeom>
                      <ask:type>
                        <ask:lineSketchScribble/>
                      </ask:type>
                    </ask:lineSketchStyleProps>
                  </a:ext>
                </a:extLst>
              </a:ln>
            </p:spPr>
            <p:txBody>
              <a:bodyPr wrap="square" rtlCol="0">
                <a:spAutoFit/>
              </a:bodyPr>
              <a:lstStyle/>
              <a:p>
                <a:pPr marL="457200" indent="-457200">
                  <a:buFont typeface="Arial" panose="020B0604020202020204" pitchFamily="34" charset="0"/>
                  <a:buChar char="•"/>
                </a:pPr>
                <a:r>
                  <a:rPr lang="en-US" sz="2800" dirty="0"/>
                  <a:t>For left tailed: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𝑐𝑎𝑙</m:t>
                            </m:r>
                          </m:sub>
                        </m:sSub>
                      </m:e>
                    </m:d>
                  </m:oMath>
                </a14:m>
                <a:endParaRPr lang="en-US" sz="2800" b="0" dirty="0"/>
              </a:p>
              <a:p>
                <a:pPr marL="457200" indent="-457200">
                  <a:buFont typeface="Arial" panose="020B0604020202020204" pitchFamily="34" charset="0"/>
                  <a:buChar char="•"/>
                </a:pPr>
                <a:r>
                  <a:rPr lang="en-US" sz="2800" dirty="0"/>
                  <a:t>For right tailed: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r>
                      <a:rPr lang="en-US" sz="2800" b="0" i="1" smtClean="0">
                        <a:latin typeface="Cambria Math" panose="02040503050406030204" pitchFamily="18" charset="0"/>
                      </a:rPr>
                      <m:t>=1−</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𝑐𝑎𝑙</m:t>
                            </m:r>
                          </m:sub>
                        </m:sSub>
                      </m:e>
                    </m:d>
                  </m:oMath>
                </a14:m>
                <a:endParaRPr lang="en-US" sz="2800" b="0" dirty="0"/>
              </a:p>
              <a:p>
                <a:pPr marL="457200" indent="-457200">
                  <a:buFont typeface="Arial" panose="020B0604020202020204" pitchFamily="34" charset="0"/>
                  <a:buChar char="•"/>
                </a:pPr>
                <a:r>
                  <a:rPr lang="en-US" sz="2800" dirty="0"/>
                  <a:t>For two tailed:  </a:t>
                </a: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r>
                      <a:rPr lang="en-US" sz="2800" b="0" i="1" smtClean="0">
                        <a:latin typeface="Cambria Math" panose="02040503050406030204" pitchFamily="18" charset="0"/>
                      </a:rPr>
                      <m:t>=2×(1−</m:t>
                    </m:r>
                    <m:r>
                      <a:rPr lang="en-US" sz="2800" b="0" i="1" smtClean="0">
                        <a:latin typeface="Cambria Math" panose="02040503050406030204" pitchFamily="18" charset="0"/>
                      </a:rPr>
                      <m:t>𝑃</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𝑍</m:t>
                            </m:r>
                          </m:e>
                          <m:sub>
                            <m:r>
                              <a:rPr lang="en-US" sz="2800" b="0" i="1" smtClean="0">
                                <a:latin typeface="Cambria Math" panose="02040503050406030204" pitchFamily="18" charset="0"/>
                              </a:rPr>
                              <m:t>𝑐𝑎𝑙</m:t>
                            </m:r>
                          </m:sub>
                        </m:sSub>
                      </m:e>
                    </m:d>
                    <m:r>
                      <a:rPr lang="en-US" sz="2800" b="0" i="1" smtClean="0">
                        <a:latin typeface="Cambria Math" panose="02040503050406030204" pitchFamily="18" charset="0"/>
                      </a:rPr>
                      <m:t>)</m:t>
                    </m:r>
                  </m:oMath>
                </a14:m>
                <a:endParaRPr lang="en-US" sz="2800" dirty="0"/>
              </a:p>
            </p:txBody>
          </p:sp>
        </mc:Choice>
        <mc:Fallback xmlns="">
          <p:sp>
            <p:nvSpPr>
              <p:cNvPr id="5" name="TextBox 4">
                <a:extLst>
                  <a:ext uri="{FF2B5EF4-FFF2-40B4-BE49-F238E27FC236}">
                    <a16:creationId xmlns:a16="http://schemas.microsoft.com/office/drawing/2014/main" id="{9569F9C2-A2E9-0CEC-22B3-B743EC4DB1FC}"/>
                  </a:ext>
                </a:extLst>
              </p:cNvPr>
              <p:cNvSpPr txBox="1">
                <a:spLocks noRot="1" noChangeAspect="1" noMove="1" noResize="1" noEditPoints="1" noAdjustHandles="1" noChangeArrowheads="1" noChangeShapeType="1" noTextEdit="1"/>
              </p:cNvSpPr>
              <p:nvPr/>
            </p:nvSpPr>
            <p:spPr>
              <a:xfrm>
                <a:off x="6270171" y="232000"/>
                <a:ext cx="8117632" cy="1384995"/>
              </a:xfrm>
              <a:prstGeom prst="rect">
                <a:avLst/>
              </a:prstGeom>
              <a:blipFill>
                <a:blip r:embed="rId3"/>
                <a:stretch>
                  <a:fillRect l="-1046" t="-830" b="-8299"/>
                </a:stretch>
              </a:blipFill>
              <a:ln w="12700">
                <a:solidFill>
                  <a:schemeClr val="tx1"/>
                </a:solidFill>
                <a:extLst>
                  <a:ext uri="{C807C97D-BFC1-408E-A445-0C87EB9F89A2}">
                    <ask:lineSketchStyleProps xmlns:ask="http://schemas.microsoft.com/office/drawing/2018/sketchyshapes" sd="99535760">
                      <a:custGeom>
                        <a:avLst/>
                        <a:gdLst>
                          <a:gd name="connsiteX0" fmla="*/ 0 w 8117632"/>
                          <a:gd name="connsiteY0" fmla="*/ 0 h 1384995"/>
                          <a:gd name="connsiteX1" fmla="*/ 579831 w 8117632"/>
                          <a:gd name="connsiteY1" fmla="*/ 0 h 1384995"/>
                          <a:gd name="connsiteX2" fmla="*/ 1159662 w 8117632"/>
                          <a:gd name="connsiteY2" fmla="*/ 0 h 1384995"/>
                          <a:gd name="connsiteX3" fmla="*/ 1820669 w 8117632"/>
                          <a:gd name="connsiteY3" fmla="*/ 0 h 1384995"/>
                          <a:gd name="connsiteX4" fmla="*/ 2562852 w 8117632"/>
                          <a:gd name="connsiteY4" fmla="*/ 0 h 1384995"/>
                          <a:gd name="connsiteX5" fmla="*/ 3061507 w 8117632"/>
                          <a:gd name="connsiteY5" fmla="*/ 0 h 1384995"/>
                          <a:gd name="connsiteX6" fmla="*/ 3478985 w 8117632"/>
                          <a:gd name="connsiteY6" fmla="*/ 0 h 1384995"/>
                          <a:gd name="connsiteX7" fmla="*/ 3977640 w 8117632"/>
                          <a:gd name="connsiteY7" fmla="*/ 0 h 1384995"/>
                          <a:gd name="connsiteX8" fmla="*/ 4476294 w 8117632"/>
                          <a:gd name="connsiteY8" fmla="*/ 0 h 1384995"/>
                          <a:gd name="connsiteX9" fmla="*/ 5056125 w 8117632"/>
                          <a:gd name="connsiteY9" fmla="*/ 0 h 1384995"/>
                          <a:gd name="connsiteX10" fmla="*/ 5717132 w 8117632"/>
                          <a:gd name="connsiteY10" fmla="*/ 0 h 1384995"/>
                          <a:gd name="connsiteX11" fmla="*/ 6053434 w 8117632"/>
                          <a:gd name="connsiteY11" fmla="*/ 0 h 1384995"/>
                          <a:gd name="connsiteX12" fmla="*/ 6552089 w 8117632"/>
                          <a:gd name="connsiteY12" fmla="*/ 0 h 1384995"/>
                          <a:gd name="connsiteX13" fmla="*/ 7294272 w 8117632"/>
                          <a:gd name="connsiteY13" fmla="*/ 0 h 1384995"/>
                          <a:gd name="connsiteX14" fmla="*/ 8117632 w 8117632"/>
                          <a:gd name="connsiteY14" fmla="*/ 0 h 1384995"/>
                          <a:gd name="connsiteX15" fmla="*/ 8117632 w 8117632"/>
                          <a:gd name="connsiteY15" fmla="*/ 433965 h 1384995"/>
                          <a:gd name="connsiteX16" fmla="*/ 8117632 w 8117632"/>
                          <a:gd name="connsiteY16" fmla="*/ 867930 h 1384995"/>
                          <a:gd name="connsiteX17" fmla="*/ 8117632 w 8117632"/>
                          <a:gd name="connsiteY17" fmla="*/ 1384995 h 1384995"/>
                          <a:gd name="connsiteX18" fmla="*/ 7375449 w 8117632"/>
                          <a:gd name="connsiteY18" fmla="*/ 1384995 h 1384995"/>
                          <a:gd name="connsiteX19" fmla="*/ 6876794 w 8117632"/>
                          <a:gd name="connsiteY19" fmla="*/ 1384995 h 1384995"/>
                          <a:gd name="connsiteX20" fmla="*/ 6459316 w 8117632"/>
                          <a:gd name="connsiteY20" fmla="*/ 1384995 h 1384995"/>
                          <a:gd name="connsiteX21" fmla="*/ 5879485 w 8117632"/>
                          <a:gd name="connsiteY21" fmla="*/ 1384995 h 1384995"/>
                          <a:gd name="connsiteX22" fmla="*/ 5218478 w 8117632"/>
                          <a:gd name="connsiteY22" fmla="*/ 1384995 h 1384995"/>
                          <a:gd name="connsiteX23" fmla="*/ 4882176 w 8117632"/>
                          <a:gd name="connsiteY23" fmla="*/ 1384995 h 1384995"/>
                          <a:gd name="connsiteX24" fmla="*/ 4302345 w 8117632"/>
                          <a:gd name="connsiteY24" fmla="*/ 1384995 h 1384995"/>
                          <a:gd name="connsiteX25" fmla="*/ 3641338 w 8117632"/>
                          <a:gd name="connsiteY25" fmla="*/ 1384995 h 1384995"/>
                          <a:gd name="connsiteX26" fmla="*/ 3061507 w 8117632"/>
                          <a:gd name="connsiteY26" fmla="*/ 1384995 h 1384995"/>
                          <a:gd name="connsiteX27" fmla="*/ 2319323 w 8117632"/>
                          <a:gd name="connsiteY27" fmla="*/ 1384995 h 1384995"/>
                          <a:gd name="connsiteX28" fmla="*/ 1658316 w 8117632"/>
                          <a:gd name="connsiteY28" fmla="*/ 1384995 h 1384995"/>
                          <a:gd name="connsiteX29" fmla="*/ 1322014 w 8117632"/>
                          <a:gd name="connsiteY29" fmla="*/ 1384995 h 1384995"/>
                          <a:gd name="connsiteX30" fmla="*/ 742183 w 8117632"/>
                          <a:gd name="connsiteY30" fmla="*/ 1384995 h 1384995"/>
                          <a:gd name="connsiteX31" fmla="*/ 0 w 8117632"/>
                          <a:gd name="connsiteY31" fmla="*/ 1384995 h 1384995"/>
                          <a:gd name="connsiteX32" fmla="*/ 0 w 8117632"/>
                          <a:gd name="connsiteY32" fmla="*/ 951030 h 1384995"/>
                          <a:gd name="connsiteX33" fmla="*/ 0 w 8117632"/>
                          <a:gd name="connsiteY33" fmla="*/ 475515 h 1384995"/>
                          <a:gd name="connsiteX34" fmla="*/ 0 w 8117632"/>
                          <a:gd name="connsiteY3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17632" h="1384995" fill="none" extrusionOk="0">
                            <a:moveTo>
                              <a:pt x="0" y="0"/>
                            </a:moveTo>
                            <a:cubicBezTo>
                              <a:pt x="245559" y="-21310"/>
                              <a:pt x="402573" y="4578"/>
                              <a:pt x="579831" y="0"/>
                            </a:cubicBezTo>
                            <a:cubicBezTo>
                              <a:pt x="757089" y="-4578"/>
                              <a:pt x="1038275" y="55921"/>
                              <a:pt x="1159662" y="0"/>
                            </a:cubicBezTo>
                            <a:cubicBezTo>
                              <a:pt x="1281049" y="-55921"/>
                              <a:pt x="1686568" y="78604"/>
                              <a:pt x="1820669" y="0"/>
                            </a:cubicBezTo>
                            <a:cubicBezTo>
                              <a:pt x="1954770" y="-78604"/>
                              <a:pt x="2344002" y="84909"/>
                              <a:pt x="2562852" y="0"/>
                            </a:cubicBezTo>
                            <a:cubicBezTo>
                              <a:pt x="2781702" y="-84909"/>
                              <a:pt x="2909740" y="21084"/>
                              <a:pt x="3061507" y="0"/>
                            </a:cubicBezTo>
                            <a:cubicBezTo>
                              <a:pt x="3213274" y="-21084"/>
                              <a:pt x="3270841" y="46322"/>
                              <a:pt x="3478985" y="0"/>
                            </a:cubicBezTo>
                            <a:cubicBezTo>
                              <a:pt x="3687129" y="-46322"/>
                              <a:pt x="3859916" y="9680"/>
                              <a:pt x="3977640" y="0"/>
                            </a:cubicBezTo>
                            <a:cubicBezTo>
                              <a:pt x="4095365" y="-9680"/>
                              <a:pt x="4289065" y="134"/>
                              <a:pt x="4476294" y="0"/>
                            </a:cubicBezTo>
                            <a:cubicBezTo>
                              <a:pt x="4663523" y="-134"/>
                              <a:pt x="4788314" y="9462"/>
                              <a:pt x="5056125" y="0"/>
                            </a:cubicBezTo>
                            <a:cubicBezTo>
                              <a:pt x="5323936" y="-9462"/>
                              <a:pt x="5571521" y="6002"/>
                              <a:pt x="5717132" y="0"/>
                            </a:cubicBezTo>
                            <a:cubicBezTo>
                              <a:pt x="5862743" y="-6002"/>
                              <a:pt x="5937176" y="18757"/>
                              <a:pt x="6053434" y="0"/>
                            </a:cubicBezTo>
                            <a:cubicBezTo>
                              <a:pt x="6169692" y="-18757"/>
                              <a:pt x="6381481" y="7765"/>
                              <a:pt x="6552089" y="0"/>
                            </a:cubicBezTo>
                            <a:cubicBezTo>
                              <a:pt x="6722697" y="-7765"/>
                              <a:pt x="7096418" y="74791"/>
                              <a:pt x="7294272" y="0"/>
                            </a:cubicBezTo>
                            <a:cubicBezTo>
                              <a:pt x="7492126" y="-74791"/>
                              <a:pt x="7845079" y="69261"/>
                              <a:pt x="8117632" y="0"/>
                            </a:cubicBezTo>
                            <a:cubicBezTo>
                              <a:pt x="8158179" y="161402"/>
                              <a:pt x="8090752" y="345244"/>
                              <a:pt x="8117632" y="433965"/>
                            </a:cubicBezTo>
                            <a:cubicBezTo>
                              <a:pt x="8144512" y="522686"/>
                              <a:pt x="8096206" y="742086"/>
                              <a:pt x="8117632" y="867930"/>
                            </a:cubicBezTo>
                            <a:cubicBezTo>
                              <a:pt x="8139058" y="993774"/>
                              <a:pt x="8069049" y="1273782"/>
                              <a:pt x="8117632" y="1384995"/>
                            </a:cubicBezTo>
                            <a:cubicBezTo>
                              <a:pt x="7844878" y="1417710"/>
                              <a:pt x="7551124" y="1344436"/>
                              <a:pt x="7375449" y="1384995"/>
                            </a:cubicBezTo>
                            <a:cubicBezTo>
                              <a:pt x="7199774" y="1425554"/>
                              <a:pt x="7030500" y="1335681"/>
                              <a:pt x="6876794" y="1384995"/>
                            </a:cubicBezTo>
                            <a:cubicBezTo>
                              <a:pt x="6723089" y="1434309"/>
                              <a:pt x="6607907" y="1335819"/>
                              <a:pt x="6459316" y="1384995"/>
                            </a:cubicBezTo>
                            <a:cubicBezTo>
                              <a:pt x="6310725" y="1434171"/>
                              <a:pt x="6125145" y="1340835"/>
                              <a:pt x="5879485" y="1384995"/>
                            </a:cubicBezTo>
                            <a:cubicBezTo>
                              <a:pt x="5633825" y="1429155"/>
                              <a:pt x="5427446" y="1316977"/>
                              <a:pt x="5218478" y="1384995"/>
                            </a:cubicBezTo>
                            <a:cubicBezTo>
                              <a:pt x="5009510" y="1453013"/>
                              <a:pt x="4950270" y="1369781"/>
                              <a:pt x="4882176" y="1384995"/>
                            </a:cubicBezTo>
                            <a:cubicBezTo>
                              <a:pt x="4814082" y="1400209"/>
                              <a:pt x="4452385" y="1365228"/>
                              <a:pt x="4302345" y="1384995"/>
                            </a:cubicBezTo>
                            <a:cubicBezTo>
                              <a:pt x="4152305" y="1404762"/>
                              <a:pt x="3785810" y="1329836"/>
                              <a:pt x="3641338" y="1384995"/>
                            </a:cubicBezTo>
                            <a:cubicBezTo>
                              <a:pt x="3496866" y="1440154"/>
                              <a:pt x="3190361" y="1373421"/>
                              <a:pt x="3061507" y="1384995"/>
                            </a:cubicBezTo>
                            <a:cubicBezTo>
                              <a:pt x="2932653" y="1396569"/>
                              <a:pt x="2621506" y="1296480"/>
                              <a:pt x="2319323" y="1384995"/>
                            </a:cubicBezTo>
                            <a:cubicBezTo>
                              <a:pt x="2017140" y="1473510"/>
                              <a:pt x="1952461" y="1312532"/>
                              <a:pt x="1658316" y="1384995"/>
                            </a:cubicBezTo>
                            <a:cubicBezTo>
                              <a:pt x="1364171" y="1457458"/>
                              <a:pt x="1460817" y="1377438"/>
                              <a:pt x="1322014" y="1384995"/>
                            </a:cubicBezTo>
                            <a:cubicBezTo>
                              <a:pt x="1183211" y="1392552"/>
                              <a:pt x="941861" y="1353489"/>
                              <a:pt x="742183" y="1384995"/>
                            </a:cubicBezTo>
                            <a:cubicBezTo>
                              <a:pt x="542505" y="1416501"/>
                              <a:pt x="320130" y="1383037"/>
                              <a:pt x="0" y="1384995"/>
                            </a:cubicBezTo>
                            <a:cubicBezTo>
                              <a:pt x="-13426" y="1261579"/>
                              <a:pt x="50934" y="1048951"/>
                              <a:pt x="0" y="951030"/>
                            </a:cubicBezTo>
                            <a:cubicBezTo>
                              <a:pt x="-50934" y="853110"/>
                              <a:pt x="49154" y="615087"/>
                              <a:pt x="0" y="475515"/>
                            </a:cubicBezTo>
                            <a:cubicBezTo>
                              <a:pt x="-49154" y="335944"/>
                              <a:pt x="36714" y="213185"/>
                              <a:pt x="0" y="0"/>
                            </a:cubicBezTo>
                            <a:close/>
                          </a:path>
                          <a:path w="8117632" h="1384995" stroke="0" extrusionOk="0">
                            <a:moveTo>
                              <a:pt x="0" y="0"/>
                            </a:moveTo>
                            <a:cubicBezTo>
                              <a:pt x="102585" y="-53406"/>
                              <a:pt x="330955" y="28795"/>
                              <a:pt x="498655" y="0"/>
                            </a:cubicBezTo>
                            <a:cubicBezTo>
                              <a:pt x="666356" y="-28795"/>
                              <a:pt x="698980" y="27123"/>
                              <a:pt x="834956" y="0"/>
                            </a:cubicBezTo>
                            <a:cubicBezTo>
                              <a:pt x="970932" y="-27123"/>
                              <a:pt x="1312405" y="60767"/>
                              <a:pt x="1495964" y="0"/>
                            </a:cubicBezTo>
                            <a:cubicBezTo>
                              <a:pt x="1679523" y="-60767"/>
                              <a:pt x="1966816" y="42281"/>
                              <a:pt x="2238147" y="0"/>
                            </a:cubicBezTo>
                            <a:cubicBezTo>
                              <a:pt x="2509478" y="-42281"/>
                              <a:pt x="2670139" y="12163"/>
                              <a:pt x="2899154" y="0"/>
                            </a:cubicBezTo>
                            <a:cubicBezTo>
                              <a:pt x="3128169" y="-12163"/>
                              <a:pt x="3296250" y="44553"/>
                              <a:pt x="3560161" y="0"/>
                            </a:cubicBezTo>
                            <a:cubicBezTo>
                              <a:pt x="3824072" y="-44553"/>
                              <a:pt x="3920272" y="67625"/>
                              <a:pt x="4139992" y="0"/>
                            </a:cubicBezTo>
                            <a:cubicBezTo>
                              <a:pt x="4359712" y="-67625"/>
                              <a:pt x="4453825" y="29912"/>
                              <a:pt x="4638647" y="0"/>
                            </a:cubicBezTo>
                            <a:cubicBezTo>
                              <a:pt x="4823469" y="-29912"/>
                              <a:pt x="4943854" y="53717"/>
                              <a:pt x="5218478" y="0"/>
                            </a:cubicBezTo>
                            <a:cubicBezTo>
                              <a:pt x="5493102" y="-53717"/>
                              <a:pt x="5543386" y="69543"/>
                              <a:pt x="5798309" y="0"/>
                            </a:cubicBezTo>
                            <a:cubicBezTo>
                              <a:pt x="6053232" y="-69543"/>
                              <a:pt x="5992847" y="1722"/>
                              <a:pt x="6134610" y="0"/>
                            </a:cubicBezTo>
                            <a:cubicBezTo>
                              <a:pt x="6276373" y="-1722"/>
                              <a:pt x="6334311" y="30686"/>
                              <a:pt x="6470912" y="0"/>
                            </a:cubicBezTo>
                            <a:cubicBezTo>
                              <a:pt x="6607513" y="-30686"/>
                              <a:pt x="6852048" y="37034"/>
                              <a:pt x="7131920" y="0"/>
                            </a:cubicBezTo>
                            <a:cubicBezTo>
                              <a:pt x="7411792" y="-37034"/>
                              <a:pt x="7629360" y="977"/>
                              <a:pt x="8117632" y="0"/>
                            </a:cubicBezTo>
                            <a:cubicBezTo>
                              <a:pt x="8152159" y="184777"/>
                              <a:pt x="8112589" y="355886"/>
                              <a:pt x="8117632" y="461665"/>
                            </a:cubicBezTo>
                            <a:cubicBezTo>
                              <a:pt x="8122675" y="567444"/>
                              <a:pt x="8112558" y="723914"/>
                              <a:pt x="8117632" y="951030"/>
                            </a:cubicBezTo>
                            <a:cubicBezTo>
                              <a:pt x="8122706" y="1178146"/>
                              <a:pt x="8116723" y="1212990"/>
                              <a:pt x="8117632" y="1384995"/>
                            </a:cubicBezTo>
                            <a:cubicBezTo>
                              <a:pt x="7848361" y="1402909"/>
                              <a:pt x="7757432" y="1368449"/>
                              <a:pt x="7537801" y="1384995"/>
                            </a:cubicBezTo>
                            <a:cubicBezTo>
                              <a:pt x="7318170" y="1401541"/>
                              <a:pt x="7023773" y="1362041"/>
                              <a:pt x="6876794" y="1384995"/>
                            </a:cubicBezTo>
                            <a:cubicBezTo>
                              <a:pt x="6729815" y="1407949"/>
                              <a:pt x="6445977" y="1318013"/>
                              <a:pt x="6296963" y="1384995"/>
                            </a:cubicBezTo>
                            <a:cubicBezTo>
                              <a:pt x="6147949" y="1451977"/>
                              <a:pt x="5899993" y="1315995"/>
                              <a:pt x="5717132" y="1384995"/>
                            </a:cubicBezTo>
                            <a:cubicBezTo>
                              <a:pt x="5534271" y="1453995"/>
                              <a:pt x="5195290" y="1306235"/>
                              <a:pt x="5056125" y="1384995"/>
                            </a:cubicBezTo>
                            <a:cubicBezTo>
                              <a:pt x="4916960" y="1463755"/>
                              <a:pt x="4824609" y="1356825"/>
                              <a:pt x="4638647" y="1384995"/>
                            </a:cubicBezTo>
                            <a:cubicBezTo>
                              <a:pt x="4452685" y="1413165"/>
                              <a:pt x="4388004" y="1371733"/>
                              <a:pt x="4221169" y="1384995"/>
                            </a:cubicBezTo>
                            <a:cubicBezTo>
                              <a:pt x="4054334" y="1398257"/>
                              <a:pt x="3785917" y="1302031"/>
                              <a:pt x="3478985" y="1384995"/>
                            </a:cubicBezTo>
                            <a:cubicBezTo>
                              <a:pt x="3172053" y="1467959"/>
                              <a:pt x="3044725" y="1360024"/>
                              <a:pt x="2817978" y="1384995"/>
                            </a:cubicBezTo>
                            <a:cubicBezTo>
                              <a:pt x="2591231" y="1409966"/>
                              <a:pt x="2556908" y="1338266"/>
                              <a:pt x="2319323" y="1384995"/>
                            </a:cubicBezTo>
                            <a:cubicBezTo>
                              <a:pt x="2081738" y="1431724"/>
                              <a:pt x="1745927" y="1376492"/>
                              <a:pt x="1577140" y="1384995"/>
                            </a:cubicBezTo>
                            <a:cubicBezTo>
                              <a:pt x="1408353" y="1393498"/>
                              <a:pt x="1283466" y="1355435"/>
                              <a:pt x="1159662" y="1384995"/>
                            </a:cubicBezTo>
                            <a:cubicBezTo>
                              <a:pt x="1035858" y="1414555"/>
                              <a:pt x="920175" y="1376882"/>
                              <a:pt x="742183" y="1384995"/>
                            </a:cubicBezTo>
                            <a:cubicBezTo>
                              <a:pt x="564191" y="1393108"/>
                              <a:pt x="151542" y="1375860"/>
                              <a:pt x="0" y="1384995"/>
                            </a:cubicBezTo>
                            <a:cubicBezTo>
                              <a:pt x="-3455" y="1187245"/>
                              <a:pt x="9321" y="1046282"/>
                              <a:pt x="0" y="895630"/>
                            </a:cubicBezTo>
                            <a:cubicBezTo>
                              <a:pt x="-9321" y="744978"/>
                              <a:pt x="3564" y="547916"/>
                              <a:pt x="0" y="447815"/>
                            </a:cubicBezTo>
                            <a:cubicBezTo>
                              <a:pt x="-3564" y="347714"/>
                              <a:pt x="14851" y="197619"/>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2091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b="0" dirty="0"/>
                  <a:t>Calculate p-value for left tailed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𝑐𝑎𝑙</m:t>
                        </m:r>
                      </m:sub>
                    </m:sSub>
                    <m:r>
                      <a:rPr lang="en-US" sz="3200" b="0" i="1" smtClean="0">
                        <a:latin typeface="Cambria Math" panose="02040503050406030204" pitchFamily="18" charset="0"/>
                      </a:rPr>
                      <m:t>=−1.19</m:t>
                    </m:r>
                  </m:oMath>
                </a14:m>
                <a:endParaRPr lang="en-US" sz="3200" dirty="0"/>
              </a:p>
              <a:p>
                <a:pPr algn="just">
                  <a:lnSpc>
                    <a:spcPct val="100000"/>
                  </a:lnSpc>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𝑃</m:t>
                    </m:r>
                  </m:oMath>
                </a14:m>
                <a:r>
                  <a:rPr lang="en-US" sz="3200" b="0" i="0" dirty="0">
                    <a:latin typeface="+mj-lt"/>
                  </a:rPr>
                  <a:t>-</a:t>
                </a:r>
                <a14:m>
                  <m:oMath xmlns:m="http://schemas.openxmlformats.org/officeDocument/2006/math">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−1.19</m:t>
                        </m:r>
                      </m:e>
                    </m:d>
                    <m:r>
                      <a:rPr lang="en-US" sz="3200" b="0" i="1" smtClean="0">
                        <a:latin typeface="Cambria Math" panose="02040503050406030204" pitchFamily="18" charset="0"/>
                      </a:rPr>
                      <m:t>=0.1170</m:t>
                    </m:r>
                  </m:oMath>
                </a14:m>
                <a:endParaRPr lang="en-US" sz="3200" b="0" dirty="0"/>
              </a:p>
              <a:p>
                <a:pPr algn="just">
                  <a:lnSpc>
                    <a:spcPct val="100000"/>
                  </a:lnSpc>
                </a:pPr>
                <a:endParaRPr lang="en-US" sz="3200" dirty="0"/>
              </a:p>
              <a:p>
                <a:pPr algn="just">
                  <a:lnSpc>
                    <a:spcPct val="100000"/>
                  </a:lnSpc>
                </a:pPr>
                <a:r>
                  <a:rPr lang="en-US" sz="3200" b="0" dirty="0"/>
                  <a:t>Calculate p-value for two tailed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𝑐𝑎𝑙</m:t>
                        </m:r>
                      </m:sub>
                    </m:sSub>
                    <m:r>
                      <a:rPr lang="en-US" sz="3200" b="0" i="1" smtClean="0">
                        <a:latin typeface="Cambria Math" panose="02040503050406030204" pitchFamily="18" charset="0"/>
                      </a:rPr>
                      <m:t>=−1.71</m:t>
                    </m:r>
                  </m:oMath>
                </a14:m>
                <a:endParaRPr lang="en-US" sz="3200" dirty="0"/>
              </a:p>
              <a:p>
                <a:pPr algn="just">
                  <a:lnSpc>
                    <a:spcPct val="100000"/>
                  </a:lnSpc>
                </a:pPr>
                <a:endParaRPr lang="en-US" sz="3200" dirty="0"/>
              </a:p>
              <a:p>
                <a:pPr algn="just">
                  <a:lnSpc>
                    <a:spcPct val="100000"/>
                  </a:lnSpc>
                </a:pPr>
                <a14:m>
                  <m:oMath xmlns:m="http://schemas.openxmlformats.org/officeDocument/2006/math">
                    <m:r>
                      <a:rPr lang="en-US" sz="3200" b="0" i="1" smtClean="0">
                        <a:latin typeface="Cambria Math" panose="02040503050406030204" pitchFamily="18" charset="0"/>
                      </a:rPr>
                      <m:t>𝑃</m:t>
                    </m:r>
                  </m:oMath>
                </a14:m>
                <a:r>
                  <a:rPr lang="en-US" sz="3200" b="0" i="0" dirty="0">
                    <a:latin typeface="+mj-lt"/>
                  </a:rPr>
                  <a:t>-</a:t>
                </a:r>
                <a14:m>
                  <m:oMath xmlns:m="http://schemas.openxmlformats.org/officeDocument/2006/math">
                    <m:r>
                      <a:rPr lang="en-US" sz="3200" b="0" i="1" smtClean="0">
                        <a:latin typeface="Cambria Math" panose="02040503050406030204" pitchFamily="18" charset="0"/>
                      </a:rPr>
                      <m:t>𝑣𝑎𝑙𝑢𝑒</m:t>
                    </m:r>
                    <m:r>
                      <a:rPr lang="en-US" sz="3200" b="0" i="1" smtClean="0">
                        <a:latin typeface="Cambria Math" panose="02040503050406030204" pitchFamily="18" charset="0"/>
                      </a:rPr>
                      <m:t>=2×(1−</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−1.71</m:t>
                            </m:r>
                          </m:e>
                        </m:d>
                      </m:e>
                    </m:d>
                    <m:r>
                      <a:rPr lang="en-US" sz="3200" b="0" i="1" smtClean="0">
                        <a:latin typeface="Cambria Math" panose="02040503050406030204" pitchFamily="18" charset="0"/>
                      </a:rPr>
                      <m:t>=???</m:t>
                    </m:r>
                  </m:oMath>
                </a14:m>
                <a:endParaRPr lang="en-US" sz="3200" b="0" dirty="0"/>
              </a:p>
              <a:p>
                <a:pPr algn="just">
                  <a:lnSpc>
                    <a:spcPct val="100000"/>
                  </a:lnSpc>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15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9DDBD2-DFDF-A813-402B-43A4A3F593D8}"/>
              </a:ext>
            </a:extLst>
          </p:cNvPr>
          <p:cNvSpPr txBox="1"/>
          <p:nvPr/>
        </p:nvSpPr>
        <p:spPr>
          <a:xfrm rot="21147804">
            <a:off x="4829468" y="2901343"/>
            <a:ext cx="2465730" cy="461665"/>
          </a:xfrm>
          <a:custGeom>
            <a:avLst/>
            <a:gdLst>
              <a:gd name="connsiteX0" fmla="*/ 0 w 2465730"/>
              <a:gd name="connsiteY0" fmla="*/ 0 h 461665"/>
              <a:gd name="connsiteX1" fmla="*/ 493146 w 2465730"/>
              <a:gd name="connsiteY1" fmla="*/ 0 h 461665"/>
              <a:gd name="connsiteX2" fmla="*/ 1035607 w 2465730"/>
              <a:gd name="connsiteY2" fmla="*/ 0 h 461665"/>
              <a:gd name="connsiteX3" fmla="*/ 1553410 w 2465730"/>
              <a:gd name="connsiteY3" fmla="*/ 0 h 461665"/>
              <a:gd name="connsiteX4" fmla="*/ 2465730 w 2465730"/>
              <a:gd name="connsiteY4" fmla="*/ 0 h 461665"/>
              <a:gd name="connsiteX5" fmla="*/ 2465730 w 2465730"/>
              <a:gd name="connsiteY5" fmla="*/ 461665 h 461665"/>
              <a:gd name="connsiteX6" fmla="*/ 1972584 w 2465730"/>
              <a:gd name="connsiteY6" fmla="*/ 461665 h 461665"/>
              <a:gd name="connsiteX7" fmla="*/ 1528753 w 2465730"/>
              <a:gd name="connsiteY7" fmla="*/ 461665 h 461665"/>
              <a:gd name="connsiteX8" fmla="*/ 1035607 w 2465730"/>
              <a:gd name="connsiteY8" fmla="*/ 461665 h 461665"/>
              <a:gd name="connsiteX9" fmla="*/ 493146 w 2465730"/>
              <a:gd name="connsiteY9" fmla="*/ 461665 h 461665"/>
              <a:gd name="connsiteX10" fmla="*/ 0 w 2465730"/>
              <a:gd name="connsiteY10" fmla="*/ 461665 h 461665"/>
              <a:gd name="connsiteX11" fmla="*/ 0 w 2465730"/>
              <a:gd name="connsiteY11"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5730" h="461665" fill="none" extrusionOk="0">
                <a:moveTo>
                  <a:pt x="0" y="0"/>
                </a:moveTo>
                <a:cubicBezTo>
                  <a:pt x="116265" y="-24040"/>
                  <a:pt x="266228" y="52730"/>
                  <a:pt x="493146" y="0"/>
                </a:cubicBezTo>
                <a:cubicBezTo>
                  <a:pt x="720064" y="-52730"/>
                  <a:pt x="816314" y="45391"/>
                  <a:pt x="1035607" y="0"/>
                </a:cubicBezTo>
                <a:cubicBezTo>
                  <a:pt x="1254900" y="-45391"/>
                  <a:pt x="1422754" y="28463"/>
                  <a:pt x="1553410" y="0"/>
                </a:cubicBezTo>
                <a:cubicBezTo>
                  <a:pt x="1684066" y="-28463"/>
                  <a:pt x="2218731" y="47141"/>
                  <a:pt x="2465730" y="0"/>
                </a:cubicBezTo>
                <a:cubicBezTo>
                  <a:pt x="2508841" y="228024"/>
                  <a:pt x="2438454" y="303492"/>
                  <a:pt x="2465730" y="461665"/>
                </a:cubicBezTo>
                <a:cubicBezTo>
                  <a:pt x="2288509" y="467427"/>
                  <a:pt x="2183288" y="427637"/>
                  <a:pt x="1972584" y="461665"/>
                </a:cubicBezTo>
                <a:cubicBezTo>
                  <a:pt x="1761880" y="495693"/>
                  <a:pt x="1679060" y="451344"/>
                  <a:pt x="1528753" y="461665"/>
                </a:cubicBezTo>
                <a:cubicBezTo>
                  <a:pt x="1378446" y="471986"/>
                  <a:pt x="1229236" y="449090"/>
                  <a:pt x="1035607" y="461665"/>
                </a:cubicBezTo>
                <a:cubicBezTo>
                  <a:pt x="841978" y="474240"/>
                  <a:pt x="657774" y="442268"/>
                  <a:pt x="493146" y="461665"/>
                </a:cubicBezTo>
                <a:cubicBezTo>
                  <a:pt x="328518" y="481062"/>
                  <a:pt x="224311" y="429407"/>
                  <a:pt x="0" y="461665"/>
                </a:cubicBezTo>
                <a:cubicBezTo>
                  <a:pt x="-27514" y="266366"/>
                  <a:pt x="36175" y="124028"/>
                  <a:pt x="0" y="0"/>
                </a:cubicBezTo>
                <a:close/>
              </a:path>
              <a:path w="2465730" h="461665" stroke="0" extrusionOk="0">
                <a:moveTo>
                  <a:pt x="0" y="0"/>
                </a:moveTo>
                <a:cubicBezTo>
                  <a:pt x="171135" y="-30291"/>
                  <a:pt x="239729" y="56118"/>
                  <a:pt x="468489" y="0"/>
                </a:cubicBezTo>
                <a:cubicBezTo>
                  <a:pt x="697249" y="-56118"/>
                  <a:pt x="731665" y="7770"/>
                  <a:pt x="887663" y="0"/>
                </a:cubicBezTo>
                <a:cubicBezTo>
                  <a:pt x="1043661" y="-7770"/>
                  <a:pt x="1297362" y="24372"/>
                  <a:pt x="1405466" y="0"/>
                </a:cubicBezTo>
                <a:cubicBezTo>
                  <a:pt x="1513570" y="-24372"/>
                  <a:pt x="1776453" y="19279"/>
                  <a:pt x="1947927" y="0"/>
                </a:cubicBezTo>
                <a:cubicBezTo>
                  <a:pt x="2119401" y="-19279"/>
                  <a:pt x="2236859" y="18524"/>
                  <a:pt x="2465730" y="0"/>
                </a:cubicBezTo>
                <a:cubicBezTo>
                  <a:pt x="2491115" y="201565"/>
                  <a:pt x="2413277" y="323400"/>
                  <a:pt x="2465730" y="461665"/>
                </a:cubicBezTo>
                <a:cubicBezTo>
                  <a:pt x="2335992" y="489798"/>
                  <a:pt x="2184787" y="428684"/>
                  <a:pt x="1997241" y="461665"/>
                </a:cubicBezTo>
                <a:cubicBezTo>
                  <a:pt x="1809695" y="494646"/>
                  <a:pt x="1652533" y="431910"/>
                  <a:pt x="1553410" y="461665"/>
                </a:cubicBezTo>
                <a:cubicBezTo>
                  <a:pt x="1454287" y="491420"/>
                  <a:pt x="1299467" y="461440"/>
                  <a:pt x="1109579" y="461665"/>
                </a:cubicBezTo>
                <a:cubicBezTo>
                  <a:pt x="919691" y="461890"/>
                  <a:pt x="831836" y="440581"/>
                  <a:pt x="690404" y="461665"/>
                </a:cubicBezTo>
                <a:cubicBezTo>
                  <a:pt x="548972" y="482749"/>
                  <a:pt x="210953" y="402794"/>
                  <a:pt x="0" y="461665"/>
                </a:cubicBezTo>
                <a:cubicBezTo>
                  <a:pt x="-16396" y="340165"/>
                  <a:pt x="46505" y="11107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99535760">
                  <a:prstGeom prst="rect">
                    <a:avLst/>
                  </a:prstGeom>
                  <ask:type>
                    <ask:lineSketchScribble/>
                  </ask:type>
                </ask:lineSketchStyleProps>
              </a:ext>
            </a:extLst>
          </a:ln>
        </p:spPr>
        <p:txBody>
          <a:bodyPr wrap="square" rtlCol="0">
            <a:spAutoFit/>
          </a:bodyPr>
          <a:lstStyle/>
          <a:p>
            <a:r>
              <a:rPr lang="en-US" sz="2400" dirty="0"/>
              <a:t>Left tailed test</a:t>
            </a:r>
          </a:p>
        </p:txBody>
      </p:sp>
      <p:sp>
        <p:nvSpPr>
          <p:cNvPr id="5" name="TextBox 4">
            <a:extLst>
              <a:ext uri="{FF2B5EF4-FFF2-40B4-BE49-F238E27FC236}">
                <a16:creationId xmlns:a16="http://schemas.microsoft.com/office/drawing/2014/main" id="{8DEE349A-8587-B02F-DDDC-80E584BDFBA6}"/>
              </a:ext>
            </a:extLst>
          </p:cNvPr>
          <p:cNvSpPr txBox="1"/>
          <p:nvPr/>
        </p:nvSpPr>
        <p:spPr>
          <a:xfrm rot="21147804">
            <a:off x="5019191" y="5554347"/>
            <a:ext cx="2465730" cy="461665"/>
          </a:xfrm>
          <a:custGeom>
            <a:avLst/>
            <a:gdLst>
              <a:gd name="connsiteX0" fmla="*/ 0 w 2465730"/>
              <a:gd name="connsiteY0" fmla="*/ 0 h 461665"/>
              <a:gd name="connsiteX1" fmla="*/ 493146 w 2465730"/>
              <a:gd name="connsiteY1" fmla="*/ 0 h 461665"/>
              <a:gd name="connsiteX2" fmla="*/ 1035607 w 2465730"/>
              <a:gd name="connsiteY2" fmla="*/ 0 h 461665"/>
              <a:gd name="connsiteX3" fmla="*/ 1553410 w 2465730"/>
              <a:gd name="connsiteY3" fmla="*/ 0 h 461665"/>
              <a:gd name="connsiteX4" fmla="*/ 2465730 w 2465730"/>
              <a:gd name="connsiteY4" fmla="*/ 0 h 461665"/>
              <a:gd name="connsiteX5" fmla="*/ 2465730 w 2465730"/>
              <a:gd name="connsiteY5" fmla="*/ 461665 h 461665"/>
              <a:gd name="connsiteX6" fmla="*/ 1972584 w 2465730"/>
              <a:gd name="connsiteY6" fmla="*/ 461665 h 461665"/>
              <a:gd name="connsiteX7" fmla="*/ 1528753 w 2465730"/>
              <a:gd name="connsiteY7" fmla="*/ 461665 h 461665"/>
              <a:gd name="connsiteX8" fmla="*/ 1035607 w 2465730"/>
              <a:gd name="connsiteY8" fmla="*/ 461665 h 461665"/>
              <a:gd name="connsiteX9" fmla="*/ 493146 w 2465730"/>
              <a:gd name="connsiteY9" fmla="*/ 461665 h 461665"/>
              <a:gd name="connsiteX10" fmla="*/ 0 w 2465730"/>
              <a:gd name="connsiteY10" fmla="*/ 461665 h 461665"/>
              <a:gd name="connsiteX11" fmla="*/ 0 w 2465730"/>
              <a:gd name="connsiteY11"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65730" h="461665" fill="none" extrusionOk="0">
                <a:moveTo>
                  <a:pt x="0" y="0"/>
                </a:moveTo>
                <a:cubicBezTo>
                  <a:pt x="116265" y="-24040"/>
                  <a:pt x="266228" y="52730"/>
                  <a:pt x="493146" y="0"/>
                </a:cubicBezTo>
                <a:cubicBezTo>
                  <a:pt x="720064" y="-52730"/>
                  <a:pt x="816314" y="45391"/>
                  <a:pt x="1035607" y="0"/>
                </a:cubicBezTo>
                <a:cubicBezTo>
                  <a:pt x="1254900" y="-45391"/>
                  <a:pt x="1422754" y="28463"/>
                  <a:pt x="1553410" y="0"/>
                </a:cubicBezTo>
                <a:cubicBezTo>
                  <a:pt x="1684066" y="-28463"/>
                  <a:pt x="2218731" y="47141"/>
                  <a:pt x="2465730" y="0"/>
                </a:cubicBezTo>
                <a:cubicBezTo>
                  <a:pt x="2508841" y="228024"/>
                  <a:pt x="2438454" y="303492"/>
                  <a:pt x="2465730" y="461665"/>
                </a:cubicBezTo>
                <a:cubicBezTo>
                  <a:pt x="2288509" y="467427"/>
                  <a:pt x="2183288" y="427637"/>
                  <a:pt x="1972584" y="461665"/>
                </a:cubicBezTo>
                <a:cubicBezTo>
                  <a:pt x="1761880" y="495693"/>
                  <a:pt x="1679060" y="451344"/>
                  <a:pt x="1528753" y="461665"/>
                </a:cubicBezTo>
                <a:cubicBezTo>
                  <a:pt x="1378446" y="471986"/>
                  <a:pt x="1229236" y="449090"/>
                  <a:pt x="1035607" y="461665"/>
                </a:cubicBezTo>
                <a:cubicBezTo>
                  <a:pt x="841978" y="474240"/>
                  <a:pt x="657774" y="442268"/>
                  <a:pt x="493146" y="461665"/>
                </a:cubicBezTo>
                <a:cubicBezTo>
                  <a:pt x="328518" y="481062"/>
                  <a:pt x="224311" y="429407"/>
                  <a:pt x="0" y="461665"/>
                </a:cubicBezTo>
                <a:cubicBezTo>
                  <a:pt x="-27514" y="266366"/>
                  <a:pt x="36175" y="124028"/>
                  <a:pt x="0" y="0"/>
                </a:cubicBezTo>
                <a:close/>
              </a:path>
              <a:path w="2465730" h="461665" stroke="0" extrusionOk="0">
                <a:moveTo>
                  <a:pt x="0" y="0"/>
                </a:moveTo>
                <a:cubicBezTo>
                  <a:pt x="171135" y="-30291"/>
                  <a:pt x="239729" y="56118"/>
                  <a:pt x="468489" y="0"/>
                </a:cubicBezTo>
                <a:cubicBezTo>
                  <a:pt x="697249" y="-56118"/>
                  <a:pt x="731665" y="7770"/>
                  <a:pt x="887663" y="0"/>
                </a:cubicBezTo>
                <a:cubicBezTo>
                  <a:pt x="1043661" y="-7770"/>
                  <a:pt x="1297362" y="24372"/>
                  <a:pt x="1405466" y="0"/>
                </a:cubicBezTo>
                <a:cubicBezTo>
                  <a:pt x="1513570" y="-24372"/>
                  <a:pt x="1776453" y="19279"/>
                  <a:pt x="1947927" y="0"/>
                </a:cubicBezTo>
                <a:cubicBezTo>
                  <a:pt x="2119401" y="-19279"/>
                  <a:pt x="2236859" y="18524"/>
                  <a:pt x="2465730" y="0"/>
                </a:cubicBezTo>
                <a:cubicBezTo>
                  <a:pt x="2491115" y="201565"/>
                  <a:pt x="2413277" y="323400"/>
                  <a:pt x="2465730" y="461665"/>
                </a:cubicBezTo>
                <a:cubicBezTo>
                  <a:pt x="2335992" y="489798"/>
                  <a:pt x="2184787" y="428684"/>
                  <a:pt x="1997241" y="461665"/>
                </a:cubicBezTo>
                <a:cubicBezTo>
                  <a:pt x="1809695" y="494646"/>
                  <a:pt x="1652533" y="431910"/>
                  <a:pt x="1553410" y="461665"/>
                </a:cubicBezTo>
                <a:cubicBezTo>
                  <a:pt x="1454287" y="491420"/>
                  <a:pt x="1299467" y="461440"/>
                  <a:pt x="1109579" y="461665"/>
                </a:cubicBezTo>
                <a:cubicBezTo>
                  <a:pt x="919691" y="461890"/>
                  <a:pt x="831836" y="440581"/>
                  <a:pt x="690404" y="461665"/>
                </a:cubicBezTo>
                <a:cubicBezTo>
                  <a:pt x="548972" y="482749"/>
                  <a:pt x="210953" y="402794"/>
                  <a:pt x="0" y="461665"/>
                </a:cubicBezTo>
                <a:cubicBezTo>
                  <a:pt x="-16396" y="340165"/>
                  <a:pt x="46505" y="11107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99535760">
                  <a:prstGeom prst="rect">
                    <a:avLst/>
                  </a:prstGeom>
                  <ask:type>
                    <ask:lineSketchScribble/>
                  </ask:type>
                </ask:lineSketchStyleProps>
              </a:ext>
            </a:extLst>
          </a:ln>
        </p:spPr>
        <p:txBody>
          <a:bodyPr wrap="square" rtlCol="0">
            <a:spAutoFit/>
          </a:bodyPr>
          <a:lstStyle/>
          <a:p>
            <a:r>
              <a:rPr lang="en-US" sz="2400" dirty="0"/>
              <a:t>Two tailed test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AEEEA8B-EAC0-FCF4-44CE-541F1C060721}"/>
                  </a:ext>
                </a:extLst>
              </p:cNvPr>
              <p:cNvSpPr txBox="1"/>
              <p:nvPr/>
            </p:nvSpPr>
            <p:spPr>
              <a:xfrm>
                <a:off x="10689091" y="460190"/>
                <a:ext cx="3530761" cy="1077218"/>
              </a:xfrm>
              <a:custGeom>
                <a:avLst/>
                <a:gdLst>
                  <a:gd name="connsiteX0" fmla="*/ 0 w 3530761"/>
                  <a:gd name="connsiteY0" fmla="*/ 0 h 1077218"/>
                  <a:gd name="connsiteX1" fmla="*/ 623768 w 3530761"/>
                  <a:gd name="connsiteY1" fmla="*/ 0 h 1077218"/>
                  <a:gd name="connsiteX2" fmla="*/ 1141613 w 3530761"/>
                  <a:gd name="connsiteY2" fmla="*/ 0 h 1077218"/>
                  <a:gd name="connsiteX3" fmla="*/ 1765381 w 3530761"/>
                  <a:gd name="connsiteY3" fmla="*/ 0 h 1077218"/>
                  <a:gd name="connsiteX4" fmla="*/ 2389148 w 3530761"/>
                  <a:gd name="connsiteY4" fmla="*/ 0 h 1077218"/>
                  <a:gd name="connsiteX5" fmla="*/ 2906993 w 3530761"/>
                  <a:gd name="connsiteY5" fmla="*/ 0 h 1077218"/>
                  <a:gd name="connsiteX6" fmla="*/ 3530761 w 3530761"/>
                  <a:gd name="connsiteY6" fmla="*/ 0 h 1077218"/>
                  <a:gd name="connsiteX7" fmla="*/ 3530761 w 3530761"/>
                  <a:gd name="connsiteY7" fmla="*/ 506292 h 1077218"/>
                  <a:gd name="connsiteX8" fmla="*/ 3530761 w 3530761"/>
                  <a:gd name="connsiteY8" fmla="*/ 1077218 h 1077218"/>
                  <a:gd name="connsiteX9" fmla="*/ 2977608 w 3530761"/>
                  <a:gd name="connsiteY9" fmla="*/ 1077218 h 1077218"/>
                  <a:gd name="connsiteX10" fmla="*/ 2424456 w 3530761"/>
                  <a:gd name="connsiteY10" fmla="*/ 1077218 h 1077218"/>
                  <a:gd name="connsiteX11" fmla="*/ 1800688 w 3530761"/>
                  <a:gd name="connsiteY11" fmla="*/ 1077218 h 1077218"/>
                  <a:gd name="connsiteX12" fmla="*/ 1212228 w 3530761"/>
                  <a:gd name="connsiteY12" fmla="*/ 1077218 h 1077218"/>
                  <a:gd name="connsiteX13" fmla="*/ 694383 w 3530761"/>
                  <a:gd name="connsiteY13" fmla="*/ 1077218 h 1077218"/>
                  <a:gd name="connsiteX14" fmla="*/ 0 w 3530761"/>
                  <a:gd name="connsiteY14" fmla="*/ 1077218 h 1077218"/>
                  <a:gd name="connsiteX15" fmla="*/ 0 w 3530761"/>
                  <a:gd name="connsiteY15" fmla="*/ 549381 h 1077218"/>
                  <a:gd name="connsiteX16" fmla="*/ 0 w 3530761"/>
                  <a:gd name="connsiteY16"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0761" h="1077218" fill="none" extrusionOk="0">
                    <a:moveTo>
                      <a:pt x="0" y="0"/>
                    </a:moveTo>
                    <a:cubicBezTo>
                      <a:pt x="182393" y="-1513"/>
                      <a:pt x="390028" y="55278"/>
                      <a:pt x="623768" y="0"/>
                    </a:cubicBezTo>
                    <a:cubicBezTo>
                      <a:pt x="857508" y="-55278"/>
                      <a:pt x="995321" y="59275"/>
                      <a:pt x="1141613" y="0"/>
                    </a:cubicBezTo>
                    <a:cubicBezTo>
                      <a:pt x="1287905" y="-59275"/>
                      <a:pt x="1565282" y="40305"/>
                      <a:pt x="1765381" y="0"/>
                    </a:cubicBezTo>
                    <a:cubicBezTo>
                      <a:pt x="1965480" y="-40305"/>
                      <a:pt x="2144888" y="20372"/>
                      <a:pt x="2389148" y="0"/>
                    </a:cubicBezTo>
                    <a:cubicBezTo>
                      <a:pt x="2633408" y="-20372"/>
                      <a:pt x="2785672" y="39421"/>
                      <a:pt x="2906993" y="0"/>
                    </a:cubicBezTo>
                    <a:cubicBezTo>
                      <a:pt x="3028315" y="-39421"/>
                      <a:pt x="3329393" y="46347"/>
                      <a:pt x="3530761" y="0"/>
                    </a:cubicBezTo>
                    <a:cubicBezTo>
                      <a:pt x="3553478" y="233763"/>
                      <a:pt x="3512695" y="354593"/>
                      <a:pt x="3530761" y="506292"/>
                    </a:cubicBezTo>
                    <a:cubicBezTo>
                      <a:pt x="3548827" y="657991"/>
                      <a:pt x="3482626" y="840842"/>
                      <a:pt x="3530761" y="1077218"/>
                    </a:cubicBezTo>
                    <a:cubicBezTo>
                      <a:pt x="3290600" y="1119429"/>
                      <a:pt x="3223353" y="1017150"/>
                      <a:pt x="2977608" y="1077218"/>
                    </a:cubicBezTo>
                    <a:cubicBezTo>
                      <a:pt x="2731863" y="1137286"/>
                      <a:pt x="2537202" y="1013140"/>
                      <a:pt x="2424456" y="1077218"/>
                    </a:cubicBezTo>
                    <a:cubicBezTo>
                      <a:pt x="2311710" y="1141296"/>
                      <a:pt x="2085319" y="1012618"/>
                      <a:pt x="1800688" y="1077218"/>
                    </a:cubicBezTo>
                    <a:cubicBezTo>
                      <a:pt x="1516057" y="1141818"/>
                      <a:pt x="1394023" y="1025785"/>
                      <a:pt x="1212228" y="1077218"/>
                    </a:cubicBezTo>
                    <a:cubicBezTo>
                      <a:pt x="1030433" y="1128651"/>
                      <a:pt x="935200" y="1030142"/>
                      <a:pt x="694383" y="1077218"/>
                    </a:cubicBezTo>
                    <a:cubicBezTo>
                      <a:pt x="453567" y="1124294"/>
                      <a:pt x="168422" y="1044545"/>
                      <a:pt x="0" y="1077218"/>
                    </a:cubicBezTo>
                    <a:cubicBezTo>
                      <a:pt x="-22584" y="856533"/>
                      <a:pt x="7038" y="694126"/>
                      <a:pt x="0" y="549381"/>
                    </a:cubicBezTo>
                    <a:cubicBezTo>
                      <a:pt x="-7038" y="404636"/>
                      <a:pt x="12575" y="214477"/>
                      <a:pt x="0" y="0"/>
                    </a:cubicBezTo>
                    <a:close/>
                  </a:path>
                  <a:path w="3530761" h="1077218" stroke="0" extrusionOk="0">
                    <a:moveTo>
                      <a:pt x="0" y="0"/>
                    </a:moveTo>
                    <a:cubicBezTo>
                      <a:pt x="268978" y="-9311"/>
                      <a:pt x="363494" y="2064"/>
                      <a:pt x="553153" y="0"/>
                    </a:cubicBezTo>
                    <a:cubicBezTo>
                      <a:pt x="742812" y="-2064"/>
                      <a:pt x="834383" y="7665"/>
                      <a:pt x="1035690" y="0"/>
                    </a:cubicBezTo>
                    <a:cubicBezTo>
                      <a:pt x="1236997" y="-7665"/>
                      <a:pt x="1480527" y="46258"/>
                      <a:pt x="1659458" y="0"/>
                    </a:cubicBezTo>
                    <a:cubicBezTo>
                      <a:pt x="1838389" y="-46258"/>
                      <a:pt x="2002315" y="32821"/>
                      <a:pt x="2318533" y="0"/>
                    </a:cubicBezTo>
                    <a:cubicBezTo>
                      <a:pt x="2634751" y="-32821"/>
                      <a:pt x="2650417" y="47580"/>
                      <a:pt x="2942301" y="0"/>
                    </a:cubicBezTo>
                    <a:cubicBezTo>
                      <a:pt x="3234185" y="-47580"/>
                      <a:pt x="3270998" y="59601"/>
                      <a:pt x="3530761" y="0"/>
                    </a:cubicBezTo>
                    <a:cubicBezTo>
                      <a:pt x="3582897" y="203432"/>
                      <a:pt x="3480549" y="352091"/>
                      <a:pt x="3530761" y="538609"/>
                    </a:cubicBezTo>
                    <a:cubicBezTo>
                      <a:pt x="3580973" y="725127"/>
                      <a:pt x="3521239" y="922854"/>
                      <a:pt x="3530761" y="1077218"/>
                    </a:cubicBezTo>
                    <a:cubicBezTo>
                      <a:pt x="3360908" y="1079553"/>
                      <a:pt x="3133904" y="1047403"/>
                      <a:pt x="2942301" y="1077218"/>
                    </a:cubicBezTo>
                    <a:cubicBezTo>
                      <a:pt x="2750698" y="1107033"/>
                      <a:pt x="2680813" y="1075329"/>
                      <a:pt x="2459763" y="1077218"/>
                    </a:cubicBezTo>
                    <a:cubicBezTo>
                      <a:pt x="2238713" y="1079107"/>
                      <a:pt x="2134585" y="1012092"/>
                      <a:pt x="1906611" y="1077218"/>
                    </a:cubicBezTo>
                    <a:cubicBezTo>
                      <a:pt x="1678637" y="1142344"/>
                      <a:pt x="1584163" y="1048694"/>
                      <a:pt x="1353458" y="1077218"/>
                    </a:cubicBezTo>
                    <a:cubicBezTo>
                      <a:pt x="1122753" y="1105742"/>
                      <a:pt x="972033" y="1054521"/>
                      <a:pt x="729691" y="1077218"/>
                    </a:cubicBezTo>
                    <a:cubicBezTo>
                      <a:pt x="487349" y="1099915"/>
                      <a:pt x="198207" y="1002104"/>
                      <a:pt x="0" y="1077218"/>
                    </a:cubicBezTo>
                    <a:cubicBezTo>
                      <a:pt x="-27280" y="952306"/>
                      <a:pt x="13251" y="675557"/>
                      <a:pt x="0" y="517065"/>
                    </a:cubicBezTo>
                    <a:cubicBezTo>
                      <a:pt x="-13251" y="358573"/>
                      <a:pt x="59686" y="255391"/>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99535760">
                      <a:prstGeom prst="rect">
                        <a:avLst/>
                      </a:prstGeom>
                      <ask:type>
                        <ask:lineSketchScribble/>
                      </ask:type>
                    </ask:lineSketchStyleProps>
                  </a:ext>
                </a:extLst>
              </a:ln>
            </p:spPr>
            <p:txBody>
              <a:bodyPr wrap="square" rtlCol="0">
                <a:spAutoFit/>
              </a:bodyPr>
              <a:lstStyle/>
              <a:p>
                <a:r>
                  <a:rPr lang="en-US" sz="3200" dirty="0"/>
                  <a:t>If </a:t>
                </a:r>
                <a14:m>
                  <m:oMath xmlns:m="http://schemas.openxmlformats.org/officeDocument/2006/math">
                    <m:r>
                      <a:rPr lang="en-US" sz="3200" b="0" i="1" smtClean="0">
                        <a:latin typeface="Cambria Math" panose="02040503050406030204" pitchFamily="18" charset="0"/>
                      </a:rPr>
                      <m:t>𝑃</m:t>
                    </m:r>
                  </m:oMath>
                </a14:m>
                <a:r>
                  <a:rPr lang="en-US" sz="3200" b="0" i="0" dirty="0">
                    <a:latin typeface="+mj-lt"/>
                  </a:rPr>
                  <a:t>-</a:t>
                </a:r>
                <a14:m>
                  <m:oMath xmlns:m="http://schemas.openxmlformats.org/officeDocument/2006/math">
                    <m:r>
                      <a:rPr lang="en-US" sz="3200" b="0" i="1" smtClean="0">
                        <a:latin typeface="Cambria Math" panose="02040503050406030204" pitchFamily="18" charset="0"/>
                      </a:rPr>
                      <m:t>𝑣𝑎𝑙𝑢𝑒</m:t>
                    </m:r>
                    <m:r>
                      <a:rPr lang="en-US" sz="3200" b="0" i="1" smtClean="0">
                        <a:latin typeface="Cambria Math" panose="02040503050406030204" pitchFamily="18" charset="0"/>
                      </a:rPr>
                      <m:t>&lt;</m:t>
                    </m:r>
                    <m:r>
                      <a:rPr lang="en-US" sz="3200" b="0" i="1" smtClean="0">
                        <a:latin typeface="Cambria Math" panose="02040503050406030204" pitchFamily="18" charset="0"/>
                      </a:rPr>
                      <m:t>𝛼</m:t>
                    </m:r>
                  </m:oMath>
                </a14:m>
                <a:r>
                  <a:rPr lang="en-US" sz="3200" dirty="0"/>
                  <a:t>, we may reject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oMath>
                </a14:m>
                <a:endParaRPr lang="en-US" sz="3200" dirty="0"/>
              </a:p>
            </p:txBody>
          </p:sp>
        </mc:Choice>
        <mc:Fallback xmlns="">
          <p:sp>
            <p:nvSpPr>
              <p:cNvPr id="6" name="TextBox 5">
                <a:extLst>
                  <a:ext uri="{FF2B5EF4-FFF2-40B4-BE49-F238E27FC236}">
                    <a16:creationId xmlns:a16="http://schemas.microsoft.com/office/drawing/2014/main" id="{3AEEEA8B-EAC0-FCF4-44CE-541F1C060721}"/>
                  </a:ext>
                </a:extLst>
              </p:cNvPr>
              <p:cNvSpPr txBox="1">
                <a:spLocks noRot="1" noChangeAspect="1" noMove="1" noResize="1" noEditPoints="1" noAdjustHandles="1" noChangeArrowheads="1" noChangeShapeType="1" noTextEdit="1"/>
              </p:cNvSpPr>
              <p:nvPr/>
            </p:nvSpPr>
            <p:spPr>
              <a:xfrm>
                <a:off x="10689091" y="460190"/>
                <a:ext cx="3530761" cy="1077218"/>
              </a:xfrm>
              <a:prstGeom prst="rect">
                <a:avLst/>
              </a:prstGeom>
              <a:blipFill>
                <a:blip r:embed="rId3"/>
                <a:stretch>
                  <a:fillRect l="-3748" t="-4278" b="-13904"/>
                </a:stretch>
              </a:blipFill>
              <a:ln w="12700">
                <a:solidFill>
                  <a:schemeClr val="tx1"/>
                </a:solidFill>
                <a:extLst>
                  <a:ext uri="{C807C97D-BFC1-408E-A445-0C87EB9F89A2}">
                    <ask:lineSketchStyleProps xmlns:ask="http://schemas.microsoft.com/office/drawing/2018/sketchyshapes" sd="99535760">
                      <a:custGeom>
                        <a:avLst/>
                        <a:gdLst>
                          <a:gd name="connsiteX0" fmla="*/ 0 w 3530761"/>
                          <a:gd name="connsiteY0" fmla="*/ 0 h 1077218"/>
                          <a:gd name="connsiteX1" fmla="*/ 623768 w 3530761"/>
                          <a:gd name="connsiteY1" fmla="*/ 0 h 1077218"/>
                          <a:gd name="connsiteX2" fmla="*/ 1141613 w 3530761"/>
                          <a:gd name="connsiteY2" fmla="*/ 0 h 1077218"/>
                          <a:gd name="connsiteX3" fmla="*/ 1765381 w 3530761"/>
                          <a:gd name="connsiteY3" fmla="*/ 0 h 1077218"/>
                          <a:gd name="connsiteX4" fmla="*/ 2389148 w 3530761"/>
                          <a:gd name="connsiteY4" fmla="*/ 0 h 1077218"/>
                          <a:gd name="connsiteX5" fmla="*/ 2906993 w 3530761"/>
                          <a:gd name="connsiteY5" fmla="*/ 0 h 1077218"/>
                          <a:gd name="connsiteX6" fmla="*/ 3530761 w 3530761"/>
                          <a:gd name="connsiteY6" fmla="*/ 0 h 1077218"/>
                          <a:gd name="connsiteX7" fmla="*/ 3530761 w 3530761"/>
                          <a:gd name="connsiteY7" fmla="*/ 506292 h 1077218"/>
                          <a:gd name="connsiteX8" fmla="*/ 3530761 w 3530761"/>
                          <a:gd name="connsiteY8" fmla="*/ 1077218 h 1077218"/>
                          <a:gd name="connsiteX9" fmla="*/ 2977608 w 3530761"/>
                          <a:gd name="connsiteY9" fmla="*/ 1077218 h 1077218"/>
                          <a:gd name="connsiteX10" fmla="*/ 2424456 w 3530761"/>
                          <a:gd name="connsiteY10" fmla="*/ 1077218 h 1077218"/>
                          <a:gd name="connsiteX11" fmla="*/ 1800688 w 3530761"/>
                          <a:gd name="connsiteY11" fmla="*/ 1077218 h 1077218"/>
                          <a:gd name="connsiteX12" fmla="*/ 1212228 w 3530761"/>
                          <a:gd name="connsiteY12" fmla="*/ 1077218 h 1077218"/>
                          <a:gd name="connsiteX13" fmla="*/ 694383 w 3530761"/>
                          <a:gd name="connsiteY13" fmla="*/ 1077218 h 1077218"/>
                          <a:gd name="connsiteX14" fmla="*/ 0 w 3530761"/>
                          <a:gd name="connsiteY14" fmla="*/ 1077218 h 1077218"/>
                          <a:gd name="connsiteX15" fmla="*/ 0 w 3530761"/>
                          <a:gd name="connsiteY15" fmla="*/ 549381 h 1077218"/>
                          <a:gd name="connsiteX16" fmla="*/ 0 w 3530761"/>
                          <a:gd name="connsiteY16"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30761" h="1077218" fill="none" extrusionOk="0">
                            <a:moveTo>
                              <a:pt x="0" y="0"/>
                            </a:moveTo>
                            <a:cubicBezTo>
                              <a:pt x="182393" y="-1513"/>
                              <a:pt x="390028" y="55278"/>
                              <a:pt x="623768" y="0"/>
                            </a:cubicBezTo>
                            <a:cubicBezTo>
                              <a:pt x="857508" y="-55278"/>
                              <a:pt x="995321" y="59275"/>
                              <a:pt x="1141613" y="0"/>
                            </a:cubicBezTo>
                            <a:cubicBezTo>
                              <a:pt x="1287905" y="-59275"/>
                              <a:pt x="1565282" y="40305"/>
                              <a:pt x="1765381" y="0"/>
                            </a:cubicBezTo>
                            <a:cubicBezTo>
                              <a:pt x="1965480" y="-40305"/>
                              <a:pt x="2144888" y="20372"/>
                              <a:pt x="2389148" y="0"/>
                            </a:cubicBezTo>
                            <a:cubicBezTo>
                              <a:pt x="2633408" y="-20372"/>
                              <a:pt x="2785672" y="39421"/>
                              <a:pt x="2906993" y="0"/>
                            </a:cubicBezTo>
                            <a:cubicBezTo>
                              <a:pt x="3028315" y="-39421"/>
                              <a:pt x="3329393" y="46347"/>
                              <a:pt x="3530761" y="0"/>
                            </a:cubicBezTo>
                            <a:cubicBezTo>
                              <a:pt x="3553478" y="233763"/>
                              <a:pt x="3512695" y="354593"/>
                              <a:pt x="3530761" y="506292"/>
                            </a:cubicBezTo>
                            <a:cubicBezTo>
                              <a:pt x="3548827" y="657991"/>
                              <a:pt x="3482626" y="840842"/>
                              <a:pt x="3530761" y="1077218"/>
                            </a:cubicBezTo>
                            <a:cubicBezTo>
                              <a:pt x="3290600" y="1119429"/>
                              <a:pt x="3223353" y="1017150"/>
                              <a:pt x="2977608" y="1077218"/>
                            </a:cubicBezTo>
                            <a:cubicBezTo>
                              <a:pt x="2731863" y="1137286"/>
                              <a:pt x="2537202" y="1013140"/>
                              <a:pt x="2424456" y="1077218"/>
                            </a:cubicBezTo>
                            <a:cubicBezTo>
                              <a:pt x="2311710" y="1141296"/>
                              <a:pt x="2085319" y="1012618"/>
                              <a:pt x="1800688" y="1077218"/>
                            </a:cubicBezTo>
                            <a:cubicBezTo>
                              <a:pt x="1516057" y="1141818"/>
                              <a:pt x="1394023" y="1025785"/>
                              <a:pt x="1212228" y="1077218"/>
                            </a:cubicBezTo>
                            <a:cubicBezTo>
                              <a:pt x="1030433" y="1128651"/>
                              <a:pt x="935200" y="1030142"/>
                              <a:pt x="694383" y="1077218"/>
                            </a:cubicBezTo>
                            <a:cubicBezTo>
                              <a:pt x="453567" y="1124294"/>
                              <a:pt x="168422" y="1044545"/>
                              <a:pt x="0" y="1077218"/>
                            </a:cubicBezTo>
                            <a:cubicBezTo>
                              <a:pt x="-22584" y="856533"/>
                              <a:pt x="7038" y="694126"/>
                              <a:pt x="0" y="549381"/>
                            </a:cubicBezTo>
                            <a:cubicBezTo>
                              <a:pt x="-7038" y="404636"/>
                              <a:pt x="12575" y="214477"/>
                              <a:pt x="0" y="0"/>
                            </a:cubicBezTo>
                            <a:close/>
                          </a:path>
                          <a:path w="3530761" h="1077218" stroke="0" extrusionOk="0">
                            <a:moveTo>
                              <a:pt x="0" y="0"/>
                            </a:moveTo>
                            <a:cubicBezTo>
                              <a:pt x="268978" y="-9311"/>
                              <a:pt x="363494" y="2064"/>
                              <a:pt x="553153" y="0"/>
                            </a:cubicBezTo>
                            <a:cubicBezTo>
                              <a:pt x="742812" y="-2064"/>
                              <a:pt x="834383" y="7665"/>
                              <a:pt x="1035690" y="0"/>
                            </a:cubicBezTo>
                            <a:cubicBezTo>
                              <a:pt x="1236997" y="-7665"/>
                              <a:pt x="1480527" y="46258"/>
                              <a:pt x="1659458" y="0"/>
                            </a:cubicBezTo>
                            <a:cubicBezTo>
                              <a:pt x="1838389" y="-46258"/>
                              <a:pt x="2002315" y="32821"/>
                              <a:pt x="2318533" y="0"/>
                            </a:cubicBezTo>
                            <a:cubicBezTo>
                              <a:pt x="2634751" y="-32821"/>
                              <a:pt x="2650417" y="47580"/>
                              <a:pt x="2942301" y="0"/>
                            </a:cubicBezTo>
                            <a:cubicBezTo>
                              <a:pt x="3234185" y="-47580"/>
                              <a:pt x="3270998" y="59601"/>
                              <a:pt x="3530761" y="0"/>
                            </a:cubicBezTo>
                            <a:cubicBezTo>
                              <a:pt x="3582897" y="203432"/>
                              <a:pt x="3480549" y="352091"/>
                              <a:pt x="3530761" y="538609"/>
                            </a:cubicBezTo>
                            <a:cubicBezTo>
                              <a:pt x="3580973" y="725127"/>
                              <a:pt x="3521239" y="922854"/>
                              <a:pt x="3530761" y="1077218"/>
                            </a:cubicBezTo>
                            <a:cubicBezTo>
                              <a:pt x="3360908" y="1079553"/>
                              <a:pt x="3133904" y="1047403"/>
                              <a:pt x="2942301" y="1077218"/>
                            </a:cubicBezTo>
                            <a:cubicBezTo>
                              <a:pt x="2750698" y="1107033"/>
                              <a:pt x="2680813" y="1075329"/>
                              <a:pt x="2459763" y="1077218"/>
                            </a:cubicBezTo>
                            <a:cubicBezTo>
                              <a:pt x="2238713" y="1079107"/>
                              <a:pt x="2134585" y="1012092"/>
                              <a:pt x="1906611" y="1077218"/>
                            </a:cubicBezTo>
                            <a:cubicBezTo>
                              <a:pt x="1678637" y="1142344"/>
                              <a:pt x="1584163" y="1048694"/>
                              <a:pt x="1353458" y="1077218"/>
                            </a:cubicBezTo>
                            <a:cubicBezTo>
                              <a:pt x="1122753" y="1105742"/>
                              <a:pt x="972033" y="1054521"/>
                              <a:pt x="729691" y="1077218"/>
                            </a:cubicBezTo>
                            <a:cubicBezTo>
                              <a:pt x="487349" y="1099915"/>
                              <a:pt x="198207" y="1002104"/>
                              <a:pt x="0" y="1077218"/>
                            </a:cubicBezTo>
                            <a:cubicBezTo>
                              <a:pt x="-27280" y="952306"/>
                              <a:pt x="13251" y="675557"/>
                              <a:pt x="0" y="517065"/>
                            </a:cubicBezTo>
                            <a:cubicBezTo>
                              <a:pt x="-13251" y="358573"/>
                              <a:pt x="59686" y="255391"/>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7690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Degrees of Freedom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Degrees of freedom are the </a:t>
            </a:r>
            <a:r>
              <a:rPr lang="en-US" sz="3200" dirty="0">
                <a:highlight>
                  <a:srgbClr val="FFFF00"/>
                </a:highlight>
              </a:rPr>
              <a:t>maximum number</a:t>
            </a:r>
            <a:r>
              <a:rPr lang="en-US" sz="3200" dirty="0"/>
              <a:t> of logically </a:t>
            </a:r>
            <a:r>
              <a:rPr lang="en-US" sz="3200" dirty="0">
                <a:highlight>
                  <a:srgbClr val="FFFF00"/>
                </a:highlight>
              </a:rPr>
              <a:t>independent values</a:t>
            </a:r>
            <a:r>
              <a:rPr lang="en-US" sz="3200" dirty="0"/>
              <a:t>, which may vary in a data sample.</a:t>
            </a:r>
          </a:p>
        </p:txBody>
      </p:sp>
    </p:spTree>
    <p:extLst>
      <p:ext uri="{BB962C8B-B14F-4D97-AF65-F5344CB8AC3E}">
        <p14:creationId xmlns:p14="http://schemas.microsoft.com/office/powerpoint/2010/main" val="59892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Degrees of Freedom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Consider a data sample consisting of five integers.</a:t>
            </a:r>
          </a:p>
          <a:p>
            <a:pPr algn="just">
              <a:lnSpc>
                <a:spcPct val="100000"/>
              </a:lnSpc>
            </a:pPr>
            <a:endParaRPr lang="en-US" sz="3200" dirty="0"/>
          </a:p>
          <a:p>
            <a:pPr algn="just">
              <a:lnSpc>
                <a:spcPct val="100000"/>
              </a:lnSpc>
            </a:pPr>
            <a:r>
              <a:rPr lang="en-US" sz="3200" dirty="0"/>
              <a:t>The values of the five integers must have an average of six.</a:t>
            </a:r>
          </a:p>
          <a:p>
            <a:pPr algn="just">
              <a:lnSpc>
                <a:spcPct val="100000"/>
              </a:lnSpc>
            </a:pPr>
            <a:endParaRPr lang="en-US" sz="3200" dirty="0"/>
          </a:p>
          <a:p>
            <a:pPr algn="just">
              <a:lnSpc>
                <a:spcPct val="100000"/>
              </a:lnSpc>
            </a:pPr>
            <a:r>
              <a:rPr lang="en-US" sz="3200" dirty="0"/>
              <a:t>We can consider four independent values; this number, four, represents the degrees of freedom.</a:t>
            </a:r>
          </a:p>
        </p:txBody>
      </p:sp>
    </p:spTree>
    <p:extLst>
      <p:ext uri="{BB962C8B-B14F-4D97-AF65-F5344CB8AC3E}">
        <p14:creationId xmlns:p14="http://schemas.microsoft.com/office/powerpoint/2010/main" val="404595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Degrees of Freedom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Difference between total sample and total number of parameters used in the test.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FF6A27-64EA-09D6-2DC6-36A062720E27}"/>
                  </a:ext>
                </a:extLst>
              </p:cNvPr>
              <p:cNvSpPr txBox="1"/>
              <p:nvPr/>
            </p:nvSpPr>
            <p:spPr>
              <a:xfrm>
                <a:off x="1438236" y="4611878"/>
                <a:ext cx="2671946" cy="1530034"/>
              </a:xfrm>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4" name="TextBox 3">
                <a:extLst>
                  <a:ext uri="{FF2B5EF4-FFF2-40B4-BE49-F238E27FC236}">
                    <a16:creationId xmlns:a16="http://schemas.microsoft.com/office/drawing/2014/main" id="{C4FF6A27-64EA-09D6-2DC6-36A062720E27}"/>
                  </a:ext>
                </a:extLst>
              </p:cNvPr>
              <p:cNvSpPr txBox="1">
                <a:spLocks noRot="1" noChangeAspect="1" noMove="1" noResize="1" noEditPoints="1" noAdjustHandles="1" noChangeArrowheads="1" noChangeShapeType="1" noTextEdit="1"/>
              </p:cNvSpPr>
              <p:nvPr/>
            </p:nvSpPr>
            <p:spPr>
              <a:xfrm>
                <a:off x="1438236" y="4611878"/>
                <a:ext cx="2671946" cy="153003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F998E6-C8DF-F345-D30A-F6BE93A1B6B1}"/>
                  </a:ext>
                </a:extLst>
              </p:cNvPr>
              <p:cNvSpPr txBox="1"/>
              <p:nvPr/>
            </p:nvSpPr>
            <p:spPr>
              <a:xfrm>
                <a:off x="1438236" y="3530025"/>
                <a:ext cx="2671946" cy="584775"/>
              </a:xfrm>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 </m:t>
                      </m:r>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oMath>
                  </m:oMathPara>
                </a14:m>
                <a:endParaRPr lang="en-US" sz="3200" dirty="0"/>
              </a:p>
            </p:txBody>
          </p:sp>
        </mc:Choice>
        <mc:Fallback xmlns="">
          <p:sp>
            <p:nvSpPr>
              <p:cNvPr id="5" name="TextBox 4">
                <a:extLst>
                  <a:ext uri="{FF2B5EF4-FFF2-40B4-BE49-F238E27FC236}">
                    <a16:creationId xmlns:a16="http://schemas.microsoft.com/office/drawing/2014/main" id="{83F998E6-C8DF-F345-D30A-F6BE93A1B6B1}"/>
                  </a:ext>
                </a:extLst>
              </p:cNvPr>
              <p:cNvSpPr txBox="1">
                <a:spLocks noRot="1" noChangeAspect="1" noMove="1" noResize="1" noEditPoints="1" noAdjustHandles="1" noChangeArrowheads="1" noChangeShapeType="1" noTextEdit="1"/>
              </p:cNvSpPr>
              <p:nvPr/>
            </p:nvSpPr>
            <p:spPr>
              <a:xfrm>
                <a:off x="1438236" y="3530025"/>
                <a:ext cx="2671946"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3368DBAD-665E-725C-5D1C-782695636FB9}"/>
              </a:ext>
            </a:extLst>
          </p:cNvPr>
          <p:cNvSpPr txBox="1"/>
          <p:nvPr/>
        </p:nvSpPr>
        <p:spPr>
          <a:xfrm>
            <a:off x="5740232" y="4611878"/>
            <a:ext cx="4561482" cy="584775"/>
          </a:xfrm>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There is one parameter</a:t>
            </a:r>
          </a:p>
        </p:txBody>
      </p:sp>
      <p:sp>
        <p:nvSpPr>
          <p:cNvPr id="7" name="TextBox 6">
            <a:extLst>
              <a:ext uri="{FF2B5EF4-FFF2-40B4-BE49-F238E27FC236}">
                <a16:creationId xmlns:a16="http://schemas.microsoft.com/office/drawing/2014/main" id="{83823702-61B2-D6A2-AB35-9CFD170616F2}"/>
              </a:ext>
            </a:extLst>
          </p:cNvPr>
          <p:cNvSpPr txBox="1"/>
          <p:nvPr/>
        </p:nvSpPr>
        <p:spPr>
          <a:xfrm>
            <a:off x="5740232" y="5571759"/>
            <a:ext cx="4561482" cy="584775"/>
          </a:xfrm>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Sample size = 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5C420E-09C9-F01E-3981-D20EDEE82BD9}"/>
                  </a:ext>
                </a:extLst>
              </p:cNvPr>
              <p:cNvSpPr txBox="1"/>
              <p:nvPr/>
            </p:nvSpPr>
            <p:spPr>
              <a:xfrm>
                <a:off x="11236324"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oMath>
                  </m:oMathPara>
                </a14:m>
                <a:endParaRPr lang="en-US" sz="3200" dirty="0"/>
              </a:p>
            </p:txBody>
          </p:sp>
        </mc:Choice>
        <mc:Fallback xmlns="">
          <p:sp>
            <p:nvSpPr>
              <p:cNvPr id="8" name="TextBox 7">
                <a:extLst>
                  <a:ext uri="{FF2B5EF4-FFF2-40B4-BE49-F238E27FC236}">
                    <a16:creationId xmlns:a16="http://schemas.microsoft.com/office/drawing/2014/main" id="{AF5C420E-09C9-F01E-3981-D20EDEE82BD9}"/>
                  </a:ext>
                </a:extLst>
              </p:cNvPr>
              <p:cNvSpPr txBox="1">
                <a:spLocks noRot="1" noChangeAspect="1" noMove="1" noResize="1" noEditPoints="1" noAdjustHandles="1" noChangeArrowheads="1" noChangeShapeType="1" noTextEdit="1"/>
              </p:cNvSpPr>
              <p:nvPr/>
            </p:nvSpPr>
            <p:spPr>
              <a:xfrm>
                <a:off x="11236324" y="5107784"/>
                <a:ext cx="610014"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8CA4BE-FF88-2E12-4552-4A788FDC0415}"/>
                  </a:ext>
                </a:extLst>
              </p:cNvPr>
              <p:cNvSpPr txBox="1"/>
              <p:nvPr/>
            </p:nvSpPr>
            <p:spPr>
              <a:xfrm>
                <a:off x="11931765"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EA8CA4BE-FF88-2E12-4552-4A788FDC0415}"/>
                  </a:ext>
                </a:extLst>
              </p:cNvPr>
              <p:cNvSpPr txBox="1">
                <a:spLocks noRot="1" noChangeAspect="1" noMove="1" noResize="1" noEditPoints="1" noAdjustHandles="1" noChangeArrowheads="1" noChangeShapeType="1" noTextEdit="1"/>
              </p:cNvSpPr>
              <p:nvPr/>
            </p:nvSpPr>
            <p:spPr>
              <a:xfrm>
                <a:off x="11931765" y="5107784"/>
                <a:ext cx="610014" cy="584775"/>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768564-214A-94A0-9B2E-FEA666EA9BC4}"/>
                  </a:ext>
                </a:extLst>
              </p:cNvPr>
              <p:cNvSpPr txBox="1"/>
              <p:nvPr/>
            </p:nvSpPr>
            <p:spPr>
              <a:xfrm>
                <a:off x="12627206"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oMath>
                  </m:oMathPara>
                </a14:m>
                <a:endParaRPr lang="en-US" sz="3200" dirty="0"/>
              </a:p>
            </p:txBody>
          </p:sp>
        </mc:Choice>
        <mc:Fallback xmlns="">
          <p:sp>
            <p:nvSpPr>
              <p:cNvPr id="10" name="TextBox 9">
                <a:extLst>
                  <a:ext uri="{FF2B5EF4-FFF2-40B4-BE49-F238E27FC236}">
                    <a16:creationId xmlns:a16="http://schemas.microsoft.com/office/drawing/2014/main" id="{BC768564-214A-94A0-9B2E-FEA666EA9BC4}"/>
                  </a:ext>
                </a:extLst>
              </p:cNvPr>
              <p:cNvSpPr txBox="1">
                <a:spLocks noRot="1" noChangeAspect="1" noMove="1" noResize="1" noEditPoints="1" noAdjustHandles="1" noChangeArrowheads="1" noChangeShapeType="1" noTextEdit="1"/>
              </p:cNvSpPr>
              <p:nvPr/>
            </p:nvSpPr>
            <p:spPr>
              <a:xfrm>
                <a:off x="12627206" y="5107784"/>
                <a:ext cx="610014"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
        <p:nvSpPr>
          <p:cNvPr id="11" name="Right Brace 10">
            <a:extLst>
              <a:ext uri="{FF2B5EF4-FFF2-40B4-BE49-F238E27FC236}">
                <a16:creationId xmlns:a16="http://schemas.microsoft.com/office/drawing/2014/main" id="{6951AAE2-319B-CD44-7CED-189DEB252279}"/>
              </a:ext>
            </a:extLst>
          </p:cNvPr>
          <p:cNvSpPr/>
          <p:nvPr/>
        </p:nvSpPr>
        <p:spPr>
          <a:xfrm rot="5400000">
            <a:off x="11931765" y="5033447"/>
            <a:ext cx="610014" cy="2117574"/>
          </a:xfrm>
          <a:custGeom>
            <a:avLst/>
            <a:gdLst>
              <a:gd name="connsiteX0" fmla="*/ 0 w 610014"/>
              <a:gd name="connsiteY0" fmla="*/ 0 h 2117574"/>
              <a:gd name="connsiteX1" fmla="*/ 305007 w 610014"/>
              <a:gd name="connsiteY1" fmla="*/ 50832 h 2117574"/>
              <a:gd name="connsiteX2" fmla="*/ 305007 w 610014"/>
              <a:gd name="connsiteY2" fmla="*/ 1007955 h 2117574"/>
              <a:gd name="connsiteX3" fmla="*/ 610014 w 610014"/>
              <a:gd name="connsiteY3" fmla="*/ 1058787 h 2117574"/>
              <a:gd name="connsiteX4" fmla="*/ 305007 w 610014"/>
              <a:gd name="connsiteY4" fmla="*/ 1109619 h 2117574"/>
              <a:gd name="connsiteX5" fmla="*/ 305007 w 610014"/>
              <a:gd name="connsiteY5" fmla="*/ 2066742 h 2117574"/>
              <a:gd name="connsiteX6" fmla="*/ 0 w 610014"/>
              <a:gd name="connsiteY6" fmla="*/ 2117574 h 2117574"/>
              <a:gd name="connsiteX7" fmla="*/ 0 w 610014"/>
              <a:gd name="connsiteY7" fmla="*/ 0 h 2117574"/>
              <a:gd name="connsiteX0" fmla="*/ 0 w 610014"/>
              <a:gd name="connsiteY0" fmla="*/ 0 h 2117574"/>
              <a:gd name="connsiteX1" fmla="*/ 305007 w 610014"/>
              <a:gd name="connsiteY1" fmla="*/ 50832 h 2117574"/>
              <a:gd name="connsiteX2" fmla="*/ 305007 w 610014"/>
              <a:gd name="connsiteY2" fmla="*/ 1007955 h 2117574"/>
              <a:gd name="connsiteX3" fmla="*/ 610014 w 610014"/>
              <a:gd name="connsiteY3" fmla="*/ 1058787 h 2117574"/>
              <a:gd name="connsiteX4" fmla="*/ 305007 w 610014"/>
              <a:gd name="connsiteY4" fmla="*/ 1109619 h 2117574"/>
              <a:gd name="connsiteX5" fmla="*/ 305007 w 610014"/>
              <a:gd name="connsiteY5" fmla="*/ 2066742 h 2117574"/>
              <a:gd name="connsiteX6" fmla="*/ 0 w 610014"/>
              <a:gd name="connsiteY6" fmla="*/ 2117574 h 2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014" h="2117574" stroke="0" extrusionOk="0">
                <a:moveTo>
                  <a:pt x="0" y="0"/>
                </a:moveTo>
                <a:cubicBezTo>
                  <a:pt x="166734" y="216"/>
                  <a:pt x="303336" y="23537"/>
                  <a:pt x="305007" y="50832"/>
                </a:cubicBezTo>
                <a:cubicBezTo>
                  <a:pt x="297797" y="384961"/>
                  <a:pt x="289535" y="640967"/>
                  <a:pt x="305007" y="1007955"/>
                </a:cubicBezTo>
                <a:cubicBezTo>
                  <a:pt x="286942" y="1035207"/>
                  <a:pt x="462510" y="1051769"/>
                  <a:pt x="610014" y="1058787"/>
                </a:cubicBezTo>
                <a:cubicBezTo>
                  <a:pt x="441145" y="1057412"/>
                  <a:pt x="308713" y="1084994"/>
                  <a:pt x="305007" y="1109619"/>
                </a:cubicBezTo>
                <a:cubicBezTo>
                  <a:pt x="240165" y="1513857"/>
                  <a:pt x="347370" y="1649439"/>
                  <a:pt x="305007" y="2066742"/>
                </a:cubicBezTo>
                <a:cubicBezTo>
                  <a:pt x="304218" y="2086382"/>
                  <a:pt x="164902" y="2144271"/>
                  <a:pt x="0" y="2117574"/>
                </a:cubicBezTo>
                <a:cubicBezTo>
                  <a:pt x="-100529" y="1276742"/>
                  <a:pt x="-11466" y="999984"/>
                  <a:pt x="0" y="0"/>
                </a:cubicBezTo>
                <a:close/>
              </a:path>
              <a:path w="610014" h="2117574" fill="none" extrusionOk="0">
                <a:moveTo>
                  <a:pt x="0" y="0"/>
                </a:moveTo>
                <a:cubicBezTo>
                  <a:pt x="168683" y="-926"/>
                  <a:pt x="304570" y="23529"/>
                  <a:pt x="305007" y="50832"/>
                </a:cubicBezTo>
                <a:cubicBezTo>
                  <a:pt x="225270" y="168727"/>
                  <a:pt x="244729" y="859078"/>
                  <a:pt x="305007" y="1007955"/>
                </a:cubicBezTo>
                <a:cubicBezTo>
                  <a:pt x="292286" y="1023841"/>
                  <a:pt x="449528" y="1048352"/>
                  <a:pt x="610014" y="1058787"/>
                </a:cubicBezTo>
                <a:cubicBezTo>
                  <a:pt x="441583" y="1059277"/>
                  <a:pt x="303921" y="1083519"/>
                  <a:pt x="305007" y="1109619"/>
                </a:cubicBezTo>
                <a:cubicBezTo>
                  <a:pt x="378949" y="1428664"/>
                  <a:pt x="272149" y="1687680"/>
                  <a:pt x="305007" y="2066742"/>
                </a:cubicBezTo>
                <a:cubicBezTo>
                  <a:pt x="317583" y="2118250"/>
                  <a:pt x="168410" y="2119607"/>
                  <a:pt x="0" y="2117574"/>
                </a:cubicBezTo>
              </a:path>
              <a:path w="610014" h="2117574" fill="none" stroke="0" extrusionOk="0">
                <a:moveTo>
                  <a:pt x="0" y="0"/>
                </a:moveTo>
                <a:cubicBezTo>
                  <a:pt x="165420" y="-4348"/>
                  <a:pt x="304159" y="22845"/>
                  <a:pt x="305007" y="50832"/>
                </a:cubicBezTo>
                <a:cubicBezTo>
                  <a:pt x="378253" y="224777"/>
                  <a:pt x="384824" y="768041"/>
                  <a:pt x="305007" y="1007955"/>
                </a:cubicBezTo>
                <a:cubicBezTo>
                  <a:pt x="294582" y="1018582"/>
                  <a:pt x="465278" y="1052664"/>
                  <a:pt x="610014" y="1058787"/>
                </a:cubicBezTo>
                <a:cubicBezTo>
                  <a:pt x="443719" y="1059142"/>
                  <a:pt x="304461" y="1085437"/>
                  <a:pt x="305007" y="1109619"/>
                </a:cubicBezTo>
                <a:cubicBezTo>
                  <a:pt x="300710" y="1421744"/>
                  <a:pt x="333508" y="1717504"/>
                  <a:pt x="305007" y="2066742"/>
                </a:cubicBezTo>
                <a:cubicBezTo>
                  <a:pt x="303673" y="2077830"/>
                  <a:pt x="167137" y="2124538"/>
                  <a:pt x="0" y="2117574"/>
                </a:cubicBezTo>
              </a:path>
            </a:pathLst>
          </a:custGeom>
          <a:ln w="28575">
            <a:solidFill>
              <a:schemeClr val="tx1"/>
            </a:solidFill>
            <a:extLst>
              <a:ext uri="{C807C97D-BFC1-408E-A445-0C87EB9F89A2}">
                <ask:lineSketchStyleProps xmlns:ask="http://schemas.microsoft.com/office/drawing/2018/sketchyshapes" sd="3705000160">
                  <a:prstGeom prst="righ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B1AAE3-D66D-DE25-BD45-4483DB31DB22}"/>
              </a:ext>
            </a:extLst>
          </p:cNvPr>
          <p:cNvSpPr txBox="1"/>
          <p:nvPr/>
        </p:nvSpPr>
        <p:spPr>
          <a:xfrm>
            <a:off x="10273272" y="6531642"/>
            <a:ext cx="3927000" cy="584775"/>
          </a:xfrm>
          <a:custGeom>
            <a:avLst/>
            <a:gdLst>
              <a:gd name="connsiteX0" fmla="*/ 0 w 3927000"/>
              <a:gd name="connsiteY0" fmla="*/ 0 h 584775"/>
              <a:gd name="connsiteX1" fmla="*/ 615230 w 3927000"/>
              <a:gd name="connsiteY1" fmla="*/ 0 h 584775"/>
              <a:gd name="connsiteX2" fmla="*/ 1269730 w 3927000"/>
              <a:gd name="connsiteY2" fmla="*/ 0 h 584775"/>
              <a:gd name="connsiteX3" fmla="*/ 1963500 w 3927000"/>
              <a:gd name="connsiteY3" fmla="*/ 0 h 584775"/>
              <a:gd name="connsiteX4" fmla="*/ 2618000 w 3927000"/>
              <a:gd name="connsiteY4" fmla="*/ 0 h 584775"/>
              <a:gd name="connsiteX5" fmla="*/ 3351040 w 3927000"/>
              <a:gd name="connsiteY5" fmla="*/ 0 h 584775"/>
              <a:gd name="connsiteX6" fmla="*/ 3927000 w 3927000"/>
              <a:gd name="connsiteY6" fmla="*/ 0 h 584775"/>
              <a:gd name="connsiteX7" fmla="*/ 3927000 w 3927000"/>
              <a:gd name="connsiteY7" fmla="*/ 584775 h 584775"/>
              <a:gd name="connsiteX8" fmla="*/ 3390310 w 3927000"/>
              <a:gd name="connsiteY8" fmla="*/ 584775 h 584775"/>
              <a:gd name="connsiteX9" fmla="*/ 2775080 w 3927000"/>
              <a:gd name="connsiteY9" fmla="*/ 584775 h 584775"/>
              <a:gd name="connsiteX10" fmla="*/ 2120580 w 3927000"/>
              <a:gd name="connsiteY10" fmla="*/ 584775 h 584775"/>
              <a:gd name="connsiteX11" fmla="*/ 1426810 w 3927000"/>
              <a:gd name="connsiteY11" fmla="*/ 584775 h 584775"/>
              <a:gd name="connsiteX12" fmla="*/ 890120 w 3927000"/>
              <a:gd name="connsiteY12" fmla="*/ 584775 h 584775"/>
              <a:gd name="connsiteX13" fmla="*/ 0 w 3927000"/>
              <a:gd name="connsiteY13" fmla="*/ 584775 h 584775"/>
              <a:gd name="connsiteX14" fmla="*/ 0 w 3927000"/>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27000" h="584775" fill="none" extrusionOk="0">
                <a:moveTo>
                  <a:pt x="0" y="0"/>
                </a:moveTo>
                <a:cubicBezTo>
                  <a:pt x="266041" y="-27890"/>
                  <a:pt x="390679" y="-26830"/>
                  <a:pt x="615230" y="0"/>
                </a:cubicBezTo>
                <a:cubicBezTo>
                  <a:pt x="839781" y="26830"/>
                  <a:pt x="1006086" y="-18074"/>
                  <a:pt x="1269730" y="0"/>
                </a:cubicBezTo>
                <a:cubicBezTo>
                  <a:pt x="1533374" y="18074"/>
                  <a:pt x="1636182" y="-25467"/>
                  <a:pt x="1963500" y="0"/>
                </a:cubicBezTo>
                <a:cubicBezTo>
                  <a:pt x="2290818" y="25467"/>
                  <a:pt x="2463001" y="-17113"/>
                  <a:pt x="2618000" y="0"/>
                </a:cubicBezTo>
                <a:cubicBezTo>
                  <a:pt x="2772999" y="17113"/>
                  <a:pt x="3064270" y="10834"/>
                  <a:pt x="3351040" y="0"/>
                </a:cubicBezTo>
                <a:cubicBezTo>
                  <a:pt x="3637810" y="-10834"/>
                  <a:pt x="3729088" y="27104"/>
                  <a:pt x="3927000" y="0"/>
                </a:cubicBezTo>
                <a:cubicBezTo>
                  <a:pt x="3907542" y="239405"/>
                  <a:pt x="3909733" y="375441"/>
                  <a:pt x="3927000" y="584775"/>
                </a:cubicBezTo>
                <a:cubicBezTo>
                  <a:pt x="3799127" y="582318"/>
                  <a:pt x="3581137" y="598642"/>
                  <a:pt x="3390310" y="584775"/>
                </a:cubicBezTo>
                <a:cubicBezTo>
                  <a:pt x="3199483" y="570909"/>
                  <a:pt x="2904783" y="605108"/>
                  <a:pt x="2775080" y="584775"/>
                </a:cubicBezTo>
                <a:cubicBezTo>
                  <a:pt x="2645377" y="564443"/>
                  <a:pt x="2434857" y="557070"/>
                  <a:pt x="2120580" y="584775"/>
                </a:cubicBezTo>
                <a:cubicBezTo>
                  <a:pt x="1806303" y="612480"/>
                  <a:pt x="1658623" y="571456"/>
                  <a:pt x="1426810" y="584775"/>
                </a:cubicBezTo>
                <a:cubicBezTo>
                  <a:pt x="1194997" y="598095"/>
                  <a:pt x="1133230" y="605321"/>
                  <a:pt x="890120" y="584775"/>
                </a:cubicBezTo>
                <a:cubicBezTo>
                  <a:pt x="647010" y="564230"/>
                  <a:pt x="211387" y="545920"/>
                  <a:pt x="0" y="584775"/>
                </a:cubicBezTo>
                <a:cubicBezTo>
                  <a:pt x="5411" y="386692"/>
                  <a:pt x="-20833" y="273222"/>
                  <a:pt x="0" y="0"/>
                </a:cubicBezTo>
                <a:close/>
              </a:path>
              <a:path w="3927000" h="584775" stroke="0" extrusionOk="0">
                <a:moveTo>
                  <a:pt x="0" y="0"/>
                </a:moveTo>
                <a:cubicBezTo>
                  <a:pt x="233607" y="-3189"/>
                  <a:pt x="405366" y="28748"/>
                  <a:pt x="615230" y="0"/>
                </a:cubicBezTo>
                <a:cubicBezTo>
                  <a:pt x="825094" y="-28748"/>
                  <a:pt x="1021198" y="-30130"/>
                  <a:pt x="1269730" y="0"/>
                </a:cubicBezTo>
                <a:cubicBezTo>
                  <a:pt x="1518262" y="30130"/>
                  <a:pt x="1562708" y="3921"/>
                  <a:pt x="1806420" y="0"/>
                </a:cubicBezTo>
                <a:cubicBezTo>
                  <a:pt x="2050132" y="-3921"/>
                  <a:pt x="2074830" y="10596"/>
                  <a:pt x="2343110" y="0"/>
                </a:cubicBezTo>
                <a:cubicBezTo>
                  <a:pt x="2611390" y="-10596"/>
                  <a:pt x="2744939" y="18055"/>
                  <a:pt x="2997610" y="0"/>
                </a:cubicBezTo>
                <a:cubicBezTo>
                  <a:pt x="3250281" y="-18055"/>
                  <a:pt x="3561099" y="-38615"/>
                  <a:pt x="3927000" y="0"/>
                </a:cubicBezTo>
                <a:cubicBezTo>
                  <a:pt x="3934902" y="199108"/>
                  <a:pt x="3935664" y="401926"/>
                  <a:pt x="3927000" y="584775"/>
                </a:cubicBezTo>
                <a:cubicBezTo>
                  <a:pt x="3706283" y="605509"/>
                  <a:pt x="3550556" y="599841"/>
                  <a:pt x="3193960" y="584775"/>
                </a:cubicBezTo>
                <a:cubicBezTo>
                  <a:pt x="2837364" y="569709"/>
                  <a:pt x="2766043" y="582741"/>
                  <a:pt x="2539460" y="584775"/>
                </a:cubicBezTo>
                <a:cubicBezTo>
                  <a:pt x="2312877" y="586809"/>
                  <a:pt x="2102056" y="557414"/>
                  <a:pt x="1924230" y="584775"/>
                </a:cubicBezTo>
                <a:cubicBezTo>
                  <a:pt x="1746404" y="612137"/>
                  <a:pt x="1459261" y="557452"/>
                  <a:pt x="1230460" y="584775"/>
                </a:cubicBezTo>
                <a:cubicBezTo>
                  <a:pt x="1001659" y="612099"/>
                  <a:pt x="555675" y="586475"/>
                  <a:pt x="0" y="584775"/>
                </a:cubicBezTo>
                <a:cubicBezTo>
                  <a:pt x="6335" y="327574"/>
                  <a:pt x="6955" y="24678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Degrees of Freedom</a:t>
            </a:r>
          </a:p>
        </p:txBody>
      </p:sp>
      <p:grpSp>
        <p:nvGrpSpPr>
          <p:cNvPr id="15" name="Group 14">
            <a:extLst>
              <a:ext uri="{FF2B5EF4-FFF2-40B4-BE49-F238E27FC236}">
                <a16:creationId xmlns:a16="http://schemas.microsoft.com/office/drawing/2014/main" id="{FFC7FB52-C488-A455-5626-950250016170}"/>
              </a:ext>
            </a:extLst>
          </p:cNvPr>
          <p:cNvGrpSpPr/>
          <p:nvPr/>
        </p:nvGrpSpPr>
        <p:grpSpPr>
          <a:xfrm>
            <a:off x="520964" y="3712967"/>
            <a:ext cx="11739240" cy="4238280"/>
            <a:chOff x="520964" y="3712967"/>
            <a:chExt cx="11739240" cy="423828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C0D29583-FB78-FDCE-C3E9-BD5E624F03C5}"/>
                    </a:ext>
                  </a:extLst>
                </p14:cNvPr>
                <p14:cNvContentPartPr/>
                <p14:nvPr/>
              </p14:nvContentPartPr>
              <p14:xfrm>
                <a:off x="520964" y="3841127"/>
                <a:ext cx="11739240" cy="4110120"/>
              </p14:xfrm>
            </p:contentPart>
          </mc:Choice>
          <mc:Fallback xmlns="">
            <p:pic>
              <p:nvPicPr>
                <p:cNvPr id="13" name="Ink 12">
                  <a:extLst>
                    <a:ext uri="{FF2B5EF4-FFF2-40B4-BE49-F238E27FC236}">
                      <a16:creationId xmlns:a16="http://schemas.microsoft.com/office/drawing/2014/main" id="{C0D29583-FB78-FDCE-C3E9-BD5E624F03C5}"/>
                    </a:ext>
                  </a:extLst>
                </p:cNvPr>
                <p:cNvPicPr/>
                <p:nvPr/>
              </p:nvPicPr>
              <p:blipFill>
                <a:blip r:embed="rId8"/>
                <a:stretch>
                  <a:fillRect/>
                </a:stretch>
              </p:blipFill>
              <p:spPr>
                <a:xfrm>
                  <a:off x="511964" y="3832487"/>
                  <a:ext cx="11756880" cy="412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F5D700A4-DBEC-C234-2537-92E316D78D3D}"/>
                    </a:ext>
                  </a:extLst>
                </p14:cNvPr>
                <p14:cNvContentPartPr/>
                <p14:nvPr/>
              </p14:nvContentPartPr>
              <p14:xfrm>
                <a:off x="1268324" y="3712967"/>
                <a:ext cx="210600" cy="375120"/>
              </p14:xfrm>
            </p:contentPart>
          </mc:Choice>
          <mc:Fallback xmlns="">
            <p:pic>
              <p:nvPicPr>
                <p:cNvPr id="14" name="Ink 13">
                  <a:extLst>
                    <a:ext uri="{FF2B5EF4-FFF2-40B4-BE49-F238E27FC236}">
                      <a16:creationId xmlns:a16="http://schemas.microsoft.com/office/drawing/2014/main" id="{F5D700A4-DBEC-C234-2537-92E316D78D3D}"/>
                    </a:ext>
                  </a:extLst>
                </p:cNvPr>
                <p:cNvPicPr/>
                <p:nvPr/>
              </p:nvPicPr>
              <p:blipFill>
                <a:blip r:embed="rId10"/>
                <a:stretch>
                  <a:fillRect/>
                </a:stretch>
              </p:blipFill>
              <p:spPr>
                <a:xfrm>
                  <a:off x="1259324" y="3704327"/>
                  <a:ext cx="228240" cy="392760"/>
                </a:xfrm>
                <a:prstGeom prst="rect">
                  <a:avLst/>
                </a:prstGeom>
              </p:spPr>
            </p:pic>
          </mc:Fallback>
        </mc:AlternateContent>
      </p:grpSp>
    </p:spTree>
    <p:extLst>
      <p:ext uri="{BB962C8B-B14F-4D97-AF65-F5344CB8AC3E}">
        <p14:creationId xmlns:p14="http://schemas.microsoft.com/office/powerpoint/2010/main" val="135806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Degrees of Freedom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Difference between total sample and total number of parameters used in the test.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F998E6-C8DF-F345-D30A-F6BE93A1B6B1}"/>
                  </a:ext>
                </a:extLst>
              </p:cNvPr>
              <p:cNvSpPr txBox="1"/>
              <p:nvPr/>
            </p:nvSpPr>
            <p:spPr>
              <a:xfrm>
                <a:off x="1438236" y="3530025"/>
                <a:ext cx="2671946" cy="584775"/>
              </a:xfrm>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2</m:t>
                          </m:r>
                        </m:sub>
                      </m:sSub>
                    </m:oMath>
                  </m:oMathPara>
                </a14:m>
                <a:endParaRPr lang="en-US" sz="3200" dirty="0"/>
              </a:p>
            </p:txBody>
          </p:sp>
        </mc:Choice>
        <mc:Fallback xmlns="">
          <p:sp>
            <p:nvSpPr>
              <p:cNvPr id="5" name="TextBox 4">
                <a:extLst>
                  <a:ext uri="{FF2B5EF4-FFF2-40B4-BE49-F238E27FC236}">
                    <a16:creationId xmlns:a16="http://schemas.microsoft.com/office/drawing/2014/main" id="{83F998E6-C8DF-F345-D30A-F6BE93A1B6B1}"/>
                  </a:ext>
                </a:extLst>
              </p:cNvPr>
              <p:cNvSpPr txBox="1">
                <a:spLocks noRot="1" noChangeAspect="1" noMove="1" noResize="1" noEditPoints="1" noAdjustHandles="1" noChangeArrowheads="1" noChangeShapeType="1" noTextEdit="1"/>
              </p:cNvSpPr>
              <p:nvPr/>
            </p:nvSpPr>
            <p:spPr>
              <a:xfrm>
                <a:off x="1438236" y="3530025"/>
                <a:ext cx="2671946"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3368DBAD-665E-725C-5D1C-782695636FB9}"/>
              </a:ext>
            </a:extLst>
          </p:cNvPr>
          <p:cNvSpPr txBox="1"/>
          <p:nvPr/>
        </p:nvSpPr>
        <p:spPr>
          <a:xfrm>
            <a:off x="5740232" y="4338990"/>
            <a:ext cx="4561482" cy="1077218"/>
          </a:xfrm>
          <a:custGeom>
            <a:avLst/>
            <a:gdLst>
              <a:gd name="connsiteX0" fmla="*/ 0 w 4561482"/>
              <a:gd name="connsiteY0" fmla="*/ 0 h 1077218"/>
              <a:gd name="connsiteX1" fmla="*/ 514796 w 4561482"/>
              <a:gd name="connsiteY1" fmla="*/ 0 h 1077218"/>
              <a:gd name="connsiteX2" fmla="*/ 1257666 w 4561482"/>
              <a:gd name="connsiteY2" fmla="*/ 0 h 1077218"/>
              <a:gd name="connsiteX3" fmla="*/ 2000536 w 4561482"/>
              <a:gd name="connsiteY3" fmla="*/ 0 h 1077218"/>
              <a:gd name="connsiteX4" fmla="*/ 2560946 w 4561482"/>
              <a:gd name="connsiteY4" fmla="*/ 0 h 1077218"/>
              <a:gd name="connsiteX5" fmla="*/ 3212587 w 4561482"/>
              <a:gd name="connsiteY5" fmla="*/ 0 h 1077218"/>
              <a:gd name="connsiteX6" fmla="*/ 3864227 w 4561482"/>
              <a:gd name="connsiteY6" fmla="*/ 0 h 1077218"/>
              <a:gd name="connsiteX7" fmla="*/ 4561482 w 4561482"/>
              <a:gd name="connsiteY7" fmla="*/ 0 h 1077218"/>
              <a:gd name="connsiteX8" fmla="*/ 4561482 w 4561482"/>
              <a:gd name="connsiteY8" fmla="*/ 506292 h 1077218"/>
              <a:gd name="connsiteX9" fmla="*/ 4561482 w 4561482"/>
              <a:gd name="connsiteY9" fmla="*/ 1077218 h 1077218"/>
              <a:gd name="connsiteX10" fmla="*/ 4046686 w 4561482"/>
              <a:gd name="connsiteY10" fmla="*/ 1077218 h 1077218"/>
              <a:gd name="connsiteX11" fmla="*/ 3349431 w 4561482"/>
              <a:gd name="connsiteY11" fmla="*/ 1077218 h 1077218"/>
              <a:gd name="connsiteX12" fmla="*/ 2743406 w 4561482"/>
              <a:gd name="connsiteY12" fmla="*/ 1077218 h 1077218"/>
              <a:gd name="connsiteX13" fmla="*/ 2228610 w 4561482"/>
              <a:gd name="connsiteY13" fmla="*/ 1077218 h 1077218"/>
              <a:gd name="connsiteX14" fmla="*/ 1576969 w 4561482"/>
              <a:gd name="connsiteY14" fmla="*/ 1077218 h 1077218"/>
              <a:gd name="connsiteX15" fmla="*/ 879714 w 4561482"/>
              <a:gd name="connsiteY15" fmla="*/ 1077218 h 1077218"/>
              <a:gd name="connsiteX16" fmla="*/ 0 w 4561482"/>
              <a:gd name="connsiteY16" fmla="*/ 1077218 h 1077218"/>
              <a:gd name="connsiteX17" fmla="*/ 0 w 4561482"/>
              <a:gd name="connsiteY17" fmla="*/ 560153 h 1077218"/>
              <a:gd name="connsiteX18" fmla="*/ 0 w 4561482"/>
              <a:gd name="connsiteY18"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61482" h="1077218" fill="none" extrusionOk="0">
                <a:moveTo>
                  <a:pt x="0" y="0"/>
                </a:moveTo>
                <a:cubicBezTo>
                  <a:pt x="202081" y="8335"/>
                  <a:pt x="346223" y="18408"/>
                  <a:pt x="514796" y="0"/>
                </a:cubicBezTo>
                <a:cubicBezTo>
                  <a:pt x="683369" y="-18408"/>
                  <a:pt x="926765" y="14580"/>
                  <a:pt x="1257666" y="0"/>
                </a:cubicBezTo>
                <a:cubicBezTo>
                  <a:pt x="1588567" y="-14580"/>
                  <a:pt x="1763914" y="-15216"/>
                  <a:pt x="2000536" y="0"/>
                </a:cubicBezTo>
                <a:cubicBezTo>
                  <a:pt x="2237158" y="15216"/>
                  <a:pt x="2411816" y="12834"/>
                  <a:pt x="2560946" y="0"/>
                </a:cubicBezTo>
                <a:cubicBezTo>
                  <a:pt x="2710076" y="-12834"/>
                  <a:pt x="2962575" y="14887"/>
                  <a:pt x="3212587" y="0"/>
                </a:cubicBezTo>
                <a:cubicBezTo>
                  <a:pt x="3462599" y="-14887"/>
                  <a:pt x="3680902" y="16538"/>
                  <a:pt x="3864227" y="0"/>
                </a:cubicBezTo>
                <a:cubicBezTo>
                  <a:pt x="4047552" y="-16538"/>
                  <a:pt x="4247120" y="-14737"/>
                  <a:pt x="4561482" y="0"/>
                </a:cubicBezTo>
                <a:cubicBezTo>
                  <a:pt x="4575316" y="189062"/>
                  <a:pt x="4551106" y="259205"/>
                  <a:pt x="4561482" y="506292"/>
                </a:cubicBezTo>
                <a:cubicBezTo>
                  <a:pt x="4571858" y="753379"/>
                  <a:pt x="4575700" y="961140"/>
                  <a:pt x="4561482" y="1077218"/>
                </a:cubicBezTo>
                <a:cubicBezTo>
                  <a:pt x="4355224" y="1085459"/>
                  <a:pt x="4200426" y="1055161"/>
                  <a:pt x="4046686" y="1077218"/>
                </a:cubicBezTo>
                <a:cubicBezTo>
                  <a:pt x="3892946" y="1099275"/>
                  <a:pt x="3493018" y="1102008"/>
                  <a:pt x="3349431" y="1077218"/>
                </a:cubicBezTo>
                <a:cubicBezTo>
                  <a:pt x="3205845" y="1052428"/>
                  <a:pt x="2966520" y="1101224"/>
                  <a:pt x="2743406" y="1077218"/>
                </a:cubicBezTo>
                <a:cubicBezTo>
                  <a:pt x="2520292" y="1053212"/>
                  <a:pt x="2424804" y="1077249"/>
                  <a:pt x="2228610" y="1077218"/>
                </a:cubicBezTo>
                <a:cubicBezTo>
                  <a:pt x="2032416" y="1077187"/>
                  <a:pt x="1850911" y="1090759"/>
                  <a:pt x="1576969" y="1077218"/>
                </a:cubicBezTo>
                <a:cubicBezTo>
                  <a:pt x="1303027" y="1063677"/>
                  <a:pt x="1218646" y="1055913"/>
                  <a:pt x="879714" y="1077218"/>
                </a:cubicBezTo>
                <a:cubicBezTo>
                  <a:pt x="540782" y="1098523"/>
                  <a:pt x="302437" y="1094712"/>
                  <a:pt x="0" y="1077218"/>
                </a:cubicBezTo>
                <a:cubicBezTo>
                  <a:pt x="14440" y="834818"/>
                  <a:pt x="7855" y="673285"/>
                  <a:pt x="0" y="560153"/>
                </a:cubicBezTo>
                <a:cubicBezTo>
                  <a:pt x="-7855" y="447022"/>
                  <a:pt x="26903" y="155223"/>
                  <a:pt x="0" y="0"/>
                </a:cubicBezTo>
                <a:close/>
              </a:path>
              <a:path w="4561482" h="1077218"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48746" y="211618"/>
                  <a:pt x="4564052" y="369476"/>
                  <a:pt x="4561482" y="506292"/>
                </a:cubicBezTo>
                <a:cubicBezTo>
                  <a:pt x="4558912" y="643108"/>
                  <a:pt x="4577967" y="866409"/>
                  <a:pt x="4561482" y="1077218"/>
                </a:cubicBezTo>
                <a:cubicBezTo>
                  <a:pt x="4388944" y="1086786"/>
                  <a:pt x="4166775" y="1065339"/>
                  <a:pt x="4001071" y="1077218"/>
                </a:cubicBezTo>
                <a:cubicBezTo>
                  <a:pt x="3835367" y="1089097"/>
                  <a:pt x="3647970" y="1106118"/>
                  <a:pt x="3303816" y="1077218"/>
                </a:cubicBezTo>
                <a:cubicBezTo>
                  <a:pt x="2959663" y="1048318"/>
                  <a:pt x="2890632" y="1097826"/>
                  <a:pt x="2560946" y="1077218"/>
                </a:cubicBezTo>
                <a:cubicBezTo>
                  <a:pt x="2231260" y="1056611"/>
                  <a:pt x="2211387" y="1094428"/>
                  <a:pt x="1954921" y="1077218"/>
                </a:cubicBezTo>
                <a:cubicBezTo>
                  <a:pt x="1698455" y="1060008"/>
                  <a:pt x="1621702" y="1072556"/>
                  <a:pt x="1394510" y="1077218"/>
                </a:cubicBezTo>
                <a:cubicBezTo>
                  <a:pt x="1167318" y="1081880"/>
                  <a:pt x="1001367" y="1089864"/>
                  <a:pt x="834100" y="1077218"/>
                </a:cubicBezTo>
                <a:cubicBezTo>
                  <a:pt x="666833" y="1064573"/>
                  <a:pt x="211498" y="1080724"/>
                  <a:pt x="0" y="1077218"/>
                </a:cubicBezTo>
                <a:cubicBezTo>
                  <a:pt x="-16448" y="882203"/>
                  <a:pt x="1801" y="703734"/>
                  <a:pt x="0" y="560153"/>
                </a:cubicBezTo>
                <a:cubicBezTo>
                  <a:pt x="-1801" y="416572"/>
                  <a:pt x="-1098" y="207910"/>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There are two parameter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823702-61B2-D6A2-AB35-9CFD170616F2}"/>
                  </a:ext>
                </a:extLst>
              </p:cNvPr>
              <p:cNvSpPr txBox="1"/>
              <p:nvPr/>
            </p:nvSpPr>
            <p:spPr>
              <a:xfrm>
                <a:off x="5740232" y="5571759"/>
                <a:ext cx="4561482" cy="584775"/>
              </a:xfrm>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Sample size </a:t>
                </a:r>
                <a14:m>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endParaRPr lang="en-US" sz="3200" dirty="0"/>
              </a:p>
            </p:txBody>
          </p:sp>
        </mc:Choice>
        <mc:Fallback xmlns="">
          <p:sp>
            <p:nvSpPr>
              <p:cNvPr id="7" name="TextBox 6">
                <a:extLst>
                  <a:ext uri="{FF2B5EF4-FFF2-40B4-BE49-F238E27FC236}">
                    <a16:creationId xmlns:a16="http://schemas.microsoft.com/office/drawing/2014/main" id="{83823702-61B2-D6A2-AB35-9CFD170616F2}"/>
                  </a:ext>
                </a:extLst>
              </p:cNvPr>
              <p:cNvSpPr txBox="1">
                <a:spLocks noRot="1" noChangeAspect="1" noMove="1" noResize="1" noEditPoints="1" noAdjustHandles="1" noChangeArrowheads="1" noChangeShapeType="1" noTextEdit="1"/>
              </p:cNvSpPr>
              <p:nvPr/>
            </p:nvSpPr>
            <p:spPr>
              <a:xfrm>
                <a:off x="5740232" y="5571759"/>
                <a:ext cx="4561482" cy="584775"/>
              </a:xfrm>
              <a:prstGeom prst="rect">
                <a:avLst/>
              </a:prstGeom>
              <a:blipFill>
                <a:blip r:embed="rId3"/>
                <a:stretch>
                  <a:fillRect l="-3050" t="-8654" b="-26923"/>
                </a:stretch>
              </a:blipFill>
              <a:ln>
                <a:solidFill>
                  <a:schemeClr val="tx1"/>
                </a:solidFill>
                <a:extLst>
                  <a:ext uri="{C807C97D-BFC1-408E-A445-0C87EB9F89A2}">
                    <ask:lineSketchStyleProps xmlns:ask="http://schemas.microsoft.com/office/drawing/2018/sketchyshapes" sd="1894357731">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5C420E-09C9-F01E-3981-D20EDEE82BD9}"/>
                  </a:ext>
                </a:extLst>
              </p:cNvPr>
              <p:cNvSpPr txBox="1"/>
              <p:nvPr/>
            </p:nvSpPr>
            <p:spPr>
              <a:xfrm>
                <a:off x="10795997" y="5083731"/>
                <a:ext cx="1573066" cy="584775"/>
              </a:xfrm>
              <a:custGeom>
                <a:avLst/>
                <a:gdLst>
                  <a:gd name="connsiteX0" fmla="*/ 0 w 1573066"/>
                  <a:gd name="connsiteY0" fmla="*/ 0 h 584775"/>
                  <a:gd name="connsiteX1" fmla="*/ 555817 w 1573066"/>
                  <a:gd name="connsiteY1" fmla="*/ 0 h 584775"/>
                  <a:gd name="connsiteX2" fmla="*/ 1032980 w 1573066"/>
                  <a:gd name="connsiteY2" fmla="*/ 0 h 584775"/>
                  <a:gd name="connsiteX3" fmla="*/ 1573066 w 1573066"/>
                  <a:gd name="connsiteY3" fmla="*/ 0 h 584775"/>
                  <a:gd name="connsiteX4" fmla="*/ 1573066 w 1573066"/>
                  <a:gd name="connsiteY4" fmla="*/ 584775 h 584775"/>
                  <a:gd name="connsiteX5" fmla="*/ 1080172 w 1573066"/>
                  <a:gd name="connsiteY5" fmla="*/ 584775 h 584775"/>
                  <a:gd name="connsiteX6" fmla="*/ 524355 w 1573066"/>
                  <a:gd name="connsiteY6" fmla="*/ 584775 h 584775"/>
                  <a:gd name="connsiteX7" fmla="*/ 0 w 1573066"/>
                  <a:gd name="connsiteY7" fmla="*/ 584775 h 584775"/>
                  <a:gd name="connsiteX8" fmla="*/ 0 w 157306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3066" h="584775" fill="none" extrusionOk="0">
                    <a:moveTo>
                      <a:pt x="0" y="0"/>
                    </a:moveTo>
                    <a:cubicBezTo>
                      <a:pt x="194845" y="9373"/>
                      <a:pt x="417918" y="-24341"/>
                      <a:pt x="555817" y="0"/>
                    </a:cubicBezTo>
                    <a:cubicBezTo>
                      <a:pt x="693716" y="24341"/>
                      <a:pt x="874640" y="15891"/>
                      <a:pt x="1032980" y="0"/>
                    </a:cubicBezTo>
                    <a:cubicBezTo>
                      <a:pt x="1191320" y="-15891"/>
                      <a:pt x="1432536" y="-778"/>
                      <a:pt x="1573066" y="0"/>
                    </a:cubicBezTo>
                    <a:cubicBezTo>
                      <a:pt x="1552262" y="131355"/>
                      <a:pt x="1544419" y="325290"/>
                      <a:pt x="1573066" y="584775"/>
                    </a:cubicBezTo>
                    <a:cubicBezTo>
                      <a:pt x="1367515" y="601619"/>
                      <a:pt x="1298627" y="572774"/>
                      <a:pt x="1080172" y="584775"/>
                    </a:cubicBezTo>
                    <a:cubicBezTo>
                      <a:pt x="861717" y="596776"/>
                      <a:pt x="795399" y="593204"/>
                      <a:pt x="524355" y="584775"/>
                    </a:cubicBezTo>
                    <a:cubicBezTo>
                      <a:pt x="253311" y="576346"/>
                      <a:pt x="242708" y="593122"/>
                      <a:pt x="0" y="584775"/>
                    </a:cubicBezTo>
                    <a:cubicBezTo>
                      <a:pt x="10759" y="406415"/>
                      <a:pt x="-8086" y="184631"/>
                      <a:pt x="0" y="0"/>
                    </a:cubicBezTo>
                    <a:close/>
                  </a:path>
                  <a:path w="1573066" h="584775" stroke="0" extrusionOk="0">
                    <a:moveTo>
                      <a:pt x="0" y="0"/>
                    </a:moveTo>
                    <a:cubicBezTo>
                      <a:pt x="235607" y="-8123"/>
                      <a:pt x="314401" y="22761"/>
                      <a:pt x="508625" y="0"/>
                    </a:cubicBezTo>
                    <a:cubicBezTo>
                      <a:pt x="702849" y="-22761"/>
                      <a:pt x="848963" y="-7047"/>
                      <a:pt x="1032980" y="0"/>
                    </a:cubicBezTo>
                    <a:cubicBezTo>
                      <a:pt x="1216997" y="7047"/>
                      <a:pt x="1328668" y="2782"/>
                      <a:pt x="1573066" y="0"/>
                    </a:cubicBezTo>
                    <a:cubicBezTo>
                      <a:pt x="1571556" y="191358"/>
                      <a:pt x="1596105" y="439257"/>
                      <a:pt x="1573066" y="584775"/>
                    </a:cubicBezTo>
                    <a:cubicBezTo>
                      <a:pt x="1407405" y="588417"/>
                      <a:pt x="1294157" y="563471"/>
                      <a:pt x="1095903" y="584775"/>
                    </a:cubicBezTo>
                    <a:cubicBezTo>
                      <a:pt x="897649" y="606079"/>
                      <a:pt x="794417" y="609906"/>
                      <a:pt x="555817" y="584775"/>
                    </a:cubicBezTo>
                    <a:cubicBezTo>
                      <a:pt x="317217" y="559644"/>
                      <a:pt x="264958" y="609239"/>
                      <a:pt x="0" y="584775"/>
                    </a:cubicBezTo>
                    <a:cubicBezTo>
                      <a:pt x="25266" y="371012"/>
                      <a:pt x="4280" y="212217"/>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m:oMathPara>
                </a14:m>
                <a:endParaRPr lang="en-US" sz="3200" dirty="0"/>
              </a:p>
            </p:txBody>
          </p:sp>
        </mc:Choice>
        <mc:Fallback xmlns="">
          <p:sp>
            <p:nvSpPr>
              <p:cNvPr id="8" name="TextBox 7">
                <a:extLst>
                  <a:ext uri="{FF2B5EF4-FFF2-40B4-BE49-F238E27FC236}">
                    <a16:creationId xmlns:a16="http://schemas.microsoft.com/office/drawing/2014/main" id="{AF5C420E-09C9-F01E-3981-D20EDEE82BD9}"/>
                  </a:ext>
                </a:extLst>
              </p:cNvPr>
              <p:cNvSpPr txBox="1">
                <a:spLocks noRot="1" noChangeAspect="1" noMove="1" noResize="1" noEditPoints="1" noAdjustHandles="1" noChangeArrowheads="1" noChangeShapeType="1" noTextEdit="1"/>
              </p:cNvSpPr>
              <p:nvPr/>
            </p:nvSpPr>
            <p:spPr>
              <a:xfrm>
                <a:off x="10795997" y="5083731"/>
                <a:ext cx="1573066"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1573066"/>
                          <a:gd name="connsiteY0" fmla="*/ 0 h 584775"/>
                          <a:gd name="connsiteX1" fmla="*/ 555817 w 1573066"/>
                          <a:gd name="connsiteY1" fmla="*/ 0 h 584775"/>
                          <a:gd name="connsiteX2" fmla="*/ 1032980 w 1573066"/>
                          <a:gd name="connsiteY2" fmla="*/ 0 h 584775"/>
                          <a:gd name="connsiteX3" fmla="*/ 1573066 w 1573066"/>
                          <a:gd name="connsiteY3" fmla="*/ 0 h 584775"/>
                          <a:gd name="connsiteX4" fmla="*/ 1573066 w 1573066"/>
                          <a:gd name="connsiteY4" fmla="*/ 584775 h 584775"/>
                          <a:gd name="connsiteX5" fmla="*/ 1080172 w 1573066"/>
                          <a:gd name="connsiteY5" fmla="*/ 584775 h 584775"/>
                          <a:gd name="connsiteX6" fmla="*/ 524355 w 1573066"/>
                          <a:gd name="connsiteY6" fmla="*/ 584775 h 584775"/>
                          <a:gd name="connsiteX7" fmla="*/ 0 w 1573066"/>
                          <a:gd name="connsiteY7" fmla="*/ 584775 h 584775"/>
                          <a:gd name="connsiteX8" fmla="*/ 0 w 1573066"/>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3066" h="584775" fill="none" extrusionOk="0">
                            <a:moveTo>
                              <a:pt x="0" y="0"/>
                            </a:moveTo>
                            <a:cubicBezTo>
                              <a:pt x="194845" y="9373"/>
                              <a:pt x="417918" y="-24341"/>
                              <a:pt x="555817" y="0"/>
                            </a:cubicBezTo>
                            <a:cubicBezTo>
                              <a:pt x="693716" y="24341"/>
                              <a:pt x="874640" y="15891"/>
                              <a:pt x="1032980" y="0"/>
                            </a:cubicBezTo>
                            <a:cubicBezTo>
                              <a:pt x="1191320" y="-15891"/>
                              <a:pt x="1432536" y="-778"/>
                              <a:pt x="1573066" y="0"/>
                            </a:cubicBezTo>
                            <a:cubicBezTo>
                              <a:pt x="1552262" y="131355"/>
                              <a:pt x="1544419" y="325290"/>
                              <a:pt x="1573066" y="584775"/>
                            </a:cubicBezTo>
                            <a:cubicBezTo>
                              <a:pt x="1367515" y="601619"/>
                              <a:pt x="1298627" y="572774"/>
                              <a:pt x="1080172" y="584775"/>
                            </a:cubicBezTo>
                            <a:cubicBezTo>
                              <a:pt x="861717" y="596776"/>
                              <a:pt x="795399" y="593204"/>
                              <a:pt x="524355" y="584775"/>
                            </a:cubicBezTo>
                            <a:cubicBezTo>
                              <a:pt x="253311" y="576346"/>
                              <a:pt x="242708" y="593122"/>
                              <a:pt x="0" y="584775"/>
                            </a:cubicBezTo>
                            <a:cubicBezTo>
                              <a:pt x="10759" y="406415"/>
                              <a:pt x="-8086" y="184631"/>
                              <a:pt x="0" y="0"/>
                            </a:cubicBezTo>
                            <a:close/>
                          </a:path>
                          <a:path w="1573066" h="584775" stroke="0" extrusionOk="0">
                            <a:moveTo>
                              <a:pt x="0" y="0"/>
                            </a:moveTo>
                            <a:cubicBezTo>
                              <a:pt x="235607" y="-8123"/>
                              <a:pt x="314401" y="22761"/>
                              <a:pt x="508625" y="0"/>
                            </a:cubicBezTo>
                            <a:cubicBezTo>
                              <a:pt x="702849" y="-22761"/>
                              <a:pt x="848963" y="-7047"/>
                              <a:pt x="1032980" y="0"/>
                            </a:cubicBezTo>
                            <a:cubicBezTo>
                              <a:pt x="1216997" y="7047"/>
                              <a:pt x="1328668" y="2782"/>
                              <a:pt x="1573066" y="0"/>
                            </a:cubicBezTo>
                            <a:cubicBezTo>
                              <a:pt x="1571556" y="191358"/>
                              <a:pt x="1596105" y="439257"/>
                              <a:pt x="1573066" y="584775"/>
                            </a:cubicBezTo>
                            <a:cubicBezTo>
                              <a:pt x="1407405" y="588417"/>
                              <a:pt x="1294157" y="563471"/>
                              <a:pt x="1095903" y="584775"/>
                            </a:cubicBezTo>
                            <a:cubicBezTo>
                              <a:pt x="897649" y="606079"/>
                              <a:pt x="794417" y="609906"/>
                              <a:pt x="555817" y="584775"/>
                            </a:cubicBezTo>
                            <a:cubicBezTo>
                              <a:pt x="317217" y="559644"/>
                              <a:pt x="264958" y="609239"/>
                              <a:pt x="0" y="584775"/>
                            </a:cubicBezTo>
                            <a:cubicBezTo>
                              <a:pt x="25266" y="371012"/>
                              <a:pt x="4280" y="21221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8CA4BE-FF88-2E12-4552-4A788FDC0415}"/>
                  </a:ext>
                </a:extLst>
              </p:cNvPr>
              <p:cNvSpPr txBox="1"/>
              <p:nvPr/>
            </p:nvSpPr>
            <p:spPr>
              <a:xfrm>
                <a:off x="12509240" y="5088568"/>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EA8CA4BE-FF88-2E12-4552-4A788FDC0415}"/>
                  </a:ext>
                </a:extLst>
              </p:cNvPr>
              <p:cNvSpPr txBox="1">
                <a:spLocks noRot="1" noChangeAspect="1" noMove="1" noResize="1" noEditPoints="1" noAdjustHandles="1" noChangeArrowheads="1" noChangeShapeType="1" noTextEdit="1"/>
              </p:cNvSpPr>
              <p:nvPr/>
            </p:nvSpPr>
            <p:spPr>
              <a:xfrm>
                <a:off x="12509240" y="5088568"/>
                <a:ext cx="610014" cy="584775"/>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768564-214A-94A0-9B2E-FEA666EA9BC4}"/>
                  </a:ext>
                </a:extLst>
              </p:cNvPr>
              <p:cNvSpPr txBox="1"/>
              <p:nvPr/>
            </p:nvSpPr>
            <p:spPr>
              <a:xfrm>
                <a:off x="13228113" y="5083731"/>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2</m:t>
                      </m:r>
                    </m:oMath>
                  </m:oMathPara>
                </a14:m>
                <a:endParaRPr lang="en-US" sz="3200" dirty="0"/>
              </a:p>
            </p:txBody>
          </p:sp>
        </mc:Choice>
        <mc:Fallback xmlns="">
          <p:sp>
            <p:nvSpPr>
              <p:cNvPr id="10" name="TextBox 9">
                <a:extLst>
                  <a:ext uri="{FF2B5EF4-FFF2-40B4-BE49-F238E27FC236}">
                    <a16:creationId xmlns:a16="http://schemas.microsoft.com/office/drawing/2014/main" id="{BC768564-214A-94A0-9B2E-FEA666EA9BC4}"/>
                  </a:ext>
                </a:extLst>
              </p:cNvPr>
              <p:cNvSpPr txBox="1">
                <a:spLocks noRot="1" noChangeAspect="1" noMove="1" noResize="1" noEditPoints="1" noAdjustHandles="1" noChangeArrowheads="1" noChangeShapeType="1" noTextEdit="1"/>
              </p:cNvSpPr>
              <p:nvPr/>
            </p:nvSpPr>
            <p:spPr>
              <a:xfrm>
                <a:off x="13228113" y="5083731"/>
                <a:ext cx="610014"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
        <p:nvSpPr>
          <p:cNvPr id="11" name="Right Brace 10">
            <a:extLst>
              <a:ext uri="{FF2B5EF4-FFF2-40B4-BE49-F238E27FC236}">
                <a16:creationId xmlns:a16="http://schemas.microsoft.com/office/drawing/2014/main" id="{6951AAE2-319B-CD44-7CED-189DEB252279}"/>
              </a:ext>
            </a:extLst>
          </p:cNvPr>
          <p:cNvSpPr/>
          <p:nvPr/>
        </p:nvSpPr>
        <p:spPr>
          <a:xfrm rot="5400000">
            <a:off x="12012055" y="4571169"/>
            <a:ext cx="610014" cy="3042130"/>
          </a:xfrm>
          <a:custGeom>
            <a:avLst/>
            <a:gdLst>
              <a:gd name="connsiteX0" fmla="*/ 0 w 610014"/>
              <a:gd name="connsiteY0" fmla="*/ 0 h 3042130"/>
              <a:gd name="connsiteX1" fmla="*/ 305007 w 610014"/>
              <a:gd name="connsiteY1" fmla="*/ 50832 h 3042130"/>
              <a:gd name="connsiteX2" fmla="*/ 305007 w 610014"/>
              <a:gd name="connsiteY2" fmla="*/ 1470233 h 3042130"/>
              <a:gd name="connsiteX3" fmla="*/ 610014 w 610014"/>
              <a:gd name="connsiteY3" fmla="*/ 1521065 h 3042130"/>
              <a:gd name="connsiteX4" fmla="*/ 305007 w 610014"/>
              <a:gd name="connsiteY4" fmla="*/ 1571897 h 3042130"/>
              <a:gd name="connsiteX5" fmla="*/ 305007 w 610014"/>
              <a:gd name="connsiteY5" fmla="*/ 2991298 h 3042130"/>
              <a:gd name="connsiteX6" fmla="*/ 0 w 610014"/>
              <a:gd name="connsiteY6" fmla="*/ 3042130 h 3042130"/>
              <a:gd name="connsiteX7" fmla="*/ 0 w 610014"/>
              <a:gd name="connsiteY7" fmla="*/ 0 h 3042130"/>
              <a:gd name="connsiteX0" fmla="*/ 0 w 610014"/>
              <a:gd name="connsiteY0" fmla="*/ 0 h 3042130"/>
              <a:gd name="connsiteX1" fmla="*/ 305007 w 610014"/>
              <a:gd name="connsiteY1" fmla="*/ 50832 h 3042130"/>
              <a:gd name="connsiteX2" fmla="*/ 305007 w 610014"/>
              <a:gd name="connsiteY2" fmla="*/ 1470233 h 3042130"/>
              <a:gd name="connsiteX3" fmla="*/ 610014 w 610014"/>
              <a:gd name="connsiteY3" fmla="*/ 1521065 h 3042130"/>
              <a:gd name="connsiteX4" fmla="*/ 305007 w 610014"/>
              <a:gd name="connsiteY4" fmla="*/ 1571897 h 3042130"/>
              <a:gd name="connsiteX5" fmla="*/ 305007 w 610014"/>
              <a:gd name="connsiteY5" fmla="*/ 2991298 h 3042130"/>
              <a:gd name="connsiteX6" fmla="*/ 0 w 610014"/>
              <a:gd name="connsiteY6" fmla="*/ 3042130 h 304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014" h="3042130" stroke="0" extrusionOk="0">
                <a:moveTo>
                  <a:pt x="0" y="0"/>
                </a:moveTo>
                <a:cubicBezTo>
                  <a:pt x="166734" y="216"/>
                  <a:pt x="303336" y="23537"/>
                  <a:pt x="305007" y="50832"/>
                </a:cubicBezTo>
                <a:cubicBezTo>
                  <a:pt x="185193" y="270647"/>
                  <a:pt x="220151" y="1161194"/>
                  <a:pt x="305007" y="1470233"/>
                </a:cubicBezTo>
                <a:cubicBezTo>
                  <a:pt x="286942" y="1497485"/>
                  <a:pt x="462510" y="1514047"/>
                  <a:pt x="610014" y="1521065"/>
                </a:cubicBezTo>
                <a:cubicBezTo>
                  <a:pt x="441145" y="1519690"/>
                  <a:pt x="308713" y="1547272"/>
                  <a:pt x="305007" y="1571897"/>
                </a:cubicBezTo>
                <a:cubicBezTo>
                  <a:pt x="401577" y="1803305"/>
                  <a:pt x="331798" y="2501606"/>
                  <a:pt x="305007" y="2991298"/>
                </a:cubicBezTo>
                <a:cubicBezTo>
                  <a:pt x="304218" y="3010938"/>
                  <a:pt x="164902" y="3068827"/>
                  <a:pt x="0" y="3042130"/>
                </a:cubicBezTo>
                <a:cubicBezTo>
                  <a:pt x="-100529" y="2634607"/>
                  <a:pt x="-11466" y="803768"/>
                  <a:pt x="0" y="0"/>
                </a:cubicBezTo>
                <a:close/>
              </a:path>
              <a:path w="610014" h="3042130" fill="none" extrusionOk="0">
                <a:moveTo>
                  <a:pt x="0" y="0"/>
                </a:moveTo>
                <a:cubicBezTo>
                  <a:pt x="168683" y="-926"/>
                  <a:pt x="304570" y="23529"/>
                  <a:pt x="305007" y="50832"/>
                </a:cubicBezTo>
                <a:cubicBezTo>
                  <a:pt x="394446" y="583836"/>
                  <a:pt x="382985" y="1019183"/>
                  <a:pt x="305007" y="1470233"/>
                </a:cubicBezTo>
                <a:cubicBezTo>
                  <a:pt x="292286" y="1486119"/>
                  <a:pt x="449528" y="1510630"/>
                  <a:pt x="610014" y="1521065"/>
                </a:cubicBezTo>
                <a:cubicBezTo>
                  <a:pt x="441583" y="1521555"/>
                  <a:pt x="303921" y="1545797"/>
                  <a:pt x="305007" y="1571897"/>
                </a:cubicBezTo>
                <a:cubicBezTo>
                  <a:pt x="421929" y="2023723"/>
                  <a:pt x="221863" y="2795374"/>
                  <a:pt x="305007" y="2991298"/>
                </a:cubicBezTo>
                <a:cubicBezTo>
                  <a:pt x="317583" y="3042806"/>
                  <a:pt x="168410" y="3044163"/>
                  <a:pt x="0" y="3042130"/>
                </a:cubicBezTo>
              </a:path>
              <a:path w="610014" h="3042130" fill="none" stroke="0" extrusionOk="0">
                <a:moveTo>
                  <a:pt x="0" y="0"/>
                </a:moveTo>
                <a:cubicBezTo>
                  <a:pt x="165420" y="-4348"/>
                  <a:pt x="304159" y="22845"/>
                  <a:pt x="305007" y="50832"/>
                </a:cubicBezTo>
                <a:cubicBezTo>
                  <a:pt x="337897" y="439470"/>
                  <a:pt x="382517" y="1025592"/>
                  <a:pt x="305007" y="1470233"/>
                </a:cubicBezTo>
                <a:cubicBezTo>
                  <a:pt x="294582" y="1480860"/>
                  <a:pt x="465278" y="1514942"/>
                  <a:pt x="610014" y="1521065"/>
                </a:cubicBezTo>
                <a:cubicBezTo>
                  <a:pt x="443719" y="1521420"/>
                  <a:pt x="304461" y="1547715"/>
                  <a:pt x="305007" y="1571897"/>
                </a:cubicBezTo>
                <a:cubicBezTo>
                  <a:pt x="407920" y="2120175"/>
                  <a:pt x="350192" y="2736928"/>
                  <a:pt x="305007" y="2991298"/>
                </a:cubicBezTo>
                <a:cubicBezTo>
                  <a:pt x="303673" y="3002386"/>
                  <a:pt x="167137" y="3049094"/>
                  <a:pt x="0" y="3042130"/>
                </a:cubicBezTo>
              </a:path>
            </a:pathLst>
          </a:custGeom>
          <a:ln w="28575">
            <a:solidFill>
              <a:schemeClr val="tx1"/>
            </a:solidFill>
            <a:extLst>
              <a:ext uri="{C807C97D-BFC1-408E-A445-0C87EB9F89A2}">
                <ask:lineSketchStyleProps xmlns:ask="http://schemas.microsoft.com/office/drawing/2018/sketchyshapes" sd="3705000160">
                  <a:prstGeom prst="righ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B1AAE3-D66D-DE25-BD45-4483DB31DB22}"/>
              </a:ext>
            </a:extLst>
          </p:cNvPr>
          <p:cNvSpPr txBox="1"/>
          <p:nvPr/>
        </p:nvSpPr>
        <p:spPr>
          <a:xfrm>
            <a:off x="10273272" y="6531642"/>
            <a:ext cx="3927000" cy="584775"/>
          </a:xfrm>
          <a:custGeom>
            <a:avLst/>
            <a:gdLst>
              <a:gd name="connsiteX0" fmla="*/ 0 w 3927000"/>
              <a:gd name="connsiteY0" fmla="*/ 0 h 584775"/>
              <a:gd name="connsiteX1" fmla="*/ 615230 w 3927000"/>
              <a:gd name="connsiteY1" fmla="*/ 0 h 584775"/>
              <a:gd name="connsiteX2" fmla="*/ 1269730 w 3927000"/>
              <a:gd name="connsiteY2" fmla="*/ 0 h 584775"/>
              <a:gd name="connsiteX3" fmla="*/ 1963500 w 3927000"/>
              <a:gd name="connsiteY3" fmla="*/ 0 h 584775"/>
              <a:gd name="connsiteX4" fmla="*/ 2618000 w 3927000"/>
              <a:gd name="connsiteY4" fmla="*/ 0 h 584775"/>
              <a:gd name="connsiteX5" fmla="*/ 3351040 w 3927000"/>
              <a:gd name="connsiteY5" fmla="*/ 0 h 584775"/>
              <a:gd name="connsiteX6" fmla="*/ 3927000 w 3927000"/>
              <a:gd name="connsiteY6" fmla="*/ 0 h 584775"/>
              <a:gd name="connsiteX7" fmla="*/ 3927000 w 3927000"/>
              <a:gd name="connsiteY7" fmla="*/ 584775 h 584775"/>
              <a:gd name="connsiteX8" fmla="*/ 3390310 w 3927000"/>
              <a:gd name="connsiteY8" fmla="*/ 584775 h 584775"/>
              <a:gd name="connsiteX9" fmla="*/ 2775080 w 3927000"/>
              <a:gd name="connsiteY9" fmla="*/ 584775 h 584775"/>
              <a:gd name="connsiteX10" fmla="*/ 2120580 w 3927000"/>
              <a:gd name="connsiteY10" fmla="*/ 584775 h 584775"/>
              <a:gd name="connsiteX11" fmla="*/ 1426810 w 3927000"/>
              <a:gd name="connsiteY11" fmla="*/ 584775 h 584775"/>
              <a:gd name="connsiteX12" fmla="*/ 890120 w 3927000"/>
              <a:gd name="connsiteY12" fmla="*/ 584775 h 584775"/>
              <a:gd name="connsiteX13" fmla="*/ 0 w 3927000"/>
              <a:gd name="connsiteY13" fmla="*/ 584775 h 584775"/>
              <a:gd name="connsiteX14" fmla="*/ 0 w 3927000"/>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27000" h="584775" fill="none" extrusionOk="0">
                <a:moveTo>
                  <a:pt x="0" y="0"/>
                </a:moveTo>
                <a:cubicBezTo>
                  <a:pt x="266041" y="-27890"/>
                  <a:pt x="390679" y="-26830"/>
                  <a:pt x="615230" y="0"/>
                </a:cubicBezTo>
                <a:cubicBezTo>
                  <a:pt x="839781" y="26830"/>
                  <a:pt x="1006086" y="-18074"/>
                  <a:pt x="1269730" y="0"/>
                </a:cubicBezTo>
                <a:cubicBezTo>
                  <a:pt x="1533374" y="18074"/>
                  <a:pt x="1636182" y="-25467"/>
                  <a:pt x="1963500" y="0"/>
                </a:cubicBezTo>
                <a:cubicBezTo>
                  <a:pt x="2290818" y="25467"/>
                  <a:pt x="2463001" y="-17113"/>
                  <a:pt x="2618000" y="0"/>
                </a:cubicBezTo>
                <a:cubicBezTo>
                  <a:pt x="2772999" y="17113"/>
                  <a:pt x="3064270" y="10834"/>
                  <a:pt x="3351040" y="0"/>
                </a:cubicBezTo>
                <a:cubicBezTo>
                  <a:pt x="3637810" y="-10834"/>
                  <a:pt x="3729088" y="27104"/>
                  <a:pt x="3927000" y="0"/>
                </a:cubicBezTo>
                <a:cubicBezTo>
                  <a:pt x="3907542" y="239405"/>
                  <a:pt x="3909733" y="375441"/>
                  <a:pt x="3927000" y="584775"/>
                </a:cubicBezTo>
                <a:cubicBezTo>
                  <a:pt x="3799127" y="582318"/>
                  <a:pt x="3581137" y="598642"/>
                  <a:pt x="3390310" y="584775"/>
                </a:cubicBezTo>
                <a:cubicBezTo>
                  <a:pt x="3199483" y="570909"/>
                  <a:pt x="2904783" y="605108"/>
                  <a:pt x="2775080" y="584775"/>
                </a:cubicBezTo>
                <a:cubicBezTo>
                  <a:pt x="2645377" y="564443"/>
                  <a:pt x="2434857" y="557070"/>
                  <a:pt x="2120580" y="584775"/>
                </a:cubicBezTo>
                <a:cubicBezTo>
                  <a:pt x="1806303" y="612480"/>
                  <a:pt x="1658623" y="571456"/>
                  <a:pt x="1426810" y="584775"/>
                </a:cubicBezTo>
                <a:cubicBezTo>
                  <a:pt x="1194997" y="598095"/>
                  <a:pt x="1133230" y="605321"/>
                  <a:pt x="890120" y="584775"/>
                </a:cubicBezTo>
                <a:cubicBezTo>
                  <a:pt x="647010" y="564230"/>
                  <a:pt x="211387" y="545920"/>
                  <a:pt x="0" y="584775"/>
                </a:cubicBezTo>
                <a:cubicBezTo>
                  <a:pt x="5411" y="386692"/>
                  <a:pt x="-20833" y="273222"/>
                  <a:pt x="0" y="0"/>
                </a:cubicBezTo>
                <a:close/>
              </a:path>
              <a:path w="3927000" h="584775" stroke="0" extrusionOk="0">
                <a:moveTo>
                  <a:pt x="0" y="0"/>
                </a:moveTo>
                <a:cubicBezTo>
                  <a:pt x="233607" y="-3189"/>
                  <a:pt x="405366" y="28748"/>
                  <a:pt x="615230" y="0"/>
                </a:cubicBezTo>
                <a:cubicBezTo>
                  <a:pt x="825094" y="-28748"/>
                  <a:pt x="1021198" y="-30130"/>
                  <a:pt x="1269730" y="0"/>
                </a:cubicBezTo>
                <a:cubicBezTo>
                  <a:pt x="1518262" y="30130"/>
                  <a:pt x="1562708" y="3921"/>
                  <a:pt x="1806420" y="0"/>
                </a:cubicBezTo>
                <a:cubicBezTo>
                  <a:pt x="2050132" y="-3921"/>
                  <a:pt x="2074830" y="10596"/>
                  <a:pt x="2343110" y="0"/>
                </a:cubicBezTo>
                <a:cubicBezTo>
                  <a:pt x="2611390" y="-10596"/>
                  <a:pt x="2744939" y="18055"/>
                  <a:pt x="2997610" y="0"/>
                </a:cubicBezTo>
                <a:cubicBezTo>
                  <a:pt x="3250281" y="-18055"/>
                  <a:pt x="3561099" y="-38615"/>
                  <a:pt x="3927000" y="0"/>
                </a:cubicBezTo>
                <a:cubicBezTo>
                  <a:pt x="3934902" y="199108"/>
                  <a:pt x="3935664" y="401926"/>
                  <a:pt x="3927000" y="584775"/>
                </a:cubicBezTo>
                <a:cubicBezTo>
                  <a:pt x="3706283" y="605509"/>
                  <a:pt x="3550556" y="599841"/>
                  <a:pt x="3193960" y="584775"/>
                </a:cubicBezTo>
                <a:cubicBezTo>
                  <a:pt x="2837364" y="569709"/>
                  <a:pt x="2766043" y="582741"/>
                  <a:pt x="2539460" y="584775"/>
                </a:cubicBezTo>
                <a:cubicBezTo>
                  <a:pt x="2312877" y="586809"/>
                  <a:pt x="2102056" y="557414"/>
                  <a:pt x="1924230" y="584775"/>
                </a:cubicBezTo>
                <a:cubicBezTo>
                  <a:pt x="1746404" y="612137"/>
                  <a:pt x="1459261" y="557452"/>
                  <a:pt x="1230460" y="584775"/>
                </a:cubicBezTo>
                <a:cubicBezTo>
                  <a:pt x="1001659" y="612099"/>
                  <a:pt x="555675" y="586475"/>
                  <a:pt x="0" y="584775"/>
                </a:cubicBezTo>
                <a:cubicBezTo>
                  <a:pt x="6335" y="327574"/>
                  <a:pt x="6955" y="24678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Degrees of Freedom</a:t>
            </a:r>
          </a:p>
        </p:txBody>
      </p:sp>
      <p:grpSp>
        <p:nvGrpSpPr>
          <p:cNvPr id="15" name="Group 14">
            <a:extLst>
              <a:ext uri="{FF2B5EF4-FFF2-40B4-BE49-F238E27FC236}">
                <a16:creationId xmlns:a16="http://schemas.microsoft.com/office/drawing/2014/main" id="{FFC7FB52-C488-A455-5626-950250016170}"/>
              </a:ext>
            </a:extLst>
          </p:cNvPr>
          <p:cNvGrpSpPr/>
          <p:nvPr/>
        </p:nvGrpSpPr>
        <p:grpSpPr>
          <a:xfrm>
            <a:off x="520964" y="3712967"/>
            <a:ext cx="11739240" cy="4238280"/>
            <a:chOff x="520964" y="3712967"/>
            <a:chExt cx="11739240" cy="423828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C0D29583-FB78-FDCE-C3E9-BD5E624F03C5}"/>
                    </a:ext>
                  </a:extLst>
                </p14:cNvPr>
                <p14:cNvContentPartPr/>
                <p14:nvPr/>
              </p14:nvContentPartPr>
              <p14:xfrm>
                <a:off x="520964" y="3841127"/>
                <a:ext cx="11739240" cy="4110120"/>
              </p14:xfrm>
            </p:contentPart>
          </mc:Choice>
          <mc:Fallback xmlns="">
            <p:pic>
              <p:nvPicPr>
                <p:cNvPr id="13" name="Ink 12">
                  <a:extLst>
                    <a:ext uri="{FF2B5EF4-FFF2-40B4-BE49-F238E27FC236}">
                      <a16:creationId xmlns:a16="http://schemas.microsoft.com/office/drawing/2014/main" id="{C0D29583-FB78-FDCE-C3E9-BD5E624F03C5}"/>
                    </a:ext>
                  </a:extLst>
                </p:cNvPr>
                <p:cNvPicPr/>
                <p:nvPr/>
              </p:nvPicPr>
              <p:blipFill>
                <a:blip r:embed="rId8"/>
                <a:stretch>
                  <a:fillRect/>
                </a:stretch>
              </p:blipFill>
              <p:spPr>
                <a:xfrm>
                  <a:off x="511964" y="3832487"/>
                  <a:ext cx="11756880" cy="412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F5D700A4-DBEC-C234-2537-92E316D78D3D}"/>
                    </a:ext>
                  </a:extLst>
                </p14:cNvPr>
                <p14:cNvContentPartPr/>
                <p14:nvPr/>
              </p14:nvContentPartPr>
              <p14:xfrm>
                <a:off x="1268324" y="3712967"/>
                <a:ext cx="210600" cy="375120"/>
              </p14:xfrm>
            </p:contentPart>
          </mc:Choice>
          <mc:Fallback xmlns="">
            <p:pic>
              <p:nvPicPr>
                <p:cNvPr id="14" name="Ink 13">
                  <a:extLst>
                    <a:ext uri="{FF2B5EF4-FFF2-40B4-BE49-F238E27FC236}">
                      <a16:creationId xmlns:a16="http://schemas.microsoft.com/office/drawing/2014/main" id="{F5D700A4-DBEC-C234-2537-92E316D78D3D}"/>
                    </a:ext>
                  </a:extLst>
                </p:cNvPr>
                <p:cNvPicPr/>
                <p:nvPr/>
              </p:nvPicPr>
              <p:blipFill>
                <a:blip r:embed="rId10"/>
                <a:stretch>
                  <a:fillRect/>
                </a:stretch>
              </p:blipFill>
              <p:spPr>
                <a:xfrm>
                  <a:off x="1259324" y="3704327"/>
                  <a:ext cx="228240" cy="392760"/>
                </a:xfrm>
                <a:prstGeom prst="rect">
                  <a:avLst/>
                </a:prstGeom>
              </p:spPr>
            </p:pic>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5F43378-5447-FAB5-247C-1E2C185804C1}"/>
                  </a:ext>
                </a:extLst>
              </p:cNvPr>
              <p:cNvSpPr txBox="1"/>
              <p:nvPr/>
            </p:nvSpPr>
            <p:spPr>
              <a:xfrm>
                <a:off x="2370196" y="4239827"/>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m:oMathPara>
                </a14:m>
                <a:endParaRPr lang="en-US" sz="3200" dirty="0"/>
              </a:p>
            </p:txBody>
          </p:sp>
        </mc:Choice>
        <mc:Fallback xmlns="">
          <p:sp>
            <p:nvSpPr>
              <p:cNvPr id="16" name="TextBox 15">
                <a:extLst>
                  <a:ext uri="{FF2B5EF4-FFF2-40B4-BE49-F238E27FC236}">
                    <a16:creationId xmlns:a16="http://schemas.microsoft.com/office/drawing/2014/main" id="{B5F43378-5447-FAB5-247C-1E2C185804C1}"/>
                  </a:ext>
                </a:extLst>
              </p:cNvPr>
              <p:cNvSpPr txBox="1">
                <a:spLocks noRot="1" noChangeAspect="1" noMove="1" noResize="1" noEditPoints="1" noAdjustHandles="1" noChangeArrowheads="1" noChangeShapeType="1" noTextEdit="1"/>
              </p:cNvSpPr>
              <p:nvPr/>
            </p:nvSpPr>
            <p:spPr>
              <a:xfrm>
                <a:off x="2370196" y="4239827"/>
                <a:ext cx="610014" cy="584775"/>
              </a:xfrm>
              <a:prstGeom prst="rect">
                <a:avLst/>
              </a:prstGeom>
              <a:blipFill>
                <a:blip r:embed="rId11"/>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FFBD88-F8DC-1731-43DA-1F39DE4CCE44}"/>
                  </a:ext>
                </a:extLst>
              </p:cNvPr>
              <p:cNvSpPr txBox="1"/>
              <p:nvPr/>
            </p:nvSpPr>
            <p:spPr>
              <a:xfrm>
                <a:off x="3224617" y="4239827"/>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m:oMathPara>
                </a14:m>
                <a:endParaRPr lang="en-US" sz="3200" dirty="0"/>
              </a:p>
            </p:txBody>
          </p:sp>
        </mc:Choice>
        <mc:Fallback xmlns="">
          <p:sp>
            <p:nvSpPr>
              <p:cNvPr id="17" name="TextBox 16">
                <a:extLst>
                  <a:ext uri="{FF2B5EF4-FFF2-40B4-BE49-F238E27FC236}">
                    <a16:creationId xmlns:a16="http://schemas.microsoft.com/office/drawing/2014/main" id="{85FFBD88-F8DC-1731-43DA-1F39DE4CCE44}"/>
                  </a:ext>
                </a:extLst>
              </p:cNvPr>
              <p:cNvSpPr txBox="1">
                <a:spLocks noRot="1" noChangeAspect="1" noMove="1" noResize="1" noEditPoints="1" noAdjustHandles="1" noChangeArrowheads="1" noChangeShapeType="1" noTextEdit="1"/>
              </p:cNvSpPr>
              <p:nvPr/>
            </p:nvSpPr>
            <p:spPr>
              <a:xfrm>
                <a:off x="3224617" y="4239827"/>
                <a:ext cx="610014" cy="584775"/>
              </a:xfrm>
              <a:prstGeom prst="rect">
                <a:avLst/>
              </a:prstGeom>
              <a:blipFill>
                <a:blip r:embed="rId1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59585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randombar(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Degrees of Freedom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Difference between total sample and total number of parameters used in the test.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4FF6A27-64EA-09D6-2DC6-36A062720E27}"/>
                  </a:ext>
                </a:extLst>
              </p:cNvPr>
              <p:cNvSpPr txBox="1"/>
              <p:nvPr/>
            </p:nvSpPr>
            <p:spPr>
              <a:xfrm>
                <a:off x="1438236" y="4611878"/>
                <a:ext cx="2671946" cy="1530034"/>
              </a:xfrm>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4" name="TextBox 3">
                <a:extLst>
                  <a:ext uri="{FF2B5EF4-FFF2-40B4-BE49-F238E27FC236}">
                    <a16:creationId xmlns:a16="http://schemas.microsoft.com/office/drawing/2014/main" id="{C4FF6A27-64EA-09D6-2DC6-36A062720E27}"/>
                  </a:ext>
                </a:extLst>
              </p:cNvPr>
              <p:cNvSpPr txBox="1">
                <a:spLocks noRot="1" noChangeAspect="1" noMove="1" noResize="1" noEditPoints="1" noAdjustHandles="1" noChangeArrowheads="1" noChangeShapeType="1" noTextEdit="1"/>
              </p:cNvSpPr>
              <p:nvPr/>
            </p:nvSpPr>
            <p:spPr>
              <a:xfrm>
                <a:off x="1438236" y="4611878"/>
                <a:ext cx="2671946" cy="153003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F998E6-C8DF-F345-D30A-F6BE93A1B6B1}"/>
                  </a:ext>
                </a:extLst>
              </p:cNvPr>
              <p:cNvSpPr txBox="1"/>
              <p:nvPr/>
            </p:nvSpPr>
            <p:spPr>
              <a:xfrm>
                <a:off x="1438236" y="3530025"/>
                <a:ext cx="2671946" cy="584775"/>
              </a:xfrm>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 </m:t>
                      </m:r>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oMath>
                  </m:oMathPara>
                </a14:m>
                <a:endParaRPr lang="en-US" sz="3200" dirty="0"/>
              </a:p>
            </p:txBody>
          </p:sp>
        </mc:Choice>
        <mc:Fallback xmlns="">
          <p:sp>
            <p:nvSpPr>
              <p:cNvPr id="5" name="TextBox 4">
                <a:extLst>
                  <a:ext uri="{FF2B5EF4-FFF2-40B4-BE49-F238E27FC236}">
                    <a16:creationId xmlns:a16="http://schemas.microsoft.com/office/drawing/2014/main" id="{83F998E6-C8DF-F345-D30A-F6BE93A1B6B1}"/>
                  </a:ext>
                </a:extLst>
              </p:cNvPr>
              <p:cNvSpPr txBox="1">
                <a:spLocks noRot="1" noChangeAspect="1" noMove="1" noResize="1" noEditPoints="1" noAdjustHandles="1" noChangeArrowheads="1" noChangeShapeType="1" noTextEdit="1"/>
              </p:cNvSpPr>
              <p:nvPr/>
            </p:nvSpPr>
            <p:spPr>
              <a:xfrm>
                <a:off x="1438236" y="3530025"/>
                <a:ext cx="2671946"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584775"/>
                          <a:gd name="connsiteX1" fmla="*/ 614548 w 2671946"/>
                          <a:gd name="connsiteY1" fmla="*/ 0 h 584775"/>
                          <a:gd name="connsiteX2" fmla="*/ 1335973 w 2671946"/>
                          <a:gd name="connsiteY2" fmla="*/ 0 h 584775"/>
                          <a:gd name="connsiteX3" fmla="*/ 1977240 w 2671946"/>
                          <a:gd name="connsiteY3" fmla="*/ 0 h 584775"/>
                          <a:gd name="connsiteX4" fmla="*/ 2671946 w 2671946"/>
                          <a:gd name="connsiteY4" fmla="*/ 0 h 584775"/>
                          <a:gd name="connsiteX5" fmla="*/ 2671946 w 2671946"/>
                          <a:gd name="connsiteY5" fmla="*/ 584775 h 584775"/>
                          <a:gd name="connsiteX6" fmla="*/ 2057398 w 2671946"/>
                          <a:gd name="connsiteY6" fmla="*/ 584775 h 584775"/>
                          <a:gd name="connsiteX7" fmla="*/ 1469570 w 2671946"/>
                          <a:gd name="connsiteY7" fmla="*/ 584775 h 584775"/>
                          <a:gd name="connsiteX8" fmla="*/ 774864 w 2671946"/>
                          <a:gd name="connsiteY8" fmla="*/ 584775 h 584775"/>
                          <a:gd name="connsiteX9" fmla="*/ 0 w 2671946"/>
                          <a:gd name="connsiteY9" fmla="*/ 584775 h 584775"/>
                          <a:gd name="connsiteX10" fmla="*/ 0 w 267194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1946" h="584775" fill="none" extrusionOk="0">
                            <a:moveTo>
                              <a:pt x="0" y="0"/>
                            </a:moveTo>
                            <a:cubicBezTo>
                              <a:pt x="299245" y="5863"/>
                              <a:pt x="414312" y="-15369"/>
                              <a:pt x="614548" y="0"/>
                            </a:cubicBezTo>
                            <a:cubicBezTo>
                              <a:pt x="814784" y="15369"/>
                              <a:pt x="1056244" y="-9601"/>
                              <a:pt x="1335973" y="0"/>
                            </a:cubicBezTo>
                            <a:cubicBezTo>
                              <a:pt x="1615702" y="9601"/>
                              <a:pt x="1729305" y="-23949"/>
                              <a:pt x="1977240" y="0"/>
                            </a:cubicBezTo>
                            <a:cubicBezTo>
                              <a:pt x="2225175" y="23949"/>
                              <a:pt x="2456899" y="-27886"/>
                              <a:pt x="2671946" y="0"/>
                            </a:cubicBezTo>
                            <a:cubicBezTo>
                              <a:pt x="2680521" y="199911"/>
                              <a:pt x="2691527" y="459822"/>
                              <a:pt x="2671946" y="584775"/>
                            </a:cubicBezTo>
                            <a:cubicBezTo>
                              <a:pt x="2510795" y="579683"/>
                              <a:pt x="2241751" y="566224"/>
                              <a:pt x="2057398" y="584775"/>
                            </a:cubicBezTo>
                            <a:cubicBezTo>
                              <a:pt x="1873045" y="603326"/>
                              <a:pt x="1742146" y="563838"/>
                              <a:pt x="1469570" y="584775"/>
                            </a:cubicBezTo>
                            <a:cubicBezTo>
                              <a:pt x="1196994" y="605712"/>
                              <a:pt x="1005244" y="594309"/>
                              <a:pt x="774864" y="584775"/>
                            </a:cubicBezTo>
                            <a:cubicBezTo>
                              <a:pt x="544484" y="575241"/>
                              <a:pt x="202277" y="575312"/>
                              <a:pt x="0" y="584775"/>
                            </a:cubicBezTo>
                            <a:cubicBezTo>
                              <a:pt x="14868" y="433501"/>
                              <a:pt x="-24001" y="265802"/>
                              <a:pt x="0" y="0"/>
                            </a:cubicBezTo>
                            <a:close/>
                          </a:path>
                          <a:path w="2671946" h="584775"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3152" y="164888"/>
                              <a:pt x="2681492" y="300486"/>
                              <a:pt x="2671946" y="584775"/>
                            </a:cubicBezTo>
                            <a:cubicBezTo>
                              <a:pt x="2406867" y="576712"/>
                              <a:pt x="2122771" y="598201"/>
                              <a:pt x="1950521" y="584775"/>
                            </a:cubicBezTo>
                            <a:cubicBezTo>
                              <a:pt x="1778272" y="571349"/>
                              <a:pt x="1467348" y="551804"/>
                              <a:pt x="1229095" y="584775"/>
                            </a:cubicBezTo>
                            <a:cubicBezTo>
                              <a:pt x="990842" y="617746"/>
                              <a:pt x="768631" y="611540"/>
                              <a:pt x="641267" y="584775"/>
                            </a:cubicBezTo>
                            <a:cubicBezTo>
                              <a:pt x="513903" y="558010"/>
                              <a:pt x="172608" y="602422"/>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3368DBAD-665E-725C-5D1C-782695636FB9}"/>
              </a:ext>
            </a:extLst>
          </p:cNvPr>
          <p:cNvSpPr txBox="1"/>
          <p:nvPr/>
        </p:nvSpPr>
        <p:spPr>
          <a:xfrm>
            <a:off x="5740232" y="4611878"/>
            <a:ext cx="4561482" cy="584775"/>
          </a:xfrm>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There is one parameter</a:t>
            </a:r>
          </a:p>
        </p:txBody>
      </p:sp>
      <p:sp>
        <p:nvSpPr>
          <p:cNvPr id="7" name="TextBox 6">
            <a:extLst>
              <a:ext uri="{FF2B5EF4-FFF2-40B4-BE49-F238E27FC236}">
                <a16:creationId xmlns:a16="http://schemas.microsoft.com/office/drawing/2014/main" id="{83823702-61B2-D6A2-AB35-9CFD170616F2}"/>
              </a:ext>
            </a:extLst>
          </p:cNvPr>
          <p:cNvSpPr txBox="1"/>
          <p:nvPr/>
        </p:nvSpPr>
        <p:spPr>
          <a:xfrm>
            <a:off x="5740232" y="5571759"/>
            <a:ext cx="4561482" cy="584775"/>
          </a:xfrm>
          <a:custGeom>
            <a:avLst/>
            <a:gdLst>
              <a:gd name="connsiteX0" fmla="*/ 0 w 4561482"/>
              <a:gd name="connsiteY0" fmla="*/ 0 h 584775"/>
              <a:gd name="connsiteX1" fmla="*/ 742870 w 4561482"/>
              <a:gd name="connsiteY1" fmla="*/ 0 h 584775"/>
              <a:gd name="connsiteX2" fmla="*/ 1485740 w 4561482"/>
              <a:gd name="connsiteY2" fmla="*/ 0 h 584775"/>
              <a:gd name="connsiteX3" fmla="*/ 2000536 w 4561482"/>
              <a:gd name="connsiteY3" fmla="*/ 0 h 584775"/>
              <a:gd name="connsiteX4" fmla="*/ 2743406 w 4561482"/>
              <a:gd name="connsiteY4" fmla="*/ 0 h 584775"/>
              <a:gd name="connsiteX5" fmla="*/ 3486276 w 4561482"/>
              <a:gd name="connsiteY5" fmla="*/ 0 h 584775"/>
              <a:gd name="connsiteX6" fmla="*/ 4561482 w 4561482"/>
              <a:gd name="connsiteY6" fmla="*/ 0 h 584775"/>
              <a:gd name="connsiteX7" fmla="*/ 4561482 w 4561482"/>
              <a:gd name="connsiteY7" fmla="*/ 584775 h 584775"/>
              <a:gd name="connsiteX8" fmla="*/ 4046686 w 4561482"/>
              <a:gd name="connsiteY8" fmla="*/ 584775 h 584775"/>
              <a:gd name="connsiteX9" fmla="*/ 3531890 w 4561482"/>
              <a:gd name="connsiteY9" fmla="*/ 584775 h 584775"/>
              <a:gd name="connsiteX10" fmla="*/ 2789020 w 4561482"/>
              <a:gd name="connsiteY10" fmla="*/ 584775 h 584775"/>
              <a:gd name="connsiteX11" fmla="*/ 2091765 w 4561482"/>
              <a:gd name="connsiteY11" fmla="*/ 584775 h 584775"/>
              <a:gd name="connsiteX12" fmla="*/ 1531355 w 4561482"/>
              <a:gd name="connsiteY12" fmla="*/ 584775 h 584775"/>
              <a:gd name="connsiteX13" fmla="*/ 834100 w 4561482"/>
              <a:gd name="connsiteY13" fmla="*/ 584775 h 584775"/>
              <a:gd name="connsiteX14" fmla="*/ 0 w 4561482"/>
              <a:gd name="connsiteY14" fmla="*/ 584775 h 584775"/>
              <a:gd name="connsiteX15" fmla="*/ 0 w 4561482"/>
              <a:gd name="connsiteY15"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61482" h="584775" fill="none" extrusionOk="0">
                <a:moveTo>
                  <a:pt x="0" y="0"/>
                </a:moveTo>
                <a:cubicBezTo>
                  <a:pt x="318683" y="21731"/>
                  <a:pt x="529584" y="-5616"/>
                  <a:pt x="742870" y="0"/>
                </a:cubicBezTo>
                <a:cubicBezTo>
                  <a:pt x="956156" y="5616"/>
                  <a:pt x="1298987" y="-33722"/>
                  <a:pt x="1485740" y="0"/>
                </a:cubicBezTo>
                <a:cubicBezTo>
                  <a:pt x="1672493" y="33722"/>
                  <a:pt x="1831963" y="18408"/>
                  <a:pt x="2000536" y="0"/>
                </a:cubicBezTo>
                <a:cubicBezTo>
                  <a:pt x="2169109" y="-18408"/>
                  <a:pt x="2412505" y="14580"/>
                  <a:pt x="2743406" y="0"/>
                </a:cubicBezTo>
                <a:cubicBezTo>
                  <a:pt x="3074307" y="-14580"/>
                  <a:pt x="3249654" y="-15216"/>
                  <a:pt x="3486276" y="0"/>
                </a:cubicBezTo>
                <a:cubicBezTo>
                  <a:pt x="3722898" y="15216"/>
                  <a:pt x="4110245" y="11655"/>
                  <a:pt x="4561482" y="0"/>
                </a:cubicBezTo>
                <a:cubicBezTo>
                  <a:pt x="4537529" y="198035"/>
                  <a:pt x="4570034" y="443089"/>
                  <a:pt x="4561482" y="584775"/>
                </a:cubicBezTo>
                <a:cubicBezTo>
                  <a:pt x="4450738" y="574110"/>
                  <a:pt x="4194892" y="593445"/>
                  <a:pt x="4046686" y="584775"/>
                </a:cubicBezTo>
                <a:cubicBezTo>
                  <a:pt x="3898480" y="576105"/>
                  <a:pt x="3724902" y="573377"/>
                  <a:pt x="3531890" y="584775"/>
                </a:cubicBezTo>
                <a:cubicBezTo>
                  <a:pt x="3338878" y="596173"/>
                  <a:pt x="2966776" y="577554"/>
                  <a:pt x="2789020" y="584775"/>
                </a:cubicBezTo>
                <a:cubicBezTo>
                  <a:pt x="2611264" y="591997"/>
                  <a:pt x="2372659" y="614581"/>
                  <a:pt x="2091765" y="584775"/>
                </a:cubicBezTo>
                <a:cubicBezTo>
                  <a:pt x="1810871" y="554969"/>
                  <a:pt x="1764731" y="596325"/>
                  <a:pt x="1531355" y="584775"/>
                </a:cubicBezTo>
                <a:cubicBezTo>
                  <a:pt x="1297979" y="573226"/>
                  <a:pt x="977687" y="609565"/>
                  <a:pt x="834100" y="584775"/>
                </a:cubicBezTo>
                <a:cubicBezTo>
                  <a:pt x="690514" y="559985"/>
                  <a:pt x="178797" y="578215"/>
                  <a:pt x="0" y="584775"/>
                </a:cubicBezTo>
                <a:cubicBezTo>
                  <a:pt x="5267" y="369890"/>
                  <a:pt x="-22026" y="158932"/>
                  <a:pt x="0" y="0"/>
                </a:cubicBezTo>
                <a:close/>
              </a:path>
              <a:path w="4561482" h="584775" stroke="0" extrusionOk="0">
                <a:moveTo>
                  <a:pt x="0" y="0"/>
                </a:moveTo>
                <a:cubicBezTo>
                  <a:pt x="139385" y="21607"/>
                  <a:pt x="338724" y="26604"/>
                  <a:pt x="606025" y="0"/>
                </a:cubicBezTo>
                <a:cubicBezTo>
                  <a:pt x="873327" y="-26604"/>
                  <a:pt x="990348" y="-19400"/>
                  <a:pt x="1257666" y="0"/>
                </a:cubicBezTo>
                <a:cubicBezTo>
                  <a:pt x="1524984" y="19400"/>
                  <a:pt x="1570303" y="-13500"/>
                  <a:pt x="1772462" y="0"/>
                </a:cubicBezTo>
                <a:cubicBezTo>
                  <a:pt x="1974621" y="13500"/>
                  <a:pt x="2042496" y="10636"/>
                  <a:pt x="2287257" y="0"/>
                </a:cubicBezTo>
                <a:cubicBezTo>
                  <a:pt x="2532018" y="-10636"/>
                  <a:pt x="2617148" y="26006"/>
                  <a:pt x="2938898" y="0"/>
                </a:cubicBezTo>
                <a:cubicBezTo>
                  <a:pt x="3260648" y="-26006"/>
                  <a:pt x="3447631" y="-1193"/>
                  <a:pt x="3636153" y="0"/>
                </a:cubicBezTo>
                <a:cubicBezTo>
                  <a:pt x="3824675" y="1193"/>
                  <a:pt x="4312816" y="-19121"/>
                  <a:pt x="4561482" y="0"/>
                </a:cubicBezTo>
                <a:cubicBezTo>
                  <a:pt x="4566560" y="193909"/>
                  <a:pt x="4588292" y="384818"/>
                  <a:pt x="4561482" y="584775"/>
                </a:cubicBezTo>
                <a:cubicBezTo>
                  <a:pt x="4289852" y="585950"/>
                  <a:pt x="4224370" y="563325"/>
                  <a:pt x="3955457" y="584775"/>
                </a:cubicBezTo>
                <a:cubicBezTo>
                  <a:pt x="3686544" y="606225"/>
                  <a:pt x="3539124" y="606316"/>
                  <a:pt x="3349431" y="584775"/>
                </a:cubicBezTo>
                <a:cubicBezTo>
                  <a:pt x="3159738" y="563234"/>
                  <a:pt x="2996330" y="613675"/>
                  <a:pt x="2652176" y="584775"/>
                </a:cubicBezTo>
                <a:cubicBezTo>
                  <a:pt x="2308023" y="555875"/>
                  <a:pt x="2238992" y="605383"/>
                  <a:pt x="1909306" y="584775"/>
                </a:cubicBezTo>
                <a:cubicBezTo>
                  <a:pt x="1579620" y="564168"/>
                  <a:pt x="1559747" y="601985"/>
                  <a:pt x="1303281" y="584775"/>
                </a:cubicBezTo>
                <a:cubicBezTo>
                  <a:pt x="1046815" y="567565"/>
                  <a:pt x="970062" y="580113"/>
                  <a:pt x="742870" y="584775"/>
                </a:cubicBezTo>
                <a:cubicBezTo>
                  <a:pt x="515678" y="589437"/>
                  <a:pt x="183703" y="599293"/>
                  <a:pt x="0" y="584775"/>
                </a:cubicBezTo>
                <a:cubicBezTo>
                  <a:pt x="5238" y="370276"/>
                  <a:pt x="-13789" y="23195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Sample size = 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5C420E-09C9-F01E-3981-D20EDEE82BD9}"/>
                  </a:ext>
                </a:extLst>
              </p:cNvPr>
              <p:cNvSpPr txBox="1"/>
              <p:nvPr/>
            </p:nvSpPr>
            <p:spPr>
              <a:xfrm>
                <a:off x="11236324"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𝑛</m:t>
                      </m:r>
                    </m:oMath>
                  </m:oMathPara>
                </a14:m>
                <a:endParaRPr lang="en-US" sz="3200" dirty="0"/>
              </a:p>
            </p:txBody>
          </p:sp>
        </mc:Choice>
        <mc:Fallback xmlns="">
          <p:sp>
            <p:nvSpPr>
              <p:cNvPr id="8" name="TextBox 7">
                <a:extLst>
                  <a:ext uri="{FF2B5EF4-FFF2-40B4-BE49-F238E27FC236}">
                    <a16:creationId xmlns:a16="http://schemas.microsoft.com/office/drawing/2014/main" id="{AF5C420E-09C9-F01E-3981-D20EDEE82BD9}"/>
                  </a:ext>
                </a:extLst>
              </p:cNvPr>
              <p:cNvSpPr txBox="1">
                <a:spLocks noRot="1" noChangeAspect="1" noMove="1" noResize="1" noEditPoints="1" noAdjustHandles="1" noChangeArrowheads="1" noChangeShapeType="1" noTextEdit="1"/>
              </p:cNvSpPr>
              <p:nvPr/>
            </p:nvSpPr>
            <p:spPr>
              <a:xfrm>
                <a:off x="11236324" y="5107784"/>
                <a:ext cx="610014"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8CA4BE-FF88-2E12-4552-4A788FDC0415}"/>
                  </a:ext>
                </a:extLst>
              </p:cNvPr>
              <p:cNvSpPr txBox="1"/>
              <p:nvPr/>
            </p:nvSpPr>
            <p:spPr>
              <a:xfrm>
                <a:off x="11931765"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EA8CA4BE-FF88-2E12-4552-4A788FDC0415}"/>
                  </a:ext>
                </a:extLst>
              </p:cNvPr>
              <p:cNvSpPr txBox="1">
                <a:spLocks noRot="1" noChangeAspect="1" noMove="1" noResize="1" noEditPoints="1" noAdjustHandles="1" noChangeArrowheads="1" noChangeShapeType="1" noTextEdit="1"/>
              </p:cNvSpPr>
              <p:nvPr/>
            </p:nvSpPr>
            <p:spPr>
              <a:xfrm>
                <a:off x="11931765" y="5107784"/>
                <a:ext cx="610014" cy="584775"/>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768564-214A-94A0-9B2E-FEA666EA9BC4}"/>
                  </a:ext>
                </a:extLst>
              </p:cNvPr>
              <p:cNvSpPr txBox="1"/>
              <p:nvPr/>
            </p:nvSpPr>
            <p:spPr>
              <a:xfrm>
                <a:off x="12627206" y="5107784"/>
                <a:ext cx="610014" cy="584775"/>
              </a:xfrm>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oMath>
                  </m:oMathPara>
                </a14:m>
                <a:endParaRPr lang="en-US" sz="3200" dirty="0"/>
              </a:p>
            </p:txBody>
          </p:sp>
        </mc:Choice>
        <mc:Fallback xmlns="">
          <p:sp>
            <p:nvSpPr>
              <p:cNvPr id="10" name="TextBox 9">
                <a:extLst>
                  <a:ext uri="{FF2B5EF4-FFF2-40B4-BE49-F238E27FC236}">
                    <a16:creationId xmlns:a16="http://schemas.microsoft.com/office/drawing/2014/main" id="{BC768564-214A-94A0-9B2E-FEA666EA9BC4}"/>
                  </a:ext>
                </a:extLst>
              </p:cNvPr>
              <p:cNvSpPr txBox="1">
                <a:spLocks noRot="1" noChangeAspect="1" noMove="1" noResize="1" noEditPoints="1" noAdjustHandles="1" noChangeArrowheads="1" noChangeShapeType="1" noTextEdit="1"/>
              </p:cNvSpPr>
              <p:nvPr/>
            </p:nvSpPr>
            <p:spPr>
              <a:xfrm>
                <a:off x="12627206" y="5107784"/>
                <a:ext cx="610014"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610014"/>
                          <a:gd name="connsiteY0" fmla="*/ 0 h 584775"/>
                          <a:gd name="connsiteX1" fmla="*/ 610014 w 610014"/>
                          <a:gd name="connsiteY1" fmla="*/ 0 h 584775"/>
                          <a:gd name="connsiteX2" fmla="*/ 610014 w 610014"/>
                          <a:gd name="connsiteY2" fmla="*/ 584775 h 584775"/>
                          <a:gd name="connsiteX3" fmla="*/ 0 w 610014"/>
                          <a:gd name="connsiteY3" fmla="*/ 584775 h 584775"/>
                          <a:gd name="connsiteX4" fmla="*/ 0 w 610014"/>
                          <a:gd name="connsiteY4" fmla="*/ 0 h 58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014" h="584775" fill="none" extrusionOk="0">
                            <a:moveTo>
                              <a:pt x="0" y="0"/>
                            </a:moveTo>
                            <a:cubicBezTo>
                              <a:pt x="291259" y="-9104"/>
                              <a:pt x="477775" y="23489"/>
                              <a:pt x="610014" y="0"/>
                            </a:cubicBezTo>
                            <a:cubicBezTo>
                              <a:pt x="636824" y="209385"/>
                              <a:pt x="584748" y="389196"/>
                              <a:pt x="610014" y="584775"/>
                            </a:cubicBezTo>
                            <a:cubicBezTo>
                              <a:pt x="405842" y="571321"/>
                              <a:pt x="185016" y="584894"/>
                              <a:pt x="0" y="584775"/>
                            </a:cubicBezTo>
                            <a:cubicBezTo>
                              <a:pt x="4700" y="315449"/>
                              <a:pt x="-15116" y="169738"/>
                              <a:pt x="0" y="0"/>
                            </a:cubicBezTo>
                            <a:close/>
                          </a:path>
                          <a:path w="610014" h="584775" stroke="0" extrusionOk="0">
                            <a:moveTo>
                              <a:pt x="0" y="0"/>
                            </a:moveTo>
                            <a:cubicBezTo>
                              <a:pt x="205849" y="-17807"/>
                              <a:pt x="424060" y="16385"/>
                              <a:pt x="610014" y="0"/>
                            </a:cubicBezTo>
                            <a:cubicBezTo>
                              <a:pt x="625590" y="188131"/>
                              <a:pt x="622456" y="406623"/>
                              <a:pt x="610014" y="584775"/>
                            </a:cubicBezTo>
                            <a:cubicBezTo>
                              <a:pt x="430964" y="597942"/>
                              <a:pt x="228241" y="610478"/>
                              <a:pt x="0" y="584775"/>
                            </a:cubicBezTo>
                            <a:cubicBezTo>
                              <a:pt x="2823" y="303157"/>
                              <a:pt x="-15870" y="291033"/>
                              <a:pt x="0" y="0"/>
                            </a:cubicBezTo>
                            <a:close/>
                          </a:path>
                        </a:pathLst>
                      </a:custGeom>
                      <ask:type>
                        <ask:lineSketchFreehand/>
                      </ask:type>
                    </ask:lineSketchStyleProps>
                  </a:ext>
                </a:extLst>
              </a:ln>
            </p:spPr>
            <p:txBody>
              <a:bodyPr/>
              <a:lstStyle/>
              <a:p>
                <a:r>
                  <a:rPr lang="en-US">
                    <a:noFill/>
                  </a:rPr>
                  <a:t> </a:t>
                </a:r>
              </a:p>
            </p:txBody>
          </p:sp>
        </mc:Fallback>
      </mc:AlternateContent>
      <p:sp>
        <p:nvSpPr>
          <p:cNvPr id="11" name="Right Brace 10">
            <a:extLst>
              <a:ext uri="{FF2B5EF4-FFF2-40B4-BE49-F238E27FC236}">
                <a16:creationId xmlns:a16="http://schemas.microsoft.com/office/drawing/2014/main" id="{6951AAE2-319B-CD44-7CED-189DEB252279}"/>
              </a:ext>
            </a:extLst>
          </p:cNvPr>
          <p:cNvSpPr/>
          <p:nvPr/>
        </p:nvSpPr>
        <p:spPr>
          <a:xfrm rot="5400000">
            <a:off x="11931765" y="5033447"/>
            <a:ext cx="610014" cy="2117574"/>
          </a:xfrm>
          <a:custGeom>
            <a:avLst/>
            <a:gdLst>
              <a:gd name="connsiteX0" fmla="*/ 0 w 610014"/>
              <a:gd name="connsiteY0" fmla="*/ 0 h 2117574"/>
              <a:gd name="connsiteX1" fmla="*/ 305007 w 610014"/>
              <a:gd name="connsiteY1" fmla="*/ 50832 h 2117574"/>
              <a:gd name="connsiteX2" fmla="*/ 305007 w 610014"/>
              <a:gd name="connsiteY2" fmla="*/ 1007955 h 2117574"/>
              <a:gd name="connsiteX3" fmla="*/ 610014 w 610014"/>
              <a:gd name="connsiteY3" fmla="*/ 1058787 h 2117574"/>
              <a:gd name="connsiteX4" fmla="*/ 305007 w 610014"/>
              <a:gd name="connsiteY4" fmla="*/ 1109619 h 2117574"/>
              <a:gd name="connsiteX5" fmla="*/ 305007 w 610014"/>
              <a:gd name="connsiteY5" fmla="*/ 2066742 h 2117574"/>
              <a:gd name="connsiteX6" fmla="*/ 0 w 610014"/>
              <a:gd name="connsiteY6" fmla="*/ 2117574 h 2117574"/>
              <a:gd name="connsiteX7" fmla="*/ 0 w 610014"/>
              <a:gd name="connsiteY7" fmla="*/ 0 h 2117574"/>
              <a:gd name="connsiteX0" fmla="*/ 0 w 610014"/>
              <a:gd name="connsiteY0" fmla="*/ 0 h 2117574"/>
              <a:gd name="connsiteX1" fmla="*/ 305007 w 610014"/>
              <a:gd name="connsiteY1" fmla="*/ 50832 h 2117574"/>
              <a:gd name="connsiteX2" fmla="*/ 305007 w 610014"/>
              <a:gd name="connsiteY2" fmla="*/ 1007955 h 2117574"/>
              <a:gd name="connsiteX3" fmla="*/ 610014 w 610014"/>
              <a:gd name="connsiteY3" fmla="*/ 1058787 h 2117574"/>
              <a:gd name="connsiteX4" fmla="*/ 305007 w 610014"/>
              <a:gd name="connsiteY4" fmla="*/ 1109619 h 2117574"/>
              <a:gd name="connsiteX5" fmla="*/ 305007 w 610014"/>
              <a:gd name="connsiteY5" fmla="*/ 2066742 h 2117574"/>
              <a:gd name="connsiteX6" fmla="*/ 0 w 610014"/>
              <a:gd name="connsiteY6" fmla="*/ 2117574 h 2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014" h="2117574" stroke="0" extrusionOk="0">
                <a:moveTo>
                  <a:pt x="0" y="0"/>
                </a:moveTo>
                <a:cubicBezTo>
                  <a:pt x="166734" y="216"/>
                  <a:pt x="303336" y="23537"/>
                  <a:pt x="305007" y="50832"/>
                </a:cubicBezTo>
                <a:cubicBezTo>
                  <a:pt x="297797" y="384961"/>
                  <a:pt x="289535" y="640967"/>
                  <a:pt x="305007" y="1007955"/>
                </a:cubicBezTo>
                <a:cubicBezTo>
                  <a:pt x="286942" y="1035207"/>
                  <a:pt x="462510" y="1051769"/>
                  <a:pt x="610014" y="1058787"/>
                </a:cubicBezTo>
                <a:cubicBezTo>
                  <a:pt x="441145" y="1057412"/>
                  <a:pt x="308713" y="1084994"/>
                  <a:pt x="305007" y="1109619"/>
                </a:cubicBezTo>
                <a:cubicBezTo>
                  <a:pt x="240165" y="1513857"/>
                  <a:pt x="347370" y="1649439"/>
                  <a:pt x="305007" y="2066742"/>
                </a:cubicBezTo>
                <a:cubicBezTo>
                  <a:pt x="304218" y="2086382"/>
                  <a:pt x="164902" y="2144271"/>
                  <a:pt x="0" y="2117574"/>
                </a:cubicBezTo>
                <a:cubicBezTo>
                  <a:pt x="-100529" y="1276742"/>
                  <a:pt x="-11466" y="999984"/>
                  <a:pt x="0" y="0"/>
                </a:cubicBezTo>
                <a:close/>
              </a:path>
              <a:path w="610014" h="2117574" fill="none" extrusionOk="0">
                <a:moveTo>
                  <a:pt x="0" y="0"/>
                </a:moveTo>
                <a:cubicBezTo>
                  <a:pt x="168683" y="-926"/>
                  <a:pt x="304570" y="23529"/>
                  <a:pt x="305007" y="50832"/>
                </a:cubicBezTo>
                <a:cubicBezTo>
                  <a:pt x="225270" y="168727"/>
                  <a:pt x="244729" y="859078"/>
                  <a:pt x="305007" y="1007955"/>
                </a:cubicBezTo>
                <a:cubicBezTo>
                  <a:pt x="292286" y="1023841"/>
                  <a:pt x="449528" y="1048352"/>
                  <a:pt x="610014" y="1058787"/>
                </a:cubicBezTo>
                <a:cubicBezTo>
                  <a:pt x="441583" y="1059277"/>
                  <a:pt x="303921" y="1083519"/>
                  <a:pt x="305007" y="1109619"/>
                </a:cubicBezTo>
                <a:cubicBezTo>
                  <a:pt x="378949" y="1428664"/>
                  <a:pt x="272149" y="1687680"/>
                  <a:pt x="305007" y="2066742"/>
                </a:cubicBezTo>
                <a:cubicBezTo>
                  <a:pt x="317583" y="2118250"/>
                  <a:pt x="168410" y="2119607"/>
                  <a:pt x="0" y="2117574"/>
                </a:cubicBezTo>
              </a:path>
              <a:path w="610014" h="2117574" fill="none" stroke="0" extrusionOk="0">
                <a:moveTo>
                  <a:pt x="0" y="0"/>
                </a:moveTo>
                <a:cubicBezTo>
                  <a:pt x="165420" y="-4348"/>
                  <a:pt x="304159" y="22845"/>
                  <a:pt x="305007" y="50832"/>
                </a:cubicBezTo>
                <a:cubicBezTo>
                  <a:pt x="378253" y="224777"/>
                  <a:pt x="384824" y="768041"/>
                  <a:pt x="305007" y="1007955"/>
                </a:cubicBezTo>
                <a:cubicBezTo>
                  <a:pt x="294582" y="1018582"/>
                  <a:pt x="465278" y="1052664"/>
                  <a:pt x="610014" y="1058787"/>
                </a:cubicBezTo>
                <a:cubicBezTo>
                  <a:pt x="443719" y="1059142"/>
                  <a:pt x="304461" y="1085437"/>
                  <a:pt x="305007" y="1109619"/>
                </a:cubicBezTo>
                <a:cubicBezTo>
                  <a:pt x="300710" y="1421744"/>
                  <a:pt x="333508" y="1717504"/>
                  <a:pt x="305007" y="2066742"/>
                </a:cubicBezTo>
                <a:cubicBezTo>
                  <a:pt x="303673" y="2077830"/>
                  <a:pt x="167137" y="2124538"/>
                  <a:pt x="0" y="2117574"/>
                </a:cubicBezTo>
              </a:path>
            </a:pathLst>
          </a:custGeom>
          <a:ln w="28575">
            <a:solidFill>
              <a:schemeClr val="tx1"/>
            </a:solidFill>
            <a:extLst>
              <a:ext uri="{C807C97D-BFC1-408E-A445-0C87EB9F89A2}">
                <ask:lineSketchStyleProps xmlns:ask="http://schemas.microsoft.com/office/drawing/2018/sketchyshapes" sd="3705000160">
                  <a:prstGeom prst="righ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BB1AAE3-D66D-DE25-BD45-4483DB31DB22}"/>
              </a:ext>
            </a:extLst>
          </p:cNvPr>
          <p:cNvSpPr txBox="1"/>
          <p:nvPr/>
        </p:nvSpPr>
        <p:spPr>
          <a:xfrm>
            <a:off x="10273272" y="6531642"/>
            <a:ext cx="3927000" cy="584775"/>
          </a:xfrm>
          <a:custGeom>
            <a:avLst/>
            <a:gdLst>
              <a:gd name="connsiteX0" fmla="*/ 0 w 3927000"/>
              <a:gd name="connsiteY0" fmla="*/ 0 h 584775"/>
              <a:gd name="connsiteX1" fmla="*/ 615230 w 3927000"/>
              <a:gd name="connsiteY1" fmla="*/ 0 h 584775"/>
              <a:gd name="connsiteX2" fmla="*/ 1269730 w 3927000"/>
              <a:gd name="connsiteY2" fmla="*/ 0 h 584775"/>
              <a:gd name="connsiteX3" fmla="*/ 1963500 w 3927000"/>
              <a:gd name="connsiteY3" fmla="*/ 0 h 584775"/>
              <a:gd name="connsiteX4" fmla="*/ 2618000 w 3927000"/>
              <a:gd name="connsiteY4" fmla="*/ 0 h 584775"/>
              <a:gd name="connsiteX5" fmla="*/ 3351040 w 3927000"/>
              <a:gd name="connsiteY5" fmla="*/ 0 h 584775"/>
              <a:gd name="connsiteX6" fmla="*/ 3927000 w 3927000"/>
              <a:gd name="connsiteY6" fmla="*/ 0 h 584775"/>
              <a:gd name="connsiteX7" fmla="*/ 3927000 w 3927000"/>
              <a:gd name="connsiteY7" fmla="*/ 584775 h 584775"/>
              <a:gd name="connsiteX8" fmla="*/ 3390310 w 3927000"/>
              <a:gd name="connsiteY8" fmla="*/ 584775 h 584775"/>
              <a:gd name="connsiteX9" fmla="*/ 2775080 w 3927000"/>
              <a:gd name="connsiteY9" fmla="*/ 584775 h 584775"/>
              <a:gd name="connsiteX10" fmla="*/ 2120580 w 3927000"/>
              <a:gd name="connsiteY10" fmla="*/ 584775 h 584775"/>
              <a:gd name="connsiteX11" fmla="*/ 1426810 w 3927000"/>
              <a:gd name="connsiteY11" fmla="*/ 584775 h 584775"/>
              <a:gd name="connsiteX12" fmla="*/ 890120 w 3927000"/>
              <a:gd name="connsiteY12" fmla="*/ 584775 h 584775"/>
              <a:gd name="connsiteX13" fmla="*/ 0 w 3927000"/>
              <a:gd name="connsiteY13" fmla="*/ 584775 h 584775"/>
              <a:gd name="connsiteX14" fmla="*/ 0 w 3927000"/>
              <a:gd name="connsiteY14"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27000" h="584775" fill="none" extrusionOk="0">
                <a:moveTo>
                  <a:pt x="0" y="0"/>
                </a:moveTo>
                <a:cubicBezTo>
                  <a:pt x="266041" y="-27890"/>
                  <a:pt x="390679" y="-26830"/>
                  <a:pt x="615230" y="0"/>
                </a:cubicBezTo>
                <a:cubicBezTo>
                  <a:pt x="839781" y="26830"/>
                  <a:pt x="1006086" y="-18074"/>
                  <a:pt x="1269730" y="0"/>
                </a:cubicBezTo>
                <a:cubicBezTo>
                  <a:pt x="1533374" y="18074"/>
                  <a:pt x="1636182" y="-25467"/>
                  <a:pt x="1963500" y="0"/>
                </a:cubicBezTo>
                <a:cubicBezTo>
                  <a:pt x="2290818" y="25467"/>
                  <a:pt x="2463001" y="-17113"/>
                  <a:pt x="2618000" y="0"/>
                </a:cubicBezTo>
                <a:cubicBezTo>
                  <a:pt x="2772999" y="17113"/>
                  <a:pt x="3064270" y="10834"/>
                  <a:pt x="3351040" y="0"/>
                </a:cubicBezTo>
                <a:cubicBezTo>
                  <a:pt x="3637810" y="-10834"/>
                  <a:pt x="3729088" y="27104"/>
                  <a:pt x="3927000" y="0"/>
                </a:cubicBezTo>
                <a:cubicBezTo>
                  <a:pt x="3907542" y="239405"/>
                  <a:pt x="3909733" y="375441"/>
                  <a:pt x="3927000" y="584775"/>
                </a:cubicBezTo>
                <a:cubicBezTo>
                  <a:pt x="3799127" y="582318"/>
                  <a:pt x="3581137" y="598642"/>
                  <a:pt x="3390310" y="584775"/>
                </a:cubicBezTo>
                <a:cubicBezTo>
                  <a:pt x="3199483" y="570909"/>
                  <a:pt x="2904783" y="605108"/>
                  <a:pt x="2775080" y="584775"/>
                </a:cubicBezTo>
                <a:cubicBezTo>
                  <a:pt x="2645377" y="564443"/>
                  <a:pt x="2434857" y="557070"/>
                  <a:pt x="2120580" y="584775"/>
                </a:cubicBezTo>
                <a:cubicBezTo>
                  <a:pt x="1806303" y="612480"/>
                  <a:pt x="1658623" y="571456"/>
                  <a:pt x="1426810" y="584775"/>
                </a:cubicBezTo>
                <a:cubicBezTo>
                  <a:pt x="1194997" y="598095"/>
                  <a:pt x="1133230" y="605321"/>
                  <a:pt x="890120" y="584775"/>
                </a:cubicBezTo>
                <a:cubicBezTo>
                  <a:pt x="647010" y="564230"/>
                  <a:pt x="211387" y="545920"/>
                  <a:pt x="0" y="584775"/>
                </a:cubicBezTo>
                <a:cubicBezTo>
                  <a:pt x="5411" y="386692"/>
                  <a:pt x="-20833" y="273222"/>
                  <a:pt x="0" y="0"/>
                </a:cubicBezTo>
                <a:close/>
              </a:path>
              <a:path w="3927000" h="584775" stroke="0" extrusionOk="0">
                <a:moveTo>
                  <a:pt x="0" y="0"/>
                </a:moveTo>
                <a:cubicBezTo>
                  <a:pt x="233607" y="-3189"/>
                  <a:pt x="405366" y="28748"/>
                  <a:pt x="615230" y="0"/>
                </a:cubicBezTo>
                <a:cubicBezTo>
                  <a:pt x="825094" y="-28748"/>
                  <a:pt x="1021198" y="-30130"/>
                  <a:pt x="1269730" y="0"/>
                </a:cubicBezTo>
                <a:cubicBezTo>
                  <a:pt x="1518262" y="30130"/>
                  <a:pt x="1562708" y="3921"/>
                  <a:pt x="1806420" y="0"/>
                </a:cubicBezTo>
                <a:cubicBezTo>
                  <a:pt x="2050132" y="-3921"/>
                  <a:pt x="2074830" y="10596"/>
                  <a:pt x="2343110" y="0"/>
                </a:cubicBezTo>
                <a:cubicBezTo>
                  <a:pt x="2611390" y="-10596"/>
                  <a:pt x="2744939" y="18055"/>
                  <a:pt x="2997610" y="0"/>
                </a:cubicBezTo>
                <a:cubicBezTo>
                  <a:pt x="3250281" y="-18055"/>
                  <a:pt x="3561099" y="-38615"/>
                  <a:pt x="3927000" y="0"/>
                </a:cubicBezTo>
                <a:cubicBezTo>
                  <a:pt x="3934902" y="199108"/>
                  <a:pt x="3935664" y="401926"/>
                  <a:pt x="3927000" y="584775"/>
                </a:cubicBezTo>
                <a:cubicBezTo>
                  <a:pt x="3706283" y="605509"/>
                  <a:pt x="3550556" y="599841"/>
                  <a:pt x="3193960" y="584775"/>
                </a:cubicBezTo>
                <a:cubicBezTo>
                  <a:pt x="2837364" y="569709"/>
                  <a:pt x="2766043" y="582741"/>
                  <a:pt x="2539460" y="584775"/>
                </a:cubicBezTo>
                <a:cubicBezTo>
                  <a:pt x="2312877" y="586809"/>
                  <a:pt x="2102056" y="557414"/>
                  <a:pt x="1924230" y="584775"/>
                </a:cubicBezTo>
                <a:cubicBezTo>
                  <a:pt x="1746404" y="612137"/>
                  <a:pt x="1459261" y="557452"/>
                  <a:pt x="1230460" y="584775"/>
                </a:cubicBezTo>
                <a:cubicBezTo>
                  <a:pt x="1001659" y="612099"/>
                  <a:pt x="555675" y="586475"/>
                  <a:pt x="0" y="584775"/>
                </a:cubicBezTo>
                <a:cubicBezTo>
                  <a:pt x="6335" y="327574"/>
                  <a:pt x="6955" y="24678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r>
              <a:rPr lang="en-US" sz="3200" dirty="0"/>
              <a:t>Degrees of Freedom</a:t>
            </a:r>
          </a:p>
        </p:txBody>
      </p:sp>
      <p:grpSp>
        <p:nvGrpSpPr>
          <p:cNvPr id="15" name="Group 14">
            <a:extLst>
              <a:ext uri="{FF2B5EF4-FFF2-40B4-BE49-F238E27FC236}">
                <a16:creationId xmlns:a16="http://schemas.microsoft.com/office/drawing/2014/main" id="{FFC7FB52-C488-A455-5626-950250016170}"/>
              </a:ext>
            </a:extLst>
          </p:cNvPr>
          <p:cNvGrpSpPr/>
          <p:nvPr/>
        </p:nvGrpSpPr>
        <p:grpSpPr>
          <a:xfrm>
            <a:off x="520964" y="3712967"/>
            <a:ext cx="11739240" cy="4238280"/>
            <a:chOff x="520964" y="3712967"/>
            <a:chExt cx="11739240" cy="423828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C0D29583-FB78-FDCE-C3E9-BD5E624F03C5}"/>
                    </a:ext>
                  </a:extLst>
                </p14:cNvPr>
                <p14:cNvContentPartPr/>
                <p14:nvPr/>
              </p14:nvContentPartPr>
              <p14:xfrm>
                <a:off x="520964" y="3841127"/>
                <a:ext cx="11739240" cy="4110120"/>
              </p14:xfrm>
            </p:contentPart>
          </mc:Choice>
          <mc:Fallback xmlns="">
            <p:pic>
              <p:nvPicPr>
                <p:cNvPr id="13" name="Ink 12">
                  <a:extLst>
                    <a:ext uri="{FF2B5EF4-FFF2-40B4-BE49-F238E27FC236}">
                      <a16:creationId xmlns:a16="http://schemas.microsoft.com/office/drawing/2014/main" id="{C0D29583-FB78-FDCE-C3E9-BD5E624F03C5}"/>
                    </a:ext>
                  </a:extLst>
                </p:cNvPr>
                <p:cNvPicPr/>
                <p:nvPr/>
              </p:nvPicPr>
              <p:blipFill>
                <a:blip r:embed="rId8"/>
                <a:stretch>
                  <a:fillRect/>
                </a:stretch>
              </p:blipFill>
              <p:spPr>
                <a:xfrm>
                  <a:off x="511964" y="3832487"/>
                  <a:ext cx="11756880" cy="412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F5D700A4-DBEC-C234-2537-92E316D78D3D}"/>
                    </a:ext>
                  </a:extLst>
                </p14:cNvPr>
                <p14:cNvContentPartPr/>
                <p14:nvPr/>
              </p14:nvContentPartPr>
              <p14:xfrm>
                <a:off x="1268324" y="3712967"/>
                <a:ext cx="210600" cy="375120"/>
              </p14:xfrm>
            </p:contentPart>
          </mc:Choice>
          <mc:Fallback xmlns="">
            <p:pic>
              <p:nvPicPr>
                <p:cNvPr id="14" name="Ink 13">
                  <a:extLst>
                    <a:ext uri="{FF2B5EF4-FFF2-40B4-BE49-F238E27FC236}">
                      <a16:creationId xmlns:a16="http://schemas.microsoft.com/office/drawing/2014/main" id="{F5D700A4-DBEC-C234-2537-92E316D78D3D}"/>
                    </a:ext>
                  </a:extLst>
                </p:cNvPr>
                <p:cNvPicPr/>
                <p:nvPr/>
              </p:nvPicPr>
              <p:blipFill>
                <a:blip r:embed="rId10"/>
                <a:stretch>
                  <a:fillRect/>
                </a:stretch>
              </p:blipFill>
              <p:spPr>
                <a:xfrm>
                  <a:off x="1259324" y="3704327"/>
                  <a:ext cx="228240" cy="392760"/>
                </a:xfrm>
                <a:prstGeom prst="rect">
                  <a:avLst/>
                </a:prstGeom>
              </p:spPr>
            </p:pic>
          </mc:Fallback>
        </mc:AlternateContent>
      </p:grpSp>
    </p:spTree>
    <p:extLst>
      <p:ext uri="{BB962C8B-B14F-4D97-AF65-F5344CB8AC3E}">
        <p14:creationId xmlns:p14="http://schemas.microsoft.com/office/powerpoint/2010/main" val="400663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00000"/>
                  </a:lnSpc>
                  <a:buFont typeface="+mj-lt"/>
                  <a:buAutoNum type="arabicPeriod"/>
                </a:pPr>
                <a:r>
                  <a:rPr lang="en-US" sz="3200" dirty="0"/>
                  <a:t>Identify the hypotheses</a:t>
                </a:r>
              </a:p>
              <a:p>
                <a:pPr marL="514350" indent="-514350" algn="just">
                  <a:lnSpc>
                    <a:spcPct val="100000"/>
                  </a:lnSpc>
                  <a:buFont typeface="+mj-lt"/>
                  <a:buAutoNum type="arabicPeriod"/>
                </a:pPr>
                <a:r>
                  <a:rPr lang="en-US" sz="3200" dirty="0"/>
                  <a:t>Choose the value of </a:t>
                </a:r>
                <a14:m>
                  <m:oMath xmlns:m="http://schemas.openxmlformats.org/officeDocument/2006/math">
                    <m:r>
                      <a:rPr lang="en-US" sz="3200" b="0" i="1" smtClean="0">
                        <a:latin typeface="Cambria Math" panose="02040503050406030204" pitchFamily="18" charset="0"/>
                      </a:rPr>
                      <m:t>𝛼</m:t>
                    </m:r>
                  </m:oMath>
                </a14:m>
                <a:r>
                  <a:rPr lang="en-US" sz="3200" dirty="0"/>
                  <a:t>; level of significance</a:t>
                </a:r>
              </a:p>
              <a:p>
                <a:pPr marL="514350" indent="-514350" algn="just">
                  <a:lnSpc>
                    <a:spcPct val="100000"/>
                  </a:lnSpc>
                  <a:buFont typeface="+mj-lt"/>
                  <a:buAutoNum type="arabicPeriod"/>
                </a:pPr>
                <a:r>
                  <a:rPr lang="en-US" sz="3200" dirty="0"/>
                  <a:t>Appropriate test statistic (</a:t>
                </a:r>
                <a14:m>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𝑡</m:t>
                    </m:r>
                    <m:r>
                      <a:rPr lang="en-US" sz="3200" b="0" i="1" smtClean="0">
                        <a:latin typeface="Cambria Math" panose="02040503050406030204" pitchFamily="18" charset="0"/>
                      </a:rPr>
                      <m:t>)</m:t>
                    </m:r>
                  </m:oMath>
                </a14:m>
                <a:r>
                  <a:rPr lang="en-US" sz="3200" dirty="0"/>
                  <a:t> and determine the value.</a:t>
                </a:r>
              </a:p>
              <a:p>
                <a:pPr marL="514350" indent="-514350" algn="just">
                  <a:lnSpc>
                    <a:spcPct val="100000"/>
                  </a:lnSpc>
                  <a:buFont typeface="+mj-lt"/>
                  <a:buAutoNum type="arabicPeriod"/>
                </a:pPr>
                <a:r>
                  <a:rPr lang="en-US" sz="3200" dirty="0"/>
                  <a:t>Compare this value with critical value obtained by using </a:t>
                </a:r>
                <a14:m>
                  <m:oMath xmlns:m="http://schemas.openxmlformats.org/officeDocument/2006/math">
                    <m:r>
                      <a:rPr lang="en-US" sz="3200" b="0" i="1" smtClean="0">
                        <a:latin typeface="Cambria Math" panose="02040503050406030204" pitchFamily="18" charset="0"/>
                      </a:rPr>
                      <m:t>𝛼</m:t>
                    </m:r>
                  </m:oMath>
                </a14:m>
                <a:r>
                  <a:rPr lang="en-US" sz="3200" dirty="0"/>
                  <a:t>. the critical value depends on the number of degrees of freedom. </a:t>
                </a:r>
              </a:p>
              <a:p>
                <a:pPr marL="514350" indent="-514350" algn="just">
                  <a:lnSpc>
                    <a:spcPct val="100000"/>
                  </a:lnSpc>
                  <a:buFont typeface="+mj-lt"/>
                  <a:buAutoNum type="arabicPeriod"/>
                </a:pPr>
                <a:r>
                  <a:rPr lang="en-US" sz="3200" dirty="0"/>
                  <a:t>Decision</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1587"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910A02-300A-92CD-E513-0BBB5DFAB0E5}"/>
                  </a:ext>
                </a:extLst>
              </p:cNvPr>
              <p:cNvSpPr txBox="1"/>
              <p:nvPr/>
            </p:nvSpPr>
            <p:spPr>
              <a:xfrm>
                <a:off x="11869860" y="198210"/>
                <a:ext cx="2671946" cy="1526828"/>
              </a:xfrm>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𝑍</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𝜎</m:t>
                              </m:r>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den>
                          </m:f>
                        </m:den>
                      </m:f>
                    </m:oMath>
                  </m:oMathPara>
                </a14:m>
                <a:endParaRPr lang="en-US" sz="3200" dirty="0"/>
              </a:p>
            </p:txBody>
          </p:sp>
        </mc:Choice>
        <mc:Fallback xmlns="">
          <p:sp>
            <p:nvSpPr>
              <p:cNvPr id="4" name="TextBox 3">
                <a:extLst>
                  <a:ext uri="{FF2B5EF4-FFF2-40B4-BE49-F238E27FC236}">
                    <a16:creationId xmlns:a16="http://schemas.microsoft.com/office/drawing/2014/main" id="{55910A02-300A-92CD-E513-0BBB5DFAB0E5}"/>
                  </a:ext>
                </a:extLst>
              </p:cNvPr>
              <p:cNvSpPr txBox="1">
                <a:spLocks noRot="1" noChangeAspect="1" noMove="1" noResize="1" noEditPoints="1" noAdjustHandles="1" noChangeArrowheads="1" noChangeShapeType="1" noTextEdit="1"/>
              </p:cNvSpPr>
              <p:nvPr/>
            </p:nvSpPr>
            <p:spPr>
              <a:xfrm>
                <a:off x="11869860" y="198210"/>
                <a:ext cx="2671946" cy="152682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26828"/>
                          <a:gd name="connsiteX1" fmla="*/ 587828 w 2671946"/>
                          <a:gd name="connsiteY1" fmla="*/ 0 h 1526828"/>
                          <a:gd name="connsiteX2" fmla="*/ 1282534 w 2671946"/>
                          <a:gd name="connsiteY2" fmla="*/ 0 h 1526828"/>
                          <a:gd name="connsiteX3" fmla="*/ 1950521 w 2671946"/>
                          <a:gd name="connsiteY3" fmla="*/ 0 h 1526828"/>
                          <a:gd name="connsiteX4" fmla="*/ 2671946 w 2671946"/>
                          <a:gd name="connsiteY4" fmla="*/ 0 h 1526828"/>
                          <a:gd name="connsiteX5" fmla="*/ 2671946 w 2671946"/>
                          <a:gd name="connsiteY5" fmla="*/ 463138 h 1526828"/>
                          <a:gd name="connsiteX6" fmla="*/ 2671946 w 2671946"/>
                          <a:gd name="connsiteY6" fmla="*/ 1002617 h 1526828"/>
                          <a:gd name="connsiteX7" fmla="*/ 2671946 w 2671946"/>
                          <a:gd name="connsiteY7" fmla="*/ 1526828 h 1526828"/>
                          <a:gd name="connsiteX8" fmla="*/ 1977240 w 2671946"/>
                          <a:gd name="connsiteY8" fmla="*/ 1526828 h 1526828"/>
                          <a:gd name="connsiteX9" fmla="*/ 1309254 w 2671946"/>
                          <a:gd name="connsiteY9" fmla="*/ 1526828 h 1526828"/>
                          <a:gd name="connsiteX10" fmla="*/ 614548 w 2671946"/>
                          <a:gd name="connsiteY10" fmla="*/ 1526828 h 1526828"/>
                          <a:gd name="connsiteX11" fmla="*/ 0 w 2671946"/>
                          <a:gd name="connsiteY11" fmla="*/ 1526828 h 1526828"/>
                          <a:gd name="connsiteX12" fmla="*/ 0 w 2671946"/>
                          <a:gd name="connsiteY12" fmla="*/ 987349 h 1526828"/>
                          <a:gd name="connsiteX13" fmla="*/ 0 w 2671946"/>
                          <a:gd name="connsiteY13" fmla="*/ 463138 h 1526828"/>
                          <a:gd name="connsiteX14" fmla="*/ 0 w 2671946"/>
                          <a:gd name="connsiteY14" fmla="*/ 0 h 15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26828"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2962" y="93452"/>
                              <a:pt x="2690734" y="236517"/>
                              <a:pt x="2671946" y="463138"/>
                            </a:cubicBezTo>
                            <a:cubicBezTo>
                              <a:pt x="2653158" y="689759"/>
                              <a:pt x="2653631" y="836032"/>
                              <a:pt x="2671946" y="1002617"/>
                            </a:cubicBezTo>
                            <a:cubicBezTo>
                              <a:pt x="2690261" y="1169202"/>
                              <a:pt x="2660760" y="1291996"/>
                              <a:pt x="2671946" y="1526828"/>
                            </a:cubicBezTo>
                            <a:cubicBezTo>
                              <a:pt x="2371245" y="1541722"/>
                              <a:pt x="2196033" y="1554030"/>
                              <a:pt x="1977240" y="1526828"/>
                            </a:cubicBezTo>
                            <a:cubicBezTo>
                              <a:pt x="1758447" y="1499626"/>
                              <a:pt x="1509961" y="1493939"/>
                              <a:pt x="1309254" y="1526828"/>
                            </a:cubicBezTo>
                            <a:cubicBezTo>
                              <a:pt x="1108547" y="1559717"/>
                              <a:pt x="866676" y="1532700"/>
                              <a:pt x="614548" y="1526828"/>
                            </a:cubicBezTo>
                            <a:cubicBezTo>
                              <a:pt x="362420" y="1520956"/>
                              <a:pt x="139373" y="1541529"/>
                              <a:pt x="0" y="1526828"/>
                            </a:cubicBezTo>
                            <a:cubicBezTo>
                              <a:pt x="-6170" y="1298956"/>
                              <a:pt x="14269" y="1142283"/>
                              <a:pt x="0" y="987349"/>
                            </a:cubicBezTo>
                            <a:cubicBezTo>
                              <a:pt x="-14269" y="832415"/>
                              <a:pt x="14691" y="572338"/>
                              <a:pt x="0" y="463138"/>
                            </a:cubicBezTo>
                            <a:cubicBezTo>
                              <a:pt x="-14691" y="353938"/>
                              <a:pt x="5785" y="128512"/>
                              <a:pt x="0" y="0"/>
                            </a:cubicBezTo>
                            <a:close/>
                          </a:path>
                          <a:path w="2671946" h="1526828"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95223" y="145443"/>
                              <a:pt x="2676112" y="352461"/>
                              <a:pt x="2671946" y="508943"/>
                            </a:cubicBezTo>
                            <a:cubicBezTo>
                              <a:pt x="2667780" y="665425"/>
                              <a:pt x="2670473" y="911122"/>
                              <a:pt x="2671946" y="1048422"/>
                            </a:cubicBezTo>
                            <a:cubicBezTo>
                              <a:pt x="2673419" y="1185722"/>
                              <a:pt x="2692846" y="1323904"/>
                              <a:pt x="2671946" y="1526828"/>
                            </a:cubicBezTo>
                            <a:cubicBezTo>
                              <a:pt x="2316614" y="1536853"/>
                              <a:pt x="2198932" y="1517147"/>
                              <a:pt x="1950521" y="1526828"/>
                            </a:cubicBezTo>
                            <a:cubicBezTo>
                              <a:pt x="1702110" y="1536509"/>
                              <a:pt x="1525463" y="1530329"/>
                              <a:pt x="1282534" y="1526828"/>
                            </a:cubicBezTo>
                            <a:cubicBezTo>
                              <a:pt x="1039605" y="1523327"/>
                              <a:pt x="817671" y="1495525"/>
                              <a:pt x="641267" y="1526828"/>
                            </a:cubicBezTo>
                            <a:cubicBezTo>
                              <a:pt x="464863" y="1558131"/>
                              <a:pt x="250565" y="1540744"/>
                              <a:pt x="0" y="1526828"/>
                            </a:cubicBezTo>
                            <a:cubicBezTo>
                              <a:pt x="-19505" y="1348195"/>
                              <a:pt x="20504" y="1137934"/>
                              <a:pt x="0" y="987349"/>
                            </a:cubicBezTo>
                            <a:cubicBezTo>
                              <a:pt x="-20504" y="836764"/>
                              <a:pt x="-13980" y="671355"/>
                              <a:pt x="0" y="478406"/>
                            </a:cubicBezTo>
                            <a:cubicBezTo>
                              <a:pt x="13980" y="285457"/>
                              <a:pt x="-15191" y="166043"/>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D1C079-91A3-6062-219F-C9AB0ED1C794}"/>
                  </a:ext>
                </a:extLst>
              </p:cNvPr>
              <p:cNvSpPr txBox="1"/>
              <p:nvPr/>
            </p:nvSpPr>
            <p:spPr>
              <a:xfrm>
                <a:off x="8268244" y="195004"/>
                <a:ext cx="2671946" cy="1530034"/>
              </a:xfrm>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5" name="TextBox 4">
                <a:extLst>
                  <a:ext uri="{FF2B5EF4-FFF2-40B4-BE49-F238E27FC236}">
                    <a16:creationId xmlns:a16="http://schemas.microsoft.com/office/drawing/2014/main" id="{04D1C079-91A3-6062-219F-C9AB0ED1C794}"/>
                  </a:ext>
                </a:extLst>
              </p:cNvPr>
              <p:cNvSpPr txBox="1">
                <a:spLocks noRot="1" noChangeAspect="1" noMove="1" noResize="1" noEditPoints="1" noAdjustHandles="1" noChangeArrowheads="1" noChangeShapeType="1" noTextEdit="1"/>
              </p:cNvSpPr>
              <p:nvPr/>
            </p:nvSpPr>
            <p:spPr>
              <a:xfrm>
                <a:off x="8268244" y="195004"/>
                <a:ext cx="2671946" cy="1530034"/>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671946"/>
                          <a:gd name="connsiteY0" fmla="*/ 0 h 1530034"/>
                          <a:gd name="connsiteX1" fmla="*/ 587828 w 2671946"/>
                          <a:gd name="connsiteY1" fmla="*/ 0 h 1530034"/>
                          <a:gd name="connsiteX2" fmla="*/ 1282534 w 2671946"/>
                          <a:gd name="connsiteY2" fmla="*/ 0 h 1530034"/>
                          <a:gd name="connsiteX3" fmla="*/ 1950521 w 2671946"/>
                          <a:gd name="connsiteY3" fmla="*/ 0 h 1530034"/>
                          <a:gd name="connsiteX4" fmla="*/ 2671946 w 2671946"/>
                          <a:gd name="connsiteY4" fmla="*/ 0 h 1530034"/>
                          <a:gd name="connsiteX5" fmla="*/ 2671946 w 2671946"/>
                          <a:gd name="connsiteY5" fmla="*/ 464110 h 1530034"/>
                          <a:gd name="connsiteX6" fmla="*/ 2671946 w 2671946"/>
                          <a:gd name="connsiteY6" fmla="*/ 1004722 h 1530034"/>
                          <a:gd name="connsiteX7" fmla="*/ 2671946 w 2671946"/>
                          <a:gd name="connsiteY7" fmla="*/ 1530034 h 1530034"/>
                          <a:gd name="connsiteX8" fmla="*/ 1977240 w 2671946"/>
                          <a:gd name="connsiteY8" fmla="*/ 1530034 h 1530034"/>
                          <a:gd name="connsiteX9" fmla="*/ 1309254 w 2671946"/>
                          <a:gd name="connsiteY9" fmla="*/ 1530034 h 1530034"/>
                          <a:gd name="connsiteX10" fmla="*/ 614548 w 2671946"/>
                          <a:gd name="connsiteY10" fmla="*/ 1530034 h 1530034"/>
                          <a:gd name="connsiteX11" fmla="*/ 0 w 2671946"/>
                          <a:gd name="connsiteY11" fmla="*/ 1530034 h 1530034"/>
                          <a:gd name="connsiteX12" fmla="*/ 0 w 2671946"/>
                          <a:gd name="connsiteY12" fmla="*/ 989422 h 1530034"/>
                          <a:gd name="connsiteX13" fmla="*/ 0 w 2671946"/>
                          <a:gd name="connsiteY13" fmla="*/ 464110 h 1530034"/>
                          <a:gd name="connsiteX14" fmla="*/ 0 w 2671946"/>
                          <a:gd name="connsiteY14"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71946" h="1530034" fill="none" extrusionOk="0">
                            <a:moveTo>
                              <a:pt x="0" y="0"/>
                            </a:moveTo>
                            <a:cubicBezTo>
                              <a:pt x="265406" y="7448"/>
                              <a:pt x="389871" y="20887"/>
                              <a:pt x="587828" y="0"/>
                            </a:cubicBezTo>
                            <a:cubicBezTo>
                              <a:pt x="785785" y="-20887"/>
                              <a:pt x="976060" y="19470"/>
                              <a:pt x="1282534" y="0"/>
                            </a:cubicBezTo>
                            <a:cubicBezTo>
                              <a:pt x="1589008" y="-19470"/>
                              <a:pt x="1746874" y="-29495"/>
                              <a:pt x="1950521" y="0"/>
                            </a:cubicBezTo>
                            <a:cubicBezTo>
                              <a:pt x="2154168" y="29495"/>
                              <a:pt x="2456886" y="4904"/>
                              <a:pt x="2671946" y="0"/>
                            </a:cubicBezTo>
                            <a:cubicBezTo>
                              <a:pt x="2660937" y="102928"/>
                              <a:pt x="2663470" y="327802"/>
                              <a:pt x="2671946" y="464110"/>
                            </a:cubicBezTo>
                            <a:cubicBezTo>
                              <a:pt x="2680423" y="600418"/>
                              <a:pt x="2695737" y="875273"/>
                              <a:pt x="2671946" y="1004722"/>
                            </a:cubicBezTo>
                            <a:cubicBezTo>
                              <a:pt x="2648155" y="1134171"/>
                              <a:pt x="2674851" y="1342963"/>
                              <a:pt x="2671946" y="1530034"/>
                            </a:cubicBezTo>
                            <a:cubicBezTo>
                              <a:pt x="2371245" y="1544928"/>
                              <a:pt x="2196033" y="1557236"/>
                              <a:pt x="1977240" y="1530034"/>
                            </a:cubicBezTo>
                            <a:cubicBezTo>
                              <a:pt x="1758447" y="1502832"/>
                              <a:pt x="1509961" y="1497145"/>
                              <a:pt x="1309254" y="1530034"/>
                            </a:cubicBezTo>
                            <a:cubicBezTo>
                              <a:pt x="1108547" y="1562923"/>
                              <a:pt x="866676" y="1535906"/>
                              <a:pt x="614548" y="1530034"/>
                            </a:cubicBezTo>
                            <a:cubicBezTo>
                              <a:pt x="362420" y="1524162"/>
                              <a:pt x="139373" y="1544735"/>
                              <a:pt x="0" y="1530034"/>
                            </a:cubicBezTo>
                            <a:cubicBezTo>
                              <a:pt x="26968" y="1382074"/>
                              <a:pt x="-172" y="1133549"/>
                              <a:pt x="0" y="989422"/>
                            </a:cubicBezTo>
                            <a:cubicBezTo>
                              <a:pt x="172" y="845295"/>
                              <a:pt x="-12685" y="629882"/>
                              <a:pt x="0" y="464110"/>
                            </a:cubicBezTo>
                            <a:cubicBezTo>
                              <a:pt x="12685" y="298338"/>
                              <a:pt x="-13319" y="103829"/>
                              <a:pt x="0" y="0"/>
                            </a:cubicBezTo>
                            <a:close/>
                          </a:path>
                          <a:path w="2671946" h="1530034" stroke="0" extrusionOk="0">
                            <a:moveTo>
                              <a:pt x="0" y="0"/>
                            </a:moveTo>
                            <a:cubicBezTo>
                              <a:pt x="137257" y="-24179"/>
                              <a:pt x="429917" y="-14943"/>
                              <a:pt x="641267" y="0"/>
                            </a:cubicBezTo>
                            <a:cubicBezTo>
                              <a:pt x="852617" y="14943"/>
                              <a:pt x="1005298" y="-21785"/>
                              <a:pt x="1309254" y="0"/>
                            </a:cubicBezTo>
                            <a:cubicBezTo>
                              <a:pt x="1613210" y="21785"/>
                              <a:pt x="1624201" y="3165"/>
                              <a:pt x="1897082" y="0"/>
                            </a:cubicBezTo>
                            <a:cubicBezTo>
                              <a:pt x="2169963" y="-3165"/>
                              <a:pt x="2372390" y="-35955"/>
                              <a:pt x="2671946" y="0"/>
                            </a:cubicBezTo>
                            <a:cubicBezTo>
                              <a:pt x="2681262" y="254337"/>
                              <a:pt x="2694955" y="405351"/>
                              <a:pt x="2671946" y="510011"/>
                            </a:cubicBezTo>
                            <a:cubicBezTo>
                              <a:pt x="2648937" y="614671"/>
                              <a:pt x="2682067" y="923686"/>
                              <a:pt x="2671946" y="1050623"/>
                            </a:cubicBezTo>
                            <a:cubicBezTo>
                              <a:pt x="2661825" y="1177560"/>
                              <a:pt x="2651245" y="1304002"/>
                              <a:pt x="2671946" y="1530034"/>
                            </a:cubicBezTo>
                            <a:cubicBezTo>
                              <a:pt x="2316614" y="1540059"/>
                              <a:pt x="2198932" y="1520353"/>
                              <a:pt x="1950521" y="1530034"/>
                            </a:cubicBezTo>
                            <a:cubicBezTo>
                              <a:pt x="1702110" y="1539715"/>
                              <a:pt x="1525463" y="1533535"/>
                              <a:pt x="1282534" y="1530034"/>
                            </a:cubicBezTo>
                            <a:cubicBezTo>
                              <a:pt x="1039605" y="1526533"/>
                              <a:pt x="817671" y="1498731"/>
                              <a:pt x="641267" y="1530034"/>
                            </a:cubicBezTo>
                            <a:cubicBezTo>
                              <a:pt x="464863" y="1561337"/>
                              <a:pt x="250565" y="1543950"/>
                              <a:pt x="0" y="1530034"/>
                            </a:cubicBezTo>
                            <a:cubicBezTo>
                              <a:pt x="11348" y="1287874"/>
                              <a:pt x="5424" y="1193440"/>
                              <a:pt x="0" y="989422"/>
                            </a:cubicBezTo>
                            <a:cubicBezTo>
                              <a:pt x="-5424" y="785404"/>
                              <a:pt x="-1973" y="623246"/>
                              <a:pt x="0" y="479411"/>
                            </a:cubicBezTo>
                            <a:cubicBezTo>
                              <a:pt x="1973" y="335576"/>
                              <a:pt x="14282" y="17440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1E974C-222B-2E89-5868-01F2A8076C3D}"/>
                  </a:ext>
                </a:extLst>
              </p:cNvPr>
              <p:cNvSpPr txBox="1"/>
              <p:nvPr/>
            </p:nvSpPr>
            <p:spPr>
              <a:xfrm>
                <a:off x="9376007" y="5210747"/>
                <a:ext cx="2704556" cy="584775"/>
              </a:xfrm>
              <a:custGeom>
                <a:avLst/>
                <a:gdLst>
                  <a:gd name="connsiteX0" fmla="*/ 0 w 2704556"/>
                  <a:gd name="connsiteY0" fmla="*/ 0 h 584775"/>
                  <a:gd name="connsiteX1" fmla="*/ 622048 w 2704556"/>
                  <a:gd name="connsiteY1" fmla="*/ 0 h 584775"/>
                  <a:gd name="connsiteX2" fmla="*/ 1352278 w 2704556"/>
                  <a:gd name="connsiteY2" fmla="*/ 0 h 584775"/>
                  <a:gd name="connsiteX3" fmla="*/ 2001371 w 2704556"/>
                  <a:gd name="connsiteY3" fmla="*/ 0 h 584775"/>
                  <a:gd name="connsiteX4" fmla="*/ 2704556 w 2704556"/>
                  <a:gd name="connsiteY4" fmla="*/ 0 h 584775"/>
                  <a:gd name="connsiteX5" fmla="*/ 2704556 w 2704556"/>
                  <a:gd name="connsiteY5" fmla="*/ 584775 h 584775"/>
                  <a:gd name="connsiteX6" fmla="*/ 2082508 w 2704556"/>
                  <a:gd name="connsiteY6" fmla="*/ 584775 h 584775"/>
                  <a:gd name="connsiteX7" fmla="*/ 1487506 w 2704556"/>
                  <a:gd name="connsiteY7" fmla="*/ 584775 h 584775"/>
                  <a:gd name="connsiteX8" fmla="*/ 784321 w 2704556"/>
                  <a:gd name="connsiteY8" fmla="*/ 584775 h 584775"/>
                  <a:gd name="connsiteX9" fmla="*/ 0 w 2704556"/>
                  <a:gd name="connsiteY9" fmla="*/ 584775 h 584775"/>
                  <a:gd name="connsiteX10" fmla="*/ 0 w 270455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4556" h="584775" fill="none" extrusionOk="0">
                    <a:moveTo>
                      <a:pt x="0" y="0"/>
                    </a:moveTo>
                    <a:cubicBezTo>
                      <a:pt x="167113" y="-13210"/>
                      <a:pt x="333775" y="27988"/>
                      <a:pt x="622048" y="0"/>
                    </a:cubicBezTo>
                    <a:cubicBezTo>
                      <a:pt x="910321" y="-27988"/>
                      <a:pt x="1079572" y="-17647"/>
                      <a:pt x="1352278" y="0"/>
                    </a:cubicBezTo>
                    <a:cubicBezTo>
                      <a:pt x="1624984" y="17647"/>
                      <a:pt x="1732943" y="-502"/>
                      <a:pt x="2001371" y="0"/>
                    </a:cubicBezTo>
                    <a:cubicBezTo>
                      <a:pt x="2269799" y="502"/>
                      <a:pt x="2503373" y="-6510"/>
                      <a:pt x="2704556" y="0"/>
                    </a:cubicBezTo>
                    <a:cubicBezTo>
                      <a:pt x="2713131" y="199911"/>
                      <a:pt x="2724137" y="459822"/>
                      <a:pt x="2704556" y="584775"/>
                    </a:cubicBezTo>
                    <a:cubicBezTo>
                      <a:pt x="2486576" y="600209"/>
                      <a:pt x="2366938" y="554738"/>
                      <a:pt x="2082508" y="584775"/>
                    </a:cubicBezTo>
                    <a:cubicBezTo>
                      <a:pt x="1798078" y="614812"/>
                      <a:pt x="1719539" y="613119"/>
                      <a:pt x="1487506" y="584775"/>
                    </a:cubicBezTo>
                    <a:cubicBezTo>
                      <a:pt x="1255473" y="556431"/>
                      <a:pt x="1077413" y="596816"/>
                      <a:pt x="784321" y="584775"/>
                    </a:cubicBezTo>
                    <a:cubicBezTo>
                      <a:pt x="491230" y="572734"/>
                      <a:pt x="386588" y="556530"/>
                      <a:pt x="0" y="584775"/>
                    </a:cubicBezTo>
                    <a:cubicBezTo>
                      <a:pt x="14868" y="433501"/>
                      <a:pt x="-24001" y="265802"/>
                      <a:pt x="0" y="0"/>
                    </a:cubicBezTo>
                    <a:close/>
                  </a:path>
                  <a:path w="2704556" h="584775" stroke="0" extrusionOk="0">
                    <a:moveTo>
                      <a:pt x="0" y="0"/>
                    </a:moveTo>
                    <a:cubicBezTo>
                      <a:pt x="233829" y="16583"/>
                      <a:pt x="382415" y="-15457"/>
                      <a:pt x="649093" y="0"/>
                    </a:cubicBezTo>
                    <a:cubicBezTo>
                      <a:pt x="915771" y="15457"/>
                      <a:pt x="1023243" y="23666"/>
                      <a:pt x="1325232" y="0"/>
                    </a:cubicBezTo>
                    <a:cubicBezTo>
                      <a:pt x="1627221" y="-23666"/>
                      <a:pt x="1725847" y="10243"/>
                      <a:pt x="1920235" y="0"/>
                    </a:cubicBezTo>
                    <a:cubicBezTo>
                      <a:pt x="2114623" y="-10243"/>
                      <a:pt x="2462367" y="-16474"/>
                      <a:pt x="2704556" y="0"/>
                    </a:cubicBezTo>
                    <a:cubicBezTo>
                      <a:pt x="2725762" y="164888"/>
                      <a:pt x="2714102" y="300486"/>
                      <a:pt x="2704556" y="584775"/>
                    </a:cubicBezTo>
                    <a:cubicBezTo>
                      <a:pt x="2410411" y="598456"/>
                      <a:pt x="2212594" y="621278"/>
                      <a:pt x="1974326" y="584775"/>
                    </a:cubicBezTo>
                    <a:cubicBezTo>
                      <a:pt x="1736058" y="548273"/>
                      <a:pt x="1403930" y="615344"/>
                      <a:pt x="1244096" y="584775"/>
                    </a:cubicBezTo>
                    <a:cubicBezTo>
                      <a:pt x="1084262" y="554207"/>
                      <a:pt x="808960" y="611732"/>
                      <a:pt x="649093" y="584775"/>
                    </a:cubicBezTo>
                    <a:cubicBezTo>
                      <a:pt x="489226" y="557818"/>
                      <a:pt x="254447" y="565722"/>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𝑑𝑓</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en-US" sz="3200" b="0" i="1" smtClean="0">
                              <a:latin typeface="Cambria Math" panose="02040503050406030204" pitchFamily="18" charset="0"/>
                            </a:rPr>
                            <m:t>−1</m:t>
                          </m:r>
                        </m:e>
                      </m:d>
                    </m:oMath>
                  </m:oMathPara>
                </a14:m>
                <a:endParaRPr lang="en-US" sz="3200" dirty="0"/>
              </a:p>
            </p:txBody>
          </p:sp>
        </mc:Choice>
        <mc:Fallback xmlns="">
          <p:sp>
            <p:nvSpPr>
              <p:cNvPr id="6" name="TextBox 5">
                <a:extLst>
                  <a:ext uri="{FF2B5EF4-FFF2-40B4-BE49-F238E27FC236}">
                    <a16:creationId xmlns:a16="http://schemas.microsoft.com/office/drawing/2014/main" id="{521E974C-222B-2E89-5868-01F2A8076C3D}"/>
                  </a:ext>
                </a:extLst>
              </p:cNvPr>
              <p:cNvSpPr txBox="1">
                <a:spLocks noRot="1" noChangeAspect="1" noMove="1" noResize="1" noEditPoints="1" noAdjustHandles="1" noChangeArrowheads="1" noChangeShapeType="1" noTextEdit="1"/>
              </p:cNvSpPr>
              <p:nvPr/>
            </p:nvSpPr>
            <p:spPr>
              <a:xfrm>
                <a:off x="9376007" y="5210747"/>
                <a:ext cx="2704556" cy="584775"/>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704556"/>
                          <a:gd name="connsiteY0" fmla="*/ 0 h 584775"/>
                          <a:gd name="connsiteX1" fmla="*/ 622048 w 2704556"/>
                          <a:gd name="connsiteY1" fmla="*/ 0 h 584775"/>
                          <a:gd name="connsiteX2" fmla="*/ 1352278 w 2704556"/>
                          <a:gd name="connsiteY2" fmla="*/ 0 h 584775"/>
                          <a:gd name="connsiteX3" fmla="*/ 2001371 w 2704556"/>
                          <a:gd name="connsiteY3" fmla="*/ 0 h 584775"/>
                          <a:gd name="connsiteX4" fmla="*/ 2704556 w 2704556"/>
                          <a:gd name="connsiteY4" fmla="*/ 0 h 584775"/>
                          <a:gd name="connsiteX5" fmla="*/ 2704556 w 2704556"/>
                          <a:gd name="connsiteY5" fmla="*/ 584775 h 584775"/>
                          <a:gd name="connsiteX6" fmla="*/ 2082508 w 2704556"/>
                          <a:gd name="connsiteY6" fmla="*/ 584775 h 584775"/>
                          <a:gd name="connsiteX7" fmla="*/ 1487506 w 2704556"/>
                          <a:gd name="connsiteY7" fmla="*/ 584775 h 584775"/>
                          <a:gd name="connsiteX8" fmla="*/ 784321 w 2704556"/>
                          <a:gd name="connsiteY8" fmla="*/ 584775 h 584775"/>
                          <a:gd name="connsiteX9" fmla="*/ 0 w 2704556"/>
                          <a:gd name="connsiteY9" fmla="*/ 584775 h 584775"/>
                          <a:gd name="connsiteX10" fmla="*/ 0 w 2704556"/>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4556" h="584775" fill="none" extrusionOk="0">
                            <a:moveTo>
                              <a:pt x="0" y="0"/>
                            </a:moveTo>
                            <a:cubicBezTo>
                              <a:pt x="167113" y="-13210"/>
                              <a:pt x="333775" y="27988"/>
                              <a:pt x="622048" y="0"/>
                            </a:cubicBezTo>
                            <a:cubicBezTo>
                              <a:pt x="910321" y="-27988"/>
                              <a:pt x="1079572" y="-17647"/>
                              <a:pt x="1352278" y="0"/>
                            </a:cubicBezTo>
                            <a:cubicBezTo>
                              <a:pt x="1624984" y="17647"/>
                              <a:pt x="1732943" y="-502"/>
                              <a:pt x="2001371" y="0"/>
                            </a:cubicBezTo>
                            <a:cubicBezTo>
                              <a:pt x="2269799" y="502"/>
                              <a:pt x="2503373" y="-6510"/>
                              <a:pt x="2704556" y="0"/>
                            </a:cubicBezTo>
                            <a:cubicBezTo>
                              <a:pt x="2713131" y="199911"/>
                              <a:pt x="2724137" y="459822"/>
                              <a:pt x="2704556" y="584775"/>
                            </a:cubicBezTo>
                            <a:cubicBezTo>
                              <a:pt x="2486576" y="600209"/>
                              <a:pt x="2366938" y="554738"/>
                              <a:pt x="2082508" y="584775"/>
                            </a:cubicBezTo>
                            <a:cubicBezTo>
                              <a:pt x="1798078" y="614812"/>
                              <a:pt x="1719539" y="613119"/>
                              <a:pt x="1487506" y="584775"/>
                            </a:cubicBezTo>
                            <a:cubicBezTo>
                              <a:pt x="1255473" y="556431"/>
                              <a:pt x="1077413" y="596816"/>
                              <a:pt x="784321" y="584775"/>
                            </a:cubicBezTo>
                            <a:cubicBezTo>
                              <a:pt x="491230" y="572734"/>
                              <a:pt x="386588" y="556530"/>
                              <a:pt x="0" y="584775"/>
                            </a:cubicBezTo>
                            <a:cubicBezTo>
                              <a:pt x="14868" y="433501"/>
                              <a:pt x="-24001" y="265802"/>
                              <a:pt x="0" y="0"/>
                            </a:cubicBezTo>
                            <a:close/>
                          </a:path>
                          <a:path w="2704556" h="584775" stroke="0" extrusionOk="0">
                            <a:moveTo>
                              <a:pt x="0" y="0"/>
                            </a:moveTo>
                            <a:cubicBezTo>
                              <a:pt x="233829" y="16583"/>
                              <a:pt x="382415" y="-15457"/>
                              <a:pt x="649093" y="0"/>
                            </a:cubicBezTo>
                            <a:cubicBezTo>
                              <a:pt x="915771" y="15457"/>
                              <a:pt x="1023243" y="23666"/>
                              <a:pt x="1325232" y="0"/>
                            </a:cubicBezTo>
                            <a:cubicBezTo>
                              <a:pt x="1627221" y="-23666"/>
                              <a:pt x="1725847" y="10243"/>
                              <a:pt x="1920235" y="0"/>
                            </a:cubicBezTo>
                            <a:cubicBezTo>
                              <a:pt x="2114623" y="-10243"/>
                              <a:pt x="2462367" y="-16474"/>
                              <a:pt x="2704556" y="0"/>
                            </a:cubicBezTo>
                            <a:cubicBezTo>
                              <a:pt x="2725762" y="164888"/>
                              <a:pt x="2714102" y="300486"/>
                              <a:pt x="2704556" y="584775"/>
                            </a:cubicBezTo>
                            <a:cubicBezTo>
                              <a:pt x="2410411" y="598456"/>
                              <a:pt x="2212594" y="621278"/>
                              <a:pt x="1974326" y="584775"/>
                            </a:cubicBezTo>
                            <a:cubicBezTo>
                              <a:pt x="1736058" y="548273"/>
                              <a:pt x="1403930" y="615344"/>
                              <a:pt x="1244096" y="584775"/>
                            </a:cubicBezTo>
                            <a:cubicBezTo>
                              <a:pt x="1084262" y="554207"/>
                              <a:pt x="808960" y="611732"/>
                              <a:pt x="649093" y="584775"/>
                            </a:cubicBezTo>
                            <a:cubicBezTo>
                              <a:pt x="489226" y="557818"/>
                              <a:pt x="254447" y="565722"/>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215C153-F790-8B66-7B52-8E88791048CF}"/>
                  </a:ext>
                </a:extLst>
              </p:cNvPr>
              <p:cNvSpPr txBox="1"/>
              <p:nvPr/>
            </p:nvSpPr>
            <p:spPr>
              <a:xfrm>
                <a:off x="9783329" y="5994679"/>
                <a:ext cx="4594469" cy="2071465"/>
              </a:xfrm>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olidFill>
                <a:srgbClr val="FFC000"/>
              </a:solidFill>
              <a:ln w="19050">
                <a:solidFill>
                  <a:schemeClr val="tx1"/>
                </a:solidFill>
                <a:extLst>
                  <a:ext uri="{C807C97D-BFC1-408E-A445-0C87EB9F89A2}">
                    <ask:lineSketchStyleProps xmlns:ask="http://schemas.microsoft.com/office/drawing/2018/sketchyshapes" sd="4187975338">
                      <a:prstGeom prst="rect">
                        <a:avLst/>
                      </a:prstGeom>
                      <ask:type>
                        <ask:lineSketchScribble/>
                      </ask:type>
                    </ask:lineSketchStyleProps>
                  </a:ext>
                </a:extLst>
              </a:ln>
            </p:spPr>
            <p:txBody>
              <a:bodyPr wrap="square">
                <a:spAutoFit/>
              </a:bodyPr>
              <a:lstStyle/>
              <a:p>
                <a:pPr marL="0" marR="0" algn="just">
                  <a:lnSpc>
                    <a:spcPct val="107000"/>
                  </a:lnSpc>
                  <a:spcBef>
                    <a:spcPts val="0"/>
                  </a:spcBef>
                  <a:spcAft>
                    <a:spcPts val="800"/>
                  </a:spcAft>
                </a:pPr>
                <a:r>
                  <a:rPr lang="en-US" sz="2400" b="1" i="1" kern="100" dirty="0">
                    <a:effectLst/>
                    <a:latin typeface="Times New Roman" panose="02020603050405020304" pitchFamily="18" charset="0"/>
                    <a:ea typeface="Times New Roman" panose="02020603050405020304" pitchFamily="18" charset="0"/>
                    <a:cs typeface="Vrinda" panose="020B0502040204020203" pitchFamily="34" charset="0"/>
                  </a:rPr>
                  <a:t>Decision:</a:t>
                </a: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We may reject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0</m:t>
                        </m:r>
                      </m:sub>
                    </m:sSub>
                  </m:oMath>
                </a14:m>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 if,</a:t>
                </a:r>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left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kern="1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07000"/>
                  </a:lnSpc>
                  <a:spcBef>
                    <a:spcPts val="0"/>
                  </a:spcBef>
                  <a:spcAft>
                    <a:spcPts val="800"/>
                  </a:spcAft>
                  <a:buFont typeface="+mj-lt"/>
                  <a:buAutoNum type="alphaLcParenR"/>
                </a:pPr>
                <a:r>
                  <a:rPr lang="en-US" sz="2400" kern="100" dirty="0">
                    <a:effectLst/>
                    <a:latin typeface="Times New Roman" panose="02020603050405020304" pitchFamily="18" charset="0"/>
                    <a:ea typeface="Times New Roman" panose="02020603050405020304" pitchFamily="18" charset="0"/>
                    <a:cs typeface="Vrinda" panose="020B0502040204020203" pitchFamily="34" charset="0"/>
                  </a:rPr>
                  <a:t>For right tailed: </a:t>
                </a:r>
                <a14:m>
                  <m:oMath xmlns:m="http://schemas.openxmlformats.org/officeDocument/2006/math">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kern="10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r>
                      <a:rPr lang="en-US" sz="24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lphaLcParenR"/>
                </a:pPr>
                <a:r>
                  <a:rPr lang="en-US" sz="2400" dirty="0">
                    <a:effectLst/>
                    <a:latin typeface="Times New Roman" panose="02020603050405020304" pitchFamily="18" charset="0"/>
                    <a:ea typeface="Times New Roman" panose="02020603050405020304" pitchFamily="18" charset="0"/>
                  </a:rPr>
                  <a:t>For two tailed: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𝑐𝑎𝑙</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𝑡</m:t>
                        </m:r>
                      </m:e>
                      <m:sub>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𝐷𝐹</m:t>
                        </m:r>
                      </m:sub>
                    </m:sSub>
                  </m:oMath>
                </a14:m>
                <a:endParaRPr lang="en-US" sz="2400" dirty="0"/>
              </a:p>
            </p:txBody>
          </p:sp>
        </mc:Choice>
        <mc:Fallback>
          <p:sp>
            <p:nvSpPr>
              <p:cNvPr id="7" name="TextBox 6">
                <a:extLst>
                  <a:ext uri="{FF2B5EF4-FFF2-40B4-BE49-F238E27FC236}">
                    <a16:creationId xmlns:a16="http://schemas.microsoft.com/office/drawing/2014/main" id="{8215C153-F790-8B66-7B52-8E88791048CF}"/>
                  </a:ext>
                </a:extLst>
              </p:cNvPr>
              <p:cNvSpPr txBox="1">
                <a:spLocks noRot="1" noChangeAspect="1" noMove="1" noResize="1" noEditPoints="1" noAdjustHandles="1" noChangeArrowheads="1" noChangeShapeType="1" noTextEdit="1"/>
              </p:cNvSpPr>
              <p:nvPr/>
            </p:nvSpPr>
            <p:spPr>
              <a:xfrm>
                <a:off x="9783329" y="5994679"/>
                <a:ext cx="4594469" cy="2071465"/>
              </a:xfrm>
              <a:prstGeom prst="rect">
                <a:avLst/>
              </a:prstGeom>
              <a:blipFill>
                <a:blip r:embed="rId7"/>
                <a:stretch>
                  <a:fillRect l="-1571" t="-568"/>
                </a:stretch>
              </a:blipFill>
              <a:ln w="19050">
                <a:solidFill>
                  <a:schemeClr val="tx1"/>
                </a:solidFill>
                <a:extLst>
                  <a:ext uri="{C807C97D-BFC1-408E-A445-0C87EB9F89A2}">
                    <ask:lineSketchStyleProps xmlns:ask="http://schemas.microsoft.com/office/drawing/2018/sketchyshapes" sd="4187975338">
                      <a:custGeom>
                        <a:avLst/>
                        <a:gdLst>
                          <a:gd name="connsiteX0" fmla="*/ 0 w 4594469"/>
                          <a:gd name="connsiteY0" fmla="*/ 0 h 2071465"/>
                          <a:gd name="connsiteX1" fmla="*/ 436475 w 4594469"/>
                          <a:gd name="connsiteY1" fmla="*/ 0 h 2071465"/>
                          <a:gd name="connsiteX2" fmla="*/ 964838 w 4594469"/>
                          <a:gd name="connsiteY2" fmla="*/ 0 h 2071465"/>
                          <a:gd name="connsiteX3" fmla="*/ 1585092 w 4594469"/>
                          <a:gd name="connsiteY3" fmla="*/ 0 h 2071465"/>
                          <a:gd name="connsiteX4" fmla="*/ 2067511 w 4594469"/>
                          <a:gd name="connsiteY4" fmla="*/ 0 h 2071465"/>
                          <a:gd name="connsiteX5" fmla="*/ 2549930 w 4594469"/>
                          <a:gd name="connsiteY5" fmla="*/ 0 h 2071465"/>
                          <a:gd name="connsiteX6" fmla="*/ 3216128 w 4594469"/>
                          <a:gd name="connsiteY6" fmla="*/ 0 h 2071465"/>
                          <a:gd name="connsiteX7" fmla="*/ 3744492 w 4594469"/>
                          <a:gd name="connsiteY7" fmla="*/ 0 h 2071465"/>
                          <a:gd name="connsiteX8" fmla="*/ 4594469 w 4594469"/>
                          <a:gd name="connsiteY8" fmla="*/ 0 h 2071465"/>
                          <a:gd name="connsiteX9" fmla="*/ 4594469 w 4594469"/>
                          <a:gd name="connsiteY9" fmla="*/ 497152 h 2071465"/>
                          <a:gd name="connsiteX10" fmla="*/ 4594469 w 4594469"/>
                          <a:gd name="connsiteY10" fmla="*/ 994303 h 2071465"/>
                          <a:gd name="connsiteX11" fmla="*/ 4594469 w 4594469"/>
                          <a:gd name="connsiteY11" fmla="*/ 1450026 h 2071465"/>
                          <a:gd name="connsiteX12" fmla="*/ 4594469 w 4594469"/>
                          <a:gd name="connsiteY12" fmla="*/ 2071465 h 2071465"/>
                          <a:gd name="connsiteX13" fmla="*/ 4020160 w 4594469"/>
                          <a:gd name="connsiteY13" fmla="*/ 2071465 h 2071465"/>
                          <a:gd name="connsiteX14" fmla="*/ 3583686 w 4594469"/>
                          <a:gd name="connsiteY14" fmla="*/ 2071465 h 2071465"/>
                          <a:gd name="connsiteX15" fmla="*/ 2963433 w 4594469"/>
                          <a:gd name="connsiteY15" fmla="*/ 2071465 h 2071465"/>
                          <a:gd name="connsiteX16" fmla="*/ 2481013 w 4594469"/>
                          <a:gd name="connsiteY16" fmla="*/ 2071465 h 2071465"/>
                          <a:gd name="connsiteX17" fmla="*/ 2044539 w 4594469"/>
                          <a:gd name="connsiteY17" fmla="*/ 2071465 h 2071465"/>
                          <a:gd name="connsiteX18" fmla="*/ 1470230 w 4594469"/>
                          <a:gd name="connsiteY18" fmla="*/ 2071465 h 2071465"/>
                          <a:gd name="connsiteX19" fmla="*/ 1033756 w 4594469"/>
                          <a:gd name="connsiteY19" fmla="*/ 2071465 h 2071465"/>
                          <a:gd name="connsiteX20" fmla="*/ 597281 w 4594469"/>
                          <a:gd name="connsiteY20" fmla="*/ 2071465 h 2071465"/>
                          <a:gd name="connsiteX21" fmla="*/ 0 w 4594469"/>
                          <a:gd name="connsiteY21" fmla="*/ 2071465 h 2071465"/>
                          <a:gd name="connsiteX22" fmla="*/ 0 w 4594469"/>
                          <a:gd name="connsiteY22" fmla="*/ 1532884 h 2071465"/>
                          <a:gd name="connsiteX23" fmla="*/ 0 w 4594469"/>
                          <a:gd name="connsiteY23" fmla="*/ 1015018 h 2071465"/>
                          <a:gd name="connsiteX24" fmla="*/ 0 w 4594469"/>
                          <a:gd name="connsiteY24" fmla="*/ 559296 h 2071465"/>
                          <a:gd name="connsiteX25" fmla="*/ 0 w 4594469"/>
                          <a:gd name="connsiteY25" fmla="*/ 0 h 207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594469" h="2071465" fill="none" extrusionOk="0">
                            <a:moveTo>
                              <a:pt x="0" y="0"/>
                            </a:moveTo>
                            <a:cubicBezTo>
                              <a:pt x="204669" y="-8976"/>
                              <a:pt x="230680" y="41989"/>
                              <a:pt x="436475" y="0"/>
                            </a:cubicBezTo>
                            <a:cubicBezTo>
                              <a:pt x="642271" y="-41989"/>
                              <a:pt x="810442" y="3722"/>
                              <a:pt x="964838" y="0"/>
                            </a:cubicBezTo>
                            <a:cubicBezTo>
                              <a:pt x="1119234" y="-3722"/>
                              <a:pt x="1300629" y="57241"/>
                              <a:pt x="1585092" y="0"/>
                            </a:cubicBezTo>
                            <a:cubicBezTo>
                              <a:pt x="1869555" y="-57241"/>
                              <a:pt x="1938959" y="1516"/>
                              <a:pt x="2067511" y="0"/>
                            </a:cubicBezTo>
                            <a:cubicBezTo>
                              <a:pt x="2196063" y="-1516"/>
                              <a:pt x="2360160" y="26732"/>
                              <a:pt x="2549930" y="0"/>
                            </a:cubicBezTo>
                            <a:cubicBezTo>
                              <a:pt x="2739700" y="-26732"/>
                              <a:pt x="2962021" y="72483"/>
                              <a:pt x="3216128" y="0"/>
                            </a:cubicBezTo>
                            <a:cubicBezTo>
                              <a:pt x="3470235" y="-72483"/>
                              <a:pt x="3560830" y="30461"/>
                              <a:pt x="3744492" y="0"/>
                            </a:cubicBezTo>
                            <a:cubicBezTo>
                              <a:pt x="3928154" y="-30461"/>
                              <a:pt x="4240508" y="15877"/>
                              <a:pt x="4594469" y="0"/>
                            </a:cubicBezTo>
                            <a:cubicBezTo>
                              <a:pt x="4652195" y="169079"/>
                              <a:pt x="4585427" y="312387"/>
                              <a:pt x="4594469" y="497152"/>
                            </a:cubicBezTo>
                            <a:cubicBezTo>
                              <a:pt x="4603511" y="681917"/>
                              <a:pt x="4561028" y="758676"/>
                              <a:pt x="4594469" y="994303"/>
                            </a:cubicBezTo>
                            <a:cubicBezTo>
                              <a:pt x="4627910" y="1229930"/>
                              <a:pt x="4555919" y="1325409"/>
                              <a:pt x="4594469" y="1450026"/>
                            </a:cubicBezTo>
                            <a:cubicBezTo>
                              <a:pt x="4633019" y="1574643"/>
                              <a:pt x="4585917" y="1833611"/>
                              <a:pt x="4594469" y="2071465"/>
                            </a:cubicBezTo>
                            <a:cubicBezTo>
                              <a:pt x="4315306" y="2113442"/>
                              <a:pt x="4239207" y="2024006"/>
                              <a:pt x="4020160" y="2071465"/>
                            </a:cubicBezTo>
                            <a:cubicBezTo>
                              <a:pt x="3801113" y="2118924"/>
                              <a:pt x="3785685" y="2026192"/>
                              <a:pt x="3583686" y="2071465"/>
                            </a:cubicBezTo>
                            <a:cubicBezTo>
                              <a:pt x="3381687" y="2116738"/>
                              <a:pt x="3264838" y="2051555"/>
                              <a:pt x="2963433" y="2071465"/>
                            </a:cubicBezTo>
                            <a:cubicBezTo>
                              <a:pt x="2662028" y="2091375"/>
                              <a:pt x="2632700" y="2019484"/>
                              <a:pt x="2481013" y="2071465"/>
                            </a:cubicBezTo>
                            <a:cubicBezTo>
                              <a:pt x="2329326" y="2123446"/>
                              <a:pt x="2179031" y="2050903"/>
                              <a:pt x="2044539" y="2071465"/>
                            </a:cubicBezTo>
                            <a:cubicBezTo>
                              <a:pt x="1910047" y="2092027"/>
                              <a:pt x="1747270" y="2032188"/>
                              <a:pt x="1470230" y="2071465"/>
                            </a:cubicBezTo>
                            <a:cubicBezTo>
                              <a:pt x="1193190" y="2110742"/>
                              <a:pt x="1231775" y="2036069"/>
                              <a:pt x="1033756" y="2071465"/>
                            </a:cubicBezTo>
                            <a:cubicBezTo>
                              <a:pt x="835737" y="2106861"/>
                              <a:pt x="749557" y="2051043"/>
                              <a:pt x="597281" y="2071465"/>
                            </a:cubicBezTo>
                            <a:cubicBezTo>
                              <a:pt x="445006" y="2091887"/>
                              <a:pt x="252476" y="2056931"/>
                              <a:pt x="0" y="2071465"/>
                            </a:cubicBezTo>
                            <a:cubicBezTo>
                              <a:pt x="-4757" y="1805156"/>
                              <a:pt x="43133" y="1801880"/>
                              <a:pt x="0" y="1532884"/>
                            </a:cubicBezTo>
                            <a:cubicBezTo>
                              <a:pt x="-43133" y="1263888"/>
                              <a:pt x="25371" y="1248000"/>
                              <a:pt x="0" y="1015018"/>
                            </a:cubicBezTo>
                            <a:cubicBezTo>
                              <a:pt x="-25371" y="782036"/>
                              <a:pt x="15742" y="742848"/>
                              <a:pt x="0" y="559296"/>
                            </a:cubicBezTo>
                            <a:cubicBezTo>
                              <a:pt x="-15742" y="375744"/>
                              <a:pt x="1581" y="122160"/>
                              <a:pt x="0" y="0"/>
                            </a:cubicBezTo>
                            <a:close/>
                          </a:path>
                          <a:path w="4594469" h="2071465" stroke="0" extrusionOk="0">
                            <a:moveTo>
                              <a:pt x="0" y="0"/>
                            </a:moveTo>
                            <a:cubicBezTo>
                              <a:pt x="152948" y="-8832"/>
                              <a:pt x="261894" y="6750"/>
                              <a:pt x="436475" y="0"/>
                            </a:cubicBezTo>
                            <a:cubicBezTo>
                              <a:pt x="611057" y="-6750"/>
                              <a:pt x="787472" y="1394"/>
                              <a:pt x="1056728" y="0"/>
                            </a:cubicBezTo>
                            <a:cubicBezTo>
                              <a:pt x="1325984" y="-1394"/>
                              <a:pt x="1399952" y="4271"/>
                              <a:pt x="1493202" y="0"/>
                            </a:cubicBezTo>
                            <a:cubicBezTo>
                              <a:pt x="1586452" y="-4271"/>
                              <a:pt x="1875590" y="44664"/>
                              <a:pt x="2159400" y="0"/>
                            </a:cubicBezTo>
                            <a:cubicBezTo>
                              <a:pt x="2443210" y="-44664"/>
                              <a:pt x="2442162" y="32921"/>
                              <a:pt x="2595875" y="0"/>
                            </a:cubicBezTo>
                            <a:cubicBezTo>
                              <a:pt x="2749588" y="-32921"/>
                              <a:pt x="3005860" y="66130"/>
                              <a:pt x="3216128" y="0"/>
                            </a:cubicBezTo>
                            <a:cubicBezTo>
                              <a:pt x="3426396" y="-66130"/>
                              <a:pt x="3557626" y="722"/>
                              <a:pt x="3744492" y="0"/>
                            </a:cubicBezTo>
                            <a:cubicBezTo>
                              <a:pt x="3931358" y="-722"/>
                              <a:pt x="4228428" y="894"/>
                              <a:pt x="4594469" y="0"/>
                            </a:cubicBezTo>
                            <a:cubicBezTo>
                              <a:pt x="4642824" y="160218"/>
                              <a:pt x="4585121" y="279477"/>
                              <a:pt x="4594469" y="517866"/>
                            </a:cubicBezTo>
                            <a:cubicBezTo>
                              <a:pt x="4603817" y="756255"/>
                              <a:pt x="4578223" y="905000"/>
                              <a:pt x="4594469" y="1035733"/>
                            </a:cubicBezTo>
                            <a:cubicBezTo>
                              <a:pt x="4610715" y="1166466"/>
                              <a:pt x="4557358" y="1400610"/>
                              <a:pt x="4594469" y="1595028"/>
                            </a:cubicBezTo>
                            <a:cubicBezTo>
                              <a:pt x="4631580" y="1789447"/>
                              <a:pt x="4559953" y="1951884"/>
                              <a:pt x="4594469" y="2071465"/>
                            </a:cubicBezTo>
                            <a:cubicBezTo>
                              <a:pt x="4446487" y="2146769"/>
                              <a:pt x="4088503" y="2030183"/>
                              <a:pt x="3928271" y="2071465"/>
                            </a:cubicBezTo>
                            <a:cubicBezTo>
                              <a:pt x="3768039" y="2112747"/>
                              <a:pt x="3606498" y="2060538"/>
                              <a:pt x="3491796" y="2071465"/>
                            </a:cubicBezTo>
                            <a:cubicBezTo>
                              <a:pt x="3377094" y="2082392"/>
                              <a:pt x="3082890" y="2046358"/>
                              <a:pt x="2825598" y="2071465"/>
                            </a:cubicBezTo>
                            <a:cubicBezTo>
                              <a:pt x="2568306" y="2096572"/>
                              <a:pt x="2293939" y="1992668"/>
                              <a:pt x="2159400" y="2071465"/>
                            </a:cubicBezTo>
                            <a:cubicBezTo>
                              <a:pt x="2024861" y="2150262"/>
                              <a:pt x="1830238" y="2045281"/>
                              <a:pt x="1585092" y="2071465"/>
                            </a:cubicBezTo>
                            <a:cubicBezTo>
                              <a:pt x="1339946" y="2097649"/>
                              <a:pt x="1081030" y="2065576"/>
                              <a:pt x="918894" y="2071465"/>
                            </a:cubicBezTo>
                            <a:cubicBezTo>
                              <a:pt x="756758" y="2077354"/>
                              <a:pt x="410960" y="2017497"/>
                              <a:pt x="0" y="2071465"/>
                            </a:cubicBezTo>
                            <a:cubicBezTo>
                              <a:pt x="-22684" y="1834920"/>
                              <a:pt x="46778" y="1693937"/>
                              <a:pt x="0" y="1574313"/>
                            </a:cubicBezTo>
                            <a:cubicBezTo>
                              <a:pt x="-46778" y="1454689"/>
                              <a:pt x="48568" y="1181637"/>
                              <a:pt x="0" y="1077162"/>
                            </a:cubicBezTo>
                            <a:cubicBezTo>
                              <a:pt x="-48568" y="972687"/>
                              <a:pt x="63945" y="789371"/>
                              <a:pt x="0" y="538581"/>
                            </a:cubicBezTo>
                            <a:cubicBezTo>
                              <a:pt x="-63945" y="287791"/>
                              <a:pt x="21906" y="115694"/>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64958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lnSpc>
                <a:spcPct val="100000"/>
              </a:lnSpc>
            </a:pPr>
            <a:r>
              <a:rPr lang="en-US" sz="3200" dirty="0"/>
              <a:t>A random sample of 10 boys had the following I. Q’s: 70, 120, 110, 101, 88, 83, 95, 98, 107, 100. Do these data support the assumption of a population mean I. Q. of 100?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850E22-E4F9-BB7E-CC43-8E27F868B60F}"/>
                  </a:ext>
                </a:extLst>
              </p:cNvPr>
              <p:cNvSpPr txBox="1"/>
              <p:nvPr/>
            </p:nvSpPr>
            <p:spPr>
              <a:xfrm>
                <a:off x="5105260" y="97470"/>
                <a:ext cx="2340570" cy="584775"/>
              </a:xfrm>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0</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=100</m:t>
                      </m:r>
                    </m:oMath>
                  </m:oMathPara>
                </a14:m>
                <a:endParaRPr lang="en-US" sz="3200" dirty="0"/>
              </a:p>
            </p:txBody>
          </p:sp>
        </mc:Choice>
        <mc:Fallback xmlns="">
          <p:sp>
            <p:nvSpPr>
              <p:cNvPr id="4" name="TextBox 3">
                <a:extLst>
                  <a:ext uri="{FF2B5EF4-FFF2-40B4-BE49-F238E27FC236}">
                    <a16:creationId xmlns:a16="http://schemas.microsoft.com/office/drawing/2014/main" id="{0C850E22-E4F9-BB7E-CC43-8E27F868B60F}"/>
                  </a:ext>
                </a:extLst>
              </p:cNvPr>
              <p:cNvSpPr txBox="1">
                <a:spLocks noRot="1" noChangeAspect="1" noMove="1" noResize="1" noEditPoints="1" noAdjustHandles="1" noChangeArrowheads="1" noChangeShapeType="1" noTextEdit="1"/>
              </p:cNvSpPr>
              <p:nvPr/>
            </p:nvSpPr>
            <p:spPr>
              <a:xfrm>
                <a:off x="5105260" y="97470"/>
                <a:ext cx="2340570" cy="584775"/>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0"/>
                          <a:gd name="connsiteY0" fmla="*/ 0 h 584775"/>
                          <a:gd name="connsiteX1" fmla="*/ 538331 w 2340570"/>
                          <a:gd name="connsiteY1" fmla="*/ 0 h 584775"/>
                          <a:gd name="connsiteX2" fmla="*/ 1170285 w 2340570"/>
                          <a:gd name="connsiteY2" fmla="*/ 0 h 584775"/>
                          <a:gd name="connsiteX3" fmla="*/ 1732022 w 2340570"/>
                          <a:gd name="connsiteY3" fmla="*/ 0 h 584775"/>
                          <a:gd name="connsiteX4" fmla="*/ 2340570 w 2340570"/>
                          <a:gd name="connsiteY4" fmla="*/ 0 h 584775"/>
                          <a:gd name="connsiteX5" fmla="*/ 2340570 w 2340570"/>
                          <a:gd name="connsiteY5" fmla="*/ 584775 h 584775"/>
                          <a:gd name="connsiteX6" fmla="*/ 1802239 w 2340570"/>
                          <a:gd name="connsiteY6" fmla="*/ 584775 h 584775"/>
                          <a:gd name="connsiteX7" fmla="*/ 1287314 w 2340570"/>
                          <a:gd name="connsiteY7" fmla="*/ 584775 h 584775"/>
                          <a:gd name="connsiteX8" fmla="*/ 678765 w 2340570"/>
                          <a:gd name="connsiteY8" fmla="*/ 584775 h 584775"/>
                          <a:gd name="connsiteX9" fmla="*/ 0 w 2340570"/>
                          <a:gd name="connsiteY9" fmla="*/ 584775 h 584775"/>
                          <a:gd name="connsiteX10" fmla="*/ 0 w 2340570"/>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0" h="584775" fill="none" extrusionOk="0">
                            <a:moveTo>
                              <a:pt x="0" y="0"/>
                            </a:moveTo>
                            <a:cubicBezTo>
                              <a:pt x="122319" y="5974"/>
                              <a:pt x="296396" y="15801"/>
                              <a:pt x="538331" y="0"/>
                            </a:cubicBezTo>
                            <a:cubicBezTo>
                              <a:pt x="780266" y="-15801"/>
                              <a:pt x="915627" y="-28490"/>
                              <a:pt x="1170285" y="0"/>
                            </a:cubicBezTo>
                            <a:cubicBezTo>
                              <a:pt x="1424943" y="28490"/>
                              <a:pt x="1585666" y="1923"/>
                              <a:pt x="1732022" y="0"/>
                            </a:cubicBezTo>
                            <a:cubicBezTo>
                              <a:pt x="1878378" y="-1923"/>
                              <a:pt x="2076064" y="-4131"/>
                              <a:pt x="2340570" y="0"/>
                            </a:cubicBezTo>
                            <a:cubicBezTo>
                              <a:pt x="2349145" y="199911"/>
                              <a:pt x="2360151" y="459822"/>
                              <a:pt x="2340570" y="584775"/>
                            </a:cubicBezTo>
                            <a:cubicBezTo>
                              <a:pt x="2076279" y="601709"/>
                              <a:pt x="1954292" y="602029"/>
                              <a:pt x="1802239" y="584775"/>
                            </a:cubicBezTo>
                            <a:cubicBezTo>
                              <a:pt x="1650186" y="567521"/>
                              <a:pt x="1440520" y="587265"/>
                              <a:pt x="1287314" y="584775"/>
                            </a:cubicBezTo>
                            <a:cubicBezTo>
                              <a:pt x="1134109" y="582285"/>
                              <a:pt x="938870" y="583999"/>
                              <a:pt x="678765" y="584775"/>
                            </a:cubicBezTo>
                            <a:cubicBezTo>
                              <a:pt x="418660" y="585551"/>
                              <a:pt x="221192" y="601812"/>
                              <a:pt x="0" y="584775"/>
                            </a:cubicBezTo>
                            <a:cubicBezTo>
                              <a:pt x="14868" y="433501"/>
                              <a:pt x="-24001" y="265802"/>
                              <a:pt x="0" y="0"/>
                            </a:cubicBezTo>
                            <a:close/>
                          </a:path>
                          <a:path w="2340570" h="584775" stroke="0" extrusionOk="0">
                            <a:moveTo>
                              <a:pt x="0" y="0"/>
                            </a:moveTo>
                            <a:cubicBezTo>
                              <a:pt x="218887" y="-11127"/>
                              <a:pt x="282562" y="12290"/>
                              <a:pt x="561737" y="0"/>
                            </a:cubicBezTo>
                            <a:cubicBezTo>
                              <a:pt x="840912" y="-12290"/>
                              <a:pt x="970516" y="-21790"/>
                              <a:pt x="1146879" y="0"/>
                            </a:cubicBezTo>
                            <a:cubicBezTo>
                              <a:pt x="1323242" y="21790"/>
                              <a:pt x="1419411" y="21457"/>
                              <a:pt x="1661805" y="0"/>
                            </a:cubicBezTo>
                            <a:cubicBezTo>
                              <a:pt x="1904199" y="-21457"/>
                              <a:pt x="2114827" y="-3926"/>
                              <a:pt x="2340570" y="0"/>
                            </a:cubicBezTo>
                            <a:cubicBezTo>
                              <a:pt x="2361776" y="164888"/>
                              <a:pt x="2350116" y="300486"/>
                              <a:pt x="2340570" y="584775"/>
                            </a:cubicBezTo>
                            <a:cubicBezTo>
                              <a:pt x="2176671" y="572585"/>
                              <a:pt x="1959208" y="608805"/>
                              <a:pt x="1708616" y="584775"/>
                            </a:cubicBezTo>
                            <a:cubicBezTo>
                              <a:pt x="1458024" y="560745"/>
                              <a:pt x="1249520" y="605132"/>
                              <a:pt x="1076662" y="584775"/>
                            </a:cubicBezTo>
                            <a:cubicBezTo>
                              <a:pt x="903804" y="564418"/>
                              <a:pt x="678204" y="589612"/>
                              <a:pt x="561737" y="584775"/>
                            </a:cubicBezTo>
                            <a:cubicBezTo>
                              <a:pt x="445270" y="579938"/>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381657-A3B1-5DCA-11A2-0EDC83190EB7}"/>
                  </a:ext>
                </a:extLst>
              </p:cNvPr>
              <p:cNvSpPr txBox="1"/>
              <p:nvPr/>
            </p:nvSpPr>
            <p:spPr>
              <a:xfrm>
                <a:off x="5105258" y="818023"/>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0" i="1" smtClean="0">
                          <a:latin typeface="Cambria Math" panose="02040503050406030204" pitchFamily="18" charset="0"/>
                        </a:rPr>
                        <m:t>𝜇</m:t>
                      </m:r>
                      <m:r>
                        <a:rPr lang="en-US" sz="3200" b="0" i="1" smtClean="0">
                          <a:latin typeface="Cambria Math" panose="02040503050406030204" pitchFamily="18" charset="0"/>
                        </a:rPr>
                        <m:t>≠100</m:t>
                      </m:r>
                    </m:oMath>
                  </m:oMathPara>
                </a14:m>
                <a:endParaRPr lang="en-US" sz="3200" dirty="0"/>
              </a:p>
            </p:txBody>
          </p:sp>
        </mc:Choice>
        <mc:Fallback xmlns="">
          <p:sp>
            <p:nvSpPr>
              <p:cNvPr id="5" name="TextBox 4">
                <a:extLst>
                  <a:ext uri="{FF2B5EF4-FFF2-40B4-BE49-F238E27FC236}">
                    <a16:creationId xmlns:a16="http://schemas.microsoft.com/office/drawing/2014/main" id="{76381657-A3B1-5DCA-11A2-0EDC83190EB7}"/>
                  </a:ext>
                </a:extLst>
              </p:cNvPr>
              <p:cNvSpPr txBox="1">
                <a:spLocks noRot="1" noChangeAspect="1" noMove="1" noResize="1" noEditPoints="1" noAdjustHandles="1" noChangeArrowheads="1" noChangeShapeType="1" noTextEdit="1"/>
              </p:cNvSpPr>
              <p:nvPr/>
            </p:nvSpPr>
            <p:spPr>
              <a:xfrm>
                <a:off x="5105258" y="818023"/>
                <a:ext cx="2340571" cy="58477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0DF392-B6A0-8FD5-F396-8D6754EB519F}"/>
                  </a:ext>
                </a:extLst>
              </p:cNvPr>
              <p:cNvSpPr txBox="1"/>
              <p:nvPr/>
            </p:nvSpPr>
            <p:spPr>
              <a:xfrm>
                <a:off x="5105258" y="1538576"/>
                <a:ext cx="2340571" cy="584775"/>
              </a:xfrm>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𝛼</m:t>
                      </m:r>
                      <m:r>
                        <a:rPr lang="en-US" sz="3200" b="0" i="1" smtClean="0">
                          <a:latin typeface="Cambria Math" panose="02040503050406030204" pitchFamily="18" charset="0"/>
                        </a:rPr>
                        <m:t>=0.05</m:t>
                      </m:r>
                    </m:oMath>
                  </m:oMathPara>
                </a14:m>
                <a:endParaRPr lang="en-US" sz="3200" dirty="0"/>
              </a:p>
            </p:txBody>
          </p:sp>
        </mc:Choice>
        <mc:Fallback xmlns="">
          <p:sp>
            <p:nvSpPr>
              <p:cNvPr id="6" name="TextBox 5">
                <a:extLst>
                  <a:ext uri="{FF2B5EF4-FFF2-40B4-BE49-F238E27FC236}">
                    <a16:creationId xmlns:a16="http://schemas.microsoft.com/office/drawing/2014/main" id="{F80DF392-B6A0-8FD5-F396-8D6754EB519F}"/>
                  </a:ext>
                </a:extLst>
              </p:cNvPr>
              <p:cNvSpPr txBox="1">
                <a:spLocks noRot="1" noChangeAspect="1" noMove="1" noResize="1" noEditPoints="1" noAdjustHandles="1" noChangeArrowheads="1" noChangeShapeType="1" noTextEdit="1"/>
              </p:cNvSpPr>
              <p:nvPr/>
            </p:nvSpPr>
            <p:spPr>
              <a:xfrm>
                <a:off x="5105258" y="1538576"/>
                <a:ext cx="2340571" cy="584775"/>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2340571"/>
                          <a:gd name="connsiteY0" fmla="*/ 0 h 584775"/>
                          <a:gd name="connsiteX1" fmla="*/ 538331 w 2340571"/>
                          <a:gd name="connsiteY1" fmla="*/ 0 h 584775"/>
                          <a:gd name="connsiteX2" fmla="*/ 1170286 w 2340571"/>
                          <a:gd name="connsiteY2" fmla="*/ 0 h 584775"/>
                          <a:gd name="connsiteX3" fmla="*/ 1732023 w 2340571"/>
                          <a:gd name="connsiteY3" fmla="*/ 0 h 584775"/>
                          <a:gd name="connsiteX4" fmla="*/ 2340571 w 2340571"/>
                          <a:gd name="connsiteY4" fmla="*/ 0 h 584775"/>
                          <a:gd name="connsiteX5" fmla="*/ 2340571 w 2340571"/>
                          <a:gd name="connsiteY5" fmla="*/ 584775 h 584775"/>
                          <a:gd name="connsiteX6" fmla="*/ 1802240 w 2340571"/>
                          <a:gd name="connsiteY6" fmla="*/ 584775 h 584775"/>
                          <a:gd name="connsiteX7" fmla="*/ 1287314 w 2340571"/>
                          <a:gd name="connsiteY7" fmla="*/ 584775 h 584775"/>
                          <a:gd name="connsiteX8" fmla="*/ 678766 w 2340571"/>
                          <a:gd name="connsiteY8" fmla="*/ 584775 h 584775"/>
                          <a:gd name="connsiteX9" fmla="*/ 0 w 2340571"/>
                          <a:gd name="connsiteY9" fmla="*/ 584775 h 584775"/>
                          <a:gd name="connsiteX10" fmla="*/ 0 w 2340571"/>
                          <a:gd name="connsiteY10"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40571" h="584775" fill="none" extrusionOk="0">
                            <a:moveTo>
                              <a:pt x="0" y="0"/>
                            </a:moveTo>
                            <a:cubicBezTo>
                              <a:pt x="122319" y="5974"/>
                              <a:pt x="296396" y="15801"/>
                              <a:pt x="538331" y="0"/>
                            </a:cubicBezTo>
                            <a:cubicBezTo>
                              <a:pt x="780266" y="-15801"/>
                              <a:pt x="909750" y="-29722"/>
                              <a:pt x="1170286" y="0"/>
                            </a:cubicBezTo>
                            <a:cubicBezTo>
                              <a:pt x="1430822" y="29722"/>
                              <a:pt x="1585667" y="1923"/>
                              <a:pt x="1732023" y="0"/>
                            </a:cubicBezTo>
                            <a:cubicBezTo>
                              <a:pt x="1878379" y="-1923"/>
                              <a:pt x="2076065" y="-4131"/>
                              <a:pt x="2340571" y="0"/>
                            </a:cubicBezTo>
                            <a:cubicBezTo>
                              <a:pt x="2349146" y="199911"/>
                              <a:pt x="2360152" y="459822"/>
                              <a:pt x="2340571" y="584775"/>
                            </a:cubicBezTo>
                            <a:cubicBezTo>
                              <a:pt x="2076280" y="601709"/>
                              <a:pt x="1954293" y="602029"/>
                              <a:pt x="1802240" y="584775"/>
                            </a:cubicBezTo>
                            <a:cubicBezTo>
                              <a:pt x="1650187" y="567521"/>
                              <a:pt x="1441677" y="595331"/>
                              <a:pt x="1287314" y="584775"/>
                            </a:cubicBezTo>
                            <a:cubicBezTo>
                              <a:pt x="1132951" y="574219"/>
                              <a:pt x="935056" y="580145"/>
                              <a:pt x="678766" y="584775"/>
                            </a:cubicBezTo>
                            <a:cubicBezTo>
                              <a:pt x="422476" y="589405"/>
                              <a:pt x="223117" y="605427"/>
                              <a:pt x="0" y="584775"/>
                            </a:cubicBezTo>
                            <a:cubicBezTo>
                              <a:pt x="14868" y="433501"/>
                              <a:pt x="-24001" y="265802"/>
                              <a:pt x="0" y="0"/>
                            </a:cubicBezTo>
                            <a:close/>
                          </a:path>
                          <a:path w="2340571" h="584775" stroke="0" extrusionOk="0">
                            <a:moveTo>
                              <a:pt x="0" y="0"/>
                            </a:moveTo>
                            <a:cubicBezTo>
                              <a:pt x="218887" y="-11127"/>
                              <a:pt x="282562" y="12290"/>
                              <a:pt x="561737" y="0"/>
                            </a:cubicBezTo>
                            <a:cubicBezTo>
                              <a:pt x="840912" y="-12290"/>
                              <a:pt x="965859" y="-25949"/>
                              <a:pt x="1146880" y="0"/>
                            </a:cubicBezTo>
                            <a:cubicBezTo>
                              <a:pt x="1327901" y="25949"/>
                              <a:pt x="1422097" y="-23969"/>
                              <a:pt x="1661805" y="0"/>
                            </a:cubicBezTo>
                            <a:cubicBezTo>
                              <a:pt x="1901514" y="23969"/>
                              <a:pt x="2108586" y="-6404"/>
                              <a:pt x="2340571" y="0"/>
                            </a:cubicBezTo>
                            <a:cubicBezTo>
                              <a:pt x="2361777" y="164888"/>
                              <a:pt x="2350117" y="300486"/>
                              <a:pt x="2340571" y="584775"/>
                            </a:cubicBezTo>
                            <a:cubicBezTo>
                              <a:pt x="2176672" y="572585"/>
                              <a:pt x="1959209" y="608805"/>
                              <a:pt x="1708617" y="584775"/>
                            </a:cubicBezTo>
                            <a:cubicBezTo>
                              <a:pt x="1458025" y="560745"/>
                              <a:pt x="1249521" y="605132"/>
                              <a:pt x="1076663" y="584775"/>
                            </a:cubicBezTo>
                            <a:cubicBezTo>
                              <a:pt x="903805" y="564418"/>
                              <a:pt x="680737" y="591534"/>
                              <a:pt x="561737" y="584775"/>
                            </a:cubicBezTo>
                            <a:cubicBezTo>
                              <a:pt x="442737" y="578016"/>
                              <a:pt x="124594" y="579043"/>
                              <a:pt x="0" y="584775"/>
                            </a:cubicBezTo>
                            <a:cubicBezTo>
                              <a:pt x="-17493" y="436070"/>
                              <a:pt x="4700" y="14001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876E91F-FAE9-A62A-DE00-D5C00A732C7D}"/>
                  </a:ext>
                </a:extLst>
              </p:cNvPr>
              <p:cNvSpPr txBox="1"/>
              <p:nvPr/>
            </p:nvSpPr>
            <p:spPr>
              <a:xfrm>
                <a:off x="1283818" y="3859221"/>
                <a:ext cx="3026925" cy="1530034"/>
              </a:xfrm>
              <a:custGeom>
                <a:avLst/>
                <a:gdLst>
                  <a:gd name="connsiteX0" fmla="*/ 0 w 3026925"/>
                  <a:gd name="connsiteY0" fmla="*/ 0 h 1530034"/>
                  <a:gd name="connsiteX1" fmla="*/ 665924 w 3026925"/>
                  <a:gd name="connsiteY1" fmla="*/ 0 h 1530034"/>
                  <a:gd name="connsiteX2" fmla="*/ 1331847 w 3026925"/>
                  <a:gd name="connsiteY2" fmla="*/ 0 h 1530034"/>
                  <a:gd name="connsiteX3" fmla="*/ 1846424 w 3026925"/>
                  <a:gd name="connsiteY3" fmla="*/ 0 h 1530034"/>
                  <a:gd name="connsiteX4" fmla="*/ 2512348 w 3026925"/>
                  <a:gd name="connsiteY4" fmla="*/ 0 h 1530034"/>
                  <a:gd name="connsiteX5" fmla="*/ 3026925 w 3026925"/>
                  <a:gd name="connsiteY5" fmla="*/ 0 h 1530034"/>
                  <a:gd name="connsiteX6" fmla="*/ 3026925 w 3026925"/>
                  <a:gd name="connsiteY6" fmla="*/ 479411 h 1530034"/>
                  <a:gd name="connsiteX7" fmla="*/ 3026925 w 3026925"/>
                  <a:gd name="connsiteY7" fmla="*/ 974122 h 1530034"/>
                  <a:gd name="connsiteX8" fmla="*/ 3026925 w 3026925"/>
                  <a:gd name="connsiteY8" fmla="*/ 1530034 h 1530034"/>
                  <a:gd name="connsiteX9" fmla="*/ 2391271 w 3026925"/>
                  <a:gd name="connsiteY9" fmla="*/ 1530034 h 1530034"/>
                  <a:gd name="connsiteX10" fmla="*/ 1725347 w 3026925"/>
                  <a:gd name="connsiteY10" fmla="*/ 1530034 h 1530034"/>
                  <a:gd name="connsiteX11" fmla="*/ 1089693 w 3026925"/>
                  <a:gd name="connsiteY11" fmla="*/ 1530034 h 1530034"/>
                  <a:gd name="connsiteX12" fmla="*/ 544846 w 3026925"/>
                  <a:gd name="connsiteY12" fmla="*/ 1530034 h 1530034"/>
                  <a:gd name="connsiteX13" fmla="*/ 0 w 3026925"/>
                  <a:gd name="connsiteY13" fmla="*/ 1530034 h 1530034"/>
                  <a:gd name="connsiteX14" fmla="*/ 0 w 3026925"/>
                  <a:gd name="connsiteY14" fmla="*/ 1035323 h 1530034"/>
                  <a:gd name="connsiteX15" fmla="*/ 0 w 3026925"/>
                  <a:gd name="connsiteY15" fmla="*/ 571213 h 1530034"/>
                  <a:gd name="connsiteX16" fmla="*/ 0 w 3026925"/>
                  <a:gd name="connsiteY16"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6925" h="1530034" fill="none" extrusionOk="0">
                    <a:moveTo>
                      <a:pt x="0" y="0"/>
                    </a:moveTo>
                    <a:cubicBezTo>
                      <a:pt x="193615" y="-13796"/>
                      <a:pt x="416747" y="17397"/>
                      <a:pt x="665924" y="0"/>
                    </a:cubicBezTo>
                    <a:cubicBezTo>
                      <a:pt x="915101" y="-17397"/>
                      <a:pt x="1057011" y="-18663"/>
                      <a:pt x="1331847" y="0"/>
                    </a:cubicBezTo>
                    <a:cubicBezTo>
                      <a:pt x="1606683" y="18663"/>
                      <a:pt x="1696108" y="-23373"/>
                      <a:pt x="1846424" y="0"/>
                    </a:cubicBezTo>
                    <a:cubicBezTo>
                      <a:pt x="1996740" y="23373"/>
                      <a:pt x="2261117" y="-31298"/>
                      <a:pt x="2512348" y="0"/>
                    </a:cubicBezTo>
                    <a:cubicBezTo>
                      <a:pt x="2763579" y="31298"/>
                      <a:pt x="2795476" y="-3317"/>
                      <a:pt x="3026925" y="0"/>
                    </a:cubicBezTo>
                    <a:cubicBezTo>
                      <a:pt x="3009488" y="223118"/>
                      <a:pt x="3021454" y="289145"/>
                      <a:pt x="3026925" y="479411"/>
                    </a:cubicBezTo>
                    <a:cubicBezTo>
                      <a:pt x="3032396" y="669677"/>
                      <a:pt x="3025932" y="736518"/>
                      <a:pt x="3026925" y="974122"/>
                    </a:cubicBezTo>
                    <a:cubicBezTo>
                      <a:pt x="3027918" y="1211726"/>
                      <a:pt x="3013071" y="1307864"/>
                      <a:pt x="3026925" y="1530034"/>
                    </a:cubicBezTo>
                    <a:cubicBezTo>
                      <a:pt x="2824512" y="1512959"/>
                      <a:pt x="2593792" y="1536326"/>
                      <a:pt x="2391271" y="1530034"/>
                    </a:cubicBezTo>
                    <a:cubicBezTo>
                      <a:pt x="2188750" y="1523742"/>
                      <a:pt x="2053373" y="1535994"/>
                      <a:pt x="1725347" y="1530034"/>
                    </a:cubicBezTo>
                    <a:cubicBezTo>
                      <a:pt x="1397321" y="1524074"/>
                      <a:pt x="1304556" y="1505772"/>
                      <a:pt x="1089693" y="1530034"/>
                    </a:cubicBezTo>
                    <a:cubicBezTo>
                      <a:pt x="874830" y="1554296"/>
                      <a:pt x="707415" y="1528585"/>
                      <a:pt x="544846" y="1530034"/>
                    </a:cubicBezTo>
                    <a:cubicBezTo>
                      <a:pt x="382277" y="1531483"/>
                      <a:pt x="222562" y="1503644"/>
                      <a:pt x="0" y="1530034"/>
                    </a:cubicBezTo>
                    <a:cubicBezTo>
                      <a:pt x="-12736" y="1362194"/>
                      <a:pt x="16288" y="1233328"/>
                      <a:pt x="0" y="1035323"/>
                    </a:cubicBezTo>
                    <a:cubicBezTo>
                      <a:pt x="-16288" y="837318"/>
                      <a:pt x="-7911" y="705939"/>
                      <a:pt x="0" y="571213"/>
                    </a:cubicBezTo>
                    <a:cubicBezTo>
                      <a:pt x="7911" y="436487"/>
                      <a:pt x="14190" y="128128"/>
                      <a:pt x="0" y="0"/>
                    </a:cubicBezTo>
                    <a:close/>
                  </a:path>
                  <a:path w="3026925" h="1530034" stroke="0" extrusionOk="0">
                    <a:moveTo>
                      <a:pt x="0" y="0"/>
                    </a:moveTo>
                    <a:cubicBezTo>
                      <a:pt x="190482" y="-2100"/>
                      <a:pt x="313596" y="12093"/>
                      <a:pt x="575116" y="0"/>
                    </a:cubicBezTo>
                    <a:cubicBezTo>
                      <a:pt x="836636" y="-12093"/>
                      <a:pt x="971208" y="-18555"/>
                      <a:pt x="1180501" y="0"/>
                    </a:cubicBezTo>
                    <a:cubicBezTo>
                      <a:pt x="1389795" y="18555"/>
                      <a:pt x="1463679" y="-22366"/>
                      <a:pt x="1695078" y="0"/>
                    </a:cubicBezTo>
                    <a:cubicBezTo>
                      <a:pt x="1926477" y="22366"/>
                      <a:pt x="2060875" y="2533"/>
                      <a:pt x="2209655" y="0"/>
                    </a:cubicBezTo>
                    <a:cubicBezTo>
                      <a:pt x="2358435" y="-2533"/>
                      <a:pt x="2774638" y="-40708"/>
                      <a:pt x="3026925" y="0"/>
                    </a:cubicBezTo>
                    <a:cubicBezTo>
                      <a:pt x="3047882" y="227371"/>
                      <a:pt x="3025276" y="327804"/>
                      <a:pt x="3026925" y="525312"/>
                    </a:cubicBezTo>
                    <a:cubicBezTo>
                      <a:pt x="3028574" y="722820"/>
                      <a:pt x="3005457" y="783711"/>
                      <a:pt x="3026925" y="1004722"/>
                    </a:cubicBezTo>
                    <a:cubicBezTo>
                      <a:pt x="3048394" y="1225733"/>
                      <a:pt x="3010940" y="1366643"/>
                      <a:pt x="3026925" y="1530034"/>
                    </a:cubicBezTo>
                    <a:cubicBezTo>
                      <a:pt x="2852433" y="1540954"/>
                      <a:pt x="2705817" y="1505975"/>
                      <a:pt x="2451809" y="1530034"/>
                    </a:cubicBezTo>
                    <a:cubicBezTo>
                      <a:pt x="2197801" y="1554093"/>
                      <a:pt x="2062805" y="1538419"/>
                      <a:pt x="1876694" y="1530034"/>
                    </a:cubicBezTo>
                    <a:cubicBezTo>
                      <a:pt x="1690584" y="1521649"/>
                      <a:pt x="1405240" y="1551668"/>
                      <a:pt x="1241039" y="1530034"/>
                    </a:cubicBezTo>
                    <a:cubicBezTo>
                      <a:pt x="1076838" y="1508400"/>
                      <a:pt x="726038" y="1504158"/>
                      <a:pt x="575116" y="1530034"/>
                    </a:cubicBezTo>
                    <a:cubicBezTo>
                      <a:pt x="424194" y="1555910"/>
                      <a:pt x="246309" y="1532193"/>
                      <a:pt x="0" y="1530034"/>
                    </a:cubicBezTo>
                    <a:cubicBezTo>
                      <a:pt x="14955" y="1328732"/>
                      <a:pt x="14282" y="1225027"/>
                      <a:pt x="0" y="1050623"/>
                    </a:cubicBezTo>
                    <a:cubicBezTo>
                      <a:pt x="-14282" y="876219"/>
                      <a:pt x="15314" y="759666"/>
                      <a:pt x="0" y="586513"/>
                    </a:cubicBezTo>
                    <a:cubicBezTo>
                      <a:pt x="-15314" y="413360"/>
                      <a:pt x="17937" y="133700"/>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𝑡</m:t>
                          </m:r>
                        </m:e>
                        <m:sub>
                          <m:r>
                            <a:rPr lang="en-US" sz="3200" b="0" i="1" smtClean="0">
                              <a:latin typeface="Cambria Math" panose="02040503050406030204" pitchFamily="18" charset="0"/>
                            </a:rPr>
                            <m:t>𝐶𝐴𝐿</m:t>
                          </m:r>
                        </m:sub>
                      </m:sSub>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0</m:t>
                              </m:r>
                            </m:sub>
                          </m:sSub>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𝑠</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den>
                          </m:f>
                        </m:den>
                      </m:f>
                    </m:oMath>
                  </m:oMathPara>
                </a14:m>
                <a:endParaRPr lang="en-US" sz="3200" dirty="0"/>
              </a:p>
            </p:txBody>
          </p:sp>
        </mc:Choice>
        <mc:Fallback xmlns="">
          <p:sp>
            <p:nvSpPr>
              <p:cNvPr id="7" name="TextBox 6">
                <a:extLst>
                  <a:ext uri="{FF2B5EF4-FFF2-40B4-BE49-F238E27FC236}">
                    <a16:creationId xmlns:a16="http://schemas.microsoft.com/office/drawing/2014/main" id="{3876E91F-FAE9-A62A-DE00-D5C00A732C7D}"/>
                  </a:ext>
                </a:extLst>
              </p:cNvPr>
              <p:cNvSpPr txBox="1">
                <a:spLocks noRot="1" noChangeAspect="1" noMove="1" noResize="1" noEditPoints="1" noAdjustHandles="1" noChangeArrowheads="1" noChangeShapeType="1" noTextEdit="1"/>
              </p:cNvSpPr>
              <p:nvPr/>
            </p:nvSpPr>
            <p:spPr>
              <a:xfrm>
                <a:off x="1283818" y="3859221"/>
                <a:ext cx="3026925" cy="1530034"/>
              </a:xfrm>
              <a:prstGeom prst="rect">
                <a:avLst/>
              </a:prstGeom>
              <a:blipFill>
                <a:blip r:embed="rId5"/>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3026925"/>
                          <a:gd name="connsiteY0" fmla="*/ 0 h 1530034"/>
                          <a:gd name="connsiteX1" fmla="*/ 665924 w 3026925"/>
                          <a:gd name="connsiteY1" fmla="*/ 0 h 1530034"/>
                          <a:gd name="connsiteX2" fmla="*/ 1331847 w 3026925"/>
                          <a:gd name="connsiteY2" fmla="*/ 0 h 1530034"/>
                          <a:gd name="connsiteX3" fmla="*/ 1846424 w 3026925"/>
                          <a:gd name="connsiteY3" fmla="*/ 0 h 1530034"/>
                          <a:gd name="connsiteX4" fmla="*/ 2512348 w 3026925"/>
                          <a:gd name="connsiteY4" fmla="*/ 0 h 1530034"/>
                          <a:gd name="connsiteX5" fmla="*/ 3026925 w 3026925"/>
                          <a:gd name="connsiteY5" fmla="*/ 0 h 1530034"/>
                          <a:gd name="connsiteX6" fmla="*/ 3026925 w 3026925"/>
                          <a:gd name="connsiteY6" fmla="*/ 479411 h 1530034"/>
                          <a:gd name="connsiteX7" fmla="*/ 3026925 w 3026925"/>
                          <a:gd name="connsiteY7" fmla="*/ 974122 h 1530034"/>
                          <a:gd name="connsiteX8" fmla="*/ 3026925 w 3026925"/>
                          <a:gd name="connsiteY8" fmla="*/ 1530034 h 1530034"/>
                          <a:gd name="connsiteX9" fmla="*/ 2391271 w 3026925"/>
                          <a:gd name="connsiteY9" fmla="*/ 1530034 h 1530034"/>
                          <a:gd name="connsiteX10" fmla="*/ 1725347 w 3026925"/>
                          <a:gd name="connsiteY10" fmla="*/ 1530034 h 1530034"/>
                          <a:gd name="connsiteX11" fmla="*/ 1089693 w 3026925"/>
                          <a:gd name="connsiteY11" fmla="*/ 1530034 h 1530034"/>
                          <a:gd name="connsiteX12" fmla="*/ 544846 w 3026925"/>
                          <a:gd name="connsiteY12" fmla="*/ 1530034 h 1530034"/>
                          <a:gd name="connsiteX13" fmla="*/ 0 w 3026925"/>
                          <a:gd name="connsiteY13" fmla="*/ 1530034 h 1530034"/>
                          <a:gd name="connsiteX14" fmla="*/ 0 w 3026925"/>
                          <a:gd name="connsiteY14" fmla="*/ 1035323 h 1530034"/>
                          <a:gd name="connsiteX15" fmla="*/ 0 w 3026925"/>
                          <a:gd name="connsiteY15" fmla="*/ 571213 h 1530034"/>
                          <a:gd name="connsiteX16" fmla="*/ 0 w 3026925"/>
                          <a:gd name="connsiteY16" fmla="*/ 0 h 153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26925" h="1530034" fill="none" extrusionOk="0">
                            <a:moveTo>
                              <a:pt x="0" y="0"/>
                            </a:moveTo>
                            <a:cubicBezTo>
                              <a:pt x="193615" y="-13796"/>
                              <a:pt x="416747" y="17397"/>
                              <a:pt x="665924" y="0"/>
                            </a:cubicBezTo>
                            <a:cubicBezTo>
                              <a:pt x="915101" y="-17397"/>
                              <a:pt x="1057011" y="-18663"/>
                              <a:pt x="1331847" y="0"/>
                            </a:cubicBezTo>
                            <a:cubicBezTo>
                              <a:pt x="1606683" y="18663"/>
                              <a:pt x="1696108" y="-23373"/>
                              <a:pt x="1846424" y="0"/>
                            </a:cubicBezTo>
                            <a:cubicBezTo>
                              <a:pt x="1996740" y="23373"/>
                              <a:pt x="2261117" y="-31298"/>
                              <a:pt x="2512348" y="0"/>
                            </a:cubicBezTo>
                            <a:cubicBezTo>
                              <a:pt x="2763579" y="31298"/>
                              <a:pt x="2795476" y="-3317"/>
                              <a:pt x="3026925" y="0"/>
                            </a:cubicBezTo>
                            <a:cubicBezTo>
                              <a:pt x="3009488" y="223118"/>
                              <a:pt x="3021454" y="289145"/>
                              <a:pt x="3026925" y="479411"/>
                            </a:cubicBezTo>
                            <a:cubicBezTo>
                              <a:pt x="3032396" y="669677"/>
                              <a:pt x="3025932" y="736518"/>
                              <a:pt x="3026925" y="974122"/>
                            </a:cubicBezTo>
                            <a:cubicBezTo>
                              <a:pt x="3027918" y="1211726"/>
                              <a:pt x="3013071" y="1307864"/>
                              <a:pt x="3026925" y="1530034"/>
                            </a:cubicBezTo>
                            <a:cubicBezTo>
                              <a:pt x="2824512" y="1512959"/>
                              <a:pt x="2593792" y="1536326"/>
                              <a:pt x="2391271" y="1530034"/>
                            </a:cubicBezTo>
                            <a:cubicBezTo>
                              <a:pt x="2188750" y="1523742"/>
                              <a:pt x="2053373" y="1535994"/>
                              <a:pt x="1725347" y="1530034"/>
                            </a:cubicBezTo>
                            <a:cubicBezTo>
                              <a:pt x="1397321" y="1524074"/>
                              <a:pt x="1304556" y="1505772"/>
                              <a:pt x="1089693" y="1530034"/>
                            </a:cubicBezTo>
                            <a:cubicBezTo>
                              <a:pt x="874830" y="1554296"/>
                              <a:pt x="707415" y="1528585"/>
                              <a:pt x="544846" y="1530034"/>
                            </a:cubicBezTo>
                            <a:cubicBezTo>
                              <a:pt x="382277" y="1531483"/>
                              <a:pt x="222562" y="1503644"/>
                              <a:pt x="0" y="1530034"/>
                            </a:cubicBezTo>
                            <a:cubicBezTo>
                              <a:pt x="-12736" y="1362194"/>
                              <a:pt x="16288" y="1233328"/>
                              <a:pt x="0" y="1035323"/>
                            </a:cubicBezTo>
                            <a:cubicBezTo>
                              <a:pt x="-16288" y="837318"/>
                              <a:pt x="-7911" y="705939"/>
                              <a:pt x="0" y="571213"/>
                            </a:cubicBezTo>
                            <a:cubicBezTo>
                              <a:pt x="7911" y="436487"/>
                              <a:pt x="14190" y="128128"/>
                              <a:pt x="0" y="0"/>
                            </a:cubicBezTo>
                            <a:close/>
                          </a:path>
                          <a:path w="3026925" h="1530034" stroke="0" extrusionOk="0">
                            <a:moveTo>
                              <a:pt x="0" y="0"/>
                            </a:moveTo>
                            <a:cubicBezTo>
                              <a:pt x="190482" y="-2100"/>
                              <a:pt x="313596" y="12093"/>
                              <a:pt x="575116" y="0"/>
                            </a:cubicBezTo>
                            <a:cubicBezTo>
                              <a:pt x="836636" y="-12093"/>
                              <a:pt x="971208" y="-18555"/>
                              <a:pt x="1180501" y="0"/>
                            </a:cubicBezTo>
                            <a:cubicBezTo>
                              <a:pt x="1389795" y="18555"/>
                              <a:pt x="1463679" y="-22366"/>
                              <a:pt x="1695078" y="0"/>
                            </a:cubicBezTo>
                            <a:cubicBezTo>
                              <a:pt x="1926477" y="22366"/>
                              <a:pt x="2060875" y="2533"/>
                              <a:pt x="2209655" y="0"/>
                            </a:cubicBezTo>
                            <a:cubicBezTo>
                              <a:pt x="2358435" y="-2533"/>
                              <a:pt x="2774638" y="-40708"/>
                              <a:pt x="3026925" y="0"/>
                            </a:cubicBezTo>
                            <a:cubicBezTo>
                              <a:pt x="3047882" y="227371"/>
                              <a:pt x="3025276" y="327804"/>
                              <a:pt x="3026925" y="525312"/>
                            </a:cubicBezTo>
                            <a:cubicBezTo>
                              <a:pt x="3028574" y="722820"/>
                              <a:pt x="3005457" y="783711"/>
                              <a:pt x="3026925" y="1004722"/>
                            </a:cubicBezTo>
                            <a:cubicBezTo>
                              <a:pt x="3048394" y="1225733"/>
                              <a:pt x="3010940" y="1366643"/>
                              <a:pt x="3026925" y="1530034"/>
                            </a:cubicBezTo>
                            <a:cubicBezTo>
                              <a:pt x="2852433" y="1540954"/>
                              <a:pt x="2705817" y="1505975"/>
                              <a:pt x="2451809" y="1530034"/>
                            </a:cubicBezTo>
                            <a:cubicBezTo>
                              <a:pt x="2197801" y="1554093"/>
                              <a:pt x="2062805" y="1538419"/>
                              <a:pt x="1876694" y="1530034"/>
                            </a:cubicBezTo>
                            <a:cubicBezTo>
                              <a:pt x="1690584" y="1521649"/>
                              <a:pt x="1405240" y="1551668"/>
                              <a:pt x="1241039" y="1530034"/>
                            </a:cubicBezTo>
                            <a:cubicBezTo>
                              <a:pt x="1076838" y="1508400"/>
                              <a:pt x="726038" y="1504158"/>
                              <a:pt x="575116" y="1530034"/>
                            </a:cubicBezTo>
                            <a:cubicBezTo>
                              <a:pt x="424194" y="1555910"/>
                              <a:pt x="246309" y="1532193"/>
                              <a:pt x="0" y="1530034"/>
                            </a:cubicBezTo>
                            <a:cubicBezTo>
                              <a:pt x="14955" y="1328732"/>
                              <a:pt x="14282" y="1225027"/>
                              <a:pt x="0" y="1050623"/>
                            </a:cubicBezTo>
                            <a:cubicBezTo>
                              <a:pt x="-14282" y="876219"/>
                              <a:pt x="15314" y="759666"/>
                              <a:pt x="0" y="586513"/>
                            </a:cubicBezTo>
                            <a:cubicBezTo>
                              <a:pt x="-15314" y="413360"/>
                              <a:pt x="17937" y="133700"/>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F69A9C-8FD4-EB2E-E260-2D4D92993F6C}"/>
                  </a:ext>
                </a:extLst>
              </p:cNvPr>
              <p:cNvSpPr txBox="1"/>
              <p:nvPr/>
            </p:nvSpPr>
            <p:spPr>
              <a:xfrm>
                <a:off x="4757863" y="3859221"/>
                <a:ext cx="7221217" cy="1611980"/>
              </a:xfrm>
              <a:custGeom>
                <a:avLst/>
                <a:gdLst>
                  <a:gd name="connsiteX0" fmla="*/ 0 w 7221217"/>
                  <a:gd name="connsiteY0" fmla="*/ 0 h 1611980"/>
                  <a:gd name="connsiteX1" fmla="*/ 728686 w 7221217"/>
                  <a:gd name="connsiteY1" fmla="*/ 0 h 1611980"/>
                  <a:gd name="connsiteX2" fmla="*/ 1240736 w 7221217"/>
                  <a:gd name="connsiteY2" fmla="*/ 0 h 1611980"/>
                  <a:gd name="connsiteX3" fmla="*/ 1680574 w 7221217"/>
                  <a:gd name="connsiteY3" fmla="*/ 0 h 1611980"/>
                  <a:gd name="connsiteX4" fmla="*/ 2481473 w 7221217"/>
                  <a:gd name="connsiteY4" fmla="*/ 0 h 1611980"/>
                  <a:gd name="connsiteX5" fmla="*/ 3210159 w 7221217"/>
                  <a:gd name="connsiteY5" fmla="*/ 0 h 1611980"/>
                  <a:gd name="connsiteX6" fmla="*/ 3938846 w 7221217"/>
                  <a:gd name="connsiteY6" fmla="*/ 0 h 1611980"/>
                  <a:gd name="connsiteX7" fmla="*/ 4523108 w 7221217"/>
                  <a:gd name="connsiteY7" fmla="*/ 0 h 1611980"/>
                  <a:gd name="connsiteX8" fmla="*/ 5035158 w 7221217"/>
                  <a:gd name="connsiteY8" fmla="*/ 0 h 1611980"/>
                  <a:gd name="connsiteX9" fmla="*/ 5619420 w 7221217"/>
                  <a:gd name="connsiteY9" fmla="*/ 0 h 1611980"/>
                  <a:gd name="connsiteX10" fmla="*/ 6203682 w 7221217"/>
                  <a:gd name="connsiteY10" fmla="*/ 0 h 1611980"/>
                  <a:gd name="connsiteX11" fmla="*/ 7221217 w 7221217"/>
                  <a:gd name="connsiteY11" fmla="*/ 0 h 1611980"/>
                  <a:gd name="connsiteX12" fmla="*/ 7221217 w 7221217"/>
                  <a:gd name="connsiteY12" fmla="*/ 521207 h 1611980"/>
                  <a:gd name="connsiteX13" fmla="*/ 7221217 w 7221217"/>
                  <a:gd name="connsiteY13" fmla="*/ 1058534 h 1611980"/>
                  <a:gd name="connsiteX14" fmla="*/ 7221217 w 7221217"/>
                  <a:gd name="connsiteY14" fmla="*/ 1611980 h 1611980"/>
                  <a:gd name="connsiteX15" fmla="*/ 6492531 w 7221217"/>
                  <a:gd name="connsiteY15" fmla="*/ 1611980 h 1611980"/>
                  <a:gd name="connsiteX16" fmla="*/ 5908268 w 7221217"/>
                  <a:gd name="connsiteY16" fmla="*/ 1611980 h 1611980"/>
                  <a:gd name="connsiteX17" fmla="*/ 5107370 w 7221217"/>
                  <a:gd name="connsiteY17" fmla="*/ 1611980 h 1611980"/>
                  <a:gd name="connsiteX18" fmla="*/ 4667532 w 7221217"/>
                  <a:gd name="connsiteY18" fmla="*/ 1611980 h 1611980"/>
                  <a:gd name="connsiteX19" fmla="*/ 4227694 w 7221217"/>
                  <a:gd name="connsiteY19" fmla="*/ 1611980 h 1611980"/>
                  <a:gd name="connsiteX20" fmla="*/ 3715644 w 7221217"/>
                  <a:gd name="connsiteY20" fmla="*/ 1611980 h 1611980"/>
                  <a:gd name="connsiteX21" fmla="*/ 3203594 w 7221217"/>
                  <a:gd name="connsiteY21" fmla="*/ 1611980 h 1611980"/>
                  <a:gd name="connsiteX22" fmla="*/ 2763757 w 7221217"/>
                  <a:gd name="connsiteY22" fmla="*/ 1611980 h 1611980"/>
                  <a:gd name="connsiteX23" fmla="*/ 2323919 w 7221217"/>
                  <a:gd name="connsiteY23" fmla="*/ 1611980 h 1611980"/>
                  <a:gd name="connsiteX24" fmla="*/ 1811869 w 7221217"/>
                  <a:gd name="connsiteY24" fmla="*/ 1611980 h 1611980"/>
                  <a:gd name="connsiteX25" fmla="*/ 1372031 w 7221217"/>
                  <a:gd name="connsiteY25" fmla="*/ 1611980 h 1611980"/>
                  <a:gd name="connsiteX26" fmla="*/ 787769 w 7221217"/>
                  <a:gd name="connsiteY26" fmla="*/ 1611980 h 1611980"/>
                  <a:gd name="connsiteX27" fmla="*/ 0 w 7221217"/>
                  <a:gd name="connsiteY27" fmla="*/ 1611980 h 1611980"/>
                  <a:gd name="connsiteX28" fmla="*/ 0 w 7221217"/>
                  <a:gd name="connsiteY28" fmla="*/ 1090773 h 1611980"/>
                  <a:gd name="connsiteX29" fmla="*/ 0 w 7221217"/>
                  <a:gd name="connsiteY29" fmla="*/ 601806 h 1611980"/>
                  <a:gd name="connsiteX30" fmla="*/ 0 w 7221217"/>
                  <a:gd name="connsiteY30" fmla="*/ 0 h 161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21217" h="1611980" fill="none" extrusionOk="0">
                    <a:moveTo>
                      <a:pt x="0" y="0"/>
                    </a:moveTo>
                    <a:cubicBezTo>
                      <a:pt x="360411" y="-3209"/>
                      <a:pt x="528090" y="31619"/>
                      <a:pt x="728686" y="0"/>
                    </a:cubicBezTo>
                    <a:cubicBezTo>
                      <a:pt x="929282" y="-31619"/>
                      <a:pt x="1048287" y="-15442"/>
                      <a:pt x="1240736" y="0"/>
                    </a:cubicBezTo>
                    <a:cubicBezTo>
                      <a:pt x="1433185" y="15442"/>
                      <a:pt x="1575073" y="-4461"/>
                      <a:pt x="1680574" y="0"/>
                    </a:cubicBezTo>
                    <a:cubicBezTo>
                      <a:pt x="1786075" y="4461"/>
                      <a:pt x="2175638" y="-31882"/>
                      <a:pt x="2481473" y="0"/>
                    </a:cubicBezTo>
                    <a:cubicBezTo>
                      <a:pt x="2787308" y="31882"/>
                      <a:pt x="2979312" y="-2641"/>
                      <a:pt x="3210159" y="0"/>
                    </a:cubicBezTo>
                    <a:cubicBezTo>
                      <a:pt x="3441006" y="2641"/>
                      <a:pt x="3751987" y="-1153"/>
                      <a:pt x="3938846" y="0"/>
                    </a:cubicBezTo>
                    <a:cubicBezTo>
                      <a:pt x="4125705" y="1153"/>
                      <a:pt x="4328956" y="27192"/>
                      <a:pt x="4523108" y="0"/>
                    </a:cubicBezTo>
                    <a:cubicBezTo>
                      <a:pt x="4717260" y="-27192"/>
                      <a:pt x="4931834" y="7294"/>
                      <a:pt x="5035158" y="0"/>
                    </a:cubicBezTo>
                    <a:cubicBezTo>
                      <a:pt x="5138482" y="-7294"/>
                      <a:pt x="5405321" y="-10700"/>
                      <a:pt x="5619420" y="0"/>
                    </a:cubicBezTo>
                    <a:cubicBezTo>
                      <a:pt x="5833519" y="10700"/>
                      <a:pt x="5934606" y="-12907"/>
                      <a:pt x="6203682" y="0"/>
                    </a:cubicBezTo>
                    <a:cubicBezTo>
                      <a:pt x="6472758" y="12907"/>
                      <a:pt x="6806220" y="-2736"/>
                      <a:pt x="7221217" y="0"/>
                    </a:cubicBezTo>
                    <a:cubicBezTo>
                      <a:pt x="7202028" y="142072"/>
                      <a:pt x="7213374" y="312164"/>
                      <a:pt x="7221217" y="521207"/>
                    </a:cubicBezTo>
                    <a:cubicBezTo>
                      <a:pt x="7229060" y="730250"/>
                      <a:pt x="7234393" y="873415"/>
                      <a:pt x="7221217" y="1058534"/>
                    </a:cubicBezTo>
                    <a:cubicBezTo>
                      <a:pt x="7208041" y="1243653"/>
                      <a:pt x="7197333" y="1444294"/>
                      <a:pt x="7221217" y="1611980"/>
                    </a:cubicBezTo>
                    <a:cubicBezTo>
                      <a:pt x="7032988" y="1613877"/>
                      <a:pt x="6778298" y="1632066"/>
                      <a:pt x="6492531" y="1611980"/>
                    </a:cubicBezTo>
                    <a:cubicBezTo>
                      <a:pt x="6206764" y="1591894"/>
                      <a:pt x="6043817" y="1607388"/>
                      <a:pt x="5908268" y="1611980"/>
                    </a:cubicBezTo>
                    <a:cubicBezTo>
                      <a:pt x="5772719" y="1616572"/>
                      <a:pt x="5385886" y="1640442"/>
                      <a:pt x="5107370" y="1611980"/>
                    </a:cubicBezTo>
                    <a:cubicBezTo>
                      <a:pt x="4828854" y="1583518"/>
                      <a:pt x="4868601" y="1610113"/>
                      <a:pt x="4667532" y="1611980"/>
                    </a:cubicBezTo>
                    <a:cubicBezTo>
                      <a:pt x="4466463" y="1613847"/>
                      <a:pt x="4441443" y="1600209"/>
                      <a:pt x="4227694" y="1611980"/>
                    </a:cubicBezTo>
                    <a:cubicBezTo>
                      <a:pt x="4013945" y="1623751"/>
                      <a:pt x="3891529" y="1619816"/>
                      <a:pt x="3715644" y="1611980"/>
                    </a:cubicBezTo>
                    <a:cubicBezTo>
                      <a:pt x="3539759" y="1604145"/>
                      <a:pt x="3394162" y="1627143"/>
                      <a:pt x="3203594" y="1611980"/>
                    </a:cubicBezTo>
                    <a:cubicBezTo>
                      <a:pt x="3013026" y="1596818"/>
                      <a:pt x="2968523" y="1617113"/>
                      <a:pt x="2763757" y="1611980"/>
                    </a:cubicBezTo>
                    <a:cubicBezTo>
                      <a:pt x="2558991" y="1606847"/>
                      <a:pt x="2456640" y="1604061"/>
                      <a:pt x="2323919" y="1611980"/>
                    </a:cubicBezTo>
                    <a:cubicBezTo>
                      <a:pt x="2191198" y="1619899"/>
                      <a:pt x="2038517" y="1624935"/>
                      <a:pt x="1811869" y="1611980"/>
                    </a:cubicBezTo>
                    <a:cubicBezTo>
                      <a:pt x="1585221" y="1599026"/>
                      <a:pt x="1462587" y="1625737"/>
                      <a:pt x="1372031" y="1611980"/>
                    </a:cubicBezTo>
                    <a:cubicBezTo>
                      <a:pt x="1281475" y="1598223"/>
                      <a:pt x="1032786" y="1588520"/>
                      <a:pt x="787769" y="1611980"/>
                    </a:cubicBezTo>
                    <a:cubicBezTo>
                      <a:pt x="542752" y="1635440"/>
                      <a:pt x="300728" y="1599610"/>
                      <a:pt x="0" y="1611980"/>
                    </a:cubicBezTo>
                    <a:cubicBezTo>
                      <a:pt x="17836" y="1357981"/>
                      <a:pt x="-16460" y="1267186"/>
                      <a:pt x="0" y="1090773"/>
                    </a:cubicBezTo>
                    <a:cubicBezTo>
                      <a:pt x="16460" y="914360"/>
                      <a:pt x="-2454" y="783831"/>
                      <a:pt x="0" y="601806"/>
                    </a:cubicBezTo>
                    <a:cubicBezTo>
                      <a:pt x="2454" y="419781"/>
                      <a:pt x="5968" y="222041"/>
                      <a:pt x="0" y="0"/>
                    </a:cubicBezTo>
                    <a:close/>
                  </a:path>
                  <a:path w="7221217" h="1611980" stroke="0" extrusionOk="0">
                    <a:moveTo>
                      <a:pt x="0" y="0"/>
                    </a:moveTo>
                    <a:cubicBezTo>
                      <a:pt x="205032" y="-9188"/>
                      <a:pt x="465733" y="-2205"/>
                      <a:pt x="584262" y="0"/>
                    </a:cubicBezTo>
                    <a:cubicBezTo>
                      <a:pt x="702791" y="2205"/>
                      <a:pt x="1043095" y="-18829"/>
                      <a:pt x="1240736" y="0"/>
                    </a:cubicBezTo>
                    <a:cubicBezTo>
                      <a:pt x="1438377" y="18829"/>
                      <a:pt x="1463737" y="-93"/>
                      <a:pt x="1680574" y="0"/>
                    </a:cubicBezTo>
                    <a:cubicBezTo>
                      <a:pt x="1897411" y="93"/>
                      <a:pt x="2011252" y="-16896"/>
                      <a:pt x="2120412" y="0"/>
                    </a:cubicBezTo>
                    <a:cubicBezTo>
                      <a:pt x="2229572" y="16896"/>
                      <a:pt x="2525768" y="-18049"/>
                      <a:pt x="2776886" y="0"/>
                    </a:cubicBezTo>
                    <a:cubicBezTo>
                      <a:pt x="3028004" y="18049"/>
                      <a:pt x="3220024" y="-30922"/>
                      <a:pt x="3505573" y="0"/>
                    </a:cubicBezTo>
                    <a:cubicBezTo>
                      <a:pt x="3791122" y="30922"/>
                      <a:pt x="3862304" y="-29053"/>
                      <a:pt x="4162047" y="0"/>
                    </a:cubicBezTo>
                    <a:cubicBezTo>
                      <a:pt x="4461790" y="29053"/>
                      <a:pt x="4503159" y="-4280"/>
                      <a:pt x="4601885" y="0"/>
                    </a:cubicBezTo>
                    <a:cubicBezTo>
                      <a:pt x="4700611" y="4280"/>
                      <a:pt x="4850932" y="-699"/>
                      <a:pt x="5041722" y="0"/>
                    </a:cubicBezTo>
                    <a:cubicBezTo>
                      <a:pt x="5232512" y="699"/>
                      <a:pt x="5455555" y="12451"/>
                      <a:pt x="5625985" y="0"/>
                    </a:cubicBezTo>
                    <a:cubicBezTo>
                      <a:pt x="5796415" y="-12451"/>
                      <a:pt x="6147389" y="943"/>
                      <a:pt x="6426883" y="0"/>
                    </a:cubicBezTo>
                    <a:cubicBezTo>
                      <a:pt x="6706377" y="-943"/>
                      <a:pt x="6825025" y="-3428"/>
                      <a:pt x="7221217" y="0"/>
                    </a:cubicBezTo>
                    <a:cubicBezTo>
                      <a:pt x="7236862" y="104300"/>
                      <a:pt x="7232785" y="262245"/>
                      <a:pt x="7221217" y="505087"/>
                    </a:cubicBezTo>
                    <a:cubicBezTo>
                      <a:pt x="7209649" y="747929"/>
                      <a:pt x="7231503" y="872878"/>
                      <a:pt x="7221217" y="1074653"/>
                    </a:cubicBezTo>
                    <a:cubicBezTo>
                      <a:pt x="7210931" y="1276428"/>
                      <a:pt x="7226187" y="1441276"/>
                      <a:pt x="7221217" y="1611980"/>
                    </a:cubicBezTo>
                    <a:cubicBezTo>
                      <a:pt x="6986774" y="1584653"/>
                      <a:pt x="6795363" y="1601396"/>
                      <a:pt x="6492531" y="1611980"/>
                    </a:cubicBezTo>
                    <a:cubicBezTo>
                      <a:pt x="6189699" y="1622564"/>
                      <a:pt x="6187228" y="1610103"/>
                      <a:pt x="5980481" y="1611980"/>
                    </a:cubicBezTo>
                    <a:cubicBezTo>
                      <a:pt x="5773734" y="1613858"/>
                      <a:pt x="5708153" y="1610355"/>
                      <a:pt x="5468431" y="1611980"/>
                    </a:cubicBezTo>
                    <a:cubicBezTo>
                      <a:pt x="5228709" y="1613606"/>
                      <a:pt x="5232179" y="1620662"/>
                      <a:pt x="5028593" y="1611980"/>
                    </a:cubicBezTo>
                    <a:cubicBezTo>
                      <a:pt x="4825007" y="1603298"/>
                      <a:pt x="4546962" y="1612315"/>
                      <a:pt x="4299906" y="1611980"/>
                    </a:cubicBezTo>
                    <a:cubicBezTo>
                      <a:pt x="4052850" y="1611645"/>
                      <a:pt x="3998768" y="1624053"/>
                      <a:pt x="3715644" y="1611980"/>
                    </a:cubicBezTo>
                    <a:cubicBezTo>
                      <a:pt x="3432520" y="1599907"/>
                      <a:pt x="3130862" y="1631263"/>
                      <a:pt x="2914746" y="1611980"/>
                    </a:cubicBezTo>
                    <a:cubicBezTo>
                      <a:pt x="2698630" y="1592697"/>
                      <a:pt x="2589064" y="1607033"/>
                      <a:pt x="2474908" y="1611980"/>
                    </a:cubicBezTo>
                    <a:cubicBezTo>
                      <a:pt x="2360752" y="1616927"/>
                      <a:pt x="2039856" y="1645770"/>
                      <a:pt x="1746222" y="1611980"/>
                    </a:cubicBezTo>
                    <a:cubicBezTo>
                      <a:pt x="1452588" y="1578190"/>
                      <a:pt x="1295318" y="1589046"/>
                      <a:pt x="1161959" y="1611980"/>
                    </a:cubicBezTo>
                    <a:cubicBezTo>
                      <a:pt x="1028600" y="1634914"/>
                      <a:pt x="836373" y="1613168"/>
                      <a:pt x="722122" y="1611980"/>
                    </a:cubicBezTo>
                    <a:cubicBezTo>
                      <a:pt x="607871" y="1610792"/>
                      <a:pt x="256092" y="1596047"/>
                      <a:pt x="0" y="1611980"/>
                    </a:cubicBezTo>
                    <a:cubicBezTo>
                      <a:pt x="-21724" y="1347786"/>
                      <a:pt x="18376" y="1185909"/>
                      <a:pt x="0" y="1074653"/>
                    </a:cubicBezTo>
                    <a:cubicBezTo>
                      <a:pt x="-18376" y="963397"/>
                      <a:pt x="20930" y="644906"/>
                      <a:pt x="0" y="521207"/>
                    </a:cubicBezTo>
                    <a:cubicBezTo>
                      <a:pt x="-20930" y="397508"/>
                      <a:pt x="-4204" y="176832"/>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𝑡</m:t>
                          </m:r>
                        </m:e>
                        <m:sub>
                          <m:r>
                            <a:rPr lang="en-US" sz="3200" b="0" i="1" smtClean="0">
                              <a:latin typeface="Cambria Math" panose="02040503050406030204" pitchFamily="18" charset="0"/>
                              <a:ea typeface="Cambria Math" panose="02040503050406030204" pitchFamily="18" charset="0"/>
                            </a:rPr>
                            <m:t>𝐶𝐴𝐿</m:t>
                          </m:r>
                        </m:sub>
                      </m:sSub>
                      <m:r>
                        <a:rPr lang="en-US" sz="3200" b="0" i="1" smtClean="0">
                          <a:latin typeface="Cambria Math" panose="02040503050406030204" pitchFamily="18" charset="0"/>
                          <a:ea typeface="Cambria Math" panose="02040503050406030204" pitchFamily="18" charset="0"/>
                        </a:rPr>
                        <m:t> =</m:t>
                      </m:r>
                      <m:f>
                        <m:fPr>
                          <m:ctrlPr>
                            <a:rPr lang="en-US" sz="3200" b="0" i="1" smtClean="0">
                              <a:latin typeface="Cambria Math" panose="02040503050406030204" pitchFamily="18" charset="0"/>
                              <a:ea typeface="Cambria Math" panose="02040503050406030204" pitchFamily="18" charset="0"/>
                            </a:rPr>
                          </m:ctrlPr>
                        </m:fPr>
                        <m:num>
                          <m:acc>
                            <m:accPr>
                              <m:chr m:val="̅"/>
                              <m:ctrlPr>
                                <a:rPr lang="en-US" sz="3200" b="0" i="1" smtClean="0">
                                  <a:latin typeface="Cambria Math" panose="02040503050406030204" pitchFamily="18" charset="0"/>
                                  <a:ea typeface="Cambria Math" panose="02040503050406030204" pitchFamily="18" charset="0"/>
                                </a:rPr>
                              </m:ctrlPr>
                            </m:accPr>
                            <m:e>
                              <m:r>
                                <a:rPr lang="en-US" sz="3200" b="0" i="1" smtClean="0">
                                  <a:latin typeface="Cambria Math" panose="02040503050406030204" pitchFamily="18" charset="0"/>
                                  <a:ea typeface="Cambria Math" panose="02040503050406030204" pitchFamily="18" charset="0"/>
                                </a:rPr>
                                <m:t>𝑋</m:t>
                              </m:r>
                            </m:e>
                          </m:acc>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ea typeface="Cambria Math" panose="02040503050406030204" pitchFamily="18" charset="0"/>
                                </a:rPr>
                                <m:t>0</m:t>
                              </m:r>
                            </m:sub>
                          </m:sSub>
                        </m:num>
                        <m:den>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𝑠</m:t>
                              </m:r>
                            </m:num>
                            <m:den>
                              <m:rad>
                                <m:radPr>
                                  <m:degHide m:val="on"/>
                                  <m:ctrlPr>
                                    <a:rPr lang="en-US" sz="3200" b="0" i="1" smtClean="0">
                                      <a:latin typeface="Cambria Math" panose="02040503050406030204" pitchFamily="18" charset="0"/>
                                      <a:ea typeface="Cambria Math" panose="02040503050406030204" pitchFamily="18" charset="0"/>
                                    </a:rPr>
                                  </m:ctrlPr>
                                </m:radPr>
                                <m:deg/>
                                <m:e>
                                  <m:r>
                                    <a:rPr lang="en-US" sz="3200" b="0" i="1" smtClean="0">
                                      <a:latin typeface="Cambria Math" panose="02040503050406030204" pitchFamily="18" charset="0"/>
                                      <a:ea typeface="Cambria Math" panose="02040503050406030204" pitchFamily="18" charset="0"/>
                                    </a:rPr>
                                    <m:t>𝑛</m:t>
                                  </m:r>
                                </m:e>
                              </m:rad>
                            </m:den>
                          </m:f>
                        </m:den>
                      </m:f>
                      <m:r>
                        <a:rPr lang="en-US" sz="3200" b="0" i="0"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97.2−100</m:t>
                              </m:r>
                            </m:e>
                          </m:d>
                        </m:num>
                        <m:den>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14.27</m:t>
                              </m:r>
                            </m:num>
                            <m:den>
                              <m:rad>
                                <m:radPr>
                                  <m:degHide m:val="on"/>
                                  <m:ctrlPr>
                                    <a:rPr lang="en-US" sz="3200" i="1">
                                      <a:latin typeface="Cambria Math" panose="02040503050406030204" pitchFamily="18" charset="0"/>
                                      <a:ea typeface="Cambria Math" panose="02040503050406030204" pitchFamily="18" charset="0"/>
                                    </a:rPr>
                                  </m:ctrlPr>
                                </m:radPr>
                                <m:deg/>
                                <m:e>
                                  <m:r>
                                    <a:rPr lang="en-US" sz="3200" i="1">
                                      <a:latin typeface="Cambria Math" panose="02040503050406030204" pitchFamily="18" charset="0"/>
                                      <a:ea typeface="Cambria Math" panose="02040503050406030204" pitchFamily="18" charset="0"/>
                                    </a:rPr>
                                    <m:t>10</m:t>
                                  </m:r>
                                </m:e>
                              </m:rad>
                            </m:den>
                          </m:f>
                        </m:den>
                      </m:f>
                      <m:r>
                        <a:rPr lang="en-US" sz="3200" b="0" i="1" smtClean="0">
                          <a:latin typeface="Cambria Math" panose="02040503050406030204" pitchFamily="18" charset="0"/>
                          <a:ea typeface="Cambria Math" panose="02040503050406030204" pitchFamily="18" charset="0"/>
                        </a:rPr>
                        <m:t>=−0.62</m:t>
                      </m:r>
                    </m:oMath>
                  </m:oMathPara>
                </a14:m>
                <a:endParaRPr lang="en-US" sz="32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1F69A9C-8FD4-EB2E-E260-2D4D92993F6C}"/>
                  </a:ext>
                </a:extLst>
              </p:cNvPr>
              <p:cNvSpPr txBox="1">
                <a:spLocks noRot="1" noChangeAspect="1" noMove="1" noResize="1" noEditPoints="1" noAdjustHandles="1" noChangeArrowheads="1" noChangeShapeType="1" noTextEdit="1"/>
              </p:cNvSpPr>
              <p:nvPr/>
            </p:nvSpPr>
            <p:spPr>
              <a:xfrm>
                <a:off x="4757863" y="3859221"/>
                <a:ext cx="7221217" cy="1611980"/>
              </a:xfrm>
              <a:prstGeom prst="rect">
                <a:avLst/>
              </a:prstGeom>
              <a:blipFill>
                <a:blip r:embed="rId6"/>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7221217"/>
                          <a:gd name="connsiteY0" fmla="*/ 0 h 1611980"/>
                          <a:gd name="connsiteX1" fmla="*/ 728686 w 7221217"/>
                          <a:gd name="connsiteY1" fmla="*/ 0 h 1611980"/>
                          <a:gd name="connsiteX2" fmla="*/ 1240736 w 7221217"/>
                          <a:gd name="connsiteY2" fmla="*/ 0 h 1611980"/>
                          <a:gd name="connsiteX3" fmla="*/ 1680574 w 7221217"/>
                          <a:gd name="connsiteY3" fmla="*/ 0 h 1611980"/>
                          <a:gd name="connsiteX4" fmla="*/ 2481473 w 7221217"/>
                          <a:gd name="connsiteY4" fmla="*/ 0 h 1611980"/>
                          <a:gd name="connsiteX5" fmla="*/ 3210159 w 7221217"/>
                          <a:gd name="connsiteY5" fmla="*/ 0 h 1611980"/>
                          <a:gd name="connsiteX6" fmla="*/ 3938846 w 7221217"/>
                          <a:gd name="connsiteY6" fmla="*/ 0 h 1611980"/>
                          <a:gd name="connsiteX7" fmla="*/ 4523108 w 7221217"/>
                          <a:gd name="connsiteY7" fmla="*/ 0 h 1611980"/>
                          <a:gd name="connsiteX8" fmla="*/ 5035158 w 7221217"/>
                          <a:gd name="connsiteY8" fmla="*/ 0 h 1611980"/>
                          <a:gd name="connsiteX9" fmla="*/ 5619420 w 7221217"/>
                          <a:gd name="connsiteY9" fmla="*/ 0 h 1611980"/>
                          <a:gd name="connsiteX10" fmla="*/ 6203682 w 7221217"/>
                          <a:gd name="connsiteY10" fmla="*/ 0 h 1611980"/>
                          <a:gd name="connsiteX11" fmla="*/ 7221217 w 7221217"/>
                          <a:gd name="connsiteY11" fmla="*/ 0 h 1611980"/>
                          <a:gd name="connsiteX12" fmla="*/ 7221217 w 7221217"/>
                          <a:gd name="connsiteY12" fmla="*/ 521207 h 1611980"/>
                          <a:gd name="connsiteX13" fmla="*/ 7221217 w 7221217"/>
                          <a:gd name="connsiteY13" fmla="*/ 1058534 h 1611980"/>
                          <a:gd name="connsiteX14" fmla="*/ 7221217 w 7221217"/>
                          <a:gd name="connsiteY14" fmla="*/ 1611980 h 1611980"/>
                          <a:gd name="connsiteX15" fmla="*/ 6492531 w 7221217"/>
                          <a:gd name="connsiteY15" fmla="*/ 1611980 h 1611980"/>
                          <a:gd name="connsiteX16" fmla="*/ 5908268 w 7221217"/>
                          <a:gd name="connsiteY16" fmla="*/ 1611980 h 1611980"/>
                          <a:gd name="connsiteX17" fmla="*/ 5107370 w 7221217"/>
                          <a:gd name="connsiteY17" fmla="*/ 1611980 h 1611980"/>
                          <a:gd name="connsiteX18" fmla="*/ 4667532 w 7221217"/>
                          <a:gd name="connsiteY18" fmla="*/ 1611980 h 1611980"/>
                          <a:gd name="connsiteX19" fmla="*/ 4227694 w 7221217"/>
                          <a:gd name="connsiteY19" fmla="*/ 1611980 h 1611980"/>
                          <a:gd name="connsiteX20" fmla="*/ 3715644 w 7221217"/>
                          <a:gd name="connsiteY20" fmla="*/ 1611980 h 1611980"/>
                          <a:gd name="connsiteX21" fmla="*/ 3203594 w 7221217"/>
                          <a:gd name="connsiteY21" fmla="*/ 1611980 h 1611980"/>
                          <a:gd name="connsiteX22" fmla="*/ 2763757 w 7221217"/>
                          <a:gd name="connsiteY22" fmla="*/ 1611980 h 1611980"/>
                          <a:gd name="connsiteX23" fmla="*/ 2323919 w 7221217"/>
                          <a:gd name="connsiteY23" fmla="*/ 1611980 h 1611980"/>
                          <a:gd name="connsiteX24" fmla="*/ 1811869 w 7221217"/>
                          <a:gd name="connsiteY24" fmla="*/ 1611980 h 1611980"/>
                          <a:gd name="connsiteX25" fmla="*/ 1372031 w 7221217"/>
                          <a:gd name="connsiteY25" fmla="*/ 1611980 h 1611980"/>
                          <a:gd name="connsiteX26" fmla="*/ 787769 w 7221217"/>
                          <a:gd name="connsiteY26" fmla="*/ 1611980 h 1611980"/>
                          <a:gd name="connsiteX27" fmla="*/ 0 w 7221217"/>
                          <a:gd name="connsiteY27" fmla="*/ 1611980 h 1611980"/>
                          <a:gd name="connsiteX28" fmla="*/ 0 w 7221217"/>
                          <a:gd name="connsiteY28" fmla="*/ 1090773 h 1611980"/>
                          <a:gd name="connsiteX29" fmla="*/ 0 w 7221217"/>
                          <a:gd name="connsiteY29" fmla="*/ 601806 h 1611980"/>
                          <a:gd name="connsiteX30" fmla="*/ 0 w 7221217"/>
                          <a:gd name="connsiteY30" fmla="*/ 0 h 161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21217" h="1611980" fill="none" extrusionOk="0">
                            <a:moveTo>
                              <a:pt x="0" y="0"/>
                            </a:moveTo>
                            <a:cubicBezTo>
                              <a:pt x="360411" y="-3209"/>
                              <a:pt x="528090" y="31619"/>
                              <a:pt x="728686" y="0"/>
                            </a:cubicBezTo>
                            <a:cubicBezTo>
                              <a:pt x="929282" y="-31619"/>
                              <a:pt x="1048287" y="-15442"/>
                              <a:pt x="1240736" y="0"/>
                            </a:cubicBezTo>
                            <a:cubicBezTo>
                              <a:pt x="1433185" y="15442"/>
                              <a:pt x="1575073" y="-4461"/>
                              <a:pt x="1680574" y="0"/>
                            </a:cubicBezTo>
                            <a:cubicBezTo>
                              <a:pt x="1786075" y="4461"/>
                              <a:pt x="2175638" y="-31882"/>
                              <a:pt x="2481473" y="0"/>
                            </a:cubicBezTo>
                            <a:cubicBezTo>
                              <a:pt x="2787308" y="31882"/>
                              <a:pt x="2979312" y="-2641"/>
                              <a:pt x="3210159" y="0"/>
                            </a:cubicBezTo>
                            <a:cubicBezTo>
                              <a:pt x="3441006" y="2641"/>
                              <a:pt x="3751987" y="-1153"/>
                              <a:pt x="3938846" y="0"/>
                            </a:cubicBezTo>
                            <a:cubicBezTo>
                              <a:pt x="4125705" y="1153"/>
                              <a:pt x="4328956" y="27192"/>
                              <a:pt x="4523108" y="0"/>
                            </a:cubicBezTo>
                            <a:cubicBezTo>
                              <a:pt x="4717260" y="-27192"/>
                              <a:pt x="4931834" y="7294"/>
                              <a:pt x="5035158" y="0"/>
                            </a:cubicBezTo>
                            <a:cubicBezTo>
                              <a:pt x="5138482" y="-7294"/>
                              <a:pt x="5405321" y="-10700"/>
                              <a:pt x="5619420" y="0"/>
                            </a:cubicBezTo>
                            <a:cubicBezTo>
                              <a:pt x="5833519" y="10700"/>
                              <a:pt x="5934606" y="-12907"/>
                              <a:pt x="6203682" y="0"/>
                            </a:cubicBezTo>
                            <a:cubicBezTo>
                              <a:pt x="6472758" y="12907"/>
                              <a:pt x="6806220" y="-2736"/>
                              <a:pt x="7221217" y="0"/>
                            </a:cubicBezTo>
                            <a:cubicBezTo>
                              <a:pt x="7202028" y="142072"/>
                              <a:pt x="7213374" y="312164"/>
                              <a:pt x="7221217" y="521207"/>
                            </a:cubicBezTo>
                            <a:cubicBezTo>
                              <a:pt x="7229060" y="730250"/>
                              <a:pt x="7234393" y="873415"/>
                              <a:pt x="7221217" y="1058534"/>
                            </a:cubicBezTo>
                            <a:cubicBezTo>
                              <a:pt x="7208041" y="1243653"/>
                              <a:pt x="7197333" y="1444294"/>
                              <a:pt x="7221217" y="1611980"/>
                            </a:cubicBezTo>
                            <a:cubicBezTo>
                              <a:pt x="7032988" y="1613877"/>
                              <a:pt x="6778298" y="1632066"/>
                              <a:pt x="6492531" y="1611980"/>
                            </a:cubicBezTo>
                            <a:cubicBezTo>
                              <a:pt x="6206764" y="1591894"/>
                              <a:pt x="6043817" y="1607388"/>
                              <a:pt x="5908268" y="1611980"/>
                            </a:cubicBezTo>
                            <a:cubicBezTo>
                              <a:pt x="5772719" y="1616572"/>
                              <a:pt x="5385886" y="1640442"/>
                              <a:pt x="5107370" y="1611980"/>
                            </a:cubicBezTo>
                            <a:cubicBezTo>
                              <a:pt x="4828854" y="1583518"/>
                              <a:pt x="4868601" y="1610113"/>
                              <a:pt x="4667532" y="1611980"/>
                            </a:cubicBezTo>
                            <a:cubicBezTo>
                              <a:pt x="4466463" y="1613847"/>
                              <a:pt x="4441443" y="1600209"/>
                              <a:pt x="4227694" y="1611980"/>
                            </a:cubicBezTo>
                            <a:cubicBezTo>
                              <a:pt x="4013945" y="1623751"/>
                              <a:pt x="3891529" y="1619816"/>
                              <a:pt x="3715644" y="1611980"/>
                            </a:cubicBezTo>
                            <a:cubicBezTo>
                              <a:pt x="3539759" y="1604145"/>
                              <a:pt x="3394162" y="1627143"/>
                              <a:pt x="3203594" y="1611980"/>
                            </a:cubicBezTo>
                            <a:cubicBezTo>
                              <a:pt x="3013026" y="1596818"/>
                              <a:pt x="2968523" y="1617113"/>
                              <a:pt x="2763757" y="1611980"/>
                            </a:cubicBezTo>
                            <a:cubicBezTo>
                              <a:pt x="2558991" y="1606847"/>
                              <a:pt x="2456640" y="1604061"/>
                              <a:pt x="2323919" y="1611980"/>
                            </a:cubicBezTo>
                            <a:cubicBezTo>
                              <a:pt x="2191198" y="1619899"/>
                              <a:pt x="2038517" y="1624935"/>
                              <a:pt x="1811869" y="1611980"/>
                            </a:cubicBezTo>
                            <a:cubicBezTo>
                              <a:pt x="1585221" y="1599026"/>
                              <a:pt x="1462587" y="1625737"/>
                              <a:pt x="1372031" y="1611980"/>
                            </a:cubicBezTo>
                            <a:cubicBezTo>
                              <a:pt x="1281475" y="1598223"/>
                              <a:pt x="1032786" y="1588520"/>
                              <a:pt x="787769" y="1611980"/>
                            </a:cubicBezTo>
                            <a:cubicBezTo>
                              <a:pt x="542752" y="1635440"/>
                              <a:pt x="300728" y="1599610"/>
                              <a:pt x="0" y="1611980"/>
                            </a:cubicBezTo>
                            <a:cubicBezTo>
                              <a:pt x="17836" y="1357981"/>
                              <a:pt x="-16460" y="1267186"/>
                              <a:pt x="0" y="1090773"/>
                            </a:cubicBezTo>
                            <a:cubicBezTo>
                              <a:pt x="16460" y="914360"/>
                              <a:pt x="-2454" y="783831"/>
                              <a:pt x="0" y="601806"/>
                            </a:cubicBezTo>
                            <a:cubicBezTo>
                              <a:pt x="2454" y="419781"/>
                              <a:pt x="5968" y="222041"/>
                              <a:pt x="0" y="0"/>
                            </a:cubicBezTo>
                            <a:close/>
                          </a:path>
                          <a:path w="7221217" h="1611980" stroke="0" extrusionOk="0">
                            <a:moveTo>
                              <a:pt x="0" y="0"/>
                            </a:moveTo>
                            <a:cubicBezTo>
                              <a:pt x="205032" y="-9188"/>
                              <a:pt x="465733" y="-2205"/>
                              <a:pt x="584262" y="0"/>
                            </a:cubicBezTo>
                            <a:cubicBezTo>
                              <a:pt x="702791" y="2205"/>
                              <a:pt x="1043095" y="-18829"/>
                              <a:pt x="1240736" y="0"/>
                            </a:cubicBezTo>
                            <a:cubicBezTo>
                              <a:pt x="1438377" y="18829"/>
                              <a:pt x="1463737" y="-93"/>
                              <a:pt x="1680574" y="0"/>
                            </a:cubicBezTo>
                            <a:cubicBezTo>
                              <a:pt x="1897411" y="93"/>
                              <a:pt x="2011252" y="-16896"/>
                              <a:pt x="2120412" y="0"/>
                            </a:cubicBezTo>
                            <a:cubicBezTo>
                              <a:pt x="2229572" y="16896"/>
                              <a:pt x="2525768" y="-18049"/>
                              <a:pt x="2776886" y="0"/>
                            </a:cubicBezTo>
                            <a:cubicBezTo>
                              <a:pt x="3028004" y="18049"/>
                              <a:pt x="3220024" y="-30922"/>
                              <a:pt x="3505573" y="0"/>
                            </a:cubicBezTo>
                            <a:cubicBezTo>
                              <a:pt x="3791122" y="30922"/>
                              <a:pt x="3862304" y="-29053"/>
                              <a:pt x="4162047" y="0"/>
                            </a:cubicBezTo>
                            <a:cubicBezTo>
                              <a:pt x="4461790" y="29053"/>
                              <a:pt x="4503159" y="-4280"/>
                              <a:pt x="4601885" y="0"/>
                            </a:cubicBezTo>
                            <a:cubicBezTo>
                              <a:pt x="4700611" y="4280"/>
                              <a:pt x="4850932" y="-699"/>
                              <a:pt x="5041722" y="0"/>
                            </a:cubicBezTo>
                            <a:cubicBezTo>
                              <a:pt x="5232512" y="699"/>
                              <a:pt x="5455555" y="12451"/>
                              <a:pt x="5625985" y="0"/>
                            </a:cubicBezTo>
                            <a:cubicBezTo>
                              <a:pt x="5796415" y="-12451"/>
                              <a:pt x="6147389" y="943"/>
                              <a:pt x="6426883" y="0"/>
                            </a:cubicBezTo>
                            <a:cubicBezTo>
                              <a:pt x="6706377" y="-943"/>
                              <a:pt x="6825025" y="-3428"/>
                              <a:pt x="7221217" y="0"/>
                            </a:cubicBezTo>
                            <a:cubicBezTo>
                              <a:pt x="7236862" y="104300"/>
                              <a:pt x="7232785" y="262245"/>
                              <a:pt x="7221217" y="505087"/>
                            </a:cubicBezTo>
                            <a:cubicBezTo>
                              <a:pt x="7209649" y="747929"/>
                              <a:pt x="7231503" y="872878"/>
                              <a:pt x="7221217" y="1074653"/>
                            </a:cubicBezTo>
                            <a:cubicBezTo>
                              <a:pt x="7210931" y="1276428"/>
                              <a:pt x="7226187" y="1441276"/>
                              <a:pt x="7221217" y="1611980"/>
                            </a:cubicBezTo>
                            <a:cubicBezTo>
                              <a:pt x="6986774" y="1584653"/>
                              <a:pt x="6795363" y="1601396"/>
                              <a:pt x="6492531" y="1611980"/>
                            </a:cubicBezTo>
                            <a:cubicBezTo>
                              <a:pt x="6189699" y="1622564"/>
                              <a:pt x="6187228" y="1610103"/>
                              <a:pt x="5980481" y="1611980"/>
                            </a:cubicBezTo>
                            <a:cubicBezTo>
                              <a:pt x="5773734" y="1613858"/>
                              <a:pt x="5708153" y="1610355"/>
                              <a:pt x="5468431" y="1611980"/>
                            </a:cubicBezTo>
                            <a:cubicBezTo>
                              <a:pt x="5228709" y="1613606"/>
                              <a:pt x="5232179" y="1620662"/>
                              <a:pt x="5028593" y="1611980"/>
                            </a:cubicBezTo>
                            <a:cubicBezTo>
                              <a:pt x="4825007" y="1603298"/>
                              <a:pt x="4546962" y="1612315"/>
                              <a:pt x="4299906" y="1611980"/>
                            </a:cubicBezTo>
                            <a:cubicBezTo>
                              <a:pt x="4052850" y="1611645"/>
                              <a:pt x="3998768" y="1624053"/>
                              <a:pt x="3715644" y="1611980"/>
                            </a:cubicBezTo>
                            <a:cubicBezTo>
                              <a:pt x="3432520" y="1599907"/>
                              <a:pt x="3130862" y="1631263"/>
                              <a:pt x="2914746" y="1611980"/>
                            </a:cubicBezTo>
                            <a:cubicBezTo>
                              <a:pt x="2698630" y="1592697"/>
                              <a:pt x="2589064" y="1607033"/>
                              <a:pt x="2474908" y="1611980"/>
                            </a:cubicBezTo>
                            <a:cubicBezTo>
                              <a:pt x="2360752" y="1616927"/>
                              <a:pt x="2039856" y="1645770"/>
                              <a:pt x="1746222" y="1611980"/>
                            </a:cubicBezTo>
                            <a:cubicBezTo>
                              <a:pt x="1452588" y="1578190"/>
                              <a:pt x="1295318" y="1589046"/>
                              <a:pt x="1161959" y="1611980"/>
                            </a:cubicBezTo>
                            <a:cubicBezTo>
                              <a:pt x="1028600" y="1634914"/>
                              <a:pt x="836373" y="1613168"/>
                              <a:pt x="722122" y="1611980"/>
                            </a:cubicBezTo>
                            <a:cubicBezTo>
                              <a:pt x="607871" y="1610792"/>
                              <a:pt x="256092" y="1596047"/>
                              <a:pt x="0" y="1611980"/>
                            </a:cubicBezTo>
                            <a:cubicBezTo>
                              <a:pt x="-21724" y="1347786"/>
                              <a:pt x="18376" y="1185909"/>
                              <a:pt x="0" y="1074653"/>
                            </a:cubicBezTo>
                            <a:cubicBezTo>
                              <a:pt x="-18376" y="963397"/>
                              <a:pt x="20930" y="644906"/>
                              <a:pt x="0" y="521207"/>
                            </a:cubicBezTo>
                            <a:cubicBezTo>
                              <a:pt x="-20930" y="397508"/>
                              <a:pt x="-4204" y="17683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D7BAB6-A0FE-DDC1-EB85-ACBC6DC2B8C7}"/>
                  </a:ext>
                </a:extLst>
              </p:cNvPr>
              <p:cNvSpPr txBox="1"/>
              <p:nvPr/>
            </p:nvSpPr>
            <p:spPr>
              <a:xfrm>
                <a:off x="1263731" y="6157909"/>
                <a:ext cx="7221218" cy="1044453"/>
              </a:xfrm>
              <a:custGeom>
                <a:avLst/>
                <a:gdLst>
                  <a:gd name="connsiteX0" fmla="*/ 0 w 7221218"/>
                  <a:gd name="connsiteY0" fmla="*/ 0 h 1044453"/>
                  <a:gd name="connsiteX1" fmla="*/ 728687 w 7221218"/>
                  <a:gd name="connsiteY1" fmla="*/ 0 h 1044453"/>
                  <a:gd name="connsiteX2" fmla="*/ 1168524 w 7221218"/>
                  <a:gd name="connsiteY2" fmla="*/ 0 h 1044453"/>
                  <a:gd name="connsiteX3" fmla="*/ 1824999 w 7221218"/>
                  <a:gd name="connsiteY3" fmla="*/ 0 h 1044453"/>
                  <a:gd name="connsiteX4" fmla="*/ 2337049 w 7221218"/>
                  <a:gd name="connsiteY4" fmla="*/ 0 h 1044453"/>
                  <a:gd name="connsiteX5" fmla="*/ 2776887 w 7221218"/>
                  <a:gd name="connsiteY5" fmla="*/ 0 h 1044453"/>
                  <a:gd name="connsiteX6" fmla="*/ 3577785 w 7221218"/>
                  <a:gd name="connsiteY6" fmla="*/ 0 h 1044453"/>
                  <a:gd name="connsiteX7" fmla="*/ 4306472 w 7221218"/>
                  <a:gd name="connsiteY7" fmla="*/ 0 h 1044453"/>
                  <a:gd name="connsiteX8" fmla="*/ 5035158 w 7221218"/>
                  <a:gd name="connsiteY8" fmla="*/ 0 h 1044453"/>
                  <a:gd name="connsiteX9" fmla="*/ 5619421 w 7221218"/>
                  <a:gd name="connsiteY9" fmla="*/ 0 h 1044453"/>
                  <a:gd name="connsiteX10" fmla="*/ 6131471 w 7221218"/>
                  <a:gd name="connsiteY10" fmla="*/ 0 h 1044453"/>
                  <a:gd name="connsiteX11" fmla="*/ 7221218 w 7221218"/>
                  <a:gd name="connsiteY11" fmla="*/ 0 h 1044453"/>
                  <a:gd name="connsiteX12" fmla="*/ 7221218 w 7221218"/>
                  <a:gd name="connsiteY12" fmla="*/ 511782 h 1044453"/>
                  <a:gd name="connsiteX13" fmla="*/ 7221218 w 7221218"/>
                  <a:gd name="connsiteY13" fmla="*/ 1044453 h 1044453"/>
                  <a:gd name="connsiteX14" fmla="*/ 6709168 w 7221218"/>
                  <a:gd name="connsiteY14" fmla="*/ 1044453 h 1044453"/>
                  <a:gd name="connsiteX15" fmla="*/ 6052694 w 7221218"/>
                  <a:gd name="connsiteY15" fmla="*/ 1044453 h 1044453"/>
                  <a:gd name="connsiteX16" fmla="*/ 5540644 w 7221218"/>
                  <a:gd name="connsiteY16" fmla="*/ 1044453 h 1044453"/>
                  <a:gd name="connsiteX17" fmla="*/ 4884169 w 7221218"/>
                  <a:gd name="connsiteY17" fmla="*/ 1044453 h 1044453"/>
                  <a:gd name="connsiteX18" fmla="*/ 4299907 w 7221218"/>
                  <a:gd name="connsiteY18" fmla="*/ 1044453 h 1044453"/>
                  <a:gd name="connsiteX19" fmla="*/ 3499008 w 7221218"/>
                  <a:gd name="connsiteY19" fmla="*/ 1044453 h 1044453"/>
                  <a:gd name="connsiteX20" fmla="*/ 3059171 w 7221218"/>
                  <a:gd name="connsiteY20" fmla="*/ 1044453 h 1044453"/>
                  <a:gd name="connsiteX21" fmla="*/ 2619333 w 7221218"/>
                  <a:gd name="connsiteY21" fmla="*/ 1044453 h 1044453"/>
                  <a:gd name="connsiteX22" fmla="*/ 2107283 w 7221218"/>
                  <a:gd name="connsiteY22" fmla="*/ 1044453 h 1044453"/>
                  <a:gd name="connsiteX23" fmla="*/ 1595233 w 7221218"/>
                  <a:gd name="connsiteY23" fmla="*/ 1044453 h 1044453"/>
                  <a:gd name="connsiteX24" fmla="*/ 1155395 w 7221218"/>
                  <a:gd name="connsiteY24" fmla="*/ 1044453 h 1044453"/>
                  <a:gd name="connsiteX25" fmla="*/ 715557 w 7221218"/>
                  <a:gd name="connsiteY25" fmla="*/ 1044453 h 1044453"/>
                  <a:gd name="connsiteX26" fmla="*/ 0 w 7221218"/>
                  <a:gd name="connsiteY26" fmla="*/ 1044453 h 1044453"/>
                  <a:gd name="connsiteX27" fmla="*/ 0 w 7221218"/>
                  <a:gd name="connsiteY27" fmla="*/ 553560 h 1044453"/>
                  <a:gd name="connsiteX28" fmla="*/ 0 w 7221218"/>
                  <a:gd name="connsiteY28" fmla="*/ 0 h 104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21218" h="1044453" fill="none" extrusionOk="0">
                    <a:moveTo>
                      <a:pt x="0" y="0"/>
                    </a:moveTo>
                    <a:cubicBezTo>
                      <a:pt x="271722" y="33245"/>
                      <a:pt x="410223" y="32480"/>
                      <a:pt x="728687" y="0"/>
                    </a:cubicBezTo>
                    <a:cubicBezTo>
                      <a:pt x="1047151" y="-32480"/>
                      <a:pt x="950519" y="5890"/>
                      <a:pt x="1168524" y="0"/>
                    </a:cubicBezTo>
                    <a:cubicBezTo>
                      <a:pt x="1386529" y="-5890"/>
                      <a:pt x="1593303" y="3678"/>
                      <a:pt x="1824999" y="0"/>
                    </a:cubicBezTo>
                    <a:cubicBezTo>
                      <a:pt x="2056696" y="-3678"/>
                      <a:pt x="2144600" y="-15442"/>
                      <a:pt x="2337049" y="0"/>
                    </a:cubicBezTo>
                    <a:cubicBezTo>
                      <a:pt x="2529498" y="15442"/>
                      <a:pt x="2671386" y="-4461"/>
                      <a:pt x="2776887" y="0"/>
                    </a:cubicBezTo>
                    <a:cubicBezTo>
                      <a:pt x="2882388" y="4461"/>
                      <a:pt x="3274603" y="-27468"/>
                      <a:pt x="3577785" y="0"/>
                    </a:cubicBezTo>
                    <a:cubicBezTo>
                      <a:pt x="3880967" y="27468"/>
                      <a:pt x="4070535" y="-5133"/>
                      <a:pt x="4306472" y="0"/>
                    </a:cubicBezTo>
                    <a:cubicBezTo>
                      <a:pt x="4542409" y="5133"/>
                      <a:pt x="4850287" y="2037"/>
                      <a:pt x="5035158" y="0"/>
                    </a:cubicBezTo>
                    <a:cubicBezTo>
                      <a:pt x="5220029" y="-2037"/>
                      <a:pt x="5423820" y="26616"/>
                      <a:pt x="5619421" y="0"/>
                    </a:cubicBezTo>
                    <a:cubicBezTo>
                      <a:pt x="5815022" y="-26616"/>
                      <a:pt x="6028147" y="7294"/>
                      <a:pt x="6131471" y="0"/>
                    </a:cubicBezTo>
                    <a:cubicBezTo>
                      <a:pt x="6234795" y="-7294"/>
                      <a:pt x="6701707" y="7408"/>
                      <a:pt x="7221218" y="0"/>
                    </a:cubicBezTo>
                    <a:cubicBezTo>
                      <a:pt x="7230582" y="121285"/>
                      <a:pt x="7208614" y="361922"/>
                      <a:pt x="7221218" y="511782"/>
                    </a:cubicBezTo>
                    <a:cubicBezTo>
                      <a:pt x="7233822" y="661642"/>
                      <a:pt x="7232900" y="926473"/>
                      <a:pt x="7221218" y="1044453"/>
                    </a:cubicBezTo>
                    <a:cubicBezTo>
                      <a:pt x="6975123" y="1026190"/>
                      <a:pt x="6888934" y="1050304"/>
                      <a:pt x="6709168" y="1044453"/>
                    </a:cubicBezTo>
                    <a:cubicBezTo>
                      <a:pt x="6529402" y="1038603"/>
                      <a:pt x="6249095" y="1049401"/>
                      <a:pt x="6052694" y="1044453"/>
                    </a:cubicBezTo>
                    <a:cubicBezTo>
                      <a:pt x="5856293" y="1039505"/>
                      <a:pt x="5755159" y="1062345"/>
                      <a:pt x="5540644" y="1044453"/>
                    </a:cubicBezTo>
                    <a:cubicBezTo>
                      <a:pt x="5326129" y="1026562"/>
                      <a:pt x="5207196" y="1046308"/>
                      <a:pt x="4884169" y="1044453"/>
                    </a:cubicBezTo>
                    <a:cubicBezTo>
                      <a:pt x="4561142" y="1042598"/>
                      <a:pt x="4434403" y="1039113"/>
                      <a:pt x="4299907" y="1044453"/>
                    </a:cubicBezTo>
                    <a:cubicBezTo>
                      <a:pt x="4165411" y="1049793"/>
                      <a:pt x="3780139" y="1074928"/>
                      <a:pt x="3499008" y="1044453"/>
                    </a:cubicBezTo>
                    <a:cubicBezTo>
                      <a:pt x="3217877" y="1013978"/>
                      <a:pt x="3256400" y="1040349"/>
                      <a:pt x="3059171" y="1044453"/>
                    </a:cubicBezTo>
                    <a:cubicBezTo>
                      <a:pt x="2861942" y="1048557"/>
                      <a:pt x="2833082" y="1032682"/>
                      <a:pt x="2619333" y="1044453"/>
                    </a:cubicBezTo>
                    <a:cubicBezTo>
                      <a:pt x="2405584" y="1056224"/>
                      <a:pt x="2283168" y="1052289"/>
                      <a:pt x="2107283" y="1044453"/>
                    </a:cubicBezTo>
                    <a:cubicBezTo>
                      <a:pt x="1931398" y="1036618"/>
                      <a:pt x="1785801" y="1059616"/>
                      <a:pt x="1595233" y="1044453"/>
                    </a:cubicBezTo>
                    <a:cubicBezTo>
                      <a:pt x="1404665" y="1029291"/>
                      <a:pt x="1362666" y="1051973"/>
                      <a:pt x="1155395" y="1044453"/>
                    </a:cubicBezTo>
                    <a:cubicBezTo>
                      <a:pt x="948124" y="1036933"/>
                      <a:pt x="848278" y="1036534"/>
                      <a:pt x="715557" y="1044453"/>
                    </a:cubicBezTo>
                    <a:cubicBezTo>
                      <a:pt x="582836" y="1052372"/>
                      <a:pt x="165322" y="1016849"/>
                      <a:pt x="0" y="1044453"/>
                    </a:cubicBezTo>
                    <a:cubicBezTo>
                      <a:pt x="-19716" y="853622"/>
                      <a:pt x="-10898" y="754166"/>
                      <a:pt x="0" y="553560"/>
                    </a:cubicBezTo>
                    <a:cubicBezTo>
                      <a:pt x="10898" y="352954"/>
                      <a:pt x="-19104" y="193627"/>
                      <a:pt x="0" y="0"/>
                    </a:cubicBezTo>
                    <a:close/>
                  </a:path>
                  <a:path w="7221218" h="1044453" stroke="0" extrusionOk="0">
                    <a:moveTo>
                      <a:pt x="0" y="0"/>
                    </a:moveTo>
                    <a:cubicBezTo>
                      <a:pt x="205032" y="-9188"/>
                      <a:pt x="465733" y="-2205"/>
                      <a:pt x="584262" y="0"/>
                    </a:cubicBezTo>
                    <a:cubicBezTo>
                      <a:pt x="702791" y="2205"/>
                      <a:pt x="1038945" y="-22536"/>
                      <a:pt x="1240737" y="0"/>
                    </a:cubicBezTo>
                    <a:cubicBezTo>
                      <a:pt x="1442530" y="22536"/>
                      <a:pt x="1466881" y="7010"/>
                      <a:pt x="1680574" y="0"/>
                    </a:cubicBezTo>
                    <a:cubicBezTo>
                      <a:pt x="1894267" y="-7010"/>
                      <a:pt x="2011252" y="-16896"/>
                      <a:pt x="2120412" y="0"/>
                    </a:cubicBezTo>
                    <a:cubicBezTo>
                      <a:pt x="2229572" y="16896"/>
                      <a:pt x="2521294" y="-23074"/>
                      <a:pt x="2776887" y="0"/>
                    </a:cubicBezTo>
                    <a:cubicBezTo>
                      <a:pt x="3032481" y="23074"/>
                      <a:pt x="3224439" y="-29260"/>
                      <a:pt x="3505573" y="0"/>
                    </a:cubicBezTo>
                    <a:cubicBezTo>
                      <a:pt x="3786707" y="29260"/>
                      <a:pt x="3862304" y="-29053"/>
                      <a:pt x="4162047" y="0"/>
                    </a:cubicBezTo>
                    <a:cubicBezTo>
                      <a:pt x="4461790" y="29053"/>
                      <a:pt x="4503159" y="-4280"/>
                      <a:pt x="4601885" y="0"/>
                    </a:cubicBezTo>
                    <a:cubicBezTo>
                      <a:pt x="4700611" y="4280"/>
                      <a:pt x="4846356" y="-3664"/>
                      <a:pt x="5041723" y="0"/>
                    </a:cubicBezTo>
                    <a:cubicBezTo>
                      <a:pt x="5237090" y="3664"/>
                      <a:pt x="5461805" y="14865"/>
                      <a:pt x="5625985" y="0"/>
                    </a:cubicBezTo>
                    <a:cubicBezTo>
                      <a:pt x="5790165" y="-14865"/>
                      <a:pt x="6145499" y="-3926"/>
                      <a:pt x="6426884" y="0"/>
                    </a:cubicBezTo>
                    <a:cubicBezTo>
                      <a:pt x="6708269" y="3926"/>
                      <a:pt x="6825026" y="-3428"/>
                      <a:pt x="7221218" y="0"/>
                    </a:cubicBezTo>
                    <a:cubicBezTo>
                      <a:pt x="7234807" y="112325"/>
                      <a:pt x="7228809" y="390925"/>
                      <a:pt x="7221218" y="501337"/>
                    </a:cubicBezTo>
                    <a:cubicBezTo>
                      <a:pt x="7213627" y="611749"/>
                      <a:pt x="7198180" y="805856"/>
                      <a:pt x="7221218" y="1044453"/>
                    </a:cubicBezTo>
                    <a:cubicBezTo>
                      <a:pt x="6970239" y="1056722"/>
                      <a:pt x="6903329" y="1020693"/>
                      <a:pt x="6636956" y="1044453"/>
                    </a:cubicBezTo>
                    <a:cubicBezTo>
                      <a:pt x="6370583" y="1068213"/>
                      <a:pt x="6213531" y="1019527"/>
                      <a:pt x="6052694" y="1044453"/>
                    </a:cubicBezTo>
                    <a:cubicBezTo>
                      <a:pt x="5891857" y="1069379"/>
                      <a:pt x="5747391" y="1042576"/>
                      <a:pt x="5540644" y="1044453"/>
                    </a:cubicBezTo>
                    <a:cubicBezTo>
                      <a:pt x="5333897" y="1046331"/>
                      <a:pt x="5268316" y="1042828"/>
                      <a:pt x="5028594" y="1044453"/>
                    </a:cubicBezTo>
                    <a:cubicBezTo>
                      <a:pt x="4788872" y="1046079"/>
                      <a:pt x="4792342" y="1053135"/>
                      <a:pt x="4588756" y="1044453"/>
                    </a:cubicBezTo>
                    <a:cubicBezTo>
                      <a:pt x="4385170" y="1035771"/>
                      <a:pt x="4107125" y="1044788"/>
                      <a:pt x="3860069" y="1044453"/>
                    </a:cubicBezTo>
                    <a:cubicBezTo>
                      <a:pt x="3613013" y="1044118"/>
                      <a:pt x="3558931" y="1056526"/>
                      <a:pt x="3275807" y="1044453"/>
                    </a:cubicBezTo>
                    <a:cubicBezTo>
                      <a:pt x="2992683" y="1032380"/>
                      <a:pt x="2694087" y="1064371"/>
                      <a:pt x="2474908" y="1044453"/>
                    </a:cubicBezTo>
                    <a:cubicBezTo>
                      <a:pt x="2255729" y="1024535"/>
                      <a:pt x="2144843" y="1030904"/>
                      <a:pt x="2035071" y="1044453"/>
                    </a:cubicBezTo>
                    <a:cubicBezTo>
                      <a:pt x="1925299" y="1058002"/>
                      <a:pt x="1605278" y="1079168"/>
                      <a:pt x="1306384" y="1044453"/>
                    </a:cubicBezTo>
                    <a:cubicBezTo>
                      <a:pt x="1007490" y="1009738"/>
                      <a:pt x="852038" y="1020201"/>
                      <a:pt x="722122" y="1044453"/>
                    </a:cubicBezTo>
                    <a:cubicBezTo>
                      <a:pt x="592206" y="1068705"/>
                      <a:pt x="146632" y="1066412"/>
                      <a:pt x="0" y="1044453"/>
                    </a:cubicBezTo>
                    <a:cubicBezTo>
                      <a:pt x="11510" y="912647"/>
                      <a:pt x="-8335" y="724625"/>
                      <a:pt x="0" y="511782"/>
                    </a:cubicBezTo>
                    <a:cubicBezTo>
                      <a:pt x="8335" y="298939"/>
                      <a:pt x="21567" y="236965"/>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e>
                          </m:nary>
                        </m:num>
                        <m:den>
                          <m:r>
                            <a:rPr lang="en-US" sz="3200" b="0" i="1" smtClean="0">
                              <a:latin typeface="Cambria Math" panose="02040503050406030204" pitchFamily="18" charset="0"/>
                            </a:rPr>
                            <m:t>𝑛</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70+120+…+100</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=97.2</m:t>
                      </m:r>
                    </m:oMath>
                  </m:oMathPara>
                </a14:m>
                <a:endParaRPr lang="en-US" sz="3200" dirty="0"/>
              </a:p>
            </p:txBody>
          </p:sp>
        </mc:Choice>
        <mc:Fallback xmlns="">
          <p:sp>
            <p:nvSpPr>
              <p:cNvPr id="9" name="TextBox 8">
                <a:extLst>
                  <a:ext uri="{FF2B5EF4-FFF2-40B4-BE49-F238E27FC236}">
                    <a16:creationId xmlns:a16="http://schemas.microsoft.com/office/drawing/2014/main" id="{72D7BAB6-A0FE-DDC1-EB85-ACBC6DC2B8C7}"/>
                  </a:ext>
                </a:extLst>
              </p:cNvPr>
              <p:cNvSpPr txBox="1">
                <a:spLocks noRot="1" noChangeAspect="1" noMove="1" noResize="1" noEditPoints="1" noAdjustHandles="1" noChangeArrowheads="1" noChangeShapeType="1" noTextEdit="1"/>
              </p:cNvSpPr>
              <p:nvPr/>
            </p:nvSpPr>
            <p:spPr>
              <a:xfrm>
                <a:off x="1263731" y="6157909"/>
                <a:ext cx="7221218" cy="1044453"/>
              </a:xfrm>
              <a:prstGeom prst="rect">
                <a:avLst/>
              </a:prstGeom>
              <a:blipFill>
                <a:blip r:embed="rId7"/>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7221218"/>
                          <a:gd name="connsiteY0" fmla="*/ 0 h 1044453"/>
                          <a:gd name="connsiteX1" fmla="*/ 728687 w 7221218"/>
                          <a:gd name="connsiteY1" fmla="*/ 0 h 1044453"/>
                          <a:gd name="connsiteX2" fmla="*/ 1168524 w 7221218"/>
                          <a:gd name="connsiteY2" fmla="*/ 0 h 1044453"/>
                          <a:gd name="connsiteX3" fmla="*/ 1824999 w 7221218"/>
                          <a:gd name="connsiteY3" fmla="*/ 0 h 1044453"/>
                          <a:gd name="connsiteX4" fmla="*/ 2337049 w 7221218"/>
                          <a:gd name="connsiteY4" fmla="*/ 0 h 1044453"/>
                          <a:gd name="connsiteX5" fmla="*/ 2776887 w 7221218"/>
                          <a:gd name="connsiteY5" fmla="*/ 0 h 1044453"/>
                          <a:gd name="connsiteX6" fmla="*/ 3577785 w 7221218"/>
                          <a:gd name="connsiteY6" fmla="*/ 0 h 1044453"/>
                          <a:gd name="connsiteX7" fmla="*/ 4306472 w 7221218"/>
                          <a:gd name="connsiteY7" fmla="*/ 0 h 1044453"/>
                          <a:gd name="connsiteX8" fmla="*/ 5035158 w 7221218"/>
                          <a:gd name="connsiteY8" fmla="*/ 0 h 1044453"/>
                          <a:gd name="connsiteX9" fmla="*/ 5619421 w 7221218"/>
                          <a:gd name="connsiteY9" fmla="*/ 0 h 1044453"/>
                          <a:gd name="connsiteX10" fmla="*/ 6131471 w 7221218"/>
                          <a:gd name="connsiteY10" fmla="*/ 0 h 1044453"/>
                          <a:gd name="connsiteX11" fmla="*/ 7221218 w 7221218"/>
                          <a:gd name="connsiteY11" fmla="*/ 0 h 1044453"/>
                          <a:gd name="connsiteX12" fmla="*/ 7221218 w 7221218"/>
                          <a:gd name="connsiteY12" fmla="*/ 511782 h 1044453"/>
                          <a:gd name="connsiteX13" fmla="*/ 7221218 w 7221218"/>
                          <a:gd name="connsiteY13" fmla="*/ 1044453 h 1044453"/>
                          <a:gd name="connsiteX14" fmla="*/ 6709168 w 7221218"/>
                          <a:gd name="connsiteY14" fmla="*/ 1044453 h 1044453"/>
                          <a:gd name="connsiteX15" fmla="*/ 6052694 w 7221218"/>
                          <a:gd name="connsiteY15" fmla="*/ 1044453 h 1044453"/>
                          <a:gd name="connsiteX16" fmla="*/ 5540644 w 7221218"/>
                          <a:gd name="connsiteY16" fmla="*/ 1044453 h 1044453"/>
                          <a:gd name="connsiteX17" fmla="*/ 4884169 w 7221218"/>
                          <a:gd name="connsiteY17" fmla="*/ 1044453 h 1044453"/>
                          <a:gd name="connsiteX18" fmla="*/ 4299907 w 7221218"/>
                          <a:gd name="connsiteY18" fmla="*/ 1044453 h 1044453"/>
                          <a:gd name="connsiteX19" fmla="*/ 3499008 w 7221218"/>
                          <a:gd name="connsiteY19" fmla="*/ 1044453 h 1044453"/>
                          <a:gd name="connsiteX20" fmla="*/ 3059171 w 7221218"/>
                          <a:gd name="connsiteY20" fmla="*/ 1044453 h 1044453"/>
                          <a:gd name="connsiteX21" fmla="*/ 2619333 w 7221218"/>
                          <a:gd name="connsiteY21" fmla="*/ 1044453 h 1044453"/>
                          <a:gd name="connsiteX22" fmla="*/ 2107283 w 7221218"/>
                          <a:gd name="connsiteY22" fmla="*/ 1044453 h 1044453"/>
                          <a:gd name="connsiteX23" fmla="*/ 1595233 w 7221218"/>
                          <a:gd name="connsiteY23" fmla="*/ 1044453 h 1044453"/>
                          <a:gd name="connsiteX24" fmla="*/ 1155395 w 7221218"/>
                          <a:gd name="connsiteY24" fmla="*/ 1044453 h 1044453"/>
                          <a:gd name="connsiteX25" fmla="*/ 715557 w 7221218"/>
                          <a:gd name="connsiteY25" fmla="*/ 1044453 h 1044453"/>
                          <a:gd name="connsiteX26" fmla="*/ 0 w 7221218"/>
                          <a:gd name="connsiteY26" fmla="*/ 1044453 h 1044453"/>
                          <a:gd name="connsiteX27" fmla="*/ 0 w 7221218"/>
                          <a:gd name="connsiteY27" fmla="*/ 553560 h 1044453"/>
                          <a:gd name="connsiteX28" fmla="*/ 0 w 7221218"/>
                          <a:gd name="connsiteY28" fmla="*/ 0 h 104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21218" h="1044453" fill="none" extrusionOk="0">
                            <a:moveTo>
                              <a:pt x="0" y="0"/>
                            </a:moveTo>
                            <a:cubicBezTo>
                              <a:pt x="271722" y="33245"/>
                              <a:pt x="410223" y="32480"/>
                              <a:pt x="728687" y="0"/>
                            </a:cubicBezTo>
                            <a:cubicBezTo>
                              <a:pt x="1047151" y="-32480"/>
                              <a:pt x="950519" y="5890"/>
                              <a:pt x="1168524" y="0"/>
                            </a:cubicBezTo>
                            <a:cubicBezTo>
                              <a:pt x="1386529" y="-5890"/>
                              <a:pt x="1593303" y="3678"/>
                              <a:pt x="1824999" y="0"/>
                            </a:cubicBezTo>
                            <a:cubicBezTo>
                              <a:pt x="2056696" y="-3678"/>
                              <a:pt x="2144600" y="-15442"/>
                              <a:pt x="2337049" y="0"/>
                            </a:cubicBezTo>
                            <a:cubicBezTo>
                              <a:pt x="2529498" y="15442"/>
                              <a:pt x="2671386" y="-4461"/>
                              <a:pt x="2776887" y="0"/>
                            </a:cubicBezTo>
                            <a:cubicBezTo>
                              <a:pt x="2882388" y="4461"/>
                              <a:pt x="3274603" y="-27468"/>
                              <a:pt x="3577785" y="0"/>
                            </a:cubicBezTo>
                            <a:cubicBezTo>
                              <a:pt x="3880967" y="27468"/>
                              <a:pt x="4070535" y="-5133"/>
                              <a:pt x="4306472" y="0"/>
                            </a:cubicBezTo>
                            <a:cubicBezTo>
                              <a:pt x="4542409" y="5133"/>
                              <a:pt x="4850287" y="2037"/>
                              <a:pt x="5035158" y="0"/>
                            </a:cubicBezTo>
                            <a:cubicBezTo>
                              <a:pt x="5220029" y="-2037"/>
                              <a:pt x="5423820" y="26616"/>
                              <a:pt x="5619421" y="0"/>
                            </a:cubicBezTo>
                            <a:cubicBezTo>
                              <a:pt x="5815022" y="-26616"/>
                              <a:pt x="6028147" y="7294"/>
                              <a:pt x="6131471" y="0"/>
                            </a:cubicBezTo>
                            <a:cubicBezTo>
                              <a:pt x="6234795" y="-7294"/>
                              <a:pt x="6701707" y="7408"/>
                              <a:pt x="7221218" y="0"/>
                            </a:cubicBezTo>
                            <a:cubicBezTo>
                              <a:pt x="7230582" y="121285"/>
                              <a:pt x="7208614" y="361922"/>
                              <a:pt x="7221218" y="511782"/>
                            </a:cubicBezTo>
                            <a:cubicBezTo>
                              <a:pt x="7233822" y="661642"/>
                              <a:pt x="7232900" y="926473"/>
                              <a:pt x="7221218" y="1044453"/>
                            </a:cubicBezTo>
                            <a:cubicBezTo>
                              <a:pt x="6975123" y="1026190"/>
                              <a:pt x="6888934" y="1050304"/>
                              <a:pt x="6709168" y="1044453"/>
                            </a:cubicBezTo>
                            <a:cubicBezTo>
                              <a:pt x="6529402" y="1038603"/>
                              <a:pt x="6249095" y="1049401"/>
                              <a:pt x="6052694" y="1044453"/>
                            </a:cubicBezTo>
                            <a:cubicBezTo>
                              <a:pt x="5856293" y="1039505"/>
                              <a:pt x="5755159" y="1062345"/>
                              <a:pt x="5540644" y="1044453"/>
                            </a:cubicBezTo>
                            <a:cubicBezTo>
                              <a:pt x="5326129" y="1026562"/>
                              <a:pt x="5207196" y="1046308"/>
                              <a:pt x="4884169" y="1044453"/>
                            </a:cubicBezTo>
                            <a:cubicBezTo>
                              <a:pt x="4561142" y="1042598"/>
                              <a:pt x="4434403" y="1039113"/>
                              <a:pt x="4299907" y="1044453"/>
                            </a:cubicBezTo>
                            <a:cubicBezTo>
                              <a:pt x="4165411" y="1049793"/>
                              <a:pt x="3780139" y="1074928"/>
                              <a:pt x="3499008" y="1044453"/>
                            </a:cubicBezTo>
                            <a:cubicBezTo>
                              <a:pt x="3217877" y="1013978"/>
                              <a:pt x="3256400" y="1040349"/>
                              <a:pt x="3059171" y="1044453"/>
                            </a:cubicBezTo>
                            <a:cubicBezTo>
                              <a:pt x="2861942" y="1048557"/>
                              <a:pt x="2833082" y="1032682"/>
                              <a:pt x="2619333" y="1044453"/>
                            </a:cubicBezTo>
                            <a:cubicBezTo>
                              <a:pt x="2405584" y="1056224"/>
                              <a:pt x="2283168" y="1052289"/>
                              <a:pt x="2107283" y="1044453"/>
                            </a:cubicBezTo>
                            <a:cubicBezTo>
                              <a:pt x="1931398" y="1036618"/>
                              <a:pt x="1785801" y="1059616"/>
                              <a:pt x="1595233" y="1044453"/>
                            </a:cubicBezTo>
                            <a:cubicBezTo>
                              <a:pt x="1404665" y="1029291"/>
                              <a:pt x="1362666" y="1051973"/>
                              <a:pt x="1155395" y="1044453"/>
                            </a:cubicBezTo>
                            <a:cubicBezTo>
                              <a:pt x="948124" y="1036933"/>
                              <a:pt x="848278" y="1036534"/>
                              <a:pt x="715557" y="1044453"/>
                            </a:cubicBezTo>
                            <a:cubicBezTo>
                              <a:pt x="582836" y="1052372"/>
                              <a:pt x="165322" y="1016849"/>
                              <a:pt x="0" y="1044453"/>
                            </a:cubicBezTo>
                            <a:cubicBezTo>
                              <a:pt x="-19716" y="853622"/>
                              <a:pt x="-10898" y="754166"/>
                              <a:pt x="0" y="553560"/>
                            </a:cubicBezTo>
                            <a:cubicBezTo>
                              <a:pt x="10898" y="352954"/>
                              <a:pt x="-19104" y="193627"/>
                              <a:pt x="0" y="0"/>
                            </a:cubicBezTo>
                            <a:close/>
                          </a:path>
                          <a:path w="7221218" h="1044453" stroke="0" extrusionOk="0">
                            <a:moveTo>
                              <a:pt x="0" y="0"/>
                            </a:moveTo>
                            <a:cubicBezTo>
                              <a:pt x="205032" y="-9188"/>
                              <a:pt x="465733" y="-2205"/>
                              <a:pt x="584262" y="0"/>
                            </a:cubicBezTo>
                            <a:cubicBezTo>
                              <a:pt x="702791" y="2205"/>
                              <a:pt x="1038945" y="-22536"/>
                              <a:pt x="1240737" y="0"/>
                            </a:cubicBezTo>
                            <a:cubicBezTo>
                              <a:pt x="1442530" y="22536"/>
                              <a:pt x="1466881" y="7010"/>
                              <a:pt x="1680574" y="0"/>
                            </a:cubicBezTo>
                            <a:cubicBezTo>
                              <a:pt x="1894267" y="-7010"/>
                              <a:pt x="2011252" y="-16896"/>
                              <a:pt x="2120412" y="0"/>
                            </a:cubicBezTo>
                            <a:cubicBezTo>
                              <a:pt x="2229572" y="16896"/>
                              <a:pt x="2521294" y="-23074"/>
                              <a:pt x="2776887" y="0"/>
                            </a:cubicBezTo>
                            <a:cubicBezTo>
                              <a:pt x="3032481" y="23074"/>
                              <a:pt x="3224439" y="-29260"/>
                              <a:pt x="3505573" y="0"/>
                            </a:cubicBezTo>
                            <a:cubicBezTo>
                              <a:pt x="3786707" y="29260"/>
                              <a:pt x="3862304" y="-29053"/>
                              <a:pt x="4162047" y="0"/>
                            </a:cubicBezTo>
                            <a:cubicBezTo>
                              <a:pt x="4461790" y="29053"/>
                              <a:pt x="4503159" y="-4280"/>
                              <a:pt x="4601885" y="0"/>
                            </a:cubicBezTo>
                            <a:cubicBezTo>
                              <a:pt x="4700611" y="4280"/>
                              <a:pt x="4846356" y="-3664"/>
                              <a:pt x="5041723" y="0"/>
                            </a:cubicBezTo>
                            <a:cubicBezTo>
                              <a:pt x="5237090" y="3664"/>
                              <a:pt x="5461805" y="14865"/>
                              <a:pt x="5625985" y="0"/>
                            </a:cubicBezTo>
                            <a:cubicBezTo>
                              <a:pt x="5790165" y="-14865"/>
                              <a:pt x="6145499" y="-3926"/>
                              <a:pt x="6426884" y="0"/>
                            </a:cubicBezTo>
                            <a:cubicBezTo>
                              <a:pt x="6708269" y="3926"/>
                              <a:pt x="6825026" y="-3428"/>
                              <a:pt x="7221218" y="0"/>
                            </a:cubicBezTo>
                            <a:cubicBezTo>
                              <a:pt x="7234807" y="112325"/>
                              <a:pt x="7228809" y="390925"/>
                              <a:pt x="7221218" y="501337"/>
                            </a:cubicBezTo>
                            <a:cubicBezTo>
                              <a:pt x="7213627" y="611749"/>
                              <a:pt x="7198180" y="805856"/>
                              <a:pt x="7221218" y="1044453"/>
                            </a:cubicBezTo>
                            <a:cubicBezTo>
                              <a:pt x="6970239" y="1056722"/>
                              <a:pt x="6903329" y="1020693"/>
                              <a:pt x="6636956" y="1044453"/>
                            </a:cubicBezTo>
                            <a:cubicBezTo>
                              <a:pt x="6370583" y="1068213"/>
                              <a:pt x="6213531" y="1019527"/>
                              <a:pt x="6052694" y="1044453"/>
                            </a:cubicBezTo>
                            <a:cubicBezTo>
                              <a:pt x="5891857" y="1069379"/>
                              <a:pt x="5747391" y="1042576"/>
                              <a:pt x="5540644" y="1044453"/>
                            </a:cubicBezTo>
                            <a:cubicBezTo>
                              <a:pt x="5333897" y="1046331"/>
                              <a:pt x="5268316" y="1042828"/>
                              <a:pt x="5028594" y="1044453"/>
                            </a:cubicBezTo>
                            <a:cubicBezTo>
                              <a:pt x="4788872" y="1046079"/>
                              <a:pt x="4792342" y="1053135"/>
                              <a:pt x="4588756" y="1044453"/>
                            </a:cubicBezTo>
                            <a:cubicBezTo>
                              <a:pt x="4385170" y="1035771"/>
                              <a:pt x="4107125" y="1044788"/>
                              <a:pt x="3860069" y="1044453"/>
                            </a:cubicBezTo>
                            <a:cubicBezTo>
                              <a:pt x="3613013" y="1044118"/>
                              <a:pt x="3558931" y="1056526"/>
                              <a:pt x="3275807" y="1044453"/>
                            </a:cubicBezTo>
                            <a:cubicBezTo>
                              <a:pt x="2992683" y="1032380"/>
                              <a:pt x="2694087" y="1064371"/>
                              <a:pt x="2474908" y="1044453"/>
                            </a:cubicBezTo>
                            <a:cubicBezTo>
                              <a:pt x="2255729" y="1024535"/>
                              <a:pt x="2144843" y="1030904"/>
                              <a:pt x="2035071" y="1044453"/>
                            </a:cubicBezTo>
                            <a:cubicBezTo>
                              <a:pt x="1925299" y="1058002"/>
                              <a:pt x="1605278" y="1079168"/>
                              <a:pt x="1306384" y="1044453"/>
                            </a:cubicBezTo>
                            <a:cubicBezTo>
                              <a:pt x="1007490" y="1009738"/>
                              <a:pt x="852038" y="1020201"/>
                              <a:pt x="722122" y="1044453"/>
                            </a:cubicBezTo>
                            <a:cubicBezTo>
                              <a:pt x="592206" y="1068705"/>
                              <a:pt x="146632" y="1066412"/>
                              <a:pt x="0" y="1044453"/>
                            </a:cubicBezTo>
                            <a:cubicBezTo>
                              <a:pt x="11510" y="912647"/>
                              <a:pt x="-8335" y="724625"/>
                              <a:pt x="0" y="511782"/>
                            </a:cubicBezTo>
                            <a:cubicBezTo>
                              <a:pt x="8335" y="298939"/>
                              <a:pt x="21567" y="23696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3931FE-4E42-17FD-717D-642D41C08C6D}"/>
                  </a:ext>
                </a:extLst>
              </p:cNvPr>
              <p:cNvSpPr txBox="1"/>
              <p:nvPr/>
            </p:nvSpPr>
            <p:spPr>
              <a:xfrm>
                <a:off x="8652150" y="5910899"/>
                <a:ext cx="4880970" cy="1547347"/>
              </a:xfrm>
              <a:custGeom>
                <a:avLst/>
                <a:gdLst>
                  <a:gd name="connsiteX0" fmla="*/ 0 w 4880970"/>
                  <a:gd name="connsiteY0" fmla="*/ 0 h 1547347"/>
                  <a:gd name="connsiteX1" fmla="*/ 746091 w 4880970"/>
                  <a:gd name="connsiteY1" fmla="*/ 0 h 1547347"/>
                  <a:gd name="connsiteX2" fmla="*/ 1345753 w 4880970"/>
                  <a:gd name="connsiteY2" fmla="*/ 0 h 1547347"/>
                  <a:gd name="connsiteX3" fmla="*/ 2043035 w 4880970"/>
                  <a:gd name="connsiteY3" fmla="*/ 0 h 1547347"/>
                  <a:gd name="connsiteX4" fmla="*/ 2740316 w 4880970"/>
                  <a:gd name="connsiteY4" fmla="*/ 0 h 1547347"/>
                  <a:gd name="connsiteX5" fmla="*/ 3291168 w 4880970"/>
                  <a:gd name="connsiteY5" fmla="*/ 0 h 1547347"/>
                  <a:gd name="connsiteX6" fmla="*/ 3842021 w 4880970"/>
                  <a:gd name="connsiteY6" fmla="*/ 0 h 1547347"/>
                  <a:gd name="connsiteX7" fmla="*/ 4880970 w 4880970"/>
                  <a:gd name="connsiteY7" fmla="*/ 0 h 1547347"/>
                  <a:gd name="connsiteX8" fmla="*/ 4880970 w 4880970"/>
                  <a:gd name="connsiteY8" fmla="*/ 484835 h 1547347"/>
                  <a:gd name="connsiteX9" fmla="*/ 4880970 w 4880970"/>
                  <a:gd name="connsiteY9" fmla="*/ 1000618 h 1547347"/>
                  <a:gd name="connsiteX10" fmla="*/ 4880970 w 4880970"/>
                  <a:gd name="connsiteY10" fmla="*/ 1547347 h 1547347"/>
                  <a:gd name="connsiteX11" fmla="*/ 4086069 w 4880970"/>
                  <a:gd name="connsiteY11" fmla="*/ 1547347 h 1547347"/>
                  <a:gd name="connsiteX12" fmla="*/ 3388788 w 4880970"/>
                  <a:gd name="connsiteY12" fmla="*/ 1547347 h 1547347"/>
                  <a:gd name="connsiteX13" fmla="*/ 2642697 w 4880970"/>
                  <a:gd name="connsiteY13" fmla="*/ 1547347 h 1547347"/>
                  <a:gd name="connsiteX14" fmla="*/ 1847796 w 4880970"/>
                  <a:gd name="connsiteY14" fmla="*/ 1547347 h 1547347"/>
                  <a:gd name="connsiteX15" fmla="*/ 1248134 w 4880970"/>
                  <a:gd name="connsiteY15" fmla="*/ 1547347 h 1547347"/>
                  <a:gd name="connsiteX16" fmla="*/ 697281 w 4880970"/>
                  <a:gd name="connsiteY16" fmla="*/ 1547347 h 1547347"/>
                  <a:gd name="connsiteX17" fmla="*/ 0 w 4880970"/>
                  <a:gd name="connsiteY17" fmla="*/ 1547347 h 1547347"/>
                  <a:gd name="connsiteX18" fmla="*/ 0 w 4880970"/>
                  <a:gd name="connsiteY18" fmla="*/ 1031565 h 1547347"/>
                  <a:gd name="connsiteX19" fmla="*/ 0 w 4880970"/>
                  <a:gd name="connsiteY19" fmla="*/ 484835 h 1547347"/>
                  <a:gd name="connsiteX20" fmla="*/ 0 w 4880970"/>
                  <a:gd name="connsiteY20" fmla="*/ 0 h 154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0970" h="1547347" fill="none" extrusionOk="0">
                    <a:moveTo>
                      <a:pt x="0" y="0"/>
                    </a:moveTo>
                    <a:cubicBezTo>
                      <a:pt x="274910" y="11386"/>
                      <a:pt x="539112" y="11112"/>
                      <a:pt x="746091" y="0"/>
                    </a:cubicBezTo>
                    <a:cubicBezTo>
                      <a:pt x="953070" y="-11112"/>
                      <a:pt x="1182781" y="19045"/>
                      <a:pt x="1345753" y="0"/>
                    </a:cubicBezTo>
                    <a:cubicBezTo>
                      <a:pt x="1508725" y="-19045"/>
                      <a:pt x="1862482" y="13517"/>
                      <a:pt x="2043035" y="0"/>
                    </a:cubicBezTo>
                    <a:cubicBezTo>
                      <a:pt x="2223588" y="-13517"/>
                      <a:pt x="2583701" y="29048"/>
                      <a:pt x="2740316" y="0"/>
                    </a:cubicBezTo>
                    <a:cubicBezTo>
                      <a:pt x="2896931" y="-29048"/>
                      <a:pt x="3173856" y="23466"/>
                      <a:pt x="3291168" y="0"/>
                    </a:cubicBezTo>
                    <a:cubicBezTo>
                      <a:pt x="3408480" y="-23466"/>
                      <a:pt x="3603593" y="10845"/>
                      <a:pt x="3842021" y="0"/>
                    </a:cubicBezTo>
                    <a:cubicBezTo>
                      <a:pt x="4080449" y="-10845"/>
                      <a:pt x="4581556" y="32199"/>
                      <a:pt x="4880970" y="0"/>
                    </a:cubicBezTo>
                    <a:cubicBezTo>
                      <a:pt x="4891712" y="180971"/>
                      <a:pt x="4881569" y="272895"/>
                      <a:pt x="4880970" y="484835"/>
                    </a:cubicBezTo>
                    <a:cubicBezTo>
                      <a:pt x="4880371" y="696775"/>
                      <a:pt x="4880799" y="761609"/>
                      <a:pt x="4880970" y="1000618"/>
                    </a:cubicBezTo>
                    <a:cubicBezTo>
                      <a:pt x="4881141" y="1239627"/>
                      <a:pt x="4896814" y="1302806"/>
                      <a:pt x="4880970" y="1547347"/>
                    </a:cubicBezTo>
                    <a:cubicBezTo>
                      <a:pt x="4591328" y="1513249"/>
                      <a:pt x="4285702" y="1521704"/>
                      <a:pt x="4086069" y="1547347"/>
                    </a:cubicBezTo>
                    <a:cubicBezTo>
                      <a:pt x="3886436" y="1572990"/>
                      <a:pt x="3644807" y="1549120"/>
                      <a:pt x="3388788" y="1547347"/>
                    </a:cubicBezTo>
                    <a:cubicBezTo>
                      <a:pt x="3132769" y="1545574"/>
                      <a:pt x="2870591" y="1565402"/>
                      <a:pt x="2642697" y="1547347"/>
                    </a:cubicBezTo>
                    <a:cubicBezTo>
                      <a:pt x="2414803" y="1529292"/>
                      <a:pt x="2066285" y="1577847"/>
                      <a:pt x="1847796" y="1547347"/>
                    </a:cubicBezTo>
                    <a:cubicBezTo>
                      <a:pt x="1629307" y="1516847"/>
                      <a:pt x="1411017" y="1547632"/>
                      <a:pt x="1248134" y="1547347"/>
                    </a:cubicBezTo>
                    <a:cubicBezTo>
                      <a:pt x="1085251" y="1547062"/>
                      <a:pt x="844439" y="1561104"/>
                      <a:pt x="697281" y="1547347"/>
                    </a:cubicBezTo>
                    <a:cubicBezTo>
                      <a:pt x="550123" y="1533590"/>
                      <a:pt x="163617" y="1519110"/>
                      <a:pt x="0" y="1547347"/>
                    </a:cubicBezTo>
                    <a:cubicBezTo>
                      <a:pt x="8077" y="1434594"/>
                      <a:pt x="15119" y="1164113"/>
                      <a:pt x="0" y="1031565"/>
                    </a:cubicBezTo>
                    <a:cubicBezTo>
                      <a:pt x="-15119" y="899017"/>
                      <a:pt x="9338" y="743168"/>
                      <a:pt x="0" y="484835"/>
                    </a:cubicBezTo>
                    <a:cubicBezTo>
                      <a:pt x="-9338" y="226502"/>
                      <a:pt x="-16561" y="238444"/>
                      <a:pt x="0" y="0"/>
                    </a:cubicBezTo>
                    <a:close/>
                  </a:path>
                  <a:path w="4880970" h="1547347" stroke="0" extrusionOk="0">
                    <a:moveTo>
                      <a:pt x="0" y="0"/>
                    </a:moveTo>
                    <a:cubicBezTo>
                      <a:pt x="233986" y="-6556"/>
                      <a:pt x="356405" y="25867"/>
                      <a:pt x="648472" y="0"/>
                    </a:cubicBezTo>
                    <a:cubicBezTo>
                      <a:pt x="940539" y="-25867"/>
                      <a:pt x="1161622" y="-11006"/>
                      <a:pt x="1345753" y="0"/>
                    </a:cubicBezTo>
                    <a:cubicBezTo>
                      <a:pt x="1529884" y="11006"/>
                      <a:pt x="1684792" y="-26330"/>
                      <a:pt x="1896605" y="0"/>
                    </a:cubicBezTo>
                    <a:cubicBezTo>
                      <a:pt x="2108418" y="26330"/>
                      <a:pt x="2253961" y="20381"/>
                      <a:pt x="2447458" y="0"/>
                    </a:cubicBezTo>
                    <a:cubicBezTo>
                      <a:pt x="2640955" y="-20381"/>
                      <a:pt x="2888821" y="3239"/>
                      <a:pt x="3144739" y="0"/>
                    </a:cubicBezTo>
                    <a:cubicBezTo>
                      <a:pt x="3400657" y="-3239"/>
                      <a:pt x="3534507" y="-15871"/>
                      <a:pt x="3890830" y="0"/>
                    </a:cubicBezTo>
                    <a:cubicBezTo>
                      <a:pt x="4247153" y="15871"/>
                      <a:pt x="4479901" y="37054"/>
                      <a:pt x="4880970" y="0"/>
                    </a:cubicBezTo>
                    <a:cubicBezTo>
                      <a:pt x="4884461" y="154015"/>
                      <a:pt x="4860754" y="254495"/>
                      <a:pt x="4880970" y="469362"/>
                    </a:cubicBezTo>
                    <a:cubicBezTo>
                      <a:pt x="4901186" y="684229"/>
                      <a:pt x="4884174" y="854128"/>
                      <a:pt x="4880970" y="969671"/>
                    </a:cubicBezTo>
                    <a:cubicBezTo>
                      <a:pt x="4877766" y="1085214"/>
                      <a:pt x="4866937" y="1410160"/>
                      <a:pt x="4880970" y="1547347"/>
                    </a:cubicBezTo>
                    <a:cubicBezTo>
                      <a:pt x="4595762" y="1569887"/>
                      <a:pt x="4422418" y="1556830"/>
                      <a:pt x="4281308" y="1547347"/>
                    </a:cubicBezTo>
                    <a:cubicBezTo>
                      <a:pt x="4140198" y="1537864"/>
                      <a:pt x="3748298" y="1515237"/>
                      <a:pt x="3486407" y="1547347"/>
                    </a:cubicBezTo>
                    <a:cubicBezTo>
                      <a:pt x="3224516" y="1579457"/>
                      <a:pt x="3055472" y="1578599"/>
                      <a:pt x="2837935" y="1547347"/>
                    </a:cubicBezTo>
                    <a:cubicBezTo>
                      <a:pt x="2620398" y="1516095"/>
                      <a:pt x="2455836" y="1550303"/>
                      <a:pt x="2238273" y="1547347"/>
                    </a:cubicBezTo>
                    <a:cubicBezTo>
                      <a:pt x="2020710" y="1544391"/>
                      <a:pt x="1860046" y="1525510"/>
                      <a:pt x="1638611" y="1547347"/>
                    </a:cubicBezTo>
                    <a:cubicBezTo>
                      <a:pt x="1417176" y="1569184"/>
                      <a:pt x="1305216" y="1561889"/>
                      <a:pt x="990140" y="1547347"/>
                    </a:cubicBezTo>
                    <a:cubicBezTo>
                      <a:pt x="675064" y="1532805"/>
                      <a:pt x="214392" y="1585907"/>
                      <a:pt x="0" y="1547347"/>
                    </a:cubicBezTo>
                    <a:cubicBezTo>
                      <a:pt x="15103" y="1349663"/>
                      <a:pt x="17017" y="1273662"/>
                      <a:pt x="0" y="1062512"/>
                    </a:cubicBezTo>
                    <a:cubicBezTo>
                      <a:pt x="-17017" y="851363"/>
                      <a:pt x="10986" y="792558"/>
                      <a:pt x="0" y="593150"/>
                    </a:cubicBezTo>
                    <a:cubicBezTo>
                      <a:pt x="-10986" y="393742"/>
                      <a:pt x="26593" y="244339"/>
                      <a:pt x="0" y="0"/>
                    </a:cubicBezTo>
                    <a:close/>
                  </a:path>
                </a:pathLst>
              </a:custGeom>
              <a:solidFill>
                <a:srgbClr val="FFC000"/>
              </a:solidFill>
              <a:ln>
                <a:solidFill>
                  <a:schemeClr val="tx1"/>
                </a:solidFill>
                <a:extLst>
                  <a:ext uri="{C807C97D-BFC1-408E-A445-0C87EB9F89A2}">
                    <ask:lineSketchStyleProps xmlns:ask="http://schemas.microsoft.com/office/drawing/2018/sketchyshapes" sd="1894357731">
                      <a:prstGeom prst="rect">
                        <a:avLst/>
                      </a:prstGeom>
                      <ask:type>
                        <ask:lineSketchFreehand/>
                      </ask:type>
                    </ask:lineSketchStyleProps>
                  </a:ext>
                </a:extLst>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𝑠</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d>
                                    </m:e>
                                    <m:sup>
                                      <m:r>
                                        <a:rPr lang="en-US" sz="3200" b="0" i="1" smtClean="0">
                                          <a:latin typeface="Cambria Math" panose="02040503050406030204" pitchFamily="18" charset="0"/>
                                        </a:rPr>
                                        <m:t>2</m:t>
                                      </m:r>
                                    </m:sup>
                                  </m:sSup>
                                </m:e>
                              </m:nary>
                            </m:num>
                            <m:den>
                              <m:r>
                                <a:rPr lang="en-US" sz="3200" b="0" i="1" smtClean="0">
                                  <a:latin typeface="Cambria Math" panose="02040503050406030204" pitchFamily="18" charset="0"/>
                                </a:rPr>
                                <m:t>𝑛</m:t>
                              </m:r>
                              <m:r>
                                <a:rPr lang="en-US" sz="3200" b="0" i="1" smtClean="0">
                                  <a:latin typeface="Cambria Math" panose="02040503050406030204" pitchFamily="18" charset="0"/>
                                </a:rPr>
                                <m:t>−1</m:t>
                              </m:r>
                            </m:den>
                          </m:f>
                          <m:r>
                            <a:rPr lang="en-US" sz="3200" b="0" i="1" smtClean="0">
                              <a:latin typeface="Cambria Math" panose="02040503050406030204" pitchFamily="18" charset="0"/>
                            </a:rPr>
                            <m:t>=14.27</m:t>
                          </m:r>
                        </m:e>
                      </m:rad>
                    </m:oMath>
                  </m:oMathPara>
                </a14:m>
                <a:endParaRPr lang="en-US" sz="3200" dirty="0"/>
              </a:p>
            </p:txBody>
          </p:sp>
        </mc:Choice>
        <mc:Fallback xmlns="">
          <p:sp>
            <p:nvSpPr>
              <p:cNvPr id="11" name="TextBox 10">
                <a:extLst>
                  <a:ext uri="{FF2B5EF4-FFF2-40B4-BE49-F238E27FC236}">
                    <a16:creationId xmlns:a16="http://schemas.microsoft.com/office/drawing/2014/main" id="{B93931FE-4E42-17FD-717D-642D41C08C6D}"/>
                  </a:ext>
                </a:extLst>
              </p:cNvPr>
              <p:cNvSpPr txBox="1">
                <a:spLocks noRot="1" noChangeAspect="1" noMove="1" noResize="1" noEditPoints="1" noAdjustHandles="1" noChangeArrowheads="1" noChangeShapeType="1" noTextEdit="1"/>
              </p:cNvSpPr>
              <p:nvPr/>
            </p:nvSpPr>
            <p:spPr>
              <a:xfrm>
                <a:off x="8652150" y="5910899"/>
                <a:ext cx="4880970" cy="1547347"/>
              </a:xfrm>
              <a:prstGeom prst="rect">
                <a:avLst/>
              </a:prstGeom>
              <a:blipFill>
                <a:blip r:embed="rId8"/>
                <a:stretch>
                  <a:fillRect/>
                </a:stretch>
              </a:blipFill>
              <a:ln>
                <a:solidFill>
                  <a:schemeClr val="tx1"/>
                </a:solidFill>
                <a:extLst>
                  <a:ext uri="{C807C97D-BFC1-408E-A445-0C87EB9F89A2}">
                    <ask:lineSketchStyleProps xmlns:ask="http://schemas.microsoft.com/office/drawing/2018/sketchyshapes" sd="1894357731">
                      <a:custGeom>
                        <a:avLst/>
                        <a:gdLst>
                          <a:gd name="connsiteX0" fmla="*/ 0 w 4880970"/>
                          <a:gd name="connsiteY0" fmla="*/ 0 h 1547347"/>
                          <a:gd name="connsiteX1" fmla="*/ 746091 w 4880970"/>
                          <a:gd name="connsiteY1" fmla="*/ 0 h 1547347"/>
                          <a:gd name="connsiteX2" fmla="*/ 1345753 w 4880970"/>
                          <a:gd name="connsiteY2" fmla="*/ 0 h 1547347"/>
                          <a:gd name="connsiteX3" fmla="*/ 2043035 w 4880970"/>
                          <a:gd name="connsiteY3" fmla="*/ 0 h 1547347"/>
                          <a:gd name="connsiteX4" fmla="*/ 2740316 w 4880970"/>
                          <a:gd name="connsiteY4" fmla="*/ 0 h 1547347"/>
                          <a:gd name="connsiteX5" fmla="*/ 3291168 w 4880970"/>
                          <a:gd name="connsiteY5" fmla="*/ 0 h 1547347"/>
                          <a:gd name="connsiteX6" fmla="*/ 3842021 w 4880970"/>
                          <a:gd name="connsiteY6" fmla="*/ 0 h 1547347"/>
                          <a:gd name="connsiteX7" fmla="*/ 4880970 w 4880970"/>
                          <a:gd name="connsiteY7" fmla="*/ 0 h 1547347"/>
                          <a:gd name="connsiteX8" fmla="*/ 4880970 w 4880970"/>
                          <a:gd name="connsiteY8" fmla="*/ 484835 h 1547347"/>
                          <a:gd name="connsiteX9" fmla="*/ 4880970 w 4880970"/>
                          <a:gd name="connsiteY9" fmla="*/ 1000618 h 1547347"/>
                          <a:gd name="connsiteX10" fmla="*/ 4880970 w 4880970"/>
                          <a:gd name="connsiteY10" fmla="*/ 1547347 h 1547347"/>
                          <a:gd name="connsiteX11" fmla="*/ 4086069 w 4880970"/>
                          <a:gd name="connsiteY11" fmla="*/ 1547347 h 1547347"/>
                          <a:gd name="connsiteX12" fmla="*/ 3388788 w 4880970"/>
                          <a:gd name="connsiteY12" fmla="*/ 1547347 h 1547347"/>
                          <a:gd name="connsiteX13" fmla="*/ 2642697 w 4880970"/>
                          <a:gd name="connsiteY13" fmla="*/ 1547347 h 1547347"/>
                          <a:gd name="connsiteX14" fmla="*/ 1847796 w 4880970"/>
                          <a:gd name="connsiteY14" fmla="*/ 1547347 h 1547347"/>
                          <a:gd name="connsiteX15" fmla="*/ 1248134 w 4880970"/>
                          <a:gd name="connsiteY15" fmla="*/ 1547347 h 1547347"/>
                          <a:gd name="connsiteX16" fmla="*/ 697281 w 4880970"/>
                          <a:gd name="connsiteY16" fmla="*/ 1547347 h 1547347"/>
                          <a:gd name="connsiteX17" fmla="*/ 0 w 4880970"/>
                          <a:gd name="connsiteY17" fmla="*/ 1547347 h 1547347"/>
                          <a:gd name="connsiteX18" fmla="*/ 0 w 4880970"/>
                          <a:gd name="connsiteY18" fmla="*/ 1031565 h 1547347"/>
                          <a:gd name="connsiteX19" fmla="*/ 0 w 4880970"/>
                          <a:gd name="connsiteY19" fmla="*/ 484835 h 1547347"/>
                          <a:gd name="connsiteX20" fmla="*/ 0 w 4880970"/>
                          <a:gd name="connsiteY20" fmla="*/ 0 h 154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0970" h="1547347" fill="none" extrusionOk="0">
                            <a:moveTo>
                              <a:pt x="0" y="0"/>
                            </a:moveTo>
                            <a:cubicBezTo>
                              <a:pt x="274910" y="11386"/>
                              <a:pt x="539112" y="11112"/>
                              <a:pt x="746091" y="0"/>
                            </a:cubicBezTo>
                            <a:cubicBezTo>
                              <a:pt x="953070" y="-11112"/>
                              <a:pt x="1182781" y="19045"/>
                              <a:pt x="1345753" y="0"/>
                            </a:cubicBezTo>
                            <a:cubicBezTo>
                              <a:pt x="1508725" y="-19045"/>
                              <a:pt x="1862482" y="13517"/>
                              <a:pt x="2043035" y="0"/>
                            </a:cubicBezTo>
                            <a:cubicBezTo>
                              <a:pt x="2223588" y="-13517"/>
                              <a:pt x="2583701" y="29048"/>
                              <a:pt x="2740316" y="0"/>
                            </a:cubicBezTo>
                            <a:cubicBezTo>
                              <a:pt x="2896931" y="-29048"/>
                              <a:pt x="3173856" y="23466"/>
                              <a:pt x="3291168" y="0"/>
                            </a:cubicBezTo>
                            <a:cubicBezTo>
                              <a:pt x="3408480" y="-23466"/>
                              <a:pt x="3603593" y="10845"/>
                              <a:pt x="3842021" y="0"/>
                            </a:cubicBezTo>
                            <a:cubicBezTo>
                              <a:pt x="4080449" y="-10845"/>
                              <a:pt x="4581556" y="32199"/>
                              <a:pt x="4880970" y="0"/>
                            </a:cubicBezTo>
                            <a:cubicBezTo>
                              <a:pt x="4891712" y="180971"/>
                              <a:pt x="4881569" y="272895"/>
                              <a:pt x="4880970" y="484835"/>
                            </a:cubicBezTo>
                            <a:cubicBezTo>
                              <a:pt x="4880371" y="696775"/>
                              <a:pt x="4880799" y="761609"/>
                              <a:pt x="4880970" y="1000618"/>
                            </a:cubicBezTo>
                            <a:cubicBezTo>
                              <a:pt x="4881141" y="1239627"/>
                              <a:pt x="4896814" y="1302806"/>
                              <a:pt x="4880970" y="1547347"/>
                            </a:cubicBezTo>
                            <a:cubicBezTo>
                              <a:pt x="4591328" y="1513249"/>
                              <a:pt x="4285702" y="1521704"/>
                              <a:pt x="4086069" y="1547347"/>
                            </a:cubicBezTo>
                            <a:cubicBezTo>
                              <a:pt x="3886436" y="1572990"/>
                              <a:pt x="3644807" y="1549120"/>
                              <a:pt x="3388788" y="1547347"/>
                            </a:cubicBezTo>
                            <a:cubicBezTo>
                              <a:pt x="3132769" y="1545574"/>
                              <a:pt x="2870591" y="1565402"/>
                              <a:pt x="2642697" y="1547347"/>
                            </a:cubicBezTo>
                            <a:cubicBezTo>
                              <a:pt x="2414803" y="1529292"/>
                              <a:pt x="2066285" y="1577847"/>
                              <a:pt x="1847796" y="1547347"/>
                            </a:cubicBezTo>
                            <a:cubicBezTo>
                              <a:pt x="1629307" y="1516847"/>
                              <a:pt x="1411017" y="1547632"/>
                              <a:pt x="1248134" y="1547347"/>
                            </a:cubicBezTo>
                            <a:cubicBezTo>
                              <a:pt x="1085251" y="1547062"/>
                              <a:pt x="844439" y="1561104"/>
                              <a:pt x="697281" y="1547347"/>
                            </a:cubicBezTo>
                            <a:cubicBezTo>
                              <a:pt x="550123" y="1533590"/>
                              <a:pt x="163617" y="1519110"/>
                              <a:pt x="0" y="1547347"/>
                            </a:cubicBezTo>
                            <a:cubicBezTo>
                              <a:pt x="8077" y="1434594"/>
                              <a:pt x="15119" y="1164113"/>
                              <a:pt x="0" y="1031565"/>
                            </a:cubicBezTo>
                            <a:cubicBezTo>
                              <a:pt x="-15119" y="899017"/>
                              <a:pt x="9338" y="743168"/>
                              <a:pt x="0" y="484835"/>
                            </a:cubicBezTo>
                            <a:cubicBezTo>
                              <a:pt x="-9338" y="226502"/>
                              <a:pt x="-16561" y="238444"/>
                              <a:pt x="0" y="0"/>
                            </a:cubicBezTo>
                            <a:close/>
                          </a:path>
                          <a:path w="4880970" h="1547347" stroke="0" extrusionOk="0">
                            <a:moveTo>
                              <a:pt x="0" y="0"/>
                            </a:moveTo>
                            <a:cubicBezTo>
                              <a:pt x="233986" y="-6556"/>
                              <a:pt x="356405" y="25867"/>
                              <a:pt x="648472" y="0"/>
                            </a:cubicBezTo>
                            <a:cubicBezTo>
                              <a:pt x="940539" y="-25867"/>
                              <a:pt x="1161622" y="-11006"/>
                              <a:pt x="1345753" y="0"/>
                            </a:cubicBezTo>
                            <a:cubicBezTo>
                              <a:pt x="1529884" y="11006"/>
                              <a:pt x="1684792" y="-26330"/>
                              <a:pt x="1896605" y="0"/>
                            </a:cubicBezTo>
                            <a:cubicBezTo>
                              <a:pt x="2108418" y="26330"/>
                              <a:pt x="2253961" y="20381"/>
                              <a:pt x="2447458" y="0"/>
                            </a:cubicBezTo>
                            <a:cubicBezTo>
                              <a:pt x="2640955" y="-20381"/>
                              <a:pt x="2888821" y="3239"/>
                              <a:pt x="3144739" y="0"/>
                            </a:cubicBezTo>
                            <a:cubicBezTo>
                              <a:pt x="3400657" y="-3239"/>
                              <a:pt x="3534507" y="-15871"/>
                              <a:pt x="3890830" y="0"/>
                            </a:cubicBezTo>
                            <a:cubicBezTo>
                              <a:pt x="4247153" y="15871"/>
                              <a:pt x="4479901" y="37054"/>
                              <a:pt x="4880970" y="0"/>
                            </a:cubicBezTo>
                            <a:cubicBezTo>
                              <a:pt x="4884461" y="154015"/>
                              <a:pt x="4860754" y="254495"/>
                              <a:pt x="4880970" y="469362"/>
                            </a:cubicBezTo>
                            <a:cubicBezTo>
                              <a:pt x="4901186" y="684229"/>
                              <a:pt x="4884174" y="854128"/>
                              <a:pt x="4880970" y="969671"/>
                            </a:cubicBezTo>
                            <a:cubicBezTo>
                              <a:pt x="4877766" y="1085214"/>
                              <a:pt x="4866937" y="1410160"/>
                              <a:pt x="4880970" y="1547347"/>
                            </a:cubicBezTo>
                            <a:cubicBezTo>
                              <a:pt x="4595762" y="1569887"/>
                              <a:pt x="4422418" y="1556830"/>
                              <a:pt x="4281308" y="1547347"/>
                            </a:cubicBezTo>
                            <a:cubicBezTo>
                              <a:pt x="4140198" y="1537864"/>
                              <a:pt x="3748298" y="1515237"/>
                              <a:pt x="3486407" y="1547347"/>
                            </a:cubicBezTo>
                            <a:cubicBezTo>
                              <a:pt x="3224516" y="1579457"/>
                              <a:pt x="3055472" y="1578599"/>
                              <a:pt x="2837935" y="1547347"/>
                            </a:cubicBezTo>
                            <a:cubicBezTo>
                              <a:pt x="2620398" y="1516095"/>
                              <a:pt x="2455836" y="1550303"/>
                              <a:pt x="2238273" y="1547347"/>
                            </a:cubicBezTo>
                            <a:cubicBezTo>
                              <a:pt x="2020710" y="1544391"/>
                              <a:pt x="1860046" y="1525510"/>
                              <a:pt x="1638611" y="1547347"/>
                            </a:cubicBezTo>
                            <a:cubicBezTo>
                              <a:pt x="1417176" y="1569184"/>
                              <a:pt x="1305216" y="1561889"/>
                              <a:pt x="990140" y="1547347"/>
                            </a:cubicBezTo>
                            <a:cubicBezTo>
                              <a:pt x="675064" y="1532805"/>
                              <a:pt x="214392" y="1585907"/>
                              <a:pt x="0" y="1547347"/>
                            </a:cubicBezTo>
                            <a:cubicBezTo>
                              <a:pt x="15103" y="1349663"/>
                              <a:pt x="17017" y="1273662"/>
                              <a:pt x="0" y="1062512"/>
                            </a:cubicBezTo>
                            <a:cubicBezTo>
                              <a:pt x="-17017" y="851363"/>
                              <a:pt x="10986" y="792558"/>
                              <a:pt x="0" y="593150"/>
                            </a:cubicBezTo>
                            <a:cubicBezTo>
                              <a:pt x="-10986" y="393742"/>
                              <a:pt x="26593" y="244339"/>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68190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2377</TotalTime>
  <Words>1328</Words>
  <Application>Microsoft Office PowerPoint</Application>
  <PresentationFormat>Custom</PresentationFormat>
  <Paragraphs>258</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Georgia</vt:lpstr>
      <vt:lpstr>Times New Roman</vt:lpstr>
      <vt:lpstr>Trebuchet MS</vt:lpstr>
      <vt:lpstr>Wingdings</vt:lpstr>
      <vt:lpstr>Wood Type</vt:lpstr>
      <vt:lpstr>Test of Hypothesis (2)</vt:lpstr>
      <vt:lpstr>Steps (t Test)</vt:lpstr>
      <vt:lpstr>Degrees of Freedom</vt:lpstr>
      <vt:lpstr>Degrees of Freedom</vt:lpstr>
      <vt:lpstr>Degrees of Freedom</vt:lpstr>
      <vt:lpstr>Degrees of Freedom</vt:lpstr>
      <vt:lpstr>Degrees of Freedom</vt:lpstr>
      <vt:lpstr>Recap…</vt:lpstr>
      <vt:lpstr>Example</vt:lpstr>
      <vt:lpstr>Example</vt:lpstr>
      <vt:lpstr>Example</vt:lpstr>
      <vt:lpstr>Errors in Test</vt:lpstr>
      <vt:lpstr>Errors in Test</vt:lpstr>
      <vt:lpstr>Type I Error</vt:lpstr>
      <vt:lpstr>Type II Error</vt:lpstr>
      <vt:lpstr>Type I and II</vt:lpstr>
      <vt:lpstr>Type I and II</vt:lpstr>
      <vt:lpstr>Type I and II</vt:lpstr>
      <vt:lpstr>Type I and II</vt:lpstr>
      <vt:lpstr>Type I and II</vt:lpstr>
      <vt:lpstr>Type I and II</vt:lpstr>
      <vt:lpstr>Type I and II</vt:lpstr>
      <vt:lpstr>Type I and II</vt:lpstr>
      <vt:lpstr>Type I and II</vt:lpstr>
      <vt:lpstr>Type I and II</vt:lpstr>
      <vt:lpstr>Type I and II</vt:lpstr>
      <vt:lpstr>Reduce errors</vt:lpstr>
      <vt:lpstr>P-value</vt:lpstr>
      <vt:lpstr>P-value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1389</cp:revision>
  <dcterms:created xsi:type="dcterms:W3CDTF">2023-10-05T14:06:45Z</dcterms:created>
  <dcterms:modified xsi:type="dcterms:W3CDTF">2024-04-18T08:46:57Z</dcterms:modified>
</cp:coreProperties>
</file>