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458" r:id="rId3"/>
    <p:sldId id="462" r:id="rId4"/>
    <p:sldId id="459" r:id="rId5"/>
    <p:sldId id="460" r:id="rId6"/>
    <p:sldId id="461" r:id="rId7"/>
    <p:sldId id="483" r:id="rId8"/>
    <p:sldId id="463" r:id="rId9"/>
    <p:sldId id="464" r:id="rId10"/>
    <p:sldId id="465" r:id="rId11"/>
    <p:sldId id="468" r:id="rId12"/>
    <p:sldId id="469" r:id="rId13"/>
    <p:sldId id="472" r:id="rId14"/>
    <p:sldId id="471" r:id="rId15"/>
    <p:sldId id="473" r:id="rId16"/>
    <p:sldId id="470" r:id="rId17"/>
    <p:sldId id="474" r:id="rId18"/>
    <p:sldId id="485" r:id="rId19"/>
    <p:sldId id="479" r:id="rId20"/>
    <p:sldId id="466" r:id="rId21"/>
    <p:sldId id="467" r:id="rId22"/>
    <p:sldId id="484" r:id="rId23"/>
    <p:sldId id="480" r:id="rId24"/>
    <p:sldId id="481" r:id="rId25"/>
    <p:sldId id="482" r:id="rId26"/>
    <p:sldId id="486" r:id="rId27"/>
    <p:sldId id="405" r:id="rId28"/>
    <p:sldId id="363" r:id="rId29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9/14/2024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5" Type="http://schemas.openxmlformats.org/officeDocument/2006/relationships/image" Target="../media/image24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7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7.png"/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30.png"/><Relationship Id="rId7" Type="http://schemas.openxmlformats.org/officeDocument/2006/relationships/image" Target="../media/image35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0" Type="http://schemas.openxmlformats.org/officeDocument/2006/relationships/image" Target="../media/image38.png"/><Relationship Id="rId4" Type="http://schemas.openxmlformats.org/officeDocument/2006/relationships/image" Target="../media/image160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60.png"/><Relationship Id="rId7" Type="http://schemas.openxmlformats.org/officeDocument/2006/relationships/image" Target="../media/image43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Probability Distribution (3)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The number of viewers of a TV show per week has a mean of 29 million with a standard deviation of 5 million. Assume that, the number of viewers of that show follows a normal distribution.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is the probability that, next week’s show will-</a:t>
            </a:r>
          </a:p>
          <a:p>
            <a:pPr marL="0" indent="0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Have between 30 and 34 million viewers?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Have at least 23 million viewers?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3200" dirty="0"/>
              <a:t>Exceed 40 million viewers?</a:t>
            </a:r>
          </a:p>
        </p:txBody>
      </p:sp>
    </p:spTree>
    <p:extLst>
      <p:ext uri="{BB962C8B-B14F-4D97-AF65-F5344CB8AC3E}">
        <p14:creationId xmlns:p14="http://schemas.microsoft.com/office/powerpoint/2010/main" val="285826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 Number of viewers of the show per week (in million)</a:t>
                </a:r>
              </a:p>
              <a:p>
                <a:pPr marL="0" indent="0">
                  <a:buNone/>
                </a:pPr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200" b="0" dirty="0"/>
                  <a:t>; i.e.,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29, 25</m:t>
                        </m:r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/>
              <p:nvPr/>
            </p:nvSpPr>
            <p:spPr>
              <a:xfrm>
                <a:off x="10077059" y="69934"/>
                <a:ext cx="4441372" cy="954107"/>
              </a:xfrm>
              <a:custGeom>
                <a:avLst/>
                <a:gdLst>
                  <a:gd name="connsiteX0" fmla="*/ 0 w 4441372"/>
                  <a:gd name="connsiteY0" fmla="*/ 0 h 954107"/>
                  <a:gd name="connsiteX1" fmla="*/ 599585 w 4441372"/>
                  <a:gd name="connsiteY1" fmla="*/ 0 h 954107"/>
                  <a:gd name="connsiteX2" fmla="*/ 1021516 w 4441372"/>
                  <a:gd name="connsiteY2" fmla="*/ 0 h 954107"/>
                  <a:gd name="connsiteX3" fmla="*/ 1532273 w 4441372"/>
                  <a:gd name="connsiteY3" fmla="*/ 0 h 954107"/>
                  <a:gd name="connsiteX4" fmla="*/ 1954204 w 4441372"/>
                  <a:gd name="connsiteY4" fmla="*/ 0 h 954107"/>
                  <a:gd name="connsiteX5" fmla="*/ 2509375 w 4441372"/>
                  <a:gd name="connsiteY5" fmla="*/ 0 h 954107"/>
                  <a:gd name="connsiteX6" fmla="*/ 3108960 w 4441372"/>
                  <a:gd name="connsiteY6" fmla="*/ 0 h 954107"/>
                  <a:gd name="connsiteX7" fmla="*/ 3664132 w 4441372"/>
                  <a:gd name="connsiteY7" fmla="*/ 0 h 954107"/>
                  <a:gd name="connsiteX8" fmla="*/ 4441372 w 4441372"/>
                  <a:gd name="connsiteY8" fmla="*/ 0 h 954107"/>
                  <a:gd name="connsiteX9" fmla="*/ 4441372 w 4441372"/>
                  <a:gd name="connsiteY9" fmla="*/ 496136 h 954107"/>
                  <a:gd name="connsiteX10" fmla="*/ 4441372 w 4441372"/>
                  <a:gd name="connsiteY10" fmla="*/ 954107 h 954107"/>
                  <a:gd name="connsiteX11" fmla="*/ 3975028 w 4441372"/>
                  <a:gd name="connsiteY11" fmla="*/ 954107 h 954107"/>
                  <a:gd name="connsiteX12" fmla="*/ 3508684 w 4441372"/>
                  <a:gd name="connsiteY12" fmla="*/ 954107 h 954107"/>
                  <a:gd name="connsiteX13" fmla="*/ 2909099 w 4441372"/>
                  <a:gd name="connsiteY13" fmla="*/ 954107 h 954107"/>
                  <a:gd name="connsiteX14" fmla="*/ 2265100 w 4441372"/>
                  <a:gd name="connsiteY14" fmla="*/ 954107 h 954107"/>
                  <a:gd name="connsiteX15" fmla="*/ 1798756 w 4441372"/>
                  <a:gd name="connsiteY15" fmla="*/ 954107 h 954107"/>
                  <a:gd name="connsiteX16" fmla="*/ 1332412 w 4441372"/>
                  <a:gd name="connsiteY16" fmla="*/ 954107 h 954107"/>
                  <a:gd name="connsiteX17" fmla="*/ 821654 w 4441372"/>
                  <a:gd name="connsiteY17" fmla="*/ 954107 h 954107"/>
                  <a:gd name="connsiteX18" fmla="*/ 0 w 4441372"/>
                  <a:gd name="connsiteY18" fmla="*/ 954107 h 954107"/>
                  <a:gd name="connsiteX19" fmla="*/ 0 w 4441372"/>
                  <a:gd name="connsiteY19" fmla="*/ 505677 h 954107"/>
                  <a:gd name="connsiteX20" fmla="*/ 0 w 4441372"/>
                  <a:gd name="connsiteY20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54107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92251" y="200571"/>
                      <a:pt x="4406367" y="289658"/>
                      <a:pt x="4441372" y="496136"/>
                    </a:cubicBezTo>
                    <a:cubicBezTo>
                      <a:pt x="4476377" y="702614"/>
                      <a:pt x="4389507" y="764007"/>
                      <a:pt x="4441372" y="954107"/>
                    </a:cubicBezTo>
                    <a:cubicBezTo>
                      <a:pt x="4312711" y="1009730"/>
                      <a:pt x="4143128" y="953859"/>
                      <a:pt x="3975028" y="954107"/>
                    </a:cubicBezTo>
                    <a:cubicBezTo>
                      <a:pt x="3806928" y="954355"/>
                      <a:pt x="3686145" y="927270"/>
                      <a:pt x="3508684" y="954107"/>
                    </a:cubicBezTo>
                    <a:cubicBezTo>
                      <a:pt x="3331223" y="980944"/>
                      <a:pt x="3064853" y="932507"/>
                      <a:pt x="2909099" y="954107"/>
                    </a:cubicBezTo>
                    <a:cubicBezTo>
                      <a:pt x="2753345" y="975707"/>
                      <a:pt x="2506336" y="888552"/>
                      <a:pt x="2265100" y="954107"/>
                    </a:cubicBezTo>
                    <a:cubicBezTo>
                      <a:pt x="2023864" y="1019662"/>
                      <a:pt x="1929521" y="920555"/>
                      <a:pt x="1798756" y="954107"/>
                    </a:cubicBezTo>
                    <a:cubicBezTo>
                      <a:pt x="1667991" y="987659"/>
                      <a:pt x="1493793" y="905540"/>
                      <a:pt x="1332412" y="954107"/>
                    </a:cubicBezTo>
                    <a:cubicBezTo>
                      <a:pt x="1171031" y="1002674"/>
                      <a:pt x="996787" y="923615"/>
                      <a:pt x="821654" y="954107"/>
                    </a:cubicBezTo>
                    <a:cubicBezTo>
                      <a:pt x="646521" y="984599"/>
                      <a:pt x="402036" y="860528"/>
                      <a:pt x="0" y="954107"/>
                    </a:cubicBezTo>
                    <a:cubicBezTo>
                      <a:pt x="-43283" y="769404"/>
                      <a:pt x="40292" y="607700"/>
                      <a:pt x="0" y="505677"/>
                    </a:cubicBezTo>
                    <a:cubicBezTo>
                      <a:pt x="-40292" y="403654"/>
                      <a:pt x="3908" y="249296"/>
                      <a:pt x="0" y="0"/>
                    </a:cubicBezTo>
                    <a:close/>
                  </a:path>
                  <a:path w="4441372" h="954107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98467" y="226875"/>
                      <a:pt x="4417816" y="358581"/>
                      <a:pt x="4441372" y="496136"/>
                    </a:cubicBezTo>
                    <a:cubicBezTo>
                      <a:pt x="4464928" y="633691"/>
                      <a:pt x="4437911" y="834651"/>
                      <a:pt x="4441372" y="954107"/>
                    </a:cubicBezTo>
                    <a:cubicBezTo>
                      <a:pt x="4258772" y="986934"/>
                      <a:pt x="4227155" y="947692"/>
                      <a:pt x="4019442" y="954107"/>
                    </a:cubicBezTo>
                    <a:cubicBezTo>
                      <a:pt x="3811729" y="960522"/>
                      <a:pt x="3555199" y="933305"/>
                      <a:pt x="3375443" y="954107"/>
                    </a:cubicBezTo>
                    <a:cubicBezTo>
                      <a:pt x="3195687" y="974909"/>
                      <a:pt x="2880508" y="922629"/>
                      <a:pt x="2731444" y="954107"/>
                    </a:cubicBezTo>
                    <a:cubicBezTo>
                      <a:pt x="2582380" y="985585"/>
                      <a:pt x="2428635" y="938986"/>
                      <a:pt x="2309513" y="954107"/>
                    </a:cubicBezTo>
                    <a:cubicBezTo>
                      <a:pt x="2190391" y="969228"/>
                      <a:pt x="1799692" y="903330"/>
                      <a:pt x="1665515" y="954107"/>
                    </a:cubicBezTo>
                    <a:cubicBezTo>
                      <a:pt x="1531338" y="1004884"/>
                      <a:pt x="1403918" y="944717"/>
                      <a:pt x="1199170" y="954107"/>
                    </a:cubicBezTo>
                    <a:cubicBezTo>
                      <a:pt x="994423" y="963497"/>
                      <a:pt x="865565" y="925102"/>
                      <a:pt x="643999" y="954107"/>
                    </a:cubicBezTo>
                    <a:cubicBezTo>
                      <a:pt x="422433" y="983112"/>
                      <a:pt x="158608" y="932697"/>
                      <a:pt x="0" y="954107"/>
                    </a:cubicBezTo>
                    <a:cubicBezTo>
                      <a:pt x="-52223" y="770440"/>
                      <a:pt x="50447" y="643435"/>
                      <a:pt x="0" y="477054"/>
                    </a:cubicBezTo>
                    <a:cubicBezTo>
                      <a:pt x="-50447" y="310673"/>
                      <a:pt x="32817" y="17348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0" i="0" dirty="0">
                    <a:latin typeface="+mj-lt"/>
                  </a:rPr>
                  <a:t>T</a:t>
                </a:r>
                <a:r>
                  <a:rPr lang="en-US" sz="2800" i="0" dirty="0">
                    <a:latin typeface="+mj-lt"/>
                  </a:rPr>
                  <a:t>ransform the probability statement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9934"/>
                <a:ext cx="4441372" cy="954107"/>
              </a:xfrm>
              <a:prstGeom prst="rect">
                <a:avLst/>
              </a:prstGeom>
              <a:blipFill>
                <a:blip r:embed="rId3"/>
                <a:stretch>
                  <a:fillRect l="-2171" t="-2976" r="-2171" b="-12500"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54107"/>
                          <a:gd name="connsiteX1" fmla="*/ 599585 w 4441372"/>
                          <a:gd name="connsiteY1" fmla="*/ 0 h 954107"/>
                          <a:gd name="connsiteX2" fmla="*/ 1021516 w 4441372"/>
                          <a:gd name="connsiteY2" fmla="*/ 0 h 954107"/>
                          <a:gd name="connsiteX3" fmla="*/ 1532273 w 4441372"/>
                          <a:gd name="connsiteY3" fmla="*/ 0 h 954107"/>
                          <a:gd name="connsiteX4" fmla="*/ 1954204 w 4441372"/>
                          <a:gd name="connsiteY4" fmla="*/ 0 h 954107"/>
                          <a:gd name="connsiteX5" fmla="*/ 2509375 w 4441372"/>
                          <a:gd name="connsiteY5" fmla="*/ 0 h 954107"/>
                          <a:gd name="connsiteX6" fmla="*/ 3108960 w 4441372"/>
                          <a:gd name="connsiteY6" fmla="*/ 0 h 954107"/>
                          <a:gd name="connsiteX7" fmla="*/ 3664132 w 4441372"/>
                          <a:gd name="connsiteY7" fmla="*/ 0 h 954107"/>
                          <a:gd name="connsiteX8" fmla="*/ 4441372 w 4441372"/>
                          <a:gd name="connsiteY8" fmla="*/ 0 h 954107"/>
                          <a:gd name="connsiteX9" fmla="*/ 4441372 w 4441372"/>
                          <a:gd name="connsiteY9" fmla="*/ 496136 h 954107"/>
                          <a:gd name="connsiteX10" fmla="*/ 4441372 w 4441372"/>
                          <a:gd name="connsiteY10" fmla="*/ 954107 h 954107"/>
                          <a:gd name="connsiteX11" fmla="*/ 3975028 w 4441372"/>
                          <a:gd name="connsiteY11" fmla="*/ 954107 h 954107"/>
                          <a:gd name="connsiteX12" fmla="*/ 3508684 w 4441372"/>
                          <a:gd name="connsiteY12" fmla="*/ 954107 h 954107"/>
                          <a:gd name="connsiteX13" fmla="*/ 2909099 w 4441372"/>
                          <a:gd name="connsiteY13" fmla="*/ 954107 h 954107"/>
                          <a:gd name="connsiteX14" fmla="*/ 2265100 w 4441372"/>
                          <a:gd name="connsiteY14" fmla="*/ 954107 h 954107"/>
                          <a:gd name="connsiteX15" fmla="*/ 1798756 w 4441372"/>
                          <a:gd name="connsiteY15" fmla="*/ 954107 h 954107"/>
                          <a:gd name="connsiteX16" fmla="*/ 1332412 w 4441372"/>
                          <a:gd name="connsiteY16" fmla="*/ 954107 h 954107"/>
                          <a:gd name="connsiteX17" fmla="*/ 821654 w 4441372"/>
                          <a:gd name="connsiteY17" fmla="*/ 954107 h 954107"/>
                          <a:gd name="connsiteX18" fmla="*/ 0 w 4441372"/>
                          <a:gd name="connsiteY18" fmla="*/ 954107 h 954107"/>
                          <a:gd name="connsiteX19" fmla="*/ 0 w 4441372"/>
                          <a:gd name="connsiteY19" fmla="*/ 505677 h 954107"/>
                          <a:gd name="connsiteX20" fmla="*/ 0 w 4441372"/>
                          <a:gd name="connsiteY20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54107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92251" y="200571"/>
                              <a:pt x="4406367" y="289658"/>
                              <a:pt x="4441372" y="496136"/>
                            </a:cubicBezTo>
                            <a:cubicBezTo>
                              <a:pt x="4476377" y="702614"/>
                              <a:pt x="4389507" y="764007"/>
                              <a:pt x="4441372" y="954107"/>
                            </a:cubicBezTo>
                            <a:cubicBezTo>
                              <a:pt x="4312711" y="1009730"/>
                              <a:pt x="4143128" y="953859"/>
                              <a:pt x="3975028" y="954107"/>
                            </a:cubicBezTo>
                            <a:cubicBezTo>
                              <a:pt x="3806928" y="954355"/>
                              <a:pt x="3686145" y="927270"/>
                              <a:pt x="3508684" y="954107"/>
                            </a:cubicBezTo>
                            <a:cubicBezTo>
                              <a:pt x="3331223" y="980944"/>
                              <a:pt x="3064853" y="932507"/>
                              <a:pt x="2909099" y="954107"/>
                            </a:cubicBezTo>
                            <a:cubicBezTo>
                              <a:pt x="2753345" y="975707"/>
                              <a:pt x="2506336" y="888552"/>
                              <a:pt x="2265100" y="954107"/>
                            </a:cubicBezTo>
                            <a:cubicBezTo>
                              <a:pt x="2023864" y="1019662"/>
                              <a:pt x="1929521" y="920555"/>
                              <a:pt x="1798756" y="954107"/>
                            </a:cubicBezTo>
                            <a:cubicBezTo>
                              <a:pt x="1667991" y="987659"/>
                              <a:pt x="1493793" y="905540"/>
                              <a:pt x="1332412" y="954107"/>
                            </a:cubicBezTo>
                            <a:cubicBezTo>
                              <a:pt x="1171031" y="1002674"/>
                              <a:pt x="996787" y="923615"/>
                              <a:pt x="821654" y="954107"/>
                            </a:cubicBezTo>
                            <a:cubicBezTo>
                              <a:pt x="646521" y="984599"/>
                              <a:pt x="402036" y="860528"/>
                              <a:pt x="0" y="954107"/>
                            </a:cubicBezTo>
                            <a:cubicBezTo>
                              <a:pt x="-43283" y="769404"/>
                              <a:pt x="40292" y="607700"/>
                              <a:pt x="0" y="505677"/>
                            </a:cubicBezTo>
                            <a:cubicBezTo>
                              <a:pt x="-40292" y="403654"/>
                              <a:pt x="3908" y="249296"/>
                              <a:pt x="0" y="0"/>
                            </a:cubicBezTo>
                            <a:close/>
                          </a:path>
                          <a:path w="4441372" h="954107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98467" y="226875"/>
                              <a:pt x="4417816" y="358581"/>
                              <a:pt x="4441372" y="496136"/>
                            </a:cubicBezTo>
                            <a:cubicBezTo>
                              <a:pt x="4464928" y="633691"/>
                              <a:pt x="4437911" y="834651"/>
                              <a:pt x="4441372" y="954107"/>
                            </a:cubicBezTo>
                            <a:cubicBezTo>
                              <a:pt x="4258772" y="986934"/>
                              <a:pt x="4227155" y="947692"/>
                              <a:pt x="4019442" y="954107"/>
                            </a:cubicBezTo>
                            <a:cubicBezTo>
                              <a:pt x="3811729" y="960522"/>
                              <a:pt x="3555199" y="933305"/>
                              <a:pt x="3375443" y="954107"/>
                            </a:cubicBezTo>
                            <a:cubicBezTo>
                              <a:pt x="3195687" y="974909"/>
                              <a:pt x="2880508" y="922629"/>
                              <a:pt x="2731444" y="954107"/>
                            </a:cubicBezTo>
                            <a:cubicBezTo>
                              <a:pt x="2582380" y="985585"/>
                              <a:pt x="2428635" y="938986"/>
                              <a:pt x="2309513" y="954107"/>
                            </a:cubicBezTo>
                            <a:cubicBezTo>
                              <a:pt x="2190391" y="969228"/>
                              <a:pt x="1799692" y="903330"/>
                              <a:pt x="1665515" y="954107"/>
                            </a:cubicBezTo>
                            <a:cubicBezTo>
                              <a:pt x="1531338" y="1004884"/>
                              <a:pt x="1403918" y="944717"/>
                              <a:pt x="1199170" y="954107"/>
                            </a:cubicBezTo>
                            <a:cubicBezTo>
                              <a:pt x="994423" y="963497"/>
                              <a:pt x="865565" y="925102"/>
                              <a:pt x="643999" y="954107"/>
                            </a:cubicBezTo>
                            <a:cubicBezTo>
                              <a:pt x="422433" y="983112"/>
                              <a:pt x="158608" y="932697"/>
                              <a:pt x="0" y="954107"/>
                            </a:cubicBezTo>
                            <a:cubicBezTo>
                              <a:pt x="-52223" y="770440"/>
                              <a:pt x="50447" y="643435"/>
                              <a:pt x="0" y="477054"/>
                            </a:cubicBezTo>
                            <a:cubicBezTo>
                              <a:pt x="-50447" y="310673"/>
                              <a:pt x="32817" y="1734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990E50F-0EB5-13F5-BBA3-66AAACC21620}"/>
              </a:ext>
            </a:extLst>
          </p:cNvPr>
          <p:cNvSpPr txBox="1"/>
          <p:nvPr/>
        </p:nvSpPr>
        <p:spPr>
          <a:xfrm>
            <a:off x="111218" y="3330340"/>
            <a:ext cx="3956180" cy="95410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/>
              <a:t>a. Have between 30 and 34 million viewers?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/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(30≤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≤34)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/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/>
              <p:nvPr/>
            </p:nvSpPr>
            <p:spPr>
              <a:xfrm>
                <a:off x="10077059" y="1215282"/>
                <a:ext cx="4441372" cy="908069"/>
              </a:xfrm>
              <a:custGeom>
                <a:avLst/>
                <a:gdLst>
                  <a:gd name="connsiteX0" fmla="*/ 0 w 4441372"/>
                  <a:gd name="connsiteY0" fmla="*/ 0 h 908069"/>
                  <a:gd name="connsiteX1" fmla="*/ 599585 w 4441372"/>
                  <a:gd name="connsiteY1" fmla="*/ 0 h 908069"/>
                  <a:gd name="connsiteX2" fmla="*/ 1021516 w 4441372"/>
                  <a:gd name="connsiteY2" fmla="*/ 0 h 908069"/>
                  <a:gd name="connsiteX3" fmla="*/ 1532273 w 4441372"/>
                  <a:gd name="connsiteY3" fmla="*/ 0 h 908069"/>
                  <a:gd name="connsiteX4" fmla="*/ 1954204 w 4441372"/>
                  <a:gd name="connsiteY4" fmla="*/ 0 h 908069"/>
                  <a:gd name="connsiteX5" fmla="*/ 2509375 w 4441372"/>
                  <a:gd name="connsiteY5" fmla="*/ 0 h 908069"/>
                  <a:gd name="connsiteX6" fmla="*/ 3108960 w 4441372"/>
                  <a:gd name="connsiteY6" fmla="*/ 0 h 908069"/>
                  <a:gd name="connsiteX7" fmla="*/ 3664132 w 4441372"/>
                  <a:gd name="connsiteY7" fmla="*/ 0 h 908069"/>
                  <a:gd name="connsiteX8" fmla="*/ 4441372 w 4441372"/>
                  <a:gd name="connsiteY8" fmla="*/ 0 h 908069"/>
                  <a:gd name="connsiteX9" fmla="*/ 4441372 w 4441372"/>
                  <a:gd name="connsiteY9" fmla="*/ 472196 h 908069"/>
                  <a:gd name="connsiteX10" fmla="*/ 4441372 w 4441372"/>
                  <a:gd name="connsiteY10" fmla="*/ 908069 h 908069"/>
                  <a:gd name="connsiteX11" fmla="*/ 3975028 w 4441372"/>
                  <a:gd name="connsiteY11" fmla="*/ 908069 h 908069"/>
                  <a:gd name="connsiteX12" fmla="*/ 3508684 w 4441372"/>
                  <a:gd name="connsiteY12" fmla="*/ 908069 h 908069"/>
                  <a:gd name="connsiteX13" fmla="*/ 2909099 w 4441372"/>
                  <a:gd name="connsiteY13" fmla="*/ 908069 h 908069"/>
                  <a:gd name="connsiteX14" fmla="*/ 2265100 w 4441372"/>
                  <a:gd name="connsiteY14" fmla="*/ 908069 h 908069"/>
                  <a:gd name="connsiteX15" fmla="*/ 1798756 w 4441372"/>
                  <a:gd name="connsiteY15" fmla="*/ 908069 h 908069"/>
                  <a:gd name="connsiteX16" fmla="*/ 1332412 w 4441372"/>
                  <a:gd name="connsiteY16" fmla="*/ 908069 h 908069"/>
                  <a:gd name="connsiteX17" fmla="*/ 821654 w 4441372"/>
                  <a:gd name="connsiteY17" fmla="*/ 908069 h 908069"/>
                  <a:gd name="connsiteX18" fmla="*/ 0 w 4441372"/>
                  <a:gd name="connsiteY18" fmla="*/ 908069 h 908069"/>
                  <a:gd name="connsiteX19" fmla="*/ 0 w 4441372"/>
                  <a:gd name="connsiteY19" fmla="*/ 481277 h 908069"/>
                  <a:gd name="connsiteX20" fmla="*/ 0 w 4441372"/>
                  <a:gd name="connsiteY20" fmla="*/ 0 h 90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08069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76219" y="192853"/>
                      <a:pt x="4400379" y="344098"/>
                      <a:pt x="4441372" y="472196"/>
                    </a:cubicBezTo>
                    <a:cubicBezTo>
                      <a:pt x="4482365" y="600294"/>
                      <a:pt x="4425791" y="790454"/>
                      <a:pt x="4441372" y="908069"/>
                    </a:cubicBezTo>
                    <a:cubicBezTo>
                      <a:pt x="4312711" y="963692"/>
                      <a:pt x="4143128" y="907821"/>
                      <a:pt x="3975028" y="908069"/>
                    </a:cubicBezTo>
                    <a:cubicBezTo>
                      <a:pt x="3806928" y="908317"/>
                      <a:pt x="3686145" y="881232"/>
                      <a:pt x="3508684" y="908069"/>
                    </a:cubicBezTo>
                    <a:cubicBezTo>
                      <a:pt x="3331223" y="934906"/>
                      <a:pt x="3064853" y="886469"/>
                      <a:pt x="2909099" y="908069"/>
                    </a:cubicBezTo>
                    <a:cubicBezTo>
                      <a:pt x="2753345" y="929669"/>
                      <a:pt x="2506336" y="842514"/>
                      <a:pt x="2265100" y="908069"/>
                    </a:cubicBezTo>
                    <a:cubicBezTo>
                      <a:pt x="2023864" y="973624"/>
                      <a:pt x="1929521" y="874517"/>
                      <a:pt x="1798756" y="908069"/>
                    </a:cubicBezTo>
                    <a:cubicBezTo>
                      <a:pt x="1667991" y="941621"/>
                      <a:pt x="1493793" y="859502"/>
                      <a:pt x="1332412" y="908069"/>
                    </a:cubicBezTo>
                    <a:cubicBezTo>
                      <a:pt x="1171031" y="956636"/>
                      <a:pt x="996787" y="877577"/>
                      <a:pt x="821654" y="908069"/>
                    </a:cubicBezTo>
                    <a:cubicBezTo>
                      <a:pt x="646521" y="938561"/>
                      <a:pt x="402036" y="814490"/>
                      <a:pt x="0" y="908069"/>
                    </a:cubicBezTo>
                    <a:cubicBezTo>
                      <a:pt x="-39336" y="737563"/>
                      <a:pt x="32428" y="679094"/>
                      <a:pt x="0" y="481277"/>
                    </a:cubicBezTo>
                    <a:cubicBezTo>
                      <a:pt x="-32428" y="283460"/>
                      <a:pt x="11134" y="132275"/>
                      <a:pt x="0" y="0"/>
                    </a:cubicBezTo>
                    <a:close/>
                  </a:path>
                  <a:path w="4441372" h="908069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64740" y="164439"/>
                      <a:pt x="4391395" y="300372"/>
                      <a:pt x="4441372" y="472196"/>
                    </a:cubicBezTo>
                    <a:cubicBezTo>
                      <a:pt x="4491349" y="644020"/>
                      <a:pt x="4401200" y="815499"/>
                      <a:pt x="4441372" y="908069"/>
                    </a:cubicBezTo>
                    <a:cubicBezTo>
                      <a:pt x="4258772" y="940896"/>
                      <a:pt x="4227155" y="901654"/>
                      <a:pt x="4019442" y="908069"/>
                    </a:cubicBezTo>
                    <a:cubicBezTo>
                      <a:pt x="3811729" y="914484"/>
                      <a:pt x="3555199" y="887267"/>
                      <a:pt x="3375443" y="908069"/>
                    </a:cubicBezTo>
                    <a:cubicBezTo>
                      <a:pt x="3195687" y="928871"/>
                      <a:pt x="2880508" y="876591"/>
                      <a:pt x="2731444" y="908069"/>
                    </a:cubicBezTo>
                    <a:cubicBezTo>
                      <a:pt x="2582380" y="939547"/>
                      <a:pt x="2428635" y="892948"/>
                      <a:pt x="2309513" y="908069"/>
                    </a:cubicBezTo>
                    <a:cubicBezTo>
                      <a:pt x="2190391" y="923190"/>
                      <a:pt x="1799692" y="857292"/>
                      <a:pt x="1665515" y="908069"/>
                    </a:cubicBezTo>
                    <a:cubicBezTo>
                      <a:pt x="1531338" y="958846"/>
                      <a:pt x="1403918" y="898679"/>
                      <a:pt x="1199170" y="908069"/>
                    </a:cubicBezTo>
                    <a:cubicBezTo>
                      <a:pt x="994423" y="917459"/>
                      <a:pt x="865565" y="879064"/>
                      <a:pt x="643999" y="908069"/>
                    </a:cubicBezTo>
                    <a:cubicBezTo>
                      <a:pt x="422433" y="937074"/>
                      <a:pt x="158608" y="886659"/>
                      <a:pt x="0" y="908069"/>
                    </a:cubicBezTo>
                    <a:cubicBezTo>
                      <a:pt x="-3549" y="695944"/>
                      <a:pt x="25616" y="565127"/>
                      <a:pt x="0" y="454035"/>
                    </a:cubicBezTo>
                    <a:cubicBezTo>
                      <a:pt x="-25616" y="342943"/>
                      <a:pt x="10330" y="1035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1215282"/>
                <a:ext cx="4441372" cy="9080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08069"/>
                          <a:gd name="connsiteX1" fmla="*/ 599585 w 4441372"/>
                          <a:gd name="connsiteY1" fmla="*/ 0 h 908069"/>
                          <a:gd name="connsiteX2" fmla="*/ 1021516 w 4441372"/>
                          <a:gd name="connsiteY2" fmla="*/ 0 h 908069"/>
                          <a:gd name="connsiteX3" fmla="*/ 1532273 w 4441372"/>
                          <a:gd name="connsiteY3" fmla="*/ 0 h 908069"/>
                          <a:gd name="connsiteX4" fmla="*/ 1954204 w 4441372"/>
                          <a:gd name="connsiteY4" fmla="*/ 0 h 908069"/>
                          <a:gd name="connsiteX5" fmla="*/ 2509375 w 4441372"/>
                          <a:gd name="connsiteY5" fmla="*/ 0 h 908069"/>
                          <a:gd name="connsiteX6" fmla="*/ 3108960 w 4441372"/>
                          <a:gd name="connsiteY6" fmla="*/ 0 h 908069"/>
                          <a:gd name="connsiteX7" fmla="*/ 3664132 w 4441372"/>
                          <a:gd name="connsiteY7" fmla="*/ 0 h 908069"/>
                          <a:gd name="connsiteX8" fmla="*/ 4441372 w 4441372"/>
                          <a:gd name="connsiteY8" fmla="*/ 0 h 908069"/>
                          <a:gd name="connsiteX9" fmla="*/ 4441372 w 4441372"/>
                          <a:gd name="connsiteY9" fmla="*/ 472196 h 908069"/>
                          <a:gd name="connsiteX10" fmla="*/ 4441372 w 4441372"/>
                          <a:gd name="connsiteY10" fmla="*/ 908069 h 908069"/>
                          <a:gd name="connsiteX11" fmla="*/ 3975028 w 4441372"/>
                          <a:gd name="connsiteY11" fmla="*/ 908069 h 908069"/>
                          <a:gd name="connsiteX12" fmla="*/ 3508684 w 4441372"/>
                          <a:gd name="connsiteY12" fmla="*/ 908069 h 908069"/>
                          <a:gd name="connsiteX13" fmla="*/ 2909099 w 4441372"/>
                          <a:gd name="connsiteY13" fmla="*/ 908069 h 908069"/>
                          <a:gd name="connsiteX14" fmla="*/ 2265100 w 4441372"/>
                          <a:gd name="connsiteY14" fmla="*/ 908069 h 908069"/>
                          <a:gd name="connsiteX15" fmla="*/ 1798756 w 4441372"/>
                          <a:gd name="connsiteY15" fmla="*/ 908069 h 908069"/>
                          <a:gd name="connsiteX16" fmla="*/ 1332412 w 4441372"/>
                          <a:gd name="connsiteY16" fmla="*/ 908069 h 908069"/>
                          <a:gd name="connsiteX17" fmla="*/ 821654 w 4441372"/>
                          <a:gd name="connsiteY17" fmla="*/ 908069 h 908069"/>
                          <a:gd name="connsiteX18" fmla="*/ 0 w 4441372"/>
                          <a:gd name="connsiteY18" fmla="*/ 908069 h 908069"/>
                          <a:gd name="connsiteX19" fmla="*/ 0 w 4441372"/>
                          <a:gd name="connsiteY19" fmla="*/ 481277 h 908069"/>
                          <a:gd name="connsiteX20" fmla="*/ 0 w 4441372"/>
                          <a:gd name="connsiteY20" fmla="*/ 0 h 908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08069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76219" y="192853"/>
                              <a:pt x="4400379" y="344098"/>
                              <a:pt x="4441372" y="472196"/>
                            </a:cubicBezTo>
                            <a:cubicBezTo>
                              <a:pt x="4482365" y="600294"/>
                              <a:pt x="4425791" y="790454"/>
                              <a:pt x="4441372" y="908069"/>
                            </a:cubicBezTo>
                            <a:cubicBezTo>
                              <a:pt x="4312711" y="963692"/>
                              <a:pt x="4143128" y="907821"/>
                              <a:pt x="3975028" y="908069"/>
                            </a:cubicBezTo>
                            <a:cubicBezTo>
                              <a:pt x="3806928" y="908317"/>
                              <a:pt x="3686145" y="881232"/>
                              <a:pt x="3508684" y="908069"/>
                            </a:cubicBezTo>
                            <a:cubicBezTo>
                              <a:pt x="3331223" y="934906"/>
                              <a:pt x="3064853" y="886469"/>
                              <a:pt x="2909099" y="908069"/>
                            </a:cubicBezTo>
                            <a:cubicBezTo>
                              <a:pt x="2753345" y="929669"/>
                              <a:pt x="2506336" y="842514"/>
                              <a:pt x="2265100" y="908069"/>
                            </a:cubicBezTo>
                            <a:cubicBezTo>
                              <a:pt x="2023864" y="973624"/>
                              <a:pt x="1929521" y="874517"/>
                              <a:pt x="1798756" y="908069"/>
                            </a:cubicBezTo>
                            <a:cubicBezTo>
                              <a:pt x="1667991" y="941621"/>
                              <a:pt x="1493793" y="859502"/>
                              <a:pt x="1332412" y="908069"/>
                            </a:cubicBezTo>
                            <a:cubicBezTo>
                              <a:pt x="1171031" y="956636"/>
                              <a:pt x="996787" y="877577"/>
                              <a:pt x="821654" y="908069"/>
                            </a:cubicBezTo>
                            <a:cubicBezTo>
                              <a:pt x="646521" y="938561"/>
                              <a:pt x="402036" y="814490"/>
                              <a:pt x="0" y="908069"/>
                            </a:cubicBezTo>
                            <a:cubicBezTo>
                              <a:pt x="-39336" y="737563"/>
                              <a:pt x="32428" y="679094"/>
                              <a:pt x="0" y="481277"/>
                            </a:cubicBezTo>
                            <a:cubicBezTo>
                              <a:pt x="-32428" y="283460"/>
                              <a:pt x="11134" y="132275"/>
                              <a:pt x="0" y="0"/>
                            </a:cubicBezTo>
                            <a:close/>
                          </a:path>
                          <a:path w="4441372" h="908069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64740" y="164439"/>
                              <a:pt x="4391395" y="300372"/>
                              <a:pt x="4441372" y="472196"/>
                            </a:cubicBezTo>
                            <a:cubicBezTo>
                              <a:pt x="4491349" y="644020"/>
                              <a:pt x="4401200" y="815499"/>
                              <a:pt x="4441372" y="908069"/>
                            </a:cubicBezTo>
                            <a:cubicBezTo>
                              <a:pt x="4258772" y="940896"/>
                              <a:pt x="4227155" y="901654"/>
                              <a:pt x="4019442" y="908069"/>
                            </a:cubicBezTo>
                            <a:cubicBezTo>
                              <a:pt x="3811729" y="914484"/>
                              <a:pt x="3555199" y="887267"/>
                              <a:pt x="3375443" y="908069"/>
                            </a:cubicBezTo>
                            <a:cubicBezTo>
                              <a:pt x="3195687" y="928871"/>
                              <a:pt x="2880508" y="876591"/>
                              <a:pt x="2731444" y="908069"/>
                            </a:cubicBezTo>
                            <a:cubicBezTo>
                              <a:pt x="2582380" y="939547"/>
                              <a:pt x="2428635" y="892948"/>
                              <a:pt x="2309513" y="908069"/>
                            </a:cubicBezTo>
                            <a:cubicBezTo>
                              <a:pt x="2190391" y="923190"/>
                              <a:pt x="1799692" y="857292"/>
                              <a:pt x="1665515" y="908069"/>
                            </a:cubicBezTo>
                            <a:cubicBezTo>
                              <a:pt x="1531338" y="958846"/>
                              <a:pt x="1403918" y="898679"/>
                              <a:pt x="1199170" y="908069"/>
                            </a:cubicBezTo>
                            <a:cubicBezTo>
                              <a:pt x="994423" y="917459"/>
                              <a:pt x="865565" y="879064"/>
                              <a:pt x="643999" y="908069"/>
                            </a:cubicBezTo>
                            <a:cubicBezTo>
                              <a:pt x="422433" y="937074"/>
                              <a:pt x="158608" y="886659"/>
                              <a:pt x="0" y="908069"/>
                            </a:cubicBezTo>
                            <a:cubicBezTo>
                              <a:pt x="-3549" y="695944"/>
                              <a:pt x="25616" y="565127"/>
                              <a:pt x="0" y="454035"/>
                            </a:cubicBezTo>
                            <a:cubicBezTo>
                              <a:pt x="-25616" y="342943"/>
                              <a:pt x="10330" y="1035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/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/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/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0.2≤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/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(0.2)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/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???−???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6B77F85-5F2E-4B2D-A8FF-B40B26F2A01C}"/>
              </a:ext>
            </a:extLst>
          </p:cNvPr>
          <p:cNvCxnSpPr/>
          <p:nvPr/>
        </p:nvCxnSpPr>
        <p:spPr>
          <a:xfrm flipV="1">
            <a:off x="3332613" y="3924452"/>
            <a:ext cx="963106" cy="9809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4D6E1A-E3A8-479F-E55B-D6432DC04411}"/>
              </a:ext>
            </a:extLst>
          </p:cNvPr>
          <p:cNvCxnSpPr>
            <a:cxnSpLocks/>
          </p:cNvCxnSpPr>
          <p:nvPr/>
        </p:nvCxnSpPr>
        <p:spPr>
          <a:xfrm>
            <a:off x="12297745" y="4523879"/>
            <a:ext cx="0" cy="186304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4647E7-5945-420E-75DA-B08B7BE919FD}"/>
                  </a:ext>
                </a:extLst>
              </p:cNvPr>
              <p:cNvSpPr txBox="1"/>
              <p:nvPr/>
            </p:nvSpPr>
            <p:spPr>
              <a:xfrm>
                <a:off x="6361068" y="4994270"/>
                <a:ext cx="2908221" cy="523220"/>
              </a:xfrm>
              <a:custGeom>
                <a:avLst/>
                <a:gdLst>
                  <a:gd name="connsiteX0" fmla="*/ 0 w 2908221"/>
                  <a:gd name="connsiteY0" fmla="*/ 0 h 523220"/>
                  <a:gd name="connsiteX1" fmla="*/ 494398 w 2908221"/>
                  <a:gd name="connsiteY1" fmla="*/ 0 h 523220"/>
                  <a:gd name="connsiteX2" fmla="*/ 1046960 w 2908221"/>
                  <a:gd name="connsiteY2" fmla="*/ 0 h 523220"/>
                  <a:gd name="connsiteX3" fmla="*/ 1686768 w 2908221"/>
                  <a:gd name="connsiteY3" fmla="*/ 0 h 523220"/>
                  <a:gd name="connsiteX4" fmla="*/ 2268412 w 2908221"/>
                  <a:gd name="connsiteY4" fmla="*/ 0 h 523220"/>
                  <a:gd name="connsiteX5" fmla="*/ 2908221 w 2908221"/>
                  <a:gd name="connsiteY5" fmla="*/ 0 h 523220"/>
                  <a:gd name="connsiteX6" fmla="*/ 2908221 w 2908221"/>
                  <a:gd name="connsiteY6" fmla="*/ 523220 h 523220"/>
                  <a:gd name="connsiteX7" fmla="*/ 2355659 w 2908221"/>
                  <a:gd name="connsiteY7" fmla="*/ 523220 h 523220"/>
                  <a:gd name="connsiteX8" fmla="*/ 1832179 w 2908221"/>
                  <a:gd name="connsiteY8" fmla="*/ 523220 h 523220"/>
                  <a:gd name="connsiteX9" fmla="*/ 1192371 w 2908221"/>
                  <a:gd name="connsiteY9" fmla="*/ 523220 h 523220"/>
                  <a:gd name="connsiteX10" fmla="*/ 610726 w 2908221"/>
                  <a:gd name="connsiteY10" fmla="*/ 523220 h 523220"/>
                  <a:gd name="connsiteX11" fmla="*/ 0 w 2908221"/>
                  <a:gd name="connsiteY11" fmla="*/ 523220 h 523220"/>
                  <a:gd name="connsiteX12" fmla="*/ 0 w 2908221"/>
                  <a:gd name="connsiteY12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8221" h="523220" fill="none" extrusionOk="0">
                    <a:moveTo>
                      <a:pt x="0" y="0"/>
                    </a:moveTo>
                    <a:cubicBezTo>
                      <a:pt x="239501" y="-36962"/>
                      <a:pt x="285744" y="36246"/>
                      <a:pt x="494398" y="0"/>
                    </a:cubicBezTo>
                    <a:cubicBezTo>
                      <a:pt x="703052" y="-36246"/>
                      <a:pt x="866777" y="57725"/>
                      <a:pt x="1046960" y="0"/>
                    </a:cubicBezTo>
                    <a:cubicBezTo>
                      <a:pt x="1227143" y="-57725"/>
                      <a:pt x="1425226" y="21232"/>
                      <a:pt x="1686768" y="0"/>
                    </a:cubicBezTo>
                    <a:cubicBezTo>
                      <a:pt x="1948310" y="-21232"/>
                      <a:pt x="2076579" y="53278"/>
                      <a:pt x="2268412" y="0"/>
                    </a:cubicBezTo>
                    <a:cubicBezTo>
                      <a:pt x="2460245" y="-53278"/>
                      <a:pt x="2716820" y="41550"/>
                      <a:pt x="2908221" y="0"/>
                    </a:cubicBezTo>
                    <a:cubicBezTo>
                      <a:pt x="2955380" y="170308"/>
                      <a:pt x="2873402" y="395019"/>
                      <a:pt x="2908221" y="523220"/>
                    </a:cubicBezTo>
                    <a:cubicBezTo>
                      <a:pt x="2639200" y="541540"/>
                      <a:pt x="2492165" y="481525"/>
                      <a:pt x="2355659" y="523220"/>
                    </a:cubicBezTo>
                    <a:cubicBezTo>
                      <a:pt x="2219153" y="564915"/>
                      <a:pt x="2033775" y="466334"/>
                      <a:pt x="1832179" y="523220"/>
                    </a:cubicBezTo>
                    <a:cubicBezTo>
                      <a:pt x="1630583" y="580106"/>
                      <a:pt x="1487364" y="463511"/>
                      <a:pt x="1192371" y="523220"/>
                    </a:cubicBezTo>
                    <a:cubicBezTo>
                      <a:pt x="897378" y="582929"/>
                      <a:pt x="735186" y="497921"/>
                      <a:pt x="610726" y="523220"/>
                    </a:cubicBezTo>
                    <a:cubicBezTo>
                      <a:pt x="486267" y="548519"/>
                      <a:pt x="255275" y="499519"/>
                      <a:pt x="0" y="523220"/>
                    </a:cubicBezTo>
                    <a:cubicBezTo>
                      <a:pt x="-55030" y="284338"/>
                      <a:pt x="52221" y="204777"/>
                      <a:pt x="0" y="0"/>
                    </a:cubicBezTo>
                    <a:close/>
                  </a:path>
                  <a:path w="2908221" h="523220" stroke="0" extrusionOk="0">
                    <a:moveTo>
                      <a:pt x="0" y="0"/>
                    </a:moveTo>
                    <a:cubicBezTo>
                      <a:pt x="118197" y="-46346"/>
                      <a:pt x="369905" y="6934"/>
                      <a:pt x="552562" y="0"/>
                    </a:cubicBezTo>
                    <a:cubicBezTo>
                      <a:pt x="735219" y="-6934"/>
                      <a:pt x="936470" y="33287"/>
                      <a:pt x="1105124" y="0"/>
                    </a:cubicBezTo>
                    <a:cubicBezTo>
                      <a:pt x="1273778" y="-33287"/>
                      <a:pt x="1476413" y="15973"/>
                      <a:pt x="1686768" y="0"/>
                    </a:cubicBezTo>
                    <a:cubicBezTo>
                      <a:pt x="1897123" y="-15973"/>
                      <a:pt x="2128621" y="3858"/>
                      <a:pt x="2239330" y="0"/>
                    </a:cubicBezTo>
                    <a:cubicBezTo>
                      <a:pt x="2350039" y="-3858"/>
                      <a:pt x="2606616" y="7630"/>
                      <a:pt x="2908221" y="0"/>
                    </a:cubicBezTo>
                    <a:cubicBezTo>
                      <a:pt x="2954444" y="203470"/>
                      <a:pt x="2857212" y="268689"/>
                      <a:pt x="2908221" y="523220"/>
                    </a:cubicBezTo>
                    <a:cubicBezTo>
                      <a:pt x="2693803" y="538129"/>
                      <a:pt x="2548599" y="478409"/>
                      <a:pt x="2384741" y="523220"/>
                    </a:cubicBezTo>
                    <a:cubicBezTo>
                      <a:pt x="2220883" y="568031"/>
                      <a:pt x="2009306" y="480531"/>
                      <a:pt x="1890344" y="523220"/>
                    </a:cubicBezTo>
                    <a:cubicBezTo>
                      <a:pt x="1771382" y="565909"/>
                      <a:pt x="1411320" y="451804"/>
                      <a:pt x="1250535" y="523220"/>
                    </a:cubicBezTo>
                    <a:cubicBezTo>
                      <a:pt x="1089750" y="594636"/>
                      <a:pt x="898887" y="476683"/>
                      <a:pt x="610726" y="523220"/>
                    </a:cubicBezTo>
                    <a:cubicBezTo>
                      <a:pt x="322565" y="569757"/>
                      <a:pt x="147195" y="500413"/>
                      <a:pt x="0" y="523220"/>
                    </a:cubicBezTo>
                    <a:cubicBezTo>
                      <a:pt x="-34238" y="382781"/>
                      <a:pt x="56811" y="20935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4647E7-5945-420E-75DA-B08B7BE91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68" y="4994270"/>
                <a:ext cx="2908221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2908221"/>
                          <a:gd name="connsiteY0" fmla="*/ 0 h 523220"/>
                          <a:gd name="connsiteX1" fmla="*/ 494398 w 2908221"/>
                          <a:gd name="connsiteY1" fmla="*/ 0 h 523220"/>
                          <a:gd name="connsiteX2" fmla="*/ 1046960 w 2908221"/>
                          <a:gd name="connsiteY2" fmla="*/ 0 h 523220"/>
                          <a:gd name="connsiteX3" fmla="*/ 1686768 w 2908221"/>
                          <a:gd name="connsiteY3" fmla="*/ 0 h 523220"/>
                          <a:gd name="connsiteX4" fmla="*/ 2268412 w 2908221"/>
                          <a:gd name="connsiteY4" fmla="*/ 0 h 523220"/>
                          <a:gd name="connsiteX5" fmla="*/ 2908221 w 2908221"/>
                          <a:gd name="connsiteY5" fmla="*/ 0 h 523220"/>
                          <a:gd name="connsiteX6" fmla="*/ 2908221 w 2908221"/>
                          <a:gd name="connsiteY6" fmla="*/ 523220 h 523220"/>
                          <a:gd name="connsiteX7" fmla="*/ 2355659 w 2908221"/>
                          <a:gd name="connsiteY7" fmla="*/ 523220 h 523220"/>
                          <a:gd name="connsiteX8" fmla="*/ 1832179 w 2908221"/>
                          <a:gd name="connsiteY8" fmla="*/ 523220 h 523220"/>
                          <a:gd name="connsiteX9" fmla="*/ 1192371 w 2908221"/>
                          <a:gd name="connsiteY9" fmla="*/ 523220 h 523220"/>
                          <a:gd name="connsiteX10" fmla="*/ 610726 w 2908221"/>
                          <a:gd name="connsiteY10" fmla="*/ 523220 h 523220"/>
                          <a:gd name="connsiteX11" fmla="*/ 0 w 2908221"/>
                          <a:gd name="connsiteY11" fmla="*/ 523220 h 523220"/>
                          <a:gd name="connsiteX12" fmla="*/ 0 w 2908221"/>
                          <a:gd name="connsiteY12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908221" h="523220" fill="none" extrusionOk="0">
                            <a:moveTo>
                              <a:pt x="0" y="0"/>
                            </a:moveTo>
                            <a:cubicBezTo>
                              <a:pt x="239501" y="-36962"/>
                              <a:pt x="285744" y="36246"/>
                              <a:pt x="494398" y="0"/>
                            </a:cubicBezTo>
                            <a:cubicBezTo>
                              <a:pt x="703052" y="-36246"/>
                              <a:pt x="866777" y="57725"/>
                              <a:pt x="1046960" y="0"/>
                            </a:cubicBezTo>
                            <a:cubicBezTo>
                              <a:pt x="1227143" y="-57725"/>
                              <a:pt x="1425226" y="21232"/>
                              <a:pt x="1686768" y="0"/>
                            </a:cubicBezTo>
                            <a:cubicBezTo>
                              <a:pt x="1948310" y="-21232"/>
                              <a:pt x="2076579" y="53278"/>
                              <a:pt x="2268412" y="0"/>
                            </a:cubicBezTo>
                            <a:cubicBezTo>
                              <a:pt x="2460245" y="-53278"/>
                              <a:pt x="2716820" y="41550"/>
                              <a:pt x="2908221" y="0"/>
                            </a:cubicBezTo>
                            <a:cubicBezTo>
                              <a:pt x="2955380" y="170308"/>
                              <a:pt x="2873402" y="395019"/>
                              <a:pt x="2908221" y="523220"/>
                            </a:cubicBezTo>
                            <a:cubicBezTo>
                              <a:pt x="2639200" y="541540"/>
                              <a:pt x="2492165" y="481525"/>
                              <a:pt x="2355659" y="523220"/>
                            </a:cubicBezTo>
                            <a:cubicBezTo>
                              <a:pt x="2219153" y="564915"/>
                              <a:pt x="2033775" y="466334"/>
                              <a:pt x="1832179" y="523220"/>
                            </a:cubicBezTo>
                            <a:cubicBezTo>
                              <a:pt x="1630583" y="580106"/>
                              <a:pt x="1487364" y="463511"/>
                              <a:pt x="1192371" y="523220"/>
                            </a:cubicBezTo>
                            <a:cubicBezTo>
                              <a:pt x="897378" y="582929"/>
                              <a:pt x="735186" y="497921"/>
                              <a:pt x="610726" y="523220"/>
                            </a:cubicBezTo>
                            <a:cubicBezTo>
                              <a:pt x="486267" y="548519"/>
                              <a:pt x="255275" y="499519"/>
                              <a:pt x="0" y="523220"/>
                            </a:cubicBezTo>
                            <a:cubicBezTo>
                              <a:pt x="-55030" y="284338"/>
                              <a:pt x="52221" y="204777"/>
                              <a:pt x="0" y="0"/>
                            </a:cubicBezTo>
                            <a:close/>
                          </a:path>
                          <a:path w="2908221" h="523220" stroke="0" extrusionOk="0">
                            <a:moveTo>
                              <a:pt x="0" y="0"/>
                            </a:moveTo>
                            <a:cubicBezTo>
                              <a:pt x="118197" y="-46346"/>
                              <a:pt x="369905" y="6934"/>
                              <a:pt x="552562" y="0"/>
                            </a:cubicBezTo>
                            <a:cubicBezTo>
                              <a:pt x="735219" y="-6934"/>
                              <a:pt x="936470" y="33287"/>
                              <a:pt x="1105124" y="0"/>
                            </a:cubicBezTo>
                            <a:cubicBezTo>
                              <a:pt x="1273778" y="-33287"/>
                              <a:pt x="1476413" y="15973"/>
                              <a:pt x="1686768" y="0"/>
                            </a:cubicBezTo>
                            <a:cubicBezTo>
                              <a:pt x="1897123" y="-15973"/>
                              <a:pt x="2128621" y="3858"/>
                              <a:pt x="2239330" y="0"/>
                            </a:cubicBezTo>
                            <a:cubicBezTo>
                              <a:pt x="2350039" y="-3858"/>
                              <a:pt x="2606616" y="7630"/>
                              <a:pt x="2908221" y="0"/>
                            </a:cubicBezTo>
                            <a:cubicBezTo>
                              <a:pt x="2954444" y="203470"/>
                              <a:pt x="2857212" y="268689"/>
                              <a:pt x="2908221" y="523220"/>
                            </a:cubicBezTo>
                            <a:cubicBezTo>
                              <a:pt x="2693803" y="538129"/>
                              <a:pt x="2548599" y="478409"/>
                              <a:pt x="2384741" y="523220"/>
                            </a:cubicBezTo>
                            <a:cubicBezTo>
                              <a:pt x="2220883" y="568031"/>
                              <a:pt x="2009306" y="480531"/>
                              <a:pt x="1890344" y="523220"/>
                            </a:cubicBezTo>
                            <a:cubicBezTo>
                              <a:pt x="1771382" y="565909"/>
                              <a:pt x="1411320" y="451804"/>
                              <a:pt x="1250535" y="523220"/>
                            </a:cubicBezTo>
                            <a:cubicBezTo>
                              <a:pt x="1089750" y="594636"/>
                              <a:pt x="898887" y="476683"/>
                              <a:pt x="610726" y="523220"/>
                            </a:cubicBezTo>
                            <a:cubicBezTo>
                              <a:pt x="322565" y="569757"/>
                              <a:pt x="147195" y="500413"/>
                              <a:pt x="0" y="523220"/>
                            </a:cubicBezTo>
                            <a:cubicBezTo>
                              <a:pt x="-34238" y="382781"/>
                              <a:pt x="56811" y="20935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C0B84-DF7C-3669-C6E9-08C77B81A4EC}"/>
                  </a:ext>
                </a:extLst>
              </p:cNvPr>
              <p:cNvSpPr txBox="1"/>
              <p:nvPr/>
            </p:nvSpPr>
            <p:spPr>
              <a:xfrm>
                <a:off x="6361067" y="5659147"/>
                <a:ext cx="2908221" cy="523220"/>
              </a:xfrm>
              <a:custGeom>
                <a:avLst/>
                <a:gdLst>
                  <a:gd name="connsiteX0" fmla="*/ 0 w 2908221"/>
                  <a:gd name="connsiteY0" fmla="*/ 0 h 523220"/>
                  <a:gd name="connsiteX1" fmla="*/ 494398 w 2908221"/>
                  <a:gd name="connsiteY1" fmla="*/ 0 h 523220"/>
                  <a:gd name="connsiteX2" fmla="*/ 1046960 w 2908221"/>
                  <a:gd name="connsiteY2" fmla="*/ 0 h 523220"/>
                  <a:gd name="connsiteX3" fmla="*/ 1686768 w 2908221"/>
                  <a:gd name="connsiteY3" fmla="*/ 0 h 523220"/>
                  <a:gd name="connsiteX4" fmla="*/ 2268412 w 2908221"/>
                  <a:gd name="connsiteY4" fmla="*/ 0 h 523220"/>
                  <a:gd name="connsiteX5" fmla="*/ 2908221 w 2908221"/>
                  <a:gd name="connsiteY5" fmla="*/ 0 h 523220"/>
                  <a:gd name="connsiteX6" fmla="*/ 2908221 w 2908221"/>
                  <a:gd name="connsiteY6" fmla="*/ 523220 h 523220"/>
                  <a:gd name="connsiteX7" fmla="*/ 2355659 w 2908221"/>
                  <a:gd name="connsiteY7" fmla="*/ 523220 h 523220"/>
                  <a:gd name="connsiteX8" fmla="*/ 1832179 w 2908221"/>
                  <a:gd name="connsiteY8" fmla="*/ 523220 h 523220"/>
                  <a:gd name="connsiteX9" fmla="*/ 1192371 w 2908221"/>
                  <a:gd name="connsiteY9" fmla="*/ 523220 h 523220"/>
                  <a:gd name="connsiteX10" fmla="*/ 610726 w 2908221"/>
                  <a:gd name="connsiteY10" fmla="*/ 523220 h 523220"/>
                  <a:gd name="connsiteX11" fmla="*/ 0 w 2908221"/>
                  <a:gd name="connsiteY11" fmla="*/ 523220 h 523220"/>
                  <a:gd name="connsiteX12" fmla="*/ 0 w 2908221"/>
                  <a:gd name="connsiteY12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8221" h="523220" fill="none" extrusionOk="0">
                    <a:moveTo>
                      <a:pt x="0" y="0"/>
                    </a:moveTo>
                    <a:cubicBezTo>
                      <a:pt x="239501" y="-36962"/>
                      <a:pt x="285744" y="36246"/>
                      <a:pt x="494398" y="0"/>
                    </a:cubicBezTo>
                    <a:cubicBezTo>
                      <a:pt x="703052" y="-36246"/>
                      <a:pt x="866777" y="57725"/>
                      <a:pt x="1046960" y="0"/>
                    </a:cubicBezTo>
                    <a:cubicBezTo>
                      <a:pt x="1227143" y="-57725"/>
                      <a:pt x="1425226" y="21232"/>
                      <a:pt x="1686768" y="0"/>
                    </a:cubicBezTo>
                    <a:cubicBezTo>
                      <a:pt x="1948310" y="-21232"/>
                      <a:pt x="2076579" y="53278"/>
                      <a:pt x="2268412" y="0"/>
                    </a:cubicBezTo>
                    <a:cubicBezTo>
                      <a:pt x="2460245" y="-53278"/>
                      <a:pt x="2716820" y="41550"/>
                      <a:pt x="2908221" y="0"/>
                    </a:cubicBezTo>
                    <a:cubicBezTo>
                      <a:pt x="2955380" y="170308"/>
                      <a:pt x="2873402" y="395019"/>
                      <a:pt x="2908221" y="523220"/>
                    </a:cubicBezTo>
                    <a:cubicBezTo>
                      <a:pt x="2639200" y="541540"/>
                      <a:pt x="2492165" y="481525"/>
                      <a:pt x="2355659" y="523220"/>
                    </a:cubicBezTo>
                    <a:cubicBezTo>
                      <a:pt x="2219153" y="564915"/>
                      <a:pt x="2033775" y="466334"/>
                      <a:pt x="1832179" y="523220"/>
                    </a:cubicBezTo>
                    <a:cubicBezTo>
                      <a:pt x="1630583" y="580106"/>
                      <a:pt x="1487364" y="463511"/>
                      <a:pt x="1192371" y="523220"/>
                    </a:cubicBezTo>
                    <a:cubicBezTo>
                      <a:pt x="897378" y="582929"/>
                      <a:pt x="735186" y="497921"/>
                      <a:pt x="610726" y="523220"/>
                    </a:cubicBezTo>
                    <a:cubicBezTo>
                      <a:pt x="486267" y="548519"/>
                      <a:pt x="255275" y="499519"/>
                      <a:pt x="0" y="523220"/>
                    </a:cubicBezTo>
                    <a:cubicBezTo>
                      <a:pt x="-55030" y="284338"/>
                      <a:pt x="52221" y="204777"/>
                      <a:pt x="0" y="0"/>
                    </a:cubicBezTo>
                    <a:close/>
                  </a:path>
                  <a:path w="2908221" h="523220" stroke="0" extrusionOk="0">
                    <a:moveTo>
                      <a:pt x="0" y="0"/>
                    </a:moveTo>
                    <a:cubicBezTo>
                      <a:pt x="118197" y="-46346"/>
                      <a:pt x="369905" y="6934"/>
                      <a:pt x="552562" y="0"/>
                    </a:cubicBezTo>
                    <a:cubicBezTo>
                      <a:pt x="735219" y="-6934"/>
                      <a:pt x="936470" y="33287"/>
                      <a:pt x="1105124" y="0"/>
                    </a:cubicBezTo>
                    <a:cubicBezTo>
                      <a:pt x="1273778" y="-33287"/>
                      <a:pt x="1476413" y="15973"/>
                      <a:pt x="1686768" y="0"/>
                    </a:cubicBezTo>
                    <a:cubicBezTo>
                      <a:pt x="1897123" y="-15973"/>
                      <a:pt x="2128621" y="3858"/>
                      <a:pt x="2239330" y="0"/>
                    </a:cubicBezTo>
                    <a:cubicBezTo>
                      <a:pt x="2350039" y="-3858"/>
                      <a:pt x="2606616" y="7630"/>
                      <a:pt x="2908221" y="0"/>
                    </a:cubicBezTo>
                    <a:cubicBezTo>
                      <a:pt x="2954444" y="203470"/>
                      <a:pt x="2857212" y="268689"/>
                      <a:pt x="2908221" y="523220"/>
                    </a:cubicBezTo>
                    <a:cubicBezTo>
                      <a:pt x="2693803" y="538129"/>
                      <a:pt x="2548599" y="478409"/>
                      <a:pt x="2384741" y="523220"/>
                    </a:cubicBezTo>
                    <a:cubicBezTo>
                      <a:pt x="2220883" y="568031"/>
                      <a:pt x="2009306" y="480531"/>
                      <a:pt x="1890344" y="523220"/>
                    </a:cubicBezTo>
                    <a:cubicBezTo>
                      <a:pt x="1771382" y="565909"/>
                      <a:pt x="1411320" y="451804"/>
                      <a:pt x="1250535" y="523220"/>
                    </a:cubicBezTo>
                    <a:cubicBezTo>
                      <a:pt x="1089750" y="594636"/>
                      <a:pt x="898887" y="476683"/>
                      <a:pt x="610726" y="523220"/>
                    </a:cubicBezTo>
                    <a:cubicBezTo>
                      <a:pt x="322565" y="569757"/>
                      <a:pt x="147195" y="500413"/>
                      <a:pt x="0" y="523220"/>
                    </a:cubicBezTo>
                    <a:cubicBezTo>
                      <a:pt x="-34238" y="382781"/>
                      <a:pt x="56811" y="20935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C0B84-DF7C-3669-C6E9-08C77B81A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67" y="5659147"/>
                <a:ext cx="2908221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2908221"/>
                          <a:gd name="connsiteY0" fmla="*/ 0 h 523220"/>
                          <a:gd name="connsiteX1" fmla="*/ 494398 w 2908221"/>
                          <a:gd name="connsiteY1" fmla="*/ 0 h 523220"/>
                          <a:gd name="connsiteX2" fmla="*/ 1046960 w 2908221"/>
                          <a:gd name="connsiteY2" fmla="*/ 0 h 523220"/>
                          <a:gd name="connsiteX3" fmla="*/ 1686768 w 2908221"/>
                          <a:gd name="connsiteY3" fmla="*/ 0 h 523220"/>
                          <a:gd name="connsiteX4" fmla="*/ 2268412 w 2908221"/>
                          <a:gd name="connsiteY4" fmla="*/ 0 h 523220"/>
                          <a:gd name="connsiteX5" fmla="*/ 2908221 w 2908221"/>
                          <a:gd name="connsiteY5" fmla="*/ 0 h 523220"/>
                          <a:gd name="connsiteX6" fmla="*/ 2908221 w 2908221"/>
                          <a:gd name="connsiteY6" fmla="*/ 523220 h 523220"/>
                          <a:gd name="connsiteX7" fmla="*/ 2355659 w 2908221"/>
                          <a:gd name="connsiteY7" fmla="*/ 523220 h 523220"/>
                          <a:gd name="connsiteX8" fmla="*/ 1832179 w 2908221"/>
                          <a:gd name="connsiteY8" fmla="*/ 523220 h 523220"/>
                          <a:gd name="connsiteX9" fmla="*/ 1192371 w 2908221"/>
                          <a:gd name="connsiteY9" fmla="*/ 523220 h 523220"/>
                          <a:gd name="connsiteX10" fmla="*/ 610726 w 2908221"/>
                          <a:gd name="connsiteY10" fmla="*/ 523220 h 523220"/>
                          <a:gd name="connsiteX11" fmla="*/ 0 w 2908221"/>
                          <a:gd name="connsiteY11" fmla="*/ 523220 h 523220"/>
                          <a:gd name="connsiteX12" fmla="*/ 0 w 2908221"/>
                          <a:gd name="connsiteY12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908221" h="523220" fill="none" extrusionOk="0">
                            <a:moveTo>
                              <a:pt x="0" y="0"/>
                            </a:moveTo>
                            <a:cubicBezTo>
                              <a:pt x="239501" y="-36962"/>
                              <a:pt x="285744" y="36246"/>
                              <a:pt x="494398" y="0"/>
                            </a:cubicBezTo>
                            <a:cubicBezTo>
                              <a:pt x="703052" y="-36246"/>
                              <a:pt x="866777" y="57725"/>
                              <a:pt x="1046960" y="0"/>
                            </a:cubicBezTo>
                            <a:cubicBezTo>
                              <a:pt x="1227143" y="-57725"/>
                              <a:pt x="1425226" y="21232"/>
                              <a:pt x="1686768" y="0"/>
                            </a:cubicBezTo>
                            <a:cubicBezTo>
                              <a:pt x="1948310" y="-21232"/>
                              <a:pt x="2076579" y="53278"/>
                              <a:pt x="2268412" y="0"/>
                            </a:cubicBezTo>
                            <a:cubicBezTo>
                              <a:pt x="2460245" y="-53278"/>
                              <a:pt x="2716820" y="41550"/>
                              <a:pt x="2908221" y="0"/>
                            </a:cubicBezTo>
                            <a:cubicBezTo>
                              <a:pt x="2955380" y="170308"/>
                              <a:pt x="2873402" y="395019"/>
                              <a:pt x="2908221" y="523220"/>
                            </a:cubicBezTo>
                            <a:cubicBezTo>
                              <a:pt x="2639200" y="541540"/>
                              <a:pt x="2492165" y="481525"/>
                              <a:pt x="2355659" y="523220"/>
                            </a:cubicBezTo>
                            <a:cubicBezTo>
                              <a:pt x="2219153" y="564915"/>
                              <a:pt x="2033775" y="466334"/>
                              <a:pt x="1832179" y="523220"/>
                            </a:cubicBezTo>
                            <a:cubicBezTo>
                              <a:pt x="1630583" y="580106"/>
                              <a:pt x="1487364" y="463511"/>
                              <a:pt x="1192371" y="523220"/>
                            </a:cubicBezTo>
                            <a:cubicBezTo>
                              <a:pt x="897378" y="582929"/>
                              <a:pt x="735186" y="497921"/>
                              <a:pt x="610726" y="523220"/>
                            </a:cubicBezTo>
                            <a:cubicBezTo>
                              <a:pt x="486267" y="548519"/>
                              <a:pt x="255275" y="499519"/>
                              <a:pt x="0" y="523220"/>
                            </a:cubicBezTo>
                            <a:cubicBezTo>
                              <a:pt x="-55030" y="284338"/>
                              <a:pt x="52221" y="204777"/>
                              <a:pt x="0" y="0"/>
                            </a:cubicBezTo>
                            <a:close/>
                          </a:path>
                          <a:path w="2908221" h="523220" stroke="0" extrusionOk="0">
                            <a:moveTo>
                              <a:pt x="0" y="0"/>
                            </a:moveTo>
                            <a:cubicBezTo>
                              <a:pt x="118197" y="-46346"/>
                              <a:pt x="369905" y="6934"/>
                              <a:pt x="552562" y="0"/>
                            </a:cubicBezTo>
                            <a:cubicBezTo>
                              <a:pt x="735219" y="-6934"/>
                              <a:pt x="936470" y="33287"/>
                              <a:pt x="1105124" y="0"/>
                            </a:cubicBezTo>
                            <a:cubicBezTo>
                              <a:pt x="1273778" y="-33287"/>
                              <a:pt x="1476413" y="15973"/>
                              <a:pt x="1686768" y="0"/>
                            </a:cubicBezTo>
                            <a:cubicBezTo>
                              <a:pt x="1897123" y="-15973"/>
                              <a:pt x="2128621" y="3858"/>
                              <a:pt x="2239330" y="0"/>
                            </a:cubicBezTo>
                            <a:cubicBezTo>
                              <a:pt x="2350039" y="-3858"/>
                              <a:pt x="2606616" y="7630"/>
                              <a:pt x="2908221" y="0"/>
                            </a:cubicBezTo>
                            <a:cubicBezTo>
                              <a:pt x="2954444" y="203470"/>
                              <a:pt x="2857212" y="268689"/>
                              <a:pt x="2908221" y="523220"/>
                            </a:cubicBezTo>
                            <a:cubicBezTo>
                              <a:pt x="2693803" y="538129"/>
                              <a:pt x="2548599" y="478409"/>
                              <a:pt x="2384741" y="523220"/>
                            </a:cubicBezTo>
                            <a:cubicBezTo>
                              <a:pt x="2220883" y="568031"/>
                              <a:pt x="2009306" y="480531"/>
                              <a:pt x="1890344" y="523220"/>
                            </a:cubicBezTo>
                            <a:cubicBezTo>
                              <a:pt x="1771382" y="565909"/>
                              <a:pt x="1411320" y="451804"/>
                              <a:pt x="1250535" y="523220"/>
                            </a:cubicBezTo>
                            <a:cubicBezTo>
                              <a:pt x="1089750" y="594636"/>
                              <a:pt x="898887" y="476683"/>
                              <a:pt x="610726" y="523220"/>
                            </a:cubicBezTo>
                            <a:cubicBezTo>
                              <a:pt x="322565" y="569757"/>
                              <a:pt x="147195" y="500413"/>
                              <a:pt x="0" y="523220"/>
                            </a:cubicBezTo>
                            <a:cubicBezTo>
                              <a:pt x="-34238" y="382781"/>
                              <a:pt x="56811" y="20935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82D36A-B21D-6D2C-070E-97FBB9356789}"/>
                  </a:ext>
                </a:extLst>
              </p:cNvPr>
              <p:cNvSpPr txBox="1"/>
              <p:nvPr/>
            </p:nvSpPr>
            <p:spPr>
              <a:xfrm>
                <a:off x="3318181" y="5396856"/>
                <a:ext cx="2908221" cy="523220"/>
              </a:xfrm>
              <a:custGeom>
                <a:avLst/>
                <a:gdLst>
                  <a:gd name="connsiteX0" fmla="*/ 0 w 2908221"/>
                  <a:gd name="connsiteY0" fmla="*/ 0 h 523220"/>
                  <a:gd name="connsiteX1" fmla="*/ 494398 w 2908221"/>
                  <a:gd name="connsiteY1" fmla="*/ 0 h 523220"/>
                  <a:gd name="connsiteX2" fmla="*/ 1046960 w 2908221"/>
                  <a:gd name="connsiteY2" fmla="*/ 0 h 523220"/>
                  <a:gd name="connsiteX3" fmla="*/ 1686768 w 2908221"/>
                  <a:gd name="connsiteY3" fmla="*/ 0 h 523220"/>
                  <a:gd name="connsiteX4" fmla="*/ 2268412 w 2908221"/>
                  <a:gd name="connsiteY4" fmla="*/ 0 h 523220"/>
                  <a:gd name="connsiteX5" fmla="*/ 2908221 w 2908221"/>
                  <a:gd name="connsiteY5" fmla="*/ 0 h 523220"/>
                  <a:gd name="connsiteX6" fmla="*/ 2908221 w 2908221"/>
                  <a:gd name="connsiteY6" fmla="*/ 523220 h 523220"/>
                  <a:gd name="connsiteX7" fmla="*/ 2355659 w 2908221"/>
                  <a:gd name="connsiteY7" fmla="*/ 523220 h 523220"/>
                  <a:gd name="connsiteX8" fmla="*/ 1832179 w 2908221"/>
                  <a:gd name="connsiteY8" fmla="*/ 523220 h 523220"/>
                  <a:gd name="connsiteX9" fmla="*/ 1192371 w 2908221"/>
                  <a:gd name="connsiteY9" fmla="*/ 523220 h 523220"/>
                  <a:gd name="connsiteX10" fmla="*/ 610726 w 2908221"/>
                  <a:gd name="connsiteY10" fmla="*/ 523220 h 523220"/>
                  <a:gd name="connsiteX11" fmla="*/ 0 w 2908221"/>
                  <a:gd name="connsiteY11" fmla="*/ 523220 h 523220"/>
                  <a:gd name="connsiteX12" fmla="*/ 0 w 2908221"/>
                  <a:gd name="connsiteY12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908221" h="523220" fill="none" extrusionOk="0">
                    <a:moveTo>
                      <a:pt x="0" y="0"/>
                    </a:moveTo>
                    <a:cubicBezTo>
                      <a:pt x="239501" y="-36962"/>
                      <a:pt x="285744" y="36246"/>
                      <a:pt x="494398" y="0"/>
                    </a:cubicBezTo>
                    <a:cubicBezTo>
                      <a:pt x="703052" y="-36246"/>
                      <a:pt x="866777" y="57725"/>
                      <a:pt x="1046960" y="0"/>
                    </a:cubicBezTo>
                    <a:cubicBezTo>
                      <a:pt x="1227143" y="-57725"/>
                      <a:pt x="1425226" y="21232"/>
                      <a:pt x="1686768" y="0"/>
                    </a:cubicBezTo>
                    <a:cubicBezTo>
                      <a:pt x="1948310" y="-21232"/>
                      <a:pt x="2076579" y="53278"/>
                      <a:pt x="2268412" y="0"/>
                    </a:cubicBezTo>
                    <a:cubicBezTo>
                      <a:pt x="2460245" y="-53278"/>
                      <a:pt x="2716820" y="41550"/>
                      <a:pt x="2908221" y="0"/>
                    </a:cubicBezTo>
                    <a:cubicBezTo>
                      <a:pt x="2955380" y="170308"/>
                      <a:pt x="2873402" y="395019"/>
                      <a:pt x="2908221" y="523220"/>
                    </a:cubicBezTo>
                    <a:cubicBezTo>
                      <a:pt x="2639200" y="541540"/>
                      <a:pt x="2492165" y="481525"/>
                      <a:pt x="2355659" y="523220"/>
                    </a:cubicBezTo>
                    <a:cubicBezTo>
                      <a:pt x="2219153" y="564915"/>
                      <a:pt x="2033775" y="466334"/>
                      <a:pt x="1832179" y="523220"/>
                    </a:cubicBezTo>
                    <a:cubicBezTo>
                      <a:pt x="1630583" y="580106"/>
                      <a:pt x="1487364" y="463511"/>
                      <a:pt x="1192371" y="523220"/>
                    </a:cubicBezTo>
                    <a:cubicBezTo>
                      <a:pt x="897378" y="582929"/>
                      <a:pt x="735186" y="497921"/>
                      <a:pt x="610726" y="523220"/>
                    </a:cubicBezTo>
                    <a:cubicBezTo>
                      <a:pt x="486267" y="548519"/>
                      <a:pt x="255275" y="499519"/>
                      <a:pt x="0" y="523220"/>
                    </a:cubicBezTo>
                    <a:cubicBezTo>
                      <a:pt x="-55030" y="284338"/>
                      <a:pt x="52221" y="204777"/>
                      <a:pt x="0" y="0"/>
                    </a:cubicBezTo>
                    <a:close/>
                  </a:path>
                  <a:path w="2908221" h="523220" stroke="0" extrusionOk="0">
                    <a:moveTo>
                      <a:pt x="0" y="0"/>
                    </a:moveTo>
                    <a:cubicBezTo>
                      <a:pt x="118197" y="-46346"/>
                      <a:pt x="369905" y="6934"/>
                      <a:pt x="552562" y="0"/>
                    </a:cubicBezTo>
                    <a:cubicBezTo>
                      <a:pt x="735219" y="-6934"/>
                      <a:pt x="936470" y="33287"/>
                      <a:pt x="1105124" y="0"/>
                    </a:cubicBezTo>
                    <a:cubicBezTo>
                      <a:pt x="1273778" y="-33287"/>
                      <a:pt x="1476413" y="15973"/>
                      <a:pt x="1686768" y="0"/>
                    </a:cubicBezTo>
                    <a:cubicBezTo>
                      <a:pt x="1897123" y="-15973"/>
                      <a:pt x="2128621" y="3858"/>
                      <a:pt x="2239330" y="0"/>
                    </a:cubicBezTo>
                    <a:cubicBezTo>
                      <a:pt x="2350039" y="-3858"/>
                      <a:pt x="2606616" y="7630"/>
                      <a:pt x="2908221" y="0"/>
                    </a:cubicBezTo>
                    <a:cubicBezTo>
                      <a:pt x="2954444" y="203470"/>
                      <a:pt x="2857212" y="268689"/>
                      <a:pt x="2908221" y="523220"/>
                    </a:cubicBezTo>
                    <a:cubicBezTo>
                      <a:pt x="2693803" y="538129"/>
                      <a:pt x="2548599" y="478409"/>
                      <a:pt x="2384741" y="523220"/>
                    </a:cubicBezTo>
                    <a:cubicBezTo>
                      <a:pt x="2220883" y="568031"/>
                      <a:pt x="2009306" y="480531"/>
                      <a:pt x="1890344" y="523220"/>
                    </a:cubicBezTo>
                    <a:cubicBezTo>
                      <a:pt x="1771382" y="565909"/>
                      <a:pt x="1411320" y="451804"/>
                      <a:pt x="1250535" y="523220"/>
                    </a:cubicBezTo>
                    <a:cubicBezTo>
                      <a:pt x="1089750" y="594636"/>
                      <a:pt x="898887" y="476683"/>
                      <a:pt x="610726" y="523220"/>
                    </a:cubicBezTo>
                    <a:cubicBezTo>
                      <a:pt x="322565" y="569757"/>
                      <a:pt x="147195" y="500413"/>
                      <a:pt x="0" y="523220"/>
                    </a:cubicBezTo>
                    <a:cubicBezTo>
                      <a:pt x="-34238" y="382781"/>
                      <a:pt x="56811" y="20935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82D36A-B21D-6D2C-070E-97FBB935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181" y="5396856"/>
                <a:ext cx="2908221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2908221"/>
                          <a:gd name="connsiteY0" fmla="*/ 0 h 523220"/>
                          <a:gd name="connsiteX1" fmla="*/ 494398 w 2908221"/>
                          <a:gd name="connsiteY1" fmla="*/ 0 h 523220"/>
                          <a:gd name="connsiteX2" fmla="*/ 1046960 w 2908221"/>
                          <a:gd name="connsiteY2" fmla="*/ 0 h 523220"/>
                          <a:gd name="connsiteX3" fmla="*/ 1686768 w 2908221"/>
                          <a:gd name="connsiteY3" fmla="*/ 0 h 523220"/>
                          <a:gd name="connsiteX4" fmla="*/ 2268412 w 2908221"/>
                          <a:gd name="connsiteY4" fmla="*/ 0 h 523220"/>
                          <a:gd name="connsiteX5" fmla="*/ 2908221 w 2908221"/>
                          <a:gd name="connsiteY5" fmla="*/ 0 h 523220"/>
                          <a:gd name="connsiteX6" fmla="*/ 2908221 w 2908221"/>
                          <a:gd name="connsiteY6" fmla="*/ 523220 h 523220"/>
                          <a:gd name="connsiteX7" fmla="*/ 2355659 w 2908221"/>
                          <a:gd name="connsiteY7" fmla="*/ 523220 h 523220"/>
                          <a:gd name="connsiteX8" fmla="*/ 1832179 w 2908221"/>
                          <a:gd name="connsiteY8" fmla="*/ 523220 h 523220"/>
                          <a:gd name="connsiteX9" fmla="*/ 1192371 w 2908221"/>
                          <a:gd name="connsiteY9" fmla="*/ 523220 h 523220"/>
                          <a:gd name="connsiteX10" fmla="*/ 610726 w 2908221"/>
                          <a:gd name="connsiteY10" fmla="*/ 523220 h 523220"/>
                          <a:gd name="connsiteX11" fmla="*/ 0 w 2908221"/>
                          <a:gd name="connsiteY11" fmla="*/ 523220 h 523220"/>
                          <a:gd name="connsiteX12" fmla="*/ 0 w 2908221"/>
                          <a:gd name="connsiteY12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908221" h="523220" fill="none" extrusionOk="0">
                            <a:moveTo>
                              <a:pt x="0" y="0"/>
                            </a:moveTo>
                            <a:cubicBezTo>
                              <a:pt x="239501" y="-36962"/>
                              <a:pt x="285744" y="36246"/>
                              <a:pt x="494398" y="0"/>
                            </a:cubicBezTo>
                            <a:cubicBezTo>
                              <a:pt x="703052" y="-36246"/>
                              <a:pt x="866777" y="57725"/>
                              <a:pt x="1046960" y="0"/>
                            </a:cubicBezTo>
                            <a:cubicBezTo>
                              <a:pt x="1227143" y="-57725"/>
                              <a:pt x="1425226" y="21232"/>
                              <a:pt x="1686768" y="0"/>
                            </a:cubicBezTo>
                            <a:cubicBezTo>
                              <a:pt x="1948310" y="-21232"/>
                              <a:pt x="2076579" y="53278"/>
                              <a:pt x="2268412" y="0"/>
                            </a:cubicBezTo>
                            <a:cubicBezTo>
                              <a:pt x="2460245" y="-53278"/>
                              <a:pt x="2716820" y="41550"/>
                              <a:pt x="2908221" y="0"/>
                            </a:cubicBezTo>
                            <a:cubicBezTo>
                              <a:pt x="2955380" y="170308"/>
                              <a:pt x="2873402" y="395019"/>
                              <a:pt x="2908221" y="523220"/>
                            </a:cubicBezTo>
                            <a:cubicBezTo>
                              <a:pt x="2639200" y="541540"/>
                              <a:pt x="2492165" y="481525"/>
                              <a:pt x="2355659" y="523220"/>
                            </a:cubicBezTo>
                            <a:cubicBezTo>
                              <a:pt x="2219153" y="564915"/>
                              <a:pt x="2033775" y="466334"/>
                              <a:pt x="1832179" y="523220"/>
                            </a:cubicBezTo>
                            <a:cubicBezTo>
                              <a:pt x="1630583" y="580106"/>
                              <a:pt x="1487364" y="463511"/>
                              <a:pt x="1192371" y="523220"/>
                            </a:cubicBezTo>
                            <a:cubicBezTo>
                              <a:pt x="897378" y="582929"/>
                              <a:pt x="735186" y="497921"/>
                              <a:pt x="610726" y="523220"/>
                            </a:cubicBezTo>
                            <a:cubicBezTo>
                              <a:pt x="486267" y="548519"/>
                              <a:pt x="255275" y="499519"/>
                              <a:pt x="0" y="523220"/>
                            </a:cubicBezTo>
                            <a:cubicBezTo>
                              <a:pt x="-55030" y="284338"/>
                              <a:pt x="52221" y="204777"/>
                              <a:pt x="0" y="0"/>
                            </a:cubicBezTo>
                            <a:close/>
                          </a:path>
                          <a:path w="2908221" h="523220" stroke="0" extrusionOk="0">
                            <a:moveTo>
                              <a:pt x="0" y="0"/>
                            </a:moveTo>
                            <a:cubicBezTo>
                              <a:pt x="118197" y="-46346"/>
                              <a:pt x="369905" y="6934"/>
                              <a:pt x="552562" y="0"/>
                            </a:cubicBezTo>
                            <a:cubicBezTo>
                              <a:pt x="735219" y="-6934"/>
                              <a:pt x="936470" y="33287"/>
                              <a:pt x="1105124" y="0"/>
                            </a:cubicBezTo>
                            <a:cubicBezTo>
                              <a:pt x="1273778" y="-33287"/>
                              <a:pt x="1476413" y="15973"/>
                              <a:pt x="1686768" y="0"/>
                            </a:cubicBezTo>
                            <a:cubicBezTo>
                              <a:pt x="1897123" y="-15973"/>
                              <a:pt x="2128621" y="3858"/>
                              <a:pt x="2239330" y="0"/>
                            </a:cubicBezTo>
                            <a:cubicBezTo>
                              <a:pt x="2350039" y="-3858"/>
                              <a:pt x="2606616" y="7630"/>
                              <a:pt x="2908221" y="0"/>
                            </a:cubicBezTo>
                            <a:cubicBezTo>
                              <a:pt x="2954444" y="203470"/>
                              <a:pt x="2857212" y="268689"/>
                              <a:pt x="2908221" y="523220"/>
                            </a:cubicBezTo>
                            <a:cubicBezTo>
                              <a:pt x="2693803" y="538129"/>
                              <a:pt x="2548599" y="478409"/>
                              <a:pt x="2384741" y="523220"/>
                            </a:cubicBezTo>
                            <a:cubicBezTo>
                              <a:pt x="2220883" y="568031"/>
                              <a:pt x="2009306" y="480531"/>
                              <a:pt x="1890344" y="523220"/>
                            </a:cubicBezTo>
                            <a:cubicBezTo>
                              <a:pt x="1771382" y="565909"/>
                              <a:pt x="1411320" y="451804"/>
                              <a:pt x="1250535" y="523220"/>
                            </a:cubicBezTo>
                            <a:cubicBezTo>
                              <a:pt x="1089750" y="594636"/>
                              <a:pt x="898887" y="476683"/>
                              <a:pt x="610726" y="523220"/>
                            </a:cubicBezTo>
                            <a:cubicBezTo>
                              <a:pt x="322565" y="569757"/>
                              <a:pt x="147195" y="500413"/>
                              <a:pt x="0" y="523220"/>
                            </a:cubicBezTo>
                            <a:cubicBezTo>
                              <a:pt x="-34238" y="382781"/>
                              <a:pt x="56811" y="20935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38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4" grpId="0" animBg="1"/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Z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108C8-EAD6-909F-0AA0-AE7DF8EF7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09" y="1845978"/>
            <a:ext cx="13639019" cy="61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30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 Number of viewers of the show per week (in million)</a:t>
                </a:r>
              </a:p>
              <a:p>
                <a:pPr marL="0" indent="0">
                  <a:buNone/>
                </a:pPr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/>
              <p:nvPr/>
            </p:nvSpPr>
            <p:spPr>
              <a:xfrm>
                <a:off x="10077059" y="69934"/>
                <a:ext cx="4441372" cy="954107"/>
              </a:xfrm>
              <a:custGeom>
                <a:avLst/>
                <a:gdLst>
                  <a:gd name="connsiteX0" fmla="*/ 0 w 4441372"/>
                  <a:gd name="connsiteY0" fmla="*/ 0 h 954107"/>
                  <a:gd name="connsiteX1" fmla="*/ 599585 w 4441372"/>
                  <a:gd name="connsiteY1" fmla="*/ 0 h 954107"/>
                  <a:gd name="connsiteX2" fmla="*/ 1021516 w 4441372"/>
                  <a:gd name="connsiteY2" fmla="*/ 0 h 954107"/>
                  <a:gd name="connsiteX3" fmla="*/ 1532273 w 4441372"/>
                  <a:gd name="connsiteY3" fmla="*/ 0 h 954107"/>
                  <a:gd name="connsiteX4" fmla="*/ 1954204 w 4441372"/>
                  <a:gd name="connsiteY4" fmla="*/ 0 h 954107"/>
                  <a:gd name="connsiteX5" fmla="*/ 2509375 w 4441372"/>
                  <a:gd name="connsiteY5" fmla="*/ 0 h 954107"/>
                  <a:gd name="connsiteX6" fmla="*/ 3108960 w 4441372"/>
                  <a:gd name="connsiteY6" fmla="*/ 0 h 954107"/>
                  <a:gd name="connsiteX7" fmla="*/ 3664132 w 4441372"/>
                  <a:gd name="connsiteY7" fmla="*/ 0 h 954107"/>
                  <a:gd name="connsiteX8" fmla="*/ 4441372 w 4441372"/>
                  <a:gd name="connsiteY8" fmla="*/ 0 h 954107"/>
                  <a:gd name="connsiteX9" fmla="*/ 4441372 w 4441372"/>
                  <a:gd name="connsiteY9" fmla="*/ 496136 h 954107"/>
                  <a:gd name="connsiteX10" fmla="*/ 4441372 w 4441372"/>
                  <a:gd name="connsiteY10" fmla="*/ 954107 h 954107"/>
                  <a:gd name="connsiteX11" fmla="*/ 3975028 w 4441372"/>
                  <a:gd name="connsiteY11" fmla="*/ 954107 h 954107"/>
                  <a:gd name="connsiteX12" fmla="*/ 3508684 w 4441372"/>
                  <a:gd name="connsiteY12" fmla="*/ 954107 h 954107"/>
                  <a:gd name="connsiteX13" fmla="*/ 2909099 w 4441372"/>
                  <a:gd name="connsiteY13" fmla="*/ 954107 h 954107"/>
                  <a:gd name="connsiteX14" fmla="*/ 2265100 w 4441372"/>
                  <a:gd name="connsiteY14" fmla="*/ 954107 h 954107"/>
                  <a:gd name="connsiteX15" fmla="*/ 1798756 w 4441372"/>
                  <a:gd name="connsiteY15" fmla="*/ 954107 h 954107"/>
                  <a:gd name="connsiteX16" fmla="*/ 1332412 w 4441372"/>
                  <a:gd name="connsiteY16" fmla="*/ 954107 h 954107"/>
                  <a:gd name="connsiteX17" fmla="*/ 821654 w 4441372"/>
                  <a:gd name="connsiteY17" fmla="*/ 954107 h 954107"/>
                  <a:gd name="connsiteX18" fmla="*/ 0 w 4441372"/>
                  <a:gd name="connsiteY18" fmla="*/ 954107 h 954107"/>
                  <a:gd name="connsiteX19" fmla="*/ 0 w 4441372"/>
                  <a:gd name="connsiteY19" fmla="*/ 505677 h 954107"/>
                  <a:gd name="connsiteX20" fmla="*/ 0 w 4441372"/>
                  <a:gd name="connsiteY20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54107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92251" y="200571"/>
                      <a:pt x="4406367" y="289658"/>
                      <a:pt x="4441372" y="496136"/>
                    </a:cubicBezTo>
                    <a:cubicBezTo>
                      <a:pt x="4476377" y="702614"/>
                      <a:pt x="4389507" y="764007"/>
                      <a:pt x="4441372" y="954107"/>
                    </a:cubicBezTo>
                    <a:cubicBezTo>
                      <a:pt x="4312711" y="1009730"/>
                      <a:pt x="4143128" y="953859"/>
                      <a:pt x="3975028" y="954107"/>
                    </a:cubicBezTo>
                    <a:cubicBezTo>
                      <a:pt x="3806928" y="954355"/>
                      <a:pt x="3686145" y="927270"/>
                      <a:pt x="3508684" y="954107"/>
                    </a:cubicBezTo>
                    <a:cubicBezTo>
                      <a:pt x="3331223" y="980944"/>
                      <a:pt x="3064853" y="932507"/>
                      <a:pt x="2909099" y="954107"/>
                    </a:cubicBezTo>
                    <a:cubicBezTo>
                      <a:pt x="2753345" y="975707"/>
                      <a:pt x="2506336" y="888552"/>
                      <a:pt x="2265100" y="954107"/>
                    </a:cubicBezTo>
                    <a:cubicBezTo>
                      <a:pt x="2023864" y="1019662"/>
                      <a:pt x="1929521" y="920555"/>
                      <a:pt x="1798756" y="954107"/>
                    </a:cubicBezTo>
                    <a:cubicBezTo>
                      <a:pt x="1667991" y="987659"/>
                      <a:pt x="1493793" y="905540"/>
                      <a:pt x="1332412" y="954107"/>
                    </a:cubicBezTo>
                    <a:cubicBezTo>
                      <a:pt x="1171031" y="1002674"/>
                      <a:pt x="996787" y="923615"/>
                      <a:pt x="821654" y="954107"/>
                    </a:cubicBezTo>
                    <a:cubicBezTo>
                      <a:pt x="646521" y="984599"/>
                      <a:pt x="402036" y="860528"/>
                      <a:pt x="0" y="954107"/>
                    </a:cubicBezTo>
                    <a:cubicBezTo>
                      <a:pt x="-43283" y="769404"/>
                      <a:pt x="40292" y="607700"/>
                      <a:pt x="0" y="505677"/>
                    </a:cubicBezTo>
                    <a:cubicBezTo>
                      <a:pt x="-40292" y="403654"/>
                      <a:pt x="3908" y="249296"/>
                      <a:pt x="0" y="0"/>
                    </a:cubicBezTo>
                    <a:close/>
                  </a:path>
                  <a:path w="4441372" h="954107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98467" y="226875"/>
                      <a:pt x="4417816" y="358581"/>
                      <a:pt x="4441372" y="496136"/>
                    </a:cubicBezTo>
                    <a:cubicBezTo>
                      <a:pt x="4464928" y="633691"/>
                      <a:pt x="4437911" y="834651"/>
                      <a:pt x="4441372" y="954107"/>
                    </a:cubicBezTo>
                    <a:cubicBezTo>
                      <a:pt x="4258772" y="986934"/>
                      <a:pt x="4227155" y="947692"/>
                      <a:pt x="4019442" y="954107"/>
                    </a:cubicBezTo>
                    <a:cubicBezTo>
                      <a:pt x="3811729" y="960522"/>
                      <a:pt x="3555199" y="933305"/>
                      <a:pt x="3375443" y="954107"/>
                    </a:cubicBezTo>
                    <a:cubicBezTo>
                      <a:pt x="3195687" y="974909"/>
                      <a:pt x="2880508" y="922629"/>
                      <a:pt x="2731444" y="954107"/>
                    </a:cubicBezTo>
                    <a:cubicBezTo>
                      <a:pt x="2582380" y="985585"/>
                      <a:pt x="2428635" y="938986"/>
                      <a:pt x="2309513" y="954107"/>
                    </a:cubicBezTo>
                    <a:cubicBezTo>
                      <a:pt x="2190391" y="969228"/>
                      <a:pt x="1799692" y="903330"/>
                      <a:pt x="1665515" y="954107"/>
                    </a:cubicBezTo>
                    <a:cubicBezTo>
                      <a:pt x="1531338" y="1004884"/>
                      <a:pt x="1403918" y="944717"/>
                      <a:pt x="1199170" y="954107"/>
                    </a:cubicBezTo>
                    <a:cubicBezTo>
                      <a:pt x="994423" y="963497"/>
                      <a:pt x="865565" y="925102"/>
                      <a:pt x="643999" y="954107"/>
                    </a:cubicBezTo>
                    <a:cubicBezTo>
                      <a:pt x="422433" y="983112"/>
                      <a:pt x="158608" y="932697"/>
                      <a:pt x="0" y="954107"/>
                    </a:cubicBezTo>
                    <a:cubicBezTo>
                      <a:pt x="-52223" y="770440"/>
                      <a:pt x="50447" y="643435"/>
                      <a:pt x="0" y="477054"/>
                    </a:cubicBezTo>
                    <a:cubicBezTo>
                      <a:pt x="-50447" y="310673"/>
                      <a:pt x="32817" y="17348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0" i="0" dirty="0">
                    <a:latin typeface="+mj-lt"/>
                  </a:rPr>
                  <a:t>T</a:t>
                </a:r>
                <a:r>
                  <a:rPr lang="en-US" sz="2800" i="0" dirty="0">
                    <a:latin typeface="+mj-lt"/>
                  </a:rPr>
                  <a:t>ransform the probability statement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9934"/>
                <a:ext cx="4441372" cy="954107"/>
              </a:xfrm>
              <a:prstGeom prst="rect">
                <a:avLst/>
              </a:prstGeom>
              <a:blipFill>
                <a:blip r:embed="rId3"/>
                <a:stretch>
                  <a:fillRect l="-2171" t="-2976" r="-2171" b="-12500"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54107"/>
                          <a:gd name="connsiteX1" fmla="*/ 599585 w 4441372"/>
                          <a:gd name="connsiteY1" fmla="*/ 0 h 954107"/>
                          <a:gd name="connsiteX2" fmla="*/ 1021516 w 4441372"/>
                          <a:gd name="connsiteY2" fmla="*/ 0 h 954107"/>
                          <a:gd name="connsiteX3" fmla="*/ 1532273 w 4441372"/>
                          <a:gd name="connsiteY3" fmla="*/ 0 h 954107"/>
                          <a:gd name="connsiteX4" fmla="*/ 1954204 w 4441372"/>
                          <a:gd name="connsiteY4" fmla="*/ 0 h 954107"/>
                          <a:gd name="connsiteX5" fmla="*/ 2509375 w 4441372"/>
                          <a:gd name="connsiteY5" fmla="*/ 0 h 954107"/>
                          <a:gd name="connsiteX6" fmla="*/ 3108960 w 4441372"/>
                          <a:gd name="connsiteY6" fmla="*/ 0 h 954107"/>
                          <a:gd name="connsiteX7" fmla="*/ 3664132 w 4441372"/>
                          <a:gd name="connsiteY7" fmla="*/ 0 h 954107"/>
                          <a:gd name="connsiteX8" fmla="*/ 4441372 w 4441372"/>
                          <a:gd name="connsiteY8" fmla="*/ 0 h 954107"/>
                          <a:gd name="connsiteX9" fmla="*/ 4441372 w 4441372"/>
                          <a:gd name="connsiteY9" fmla="*/ 496136 h 954107"/>
                          <a:gd name="connsiteX10" fmla="*/ 4441372 w 4441372"/>
                          <a:gd name="connsiteY10" fmla="*/ 954107 h 954107"/>
                          <a:gd name="connsiteX11" fmla="*/ 3975028 w 4441372"/>
                          <a:gd name="connsiteY11" fmla="*/ 954107 h 954107"/>
                          <a:gd name="connsiteX12" fmla="*/ 3508684 w 4441372"/>
                          <a:gd name="connsiteY12" fmla="*/ 954107 h 954107"/>
                          <a:gd name="connsiteX13" fmla="*/ 2909099 w 4441372"/>
                          <a:gd name="connsiteY13" fmla="*/ 954107 h 954107"/>
                          <a:gd name="connsiteX14" fmla="*/ 2265100 w 4441372"/>
                          <a:gd name="connsiteY14" fmla="*/ 954107 h 954107"/>
                          <a:gd name="connsiteX15" fmla="*/ 1798756 w 4441372"/>
                          <a:gd name="connsiteY15" fmla="*/ 954107 h 954107"/>
                          <a:gd name="connsiteX16" fmla="*/ 1332412 w 4441372"/>
                          <a:gd name="connsiteY16" fmla="*/ 954107 h 954107"/>
                          <a:gd name="connsiteX17" fmla="*/ 821654 w 4441372"/>
                          <a:gd name="connsiteY17" fmla="*/ 954107 h 954107"/>
                          <a:gd name="connsiteX18" fmla="*/ 0 w 4441372"/>
                          <a:gd name="connsiteY18" fmla="*/ 954107 h 954107"/>
                          <a:gd name="connsiteX19" fmla="*/ 0 w 4441372"/>
                          <a:gd name="connsiteY19" fmla="*/ 505677 h 954107"/>
                          <a:gd name="connsiteX20" fmla="*/ 0 w 4441372"/>
                          <a:gd name="connsiteY20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54107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92251" y="200571"/>
                              <a:pt x="4406367" y="289658"/>
                              <a:pt x="4441372" y="496136"/>
                            </a:cubicBezTo>
                            <a:cubicBezTo>
                              <a:pt x="4476377" y="702614"/>
                              <a:pt x="4389507" y="764007"/>
                              <a:pt x="4441372" y="954107"/>
                            </a:cubicBezTo>
                            <a:cubicBezTo>
                              <a:pt x="4312711" y="1009730"/>
                              <a:pt x="4143128" y="953859"/>
                              <a:pt x="3975028" y="954107"/>
                            </a:cubicBezTo>
                            <a:cubicBezTo>
                              <a:pt x="3806928" y="954355"/>
                              <a:pt x="3686145" y="927270"/>
                              <a:pt x="3508684" y="954107"/>
                            </a:cubicBezTo>
                            <a:cubicBezTo>
                              <a:pt x="3331223" y="980944"/>
                              <a:pt x="3064853" y="932507"/>
                              <a:pt x="2909099" y="954107"/>
                            </a:cubicBezTo>
                            <a:cubicBezTo>
                              <a:pt x="2753345" y="975707"/>
                              <a:pt x="2506336" y="888552"/>
                              <a:pt x="2265100" y="954107"/>
                            </a:cubicBezTo>
                            <a:cubicBezTo>
                              <a:pt x="2023864" y="1019662"/>
                              <a:pt x="1929521" y="920555"/>
                              <a:pt x="1798756" y="954107"/>
                            </a:cubicBezTo>
                            <a:cubicBezTo>
                              <a:pt x="1667991" y="987659"/>
                              <a:pt x="1493793" y="905540"/>
                              <a:pt x="1332412" y="954107"/>
                            </a:cubicBezTo>
                            <a:cubicBezTo>
                              <a:pt x="1171031" y="1002674"/>
                              <a:pt x="996787" y="923615"/>
                              <a:pt x="821654" y="954107"/>
                            </a:cubicBezTo>
                            <a:cubicBezTo>
                              <a:pt x="646521" y="984599"/>
                              <a:pt x="402036" y="860528"/>
                              <a:pt x="0" y="954107"/>
                            </a:cubicBezTo>
                            <a:cubicBezTo>
                              <a:pt x="-43283" y="769404"/>
                              <a:pt x="40292" y="607700"/>
                              <a:pt x="0" y="505677"/>
                            </a:cubicBezTo>
                            <a:cubicBezTo>
                              <a:pt x="-40292" y="403654"/>
                              <a:pt x="3908" y="249296"/>
                              <a:pt x="0" y="0"/>
                            </a:cubicBezTo>
                            <a:close/>
                          </a:path>
                          <a:path w="4441372" h="954107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98467" y="226875"/>
                              <a:pt x="4417816" y="358581"/>
                              <a:pt x="4441372" y="496136"/>
                            </a:cubicBezTo>
                            <a:cubicBezTo>
                              <a:pt x="4464928" y="633691"/>
                              <a:pt x="4437911" y="834651"/>
                              <a:pt x="4441372" y="954107"/>
                            </a:cubicBezTo>
                            <a:cubicBezTo>
                              <a:pt x="4258772" y="986934"/>
                              <a:pt x="4227155" y="947692"/>
                              <a:pt x="4019442" y="954107"/>
                            </a:cubicBezTo>
                            <a:cubicBezTo>
                              <a:pt x="3811729" y="960522"/>
                              <a:pt x="3555199" y="933305"/>
                              <a:pt x="3375443" y="954107"/>
                            </a:cubicBezTo>
                            <a:cubicBezTo>
                              <a:pt x="3195687" y="974909"/>
                              <a:pt x="2880508" y="922629"/>
                              <a:pt x="2731444" y="954107"/>
                            </a:cubicBezTo>
                            <a:cubicBezTo>
                              <a:pt x="2582380" y="985585"/>
                              <a:pt x="2428635" y="938986"/>
                              <a:pt x="2309513" y="954107"/>
                            </a:cubicBezTo>
                            <a:cubicBezTo>
                              <a:pt x="2190391" y="969228"/>
                              <a:pt x="1799692" y="903330"/>
                              <a:pt x="1665515" y="954107"/>
                            </a:cubicBezTo>
                            <a:cubicBezTo>
                              <a:pt x="1531338" y="1004884"/>
                              <a:pt x="1403918" y="944717"/>
                              <a:pt x="1199170" y="954107"/>
                            </a:cubicBezTo>
                            <a:cubicBezTo>
                              <a:pt x="994423" y="963497"/>
                              <a:pt x="865565" y="925102"/>
                              <a:pt x="643999" y="954107"/>
                            </a:cubicBezTo>
                            <a:cubicBezTo>
                              <a:pt x="422433" y="983112"/>
                              <a:pt x="158608" y="932697"/>
                              <a:pt x="0" y="954107"/>
                            </a:cubicBezTo>
                            <a:cubicBezTo>
                              <a:pt x="-52223" y="770440"/>
                              <a:pt x="50447" y="643435"/>
                              <a:pt x="0" y="477054"/>
                            </a:cubicBezTo>
                            <a:cubicBezTo>
                              <a:pt x="-50447" y="310673"/>
                              <a:pt x="32817" y="1734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990E50F-0EB5-13F5-BBA3-66AAACC21620}"/>
              </a:ext>
            </a:extLst>
          </p:cNvPr>
          <p:cNvSpPr txBox="1"/>
          <p:nvPr/>
        </p:nvSpPr>
        <p:spPr>
          <a:xfrm>
            <a:off x="111218" y="3330340"/>
            <a:ext cx="3956180" cy="95410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/>
              <a:t>a. Have between 30 and 34 million viewers?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/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(30≤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≤34)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/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/>
              <p:nvPr/>
            </p:nvSpPr>
            <p:spPr>
              <a:xfrm>
                <a:off x="10077059" y="1215282"/>
                <a:ext cx="4441372" cy="908069"/>
              </a:xfrm>
              <a:custGeom>
                <a:avLst/>
                <a:gdLst>
                  <a:gd name="connsiteX0" fmla="*/ 0 w 4441372"/>
                  <a:gd name="connsiteY0" fmla="*/ 0 h 908069"/>
                  <a:gd name="connsiteX1" fmla="*/ 599585 w 4441372"/>
                  <a:gd name="connsiteY1" fmla="*/ 0 h 908069"/>
                  <a:gd name="connsiteX2" fmla="*/ 1021516 w 4441372"/>
                  <a:gd name="connsiteY2" fmla="*/ 0 h 908069"/>
                  <a:gd name="connsiteX3" fmla="*/ 1532273 w 4441372"/>
                  <a:gd name="connsiteY3" fmla="*/ 0 h 908069"/>
                  <a:gd name="connsiteX4" fmla="*/ 1954204 w 4441372"/>
                  <a:gd name="connsiteY4" fmla="*/ 0 h 908069"/>
                  <a:gd name="connsiteX5" fmla="*/ 2509375 w 4441372"/>
                  <a:gd name="connsiteY5" fmla="*/ 0 h 908069"/>
                  <a:gd name="connsiteX6" fmla="*/ 3108960 w 4441372"/>
                  <a:gd name="connsiteY6" fmla="*/ 0 h 908069"/>
                  <a:gd name="connsiteX7" fmla="*/ 3664132 w 4441372"/>
                  <a:gd name="connsiteY7" fmla="*/ 0 h 908069"/>
                  <a:gd name="connsiteX8" fmla="*/ 4441372 w 4441372"/>
                  <a:gd name="connsiteY8" fmla="*/ 0 h 908069"/>
                  <a:gd name="connsiteX9" fmla="*/ 4441372 w 4441372"/>
                  <a:gd name="connsiteY9" fmla="*/ 472196 h 908069"/>
                  <a:gd name="connsiteX10" fmla="*/ 4441372 w 4441372"/>
                  <a:gd name="connsiteY10" fmla="*/ 908069 h 908069"/>
                  <a:gd name="connsiteX11" fmla="*/ 3975028 w 4441372"/>
                  <a:gd name="connsiteY11" fmla="*/ 908069 h 908069"/>
                  <a:gd name="connsiteX12" fmla="*/ 3508684 w 4441372"/>
                  <a:gd name="connsiteY12" fmla="*/ 908069 h 908069"/>
                  <a:gd name="connsiteX13" fmla="*/ 2909099 w 4441372"/>
                  <a:gd name="connsiteY13" fmla="*/ 908069 h 908069"/>
                  <a:gd name="connsiteX14" fmla="*/ 2265100 w 4441372"/>
                  <a:gd name="connsiteY14" fmla="*/ 908069 h 908069"/>
                  <a:gd name="connsiteX15" fmla="*/ 1798756 w 4441372"/>
                  <a:gd name="connsiteY15" fmla="*/ 908069 h 908069"/>
                  <a:gd name="connsiteX16" fmla="*/ 1332412 w 4441372"/>
                  <a:gd name="connsiteY16" fmla="*/ 908069 h 908069"/>
                  <a:gd name="connsiteX17" fmla="*/ 821654 w 4441372"/>
                  <a:gd name="connsiteY17" fmla="*/ 908069 h 908069"/>
                  <a:gd name="connsiteX18" fmla="*/ 0 w 4441372"/>
                  <a:gd name="connsiteY18" fmla="*/ 908069 h 908069"/>
                  <a:gd name="connsiteX19" fmla="*/ 0 w 4441372"/>
                  <a:gd name="connsiteY19" fmla="*/ 481277 h 908069"/>
                  <a:gd name="connsiteX20" fmla="*/ 0 w 4441372"/>
                  <a:gd name="connsiteY20" fmla="*/ 0 h 90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08069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76219" y="192853"/>
                      <a:pt x="4400379" y="344098"/>
                      <a:pt x="4441372" y="472196"/>
                    </a:cubicBezTo>
                    <a:cubicBezTo>
                      <a:pt x="4482365" y="600294"/>
                      <a:pt x="4425791" y="790454"/>
                      <a:pt x="4441372" y="908069"/>
                    </a:cubicBezTo>
                    <a:cubicBezTo>
                      <a:pt x="4312711" y="963692"/>
                      <a:pt x="4143128" y="907821"/>
                      <a:pt x="3975028" y="908069"/>
                    </a:cubicBezTo>
                    <a:cubicBezTo>
                      <a:pt x="3806928" y="908317"/>
                      <a:pt x="3686145" y="881232"/>
                      <a:pt x="3508684" y="908069"/>
                    </a:cubicBezTo>
                    <a:cubicBezTo>
                      <a:pt x="3331223" y="934906"/>
                      <a:pt x="3064853" y="886469"/>
                      <a:pt x="2909099" y="908069"/>
                    </a:cubicBezTo>
                    <a:cubicBezTo>
                      <a:pt x="2753345" y="929669"/>
                      <a:pt x="2506336" y="842514"/>
                      <a:pt x="2265100" y="908069"/>
                    </a:cubicBezTo>
                    <a:cubicBezTo>
                      <a:pt x="2023864" y="973624"/>
                      <a:pt x="1929521" y="874517"/>
                      <a:pt x="1798756" y="908069"/>
                    </a:cubicBezTo>
                    <a:cubicBezTo>
                      <a:pt x="1667991" y="941621"/>
                      <a:pt x="1493793" y="859502"/>
                      <a:pt x="1332412" y="908069"/>
                    </a:cubicBezTo>
                    <a:cubicBezTo>
                      <a:pt x="1171031" y="956636"/>
                      <a:pt x="996787" y="877577"/>
                      <a:pt x="821654" y="908069"/>
                    </a:cubicBezTo>
                    <a:cubicBezTo>
                      <a:pt x="646521" y="938561"/>
                      <a:pt x="402036" y="814490"/>
                      <a:pt x="0" y="908069"/>
                    </a:cubicBezTo>
                    <a:cubicBezTo>
                      <a:pt x="-39336" y="737563"/>
                      <a:pt x="32428" y="679094"/>
                      <a:pt x="0" y="481277"/>
                    </a:cubicBezTo>
                    <a:cubicBezTo>
                      <a:pt x="-32428" y="283460"/>
                      <a:pt x="11134" y="132275"/>
                      <a:pt x="0" y="0"/>
                    </a:cubicBezTo>
                    <a:close/>
                  </a:path>
                  <a:path w="4441372" h="908069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64740" y="164439"/>
                      <a:pt x="4391395" y="300372"/>
                      <a:pt x="4441372" y="472196"/>
                    </a:cubicBezTo>
                    <a:cubicBezTo>
                      <a:pt x="4491349" y="644020"/>
                      <a:pt x="4401200" y="815499"/>
                      <a:pt x="4441372" y="908069"/>
                    </a:cubicBezTo>
                    <a:cubicBezTo>
                      <a:pt x="4258772" y="940896"/>
                      <a:pt x="4227155" y="901654"/>
                      <a:pt x="4019442" y="908069"/>
                    </a:cubicBezTo>
                    <a:cubicBezTo>
                      <a:pt x="3811729" y="914484"/>
                      <a:pt x="3555199" y="887267"/>
                      <a:pt x="3375443" y="908069"/>
                    </a:cubicBezTo>
                    <a:cubicBezTo>
                      <a:pt x="3195687" y="928871"/>
                      <a:pt x="2880508" y="876591"/>
                      <a:pt x="2731444" y="908069"/>
                    </a:cubicBezTo>
                    <a:cubicBezTo>
                      <a:pt x="2582380" y="939547"/>
                      <a:pt x="2428635" y="892948"/>
                      <a:pt x="2309513" y="908069"/>
                    </a:cubicBezTo>
                    <a:cubicBezTo>
                      <a:pt x="2190391" y="923190"/>
                      <a:pt x="1799692" y="857292"/>
                      <a:pt x="1665515" y="908069"/>
                    </a:cubicBezTo>
                    <a:cubicBezTo>
                      <a:pt x="1531338" y="958846"/>
                      <a:pt x="1403918" y="898679"/>
                      <a:pt x="1199170" y="908069"/>
                    </a:cubicBezTo>
                    <a:cubicBezTo>
                      <a:pt x="994423" y="917459"/>
                      <a:pt x="865565" y="879064"/>
                      <a:pt x="643999" y="908069"/>
                    </a:cubicBezTo>
                    <a:cubicBezTo>
                      <a:pt x="422433" y="937074"/>
                      <a:pt x="158608" y="886659"/>
                      <a:pt x="0" y="908069"/>
                    </a:cubicBezTo>
                    <a:cubicBezTo>
                      <a:pt x="-3549" y="695944"/>
                      <a:pt x="25616" y="565127"/>
                      <a:pt x="0" y="454035"/>
                    </a:cubicBezTo>
                    <a:cubicBezTo>
                      <a:pt x="-25616" y="342943"/>
                      <a:pt x="10330" y="1035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1215282"/>
                <a:ext cx="4441372" cy="9080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08069"/>
                          <a:gd name="connsiteX1" fmla="*/ 599585 w 4441372"/>
                          <a:gd name="connsiteY1" fmla="*/ 0 h 908069"/>
                          <a:gd name="connsiteX2" fmla="*/ 1021516 w 4441372"/>
                          <a:gd name="connsiteY2" fmla="*/ 0 h 908069"/>
                          <a:gd name="connsiteX3" fmla="*/ 1532273 w 4441372"/>
                          <a:gd name="connsiteY3" fmla="*/ 0 h 908069"/>
                          <a:gd name="connsiteX4" fmla="*/ 1954204 w 4441372"/>
                          <a:gd name="connsiteY4" fmla="*/ 0 h 908069"/>
                          <a:gd name="connsiteX5" fmla="*/ 2509375 w 4441372"/>
                          <a:gd name="connsiteY5" fmla="*/ 0 h 908069"/>
                          <a:gd name="connsiteX6" fmla="*/ 3108960 w 4441372"/>
                          <a:gd name="connsiteY6" fmla="*/ 0 h 908069"/>
                          <a:gd name="connsiteX7" fmla="*/ 3664132 w 4441372"/>
                          <a:gd name="connsiteY7" fmla="*/ 0 h 908069"/>
                          <a:gd name="connsiteX8" fmla="*/ 4441372 w 4441372"/>
                          <a:gd name="connsiteY8" fmla="*/ 0 h 908069"/>
                          <a:gd name="connsiteX9" fmla="*/ 4441372 w 4441372"/>
                          <a:gd name="connsiteY9" fmla="*/ 472196 h 908069"/>
                          <a:gd name="connsiteX10" fmla="*/ 4441372 w 4441372"/>
                          <a:gd name="connsiteY10" fmla="*/ 908069 h 908069"/>
                          <a:gd name="connsiteX11" fmla="*/ 3975028 w 4441372"/>
                          <a:gd name="connsiteY11" fmla="*/ 908069 h 908069"/>
                          <a:gd name="connsiteX12" fmla="*/ 3508684 w 4441372"/>
                          <a:gd name="connsiteY12" fmla="*/ 908069 h 908069"/>
                          <a:gd name="connsiteX13" fmla="*/ 2909099 w 4441372"/>
                          <a:gd name="connsiteY13" fmla="*/ 908069 h 908069"/>
                          <a:gd name="connsiteX14" fmla="*/ 2265100 w 4441372"/>
                          <a:gd name="connsiteY14" fmla="*/ 908069 h 908069"/>
                          <a:gd name="connsiteX15" fmla="*/ 1798756 w 4441372"/>
                          <a:gd name="connsiteY15" fmla="*/ 908069 h 908069"/>
                          <a:gd name="connsiteX16" fmla="*/ 1332412 w 4441372"/>
                          <a:gd name="connsiteY16" fmla="*/ 908069 h 908069"/>
                          <a:gd name="connsiteX17" fmla="*/ 821654 w 4441372"/>
                          <a:gd name="connsiteY17" fmla="*/ 908069 h 908069"/>
                          <a:gd name="connsiteX18" fmla="*/ 0 w 4441372"/>
                          <a:gd name="connsiteY18" fmla="*/ 908069 h 908069"/>
                          <a:gd name="connsiteX19" fmla="*/ 0 w 4441372"/>
                          <a:gd name="connsiteY19" fmla="*/ 481277 h 908069"/>
                          <a:gd name="connsiteX20" fmla="*/ 0 w 4441372"/>
                          <a:gd name="connsiteY20" fmla="*/ 0 h 908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08069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76219" y="192853"/>
                              <a:pt x="4400379" y="344098"/>
                              <a:pt x="4441372" y="472196"/>
                            </a:cubicBezTo>
                            <a:cubicBezTo>
                              <a:pt x="4482365" y="600294"/>
                              <a:pt x="4425791" y="790454"/>
                              <a:pt x="4441372" y="908069"/>
                            </a:cubicBezTo>
                            <a:cubicBezTo>
                              <a:pt x="4312711" y="963692"/>
                              <a:pt x="4143128" y="907821"/>
                              <a:pt x="3975028" y="908069"/>
                            </a:cubicBezTo>
                            <a:cubicBezTo>
                              <a:pt x="3806928" y="908317"/>
                              <a:pt x="3686145" y="881232"/>
                              <a:pt x="3508684" y="908069"/>
                            </a:cubicBezTo>
                            <a:cubicBezTo>
                              <a:pt x="3331223" y="934906"/>
                              <a:pt x="3064853" y="886469"/>
                              <a:pt x="2909099" y="908069"/>
                            </a:cubicBezTo>
                            <a:cubicBezTo>
                              <a:pt x="2753345" y="929669"/>
                              <a:pt x="2506336" y="842514"/>
                              <a:pt x="2265100" y="908069"/>
                            </a:cubicBezTo>
                            <a:cubicBezTo>
                              <a:pt x="2023864" y="973624"/>
                              <a:pt x="1929521" y="874517"/>
                              <a:pt x="1798756" y="908069"/>
                            </a:cubicBezTo>
                            <a:cubicBezTo>
                              <a:pt x="1667991" y="941621"/>
                              <a:pt x="1493793" y="859502"/>
                              <a:pt x="1332412" y="908069"/>
                            </a:cubicBezTo>
                            <a:cubicBezTo>
                              <a:pt x="1171031" y="956636"/>
                              <a:pt x="996787" y="877577"/>
                              <a:pt x="821654" y="908069"/>
                            </a:cubicBezTo>
                            <a:cubicBezTo>
                              <a:pt x="646521" y="938561"/>
                              <a:pt x="402036" y="814490"/>
                              <a:pt x="0" y="908069"/>
                            </a:cubicBezTo>
                            <a:cubicBezTo>
                              <a:pt x="-39336" y="737563"/>
                              <a:pt x="32428" y="679094"/>
                              <a:pt x="0" y="481277"/>
                            </a:cubicBezTo>
                            <a:cubicBezTo>
                              <a:pt x="-32428" y="283460"/>
                              <a:pt x="11134" y="132275"/>
                              <a:pt x="0" y="0"/>
                            </a:cubicBezTo>
                            <a:close/>
                          </a:path>
                          <a:path w="4441372" h="908069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64740" y="164439"/>
                              <a:pt x="4391395" y="300372"/>
                              <a:pt x="4441372" y="472196"/>
                            </a:cubicBezTo>
                            <a:cubicBezTo>
                              <a:pt x="4491349" y="644020"/>
                              <a:pt x="4401200" y="815499"/>
                              <a:pt x="4441372" y="908069"/>
                            </a:cubicBezTo>
                            <a:cubicBezTo>
                              <a:pt x="4258772" y="940896"/>
                              <a:pt x="4227155" y="901654"/>
                              <a:pt x="4019442" y="908069"/>
                            </a:cubicBezTo>
                            <a:cubicBezTo>
                              <a:pt x="3811729" y="914484"/>
                              <a:pt x="3555199" y="887267"/>
                              <a:pt x="3375443" y="908069"/>
                            </a:cubicBezTo>
                            <a:cubicBezTo>
                              <a:pt x="3195687" y="928871"/>
                              <a:pt x="2880508" y="876591"/>
                              <a:pt x="2731444" y="908069"/>
                            </a:cubicBezTo>
                            <a:cubicBezTo>
                              <a:pt x="2582380" y="939547"/>
                              <a:pt x="2428635" y="892948"/>
                              <a:pt x="2309513" y="908069"/>
                            </a:cubicBezTo>
                            <a:cubicBezTo>
                              <a:pt x="2190391" y="923190"/>
                              <a:pt x="1799692" y="857292"/>
                              <a:pt x="1665515" y="908069"/>
                            </a:cubicBezTo>
                            <a:cubicBezTo>
                              <a:pt x="1531338" y="958846"/>
                              <a:pt x="1403918" y="898679"/>
                              <a:pt x="1199170" y="908069"/>
                            </a:cubicBezTo>
                            <a:cubicBezTo>
                              <a:pt x="994423" y="917459"/>
                              <a:pt x="865565" y="879064"/>
                              <a:pt x="643999" y="908069"/>
                            </a:cubicBezTo>
                            <a:cubicBezTo>
                              <a:pt x="422433" y="937074"/>
                              <a:pt x="158608" y="886659"/>
                              <a:pt x="0" y="908069"/>
                            </a:cubicBezTo>
                            <a:cubicBezTo>
                              <a:pt x="-3549" y="695944"/>
                              <a:pt x="25616" y="565127"/>
                              <a:pt x="0" y="454035"/>
                            </a:cubicBezTo>
                            <a:cubicBezTo>
                              <a:pt x="-25616" y="342943"/>
                              <a:pt x="10330" y="1035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/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/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/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/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0.2≤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/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(0.2)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/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???−???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701565-C355-B50E-4E6A-3FC40DE11F18}"/>
              </a:ext>
            </a:extLst>
          </p:cNvPr>
          <p:cNvCxnSpPr/>
          <p:nvPr/>
        </p:nvCxnSpPr>
        <p:spPr>
          <a:xfrm flipV="1">
            <a:off x="3332613" y="3924452"/>
            <a:ext cx="963106" cy="9809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8C3FCD-E950-6138-5CA3-2CAFC86AA8C1}"/>
              </a:ext>
            </a:extLst>
          </p:cNvPr>
          <p:cNvCxnSpPr>
            <a:cxnSpLocks/>
          </p:cNvCxnSpPr>
          <p:nvPr/>
        </p:nvCxnSpPr>
        <p:spPr>
          <a:xfrm>
            <a:off x="12297745" y="4523879"/>
            <a:ext cx="0" cy="3815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8B85A-D0DD-4169-E5F3-6DF05371C2B0}"/>
              </a:ext>
            </a:extLst>
          </p:cNvPr>
          <p:cNvCxnSpPr>
            <a:cxnSpLocks/>
          </p:cNvCxnSpPr>
          <p:nvPr/>
        </p:nvCxnSpPr>
        <p:spPr>
          <a:xfrm flipH="1">
            <a:off x="12297745" y="6031232"/>
            <a:ext cx="11481" cy="35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745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 Number of viewers of the show per week (in million)</a:t>
                </a:r>
              </a:p>
              <a:p>
                <a:pPr marL="0" indent="0">
                  <a:buNone/>
                </a:pPr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/>
              <p:nvPr/>
            </p:nvSpPr>
            <p:spPr>
              <a:xfrm>
                <a:off x="10077059" y="69934"/>
                <a:ext cx="4441372" cy="954107"/>
              </a:xfrm>
              <a:custGeom>
                <a:avLst/>
                <a:gdLst>
                  <a:gd name="connsiteX0" fmla="*/ 0 w 4441372"/>
                  <a:gd name="connsiteY0" fmla="*/ 0 h 954107"/>
                  <a:gd name="connsiteX1" fmla="*/ 599585 w 4441372"/>
                  <a:gd name="connsiteY1" fmla="*/ 0 h 954107"/>
                  <a:gd name="connsiteX2" fmla="*/ 1021516 w 4441372"/>
                  <a:gd name="connsiteY2" fmla="*/ 0 h 954107"/>
                  <a:gd name="connsiteX3" fmla="*/ 1532273 w 4441372"/>
                  <a:gd name="connsiteY3" fmla="*/ 0 h 954107"/>
                  <a:gd name="connsiteX4" fmla="*/ 1954204 w 4441372"/>
                  <a:gd name="connsiteY4" fmla="*/ 0 h 954107"/>
                  <a:gd name="connsiteX5" fmla="*/ 2509375 w 4441372"/>
                  <a:gd name="connsiteY5" fmla="*/ 0 h 954107"/>
                  <a:gd name="connsiteX6" fmla="*/ 3108960 w 4441372"/>
                  <a:gd name="connsiteY6" fmla="*/ 0 h 954107"/>
                  <a:gd name="connsiteX7" fmla="*/ 3664132 w 4441372"/>
                  <a:gd name="connsiteY7" fmla="*/ 0 h 954107"/>
                  <a:gd name="connsiteX8" fmla="*/ 4441372 w 4441372"/>
                  <a:gd name="connsiteY8" fmla="*/ 0 h 954107"/>
                  <a:gd name="connsiteX9" fmla="*/ 4441372 w 4441372"/>
                  <a:gd name="connsiteY9" fmla="*/ 496136 h 954107"/>
                  <a:gd name="connsiteX10" fmla="*/ 4441372 w 4441372"/>
                  <a:gd name="connsiteY10" fmla="*/ 954107 h 954107"/>
                  <a:gd name="connsiteX11" fmla="*/ 3975028 w 4441372"/>
                  <a:gd name="connsiteY11" fmla="*/ 954107 h 954107"/>
                  <a:gd name="connsiteX12" fmla="*/ 3508684 w 4441372"/>
                  <a:gd name="connsiteY12" fmla="*/ 954107 h 954107"/>
                  <a:gd name="connsiteX13" fmla="*/ 2909099 w 4441372"/>
                  <a:gd name="connsiteY13" fmla="*/ 954107 h 954107"/>
                  <a:gd name="connsiteX14" fmla="*/ 2265100 w 4441372"/>
                  <a:gd name="connsiteY14" fmla="*/ 954107 h 954107"/>
                  <a:gd name="connsiteX15" fmla="*/ 1798756 w 4441372"/>
                  <a:gd name="connsiteY15" fmla="*/ 954107 h 954107"/>
                  <a:gd name="connsiteX16" fmla="*/ 1332412 w 4441372"/>
                  <a:gd name="connsiteY16" fmla="*/ 954107 h 954107"/>
                  <a:gd name="connsiteX17" fmla="*/ 821654 w 4441372"/>
                  <a:gd name="connsiteY17" fmla="*/ 954107 h 954107"/>
                  <a:gd name="connsiteX18" fmla="*/ 0 w 4441372"/>
                  <a:gd name="connsiteY18" fmla="*/ 954107 h 954107"/>
                  <a:gd name="connsiteX19" fmla="*/ 0 w 4441372"/>
                  <a:gd name="connsiteY19" fmla="*/ 505677 h 954107"/>
                  <a:gd name="connsiteX20" fmla="*/ 0 w 4441372"/>
                  <a:gd name="connsiteY20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54107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92251" y="200571"/>
                      <a:pt x="4406367" y="289658"/>
                      <a:pt x="4441372" y="496136"/>
                    </a:cubicBezTo>
                    <a:cubicBezTo>
                      <a:pt x="4476377" y="702614"/>
                      <a:pt x="4389507" y="764007"/>
                      <a:pt x="4441372" y="954107"/>
                    </a:cubicBezTo>
                    <a:cubicBezTo>
                      <a:pt x="4312711" y="1009730"/>
                      <a:pt x="4143128" y="953859"/>
                      <a:pt x="3975028" y="954107"/>
                    </a:cubicBezTo>
                    <a:cubicBezTo>
                      <a:pt x="3806928" y="954355"/>
                      <a:pt x="3686145" y="927270"/>
                      <a:pt x="3508684" y="954107"/>
                    </a:cubicBezTo>
                    <a:cubicBezTo>
                      <a:pt x="3331223" y="980944"/>
                      <a:pt x="3064853" y="932507"/>
                      <a:pt x="2909099" y="954107"/>
                    </a:cubicBezTo>
                    <a:cubicBezTo>
                      <a:pt x="2753345" y="975707"/>
                      <a:pt x="2506336" y="888552"/>
                      <a:pt x="2265100" y="954107"/>
                    </a:cubicBezTo>
                    <a:cubicBezTo>
                      <a:pt x="2023864" y="1019662"/>
                      <a:pt x="1929521" y="920555"/>
                      <a:pt x="1798756" y="954107"/>
                    </a:cubicBezTo>
                    <a:cubicBezTo>
                      <a:pt x="1667991" y="987659"/>
                      <a:pt x="1493793" y="905540"/>
                      <a:pt x="1332412" y="954107"/>
                    </a:cubicBezTo>
                    <a:cubicBezTo>
                      <a:pt x="1171031" y="1002674"/>
                      <a:pt x="996787" y="923615"/>
                      <a:pt x="821654" y="954107"/>
                    </a:cubicBezTo>
                    <a:cubicBezTo>
                      <a:pt x="646521" y="984599"/>
                      <a:pt x="402036" y="860528"/>
                      <a:pt x="0" y="954107"/>
                    </a:cubicBezTo>
                    <a:cubicBezTo>
                      <a:pt x="-43283" y="769404"/>
                      <a:pt x="40292" y="607700"/>
                      <a:pt x="0" y="505677"/>
                    </a:cubicBezTo>
                    <a:cubicBezTo>
                      <a:pt x="-40292" y="403654"/>
                      <a:pt x="3908" y="249296"/>
                      <a:pt x="0" y="0"/>
                    </a:cubicBezTo>
                    <a:close/>
                  </a:path>
                  <a:path w="4441372" h="954107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98467" y="226875"/>
                      <a:pt x="4417816" y="358581"/>
                      <a:pt x="4441372" y="496136"/>
                    </a:cubicBezTo>
                    <a:cubicBezTo>
                      <a:pt x="4464928" y="633691"/>
                      <a:pt x="4437911" y="834651"/>
                      <a:pt x="4441372" y="954107"/>
                    </a:cubicBezTo>
                    <a:cubicBezTo>
                      <a:pt x="4258772" y="986934"/>
                      <a:pt x="4227155" y="947692"/>
                      <a:pt x="4019442" y="954107"/>
                    </a:cubicBezTo>
                    <a:cubicBezTo>
                      <a:pt x="3811729" y="960522"/>
                      <a:pt x="3555199" y="933305"/>
                      <a:pt x="3375443" y="954107"/>
                    </a:cubicBezTo>
                    <a:cubicBezTo>
                      <a:pt x="3195687" y="974909"/>
                      <a:pt x="2880508" y="922629"/>
                      <a:pt x="2731444" y="954107"/>
                    </a:cubicBezTo>
                    <a:cubicBezTo>
                      <a:pt x="2582380" y="985585"/>
                      <a:pt x="2428635" y="938986"/>
                      <a:pt x="2309513" y="954107"/>
                    </a:cubicBezTo>
                    <a:cubicBezTo>
                      <a:pt x="2190391" y="969228"/>
                      <a:pt x="1799692" y="903330"/>
                      <a:pt x="1665515" y="954107"/>
                    </a:cubicBezTo>
                    <a:cubicBezTo>
                      <a:pt x="1531338" y="1004884"/>
                      <a:pt x="1403918" y="944717"/>
                      <a:pt x="1199170" y="954107"/>
                    </a:cubicBezTo>
                    <a:cubicBezTo>
                      <a:pt x="994423" y="963497"/>
                      <a:pt x="865565" y="925102"/>
                      <a:pt x="643999" y="954107"/>
                    </a:cubicBezTo>
                    <a:cubicBezTo>
                      <a:pt x="422433" y="983112"/>
                      <a:pt x="158608" y="932697"/>
                      <a:pt x="0" y="954107"/>
                    </a:cubicBezTo>
                    <a:cubicBezTo>
                      <a:pt x="-52223" y="770440"/>
                      <a:pt x="50447" y="643435"/>
                      <a:pt x="0" y="477054"/>
                    </a:cubicBezTo>
                    <a:cubicBezTo>
                      <a:pt x="-50447" y="310673"/>
                      <a:pt x="32817" y="17348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0" i="0" dirty="0">
                    <a:latin typeface="+mj-lt"/>
                  </a:rPr>
                  <a:t>T</a:t>
                </a:r>
                <a:r>
                  <a:rPr lang="en-US" sz="2800" i="0" dirty="0">
                    <a:latin typeface="+mj-lt"/>
                  </a:rPr>
                  <a:t>ransform the probability statement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9934"/>
                <a:ext cx="4441372" cy="954107"/>
              </a:xfrm>
              <a:prstGeom prst="rect">
                <a:avLst/>
              </a:prstGeom>
              <a:blipFill>
                <a:blip r:embed="rId3"/>
                <a:stretch>
                  <a:fillRect l="-2171" t="-2976" r="-2171" b="-12500"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54107"/>
                          <a:gd name="connsiteX1" fmla="*/ 599585 w 4441372"/>
                          <a:gd name="connsiteY1" fmla="*/ 0 h 954107"/>
                          <a:gd name="connsiteX2" fmla="*/ 1021516 w 4441372"/>
                          <a:gd name="connsiteY2" fmla="*/ 0 h 954107"/>
                          <a:gd name="connsiteX3" fmla="*/ 1532273 w 4441372"/>
                          <a:gd name="connsiteY3" fmla="*/ 0 h 954107"/>
                          <a:gd name="connsiteX4" fmla="*/ 1954204 w 4441372"/>
                          <a:gd name="connsiteY4" fmla="*/ 0 h 954107"/>
                          <a:gd name="connsiteX5" fmla="*/ 2509375 w 4441372"/>
                          <a:gd name="connsiteY5" fmla="*/ 0 h 954107"/>
                          <a:gd name="connsiteX6" fmla="*/ 3108960 w 4441372"/>
                          <a:gd name="connsiteY6" fmla="*/ 0 h 954107"/>
                          <a:gd name="connsiteX7" fmla="*/ 3664132 w 4441372"/>
                          <a:gd name="connsiteY7" fmla="*/ 0 h 954107"/>
                          <a:gd name="connsiteX8" fmla="*/ 4441372 w 4441372"/>
                          <a:gd name="connsiteY8" fmla="*/ 0 h 954107"/>
                          <a:gd name="connsiteX9" fmla="*/ 4441372 w 4441372"/>
                          <a:gd name="connsiteY9" fmla="*/ 496136 h 954107"/>
                          <a:gd name="connsiteX10" fmla="*/ 4441372 w 4441372"/>
                          <a:gd name="connsiteY10" fmla="*/ 954107 h 954107"/>
                          <a:gd name="connsiteX11" fmla="*/ 3975028 w 4441372"/>
                          <a:gd name="connsiteY11" fmla="*/ 954107 h 954107"/>
                          <a:gd name="connsiteX12" fmla="*/ 3508684 w 4441372"/>
                          <a:gd name="connsiteY12" fmla="*/ 954107 h 954107"/>
                          <a:gd name="connsiteX13" fmla="*/ 2909099 w 4441372"/>
                          <a:gd name="connsiteY13" fmla="*/ 954107 h 954107"/>
                          <a:gd name="connsiteX14" fmla="*/ 2265100 w 4441372"/>
                          <a:gd name="connsiteY14" fmla="*/ 954107 h 954107"/>
                          <a:gd name="connsiteX15" fmla="*/ 1798756 w 4441372"/>
                          <a:gd name="connsiteY15" fmla="*/ 954107 h 954107"/>
                          <a:gd name="connsiteX16" fmla="*/ 1332412 w 4441372"/>
                          <a:gd name="connsiteY16" fmla="*/ 954107 h 954107"/>
                          <a:gd name="connsiteX17" fmla="*/ 821654 w 4441372"/>
                          <a:gd name="connsiteY17" fmla="*/ 954107 h 954107"/>
                          <a:gd name="connsiteX18" fmla="*/ 0 w 4441372"/>
                          <a:gd name="connsiteY18" fmla="*/ 954107 h 954107"/>
                          <a:gd name="connsiteX19" fmla="*/ 0 w 4441372"/>
                          <a:gd name="connsiteY19" fmla="*/ 505677 h 954107"/>
                          <a:gd name="connsiteX20" fmla="*/ 0 w 4441372"/>
                          <a:gd name="connsiteY20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54107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92251" y="200571"/>
                              <a:pt x="4406367" y="289658"/>
                              <a:pt x="4441372" y="496136"/>
                            </a:cubicBezTo>
                            <a:cubicBezTo>
                              <a:pt x="4476377" y="702614"/>
                              <a:pt x="4389507" y="764007"/>
                              <a:pt x="4441372" y="954107"/>
                            </a:cubicBezTo>
                            <a:cubicBezTo>
                              <a:pt x="4312711" y="1009730"/>
                              <a:pt x="4143128" y="953859"/>
                              <a:pt x="3975028" y="954107"/>
                            </a:cubicBezTo>
                            <a:cubicBezTo>
                              <a:pt x="3806928" y="954355"/>
                              <a:pt x="3686145" y="927270"/>
                              <a:pt x="3508684" y="954107"/>
                            </a:cubicBezTo>
                            <a:cubicBezTo>
                              <a:pt x="3331223" y="980944"/>
                              <a:pt x="3064853" y="932507"/>
                              <a:pt x="2909099" y="954107"/>
                            </a:cubicBezTo>
                            <a:cubicBezTo>
                              <a:pt x="2753345" y="975707"/>
                              <a:pt x="2506336" y="888552"/>
                              <a:pt x="2265100" y="954107"/>
                            </a:cubicBezTo>
                            <a:cubicBezTo>
                              <a:pt x="2023864" y="1019662"/>
                              <a:pt x="1929521" y="920555"/>
                              <a:pt x="1798756" y="954107"/>
                            </a:cubicBezTo>
                            <a:cubicBezTo>
                              <a:pt x="1667991" y="987659"/>
                              <a:pt x="1493793" y="905540"/>
                              <a:pt x="1332412" y="954107"/>
                            </a:cubicBezTo>
                            <a:cubicBezTo>
                              <a:pt x="1171031" y="1002674"/>
                              <a:pt x="996787" y="923615"/>
                              <a:pt x="821654" y="954107"/>
                            </a:cubicBezTo>
                            <a:cubicBezTo>
                              <a:pt x="646521" y="984599"/>
                              <a:pt x="402036" y="860528"/>
                              <a:pt x="0" y="954107"/>
                            </a:cubicBezTo>
                            <a:cubicBezTo>
                              <a:pt x="-43283" y="769404"/>
                              <a:pt x="40292" y="607700"/>
                              <a:pt x="0" y="505677"/>
                            </a:cubicBezTo>
                            <a:cubicBezTo>
                              <a:pt x="-40292" y="403654"/>
                              <a:pt x="3908" y="249296"/>
                              <a:pt x="0" y="0"/>
                            </a:cubicBezTo>
                            <a:close/>
                          </a:path>
                          <a:path w="4441372" h="954107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98467" y="226875"/>
                              <a:pt x="4417816" y="358581"/>
                              <a:pt x="4441372" y="496136"/>
                            </a:cubicBezTo>
                            <a:cubicBezTo>
                              <a:pt x="4464928" y="633691"/>
                              <a:pt x="4437911" y="834651"/>
                              <a:pt x="4441372" y="954107"/>
                            </a:cubicBezTo>
                            <a:cubicBezTo>
                              <a:pt x="4258772" y="986934"/>
                              <a:pt x="4227155" y="947692"/>
                              <a:pt x="4019442" y="954107"/>
                            </a:cubicBezTo>
                            <a:cubicBezTo>
                              <a:pt x="3811729" y="960522"/>
                              <a:pt x="3555199" y="933305"/>
                              <a:pt x="3375443" y="954107"/>
                            </a:cubicBezTo>
                            <a:cubicBezTo>
                              <a:pt x="3195687" y="974909"/>
                              <a:pt x="2880508" y="922629"/>
                              <a:pt x="2731444" y="954107"/>
                            </a:cubicBezTo>
                            <a:cubicBezTo>
                              <a:pt x="2582380" y="985585"/>
                              <a:pt x="2428635" y="938986"/>
                              <a:pt x="2309513" y="954107"/>
                            </a:cubicBezTo>
                            <a:cubicBezTo>
                              <a:pt x="2190391" y="969228"/>
                              <a:pt x="1799692" y="903330"/>
                              <a:pt x="1665515" y="954107"/>
                            </a:cubicBezTo>
                            <a:cubicBezTo>
                              <a:pt x="1531338" y="1004884"/>
                              <a:pt x="1403918" y="944717"/>
                              <a:pt x="1199170" y="954107"/>
                            </a:cubicBezTo>
                            <a:cubicBezTo>
                              <a:pt x="994423" y="963497"/>
                              <a:pt x="865565" y="925102"/>
                              <a:pt x="643999" y="954107"/>
                            </a:cubicBezTo>
                            <a:cubicBezTo>
                              <a:pt x="422433" y="983112"/>
                              <a:pt x="158608" y="932697"/>
                              <a:pt x="0" y="954107"/>
                            </a:cubicBezTo>
                            <a:cubicBezTo>
                              <a:pt x="-52223" y="770440"/>
                              <a:pt x="50447" y="643435"/>
                              <a:pt x="0" y="477054"/>
                            </a:cubicBezTo>
                            <a:cubicBezTo>
                              <a:pt x="-50447" y="310673"/>
                              <a:pt x="32817" y="1734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990E50F-0EB5-13F5-BBA3-66AAACC21620}"/>
              </a:ext>
            </a:extLst>
          </p:cNvPr>
          <p:cNvSpPr txBox="1"/>
          <p:nvPr/>
        </p:nvSpPr>
        <p:spPr>
          <a:xfrm>
            <a:off x="111218" y="3330340"/>
            <a:ext cx="3956180" cy="95410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/>
              <a:t>a. Have between 30 and 34 million viewers?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/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(30≤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≤34)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/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/>
              <p:nvPr/>
            </p:nvSpPr>
            <p:spPr>
              <a:xfrm>
                <a:off x="10077059" y="1215282"/>
                <a:ext cx="4441372" cy="908069"/>
              </a:xfrm>
              <a:custGeom>
                <a:avLst/>
                <a:gdLst>
                  <a:gd name="connsiteX0" fmla="*/ 0 w 4441372"/>
                  <a:gd name="connsiteY0" fmla="*/ 0 h 908069"/>
                  <a:gd name="connsiteX1" fmla="*/ 599585 w 4441372"/>
                  <a:gd name="connsiteY1" fmla="*/ 0 h 908069"/>
                  <a:gd name="connsiteX2" fmla="*/ 1021516 w 4441372"/>
                  <a:gd name="connsiteY2" fmla="*/ 0 h 908069"/>
                  <a:gd name="connsiteX3" fmla="*/ 1532273 w 4441372"/>
                  <a:gd name="connsiteY3" fmla="*/ 0 h 908069"/>
                  <a:gd name="connsiteX4" fmla="*/ 1954204 w 4441372"/>
                  <a:gd name="connsiteY4" fmla="*/ 0 h 908069"/>
                  <a:gd name="connsiteX5" fmla="*/ 2509375 w 4441372"/>
                  <a:gd name="connsiteY5" fmla="*/ 0 h 908069"/>
                  <a:gd name="connsiteX6" fmla="*/ 3108960 w 4441372"/>
                  <a:gd name="connsiteY6" fmla="*/ 0 h 908069"/>
                  <a:gd name="connsiteX7" fmla="*/ 3664132 w 4441372"/>
                  <a:gd name="connsiteY7" fmla="*/ 0 h 908069"/>
                  <a:gd name="connsiteX8" fmla="*/ 4441372 w 4441372"/>
                  <a:gd name="connsiteY8" fmla="*/ 0 h 908069"/>
                  <a:gd name="connsiteX9" fmla="*/ 4441372 w 4441372"/>
                  <a:gd name="connsiteY9" fmla="*/ 472196 h 908069"/>
                  <a:gd name="connsiteX10" fmla="*/ 4441372 w 4441372"/>
                  <a:gd name="connsiteY10" fmla="*/ 908069 h 908069"/>
                  <a:gd name="connsiteX11" fmla="*/ 3975028 w 4441372"/>
                  <a:gd name="connsiteY11" fmla="*/ 908069 h 908069"/>
                  <a:gd name="connsiteX12" fmla="*/ 3508684 w 4441372"/>
                  <a:gd name="connsiteY12" fmla="*/ 908069 h 908069"/>
                  <a:gd name="connsiteX13" fmla="*/ 2909099 w 4441372"/>
                  <a:gd name="connsiteY13" fmla="*/ 908069 h 908069"/>
                  <a:gd name="connsiteX14" fmla="*/ 2265100 w 4441372"/>
                  <a:gd name="connsiteY14" fmla="*/ 908069 h 908069"/>
                  <a:gd name="connsiteX15" fmla="*/ 1798756 w 4441372"/>
                  <a:gd name="connsiteY15" fmla="*/ 908069 h 908069"/>
                  <a:gd name="connsiteX16" fmla="*/ 1332412 w 4441372"/>
                  <a:gd name="connsiteY16" fmla="*/ 908069 h 908069"/>
                  <a:gd name="connsiteX17" fmla="*/ 821654 w 4441372"/>
                  <a:gd name="connsiteY17" fmla="*/ 908069 h 908069"/>
                  <a:gd name="connsiteX18" fmla="*/ 0 w 4441372"/>
                  <a:gd name="connsiteY18" fmla="*/ 908069 h 908069"/>
                  <a:gd name="connsiteX19" fmla="*/ 0 w 4441372"/>
                  <a:gd name="connsiteY19" fmla="*/ 481277 h 908069"/>
                  <a:gd name="connsiteX20" fmla="*/ 0 w 4441372"/>
                  <a:gd name="connsiteY20" fmla="*/ 0 h 90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08069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76219" y="192853"/>
                      <a:pt x="4400379" y="344098"/>
                      <a:pt x="4441372" y="472196"/>
                    </a:cubicBezTo>
                    <a:cubicBezTo>
                      <a:pt x="4482365" y="600294"/>
                      <a:pt x="4425791" y="790454"/>
                      <a:pt x="4441372" y="908069"/>
                    </a:cubicBezTo>
                    <a:cubicBezTo>
                      <a:pt x="4312711" y="963692"/>
                      <a:pt x="4143128" y="907821"/>
                      <a:pt x="3975028" y="908069"/>
                    </a:cubicBezTo>
                    <a:cubicBezTo>
                      <a:pt x="3806928" y="908317"/>
                      <a:pt x="3686145" y="881232"/>
                      <a:pt x="3508684" y="908069"/>
                    </a:cubicBezTo>
                    <a:cubicBezTo>
                      <a:pt x="3331223" y="934906"/>
                      <a:pt x="3064853" y="886469"/>
                      <a:pt x="2909099" y="908069"/>
                    </a:cubicBezTo>
                    <a:cubicBezTo>
                      <a:pt x="2753345" y="929669"/>
                      <a:pt x="2506336" y="842514"/>
                      <a:pt x="2265100" y="908069"/>
                    </a:cubicBezTo>
                    <a:cubicBezTo>
                      <a:pt x="2023864" y="973624"/>
                      <a:pt x="1929521" y="874517"/>
                      <a:pt x="1798756" y="908069"/>
                    </a:cubicBezTo>
                    <a:cubicBezTo>
                      <a:pt x="1667991" y="941621"/>
                      <a:pt x="1493793" y="859502"/>
                      <a:pt x="1332412" y="908069"/>
                    </a:cubicBezTo>
                    <a:cubicBezTo>
                      <a:pt x="1171031" y="956636"/>
                      <a:pt x="996787" y="877577"/>
                      <a:pt x="821654" y="908069"/>
                    </a:cubicBezTo>
                    <a:cubicBezTo>
                      <a:pt x="646521" y="938561"/>
                      <a:pt x="402036" y="814490"/>
                      <a:pt x="0" y="908069"/>
                    </a:cubicBezTo>
                    <a:cubicBezTo>
                      <a:pt x="-39336" y="737563"/>
                      <a:pt x="32428" y="679094"/>
                      <a:pt x="0" y="481277"/>
                    </a:cubicBezTo>
                    <a:cubicBezTo>
                      <a:pt x="-32428" y="283460"/>
                      <a:pt x="11134" y="132275"/>
                      <a:pt x="0" y="0"/>
                    </a:cubicBezTo>
                    <a:close/>
                  </a:path>
                  <a:path w="4441372" h="908069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64740" y="164439"/>
                      <a:pt x="4391395" y="300372"/>
                      <a:pt x="4441372" y="472196"/>
                    </a:cubicBezTo>
                    <a:cubicBezTo>
                      <a:pt x="4491349" y="644020"/>
                      <a:pt x="4401200" y="815499"/>
                      <a:pt x="4441372" y="908069"/>
                    </a:cubicBezTo>
                    <a:cubicBezTo>
                      <a:pt x="4258772" y="940896"/>
                      <a:pt x="4227155" y="901654"/>
                      <a:pt x="4019442" y="908069"/>
                    </a:cubicBezTo>
                    <a:cubicBezTo>
                      <a:pt x="3811729" y="914484"/>
                      <a:pt x="3555199" y="887267"/>
                      <a:pt x="3375443" y="908069"/>
                    </a:cubicBezTo>
                    <a:cubicBezTo>
                      <a:pt x="3195687" y="928871"/>
                      <a:pt x="2880508" y="876591"/>
                      <a:pt x="2731444" y="908069"/>
                    </a:cubicBezTo>
                    <a:cubicBezTo>
                      <a:pt x="2582380" y="939547"/>
                      <a:pt x="2428635" y="892948"/>
                      <a:pt x="2309513" y="908069"/>
                    </a:cubicBezTo>
                    <a:cubicBezTo>
                      <a:pt x="2190391" y="923190"/>
                      <a:pt x="1799692" y="857292"/>
                      <a:pt x="1665515" y="908069"/>
                    </a:cubicBezTo>
                    <a:cubicBezTo>
                      <a:pt x="1531338" y="958846"/>
                      <a:pt x="1403918" y="898679"/>
                      <a:pt x="1199170" y="908069"/>
                    </a:cubicBezTo>
                    <a:cubicBezTo>
                      <a:pt x="994423" y="917459"/>
                      <a:pt x="865565" y="879064"/>
                      <a:pt x="643999" y="908069"/>
                    </a:cubicBezTo>
                    <a:cubicBezTo>
                      <a:pt x="422433" y="937074"/>
                      <a:pt x="158608" y="886659"/>
                      <a:pt x="0" y="908069"/>
                    </a:cubicBezTo>
                    <a:cubicBezTo>
                      <a:pt x="-3549" y="695944"/>
                      <a:pt x="25616" y="565127"/>
                      <a:pt x="0" y="454035"/>
                    </a:cubicBezTo>
                    <a:cubicBezTo>
                      <a:pt x="-25616" y="342943"/>
                      <a:pt x="10330" y="1035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1215282"/>
                <a:ext cx="4441372" cy="9080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08069"/>
                          <a:gd name="connsiteX1" fmla="*/ 599585 w 4441372"/>
                          <a:gd name="connsiteY1" fmla="*/ 0 h 908069"/>
                          <a:gd name="connsiteX2" fmla="*/ 1021516 w 4441372"/>
                          <a:gd name="connsiteY2" fmla="*/ 0 h 908069"/>
                          <a:gd name="connsiteX3" fmla="*/ 1532273 w 4441372"/>
                          <a:gd name="connsiteY3" fmla="*/ 0 h 908069"/>
                          <a:gd name="connsiteX4" fmla="*/ 1954204 w 4441372"/>
                          <a:gd name="connsiteY4" fmla="*/ 0 h 908069"/>
                          <a:gd name="connsiteX5" fmla="*/ 2509375 w 4441372"/>
                          <a:gd name="connsiteY5" fmla="*/ 0 h 908069"/>
                          <a:gd name="connsiteX6" fmla="*/ 3108960 w 4441372"/>
                          <a:gd name="connsiteY6" fmla="*/ 0 h 908069"/>
                          <a:gd name="connsiteX7" fmla="*/ 3664132 w 4441372"/>
                          <a:gd name="connsiteY7" fmla="*/ 0 h 908069"/>
                          <a:gd name="connsiteX8" fmla="*/ 4441372 w 4441372"/>
                          <a:gd name="connsiteY8" fmla="*/ 0 h 908069"/>
                          <a:gd name="connsiteX9" fmla="*/ 4441372 w 4441372"/>
                          <a:gd name="connsiteY9" fmla="*/ 472196 h 908069"/>
                          <a:gd name="connsiteX10" fmla="*/ 4441372 w 4441372"/>
                          <a:gd name="connsiteY10" fmla="*/ 908069 h 908069"/>
                          <a:gd name="connsiteX11" fmla="*/ 3975028 w 4441372"/>
                          <a:gd name="connsiteY11" fmla="*/ 908069 h 908069"/>
                          <a:gd name="connsiteX12" fmla="*/ 3508684 w 4441372"/>
                          <a:gd name="connsiteY12" fmla="*/ 908069 h 908069"/>
                          <a:gd name="connsiteX13" fmla="*/ 2909099 w 4441372"/>
                          <a:gd name="connsiteY13" fmla="*/ 908069 h 908069"/>
                          <a:gd name="connsiteX14" fmla="*/ 2265100 w 4441372"/>
                          <a:gd name="connsiteY14" fmla="*/ 908069 h 908069"/>
                          <a:gd name="connsiteX15" fmla="*/ 1798756 w 4441372"/>
                          <a:gd name="connsiteY15" fmla="*/ 908069 h 908069"/>
                          <a:gd name="connsiteX16" fmla="*/ 1332412 w 4441372"/>
                          <a:gd name="connsiteY16" fmla="*/ 908069 h 908069"/>
                          <a:gd name="connsiteX17" fmla="*/ 821654 w 4441372"/>
                          <a:gd name="connsiteY17" fmla="*/ 908069 h 908069"/>
                          <a:gd name="connsiteX18" fmla="*/ 0 w 4441372"/>
                          <a:gd name="connsiteY18" fmla="*/ 908069 h 908069"/>
                          <a:gd name="connsiteX19" fmla="*/ 0 w 4441372"/>
                          <a:gd name="connsiteY19" fmla="*/ 481277 h 908069"/>
                          <a:gd name="connsiteX20" fmla="*/ 0 w 4441372"/>
                          <a:gd name="connsiteY20" fmla="*/ 0 h 908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08069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76219" y="192853"/>
                              <a:pt x="4400379" y="344098"/>
                              <a:pt x="4441372" y="472196"/>
                            </a:cubicBezTo>
                            <a:cubicBezTo>
                              <a:pt x="4482365" y="600294"/>
                              <a:pt x="4425791" y="790454"/>
                              <a:pt x="4441372" y="908069"/>
                            </a:cubicBezTo>
                            <a:cubicBezTo>
                              <a:pt x="4312711" y="963692"/>
                              <a:pt x="4143128" y="907821"/>
                              <a:pt x="3975028" y="908069"/>
                            </a:cubicBezTo>
                            <a:cubicBezTo>
                              <a:pt x="3806928" y="908317"/>
                              <a:pt x="3686145" y="881232"/>
                              <a:pt x="3508684" y="908069"/>
                            </a:cubicBezTo>
                            <a:cubicBezTo>
                              <a:pt x="3331223" y="934906"/>
                              <a:pt x="3064853" y="886469"/>
                              <a:pt x="2909099" y="908069"/>
                            </a:cubicBezTo>
                            <a:cubicBezTo>
                              <a:pt x="2753345" y="929669"/>
                              <a:pt x="2506336" y="842514"/>
                              <a:pt x="2265100" y="908069"/>
                            </a:cubicBezTo>
                            <a:cubicBezTo>
                              <a:pt x="2023864" y="973624"/>
                              <a:pt x="1929521" y="874517"/>
                              <a:pt x="1798756" y="908069"/>
                            </a:cubicBezTo>
                            <a:cubicBezTo>
                              <a:pt x="1667991" y="941621"/>
                              <a:pt x="1493793" y="859502"/>
                              <a:pt x="1332412" y="908069"/>
                            </a:cubicBezTo>
                            <a:cubicBezTo>
                              <a:pt x="1171031" y="956636"/>
                              <a:pt x="996787" y="877577"/>
                              <a:pt x="821654" y="908069"/>
                            </a:cubicBezTo>
                            <a:cubicBezTo>
                              <a:pt x="646521" y="938561"/>
                              <a:pt x="402036" y="814490"/>
                              <a:pt x="0" y="908069"/>
                            </a:cubicBezTo>
                            <a:cubicBezTo>
                              <a:pt x="-39336" y="737563"/>
                              <a:pt x="32428" y="679094"/>
                              <a:pt x="0" y="481277"/>
                            </a:cubicBezTo>
                            <a:cubicBezTo>
                              <a:pt x="-32428" y="283460"/>
                              <a:pt x="11134" y="132275"/>
                              <a:pt x="0" y="0"/>
                            </a:cubicBezTo>
                            <a:close/>
                          </a:path>
                          <a:path w="4441372" h="908069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64740" y="164439"/>
                              <a:pt x="4391395" y="300372"/>
                              <a:pt x="4441372" y="472196"/>
                            </a:cubicBezTo>
                            <a:cubicBezTo>
                              <a:pt x="4491349" y="644020"/>
                              <a:pt x="4401200" y="815499"/>
                              <a:pt x="4441372" y="908069"/>
                            </a:cubicBezTo>
                            <a:cubicBezTo>
                              <a:pt x="4258772" y="940896"/>
                              <a:pt x="4227155" y="901654"/>
                              <a:pt x="4019442" y="908069"/>
                            </a:cubicBezTo>
                            <a:cubicBezTo>
                              <a:pt x="3811729" y="914484"/>
                              <a:pt x="3555199" y="887267"/>
                              <a:pt x="3375443" y="908069"/>
                            </a:cubicBezTo>
                            <a:cubicBezTo>
                              <a:pt x="3195687" y="928871"/>
                              <a:pt x="2880508" y="876591"/>
                              <a:pt x="2731444" y="908069"/>
                            </a:cubicBezTo>
                            <a:cubicBezTo>
                              <a:pt x="2582380" y="939547"/>
                              <a:pt x="2428635" y="892948"/>
                              <a:pt x="2309513" y="908069"/>
                            </a:cubicBezTo>
                            <a:cubicBezTo>
                              <a:pt x="2190391" y="923190"/>
                              <a:pt x="1799692" y="857292"/>
                              <a:pt x="1665515" y="908069"/>
                            </a:cubicBezTo>
                            <a:cubicBezTo>
                              <a:pt x="1531338" y="958846"/>
                              <a:pt x="1403918" y="898679"/>
                              <a:pt x="1199170" y="908069"/>
                            </a:cubicBezTo>
                            <a:cubicBezTo>
                              <a:pt x="994423" y="917459"/>
                              <a:pt x="865565" y="879064"/>
                              <a:pt x="643999" y="908069"/>
                            </a:cubicBezTo>
                            <a:cubicBezTo>
                              <a:pt x="422433" y="937074"/>
                              <a:pt x="158608" y="886659"/>
                              <a:pt x="0" y="908069"/>
                            </a:cubicBezTo>
                            <a:cubicBezTo>
                              <a:pt x="-3549" y="695944"/>
                              <a:pt x="25616" y="565127"/>
                              <a:pt x="0" y="454035"/>
                            </a:cubicBezTo>
                            <a:cubicBezTo>
                              <a:pt x="-25616" y="342943"/>
                              <a:pt x="10330" y="1035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/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/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/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/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0.2≤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/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(0.2)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/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0.8431−???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70FAD6F-FA86-B879-E6CA-A728FF94972A}"/>
              </a:ext>
            </a:extLst>
          </p:cNvPr>
          <p:cNvCxnSpPr/>
          <p:nvPr/>
        </p:nvCxnSpPr>
        <p:spPr>
          <a:xfrm flipV="1">
            <a:off x="3332613" y="3924452"/>
            <a:ext cx="963106" cy="9809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29E1CC6-B3A3-0EDC-1100-8C70E2D1DE88}"/>
              </a:ext>
            </a:extLst>
          </p:cNvPr>
          <p:cNvCxnSpPr>
            <a:cxnSpLocks/>
          </p:cNvCxnSpPr>
          <p:nvPr/>
        </p:nvCxnSpPr>
        <p:spPr>
          <a:xfrm>
            <a:off x="12297745" y="4523879"/>
            <a:ext cx="0" cy="3815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9586D2-9745-7F84-9B81-0EA761EBA41A}"/>
              </a:ext>
            </a:extLst>
          </p:cNvPr>
          <p:cNvCxnSpPr>
            <a:cxnSpLocks/>
          </p:cNvCxnSpPr>
          <p:nvPr/>
        </p:nvCxnSpPr>
        <p:spPr>
          <a:xfrm flipH="1">
            <a:off x="12297745" y="6031232"/>
            <a:ext cx="11481" cy="35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72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 Number of viewers of the show per week (in million)</a:t>
                </a:r>
              </a:p>
              <a:p>
                <a:pPr marL="0" indent="0">
                  <a:buNone/>
                </a:pPr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/>
              <p:nvPr/>
            </p:nvSpPr>
            <p:spPr>
              <a:xfrm>
                <a:off x="10077059" y="69934"/>
                <a:ext cx="4441372" cy="954107"/>
              </a:xfrm>
              <a:custGeom>
                <a:avLst/>
                <a:gdLst>
                  <a:gd name="connsiteX0" fmla="*/ 0 w 4441372"/>
                  <a:gd name="connsiteY0" fmla="*/ 0 h 954107"/>
                  <a:gd name="connsiteX1" fmla="*/ 599585 w 4441372"/>
                  <a:gd name="connsiteY1" fmla="*/ 0 h 954107"/>
                  <a:gd name="connsiteX2" fmla="*/ 1021516 w 4441372"/>
                  <a:gd name="connsiteY2" fmla="*/ 0 h 954107"/>
                  <a:gd name="connsiteX3" fmla="*/ 1532273 w 4441372"/>
                  <a:gd name="connsiteY3" fmla="*/ 0 h 954107"/>
                  <a:gd name="connsiteX4" fmla="*/ 1954204 w 4441372"/>
                  <a:gd name="connsiteY4" fmla="*/ 0 h 954107"/>
                  <a:gd name="connsiteX5" fmla="*/ 2509375 w 4441372"/>
                  <a:gd name="connsiteY5" fmla="*/ 0 h 954107"/>
                  <a:gd name="connsiteX6" fmla="*/ 3108960 w 4441372"/>
                  <a:gd name="connsiteY6" fmla="*/ 0 h 954107"/>
                  <a:gd name="connsiteX7" fmla="*/ 3664132 w 4441372"/>
                  <a:gd name="connsiteY7" fmla="*/ 0 h 954107"/>
                  <a:gd name="connsiteX8" fmla="*/ 4441372 w 4441372"/>
                  <a:gd name="connsiteY8" fmla="*/ 0 h 954107"/>
                  <a:gd name="connsiteX9" fmla="*/ 4441372 w 4441372"/>
                  <a:gd name="connsiteY9" fmla="*/ 496136 h 954107"/>
                  <a:gd name="connsiteX10" fmla="*/ 4441372 w 4441372"/>
                  <a:gd name="connsiteY10" fmla="*/ 954107 h 954107"/>
                  <a:gd name="connsiteX11" fmla="*/ 3975028 w 4441372"/>
                  <a:gd name="connsiteY11" fmla="*/ 954107 h 954107"/>
                  <a:gd name="connsiteX12" fmla="*/ 3508684 w 4441372"/>
                  <a:gd name="connsiteY12" fmla="*/ 954107 h 954107"/>
                  <a:gd name="connsiteX13" fmla="*/ 2909099 w 4441372"/>
                  <a:gd name="connsiteY13" fmla="*/ 954107 h 954107"/>
                  <a:gd name="connsiteX14" fmla="*/ 2265100 w 4441372"/>
                  <a:gd name="connsiteY14" fmla="*/ 954107 h 954107"/>
                  <a:gd name="connsiteX15" fmla="*/ 1798756 w 4441372"/>
                  <a:gd name="connsiteY15" fmla="*/ 954107 h 954107"/>
                  <a:gd name="connsiteX16" fmla="*/ 1332412 w 4441372"/>
                  <a:gd name="connsiteY16" fmla="*/ 954107 h 954107"/>
                  <a:gd name="connsiteX17" fmla="*/ 821654 w 4441372"/>
                  <a:gd name="connsiteY17" fmla="*/ 954107 h 954107"/>
                  <a:gd name="connsiteX18" fmla="*/ 0 w 4441372"/>
                  <a:gd name="connsiteY18" fmla="*/ 954107 h 954107"/>
                  <a:gd name="connsiteX19" fmla="*/ 0 w 4441372"/>
                  <a:gd name="connsiteY19" fmla="*/ 505677 h 954107"/>
                  <a:gd name="connsiteX20" fmla="*/ 0 w 4441372"/>
                  <a:gd name="connsiteY20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54107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92251" y="200571"/>
                      <a:pt x="4406367" y="289658"/>
                      <a:pt x="4441372" y="496136"/>
                    </a:cubicBezTo>
                    <a:cubicBezTo>
                      <a:pt x="4476377" y="702614"/>
                      <a:pt x="4389507" y="764007"/>
                      <a:pt x="4441372" y="954107"/>
                    </a:cubicBezTo>
                    <a:cubicBezTo>
                      <a:pt x="4312711" y="1009730"/>
                      <a:pt x="4143128" y="953859"/>
                      <a:pt x="3975028" y="954107"/>
                    </a:cubicBezTo>
                    <a:cubicBezTo>
                      <a:pt x="3806928" y="954355"/>
                      <a:pt x="3686145" y="927270"/>
                      <a:pt x="3508684" y="954107"/>
                    </a:cubicBezTo>
                    <a:cubicBezTo>
                      <a:pt x="3331223" y="980944"/>
                      <a:pt x="3064853" y="932507"/>
                      <a:pt x="2909099" y="954107"/>
                    </a:cubicBezTo>
                    <a:cubicBezTo>
                      <a:pt x="2753345" y="975707"/>
                      <a:pt x="2506336" y="888552"/>
                      <a:pt x="2265100" y="954107"/>
                    </a:cubicBezTo>
                    <a:cubicBezTo>
                      <a:pt x="2023864" y="1019662"/>
                      <a:pt x="1929521" y="920555"/>
                      <a:pt x="1798756" y="954107"/>
                    </a:cubicBezTo>
                    <a:cubicBezTo>
                      <a:pt x="1667991" y="987659"/>
                      <a:pt x="1493793" y="905540"/>
                      <a:pt x="1332412" y="954107"/>
                    </a:cubicBezTo>
                    <a:cubicBezTo>
                      <a:pt x="1171031" y="1002674"/>
                      <a:pt x="996787" y="923615"/>
                      <a:pt x="821654" y="954107"/>
                    </a:cubicBezTo>
                    <a:cubicBezTo>
                      <a:pt x="646521" y="984599"/>
                      <a:pt x="402036" y="860528"/>
                      <a:pt x="0" y="954107"/>
                    </a:cubicBezTo>
                    <a:cubicBezTo>
                      <a:pt x="-43283" y="769404"/>
                      <a:pt x="40292" y="607700"/>
                      <a:pt x="0" y="505677"/>
                    </a:cubicBezTo>
                    <a:cubicBezTo>
                      <a:pt x="-40292" y="403654"/>
                      <a:pt x="3908" y="249296"/>
                      <a:pt x="0" y="0"/>
                    </a:cubicBezTo>
                    <a:close/>
                  </a:path>
                  <a:path w="4441372" h="954107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98467" y="226875"/>
                      <a:pt x="4417816" y="358581"/>
                      <a:pt x="4441372" y="496136"/>
                    </a:cubicBezTo>
                    <a:cubicBezTo>
                      <a:pt x="4464928" y="633691"/>
                      <a:pt x="4437911" y="834651"/>
                      <a:pt x="4441372" y="954107"/>
                    </a:cubicBezTo>
                    <a:cubicBezTo>
                      <a:pt x="4258772" y="986934"/>
                      <a:pt x="4227155" y="947692"/>
                      <a:pt x="4019442" y="954107"/>
                    </a:cubicBezTo>
                    <a:cubicBezTo>
                      <a:pt x="3811729" y="960522"/>
                      <a:pt x="3555199" y="933305"/>
                      <a:pt x="3375443" y="954107"/>
                    </a:cubicBezTo>
                    <a:cubicBezTo>
                      <a:pt x="3195687" y="974909"/>
                      <a:pt x="2880508" y="922629"/>
                      <a:pt x="2731444" y="954107"/>
                    </a:cubicBezTo>
                    <a:cubicBezTo>
                      <a:pt x="2582380" y="985585"/>
                      <a:pt x="2428635" y="938986"/>
                      <a:pt x="2309513" y="954107"/>
                    </a:cubicBezTo>
                    <a:cubicBezTo>
                      <a:pt x="2190391" y="969228"/>
                      <a:pt x="1799692" y="903330"/>
                      <a:pt x="1665515" y="954107"/>
                    </a:cubicBezTo>
                    <a:cubicBezTo>
                      <a:pt x="1531338" y="1004884"/>
                      <a:pt x="1403918" y="944717"/>
                      <a:pt x="1199170" y="954107"/>
                    </a:cubicBezTo>
                    <a:cubicBezTo>
                      <a:pt x="994423" y="963497"/>
                      <a:pt x="865565" y="925102"/>
                      <a:pt x="643999" y="954107"/>
                    </a:cubicBezTo>
                    <a:cubicBezTo>
                      <a:pt x="422433" y="983112"/>
                      <a:pt x="158608" y="932697"/>
                      <a:pt x="0" y="954107"/>
                    </a:cubicBezTo>
                    <a:cubicBezTo>
                      <a:pt x="-52223" y="770440"/>
                      <a:pt x="50447" y="643435"/>
                      <a:pt x="0" y="477054"/>
                    </a:cubicBezTo>
                    <a:cubicBezTo>
                      <a:pt x="-50447" y="310673"/>
                      <a:pt x="32817" y="17348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0" i="0" dirty="0">
                    <a:latin typeface="+mj-lt"/>
                  </a:rPr>
                  <a:t>T</a:t>
                </a:r>
                <a:r>
                  <a:rPr lang="en-US" sz="2800" i="0" dirty="0">
                    <a:latin typeface="+mj-lt"/>
                  </a:rPr>
                  <a:t>ransform the probability statement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9934"/>
                <a:ext cx="4441372" cy="954107"/>
              </a:xfrm>
              <a:prstGeom prst="rect">
                <a:avLst/>
              </a:prstGeom>
              <a:blipFill>
                <a:blip r:embed="rId3"/>
                <a:stretch>
                  <a:fillRect l="-2171" t="-2976" r="-2171" b="-12500"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54107"/>
                          <a:gd name="connsiteX1" fmla="*/ 599585 w 4441372"/>
                          <a:gd name="connsiteY1" fmla="*/ 0 h 954107"/>
                          <a:gd name="connsiteX2" fmla="*/ 1021516 w 4441372"/>
                          <a:gd name="connsiteY2" fmla="*/ 0 h 954107"/>
                          <a:gd name="connsiteX3" fmla="*/ 1532273 w 4441372"/>
                          <a:gd name="connsiteY3" fmla="*/ 0 h 954107"/>
                          <a:gd name="connsiteX4" fmla="*/ 1954204 w 4441372"/>
                          <a:gd name="connsiteY4" fmla="*/ 0 h 954107"/>
                          <a:gd name="connsiteX5" fmla="*/ 2509375 w 4441372"/>
                          <a:gd name="connsiteY5" fmla="*/ 0 h 954107"/>
                          <a:gd name="connsiteX6" fmla="*/ 3108960 w 4441372"/>
                          <a:gd name="connsiteY6" fmla="*/ 0 h 954107"/>
                          <a:gd name="connsiteX7" fmla="*/ 3664132 w 4441372"/>
                          <a:gd name="connsiteY7" fmla="*/ 0 h 954107"/>
                          <a:gd name="connsiteX8" fmla="*/ 4441372 w 4441372"/>
                          <a:gd name="connsiteY8" fmla="*/ 0 h 954107"/>
                          <a:gd name="connsiteX9" fmla="*/ 4441372 w 4441372"/>
                          <a:gd name="connsiteY9" fmla="*/ 496136 h 954107"/>
                          <a:gd name="connsiteX10" fmla="*/ 4441372 w 4441372"/>
                          <a:gd name="connsiteY10" fmla="*/ 954107 h 954107"/>
                          <a:gd name="connsiteX11" fmla="*/ 3975028 w 4441372"/>
                          <a:gd name="connsiteY11" fmla="*/ 954107 h 954107"/>
                          <a:gd name="connsiteX12" fmla="*/ 3508684 w 4441372"/>
                          <a:gd name="connsiteY12" fmla="*/ 954107 h 954107"/>
                          <a:gd name="connsiteX13" fmla="*/ 2909099 w 4441372"/>
                          <a:gd name="connsiteY13" fmla="*/ 954107 h 954107"/>
                          <a:gd name="connsiteX14" fmla="*/ 2265100 w 4441372"/>
                          <a:gd name="connsiteY14" fmla="*/ 954107 h 954107"/>
                          <a:gd name="connsiteX15" fmla="*/ 1798756 w 4441372"/>
                          <a:gd name="connsiteY15" fmla="*/ 954107 h 954107"/>
                          <a:gd name="connsiteX16" fmla="*/ 1332412 w 4441372"/>
                          <a:gd name="connsiteY16" fmla="*/ 954107 h 954107"/>
                          <a:gd name="connsiteX17" fmla="*/ 821654 w 4441372"/>
                          <a:gd name="connsiteY17" fmla="*/ 954107 h 954107"/>
                          <a:gd name="connsiteX18" fmla="*/ 0 w 4441372"/>
                          <a:gd name="connsiteY18" fmla="*/ 954107 h 954107"/>
                          <a:gd name="connsiteX19" fmla="*/ 0 w 4441372"/>
                          <a:gd name="connsiteY19" fmla="*/ 505677 h 954107"/>
                          <a:gd name="connsiteX20" fmla="*/ 0 w 4441372"/>
                          <a:gd name="connsiteY20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54107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92251" y="200571"/>
                              <a:pt x="4406367" y="289658"/>
                              <a:pt x="4441372" y="496136"/>
                            </a:cubicBezTo>
                            <a:cubicBezTo>
                              <a:pt x="4476377" y="702614"/>
                              <a:pt x="4389507" y="764007"/>
                              <a:pt x="4441372" y="954107"/>
                            </a:cubicBezTo>
                            <a:cubicBezTo>
                              <a:pt x="4312711" y="1009730"/>
                              <a:pt x="4143128" y="953859"/>
                              <a:pt x="3975028" y="954107"/>
                            </a:cubicBezTo>
                            <a:cubicBezTo>
                              <a:pt x="3806928" y="954355"/>
                              <a:pt x="3686145" y="927270"/>
                              <a:pt x="3508684" y="954107"/>
                            </a:cubicBezTo>
                            <a:cubicBezTo>
                              <a:pt x="3331223" y="980944"/>
                              <a:pt x="3064853" y="932507"/>
                              <a:pt x="2909099" y="954107"/>
                            </a:cubicBezTo>
                            <a:cubicBezTo>
                              <a:pt x="2753345" y="975707"/>
                              <a:pt x="2506336" y="888552"/>
                              <a:pt x="2265100" y="954107"/>
                            </a:cubicBezTo>
                            <a:cubicBezTo>
                              <a:pt x="2023864" y="1019662"/>
                              <a:pt x="1929521" y="920555"/>
                              <a:pt x="1798756" y="954107"/>
                            </a:cubicBezTo>
                            <a:cubicBezTo>
                              <a:pt x="1667991" y="987659"/>
                              <a:pt x="1493793" y="905540"/>
                              <a:pt x="1332412" y="954107"/>
                            </a:cubicBezTo>
                            <a:cubicBezTo>
                              <a:pt x="1171031" y="1002674"/>
                              <a:pt x="996787" y="923615"/>
                              <a:pt x="821654" y="954107"/>
                            </a:cubicBezTo>
                            <a:cubicBezTo>
                              <a:pt x="646521" y="984599"/>
                              <a:pt x="402036" y="860528"/>
                              <a:pt x="0" y="954107"/>
                            </a:cubicBezTo>
                            <a:cubicBezTo>
                              <a:pt x="-43283" y="769404"/>
                              <a:pt x="40292" y="607700"/>
                              <a:pt x="0" y="505677"/>
                            </a:cubicBezTo>
                            <a:cubicBezTo>
                              <a:pt x="-40292" y="403654"/>
                              <a:pt x="3908" y="249296"/>
                              <a:pt x="0" y="0"/>
                            </a:cubicBezTo>
                            <a:close/>
                          </a:path>
                          <a:path w="4441372" h="954107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98467" y="226875"/>
                              <a:pt x="4417816" y="358581"/>
                              <a:pt x="4441372" y="496136"/>
                            </a:cubicBezTo>
                            <a:cubicBezTo>
                              <a:pt x="4464928" y="633691"/>
                              <a:pt x="4437911" y="834651"/>
                              <a:pt x="4441372" y="954107"/>
                            </a:cubicBezTo>
                            <a:cubicBezTo>
                              <a:pt x="4258772" y="986934"/>
                              <a:pt x="4227155" y="947692"/>
                              <a:pt x="4019442" y="954107"/>
                            </a:cubicBezTo>
                            <a:cubicBezTo>
                              <a:pt x="3811729" y="960522"/>
                              <a:pt x="3555199" y="933305"/>
                              <a:pt x="3375443" y="954107"/>
                            </a:cubicBezTo>
                            <a:cubicBezTo>
                              <a:pt x="3195687" y="974909"/>
                              <a:pt x="2880508" y="922629"/>
                              <a:pt x="2731444" y="954107"/>
                            </a:cubicBezTo>
                            <a:cubicBezTo>
                              <a:pt x="2582380" y="985585"/>
                              <a:pt x="2428635" y="938986"/>
                              <a:pt x="2309513" y="954107"/>
                            </a:cubicBezTo>
                            <a:cubicBezTo>
                              <a:pt x="2190391" y="969228"/>
                              <a:pt x="1799692" y="903330"/>
                              <a:pt x="1665515" y="954107"/>
                            </a:cubicBezTo>
                            <a:cubicBezTo>
                              <a:pt x="1531338" y="1004884"/>
                              <a:pt x="1403918" y="944717"/>
                              <a:pt x="1199170" y="954107"/>
                            </a:cubicBezTo>
                            <a:cubicBezTo>
                              <a:pt x="994423" y="963497"/>
                              <a:pt x="865565" y="925102"/>
                              <a:pt x="643999" y="954107"/>
                            </a:cubicBezTo>
                            <a:cubicBezTo>
                              <a:pt x="422433" y="983112"/>
                              <a:pt x="158608" y="932697"/>
                              <a:pt x="0" y="954107"/>
                            </a:cubicBezTo>
                            <a:cubicBezTo>
                              <a:pt x="-52223" y="770440"/>
                              <a:pt x="50447" y="643435"/>
                              <a:pt x="0" y="477054"/>
                            </a:cubicBezTo>
                            <a:cubicBezTo>
                              <a:pt x="-50447" y="310673"/>
                              <a:pt x="32817" y="1734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990E50F-0EB5-13F5-BBA3-66AAACC21620}"/>
              </a:ext>
            </a:extLst>
          </p:cNvPr>
          <p:cNvSpPr txBox="1"/>
          <p:nvPr/>
        </p:nvSpPr>
        <p:spPr>
          <a:xfrm>
            <a:off x="111218" y="3330340"/>
            <a:ext cx="3956180" cy="95410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/>
              <a:t>a. Have between 30 and 34 million viewers?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/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(30≤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≤34)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/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/>
              <p:nvPr/>
            </p:nvSpPr>
            <p:spPr>
              <a:xfrm>
                <a:off x="10077059" y="1215282"/>
                <a:ext cx="4441372" cy="908069"/>
              </a:xfrm>
              <a:custGeom>
                <a:avLst/>
                <a:gdLst>
                  <a:gd name="connsiteX0" fmla="*/ 0 w 4441372"/>
                  <a:gd name="connsiteY0" fmla="*/ 0 h 908069"/>
                  <a:gd name="connsiteX1" fmla="*/ 599585 w 4441372"/>
                  <a:gd name="connsiteY1" fmla="*/ 0 h 908069"/>
                  <a:gd name="connsiteX2" fmla="*/ 1021516 w 4441372"/>
                  <a:gd name="connsiteY2" fmla="*/ 0 h 908069"/>
                  <a:gd name="connsiteX3" fmla="*/ 1532273 w 4441372"/>
                  <a:gd name="connsiteY3" fmla="*/ 0 h 908069"/>
                  <a:gd name="connsiteX4" fmla="*/ 1954204 w 4441372"/>
                  <a:gd name="connsiteY4" fmla="*/ 0 h 908069"/>
                  <a:gd name="connsiteX5" fmla="*/ 2509375 w 4441372"/>
                  <a:gd name="connsiteY5" fmla="*/ 0 h 908069"/>
                  <a:gd name="connsiteX6" fmla="*/ 3108960 w 4441372"/>
                  <a:gd name="connsiteY6" fmla="*/ 0 h 908069"/>
                  <a:gd name="connsiteX7" fmla="*/ 3664132 w 4441372"/>
                  <a:gd name="connsiteY7" fmla="*/ 0 h 908069"/>
                  <a:gd name="connsiteX8" fmla="*/ 4441372 w 4441372"/>
                  <a:gd name="connsiteY8" fmla="*/ 0 h 908069"/>
                  <a:gd name="connsiteX9" fmla="*/ 4441372 w 4441372"/>
                  <a:gd name="connsiteY9" fmla="*/ 472196 h 908069"/>
                  <a:gd name="connsiteX10" fmla="*/ 4441372 w 4441372"/>
                  <a:gd name="connsiteY10" fmla="*/ 908069 h 908069"/>
                  <a:gd name="connsiteX11" fmla="*/ 3975028 w 4441372"/>
                  <a:gd name="connsiteY11" fmla="*/ 908069 h 908069"/>
                  <a:gd name="connsiteX12" fmla="*/ 3508684 w 4441372"/>
                  <a:gd name="connsiteY12" fmla="*/ 908069 h 908069"/>
                  <a:gd name="connsiteX13" fmla="*/ 2909099 w 4441372"/>
                  <a:gd name="connsiteY13" fmla="*/ 908069 h 908069"/>
                  <a:gd name="connsiteX14" fmla="*/ 2265100 w 4441372"/>
                  <a:gd name="connsiteY14" fmla="*/ 908069 h 908069"/>
                  <a:gd name="connsiteX15" fmla="*/ 1798756 w 4441372"/>
                  <a:gd name="connsiteY15" fmla="*/ 908069 h 908069"/>
                  <a:gd name="connsiteX16" fmla="*/ 1332412 w 4441372"/>
                  <a:gd name="connsiteY16" fmla="*/ 908069 h 908069"/>
                  <a:gd name="connsiteX17" fmla="*/ 821654 w 4441372"/>
                  <a:gd name="connsiteY17" fmla="*/ 908069 h 908069"/>
                  <a:gd name="connsiteX18" fmla="*/ 0 w 4441372"/>
                  <a:gd name="connsiteY18" fmla="*/ 908069 h 908069"/>
                  <a:gd name="connsiteX19" fmla="*/ 0 w 4441372"/>
                  <a:gd name="connsiteY19" fmla="*/ 481277 h 908069"/>
                  <a:gd name="connsiteX20" fmla="*/ 0 w 4441372"/>
                  <a:gd name="connsiteY20" fmla="*/ 0 h 90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08069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76219" y="192853"/>
                      <a:pt x="4400379" y="344098"/>
                      <a:pt x="4441372" y="472196"/>
                    </a:cubicBezTo>
                    <a:cubicBezTo>
                      <a:pt x="4482365" y="600294"/>
                      <a:pt x="4425791" y="790454"/>
                      <a:pt x="4441372" y="908069"/>
                    </a:cubicBezTo>
                    <a:cubicBezTo>
                      <a:pt x="4312711" y="963692"/>
                      <a:pt x="4143128" y="907821"/>
                      <a:pt x="3975028" y="908069"/>
                    </a:cubicBezTo>
                    <a:cubicBezTo>
                      <a:pt x="3806928" y="908317"/>
                      <a:pt x="3686145" y="881232"/>
                      <a:pt x="3508684" y="908069"/>
                    </a:cubicBezTo>
                    <a:cubicBezTo>
                      <a:pt x="3331223" y="934906"/>
                      <a:pt x="3064853" y="886469"/>
                      <a:pt x="2909099" y="908069"/>
                    </a:cubicBezTo>
                    <a:cubicBezTo>
                      <a:pt x="2753345" y="929669"/>
                      <a:pt x="2506336" y="842514"/>
                      <a:pt x="2265100" y="908069"/>
                    </a:cubicBezTo>
                    <a:cubicBezTo>
                      <a:pt x="2023864" y="973624"/>
                      <a:pt x="1929521" y="874517"/>
                      <a:pt x="1798756" y="908069"/>
                    </a:cubicBezTo>
                    <a:cubicBezTo>
                      <a:pt x="1667991" y="941621"/>
                      <a:pt x="1493793" y="859502"/>
                      <a:pt x="1332412" y="908069"/>
                    </a:cubicBezTo>
                    <a:cubicBezTo>
                      <a:pt x="1171031" y="956636"/>
                      <a:pt x="996787" y="877577"/>
                      <a:pt x="821654" y="908069"/>
                    </a:cubicBezTo>
                    <a:cubicBezTo>
                      <a:pt x="646521" y="938561"/>
                      <a:pt x="402036" y="814490"/>
                      <a:pt x="0" y="908069"/>
                    </a:cubicBezTo>
                    <a:cubicBezTo>
                      <a:pt x="-39336" y="737563"/>
                      <a:pt x="32428" y="679094"/>
                      <a:pt x="0" y="481277"/>
                    </a:cubicBezTo>
                    <a:cubicBezTo>
                      <a:pt x="-32428" y="283460"/>
                      <a:pt x="11134" y="132275"/>
                      <a:pt x="0" y="0"/>
                    </a:cubicBezTo>
                    <a:close/>
                  </a:path>
                  <a:path w="4441372" h="908069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64740" y="164439"/>
                      <a:pt x="4391395" y="300372"/>
                      <a:pt x="4441372" y="472196"/>
                    </a:cubicBezTo>
                    <a:cubicBezTo>
                      <a:pt x="4491349" y="644020"/>
                      <a:pt x="4401200" y="815499"/>
                      <a:pt x="4441372" y="908069"/>
                    </a:cubicBezTo>
                    <a:cubicBezTo>
                      <a:pt x="4258772" y="940896"/>
                      <a:pt x="4227155" y="901654"/>
                      <a:pt x="4019442" y="908069"/>
                    </a:cubicBezTo>
                    <a:cubicBezTo>
                      <a:pt x="3811729" y="914484"/>
                      <a:pt x="3555199" y="887267"/>
                      <a:pt x="3375443" y="908069"/>
                    </a:cubicBezTo>
                    <a:cubicBezTo>
                      <a:pt x="3195687" y="928871"/>
                      <a:pt x="2880508" y="876591"/>
                      <a:pt x="2731444" y="908069"/>
                    </a:cubicBezTo>
                    <a:cubicBezTo>
                      <a:pt x="2582380" y="939547"/>
                      <a:pt x="2428635" y="892948"/>
                      <a:pt x="2309513" y="908069"/>
                    </a:cubicBezTo>
                    <a:cubicBezTo>
                      <a:pt x="2190391" y="923190"/>
                      <a:pt x="1799692" y="857292"/>
                      <a:pt x="1665515" y="908069"/>
                    </a:cubicBezTo>
                    <a:cubicBezTo>
                      <a:pt x="1531338" y="958846"/>
                      <a:pt x="1403918" y="898679"/>
                      <a:pt x="1199170" y="908069"/>
                    </a:cubicBezTo>
                    <a:cubicBezTo>
                      <a:pt x="994423" y="917459"/>
                      <a:pt x="865565" y="879064"/>
                      <a:pt x="643999" y="908069"/>
                    </a:cubicBezTo>
                    <a:cubicBezTo>
                      <a:pt x="422433" y="937074"/>
                      <a:pt x="158608" y="886659"/>
                      <a:pt x="0" y="908069"/>
                    </a:cubicBezTo>
                    <a:cubicBezTo>
                      <a:pt x="-3549" y="695944"/>
                      <a:pt x="25616" y="565127"/>
                      <a:pt x="0" y="454035"/>
                    </a:cubicBezTo>
                    <a:cubicBezTo>
                      <a:pt x="-25616" y="342943"/>
                      <a:pt x="10330" y="1035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1215282"/>
                <a:ext cx="4441372" cy="9080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08069"/>
                          <a:gd name="connsiteX1" fmla="*/ 599585 w 4441372"/>
                          <a:gd name="connsiteY1" fmla="*/ 0 h 908069"/>
                          <a:gd name="connsiteX2" fmla="*/ 1021516 w 4441372"/>
                          <a:gd name="connsiteY2" fmla="*/ 0 h 908069"/>
                          <a:gd name="connsiteX3" fmla="*/ 1532273 w 4441372"/>
                          <a:gd name="connsiteY3" fmla="*/ 0 h 908069"/>
                          <a:gd name="connsiteX4" fmla="*/ 1954204 w 4441372"/>
                          <a:gd name="connsiteY4" fmla="*/ 0 h 908069"/>
                          <a:gd name="connsiteX5" fmla="*/ 2509375 w 4441372"/>
                          <a:gd name="connsiteY5" fmla="*/ 0 h 908069"/>
                          <a:gd name="connsiteX6" fmla="*/ 3108960 w 4441372"/>
                          <a:gd name="connsiteY6" fmla="*/ 0 h 908069"/>
                          <a:gd name="connsiteX7" fmla="*/ 3664132 w 4441372"/>
                          <a:gd name="connsiteY7" fmla="*/ 0 h 908069"/>
                          <a:gd name="connsiteX8" fmla="*/ 4441372 w 4441372"/>
                          <a:gd name="connsiteY8" fmla="*/ 0 h 908069"/>
                          <a:gd name="connsiteX9" fmla="*/ 4441372 w 4441372"/>
                          <a:gd name="connsiteY9" fmla="*/ 472196 h 908069"/>
                          <a:gd name="connsiteX10" fmla="*/ 4441372 w 4441372"/>
                          <a:gd name="connsiteY10" fmla="*/ 908069 h 908069"/>
                          <a:gd name="connsiteX11" fmla="*/ 3975028 w 4441372"/>
                          <a:gd name="connsiteY11" fmla="*/ 908069 h 908069"/>
                          <a:gd name="connsiteX12" fmla="*/ 3508684 w 4441372"/>
                          <a:gd name="connsiteY12" fmla="*/ 908069 h 908069"/>
                          <a:gd name="connsiteX13" fmla="*/ 2909099 w 4441372"/>
                          <a:gd name="connsiteY13" fmla="*/ 908069 h 908069"/>
                          <a:gd name="connsiteX14" fmla="*/ 2265100 w 4441372"/>
                          <a:gd name="connsiteY14" fmla="*/ 908069 h 908069"/>
                          <a:gd name="connsiteX15" fmla="*/ 1798756 w 4441372"/>
                          <a:gd name="connsiteY15" fmla="*/ 908069 h 908069"/>
                          <a:gd name="connsiteX16" fmla="*/ 1332412 w 4441372"/>
                          <a:gd name="connsiteY16" fmla="*/ 908069 h 908069"/>
                          <a:gd name="connsiteX17" fmla="*/ 821654 w 4441372"/>
                          <a:gd name="connsiteY17" fmla="*/ 908069 h 908069"/>
                          <a:gd name="connsiteX18" fmla="*/ 0 w 4441372"/>
                          <a:gd name="connsiteY18" fmla="*/ 908069 h 908069"/>
                          <a:gd name="connsiteX19" fmla="*/ 0 w 4441372"/>
                          <a:gd name="connsiteY19" fmla="*/ 481277 h 908069"/>
                          <a:gd name="connsiteX20" fmla="*/ 0 w 4441372"/>
                          <a:gd name="connsiteY20" fmla="*/ 0 h 908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08069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76219" y="192853"/>
                              <a:pt x="4400379" y="344098"/>
                              <a:pt x="4441372" y="472196"/>
                            </a:cubicBezTo>
                            <a:cubicBezTo>
                              <a:pt x="4482365" y="600294"/>
                              <a:pt x="4425791" y="790454"/>
                              <a:pt x="4441372" y="908069"/>
                            </a:cubicBezTo>
                            <a:cubicBezTo>
                              <a:pt x="4312711" y="963692"/>
                              <a:pt x="4143128" y="907821"/>
                              <a:pt x="3975028" y="908069"/>
                            </a:cubicBezTo>
                            <a:cubicBezTo>
                              <a:pt x="3806928" y="908317"/>
                              <a:pt x="3686145" y="881232"/>
                              <a:pt x="3508684" y="908069"/>
                            </a:cubicBezTo>
                            <a:cubicBezTo>
                              <a:pt x="3331223" y="934906"/>
                              <a:pt x="3064853" y="886469"/>
                              <a:pt x="2909099" y="908069"/>
                            </a:cubicBezTo>
                            <a:cubicBezTo>
                              <a:pt x="2753345" y="929669"/>
                              <a:pt x="2506336" y="842514"/>
                              <a:pt x="2265100" y="908069"/>
                            </a:cubicBezTo>
                            <a:cubicBezTo>
                              <a:pt x="2023864" y="973624"/>
                              <a:pt x="1929521" y="874517"/>
                              <a:pt x="1798756" y="908069"/>
                            </a:cubicBezTo>
                            <a:cubicBezTo>
                              <a:pt x="1667991" y="941621"/>
                              <a:pt x="1493793" y="859502"/>
                              <a:pt x="1332412" y="908069"/>
                            </a:cubicBezTo>
                            <a:cubicBezTo>
                              <a:pt x="1171031" y="956636"/>
                              <a:pt x="996787" y="877577"/>
                              <a:pt x="821654" y="908069"/>
                            </a:cubicBezTo>
                            <a:cubicBezTo>
                              <a:pt x="646521" y="938561"/>
                              <a:pt x="402036" y="814490"/>
                              <a:pt x="0" y="908069"/>
                            </a:cubicBezTo>
                            <a:cubicBezTo>
                              <a:pt x="-39336" y="737563"/>
                              <a:pt x="32428" y="679094"/>
                              <a:pt x="0" y="481277"/>
                            </a:cubicBezTo>
                            <a:cubicBezTo>
                              <a:pt x="-32428" y="283460"/>
                              <a:pt x="11134" y="132275"/>
                              <a:pt x="0" y="0"/>
                            </a:cubicBezTo>
                            <a:close/>
                          </a:path>
                          <a:path w="4441372" h="908069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64740" y="164439"/>
                              <a:pt x="4391395" y="300372"/>
                              <a:pt x="4441372" y="472196"/>
                            </a:cubicBezTo>
                            <a:cubicBezTo>
                              <a:pt x="4491349" y="644020"/>
                              <a:pt x="4401200" y="815499"/>
                              <a:pt x="4441372" y="908069"/>
                            </a:cubicBezTo>
                            <a:cubicBezTo>
                              <a:pt x="4258772" y="940896"/>
                              <a:pt x="4227155" y="901654"/>
                              <a:pt x="4019442" y="908069"/>
                            </a:cubicBezTo>
                            <a:cubicBezTo>
                              <a:pt x="3811729" y="914484"/>
                              <a:pt x="3555199" y="887267"/>
                              <a:pt x="3375443" y="908069"/>
                            </a:cubicBezTo>
                            <a:cubicBezTo>
                              <a:pt x="3195687" y="928871"/>
                              <a:pt x="2880508" y="876591"/>
                              <a:pt x="2731444" y="908069"/>
                            </a:cubicBezTo>
                            <a:cubicBezTo>
                              <a:pt x="2582380" y="939547"/>
                              <a:pt x="2428635" y="892948"/>
                              <a:pt x="2309513" y="908069"/>
                            </a:cubicBezTo>
                            <a:cubicBezTo>
                              <a:pt x="2190391" y="923190"/>
                              <a:pt x="1799692" y="857292"/>
                              <a:pt x="1665515" y="908069"/>
                            </a:cubicBezTo>
                            <a:cubicBezTo>
                              <a:pt x="1531338" y="958846"/>
                              <a:pt x="1403918" y="898679"/>
                              <a:pt x="1199170" y="908069"/>
                            </a:cubicBezTo>
                            <a:cubicBezTo>
                              <a:pt x="994423" y="917459"/>
                              <a:pt x="865565" y="879064"/>
                              <a:pt x="643999" y="908069"/>
                            </a:cubicBezTo>
                            <a:cubicBezTo>
                              <a:pt x="422433" y="937074"/>
                              <a:pt x="158608" y="886659"/>
                              <a:pt x="0" y="908069"/>
                            </a:cubicBezTo>
                            <a:cubicBezTo>
                              <a:pt x="-3549" y="695944"/>
                              <a:pt x="25616" y="565127"/>
                              <a:pt x="0" y="454035"/>
                            </a:cubicBezTo>
                            <a:cubicBezTo>
                              <a:pt x="-25616" y="342943"/>
                              <a:pt x="10330" y="1035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/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/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/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/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0.2≤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/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(0.2)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/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0.8431−0.5793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FBED14-2BA7-49B2-61B3-9471D730E75E}"/>
                  </a:ext>
                </a:extLst>
              </p:cNvPr>
              <p:cNvSpPr txBox="1"/>
              <p:nvPr/>
            </p:nvSpPr>
            <p:spPr>
              <a:xfrm>
                <a:off x="635196" y="7362366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0.262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FBED14-2BA7-49B2-61B3-9471D730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96" y="7362366"/>
                <a:ext cx="290822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057EC6-3530-ACE3-1F9F-94BB1F840A3A}"/>
              </a:ext>
            </a:extLst>
          </p:cNvPr>
          <p:cNvCxnSpPr/>
          <p:nvPr/>
        </p:nvCxnSpPr>
        <p:spPr>
          <a:xfrm flipV="1">
            <a:off x="3332613" y="3924452"/>
            <a:ext cx="963106" cy="9809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C749F2-EF07-45AE-566A-0868A8668E81}"/>
              </a:ext>
            </a:extLst>
          </p:cNvPr>
          <p:cNvCxnSpPr>
            <a:cxnSpLocks/>
          </p:cNvCxnSpPr>
          <p:nvPr/>
        </p:nvCxnSpPr>
        <p:spPr>
          <a:xfrm>
            <a:off x="12297745" y="4523879"/>
            <a:ext cx="0" cy="3815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B68181-F325-E9D0-DA4C-103AB686259D}"/>
              </a:ext>
            </a:extLst>
          </p:cNvPr>
          <p:cNvCxnSpPr>
            <a:cxnSpLocks/>
          </p:cNvCxnSpPr>
          <p:nvPr/>
        </p:nvCxnSpPr>
        <p:spPr>
          <a:xfrm flipH="1">
            <a:off x="12297745" y="6031232"/>
            <a:ext cx="11481" cy="35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3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Calculator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68F2BA-F13C-3C0F-4143-22F4A6AD477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80" b="50040"/>
          <a:stretch/>
        </p:blipFill>
        <p:spPr>
          <a:xfrm>
            <a:off x="689819" y="2028683"/>
            <a:ext cx="6122174" cy="5262466"/>
          </a:xfr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B85B7488-EFCC-B4EF-552A-78B0C0C415D7}"/>
              </a:ext>
            </a:extLst>
          </p:cNvPr>
          <p:cNvSpPr/>
          <p:nvPr/>
        </p:nvSpPr>
        <p:spPr>
          <a:xfrm>
            <a:off x="4851918" y="4870580"/>
            <a:ext cx="653143" cy="746449"/>
          </a:xfrm>
          <a:custGeom>
            <a:avLst/>
            <a:gdLst>
              <a:gd name="connsiteX0" fmla="*/ 0 w 653143"/>
              <a:gd name="connsiteY0" fmla="*/ 419878 h 746449"/>
              <a:gd name="connsiteX1" fmla="*/ 163286 w 653143"/>
              <a:gd name="connsiteY1" fmla="*/ 419878 h 746449"/>
              <a:gd name="connsiteX2" fmla="*/ 163286 w 653143"/>
              <a:gd name="connsiteY2" fmla="*/ 0 h 746449"/>
              <a:gd name="connsiteX3" fmla="*/ 489857 w 653143"/>
              <a:gd name="connsiteY3" fmla="*/ 0 h 746449"/>
              <a:gd name="connsiteX4" fmla="*/ 489857 w 653143"/>
              <a:gd name="connsiteY4" fmla="*/ 419878 h 746449"/>
              <a:gd name="connsiteX5" fmla="*/ 653143 w 653143"/>
              <a:gd name="connsiteY5" fmla="*/ 419878 h 746449"/>
              <a:gd name="connsiteX6" fmla="*/ 326572 w 653143"/>
              <a:gd name="connsiteY6" fmla="*/ 746449 h 746449"/>
              <a:gd name="connsiteX7" fmla="*/ 0 w 653143"/>
              <a:gd name="connsiteY7" fmla="*/ 419878 h 7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3143" h="746449" fill="none" extrusionOk="0">
                <a:moveTo>
                  <a:pt x="0" y="419878"/>
                </a:moveTo>
                <a:cubicBezTo>
                  <a:pt x="67706" y="418704"/>
                  <a:pt x="122425" y="426671"/>
                  <a:pt x="163286" y="419878"/>
                </a:cubicBezTo>
                <a:cubicBezTo>
                  <a:pt x="172420" y="237102"/>
                  <a:pt x="171188" y="137470"/>
                  <a:pt x="163286" y="0"/>
                </a:cubicBezTo>
                <a:cubicBezTo>
                  <a:pt x="310187" y="6819"/>
                  <a:pt x="394195" y="-9676"/>
                  <a:pt x="489857" y="0"/>
                </a:cubicBezTo>
                <a:cubicBezTo>
                  <a:pt x="503850" y="119090"/>
                  <a:pt x="479449" y="334391"/>
                  <a:pt x="489857" y="419878"/>
                </a:cubicBezTo>
                <a:cubicBezTo>
                  <a:pt x="546278" y="418423"/>
                  <a:pt x="596435" y="421895"/>
                  <a:pt x="653143" y="419878"/>
                </a:cubicBezTo>
                <a:cubicBezTo>
                  <a:pt x="526696" y="570966"/>
                  <a:pt x="461136" y="595177"/>
                  <a:pt x="326572" y="746449"/>
                </a:cubicBezTo>
                <a:cubicBezTo>
                  <a:pt x="267236" y="660267"/>
                  <a:pt x="103750" y="545513"/>
                  <a:pt x="0" y="419878"/>
                </a:cubicBezTo>
                <a:close/>
              </a:path>
              <a:path w="653143" h="746449" stroke="0" extrusionOk="0">
                <a:moveTo>
                  <a:pt x="0" y="419878"/>
                </a:moveTo>
                <a:cubicBezTo>
                  <a:pt x="33095" y="420279"/>
                  <a:pt x="107847" y="422795"/>
                  <a:pt x="163286" y="419878"/>
                </a:cubicBezTo>
                <a:cubicBezTo>
                  <a:pt x="163745" y="298485"/>
                  <a:pt x="146457" y="89022"/>
                  <a:pt x="163286" y="0"/>
                </a:cubicBezTo>
                <a:cubicBezTo>
                  <a:pt x="289079" y="9330"/>
                  <a:pt x="391540" y="-4956"/>
                  <a:pt x="489857" y="0"/>
                </a:cubicBezTo>
                <a:cubicBezTo>
                  <a:pt x="489481" y="99048"/>
                  <a:pt x="505836" y="267660"/>
                  <a:pt x="489857" y="419878"/>
                </a:cubicBezTo>
                <a:cubicBezTo>
                  <a:pt x="571145" y="427209"/>
                  <a:pt x="589464" y="419957"/>
                  <a:pt x="653143" y="419878"/>
                </a:cubicBezTo>
                <a:cubicBezTo>
                  <a:pt x="538725" y="536927"/>
                  <a:pt x="442686" y="660219"/>
                  <a:pt x="326572" y="746449"/>
                </a:cubicBezTo>
                <a:cubicBezTo>
                  <a:pt x="190307" y="640743"/>
                  <a:pt x="61341" y="489478"/>
                  <a:pt x="0" y="419878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2076948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6B6D36-355D-7BB5-F6DD-6F7B49C3C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3" b="54370"/>
          <a:stretch/>
        </p:blipFill>
        <p:spPr>
          <a:xfrm>
            <a:off x="8005431" y="2028683"/>
            <a:ext cx="6001933" cy="5262466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BA163F38-D727-08C0-D2AD-A27D643DADD7}"/>
              </a:ext>
            </a:extLst>
          </p:cNvPr>
          <p:cNvSpPr/>
          <p:nvPr/>
        </p:nvSpPr>
        <p:spPr>
          <a:xfrm>
            <a:off x="8475307" y="3350710"/>
            <a:ext cx="1153886" cy="1218371"/>
          </a:xfrm>
          <a:custGeom>
            <a:avLst/>
            <a:gdLst>
              <a:gd name="connsiteX0" fmla="*/ 0 w 1153886"/>
              <a:gd name="connsiteY0" fmla="*/ 641428 h 1218371"/>
              <a:gd name="connsiteX1" fmla="*/ 288472 w 1153886"/>
              <a:gd name="connsiteY1" fmla="*/ 641428 h 1218371"/>
              <a:gd name="connsiteX2" fmla="*/ 288472 w 1153886"/>
              <a:gd name="connsiteY2" fmla="*/ 0 h 1218371"/>
              <a:gd name="connsiteX3" fmla="*/ 865415 w 1153886"/>
              <a:gd name="connsiteY3" fmla="*/ 0 h 1218371"/>
              <a:gd name="connsiteX4" fmla="*/ 865415 w 1153886"/>
              <a:gd name="connsiteY4" fmla="*/ 641428 h 1218371"/>
              <a:gd name="connsiteX5" fmla="*/ 1153886 w 1153886"/>
              <a:gd name="connsiteY5" fmla="*/ 641428 h 1218371"/>
              <a:gd name="connsiteX6" fmla="*/ 882723 w 1153886"/>
              <a:gd name="connsiteY6" fmla="*/ 912591 h 1218371"/>
              <a:gd name="connsiteX7" fmla="*/ 576943 w 1153886"/>
              <a:gd name="connsiteY7" fmla="*/ 1218371 h 1218371"/>
              <a:gd name="connsiteX8" fmla="*/ 276933 w 1153886"/>
              <a:gd name="connsiteY8" fmla="*/ 918361 h 1218371"/>
              <a:gd name="connsiteX9" fmla="*/ 0 w 1153886"/>
              <a:gd name="connsiteY9" fmla="*/ 641428 h 121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3886" h="1218371" fill="none" extrusionOk="0">
                <a:moveTo>
                  <a:pt x="0" y="641428"/>
                </a:moveTo>
                <a:cubicBezTo>
                  <a:pt x="124824" y="632035"/>
                  <a:pt x="148543" y="637424"/>
                  <a:pt x="288472" y="641428"/>
                </a:cubicBezTo>
                <a:cubicBezTo>
                  <a:pt x="258887" y="442338"/>
                  <a:pt x="289832" y="234255"/>
                  <a:pt x="288472" y="0"/>
                </a:cubicBezTo>
                <a:cubicBezTo>
                  <a:pt x="563643" y="28462"/>
                  <a:pt x="666888" y="-17494"/>
                  <a:pt x="865415" y="0"/>
                </a:cubicBezTo>
                <a:cubicBezTo>
                  <a:pt x="835650" y="195048"/>
                  <a:pt x="881834" y="335688"/>
                  <a:pt x="865415" y="641428"/>
                </a:cubicBezTo>
                <a:cubicBezTo>
                  <a:pt x="980856" y="631187"/>
                  <a:pt x="1039080" y="630667"/>
                  <a:pt x="1153886" y="641428"/>
                </a:cubicBezTo>
                <a:cubicBezTo>
                  <a:pt x="1033249" y="745747"/>
                  <a:pt x="971598" y="824203"/>
                  <a:pt x="882723" y="912591"/>
                </a:cubicBezTo>
                <a:cubicBezTo>
                  <a:pt x="793848" y="1000979"/>
                  <a:pt x="681594" y="1100812"/>
                  <a:pt x="576943" y="1218371"/>
                </a:cubicBezTo>
                <a:cubicBezTo>
                  <a:pt x="460114" y="1129649"/>
                  <a:pt x="343246" y="985861"/>
                  <a:pt x="276933" y="918361"/>
                </a:cubicBezTo>
                <a:cubicBezTo>
                  <a:pt x="210620" y="850861"/>
                  <a:pt x="55497" y="724290"/>
                  <a:pt x="0" y="641428"/>
                </a:cubicBezTo>
                <a:close/>
              </a:path>
              <a:path w="1153886" h="1218371" stroke="0" extrusionOk="0">
                <a:moveTo>
                  <a:pt x="0" y="641428"/>
                </a:moveTo>
                <a:cubicBezTo>
                  <a:pt x="112891" y="655825"/>
                  <a:pt x="178848" y="632101"/>
                  <a:pt x="288472" y="641428"/>
                </a:cubicBezTo>
                <a:cubicBezTo>
                  <a:pt x="290450" y="430412"/>
                  <a:pt x="309130" y="226325"/>
                  <a:pt x="288472" y="0"/>
                </a:cubicBezTo>
                <a:cubicBezTo>
                  <a:pt x="445562" y="-7623"/>
                  <a:pt x="609366" y="-21341"/>
                  <a:pt x="865415" y="0"/>
                </a:cubicBezTo>
                <a:cubicBezTo>
                  <a:pt x="860753" y="272824"/>
                  <a:pt x="886169" y="440305"/>
                  <a:pt x="865415" y="641428"/>
                </a:cubicBezTo>
                <a:cubicBezTo>
                  <a:pt x="969660" y="651642"/>
                  <a:pt x="1051895" y="644715"/>
                  <a:pt x="1153886" y="641428"/>
                </a:cubicBezTo>
                <a:cubicBezTo>
                  <a:pt x="995349" y="772272"/>
                  <a:pt x="919223" y="882305"/>
                  <a:pt x="853876" y="941438"/>
                </a:cubicBezTo>
                <a:cubicBezTo>
                  <a:pt x="788529" y="1000571"/>
                  <a:pt x="646215" y="1167493"/>
                  <a:pt x="576943" y="1218371"/>
                </a:cubicBezTo>
                <a:cubicBezTo>
                  <a:pt x="467746" y="1133156"/>
                  <a:pt x="413640" y="1032137"/>
                  <a:pt x="282702" y="924130"/>
                </a:cubicBezTo>
                <a:cubicBezTo>
                  <a:pt x="151764" y="816123"/>
                  <a:pt x="79730" y="720590"/>
                  <a:pt x="0" y="641428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2076948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43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Calculator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D7DEED9-A60F-F378-C6A1-F86318020EF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48"/>
          <a:stretch/>
        </p:blipFill>
        <p:spPr>
          <a:xfrm>
            <a:off x="1276502" y="1681913"/>
            <a:ext cx="3259416" cy="6450217"/>
          </a:xfr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28430295-9563-5D11-56B0-585FAF4A1BDB}"/>
              </a:ext>
            </a:extLst>
          </p:cNvPr>
          <p:cNvSpPr/>
          <p:nvPr/>
        </p:nvSpPr>
        <p:spPr>
          <a:xfrm>
            <a:off x="1276502" y="2866677"/>
            <a:ext cx="653143" cy="746449"/>
          </a:xfrm>
          <a:custGeom>
            <a:avLst/>
            <a:gdLst>
              <a:gd name="connsiteX0" fmla="*/ 0 w 653143"/>
              <a:gd name="connsiteY0" fmla="*/ 419878 h 746449"/>
              <a:gd name="connsiteX1" fmla="*/ 163286 w 653143"/>
              <a:gd name="connsiteY1" fmla="*/ 419878 h 746449"/>
              <a:gd name="connsiteX2" fmla="*/ 163286 w 653143"/>
              <a:gd name="connsiteY2" fmla="*/ 0 h 746449"/>
              <a:gd name="connsiteX3" fmla="*/ 489857 w 653143"/>
              <a:gd name="connsiteY3" fmla="*/ 0 h 746449"/>
              <a:gd name="connsiteX4" fmla="*/ 489857 w 653143"/>
              <a:gd name="connsiteY4" fmla="*/ 419878 h 746449"/>
              <a:gd name="connsiteX5" fmla="*/ 653143 w 653143"/>
              <a:gd name="connsiteY5" fmla="*/ 419878 h 746449"/>
              <a:gd name="connsiteX6" fmla="*/ 326572 w 653143"/>
              <a:gd name="connsiteY6" fmla="*/ 746449 h 746449"/>
              <a:gd name="connsiteX7" fmla="*/ 0 w 653143"/>
              <a:gd name="connsiteY7" fmla="*/ 419878 h 7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3143" h="746449" fill="none" extrusionOk="0">
                <a:moveTo>
                  <a:pt x="0" y="419878"/>
                </a:moveTo>
                <a:cubicBezTo>
                  <a:pt x="67706" y="418704"/>
                  <a:pt x="122425" y="426671"/>
                  <a:pt x="163286" y="419878"/>
                </a:cubicBezTo>
                <a:cubicBezTo>
                  <a:pt x="172420" y="237102"/>
                  <a:pt x="171188" y="137470"/>
                  <a:pt x="163286" y="0"/>
                </a:cubicBezTo>
                <a:cubicBezTo>
                  <a:pt x="310187" y="6819"/>
                  <a:pt x="394195" y="-9676"/>
                  <a:pt x="489857" y="0"/>
                </a:cubicBezTo>
                <a:cubicBezTo>
                  <a:pt x="503850" y="119090"/>
                  <a:pt x="479449" y="334391"/>
                  <a:pt x="489857" y="419878"/>
                </a:cubicBezTo>
                <a:cubicBezTo>
                  <a:pt x="546278" y="418423"/>
                  <a:pt x="596435" y="421895"/>
                  <a:pt x="653143" y="419878"/>
                </a:cubicBezTo>
                <a:cubicBezTo>
                  <a:pt x="526696" y="570966"/>
                  <a:pt x="461136" y="595177"/>
                  <a:pt x="326572" y="746449"/>
                </a:cubicBezTo>
                <a:cubicBezTo>
                  <a:pt x="267236" y="660267"/>
                  <a:pt x="103750" y="545513"/>
                  <a:pt x="0" y="419878"/>
                </a:cubicBezTo>
                <a:close/>
              </a:path>
              <a:path w="653143" h="746449" stroke="0" extrusionOk="0">
                <a:moveTo>
                  <a:pt x="0" y="419878"/>
                </a:moveTo>
                <a:cubicBezTo>
                  <a:pt x="33095" y="420279"/>
                  <a:pt x="107847" y="422795"/>
                  <a:pt x="163286" y="419878"/>
                </a:cubicBezTo>
                <a:cubicBezTo>
                  <a:pt x="163745" y="298485"/>
                  <a:pt x="146457" y="89022"/>
                  <a:pt x="163286" y="0"/>
                </a:cubicBezTo>
                <a:cubicBezTo>
                  <a:pt x="289079" y="9330"/>
                  <a:pt x="391540" y="-4956"/>
                  <a:pt x="489857" y="0"/>
                </a:cubicBezTo>
                <a:cubicBezTo>
                  <a:pt x="489481" y="99048"/>
                  <a:pt x="505836" y="267660"/>
                  <a:pt x="489857" y="419878"/>
                </a:cubicBezTo>
                <a:cubicBezTo>
                  <a:pt x="571145" y="427209"/>
                  <a:pt x="589464" y="419957"/>
                  <a:pt x="653143" y="419878"/>
                </a:cubicBezTo>
                <a:cubicBezTo>
                  <a:pt x="538725" y="536927"/>
                  <a:pt x="442686" y="660219"/>
                  <a:pt x="326572" y="746449"/>
                </a:cubicBezTo>
                <a:cubicBezTo>
                  <a:pt x="190307" y="640743"/>
                  <a:pt x="61341" y="489478"/>
                  <a:pt x="0" y="419878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2076948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9710E75-FFAD-F407-7092-97AA97C35A10}"/>
              </a:ext>
            </a:extLst>
          </p:cNvPr>
          <p:cNvSpPr/>
          <p:nvPr/>
        </p:nvSpPr>
        <p:spPr>
          <a:xfrm>
            <a:off x="1283818" y="6042195"/>
            <a:ext cx="653143" cy="746449"/>
          </a:xfrm>
          <a:custGeom>
            <a:avLst/>
            <a:gdLst>
              <a:gd name="connsiteX0" fmla="*/ 0 w 653143"/>
              <a:gd name="connsiteY0" fmla="*/ 419878 h 746449"/>
              <a:gd name="connsiteX1" fmla="*/ 163286 w 653143"/>
              <a:gd name="connsiteY1" fmla="*/ 419878 h 746449"/>
              <a:gd name="connsiteX2" fmla="*/ 163286 w 653143"/>
              <a:gd name="connsiteY2" fmla="*/ 0 h 746449"/>
              <a:gd name="connsiteX3" fmla="*/ 489857 w 653143"/>
              <a:gd name="connsiteY3" fmla="*/ 0 h 746449"/>
              <a:gd name="connsiteX4" fmla="*/ 489857 w 653143"/>
              <a:gd name="connsiteY4" fmla="*/ 419878 h 746449"/>
              <a:gd name="connsiteX5" fmla="*/ 653143 w 653143"/>
              <a:gd name="connsiteY5" fmla="*/ 419878 h 746449"/>
              <a:gd name="connsiteX6" fmla="*/ 326572 w 653143"/>
              <a:gd name="connsiteY6" fmla="*/ 746449 h 746449"/>
              <a:gd name="connsiteX7" fmla="*/ 0 w 653143"/>
              <a:gd name="connsiteY7" fmla="*/ 419878 h 7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3143" h="746449" fill="none" extrusionOk="0">
                <a:moveTo>
                  <a:pt x="0" y="419878"/>
                </a:moveTo>
                <a:cubicBezTo>
                  <a:pt x="67706" y="418704"/>
                  <a:pt x="122425" y="426671"/>
                  <a:pt x="163286" y="419878"/>
                </a:cubicBezTo>
                <a:cubicBezTo>
                  <a:pt x="172420" y="237102"/>
                  <a:pt x="171188" y="137470"/>
                  <a:pt x="163286" y="0"/>
                </a:cubicBezTo>
                <a:cubicBezTo>
                  <a:pt x="310187" y="6819"/>
                  <a:pt x="394195" y="-9676"/>
                  <a:pt x="489857" y="0"/>
                </a:cubicBezTo>
                <a:cubicBezTo>
                  <a:pt x="503850" y="119090"/>
                  <a:pt x="479449" y="334391"/>
                  <a:pt x="489857" y="419878"/>
                </a:cubicBezTo>
                <a:cubicBezTo>
                  <a:pt x="546278" y="418423"/>
                  <a:pt x="596435" y="421895"/>
                  <a:pt x="653143" y="419878"/>
                </a:cubicBezTo>
                <a:cubicBezTo>
                  <a:pt x="526696" y="570966"/>
                  <a:pt x="461136" y="595177"/>
                  <a:pt x="326572" y="746449"/>
                </a:cubicBezTo>
                <a:cubicBezTo>
                  <a:pt x="267236" y="660267"/>
                  <a:pt x="103750" y="545513"/>
                  <a:pt x="0" y="419878"/>
                </a:cubicBezTo>
                <a:close/>
              </a:path>
              <a:path w="653143" h="746449" stroke="0" extrusionOk="0">
                <a:moveTo>
                  <a:pt x="0" y="419878"/>
                </a:moveTo>
                <a:cubicBezTo>
                  <a:pt x="33095" y="420279"/>
                  <a:pt x="107847" y="422795"/>
                  <a:pt x="163286" y="419878"/>
                </a:cubicBezTo>
                <a:cubicBezTo>
                  <a:pt x="163745" y="298485"/>
                  <a:pt x="146457" y="89022"/>
                  <a:pt x="163286" y="0"/>
                </a:cubicBezTo>
                <a:cubicBezTo>
                  <a:pt x="289079" y="9330"/>
                  <a:pt x="391540" y="-4956"/>
                  <a:pt x="489857" y="0"/>
                </a:cubicBezTo>
                <a:cubicBezTo>
                  <a:pt x="489481" y="99048"/>
                  <a:pt x="505836" y="267660"/>
                  <a:pt x="489857" y="419878"/>
                </a:cubicBezTo>
                <a:cubicBezTo>
                  <a:pt x="571145" y="427209"/>
                  <a:pt x="589464" y="419957"/>
                  <a:pt x="653143" y="419878"/>
                </a:cubicBezTo>
                <a:cubicBezTo>
                  <a:pt x="538725" y="536927"/>
                  <a:pt x="442686" y="660219"/>
                  <a:pt x="326572" y="746449"/>
                </a:cubicBezTo>
                <a:cubicBezTo>
                  <a:pt x="190307" y="640743"/>
                  <a:pt x="61341" y="489478"/>
                  <a:pt x="0" y="419878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2076948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D6FD6B-ACE8-4B56-3133-F499396ABB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45" r="-390" b="9377"/>
          <a:stretch/>
        </p:blipFill>
        <p:spPr>
          <a:xfrm>
            <a:off x="5456309" y="1681911"/>
            <a:ext cx="3717782" cy="6450217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8E078CBD-255F-AF61-EF34-869E2CC8DC1C}"/>
              </a:ext>
            </a:extLst>
          </p:cNvPr>
          <p:cNvSpPr/>
          <p:nvPr/>
        </p:nvSpPr>
        <p:spPr>
          <a:xfrm>
            <a:off x="5426217" y="2732005"/>
            <a:ext cx="653143" cy="746449"/>
          </a:xfrm>
          <a:custGeom>
            <a:avLst/>
            <a:gdLst>
              <a:gd name="connsiteX0" fmla="*/ 0 w 653143"/>
              <a:gd name="connsiteY0" fmla="*/ 419878 h 746449"/>
              <a:gd name="connsiteX1" fmla="*/ 163286 w 653143"/>
              <a:gd name="connsiteY1" fmla="*/ 419878 h 746449"/>
              <a:gd name="connsiteX2" fmla="*/ 163286 w 653143"/>
              <a:gd name="connsiteY2" fmla="*/ 0 h 746449"/>
              <a:gd name="connsiteX3" fmla="*/ 489857 w 653143"/>
              <a:gd name="connsiteY3" fmla="*/ 0 h 746449"/>
              <a:gd name="connsiteX4" fmla="*/ 489857 w 653143"/>
              <a:gd name="connsiteY4" fmla="*/ 419878 h 746449"/>
              <a:gd name="connsiteX5" fmla="*/ 653143 w 653143"/>
              <a:gd name="connsiteY5" fmla="*/ 419878 h 746449"/>
              <a:gd name="connsiteX6" fmla="*/ 326572 w 653143"/>
              <a:gd name="connsiteY6" fmla="*/ 746449 h 746449"/>
              <a:gd name="connsiteX7" fmla="*/ 0 w 653143"/>
              <a:gd name="connsiteY7" fmla="*/ 419878 h 746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3143" h="746449" fill="none" extrusionOk="0">
                <a:moveTo>
                  <a:pt x="0" y="419878"/>
                </a:moveTo>
                <a:cubicBezTo>
                  <a:pt x="67706" y="418704"/>
                  <a:pt x="122425" y="426671"/>
                  <a:pt x="163286" y="419878"/>
                </a:cubicBezTo>
                <a:cubicBezTo>
                  <a:pt x="172420" y="237102"/>
                  <a:pt x="171188" y="137470"/>
                  <a:pt x="163286" y="0"/>
                </a:cubicBezTo>
                <a:cubicBezTo>
                  <a:pt x="310187" y="6819"/>
                  <a:pt x="394195" y="-9676"/>
                  <a:pt x="489857" y="0"/>
                </a:cubicBezTo>
                <a:cubicBezTo>
                  <a:pt x="503850" y="119090"/>
                  <a:pt x="479449" y="334391"/>
                  <a:pt x="489857" y="419878"/>
                </a:cubicBezTo>
                <a:cubicBezTo>
                  <a:pt x="546278" y="418423"/>
                  <a:pt x="596435" y="421895"/>
                  <a:pt x="653143" y="419878"/>
                </a:cubicBezTo>
                <a:cubicBezTo>
                  <a:pt x="526696" y="570966"/>
                  <a:pt x="461136" y="595177"/>
                  <a:pt x="326572" y="746449"/>
                </a:cubicBezTo>
                <a:cubicBezTo>
                  <a:pt x="267236" y="660267"/>
                  <a:pt x="103750" y="545513"/>
                  <a:pt x="0" y="419878"/>
                </a:cubicBezTo>
                <a:close/>
              </a:path>
              <a:path w="653143" h="746449" stroke="0" extrusionOk="0">
                <a:moveTo>
                  <a:pt x="0" y="419878"/>
                </a:moveTo>
                <a:cubicBezTo>
                  <a:pt x="33095" y="420279"/>
                  <a:pt x="107847" y="422795"/>
                  <a:pt x="163286" y="419878"/>
                </a:cubicBezTo>
                <a:cubicBezTo>
                  <a:pt x="163745" y="298485"/>
                  <a:pt x="146457" y="89022"/>
                  <a:pt x="163286" y="0"/>
                </a:cubicBezTo>
                <a:cubicBezTo>
                  <a:pt x="289079" y="9330"/>
                  <a:pt x="391540" y="-4956"/>
                  <a:pt x="489857" y="0"/>
                </a:cubicBezTo>
                <a:cubicBezTo>
                  <a:pt x="489481" y="99048"/>
                  <a:pt x="505836" y="267660"/>
                  <a:pt x="489857" y="419878"/>
                </a:cubicBezTo>
                <a:cubicBezTo>
                  <a:pt x="571145" y="427209"/>
                  <a:pt x="589464" y="419957"/>
                  <a:pt x="653143" y="419878"/>
                </a:cubicBezTo>
                <a:cubicBezTo>
                  <a:pt x="538725" y="536927"/>
                  <a:pt x="442686" y="660219"/>
                  <a:pt x="326572" y="746449"/>
                </a:cubicBezTo>
                <a:cubicBezTo>
                  <a:pt x="190307" y="640743"/>
                  <a:pt x="61341" y="489478"/>
                  <a:pt x="0" y="419878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20769485">
                  <a:prstGeom prst="down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A21A80-9496-EA88-AF55-8A8763E0D2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93" b="16428"/>
          <a:stretch/>
        </p:blipFill>
        <p:spPr>
          <a:xfrm>
            <a:off x="9900490" y="1681912"/>
            <a:ext cx="3703320" cy="645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1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Video tutorial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CE1B85-3A76-D007-3947-8CAE46D0F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18" y="2504661"/>
            <a:ext cx="4273826" cy="42738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FF9643-3EC3-E9C3-4FBD-DB89D8A34D98}"/>
              </a:ext>
            </a:extLst>
          </p:cNvPr>
          <p:cNvSpPr txBox="1"/>
          <p:nvPr/>
        </p:nvSpPr>
        <p:spPr>
          <a:xfrm>
            <a:off x="2219921" y="1767073"/>
            <a:ext cx="2401619" cy="523220"/>
          </a:xfrm>
          <a:custGeom>
            <a:avLst/>
            <a:gdLst>
              <a:gd name="connsiteX0" fmla="*/ 0 w 2401619"/>
              <a:gd name="connsiteY0" fmla="*/ 0 h 523220"/>
              <a:gd name="connsiteX1" fmla="*/ 600405 w 2401619"/>
              <a:gd name="connsiteY1" fmla="*/ 0 h 523220"/>
              <a:gd name="connsiteX2" fmla="*/ 1200810 w 2401619"/>
              <a:gd name="connsiteY2" fmla="*/ 0 h 523220"/>
              <a:gd name="connsiteX3" fmla="*/ 1849247 w 2401619"/>
              <a:gd name="connsiteY3" fmla="*/ 0 h 523220"/>
              <a:gd name="connsiteX4" fmla="*/ 2401619 w 2401619"/>
              <a:gd name="connsiteY4" fmla="*/ 0 h 523220"/>
              <a:gd name="connsiteX5" fmla="*/ 2401619 w 2401619"/>
              <a:gd name="connsiteY5" fmla="*/ 523220 h 523220"/>
              <a:gd name="connsiteX6" fmla="*/ 1753182 w 2401619"/>
              <a:gd name="connsiteY6" fmla="*/ 523220 h 523220"/>
              <a:gd name="connsiteX7" fmla="*/ 1128761 w 2401619"/>
              <a:gd name="connsiteY7" fmla="*/ 523220 h 523220"/>
              <a:gd name="connsiteX8" fmla="*/ 0 w 2401619"/>
              <a:gd name="connsiteY8" fmla="*/ 523220 h 523220"/>
              <a:gd name="connsiteX9" fmla="*/ 0 w 2401619"/>
              <a:gd name="connsiteY9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01619" h="523220" fill="none" extrusionOk="0">
                <a:moveTo>
                  <a:pt x="0" y="0"/>
                </a:moveTo>
                <a:cubicBezTo>
                  <a:pt x="249620" y="-12843"/>
                  <a:pt x="370516" y="7363"/>
                  <a:pt x="600405" y="0"/>
                </a:cubicBezTo>
                <a:cubicBezTo>
                  <a:pt x="830294" y="-7363"/>
                  <a:pt x="1029918" y="-3391"/>
                  <a:pt x="1200810" y="0"/>
                </a:cubicBezTo>
                <a:cubicBezTo>
                  <a:pt x="1371702" y="3391"/>
                  <a:pt x="1658268" y="11400"/>
                  <a:pt x="1849247" y="0"/>
                </a:cubicBezTo>
                <a:cubicBezTo>
                  <a:pt x="2040226" y="-11400"/>
                  <a:pt x="2135707" y="10314"/>
                  <a:pt x="2401619" y="0"/>
                </a:cubicBezTo>
                <a:cubicBezTo>
                  <a:pt x="2396611" y="257292"/>
                  <a:pt x="2377409" y="387987"/>
                  <a:pt x="2401619" y="523220"/>
                </a:cubicBezTo>
                <a:cubicBezTo>
                  <a:pt x="2106145" y="502146"/>
                  <a:pt x="2017436" y="551159"/>
                  <a:pt x="1753182" y="523220"/>
                </a:cubicBezTo>
                <a:cubicBezTo>
                  <a:pt x="1488928" y="495281"/>
                  <a:pt x="1397632" y="541167"/>
                  <a:pt x="1128761" y="523220"/>
                </a:cubicBezTo>
                <a:cubicBezTo>
                  <a:pt x="859890" y="505273"/>
                  <a:pt x="316422" y="550496"/>
                  <a:pt x="0" y="523220"/>
                </a:cubicBezTo>
                <a:cubicBezTo>
                  <a:pt x="11034" y="413565"/>
                  <a:pt x="20756" y="201945"/>
                  <a:pt x="0" y="0"/>
                </a:cubicBezTo>
                <a:close/>
              </a:path>
              <a:path w="2401619" h="523220" stroke="0" extrusionOk="0">
                <a:moveTo>
                  <a:pt x="0" y="0"/>
                </a:moveTo>
                <a:cubicBezTo>
                  <a:pt x="254344" y="-4618"/>
                  <a:pt x="451023" y="10890"/>
                  <a:pt x="576389" y="0"/>
                </a:cubicBezTo>
                <a:cubicBezTo>
                  <a:pt x="701755" y="-10890"/>
                  <a:pt x="1018850" y="-753"/>
                  <a:pt x="1152777" y="0"/>
                </a:cubicBezTo>
                <a:cubicBezTo>
                  <a:pt x="1286704" y="753"/>
                  <a:pt x="1446491" y="-12691"/>
                  <a:pt x="1729166" y="0"/>
                </a:cubicBezTo>
                <a:cubicBezTo>
                  <a:pt x="2011841" y="12691"/>
                  <a:pt x="2098863" y="-20731"/>
                  <a:pt x="2401619" y="0"/>
                </a:cubicBezTo>
                <a:cubicBezTo>
                  <a:pt x="2398682" y="202820"/>
                  <a:pt x="2402861" y="392758"/>
                  <a:pt x="2401619" y="523220"/>
                </a:cubicBezTo>
                <a:cubicBezTo>
                  <a:pt x="2242096" y="508091"/>
                  <a:pt x="2089101" y="507091"/>
                  <a:pt x="1849247" y="523220"/>
                </a:cubicBezTo>
                <a:cubicBezTo>
                  <a:pt x="1609393" y="539349"/>
                  <a:pt x="1456606" y="541339"/>
                  <a:pt x="1320890" y="523220"/>
                </a:cubicBezTo>
                <a:cubicBezTo>
                  <a:pt x="1185174" y="505101"/>
                  <a:pt x="841198" y="527045"/>
                  <a:pt x="720486" y="523220"/>
                </a:cubicBezTo>
                <a:cubicBezTo>
                  <a:pt x="599774" y="519395"/>
                  <a:pt x="243637" y="489888"/>
                  <a:pt x="0" y="523220"/>
                </a:cubicBezTo>
                <a:cubicBezTo>
                  <a:pt x="5734" y="316481"/>
                  <a:pt x="1467" y="214244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CASIO 991 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739EEE-8B7B-64AA-1B33-E2A2AD0C6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756" y="2504661"/>
            <a:ext cx="4273826" cy="42738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41D2C92-F204-5978-BAA0-00DBDC666B4F}"/>
              </a:ext>
            </a:extLst>
          </p:cNvPr>
          <p:cNvSpPr txBox="1"/>
          <p:nvPr/>
        </p:nvSpPr>
        <p:spPr>
          <a:xfrm>
            <a:off x="9992829" y="1771366"/>
            <a:ext cx="2433680" cy="523220"/>
          </a:xfrm>
          <a:custGeom>
            <a:avLst/>
            <a:gdLst>
              <a:gd name="connsiteX0" fmla="*/ 0 w 2433680"/>
              <a:gd name="connsiteY0" fmla="*/ 0 h 523220"/>
              <a:gd name="connsiteX1" fmla="*/ 608420 w 2433680"/>
              <a:gd name="connsiteY1" fmla="*/ 0 h 523220"/>
              <a:gd name="connsiteX2" fmla="*/ 1216840 w 2433680"/>
              <a:gd name="connsiteY2" fmla="*/ 0 h 523220"/>
              <a:gd name="connsiteX3" fmla="*/ 1873934 w 2433680"/>
              <a:gd name="connsiteY3" fmla="*/ 0 h 523220"/>
              <a:gd name="connsiteX4" fmla="*/ 2433680 w 2433680"/>
              <a:gd name="connsiteY4" fmla="*/ 0 h 523220"/>
              <a:gd name="connsiteX5" fmla="*/ 2433680 w 2433680"/>
              <a:gd name="connsiteY5" fmla="*/ 523220 h 523220"/>
              <a:gd name="connsiteX6" fmla="*/ 1776586 w 2433680"/>
              <a:gd name="connsiteY6" fmla="*/ 523220 h 523220"/>
              <a:gd name="connsiteX7" fmla="*/ 1143830 w 2433680"/>
              <a:gd name="connsiteY7" fmla="*/ 523220 h 523220"/>
              <a:gd name="connsiteX8" fmla="*/ 0 w 2433680"/>
              <a:gd name="connsiteY8" fmla="*/ 523220 h 523220"/>
              <a:gd name="connsiteX9" fmla="*/ 0 w 2433680"/>
              <a:gd name="connsiteY9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3680" h="523220" fill="none" extrusionOk="0">
                <a:moveTo>
                  <a:pt x="0" y="0"/>
                </a:moveTo>
                <a:cubicBezTo>
                  <a:pt x="239183" y="-21583"/>
                  <a:pt x="312849" y="-22085"/>
                  <a:pt x="608420" y="0"/>
                </a:cubicBezTo>
                <a:cubicBezTo>
                  <a:pt x="903991" y="22085"/>
                  <a:pt x="1034692" y="-13895"/>
                  <a:pt x="1216840" y="0"/>
                </a:cubicBezTo>
                <a:cubicBezTo>
                  <a:pt x="1398988" y="13895"/>
                  <a:pt x="1693545" y="-12587"/>
                  <a:pt x="1873934" y="0"/>
                </a:cubicBezTo>
                <a:cubicBezTo>
                  <a:pt x="2054323" y="12587"/>
                  <a:pt x="2316318" y="26677"/>
                  <a:pt x="2433680" y="0"/>
                </a:cubicBezTo>
                <a:cubicBezTo>
                  <a:pt x="2428672" y="257292"/>
                  <a:pt x="2409470" y="387987"/>
                  <a:pt x="2433680" y="523220"/>
                </a:cubicBezTo>
                <a:cubicBezTo>
                  <a:pt x="2222179" y="493406"/>
                  <a:pt x="2045827" y="520773"/>
                  <a:pt x="1776586" y="523220"/>
                </a:cubicBezTo>
                <a:cubicBezTo>
                  <a:pt x="1507345" y="525667"/>
                  <a:pt x="1328550" y="541262"/>
                  <a:pt x="1143830" y="523220"/>
                </a:cubicBezTo>
                <a:cubicBezTo>
                  <a:pt x="959110" y="505178"/>
                  <a:pt x="359889" y="571894"/>
                  <a:pt x="0" y="523220"/>
                </a:cubicBezTo>
                <a:cubicBezTo>
                  <a:pt x="11034" y="413565"/>
                  <a:pt x="20756" y="201945"/>
                  <a:pt x="0" y="0"/>
                </a:cubicBezTo>
                <a:close/>
              </a:path>
              <a:path w="2433680" h="523220" stroke="0" extrusionOk="0">
                <a:moveTo>
                  <a:pt x="0" y="0"/>
                </a:moveTo>
                <a:cubicBezTo>
                  <a:pt x="284445" y="-13580"/>
                  <a:pt x="297438" y="-11873"/>
                  <a:pt x="584083" y="0"/>
                </a:cubicBezTo>
                <a:cubicBezTo>
                  <a:pt x="870728" y="11873"/>
                  <a:pt x="1003631" y="-25972"/>
                  <a:pt x="1168166" y="0"/>
                </a:cubicBezTo>
                <a:cubicBezTo>
                  <a:pt x="1332701" y="25972"/>
                  <a:pt x="1617663" y="-23557"/>
                  <a:pt x="1752250" y="0"/>
                </a:cubicBezTo>
                <a:cubicBezTo>
                  <a:pt x="1886837" y="23557"/>
                  <a:pt x="2117686" y="7523"/>
                  <a:pt x="2433680" y="0"/>
                </a:cubicBezTo>
                <a:cubicBezTo>
                  <a:pt x="2430743" y="202820"/>
                  <a:pt x="2434922" y="392758"/>
                  <a:pt x="2433680" y="523220"/>
                </a:cubicBezTo>
                <a:cubicBezTo>
                  <a:pt x="2315119" y="531183"/>
                  <a:pt x="2055981" y="513899"/>
                  <a:pt x="1873934" y="523220"/>
                </a:cubicBezTo>
                <a:cubicBezTo>
                  <a:pt x="1691887" y="532541"/>
                  <a:pt x="1477560" y="510035"/>
                  <a:pt x="1338524" y="523220"/>
                </a:cubicBezTo>
                <a:cubicBezTo>
                  <a:pt x="1199488" y="536406"/>
                  <a:pt x="878078" y="517430"/>
                  <a:pt x="730104" y="523220"/>
                </a:cubicBezTo>
                <a:cubicBezTo>
                  <a:pt x="582130" y="529010"/>
                  <a:pt x="159295" y="550918"/>
                  <a:pt x="0" y="523220"/>
                </a:cubicBezTo>
                <a:cubicBezTo>
                  <a:pt x="5734" y="316481"/>
                  <a:pt x="1467" y="214244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989468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CASIO 991 EX</a:t>
            </a:r>
          </a:p>
        </p:txBody>
      </p:sp>
    </p:spTree>
    <p:extLst>
      <p:ext uri="{BB962C8B-B14F-4D97-AF65-F5344CB8AC3E}">
        <p14:creationId xmlns:p14="http://schemas.microsoft.com/office/powerpoint/2010/main" val="292244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= Number of viewers of the show per week (in million)</a:t>
                </a:r>
              </a:p>
              <a:p>
                <a:pPr marL="0" indent="0">
                  <a:buNone/>
                </a:pPr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/>
              <p:nvPr/>
            </p:nvSpPr>
            <p:spPr>
              <a:xfrm>
                <a:off x="10077059" y="69934"/>
                <a:ext cx="4441372" cy="954107"/>
              </a:xfrm>
              <a:custGeom>
                <a:avLst/>
                <a:gdLst>
                  <a:gd name="connsiteX0" fmla="*/ 0 w 4441372"/>
                  <a:gd name="connsiteY0" fmla="*/ 0 h 954107"/>
                  <a:gd name="connsiteX1" fmla="*/ 599585 w 4441372"/>
                  <a:gd name="connsiteY1" fmla="*/ 0 h 954107"/>
                  <a:gd name="connsiteX2" fmla="*/ 1021516 w 4441372"/>
                  <a:gd name="connsiteY2" fmla="*/ 0 h 954107"/>
                  <a:gd name="connsiteX3" fmla="*/ 1532273 w 4441372"/>
                  <a:gd name="connsiteY3" fmla="*/ 0 h 954107"/>
                  <a:gd name="connsiteX4" fmla="*/ 1954204 w 4441372"/>
                  <a:gd name="connsiteY4" fmla="*/ 0 h 954107"/>
                  <a:gd name="connsiteX5" fmla="*/ 2509375 w 4441372"/>
                  <a:gd name="connsiteY5" fmla="*/ 0 h 954107"/>
                  <a:gd name="connsiteX6" fmla="*/ 3108960 w 4441372"/>
                  <a:gd name="connsiteY6" fmla="*/ 0 h 954107"/>
                  <a:gd name="connsiteX7" fmla="*/ 3664132 w 4441372"/>
                  <a:gd name="connsiteY7" fmla="*/ 0 h 954107"/>
                  <a:gd name="connsiteX8" fmla="*/ 4441372 w 4441372"/>
                  <a:gd name="connsiteY8" fmla="*/ 0 h 954107"/>
                  <a:gd name="connsiteX9" fmla="*/ 4441372 w 4441372"/>
                  <a:gd name="connsiteY9" fmla="*/ 496136 h 954107"/>
                  <a:gd name="connsiteX10" fmla="*/ 4441372 w 4441372"/>
                  <a:gd name="connsiteY10" fmla="*/ 954107 h 954107"/>
                  <a:gd name="connsiteX11" fmla="*/ 3975028 w 4441372"/>
                  <a:gd name="connsiteY11" fmla="*/ 954107 h 954107"/>
                  <a:gd name="connsiteX12" fmla="*/ 3508684 w 4441372"/>
                  <a:gd name="connsiteY12" fmla="*/ 954107 h 954107"/>
                  <a:gd name="connsiteX13" fmla="*/ 2909099 w 4441372"/>
                  <a:gd name="connsiteY13" fmla="*/ 954107 h 954107"/>
                  <a:gd name="connsiteX14" fmla="*/ 2265100 w 4441372"/>
                  <a:gd name="connsiteY14" fmla="*/ 954107 h 954107"/>
                  <a:gd name="connsiteX15" fmla="*/ 1798756 w 4441372"/>
                  <a:gd name="connsiteY15" fmla="*/ 954107 h 954107"/>
                  <a:gd name="connsiteX16" fmla="*/ 1332412 w 4441372"/>
                  <a:gd name="connsiteY16" fmla="*/ 954107 h 954107"/>
                  <a:gd name="connsiteX17" fmla="*/ 821654 w 4441372"/>
                  <a:gd name="connsiteY17" fmla="*/ 954107 h 954107"/>
                  <a:gd name="connsiteX18" fmla="*/ 0 w 4441372"/>
                  <a:gd name="connsiteY18" fmla="*/ 954107 h 954107"/>
                  <a:gd name="connsiteX19" fmla="*/ 0 w 4441372"/>
                  <a:gd name="connsiteY19" fmla="*/ 505677 h 954107"/>
                  <a:gd name="connsiteX20" fmla="*/ 0 w 4441372"/>
                  <a:gd name="connsiteY20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54107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92251" y="200571"/>
                      <a:pt x="4406367" y="289658"/>
                      <a:pt x="4441372" y="496136"/>
                    </a:cubicBezTo>
                    <a:cubicBezTo>
                      <a:pt x="4476377" y="702614"/>
                      <a:pt x="4389507" y="764007"/>
                      <a:pt x="4441372" y="954107"/>
                    </a:cubicBezTo>
                    <a:cubicBezTo>
                      <a:pt x="4312711" y="1009730"/>
                      <a:pt x="4143128" y="953859"/>
                      <a:pt x="3975028" y="954107"/>
                    </a:cubicBezTo>
                    <a:cubicBezTo>
                      <a:pt x="3806928" y="954355"/>
                      <a:pt x="3686145" y="927270"/>
                      <a:pt x="3508684" y="954107"/>
                    </a:cubicBezTo>
                    <a:cubicBezTo>
                      <a:pt x="3331223" y="980944"/>
                      <a:pt x="3064853" y="932507"/>
                      <a:pt x="2909099" y="954107"/>
                    </a:cubicBezTo>
                    <a:cubicBezTo>
                      <a:pt x="2753345" y="975707"/>
                      <a:pt x="2506336" y="888552"/>
                      <a:pt x="2265100" y="954107"/>
                    </a:cubicBezTo>
                    <a:cubicBezTo>
                      <a:pt x="2023864" y="1019662"/>
                      <a:pt x="1929521" y="920555"/>
                      <a:pt x="1798756" y="954107"/>
                    </a:cubicBezTo>
                    <a:cubicBezTo>
                      <a:pt x="1667991" y="987659"/>
                      <a:pt x="1493793" y="905540"/>
                      <a:pt x="1332412" y="954107"/>
                    </a:cubicBezTo>
                    <a:cubicBezTo>
                      <a:pt x="1171031" y="1002674"/>
                      <a:pt x="996787" y="923615"/>
                      <a:pt x="821654" y="954107"/>
                    </a:cubicBezTo>
                    <a:cubicBezTo>
                      <a:pt x="646521" y="984599"/>
                      <a:pt x="402036" y="860528"/>
                      <a:pt x="0" y="954107"/>
                    </a:cubicBezTo>
                    <a:cubicBezTo>
                      <a:pt x="-43283" y="769404"/>
                      <a:pt x="40292" y="607700"/>
                      <a:pt x="0" y="505677"/>
                    </a:cubicBezTo>
                    <a:cubicBezTo>
                      <a:pt x="-40292" y="403654"/>
                      <a:pt x="3908" y="249296"/>
                      <a:pt x="0" y="0"/>
                    </a:cubicBezTo>
                    <a:close/>
                  </a:path>
                  <a:path w="4441372" h="954107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98467" y="226875"/>
                      <a:pt x="4417816" y="358581"/>
                      <a:pt x="4441372" y="496136"/>
                    </a:cubicBezTo>
                    <a:cubicBezTo>
                      <a:pt x="4464928" y="633691"/>
                      <a:pt x="4437911" y="834651"/>
                      <a:pt x="4441372" y="954107"/>
                    </a:cubicBezTo>
                    <a:cubicBezTo>
                      <a:pt x="4258772" y="986934"/>
                      <a:pt x="4227155" y="947692"/>
                      <a:pt x="4019442" y="954107"/>
                    </a:cubicBezTo>
                    <a:cubicBezTo>
                      <a:pt x="3811729" y="960522"/>
                      <a:pt x="3555199" y="933305"/>
                      <a:pt x="3375443" y="954107"/>
                    </a:cubicBezTo>
                    <a:cubicBezTo>
                      <a:pt x="3195687" y="974909"/>
                      <a:pt x="2880508" y="922629"/>
                      <a:pt x="2731444" y="954107"/>
                    </a:cubicBezTo>
                    <a:cubicBezTo>
                      <a:pt x="2582380" y="985585"/>
                      <a:pt x="2428635" y="938986"/>
                      <a:pt x="2309513" y="954107"/>
                    </a:cubicBezTo>
                    <a:cubicBezTo>
                      <a:pt x="2190391" y="969228"/>
                      <a:pt x="1799692" y="903330"/>
                      <a:pt x="1665515" y="954107"/>
                    </a:cubicBezTo>
                    <a:cubicBezTo>
                      <a:pt x="1531338" y="1004884"/>
                      <a:pt x="1403918" y="944717"/>
                      <a:pt x="1199170" y="954107"/>
                    </a:cubicBezTo>
                    <a:cubicBezTo>
                      <a:pt x="994423" y="963497"/>
                      <a:pt x="865565" y="925102"/>
                      <a:pt x="643999" y="954107"/>
                    </a:cubicBezTo>
                    <a:cubicBezTo>
                      <a:pt x="422433" y="983112"/>
                      <a:pt x="158608" y="932697"/>
                      <a:pt x="0" y="954107"/>
                    </a:cubicBezTo>
                    <a:cubicBezTo>
                      <a:pt x="-52223" y="770440"/>
                      <a:pt x="50447" y="643435"/>
                      <a:pt x="0" y="477054"/>
                    </a:cubicBezTo>
                    <a:cubicBezTo>
                      <a:pt x="-50447" y="310673"/>
                      <a:pt x="32817" y="17348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0" i="0" dirty="0">
                    <a:latin typeface="+mj-lt"/>
                  </a:rPr>
                  <a:t>T</a:t>
                </a:r>
                <a:r>
                  <a:rPr lang="en-US" sz="2800" i="0" dirty="0">
                    <a:latin typeface="+mj-lt"/>
                  </a:rPr>
                  <a:t>ransform the probability statement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17A8EE-4861-1CEC-5131-6B5C8AEDB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9934"/>
                <a:ext cx="4441372" cy="954107"/>
              </a:xfrm>
              <a:prstGeom prst="rect">
                <a:avLst/>
              </a:prstGeom>
              <a:blipFill>
                <a:blip r:embed="rId3"/>
                <a:stretch>
                  <a:fillRect l="-2171" t="-2976" r="-2171" b="-12500"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54107"/>
                          <a:gd name="connsiteX1" fmla="*/ 599585 w 4441372"/>
                          <a:gd name="connsiteY1" fmla="*/ 0 h 954107"/>
                          <a:gd name="connsiteX2" fmla="*/ 1021516 w 4441372"/>
                          <a:gd name="connsiteY2" fmla="*/ 0 h 954107"/>
                          <a:gd name="connsiteX3" fmla="*/ 1532273 w 4441372"/>
                          <a:gd name="connsiteY3" fmla="*/ 0 h 954107"/>
                          <a:gd name="connsiteX4" fmla="*/ 1954204 w 4441372"/>
                          <a:gd name="connsiteY4" fmla="*/ 0 h 954107"/>
                          <a:gd name="connsiteX5" fmla="*/ 2509375 w 4441372"/>
                          <a:gd name="connsiteY5" fmla="*/ 0 h 954107"/>
                          <a:gd name="connsiteX6" fmla="*/ 3108960 w 4441372"/>
                          <a:gd name="connsiteY6" fmla="*/ 0 h 954107"/>
                          <a:gd name="connsiteX7" fmla="*/ 3664132 w 4441372"/>
                          <a:gd name="connsiteY7" fmla="*/ 0 h 954107"/>
                          <a:gd name="connsiteX8" fmla="*/ 4441372 w 4441372"/>
                          <a:gd name="connsiteY8" fmla="*/ 0 h 954107"/>
                          <a:gd name="connsiteX9" fmla="*/ 4441372 w 4441372"/>
                          <a:gd name="connsiteY9" fmla="*/ 496136 h 954107"/>
                          <a:gd name="connsiteX10" fmla="*/ 4441372 w 4441372"/>
                          <a:gd name="connsiteY10" fmla="*/ 954107 h 954107"/>
                          <a:gd name="connsiteX11" fmla="*/ 3975028 w 4441372"/>
                          <a:gd name="connsiteY11" fmla="*/ 954107 h 954107"/>
                          <a:gd name="connsiteX12" fmla="*/ 3508684 w 4441372"/>
                          <a:gd name="connsiteY12" fmla="*/ 954107 h 954107"/>
                          <a:gd name="connsiteX13" fmla="*/ 2909099 w 4441372"/>
                          <a:gd name="connsiteY13" fmla="*/ 954107 h 954107"/>
                          <a:gd name="connsiteX14" fmla="*/ 2265100 w 4441372"/>
                          <a:gd name="connsiteY14" fmla="*/ 954107 h 954107"/>
                          <a:gd name="connsiteX15" fmla="*/ 1798756 w 4441372"/>
                          <a:gd name="connsiteY15" fmla="*/ 954107 h 954107"/>
                          <a:gd name="connsiteX16" fmla="*/ 1332412 w 4441372"/>
                          <a:gd name="connsiteY16" fmla="*/ 954107 h 954107"/>
                          <a:gd name="connsiteX17" fmla="*/ 821654 w 4441372"/>
                          <a:gd name="connsiteY17" fmla="*/ 954107 h 954107"/>
                          <a:gd name="connsiteX18" fmla="*/ 0 w 4441372"/>
                          <a:gd name="connsiteY18" fmla="*/ 954107 h 954107"/>
                          <a:gd name="connsiteX19" fmla="*/ 0 w 4441372"/>
                          <a:gd name="connsiteY19" fmla="*/ 505677 h 954107"/>
                          <a:gd name="connsiteX20" fmla="*/ 0 w 4441372"/>
                          <a:gd name="connsiteY20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54107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92251" y="200571"/>
                              <a:pt x="4406367" y="289658"/>
                              <a:pt x="4441372" y="496136"/>
                            </a:cubicBezTo>
                            <a:cubicBezTo>
                              <a:pt x="4476377" y="702614"/>
                              <a:pt x="4389507" y="764007"/>
                              <a:pt x="4441372" y="954107"/>
                            </a:cubicBezTo>
                            <a:cubicBezTo>
                              <a:pt x="4312711" y="1009730"/>
                              <a:pt x="4143128" y="953859"/>
                              <a:pt x="3975028" y="954107"/>
                            </a:cubicBezTo>
                            <a:cubicBezTo>
                              <a:pt x="3806928" y="954355"/>
                              <a:pt x="3686145" y="927270"/>
                              <a:pt x="3508684" y="954107"/>
                            </a:cubicBezTo>
                            <a:cubicBezTo>
                              <a:pt x="3331223" y="980944"/>
                              <a:pt x="3064853" y="932507"/>
                              <a:pt x="2909099" y="954107"/>
                            </a:cubicBezTo>
                            <a:cubicBezTo>
                              <a:pt x="2753345" y="975707"/>
                              <a:pt x="2506336" y="888552"/>
                              <a:pt x="2265100" y="954107"/>
                            </a:cubicBezTo>
                            <a:cubicBezTo>
                              <a:pt x="2023864" y="1019662"/>
                              <a:pt x="1929521" y="920555"/>
                              <a:pt x="1798756" y="954107"/>
                            </a:cubicBezTo>
                            <a:cubicBezTo>
                              <a:pt x="1667991" y="987659"/>
                              <a:pt x="1493793" y="905540"/>
                              <a:pt x="1332412" y="954107"/>
                            </a:cubicBezTo>
                            <a:cubicBezTo>
                              <a:pt x="1171031" y="1002674"/>
                              <a:pt x="996787" y="923615"/>
                              <a:pt x="821654" y="954107"/>
                            </a:cubicBezTo>
                            <a:cubicBezTo>
                              <a:pt x="646521" y="984599"/>
                              <a:pt x="402036" y="860528"/>
                              <a:pt x="0" y="954107"/>
                            </a:cubicBezTo>
                            <a:cubicBezTo>
                              <a:pt x="-43283" y="769404"/>
                              <a:pt x="40292" y="607700"/>
                              <a:pt x="0" y="505677"/>
                            </a:cubicBezTo>
                            <a:cubicBezTo>
                              <a:pt x="-40292" y="403654"/>
                              <a:pt x="3908" y="249296"/>
                              <a:pt x="0" y="0"/>
                            </a:cubicBezTo>
                            <a:close/>
                          </a:path>
                          <a:path w="4441372" h="954107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98467" y="226875"/>
                              <a:pt x="4417816" y="358581"/>
                              <a:pt x="4441372" y="496136"/>
                            </a:cubicBezTo>
                            <a:cubicBezTo>
                              <a:pt x="4464928" y="633691"/>
                              <a:pt x="4437911" y="834651"/>
                              <a:pt x="4441372" y="954107"/>
                            </a:cubicBezTo>
                            <a:cubicBezTo>
                              <a:pt x="4258772" y="986934"/>
                              <a:pt x="4227155" y="947692"/>
                              <a:pt x="4019442" y="954107"/>
                            </a:cubicBezTo>
                            <a:cubicBezTo>
                              <a:pt x="3811729" y="960522"/>
                              <a:pt x="3555199" y="933305"/>
                              <a:pt x="3375443" y="954107"/>
                            </a:cubicBezTo>
                            <a:cubicBezTo>
                              <a:pt x="3195687" y="974909"/>
                              <a:pt x="2880508" y="922629"/>
                              <a:pt x="2731444" y="954107"/>
                            </a:cubicBezTo>
                            <a:cubicBezTo>
                              <a:pt x="2582380" y="985585"/>
                              <a:pt x="2428635" y="938986"/>
                              <a:pt x="2309513" y="954107"/>
                            </a:cubicBezTo>
                            <a:cubicBezTo>
                              <a:pt x="2190391" y="969228"/>
                              <a:pt x="1799692" y="903330"/>
                              <a:pt x="1665515" y="954107"/>
                            </a:cubicBezTo>
                            <a:cubicBezTo>
                              <a:pt x="1531338" y="1004884"/>
                              <a:pt x="1403918" y="944717"/>
                              <a:pt x="1199170" y="954107"/>
                            </a:cubicBezTo>
                            <a:cubicBezTo>
                              <a:pt x="994423" y="963497"/>
                              <a:pt x="865565" y="925102"/>
                              <a:pt x="643999" y="954107"/>
                            </a:cubicBezTo>
                            <a:cubicBezTo>
                              <a:pt x="422433" y="983112"/>
                              <a:pt x="158608" y="932697"/>
                              <a:pt x="0" y="954107"/>
                            </a:cubicBezTo>
                            <a:cubicBezTo>
                              <a:pt x="-52223" y="770440"/>
                              <a:pt x="50447" y="643435"/>
                              <a:pt x="0" y="477054"/>
                            </a:cubicBezTo>
                            <a:cubicBezTo>
                              <a:pt x="-50447" y="310673"/>
                              <a:pt x="32817" y="1734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990E50F-0EB5-13F5-BBA3-66AAACC21620}"/>
              </a:ext>
            </a:extLst>
          </p:cNvPr>
          <p:cNvSpPr txBox="1"/>
          <p:nvPr/>
        </p:nvSpPr>
        <p:spPr>
          <a:xfrm>
            <a:off x="111218" y="3330340"/>
            <a:ext cx="3956180" cy="95410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2800" dirty="0"/>
              <a:t>a. Have between 30 and 34 million viewers?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/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(30≤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≤34)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54615A-44C6-58B4-4FF1-4B032981C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37" y="4613053"/>
                <a:ext cx="323287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/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69669-092A-315A-1EC9-EFEBBCC8E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19" y="3325025"/>
                <a:ext cx="5367867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/>
              <p:nvPr/>
            </p:nvSpPr>
            <p:spPr>
              <a:xfrm>
                <a:off x="10077059" y="1215282"/>
                <a:ext cx="4441372" cy="908069"/>
              </a:xfrm>
              <a:custGeom>
                <a:avLst/>
                <a:gdLst>
                  <a:gd name="connsiteX0" fmla="*/ 0 w 4441372"/>
                  <a:gd name="connsiteY0" fmla="*/ 0 h 908069"/>
                  <a:gd name="connsiteX1" fmla="*/ 599585 w 4441372"/>
                  <a:gd name="connsiteY1" fmla="*/ 0 h 908069"/>
                  <a:gd name="connsiteX2" fmla="*/ 1021516 w 4441372"/>
                  <a:gd name="connsiteY2" fmla="*/ 0 h 908069"/>
                  <a:gd name="connsiteX3" fmla="*/ 1532273 w 4441372"/>
                  <a:gd name="connsiteY3" fmla="*/ 0 h 908069"/>
                  <a:gd name="connsiteX4" fmla="*/ 1954204 w 4441372"/>
                  <a:gd name="connsiteY4" fmla="*/ 0 h 908069"/>
                  <a:gd name="connsiteX5" fmla="*/ 2509375 w 4441372"/>
                  <a:gd name="connsiteY5" fmla="*/ 0 h 908069"/>
                  <a:gd name="connsiteX6" fmla="*/ 3108960 w 4441372"/>
                  <a:gd name="connsiteY6" fmla="*/ 0 h 908069"/>
                  <a:gd name="connsiteX7" fmla="*/ 3664132 w 4441372"/>
                  <a:gd name="connsiteY7" fmla="*/ 0 h 908069"/>
                  <a:gd name="connsiteX8" fmla="*/ 4441372 w 4441372"/>
                  <a:gd name="connsiteY8" fmla="*/ 0 h 908069"/>
                  <a:gd name="connsiteX9" fmla="*/ 4441372 w 4441372"/>
                  <a:gd name="connsiteY9" fmla="*/ 472196 h 908069"/>
                  <a:gd name="connsiteX10" fmla="*/ 4441372 w 4441372"/>
                  <a:gd name="connsiteY10" fmla="*/ 908069 h 908069"/>
                  <a:gd name="connsiteX11" fmla="*/ 3975028 w 4441372"/>
                  <a:gd name="connsiteY11" fmla="*/ 908069 h 908069"/>
                  <a:gd name="connsiteX12" fmla="*/ 3508684 w 4441372"/>
                  <a:gd name="connsiteY12" fmla="*/ 908069 h 908069"/>
                  <a:gd name="connsiteX13" fmla="*/ 2909099 w 4441372"/>
                  <a:gd name="connsiteY13" fmla="*/ 908069 h 908069"/>
                  <a:gd name="connsiteX14" fmla="*/ 2265100 w 4441372"/>
                  <a:gd name="connsiteY14" fmla="*/ 908069 h 908069"/>
                  <a:gd name="connsiteX15" fmla="*/ 1798756 w 4441372"/>
                  <a:gd name="connsiteY15" fmla="*/ 908069 h 908069"/>
                  <a:gd name="connsiteX16" fmla="*/ 1332412 w 4441372"/>
                  <a:gd name="connsiteY16" fmla="*/ 908069 h 908069"/>
                  <a:gd name="connsiteX17" fmla="*/ 821654 w 4441372"/>
                  <a:gd name="connsiteY17" fmla="*/ 908069 h 908069"/>
                  <a:gd name="connsiteX18" fmla="*/ 0 w 4441372"/>
                  <a:gd name="connsiteY18" fmla="*/ 908069 h 908069"/>
                  <a:gd name="connsiteX19" fmla="*/ 0 w 4441372"/>
                  <a:gd name="connsiteY19" fmla="*/ 481277 h 908069"/>
                  <a:gd name="connsiteX20" fmla="*/ 0 w 4441372"/>
                  <a:gd name="connsiteY20" fmla="*/ 0 h 90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08069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76219" y="192853"/>
                      <a:pt x="4400379" y="344098"/>
                      <a:pt x="4441372" y="472196"/>
                    </a:cubicBezTo>
                    <a:cubicBezTo>
                      <a:pt x="4482365" y="600294"/>
                      <a:pt x="4425791" y="790454"/>
                      <a:pt x="4441372" y="908069"/>
                    </a:cubicBezTo>
                    <a:cubicBezTo>
                      <a:pt x="4312711" y="963692"/>
                      <a:pt x="4143128" y="907821"/>
                      <a:pt x="3975028" y="908069"/>
                    </a:cubicBezTo>
                    <a:cubicBezTo>
                      <a:pt x="3806928" y="908317"/>
                      <a:pt x="3686145" y="881232"/>
                      <a:pt x="3508684" y="908069"/>
                    </a:cubicBezTo>
                    <a:cubicBezTo>
                      <a:pt x="3331223" y="934906"/>
                      <a:pt x="3064853" y="886469"/>
                      <a:pt x="2909099" y="908069"/>
                    </a:cubicBezTo>
                    <a:cubicBezTo>
                      <a:pt x="2753345" y="929669"/>
                      <a:pt x="2506336" y="842514"/>
                      <a:pt x="2265100" y="908069"/>
                    </a:cubicBezTo>
                    <a:cubicBezTo>
                      <a:pt x="2023864" y="973624"/>
                      <a:pt x="1929521" y="874517"/>
                      <a:pt x="1798756" y="908069"/>
                    </a:cubicBezTo>
                    <a:cubicBezTo>
                      <a:pt x="1667991" y="941621"/>
                      <a:pt x="1493793" y="859502"/>
                      <a:pt x="1332412" y="908069"/>
                    </a:cubicBezTo>
                    <a:cubicBezTo>
                      <a:pt x="1171031" y="956636"/>
                      <a:pt x="996787" y="877577"/>
                      <a:pt x="821654" y="908069"/>
                    </a:cubicBezTo>
                    <a:cubicBezTo>
                      <a:pt x="646521" y="938561"/>
                      <a:pt x="402036" y="814490"/>
                      <a:pt x="0" y="908069"/>
                    </a:cubicBezTo>
                    <a:cubicBezTo>
                      <a:pt x="-39336" y="737563"/>
                      <a:pt x="32428" y="679094"/>
                      <a:pt x="0" y="481277"/>
                    </a:cubicBezTo>
                    <a:cubicBezTo>
                      <a:pt x="-32428" y="283460"/>
                      <a:pt x="11134" y="132275"/>
                      <a:pt x="0" y="0"/>
                    </a:cubicBezTo>
                    <a:close/>
                  </a:path>
                  <a:path w="4441372" h="908069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64740" y="164439"/>
                      <a:pt x="4391395" y="300372"/>
                      <a:pt x="4441372" y="472196"/>
                    </a:cubicBezTo>
                    <a:cubicBezTo>
                      <a:pt x="4491349" y="644020"/>
                      <a:pt x="4401200" y="815499"/>
                      <a:pt x="4441372" y="908069"/>
                    </a:cubicBezTo>
                    <a:cubicBezTo>
                      <a:pt x="4258772" y="940896"/>
                      <a:pt x="4227155" y="901654"/>
                      <a:pt x="4019442" y="908069"/>
                    </a:cubicBezTo>
                    <a:cubicBezTo>
                      <a:pt x="3811729" y="914484"/>
                      <a:pt x="3555199" y="887267"/>
                      <a:pt x="3375443" y="908069"/>
                    </a:cubicBezTo>
                    <a:cubicBezTo>
                      <a:pt x="3195687" y="928871"/>
                      <a:pt x="2880508" y="876591"/>
                      <a:pt x="2731444" y="908069"/>
                    </a:cubicBezTo>
                    <a:cubicBezTo>
                      <a:pt x="2582380" y="939547"/>
                      <a:pt x="2428635" y="892948"/>
                      <a:pt x="2309513" y="908069"/>
                    </a:cubicBezTo>
                    <a:cubicBezTo>
                      <a:pt x="2190391" y="923190"/>
                      <a:pt x="1799692" y="857292"/>
                      <a:pt x="1665515" y="908069"/>
                    </a:cubicBezTo>
                    <a:cubicBezTo>
                      <a:pt x="1531338" y="958846"/>
                      <a:pt x="1403918" y="898679"/>
                      <a:pt x="1199170" y="908069"/>
                    </a:cubicBezTo>
                    <a:cubicBezTo>
                      <a:pt x="994423" y="917459"/>
                      <a:pt x="865565" y="879064"/>
                      <a:pt x="643999" y="908069"/>
                    </a:cubicBezTo>
                    <a:cubicBezTo>
                      <a:pt x="422433" y="937074"/>
                      <a:pt x="158608" y="886659"/>
                      <a:pt x="0" y="908069"/>
                    </a:cubicBezTo>
                    <a:cubicBezTo>
                      <a:pt x="-3549" y="695944"/>
                      <a:pt x="25616" y="565127"/>
                      <a:pt x="0" y="454035"/>
                    </a:cubicBezTo>
                    <a:cubicBezTo>
                      <a:pt x="-25616" y="342943"/>
                      <a:pt x="10330" y="1035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AB4A5F-5B1B-27EF-9704-DFADDB2BC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1215282"/>
                <a:ext cx="4441372" cy="9080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08069"/>
                          <a:gd name="connsiteX1" fmla="*/ 599585 w 4441372"/>
                          <a:gd name="connsiteY1" fmla="*/ 0 h 908069"/>
                          <a:gd name="connsiteX2" fmla="*/ 1021516 w 4441372"/>
                          <a:gd name="connsiteY2" fmla="*/ 0 h 908069"/>
                          <a:gd name="connsiteX3" fmla="*/ 1532273 w 4441372"/>
                          <a:gd name="connsiteY3" fmla="*/ 0 h 908069"/>
                          <a:gd name="connsiteX4" fmla="*/ 1954204 w 4441372"/>
                          <a:gd name="connsiteY4" fmla="*/ 0 h 908069"/>
                          <a:gd name="connsiteX5" fmla="*/ 2509375 w 4441372"/>
                          <a:gd name="connsiteY5" fmla="*/ 0 h 908069"/>
                          <a:gd name="connsiteX6" fmla="*/ 3108960 w 4441372"/>
                          <a:gd name="connsiteY6" fmla="*/ 0 h 908069"/>
                          <a:gd name="connsiteX7" fmla="*/ 3664132 w 4441372"/>
                          <a:gd name="connsiteY7" fmla="*/ 0 h 908069"/>
                          <a:gd name="connsiteX8" fmla="*/ 4441372 w 4441372"/>
                          <a:gd name="connsiteY8" fmla="*/ 0 h 908069"/>
                          <a:gd name="connsiteX9" fmla="*/ 4441372 w 4441372"/>
                          <a:gd name="connsiteY9" fmla="*/ 472196 h 908069"/>
                          <a:gd name="connsiteX10" fmla="*/ 4441372 w 4441372"/>
                          <a:gd name="connsiteY10" fmla="*/ 908069 h 908069"/>
                          <a:gd name="connsiteX11" fmla="*/ 3975028 w 4441372"/>
                          <a:gd name="connsiteY11" fmla="*/ 908069 h 908069"/>
                          <a:gd name="connsiteX12" fmla="*/ 3508684 w 4441372"/>
                          <a:gd name="connsiteY12" fmla="*/ 908069 h 908069"/>
                          <a:gd name="connsiteX13" fmla="*/ 2909099 w 4441372"/>
                          <a:gd name="connsiteY13" fmla="*/ 908069 h 908069"/>
                          <a:gd name="connsiteX14" fmla="*/ 2265100 w 4441372"/>
                          <a:gd name="connsiteY14" fmla="*/ 908069 h 908069"/>
                          <a:gd name="connsiteX15" fmla="*/ 1798756 w 4441372"/>
                          <a:gd name="connsiteY15" fmla="*/ 908069 h 908069"/>
                          <a:gd name="connsiteX16" fmla="*/ 1332412 w 4441372"/>
                          <a:gd name="connsiteY16" fmla="*/ 908069 h 908069"/>
                          <a:gd name="connsiteX17" fmla="*/ 821654 w 4441372"/>
                          <a:gd name="connsiteY17" fmla="*/ 908069 h 908069"/>
                          <a:gd name="connsiteX18" fmla="*/ 0 w 4441372"/>
                          <a:gd name="connsiteY18" fmla="*/ 908069 h 908069"/>
                          <a:gd name="connsiteX19" fmla="*/ 0 w 4441372"/>
                          <a:gd name="connsiteY19" fmla="*/ 481277 h 908069"/>
                          <a:gd name="connsiteX20" fmla="*/ 0 w 4441372"/>
                          <a:gd name="connsiteY20" fmla="*/ 0 h 908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08069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76219" y="192853"/>
                              <a:pt x="4400379" y="344098"/>
                              <a:pt x="4441372" y="472196"/>
                            </a:cubicBezTo>
                            <a:cubicBezTo>
                              <a:pt x="4482365" y="600294"/>
                              <a:pt x="4425791" y="790454"/>
                              <a:pt x="4441372" y="908069"/>
                            </a:cubicBezTo>
                            <a:cubicBezTo>
                              <a:pt x="4312711" y="963692"/>
                              <a:pt x="4143128" y="907821"/>
                              <a:pt x="3975028" y="908069"/>
                            </a:cubicBezTo>
                            <a:cubicBezTo>
                              <a:pt x="3806928" y="908317"/>
                              <a:pt x="3686145" y="881232"/>
                              <a:pt x="3508684" y="908069"/>
                            </a:cubicBezTo>
                            <a:cubicBezTo>
                              <a:pt x="3331223" y="934906"/>
                              <a:pt x="3064853" y="886469"/>
                              <a:pt x="2909099" y="908069"/>
                            </a:cubicBezTo>
                            <a:cubicBezTo>
                              <a:pt x="2753345" y="929669"/>
                              <a:pt x="2506336" y="842514"/>
                              <a:pt x="2265100" y="908069"/>
                            </a:cubicBezTo>
                            <a:cubicBezTo>
                              <a:pt x="2023864" y="973624"/>
                              <a:pt x="1929521" y="874517"/>
                              <a:pt x="1798756" y="908069"/>
                            </a:cubicBezTo>
                            <a:cubicBezTo>
                              <a:pt x="1667991" y="941621"/>
                              <a:pt x="1493793" y="859502"/>
                              <a:pt x="1332412" y="908069"/>
                            </a:cubicBezTo>
                            <a:cubicBezTo>
                              <a:pt x="1171031" y="956636"/>
                              <a:pt x="996787" y="877577"/>
                              <a:pt x="821654" y="908069"/>
                            </a:cubicBezTo>
                            <a:cubicBezTo>
                              <a:pt x="646521" y="938561"/>
                              <a:pt x="402036" y="814490"/>
                              <a:pt x="0" y="908069"/>
                            </a:cubicBezTo>
                            <a:cubicBezTo>
                              <a:pt x="-39336" y="737563"/>
                              <a:pt x="32428" y="679094"/>
                              <a:pt x="0" y="481277"/>
                            </a:cubicBezTo>
                            <a:cubicBezTo>
                              <a:pt x="-32428" y="283460"/>
                              <a:pt x="11134" y="132275"/>
                              <a:pt x="0" y="0"/>
                            </a:cubicBezTo>
                            <a:close/>
                          </a:path>
                          <a:path w="4441372" h="908069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64740" y="164439"/>
                              <a:pt x="4391395" y="300372"/>
                              <a:pt x="4441372" y="472196"/>
                            </a:cubicBezTo>
                            <a:cubicBezTo>
                              <a:pt x="4491349" y="644020"/>
                              <a:pt x="4401200" y="815499"/>
                              <a:pt x="4441372" y="908069"/>
                            </a:cubicBezTo>
                            <a:cubicBezTo>
                              <a:pt x="4258772" y="940896"/>
                              <a:pt x="4227155" y="901654"/>
                              <a:pt x="4019442" y="908069"/>
                            </a:cubicBezTo>
                            <a:cubicBezTo>
                              <a:pt x="3811729" y="914484"/>
                              <a:pt x="3555199" y="887267"/>
                              <a:pt x="3375443" y="908069"/>
                            </a:cubicBezTo>
                            <a:cubicBezTo>
                              <a:pt x="3195687" y="928871"/>
                              <a:pt x="2880508" y="876591"/>
                              <a:pt x="2731444" y="908069"/>
                            </a:cubicBezTo>
                            <a:cubicBezTo>
                              <a:pt x="2582380" y="939547"/>
                              <a:pt x="2428635" y="892948"/>
                              <a:pt x="2309513" y="908069"/>
                            </a:cubicBezTo>
                            <a:cubicBezTo>
                              <a:pt x="2190391" y="923190"/>
                              <a:pt x="1799692" y="857292"/>
                              <a:pt x="1665515" y="908069"/>
                            </a:cubicBezTo>
                            <a:cubicBezTo>
                              <a:pt x="1531338" y="958846"/>
                              <a:pt x="1403918" y="898679"/>
                              <a:pt x="1199170" y="908069"/>
                            </a:cubicBezTo>
                            <a:cubicBezTo>
                              <a:pt x="994423" y="917459"/>
                              <a:pt x="865565" y="879064"/>
                              <a:pt x="643999" y="908069"/>
                            </a:cubicBezTo>
                            <a:cubicBezTo>
                              <a:pt x="422433" y="937074"/>
                              <a:pt x="158608" y="886659"/>
                              <a:pt x="0" y="908069"/>
                            </a:cubicBezTo>
                            <a:cubicBezTo>
                              <a:pt x="-3549" y="695944"/>
                              <a:pt x="25616" y="565127"/>
                              <a:pt x="0" y="454035"/>
                            </a:cubicBezTo>
                            <a:cubicBezTo>
                              <a:pt x="-25616" y="342943"/>
                              <a:pt x="10330" y="1035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/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34−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F0CE6C-2C0A-0E54-C704-B2E85D08E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3325025"/>
                <a:ext cx="4854845" cy="1198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/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EDC7A0-63AC-045A-B671-D90AE52ED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229" y="4879567"/>
                <a:ext cx="4854845" cy="11296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/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30−29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34−29</m:t>
                              </m:r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0512E0-D180-735D-FC59-62B00E8A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710" y="6364923"/>
                <a:ext cx="4854845" cy="11296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/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0.2≤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C9AFCA-E359-8755-33D4-BC72C15B8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363" y="6657087"/>
                <a:ext cx="2908223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/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(0.2)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38FBB7-0DC5-2CEE-0FDA-4404E7209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016" y="6652758"/>
                <a:ext cx="290822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/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0.8431−0.5793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64B35-52A7-A7E4-D171-6BACA345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96" y="6646569"/>
                <a:ext cx="2908223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FBED14-2BA7-49B2-61B3-9471D730E75E}"/>
                  </a:ext>
                </a:extLst>
              </p:cNvPr>
              <p:cNvSpPr txBox="1"/>
              <p:nvPr/>
            </p:nvSpPr>
            <p:spPr>
              <a:xfrm>
                <a:off x="635196" y="7362366"/>
                <a:ext cx="2908223" cy="55399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0.262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FBED14-2BA7-49B2-61B3-9471D730E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96" y="7362366"/>
                <a:ext cx="290822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75EEAC-EFC6-15F6-9DFF-94A4663AE64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3332613" y="3924452"/>
            <a:ext cx="963106" cy="9809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B2C9FC-B876-38EF-25F4-D6D20E145927}"/>
              </a:ext>
            </a:extLst>
          </p:cNvPr>
          <p:cNvCxnSpPr>
            <a:cxnSpLocks/>
          </p:cNvCxnSpPr>
          <p:nvPr/>
        </p:nvCxnSpPr>
        <p:spPr>
          <a:xfrm>
            <a:off x="12297745" y="4523879"/>
            <a:ext cx="0" cy="38156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07B2B5-BED5-76AA-0CE8-F48385BB0063}"/>
              </a:ext>
            </a:extLst>
          </p:cNvPr>
          <p:cNvCxnSpPr>
            <a:cxnSpLocks/>
          </p:cNvCxnSpPr>
          <p:nvPr/>
        </p:nvCxnSpPr>
        <p:spPr>
          <a:xfrm flipH="1">
            <a:off x="12297745" y="6031232"/>
            <a:ext cx="11481" cy="3556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76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Normal distribution is a probability distribution that is </a:t>
            </a:r>
            <a:r>
              <a:rPr lang="en-US" sz="3200" dirty="0">
                <a:solidFill>
                  <a:srgbClr val="FF0000"/>
                </a:solidFill>
              </a:rPr>
              <a:t>symmetric</a:t>
            </a:r>
            <a:r>
              <a:rPr lang="en-US" sz="3200" dirty="0"/>
              <a:t> about the mean</a:t>
            </a:r>
          </a:p>
          <a:p>
            <a:endParaRPr lang="en-US" sz="3200" dirty="0"/>
          </a:p>
          <a:p>
            <a:r>
              <a:rPr lang="en-US" sz="3200" dirty="0"/>
              <a:t>Also known as the Gaussian distribution</a:t>
            </a:r>
          </a:p>
        </p:txBody>
      </p:sp>
      <p:pic>
        <p:nvPicPr>
          <p:cNvPr id="1026" name="Picture 2" descr="Types of Frequency Distribution | Nave">
            <a:extLst>
              <a:ext uri="{FF2B5EF4-FFF2-40B4-BE49-F238E27FC236}">
                <a16:creationId xmlns:a16="http://schemas.microsoft.com/office/drawing/2014/main" id="{6EA3F65A-C92E-BAAE-DDDF-B091BE60C8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4" r="15425"/>
          <a:stretch/>
        </p:blipFill>
        <p:spPr bwMode="auto">
          <a:xfrm>
            <a:off x="9309196" y="2966045"/>
            <a:ext cx="4913092" cy="29115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57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6F641-FFD8-B91C-C2E4-B3C3CD224135}"/>
              </a:ext>
            </a:extLst>
          </p:cNvPr>
          <p:cNvSpPr txBox="1"/>
          <p:nvPr/>
        </p:nvSpPr>
        <p:spPr>
          <a:xfrm>
            <a:off x="111969" y="2088151"/>
            <a:ext cx="3247053" cy="954107"/>
          </a:xfrm>
          <a:custGeom>
            <a:avLst/>
            <a:gdLst>
              <a:gd name="connsiteX0" fmla="*/ 0 w 3247053"/>
              <a:gd name="connsiteY0" fmla="*/ 0 h 954107"/>
              <a:gd name="connsiteX1" fmla="*/ 616940 w 3247053"/>
              <a:gd name="connsiteY1" fmla="*/ 0 h 954107"/>
              <a:gd name="connsiteX2" fmla="*/ 1298821 w 3247053"/>
              <a:gd name="connsiteY2" fmla="*/ 0 h 954107"/>
              <a:gd name="connsiteX3" fmla="*/ 1948232 w 3247053"/>
              <a:gd name="connsiteY3" fmla="*/ 0 h 954107"/>
              <a:gd name="connsiteX4" fmla="*/ 2662583 w 3247053"/>
              <a:gd name="connsiteY4" fmla="*/ 0 h 954107"/>
              <a:gd name="connsiteX5" fmla="*/ 3247053 w 3247053"/>
              <a:gd name="connsiteY5" fmla="*/ 0 h 954107"/>
              <a:gd name="connsiteX6" fmla="*/ 3247053 w 3247053"/>
              <a:gd name="connsiteY6" fmla="*/ 486595 h 954107"/>
              <a:gd name="connsiteX7" fmla="*/ 3247053 w 3247053"/>
              <a:gd name="connsiteY7" fmla="*/ 954107 h 954107"/>
              <a:gd name="connsiteX8" fmla="*/ 2630113 w 3247053"/>
              <a:gd name="connsiteY8" fmla="*/ 954107 h 954107"/>
              <a:gd name="connsiteX9" fmla="*/ 1980702 w 3247053"/>
              <a:gd name="connsiteY9" fmla="*/ 954107 h 954107"/>
              <a:gd name="connsiteX10" fmla="*/ 1266351 w 3247053"/>
              <a:gd name="connsiteY10" fmla="*/ 954107 h 954107"/>
              <a:gd name="connsiteX11" fmla="*/ 584470 w 3247053"/>
              <a:gd name="connsiteY11" fmla="*/ 954107 h 954107"/>
              <a:gd name="connsiteX12" fmla="*/ 0 w 3247053"/>
              <a:gd name="connsiteY12" fmla="*/ 954107 h 954107"/>
              <a:gd name="connsiteX13" fmla="*/ 0 w 3247053"/>
              <a:gd name="connsiteY13" fmla="*/ 486595 h 954107"/>
              <a:gd name="connsiteX14" fmla="*/ 0 w 3247053"/>
              <a:gd name="connsiteY14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7053" h="954107" fill="none" extrusionOk="0">
                <a:moveTo>
                  <a:pt x="0" y="0"/>
                </a:moveTo>
                <a:cubicBezTo>
                  <a:pt x="261506" y="-19970"/>
                  <a:pt x="410984" y="20068"/>
                  <a:pt x="616940" y="0"/>
                </a:cubicBezTo>
                <a:cubicBezTo>
                  <a:pt x="822896" y="-20068"/>
                  <a:pt x="999527" y="-1945"/>
                  <a:pt x="1298821" y="0"/>
                </a:cubicBezTo>
                <a:cubicBezTo>
                  <a:pt x="1598115" y="1945"/>
                  <a:pt x="1725555" y="14337"/>
                  <a:pt x="1948232" y="0"/>
                </a:cubicBezTo>
                <a:cubicBezTo>
                  <a:pt x="2170909" y="-14337"/>
                  <a:pt x="2515970" y="-14917"/>
                  <a:pt x="2662583" y="0"/>
                </a:cubicBezTo>
                <a:cubicBezTo>
                  <a:pt x="2809196" y="14917"/>
                  <a:pt x="3081940" y="3528"/>
                  <a:pt x="3247053" y="0"/>
                </a:cubicBezTo>
                <a:cubicBezTo>
                  <a:pt x="3229487" y="171388"/>
                  <a:pt x="3223781" y="268559"/>
                  <a:pt x="3247053" y="486595"/>
                </a:cubicBezTo>
                <a:cubicBezTo>
                  <a:pt x="3270325" y="704632"/>
                  <a:pt x="3232462" y="793828"/>
                  <a:pt x="3247053" y="954107"/>
                </a:cubicBezTo>
                <a:cubicBezTo>
                  <a:pt x="3111574" y="969287"/>
                  <a:pt x="2875988" y="971588"/>
                  <a:pt x="2630113" y="954107"/>
                </a:cubicBezTo>
                <a:cubicBezTo>
                  <a:pt x="2384238" y="936626"/>
                  <a:pt x="2263699" y="981122"/>
                  <a:pt x="1980702" y="954107"/>
                </a:cubicBezTo>
                <a:cubicBezTo>
                  <a:pt x="1697705" y="927092"/>
                  <a:pt x="1588921" y="989230"/>
                  <a:pt x="1266351" y="954107"/>
                </a:cubicBezTo>
                <a:cubicBezTo>
                  <a:pt x="943781" y="918984"/>
                  <a:pt x="783258" y="922065"/>
                  <a:pt x="584470" y="954107"/>
                </a:cubicBezTo>
                <a:cubicBezTo>
                  <a:pt x="385682" y="986149"/>
                  <a:pt x="201127" y="973437"/>
                  <a:pt x="0" y="954107"/>
                </a:cubicBezTo>
                <a:cubicBezTo>
                  <a:pt x="-16013" y="853689"/>
                  <a:pt x="-4903" y="622412"/>
                  <a:pt x="0" y="486595"/>
                </a:cubicBezTo>
                <a:cubicBezTo>
                  <a:pt x="4903" y="350778"/>
                  <a:pt x="5689" y="122124"/>
                  <a:pt x="0" y="0"/>
                </a:cubicBezTo>
                <a:close/>
              </a:path>
              <a:path w="3247053" h="954107" stroke="0" extrusionOk="0">
                <a:moveTo>
                  <a:pt x="0" y="0"/>
                </a:moveTo>
                <a:cubicBezTo>
                  <a:pt x="255152" y="-14179"/>
                  <a:pt x="355123" y="4863"/>
                  <a:pt x="616940" y="0"/>
                </a:cubicBezTo>
                <a:cubicBezTo>
                  <a:pt x="878757" y="-4863"/>
                  <a:pt x="1066940" y="-8676"/>
                  <a:pt x="1266351" y="0"/>
                </a:cubicBezTo>
                <a:cubicBezTo>
                  <a:pt x="1465762" y="8676"/>
                  <a:pt x="1730997" y="-8015"/>
                  <a:pt x="1883291" y="0"/>
                </a:cubicBezTo>
                <a:cubicBezTo>
                  <a:pt x="2035585" y="8015"/>
                  <a:pt x="2168974" y="-24844"/>
                  <a:pt x="2435290" y="0"/>
                </a:cubicBezTo>
                <a:cubicBezTo>
                  <a:pt x="2701606" y="24844"/>
                  <a:pt x="3048245" y="34399"/>
                  <a:pt x="3247053" y="0"/>
                </a:cubicBezTo>
                <a:cubicBezTo>
                  <a:pt x="3254369" y="145105"/>
                  <a:pt x="3237852" y="261013"/>
                  <a:pt x="3247053" y="477054"/>
                </a:cubicBezTo>
                <a:cubicBezTo>
                  <a:pt x="3256254" y="693095"/>
                  <a:pt x="3252470" y="811329"/>
                  <a:pt x="3247053" y="954107"/>
                </a:cubicBezTo>
                <a:cubicBezTo>
                  <a:pt x="3085053" y="960014"/>
                  <a:pt x="2833860" y="944828"/>
                  <a:pt x="2662583" y="954107"/>
                </a:cubicBezTo>
                <a:cubicBezTo>
                  <a:pt x="2491306" y="963387"/>
                  <a:pt x="2223539" y="944300"/>
                  <a:pt x="2013173" y="954107"/>
                </a:cubicBezTo>
                <a:cubicBezTo>
                  <a:pt x="1802807" y="963915"/>
                  <a:pt x="1578487" y="946796"/>
                  <a:pt x="1363762" y="954107"/>
                </a:cubicBezTo>
                <a:cubicBezTo>
                  <a:pt x="1149037" y="961418"/>
                  <a:pt x="892585" y="977375"/>
                  <a:pt x="649411" y="954107"/>
                </a:cubicBezTo>
                <a:cubicBezTo>
                  <a:pt x="406237" y="930839"/>
                  <a:pt x="203842" y="969700"/>
                  <a:pt x="0" y="954107"/>
                </a:cubicBezTo>
                <a:cubicBezTo>
                  <a:pt x="14375" y="739376"/>
                  <a:pt x="-15741" y="665188"/>
                  <a:pt x="0" y="477054"/>
                </a:cubicBezTo>
                <a:cubicBezTo>
                  <a:pt x="15741" y="288920"/>
                  <a:pt x="17320" y="22343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282646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800" dirty="0"/>
              <a:t>b. Have at least 23 million viewers?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5975DD-ABBE-E291-2499-66EBF1817DA3}"/>
                  </a:ext>
                </a:extLst>
              </p:cNvPr>
              <p:cNvSpPr txBox="1"/>
              <p:nvPr/>
            </p:nvSpPr>
            <p:spPr>
              <a:xfrm>
                <a:off x="111968" y="3300700"/>
                <a:ext cx="324705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≥23)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5975DD-ABBE-E291-2499-66EBF1817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8" y="3300700"/>
                <a:ext cx="324705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59C809-29BD-F09E-8D80-62119F432485}"/>
                  </a:ext>
                </a:extLst>
              </p:cNvPr>
              <p:cNvSpPr txBox="1"/>
              <p:nvPr/>
            </p:nvSpPr>
            <p:spPr>
              <a:xfrm>
                <a:off x="10077059" y="69934"/>
                <a:ext cx="4441372" cy="954107"/>
              </a:xfrm>
              <a:custGeom>
                <a:avLst/>
                <a:gdLst>
                  <a:gd name="connsiteX0" fmla="*/ 0 w 4441372"/>
                  <a:gd name="connsiteY0" fmla="*/ 0 h 954107"/>
                  <a:gd name="connsiteX1" fmla="*/ 599585 w 4441372"/>
                  <a:gd name="connsiteY1" fmla="*/ 0 h 954107"/>
                  <a:gd name="connsiteX2" fmla="*/ 1021516 w 4441372"/>
                  <a:gd name="connsiteY2" fmla="*/ 0 h 954107"/>
                  <a:gd name="connsiteX3" fmla="*/ 1532273 w 4441372"/>
                  <a:gd name="connsiteY3" fmla="*/ 0 h 954107"/>
                  <a:gd name="connsiteX4" fmla="*/ 1954204 w 4441372"/>
                  <a:gd name="connsiteY4" fmla="*/ 0 h 954107"/>
                  <a:gd name="connsiteX5" fmla="*/ 2509375 w 4441372"/>
                  <a:gd name="connsiteY5" fmla="*/ 0 h 954107"/>
                  <a:gd name="connsiteX6" fmla="*/ 3108960 w 4441372"/>
                  <a:gd name="connsiteY6" fmla="*/ 0 h 954107"/>
                  <a:gd name="connsiteX7" fmla="*/ 3664132 w 4441372"/>
                  <a:gd name="connsiteY7" fmla="*/ 0 h 954107"/>
                  <a:gd name="connsiteX8" fmla="*/ 4441372 w 4441372"/>
                  <a:gd name="connsiteY8" fmla="*/ 0 h 954107"/>
                  <a:gd name="connsiteX9" fmla="*/ 4441372 w 4441372"/>
                  <a:gd name="connsiteY9" fmla="*/ 496136 h 954107"/>
                  <a:gd name="connsiteX10" fmla="*/ 4441372 w 4441372"/>
                  <a:gd name="connsiteY10" fmla="*/ 954107 h 954107"/>
                  <a:gd name="connsiteX11" fmla="*/ 3975028 w 4441372"/>
                  <a:gd name="connsiteY11" fmla="*/ 954107 h 954107"/>
                  <a:gd name="connsiteX12" fmla="*/ 3508684 w 4441372"/>
                  <a:gd name="connsiteY12" fmla="*/ 954107 h 954107"/>
                  <a:gd name="connsiteX13" fmla="*/ 2909099 w 4441372"/>
                  <a:gd name="connsiteY13" fmla="*/ 954107 h 954107"/>
                  <a:gd name="connsiteX14" fmla="*/ 2265100 w 4441372"/>
                  <a:gd name="connsiteY14" fmla="*/ 954107 h 954107"/>
                  <a:gd name="connsiteX15" fmla="*/ 1798756 w 4441372"/>
                  <a:gd name="connsiteY15" fmla="*/ 954107 h 954107"/>
                  <a:gd name="connsiteX16" fmla="*/ 1332412 w 4441372"/>
                  <a:gd name="connsiteY16" fmla="*/ 954107 h 954107"/>
                  <a:gd name="connsiteX17" fmla="*/ 821654 w 4441372"/>
                  <a:gd name="connsiteY17" fmla="*/ 954107 h 954107"/>
                  <a:gd name="connsiteX18" fmla="*/ 0 w 4441372"/>
                  <a:gd name="connsiteY18" fmla="*/ 954107 h 954107"/>
                  <a:gd name="connsiteX19" fmla="*/ 0 w 4441372"/>
                  <a:gd name="connsiteY19" fmla="*/ 505677 h 954107"/>
                  <a:gd name="connsiteX20" fmla="*/ 0 w 4441372"/>
                  <a:gd name="connsiteY20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54107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92251" y="200571"/>
                      <a:pt x="4406367" y="289658"/>
                      <a:pt x="4441372" y="496136"/>
                    </a:cubicBezTo>
                    <a:cubicBezTo>
                      <a:pt x="4476377" y="702614"/>
                      <a:pt x="4389507" y="764007"/>
                      <a:pt x="4441372" y="954107"/>
                    </a:cubicBezTo>
                    <a:cubicBezTo>
                      <a:pt x="4312711" y="1009730"/>
                      <a:pt x="4143128" y="953859"/>
                      <a:pt x="3975028" y="954107"/>
                    </a:cubicBezTo>
                    <a:cubicBezTo>
                      <a:pt x="3806928" y="954355"/>
                      <a:pt x="3686145" y="927270"/>
                      <a:pt x="3508684" y="954107"/>
                    </a:cubicBezTo>
                    <a:cubicBezTo>
                      <a:pt x="3331223" y="980944"/>
                      <a:pt x="3064853" y="932507"/>
                      <a:pt x="2909099" y="954107"/>
                    </a:cubicBezTo>
                    <a:cubicBezTo>
                      <a:pt x="2753345" y="975707"/>
                      <a:pt x="2506336" y="888552"/>
                      <a:pt x="2265100" y="954107"/>
                    </a:cubicBezTo>
                    <a:cubicBezTo>
                      <a:pt x="2023864" y="1019662"/>
                      <a:pt x="1929521" y="920555"/>
                      <a:pt x="1798756" y="954107"/>
                    </a:cubicBezTo>
                    <a:cubicBezTo>
                      <a:pt x="1667991" y="987659"/>
                      <a:pt x="1493793" y="905540"/>
                      <a:pt x="1332412" y="954107"/>
                    </a:cubicBezTo>
                    <a:cubicBezTo>
                      <a:pt x="1171031" y="1002674"/>
                      <a:pt x="996787" y="923615"/>
                      <a:pt x="821654" y="954107"/>
                    </a:cubicBezTo>
                    <a:cubicBezTo>
                      <a:pt x="646521" y="984599"/>
                      <a:pt x="402036" y="860528"/>
                      <a:pt x="0" y="954107"/>
                    </a:cubicBezTo>
                    <a:cubicBezTo>
                      <a:pt x="-43283" y="769404"/>
                      <a:pt x="40292" y="607700"/>
                      <a:pt x="0" y="505677"/>
                    </a:cubicBezTo>
                    <a:cubicBezTo>
                      <a:pt x="-40292" y="403654"/>
                      <a:pt x="3908" y="249296"/>
                      <a:pt x="0" y="0"/>
                    </a:cubicBezTo>
                    <a:close/>
                  </a:path>
                  <a:path w="4441372" h="954107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98467" y="226875"/>
                      <a:pt x="4417816" y="358581"/>
                      <a:pt x="4441372" y="496136"/>
                    </a:cubicBezTo>
                    <a:cubicBezTo>
                      <a:pt x="4464928" y="633691"/>
                      <a:pt x="4437911" y="834651"/>
                      <a:pt x="4441372" y="954107"/>
                    </a:cubicBezTo>
                    <a:cubicBezTo>
                      <a:pt x="4258772" y="986934"/>
                      <a:pt x="4227155" y="947692"/>
                      <a:pt x="4019442" y="954107"/>
                    </a:cubicBezTo>
                    <a:cubicBezTo>
                      <a:pt x="3811729" y="960522"/>
                      <a:pt x="3555199" y="933305"/>
                      <a:pt x="3375443" y="954107"/>
                    </a:cubicBezTo>
                    <a:cubicBezTo>
                      <a:pt x="3195687" y="974909"/>
                      <a:pt x="2880508" y="922629"/>
                      <a:pt x="2731444" y="954107"/>
                    </a:cubicBezTo>
                    <a:cubicBezTo>
                      <a:pt x="2582380" y="985585"/>
                      <a:pt x="2428635" y="938986"/>
                      <a:pt x="2309513" y="954107"/>
                    </a:cubicBezTo>
                    <a:cubicBezTo>
                      <a:pt x="2190391" y="969228"/>
                      <a:pt x="1799692" y="903330"/>
                      <a:pt x="1665515" y="954107"/>
                    </a:cubicBezTo>
                    <a:cubicBezTo>
                      <a:pt x="1531338" y="1004884"/>
                      <a:pt x="1403918" y="944717"/>
                      <a:pt x="1199170" y="954107"/>
                    </a:cubicBezTo>
                    <a:cubicBezTo>
                      <a:pt x="994423" y="963497"/>
                      <a:pt x="865565" y="925102"/>
                      <a:pt x="643999" y="954107"/>
                    </a:cubicBezTo>
                    <a:cubicBezTo>
                      <a:pt x="422433" y="983112"/>
                      <a:pt x="158608" y="932697"/>
                      <a:pt x="0" y="954107"/>
                    </a:cubicBezTo>
                    <a:cubicBezTo>
                      <a:pt x="-52223" y="770440"/>
                      <a:pt x="50447" y="643435"/>
                      <a:pt x="0" y="477054"/>
                    </a:cubicBezTo>
                    <a:cubicBezTo>
                      <a:pt x="-50447" y="310673"/>
                      <a:pt x="32817" y="17348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0" i="0" dirty="0">
                    <a:latin typeface="+mj-lt"/>
                  </a:rPr>
                  <a:t>T</a:t>
                </a:r>
                <a:r>
                  <a:rPr lang="en-US" sz="2800" i="0" dirty="0">
                    <a:latin typeface="+mj-lt"/>
                  </a:rPr>
                  <a:t>ransform the probability statement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59C809-29BD-F09E-8D80-62119F432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9934"/>
                <a:ext cx="4441372" cy="954107"/>
              </a:xfrm>
              <a:prstGeom prst="rect">
                <a:avLst/>
              </a:prstGeom>
              <a:blipFill>
                <a:blip r:embed="rId3"/>
                <a:stretch>
                  <a:fillRect l="-2171" t="-2976" r="-2171" b="-12500"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54107"/>
                          <a:gd name="connsiteX1" fmla="*/ 599585 w 4441372"/>
                          <a:gd name="connsiteY1" fmla="*/ 0 h 954107"/>
                          <a:gd name="connsiteX2" fmla="*/ 1021516 w 4441372"/>
                          <a:gd name="connsiteY2" fmla="*/ 0 h 954107"/>
                          <a:gd name="connsiteX3" fmla="*/ 1532273 w 4441372"/>
                          <a:gd name="connsiteY3" fmla="*/ 0 h 954107"/>
                          <a:gd name="connsiteX4" fmla="*/ 1954204 w 4441372"/>
                          <a:gd name="connsiteY4" fmla="*/ 0 h 954107"/>
                          <a:gd name="connsiteX5" fmla="*/ 2509375 w 4441372"/>
                          <a:gd name="connsiteY5" fmla="*/ 0 h 954107"/>
                          <a:gd name="connsiteX6" fmla="*/ 3108960 w 4441372"/>
                          <a:gd name="connsiteY6" fmla="*/ 0 h 954107"/>
                          <a:gd name="connsiteX7" fmla="*/ 3664132 w 4441372"/>
                          <a:gd name="connsiteY7" fmla="*/ 0 h 954107"/>
                          <a:gd name="connsiteX8" fmla="*/ 4441372 w 4441372"/>
                          <a:gd name="connsiteY8" fmla="*/ 0 h 954107"/>
                          <a:gd name="connsiteX9" fmla="*/ 4441372 w 4441372"/>
                          <a:gd name="connsiteY9" fmla="*/ 496136 h 954107"/>
                          <a:gd name="connsiteX10" fmla="*/ 4441372 w 4441372"/>
                          <a:gd name="connsiteY10" fmla="*/ 954107 h 954107"/>
                          <a:gd name="connsiteX11" fmla="*/ 3975028 w 4441372"/>
                          <a:gd name="connsiteY11" fmla="*/ 954107 h 954107"/>
                          <a:gd name="connsiteX12" fmla="*/ 3508684 w 4441372"/>
                          <a:gd name="connsiteY12" fmla="*/ 954107 h 954107"/>
                          <a:gd name="connsiteX13" fmla="*/ 2909099 w 4441372"/>
                          <a:gd name="connsiteY13" fmla="*/ 954107 h 954107"/>
                          <a:gd name="connsiteX14" fmla="*/ 2265100 w 4441372"/>
                          <a:gd name="connsiteY14" fmla="*/ 954107 h 954107"/>
                          <a:gd name="connsiteX15" fmla="*/ 1798756 w 4441372"/>
                          <a:gd name="connsiteY15" fmla="*/ 954107 h 954107"/>
                          <a:gd name="connsiteX16" fmla="*/ 1332412 w 4441372"/>
                          <a:gd name="connsiteY16" fmla="*/ 954107 h 954107"/>
                          <a:gd name="connsiteX17" fmla="*/ 821654 w 4441372"/>
                          <a:gd name="connsiteY17" fmla="*/ 954107 h 954107"/>
                          <a:gd name="connsiteX18" fmla="*/ 0 w 4441372"/>
                          <a:gd name="connsiteY18" fmla="*/ 954107 h 954107"/>
                          <a:gd name="connsiteX19" fmla="*/ 0 w 4441372"/>
                          <a:gd name="connsiteY19" fmla="*/ 505677 h 954107"/>
                          <a:gd name="connsiteX20" fmla="*/ 0 w 4441372"/>
                          <a:gd name="connsiteY20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54107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92251" y="200571"/>
                              <a:pt x="4406367" y="289658"/>
                              <a:pt x="4441372" y="496136"/>
                            </a:cubicBezTo>
                            <a:cubicBezTo>
                              <a:pt x="4476377" y="702614"/>
                              <a:pt x="4389507" y="764007"/>
                              <a:pt x="4441372" y="954107"/>
                            </a:cubicBezTo>
                            <a:cubicBezTo>
                              <a:pt x="4312711" y="1009730"/>
                              <a:pt x="4143128" y="953859"/>
                              <a:pt x="3975028" y="954107"/>
                            </a:cubicBezTo>
                            <a:cubicBezTo>
                              <a:pt x="3806928" y="954355"/>
                              <a:pt x="3686145" y="927270"/>
                              <a:pt x="3508684" y="954107"/>
                            </a:cubicBezTo>
                            <a:cubicBezTo>
                              <a:pt x="3331223" y="980944"/>
                              <a:pt x="3064853" y="932507"/>
                              <a:pt x="2909099" y="954107"/>
                            </a:cubicBezTo>
                            <a:cubicBezTo>
                              <a:pt x="2753345" y="975707"/>
                              <a:pt x="2506336" y="888552"/>
                              <a:pt x="2265100" y="954107"/>
                            </a:cubicBezTo>
                            <a:cubicBezTo>
                              <a:pt x="2023864" y="1019662"/>
                              <a:pt x="1929521" y="920555"/>
                              <a:pt x="1798756" y="954107"/>
                            </a:cubicBezTo>
                            <a:cubicBezTo>
                              <a:pt x="1667991" y="987659"/>
                              <a:pt x="1493793" y="905540"/>
                              <a:pt x="1332412" y="954107"/>
                            </a:cubicBezTo>
                            <a:cubicBezTo>
                              <a:pt x="1171031" y="1002674"/>
                              <a:pt x="996787" y="923615"/>
                              <a:pt x="821654" y="954107"/>
                            </a:cubicBezTo>
                            <a:cubicBezTo>
                              <a:pt x="646521" y="984599"/>
                              <a:pt x="402036" y="860528"/>
                              <a:pt x="0" y="954107"/>
                            </a:cubicBezTo>
                            <a:cubicBezTo>
                              <a:pt x="-43283" y="769404"/>
                              <a:pt x="40292" y="607700"/>
                              <a:pt x="0" y="505677"/>
                            </a:cubicBezTo>
                            <a:cubicBezTo>
                              <a:pt x="-40292" y="403654"/>
                              <a:pt x="3908" y="249296"/>
                              <a:pt x="0" y="0"/>
                            </a:cubicBezTo>
                            <a:close/>
                          </a:path>
                          <a:path w="4441372" h="954107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98467" y="226875"/>
                              <a:pt x="4417816" y="358581"/>
                              <a:pt x="4441372" y="496136"/>
                            </a:cubicBezTo>
                            <a:cubicBezTo>
                              <a:pt x="4464928" y="633691"/>
                              <a:pt x="4437911" y="834651"/>
                              <a:pt x="4441372" y="954107"/>
                            </a:cubicBezTo>
                            <a:cubicBezTo>
                              <a:pt x="4258772" y="986934"/>
                              <a:pt x="4227155" y="947692"/>
                              <a:pt x="4019442" y="954107"/>
                            </a:cubicBezTo>
                            <a:cubicBezTo>
                              <a:pt x="3811729" y="960522"/>
                              <a:pt x="3555199" y="933305"/>
                              <a:pt x="3375443" y="954107"/>
                            </a:cubicBezTo>
                            <a:cubicBezTo>
                              <a:pt x="3195687" y="974909"/>
                              <a:pt x="2880508" y="922629"/>
                              <a:pt x="2731444" y="954107"/>
                            </a:cubicBezTo>
                            <a:cubicBezTo>
                              <a:pt x="2582380" y="985585"/>
                              <a:pt x="2428635" y="938986"/>
                              <a:pt x="2309513" y="954107"/>
                            </a:cubicBezTo>
                            <a:cubicBezTo>
                              <a:pt x="2190391" y="969228"/>
                              <a:pt x="1799692" y="903330"/>
                              <a:pt x="1665515" y="954107"/>
                            </a:cubicBezTo>
                            <a:cubicBezTo>
                              <a:pt x="1531338" y="1004884"/>
                              <a:pt x="1403918" y="944717"/>
                              <a:pt x="1199170" y="954107"/>
                            </a:cubicBezTo>
                            <a:cubicBezTo>
                              <a:pt x="994423" y="963497"/>
                              <a:pt x="865565" y="925102"/>
                              <a:pt x="643999" y="954107"/>
                            </a:cubicBezTo>
                            <a:cubicBezTo>
                              <a:pt x="422433" y="983112"/>
                              <a:pt x="158608" y="932697"/>
                              <a:pt x="0" y="954107"/>
                            </a:cubicBezTo>
                            <a:cubicBezTo>
                              <a:pt x="-52223" y="770440"/>
                              <a:pt x="50447" y="643435"/>
                              <a:pt x="0" y="477054"/>
                            </a:cubicBezTo>
                            <a:cubicBezTo>
                              <a:pt x="-50447" y="310673"/>
                              <a:pt x="32817" y="1734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0E2819-030C-6B63-514A-F980385261A7}"/>
                  </a:ext>
                </a:extLst>
              </p:cNvPr>
              <p:cNvSpPr txBox="1"/>
              <p:nvPr/>
            </p:nvSpPr>
            <p:spPr>
              <a:xfrm>
                <a:off x="10077059" y="1215282"/>
                <a:ext cx="4441372" cy="908069"/>
              </a:xfrm>
              <a:custGeom>
                <a:avLst/>
                <a:gdLst>
                  <a:gd name="connsiteX0" fmla="*/ 0 w 4441372"/>
                  <a:gd name="connsiteY0" fmla="*/ 0 h 908069"/>
                  <a:gd name="connsiteX1" fmla="*/ 599585 w 4441372"/>
                  <a:gd name="connsiteY1" fmla="*/ 0 h 908069"/>
                  <a:gd name="connsiteX2" fmla="*/ 1021516 w 4441372"/>
                  <a:gd name="connsiteY2" fmla="*/ 0 h 908069"/>
                  <a:gd name="connsiteX3" fmla="*/ 1532273 w 4441372"/>
                  <a:gd name="connsiteY3" fmla="*/ 0 h 908069"/>
                  <a:gd name="connsiteX4" fmla="*/ 1954204 w 4441372"/>
                  <a:gd name="connsiteY4" fmla="*/ 0 h 908069"/>
                  <a:gd name="connsiteX5" fmla="*/ 2509375 w 4441372"/>
                  <a:gd name="connsiteY5" fmla="*/ 0 h 908069"/>
                  <a:gd name="connsiteX6" fmla="*/ 3108960 w 4441372"/>
                  <a:gd name="connsiteY6" fmla="*/ 0 h 908069"/>
                  <a:gd name="connsiteX7" fmla="*/ 3664132 w 4441372"/>
                  <a:gd name="connsiteY7" fmla="*/ 0 h 908069"/>
                  <a:gd name="connsiteX8" fmla="*/ 4441372 w 4441372"/>
                  <a:gd name="connsiteY8" fmla="*/ 0 h 908069"/>
                  <a:gd name="connsiteX9" fmla="*/ 4441372 w 4441372"/>
                  <a:gd name="connsiteY9" fmla="*/ 472196 h 908069"/>
                  <a:gd name="connsiteX10" fmla="*/ 4441372 w 4441372"/>
                  <a:gd name="connsiteY10" fmla="*/ 908069 h 908069"/>
                  <a:gd name="connsiteX11" fmla="*/ 3975028 w 4441372"/>
                  <a:gd name="connsiteY11" fmla="*/ 908069 h 908069"/>
                  <a:gd name="connsiteX12" fmla="*/ 3508684 w 4441372"/>
                  <a:gd name="connsiteY12" fmla="*/ 908069 h 908069"/>
                  <a:gd name="connsiteX13" fmla="*/ 2909099 w 4441372"/>
                  <a:gd name="connsiteY13" fmla="*/ 908069 h 908069"/>
                  <a:gd name="connsiteX14" fmla="*/ 2265100 w 4441372"/>
                  <a:gd name="connsiteY14" fmla="*/ 908069 h 908069"/>
                  <a:gd name="connsiteX15" fmla="*/ 1798756 w 4441372"/>
                  <a:gd name="connsiteY15" fmla="*/ 908069 h 908069"/>
                  <a:gd name="connsiteX16" fmla="*/ 1332412 w 4441372"/>
                  <a:gd name="connsiteY16" fmla="*/ 908069 h 908069"/>
                  <a:gd name="connsiteX17" fmla="*/ 821654 w 4441372"/>
                  <a:gd name="connsiteY17" fmla="*/ 908069 h 908069"/>
                  <a:gd name="connsiteX18" fmla="*/ 0 w 4441372"/>
                  <a:gd name="connsiteY18" fmla="*/ 908069 h 908069"/>
                  <a:gd name="connsiteX19" fmla="*/ 0 w 4441372"/>
                  <a:gd name="connsiteY19" fmla="*/ 481277 h 908069"/>
                  <a:gd name="connsiteX20" fmla="*/ 0 w 4441372"/>
                  <a:gd name="connsiteY20" fmla="*/ 0 h 90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08069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76219" y="192853"/>
                      <a:pt x="4400379" y="344098"/>
                      <a:pt x="4441372" y="472196"/>
                    </a:cubicBezTo>
                    <a:cubicBezTo>
                      <a:pt x="4482365" y="600294"/>
                      <a:pt x="4425791" y="790454"/>
                      <a:pt x="4441372" y="908069"/>
                    </a:cubicBezTo>
                    <a:cubicBezTo>
                      <a:pt x="4312711" y="963692"/>
                      <a:pt x="4143128" y="907821"/>
                      <a:pt x="3975028" y="908069"/>
                    </a:cubicBezTo>
                    <a:cubicBezTo>
                      <a:pt x="3806928" y="908317"/>
                      <a:pt x="3686145" y="881232"/>
                      <a:pt x="3508684" y="908069"/>
                    </a:cubicBezTo>
                    <a:cubicBezTo>
                      <a:pt x="3331223" y="934906"/>
                      <a:pt x="3064853" y="886469"/>
                      <a:pt x="2909099" y="908069"/>
                    </a:cubicBezTo>
                    <a:cubicBezTo>
                      <a:pt x="2753345" y="929669"/>
                      <a:pt x="2506336" y="842514"/>
                      <a:pt x="2265100" y="908069"/>
                    </a:cubicBezTo>
                    <a:cubicBezTo>
                      <a:pt x="2023864" y="973624"/>
                      <a:pt x="1929521" y="874517"/>
                      <a:pt x="1798756" y="908069"/>
                    </a:cubicBezTo>
                    <a:cubicBezTo>
                      <a:pt x="1667991" y="941621"/>
                      <a:pt x="1493793" y="859502"/>
                      <a:pt x="1332412" y="908069"/>
                    </a:cubicBezTo>
                    <a:cubicBezTo>
                      <a:pt x="1171031" y="956636"/>
                      <a:pt x="996787" y="877577"/>
                      <a:pt x="821654" y="908069"/>
                    </a:cubicBezTo>
                    <a:cubicBezTo>
                      <a:pt x="646521" y="938561"/>
                      <a:pt x="402036" y="814490"/>
                      <a:pt x="0" y="908069"/>
                    </a:cubicBezTo>
                    <a:cubicBezTo>
                      <a:pt x="-39336" y="737563"/>
                      <a:pt x="32428" y="679094"/>
                      <a:pt x="0" y="481277"/>
                    </a:cubicBezTo>
                    <a:cubicBezTo>
                      <a:pt x="-32428" y="283460"/>
                      <a:pt x="11134" y="132275"/>
                      <a:pt x="0" y="0"/>
                    </a:cubicBezTo>
                    <a:close/>
                  </a:path>
                  <a:path w="4441372" h="908069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64740" y="164439"/>
                      <a:pt x="4391395" y="300372"/>
                      <a:pt x="4441372" y="472196"/>
                    </a:cubicBezTo>
                    <a:cubicBezTo>
                      <a:pt x="4491349" y="644020"/>
                      <a:pt x="4401200" y="815499"/>
                      <a:pt x="4441372" y="908069"/>
                    </a:cubicBezTo>
                    <a:cubicBezTo>
                      <a:pt x="4258772" y="940896"/>
                      <a:pt x="4227155" y="901654"/>
                      <a:pt x="4019442" y="908069"/>
                    </a:cubicBezTo>
                    <a:cubicBezTo>
                      <a:pt x="3811729" y="914484"/>
                      <a:pt x="3555199" y="887267"/>
                      <a:pt x="3375443" y="908069"/>
                    </a:cubicBezTo>
                    <a:cubicBezTo>
                      <a:pt x="3195687" y="928871"/>
                      <a:pt x="2880508" y="876591"/>
                      <a:pt x="2731444" y="908069"/>
                    </a:cubicBezTo>
                    <a:cubicBezTo>
                      <a:pt x="2582380" y="939547"/>
                      <a:pt x="2428635" y="892948"/>
                      <a:pt x="2309513" y="908069"/>
                    </a:cubicBezTo>
                    <a:cubicBezTo>
                      <a:pt x="2190391" y="923190"/>
                      <a:pt x="1799692" y="857292"/>
                      <a:pt x="1665515" y="908069"/>
                    </a:cubicBezTo>
                    <a:cubicBezTo>
                      <a:pt x="1531338" y="958846"/>
                      <a:pt x="1403918" y="898679"/>
                      <a:pt x="1199170" y="908069"/>
                    </a:cubicBezTo>
                    <a:cubicBezTo>
                      <a:pt x="994423" y="917459"/>
                      <a:pt x="865565" y="879064"/>
                      <a:pt x="643999" y="908069"/>
                    </a:cubicBezTo>
                    <a:cubicBezTo>
                      <a:pt x="422433" y="937074"/>
                      <a:pt x="158608" y="886659"/>
                      <a:pt x="0" y="908069"/>
                    </a:cubicBezTo>
                    <a:cubicBezTo>
                      <a:pt x="-3549" y="695944"/>
                      <a:pt x="25616" y="565127"/>
                      <a:pt x="0" y="454035"/>
                    </a:cubicBezTo>
                    <a:cubicBezTo>
                      <a:pt x="-25616" y="342943"/>
                      <a:pt x="10330" y="1035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0E2819-030C-6B63-514A-F98038526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1215282"/>
                <a:ext cx="4441372" cy="9080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08069"/>
                          <a:gd name="connsiteX1" fmla="*/ 599585 w 4441372"/>
                          <a:gd name="connsiteY1" fmla="*/ 0 h 908069"/>
                          <a:gd name="connsiteX2" fmla="*/ 1021516 w 4441372"/>
                          <a:gd name="connsiteY2" fmla="*/ 0 h 908069"/>
                          <a:gd name="connsiteX3" fmla="*/ 1532273 w 4441372"/>
                          <a:gd name="connsiteY3" fmla="*/ 0 h 908069"/>
                          <a:gd name="connsiteX4" fmla="*/ 1954204 w 4441372"/>
                          <a:gd name="connsiteY4" fmla="*/ 0 h 908069"/>
                          <a:gd name="connsiteX5" fmla="*/ 2509375 w 4441372"/>
                          <a:gd name="connsiteY5" fmla="*/ 0 h 908069"/>
                          <a:gd name="connsiteX6" fmla="*/ 3108960 w 4441372"/>
                          <a:gd name="connsiteY6" fmla="*/ 0 h 908069"/>
                          <a:gd name="connsiteX7" fmla="*/ 3664132 w 4441372"/>
                          <a:gd name="connsiteY7" fmla="*/ 0 h 908069"/>
                          <a:gd name="connsiteX8" fmla="*/ 4441372 w 4441372"/>
                          <a:gd name="connsiteY8" fmla="*/ 0 h 908069"/>
                          <a:gd name="connsiteX9" fmla="*/ 4441372 w 4441372"/>
                          <a:gd name="connsiteY9" fmla="*/ 472196 h 908069"/>
                          <a:gd name="connsiteX10" fmla="*/ 4441372 w 4441372"/>
                          <a:gd name="connsiteY10" fmla="*/ 908069 h 908069"/>
                          <a:gd name="connsiteX11" fmla="*/ 3975028 w 4441372"/>
                          <a:gd name="connsiteY11" fmla="*/ 908069 h 908069"/>
                          <a:gd name="connsiteX12" fmla="*/ 3508684 w 4441372"/>
                          <a:gd name="connsiteY12" fmla="*/ 908069 h 908069"/>
                          <a:gd name="connsiteX13" fmla="*/ 2909099 w 4441372"/>
                          <a:gd name="connsiteY13" fmla="*/ 908069 h 908069"/>
                          <a:gd name="connsiteX14" fmla="*/ 2265100 w 4441372"/>
                          <a:gd name="connsiteY14" fmla="*/ 908069 h 908069"/>
                          <a:gd name="connsiteX15" fmla="*/ 1798756 w 4441372"/>
                          <a:gd name="connsiteY15" fmla="*/ 908069 h 908069"/>
                          <a:gd name="connsiteX16" fmla="*/ 1332412 w 4441372"/>
                          <a:gd name="connsiteY16" fmla="*/ 908069 h 908069"/>
                          <a:gd name="connsiteX17" fmla="*/ 821654 w 4441372"/>
                          <a:gd name="connsiteY17" fmla="*/ 908069 h 908069"/>
                          <a:gd name="connsiteX18" fmla="*/ 0 w 4441372"/>
                          <a:gd name="connsiteY18" fmla="*/ 908069 h 908069"/>
                          <a:gd name="connsiteX19" fmla="*/ 0 w 4441372"/>
                          <a:gd name="connsiteY19" fmla="*/ 481277 h 908069"/>
                          <a:gd name="connsiteX20" fmla="*/ 0 w 4441372"/>
                          <a:gd name="connsiteY20" fmla="*/ 0 h 908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08069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76219" y="192853"/>
                              <a:pt x="4400379" y="344098"/>
                              <a:pt x="4441372" y="472196"/>
                            </a:cubicBezTo>
                            <a:cubicBezTo>
                              <a:pt x="4482365" y="600294"/>
                              <a:pt x="4425791" y="790454"/>
                              <a:pt x="4441372" y="908069"/>
                            </a:cubicBezTo>
                            <a:cubicBezTo>
                              <a:pt x="4312711" y="963692"/>
                              <a:pt x="4143128" y="907821"/>
                              <a:pt x="3975028" y="908069"/>
                            </a:cubicBezTo>
                            <a:cubicBezTo>
                              <a:pt x="3806928" y="908317"/>
                              <a:pt x="3686145" y="881232"/>
                              <a:pt x="3508684" y="908069"/>
                            </a:cubicBezTo>
                            <a:cubicBezTo>
                              <a:pt x="3331223" y="934906"/>
                              <a:pt x="3064853" y="886469"/>
                              <a:pt x="2909099" y="908069"/>
                            </a:cubicBezTo>
                            <a:cubicBezTo>
                              <a:pt x="2753345" y="929669"/>
                              <a:pt x="2506336" y="842514"/>
                              <a:pt x="2265100" y="908069"/>
                            </a:cubicBezTo>
                            <a:cubicBezTo>
                              <a:pt x="2023864" y="973624"/>
                              <a:pt x="1929521" y="874517"/>
                              <a:pt x="1798756" y="908069"/>
                            </a:cubicBezTo>
                            <a:cubicBezTo>
                              <a:pt x="1667991" y="941621"/>
                              <a:pt x="1493793" y="859502"/>
                              <a:pt x="1332412" y="908069"/>
                            </a:cubicBezTo>
                            <a:cubicBezTo>
                              <a:pt x="1171031" y="956636"/>
                              <a:pt x="996787" y="877577"/>
                              <a:pt x="821654" y="908069"/>
                            </a:cubicBezTo>
                            <a:cubicBezTo>
                              <a:pt x="646521" y="938561"/>
                              <a:pt x="402036" y="814490"/>
                              <a:pt x="0" y="908069"/>
                            </a:cubicBezTo>
                            <a:cubicBezTo>
                              <a:pt x="-39336" y="737563"/>
                              <a:pt x="32428" y="679094"/>
                              <a:pt x="0" y="481277"/>
                            </a:cubicBezTo>
                            <a:cubicBezTo>
                              <a:pt x="-32428" y="283460"/>
                              <a:pt x="11134" y="132275"/>
                              <a:pt x="0" y="0"/>
                            </a:cubicBezTo>
                            <a:close/>
                          </a:path>
                          <a:path w="4441372" h="908069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64740" y="164439"/>
                              <a:pt x="4391395" y="300372"/>
                              <a:pt x="4441372" y="472196"/>
                            </a:cubicBezTo>
                            <a:cubicBezTo>
                              <a:pt x="4491349" y="644020"/>
                              <a:pt x="4401200" y="815499"/>
                              <a:pt x="4441372" y="908069"/>
                            </a:cubicBezTo>
                            <a:cubicBezTo>
                              <a:pt x="4258772" y="940896"/>
                              <a:pt x="4227155" y="901654"/>
                              <a:pt x="4019442" y="908069"/>
                            </a:cubicBezTo>
                            <a:cubicBezTo>
                              <a:pt x="3811729" y="914484"/>
                              <a:pt x="3555199" y="887267"/>
                              <a:pt x="3375443" y="908069"/>
                            </a:cubicBezTo>
                            <a:cubicBezTo>
                              <a:pt x="3195687" y="928871"/>
                              <a:pt x="2880508" y="876591"/>
                              <a:pt x="2731444" y="908069"/>
                            </a:cubicBezTo>
                            <a:cubicBezTo>
                              <a:pt x="2582380" y="939547"/>
                              <a:pt x="2428635" y="892948"/>
                              <a:pt x="2309513" y="908069"/>
                            </a:cubicBezTo>
                            <a:cubicBezTo>
                              <a:pt x="2190391" y="923190"/>
                              <a:pt x="1799692" y="857292"/>
                              <a:pt x="1665515" y="908069"/>
                            </a:cubicBezTo>
                            <a:cubicBezTo>
                              <a:pt x="1531338" y="958846"/>
                              <a:pt x="1403918" y="898679"/>
                              <a:pt x="1199170" y="908069"/>
                            </a:cubicBezTo>
                            <a:cubicBezTo>
                              <a:pt x="994423" y="917459"/>
                              <a:pt x="865565" y="879064"/>
                              <a:pt x="643999" y="908069"/>
                            </a:cubicBezTo>
                            <a:cubicBezTo>
                              <a:pt x="422433" y="937074"/>
                              <a:pt x="158608" y="886659"/>
                              <a:pt x="0" y="908069"/>
                            </a:cubicBezTo>
                            <a:cubicBezTo>
                              <a:pt x="-3549" y="695944"/>
                              <a:pt x="25616" y="565127"/>
                              <a:pt x="0" y="454035"/>
                            </a:cubicBezTo>
                            <a:cubicBezTo>
                              <a:pt x="-25616" y="342943"/>
                              <a:pt x="10330" y="1035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74DBBE-EC44-3A00-631A-5953279BAFAD}"/>
                  </a:ext>
                </a:extLst>
              </p:cNvPr>
              <p:cNvSpPr txBox="1"/>
              <p:nvPr/>
            </p:nvSpPr>
            <p:spPr>
              <a:xfrm>
                <a:off x="3984170" y="3260786"/>
                <a:ext cx="324705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&lt;23)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74DBBE-EC44-3A00-631A-5953279BA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170" y="3260786"/>
                <a:ext cx="32470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2BDDE3-9C3A-24D7-6359-8A635F1095D3}"/>
                  </a:ext>
                </a:extLst>
              </p:cNvPr>
              <p:cNvSpPr txBox="1"/>
              <p:nvPr/>
            </p:nvSpPr>
            <p:spPr>
              <a:xfrm>
                <a:off x="7856373" y="2953747"/>
                <a:ext cx="4441372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2BDDE3-9C3A-24D7-6359-8A635F109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6373" y="2953747"/>
                <a:ext cx="4441372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FAE319-7C2D-1A2A-3462-DB43E73136FE}"/>
                  </a:ext>
                </a:extLst>
              </p:cNvPr>
              <p:cNvSpPr txBox="1"/>
              <p:nvPr/>
            </p:nvSpPr>
            <p:spPr>
              <a:xfrm>
                <a:off x="10077059" y="4478238"/>
                <a:ext cx="4441372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29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FAE319-7C2D-1A2A-3462-DB43E7313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4478238"/>
                <a:ext cx="4441372" cy="11988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38AD52-95BB-A2C4-6073-F11B1426C3BD}"/>
                  </a:ext>
                </a:extLst>
              </p:cNvPr>
              <p:cNvSpPr txBox="1"/>
              <p:nvPr/>
            </p:nvSpPr>
            <p:spPr>
              <a:xfrm>
                <a:off x="10077059" y="6002729"/>
                <a:ext cx="4441372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&lt;−1.2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38AD52-95BB-A2C4-6073-F11B1426C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002729"/>
                <a:ext cx="4441372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C727C8-FA7E-F18D-A22B-A23E32323E38}"/>
                  </a:ext>
                </a:extLst>
              </p:cNvPr>
              <p:cNvSpPr txBox="1"/>
              <p:nvPr/>
            </p:nvSpPr>
            <p:spPr>
              <a:xfrm>
                <a:off x="6459891" y="6002728"/>
                <a:ext cx="324705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−1.2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C727C8-FA7E-F18D-A22B-A23E32323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891" y="6002728"/>
                <a:ext cx="324705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EA0195-FF3E-74B0-EEF0-23F7561E1B12}"/>
                  </a:ext>
                </a:extLst>
              </p:cNvPr>
              <p:cNvSpPr txBox="1"/>
              <p:nvPr/>
            </p:nvSpPr>
            <p:spPr>
              <a:xfrm>
                <a:off x="2842723" y="6002728"/>
                <a:ext cx="324705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1−0.1151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BEA0195-FF3E-74B0-EEF0-23F7561E1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723" y="6002728"/>
                <a:ext cx="324705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7DFF85-D927-567E-C370-6A6BB703DBD9}"/>
                  </a:ext>
                </a:extLst>
              </p:cNvPr>
              <p:cNvSpPr txBox="1"/>
              <p:nvPr/>
            </p:nvSpPr>
            <p:spPr>
              <a:xfrm>
                <a:off x="111968" y="6002728"/>
                <a:ext cx="2545697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0.8849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7DFF85-D927-567E-C370-6A6BB703D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68" y="6002728"/>
                <a:ext cx="2545697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39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A67A1-1272-54D8-8FC6-8FAA2EBEFA2D}"/>
              </a:ext>
            </a:extLst>
          </p:cNvPr>
          <p:cNvSpPr txBox="1"/>
          <p:nvPr/>
        </p:nvSpPr>
        <p:spPr>
          <a:xfrm>
            <a:off x="205274" y="2028683"/>
            <a:ext cx="2743200" cy="954107"/>
          </a:xfrm>
          <a:custGeom>
            <a:avLst/>
            <a:gdLst>
              <a:gd name="connsiteX0" fmla="*/ 0 w 2743200"/>
              <a:gd name="connsiteY0" fmla="*/ 0 h 954107"/>
              <a:gd name="connsiteX1" fmla="*/ 713232 w 2743200"/>
              <a:gd name="connsiteY1" fmla="*/ 0 h 954107"/>
              <a:gd name="connsiteX2" fmla="*/ 1453896 w 2743200"/>
              <a:gd name="connsiteY2" fmla="*/ 0 h 954107"/>
              <a:gd name="connsiteX3" fmla="*/ 2084832 w 2743200"/>
              <a:gd name="connsiteY3" fmla="*/ 0 h 954107"/>
              <a:gd name="connsiteX4" fmla="*/ 2743200 w 2743200"/>
              <a:gd name="connsiteY4" fmla="*/ 0 h 954107"/>
              <a:gd name="connsiteX5" fmla="*/ 2743200 w 2743200"/>
              <a:gd name="connsiteY5" fmla="*/ 448430 h 954107"/>
              <a:gd name="connsiteX6" fmla="*/ 2743200 w 2743200"/>
              <a:gd name="connsiteY6" fmla="*/ 954107 h 954107"/>
              <a:gd name="connsiteX7" fmla="*/ 2084832 w 2743200"/>
              <a:gd name="connsiteY7" fmla="*/ 954107 h 954107"/>
              <a:gd name="connsiteX8" fmla="*/ 1371600 w 2743200"/>
              <a:gd name="connsiteY8" fmla="*/ 954107 h 954107"/>
              <a:gd name="connsiteX9" fmla="*/ 740664 w 2743200"/>
              <a:gd name="connsiteY9" fmla="*/ 954107 h 954107"/>
              <a:gd name="connsiteX10" fmla="*/ 0 w 2743200"/>
              <a:gd name="connsiteY10" fmla="*/ 954107 h 954107"/>
              <a:gd name="connsiteX11" fmla="*/ 0 w 2743200"/>
              <a:gd name="connsiteY11" fmla="*/ 486595 h 954107"/>
              <a:gd name="connsiteX12" fmla="*/ 0 w 2743200"/>
              <a:gd name="connsiteY1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43200" h="954107" fill="none" extrusionOk="0">
                <a:moveTo>
                  <a:pt x="0" y="0"/>
                </a:moveTo>
                <a:cubicBezTo>
                  <a:pt x="210754" y="-20935"/>
                  <a:pt x="386677" y="3824"/>
                  <a:pt x="713232" y="0"/>
                </a:cubicBezTo>
                <a:cubicBezTo>
                  <a:pt x="1039787" y="-3824"/>
                  <a:pt x="1098006" y="-21844"/>
                  <a:pt x="1453896" y="0"/>
                </a:cubicBezTo>
                <a:cubicBezTo>
                  <a:pt x="1809786" y="21844"/>
                  <a:pt x="1928293" y="21190"/>
                  <a:pt x="2084832" y="0"/>
                </a:cubicBezTo>
                <a:cubicBezTo>
                  <a:pt x="2241371" y="-21190"/>
                  <a:pt x="2455154" y="27822"/>
                  <a:pt x="2743200" y="0"/>
                </a:cubicBezTo>
                <a:cubicBezTo>
                  <a:pt x="2726135" y="110171"/>
                  <a:pt x="2734898" y="244732"/>
                  <a:pt x="2743200" y="448430"/>
                </a:cubicBezTo>
                <a:cubicBezTo>
                  <a:pt x="2751503" y="652128"/>
                  <a:pt x="2725342" y="772682"/>
                  <a:pt x="2743200" y="954107"/>
                </a:cubicBezTo>
                <a:cubicBezTo>
                  <a:pt x="2596251" y="964439"/>
                  <a:pt x="2339493" y="948345"/>
                  <a:pt x="2084832" y="954107"/>
                </a:cubicBezTo>
                <a:cubicBezTo>
                  <a:pt x="1830171" y="959869"/>
                  <a:pt x="1673755" y="986462"/>
                  <a:pt x="1371600" y="954107"/>
                </a:cubicBezTo>
                <a:cubicBezTo>
                  <a:pt x="1069445" y="921752"/>
                  <a:pt x="1029826" y="945558"/>
                  <a:pt x="740664" y="954107"/>
                </a:cubicBezTo>
                <a:cubicBezTo>
                  <a:pt x="451502" y="962656"/>
                  <a:pt x="191898" y="936088"/>
                  <a:pt x="0" y="954107"/>
                </a:cubicBezTo>
                <a:cubicBezTo>
                  <a:pt x="17108" y="833295"/>
                  <a:pt x="-18711" y="620418"/>
                  <a:pt x="0" y="486595"/>
                </a:cubicBezTo>
                <a:cubicBezTo>
                  <a:pt x="18711" y="352772"/>
                  <a:pt x="-6875" y="168445"/>
                  <a:pt x="0" y="0"/>
                </a:cubicBezTo>
                <a:close/>
              </a:path>
              <a:path w="2743200" h="954107" stroke="0" extrusionOk="0">
                <a:moveTo>
                  <a:pt x="0" y="0"/>
                </a:moveTo>
                <a:cubicBezTo>
                  <a:pt x="270804" y="-19879"/>
                  <a:pt x="499423" y="-30809"/>
                  <a:pt x="630936" y="0"/>
                </a:cubicBezTo>
                <a:cubicBezTo>
                  <a:pt x="762449" y="30809"/>
                  <a:pt x="1083177" y="5076"/>
                  <a:pt x="1371600" y="0"/>
                </a:cubicBezTo>
                <a:cubicBezTo>
                  <a:pt x="1660023" y="-5076"/>
                  <a:pt x="1682969" y="-9437"/>
                  <a:pt x="1975104" y="0"/>
                </a:cubicBezTo>
                <a:cubicBezTo>
                  <a:pt x="2267239" y="9437"/>
                  <a:pt x="2463634" y="-180"/>
                  <a:pt x="2743200" y="0"/>
                </a:cubicBezTo>
                <a:cubicBezTo>
                  <a:pt x="2729786" y="236854"/>
                  <a:pt x="2734678" y="356954"/>
                  <a:pt x="2743200" y="486595"/>
                </a:cubicBezTo>
                <a:cubicBezTo>
                  <a:pt x="2751722" y="616237"/>
                  <a:pt x="2756618" y="726397"/>
                  <a:pt x="2743200" y="954107"/>
                </a:cubicBezTo>
                <a:cubicBezTo>
                  <a:pt x="2483003" y="976999"/>
                  <a:pt x="2332457" y="983433"/>
                  <a:pt x="2139696" y="954107"/>
                </a:cubicBezTo>
                <a:cubicBezTo>
                  <a:pt x="1946935" y="924781"/>
                  <a:pt x="1667276" y="927838"/>
                  <a:pt x="1481328" y="954107"/>
                </a:cubicBezTo>
                <a:cubicBezTo>
                  <a:pt x="1295380" y="980376"/>
                  <a:pt x="1153100" y="945143"/>
                  <a:pt x="877824" y="954107"/>
                </a:cubicBezTo>
                <a:cubicBezTo>
                  <a:pt x="602548" y="963071"/>
                  <a:pt x="224618" y="939318"/>
                  <a:pt x="0" y="954107"/>
                </a:cubicBezTo>
                <a:cubicBezTo>
                  <a:pt x="-13618" y="761870"/>
                  <a:pt x="20554" y="681360"/>
                  <a:pt x="0" y="505677"/>
                </a:cubicBezTo>
                <a:cubicBezTo>
                  <a:pt x="-20554" y="329994"/>
                  <a:pt x="-24266" y="16767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528324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800" dirty="0"/>
              <a:t>c. Exceed 40 million viewers?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557FEB-2A94-1D2B-AC85-4962D45A6740}"/>
                  </a:ext>
                </a:extLst>
              </p:cNvPr>
              <p:cNvSpPr txBox="1"/>
              <p:nvPr/>
            </p:nvSpPr>
            <p:spPr>
              <a:xfrm>
                <a:off x="10077059" y="69934"/>
                <a:ext cx="4441372" cy="954107"/>
              </a:xfrm>
              <a:custGeom>
                <a:avLst/>
                <a:gdLst>
                  <a:gd name="connsiteX0" fmla="*/ 0 w 4441372"/>
                  <a:gd name="connsiteY0" fmla="*/ 0 h 954107"/>
                  <a:gd name="connsiteX1" fmla="*/ 599585 w 4441372"/>
                  <a:gd name="connsiteY1" fmla="*/ 0 h 954107"/>
                  <a:gd name="connsiteX2" fmla="*/ 1021516 w 4441372"/>
                  <a:gd name="connsiteY2" fmla="*/ 0 h 954107"/>
                  <a:gd name="connsiteX3" fmla="*/ 1532273 w 4441372"/>
                  <a:gd name="connsiteY3" fmla="*/ 0 h 954107"/>
                  <a:gd name="connsiteX4" fmla="*/ 1954204 w 4441372"/>
                  <a:gd name="connsiteY4" fmla="*/ 0 h 954107"/>
                  <a:gd name="connsiteX5" fmla="*/ 2509375 w 4441372"/>
                  <a:gd name="connsiteY5" fmla="*/ 0 h 954107"/>
                  <a:gd name="connsiteX6" fmla="*/ 3108960 w 4441372"/>
                  <a:gd name="connsiteY6" fmla="*/ 0 h 954107"/>
                  <a:gd name="connsiteX7" fmla="*/ 3664132 w 4441372"/>
                  <a:gd name="connsiteY7" fmla="*/ 0 h 954107"/>
                  <a:gd name="connsiteX8" fmla="*/ 4441372 w 4441372"/>
                  <a:gd name="connsiteY8" fmla="*/ 0 h 954107"/>
                  <a:gd name="connsiteX9" fmla="*/ 4441372 w 4441372"/>
                  <a:gd name="connsiteY9" fmla="*/ 496136 h 954107"/>
                  <a:gd name="connsiteX10" fmla="*/ 4441372 w 4441372"/>
                  <a:gd name="connsiteY10" fmla="*/ 954107 h 954107"/>
                  <a:gd name="connsiteX11" fmla="*/ 3975028 w 4441372"/>
                  <a:gd name="connsiteY11" fmla="*/ 954107 h 954107"/>
                  <a:gd name="connsiteX12" fmla="*/ 3508684 w 4441372"/>
                  <a:gd name="connsiteY12" fmla="*/ 954107 h 954107"/>
                  <a:gd name="connsiteX13" fmla="*/ 2909099 w 4441372"/>
                  <a:gd name="connsiteY13" fmla="*/ 954107 h 954107"/>
                  <a:gd name="connsiteX14" fmla="*/ 2265100 w 4441372"/>
                  <a:gd name="connsiteY14" fmla="*/ 954107 h 954107"/>
                  <a:gd name="connsiteX15" fmla="*/ 1798756 w 4441372"/>
                  <a:gd name="connsiteY15" fmla="*/ 954107 h 954107"/>
                  <a:gd name="connsiteX16" fmla="*/ 1332412 w 4441372"/>
                  <a:gd name="connsiteY16" fmla="*/ 954107 h 954107"/>
                  <a:gd name="connsiteX17" fmla="*/ 821654 w 4441372"/>
                  <a:gd name="connsiteY17" fmla="*/ 954107 h 954107"/>
                  <a:gd name="connsiteX18" fmla="*/ 0 w 4441372"/>
                  <a:gd name="connsiteY18" fmla="*/ 954107 h 954107"/>
                  <a:gd name="connsiteX19" fmla="*/ 0 w 4441372"/>
                  <a:gd name="connsiteY19" fmla="*/ 505677 h 954107"/>
                  <a:gd name="connsiteX20" fmla="*/ 0 w 4441372"/>
                  <a:gd name="connsiteY20" fmla="*/ 0 h 954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54107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92251" y="200571"/>
                      <a:pt x="4406367" y="289658"/>
                      <a:pt x="4441372" y="496136"/>
                    </a:cubicBezTo>
                    <a:cubicBezTo>
                      <a:pt x="4476377" y="702614"/>
                      <a:pt x="4389507" y="764007"/>
                      <a:pt x="4441372" y="954107"/>
                    </a:cubicBezTo>
                    <a:cubicBezTo>
                      <a:pt x="4312711" y="1009730"/>
                      <a:pt x="4143128" y="953859"/>
                      <a:pt x="3975028" y="954107"/>
                    </a:cubicBezTo>
                    <a:cubicBezTo>
                      <a:pt x="3806928" y="954355"/>
                      <a:pt x="3686145" y="927270"/>
                      <a:pt x="3508684" y="954107"/>
                    </a:cubicBezTo>
                    <a:cubicBezTo>
                      <a:pt x="3331223" y="980944"/>
                      <a:pt x="3064853" y="932507"/>
                      <a:pt x="2909099" y="954107"/>
                    </a:cubicBezTo>
                    <a:cubicBezTo>
                      <a:pt x="2753345" y="975707"/>
                      <a:pt x="2506336" y="888552"/>
                      <a:pt x="2265100" y="954107"/>
                    </a:cubicBezTo>
                    <a:cubicBezTo>
                      <a:pt x="2023864" y="1019662"/>
                      <a:pt x="1929521" y="920555"/>
                      <a:pt x="1798756" y="954107"/>
                    </a:cubicBezTo>
                    <a:cubicBezTo>
                      <a:pt x="1667991" y="987659"/>
                      <a:pt x="1493793" y="905540"/>
                      <a:pt x="1332412" y="954107"/>
                    </a:cubicBezTo>
                    <a:cubicBezTo>
                      <a:pt x="1171031" y="1002674"/>
                      <a:pt x="996787" y="923615"/>
                      <a:pt x="821654" y="954107"/>
                    </a:cubicBezTo>
                    <a:cubicBezTo>
                      <a:pt x="646521" y="984599"/>
                      <a:pt x="402036" y="860528"/>
                      <a:pt x="0" y="954107"/>
                    </a:cubicBezTo>
                    <a:cubicBezTo>
                      <a:pt x="-43283" y="769404"/>
                      <a:pt x="40292" y="607700"/>
                      <a:pt x="0" y="505677"/>
                    </a:cubicBezTo>
                    <a:cubicBezTo>
                      <a:pt x="-40292" y="403654"/>
                      <a:pt x="3908" y="249296"/>
                      <a:pt x="0" y="0"/>
                    </a:cubicBezTo>
                    <a:close/>
                  </a:path>
                  <a:path w="4441372" h="954107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98467" y="226875"/>
                      <a:pt x="4417816" y="358581"/>
                      <a:pt x="4441372" y="496136"/>
                    </a:cubicBezTo>
                    <a:cubicBezTo>
                      <a:pt x="4464928" y="633691"/>
                      <a:pt x="4437911" y="834651"/>
                      <a:pt x="4441372" y="954107"/>
                    </a:cubicBezTo>
                    <a:cubicBezTo>
                      <a:pt x="4258772" y="986934"/>
                      <a:pt x="4227155" y="947692"/>
                      <a:pt x="4019442" y="954107"/>
                    </a:cubicBezTo>
                    <a:cubicBezTo>
                      <a:pt x="3811729" y="960522"/>
                      <a:pt x="3555199" y="933305"/>
                      <a:pt x="3375443" y="954107"/>
                    </a:cubicBezTo>
                    <a:cubicBezTo>
                      <a:pt x="3195687" y="974909"/>
                      <a:pt x="2880508" y="922629"/>
                      <a:pt x="2731444" y="954107"/>
                    </a:cubicBezTo>
                    <a:cubicBezTo>
                      <a:pt x="2582380" y="985585"/>
                      <a:pt x="2428635" y="938986"/>
                      <a:pt x="2309513" y="954107"/>
                    </a:cubicBezTo>
                    <a:cubicBezTo>
                      <a:pt x="2190391" y="969228"/>
                      <a:pt x="1799692" y="903330"/>
                      <a:pt x="1665515" y="954107"/>
                    </a:cubicBezTo>
                    <a:cubicBezTo>
                      <a:pt x="1531338" y="1004884"/>
                      <a:pt x="1403918" y="944717"/>
                      <a:pt x="1199170" y="954107"/>
                    </a:cubicBezTo>
                    <a:cubicBezTo>
                      <a:pt x="994423" y="963497"/>
                      <a:pt x="865565" y="925102"/>
                      <a:pt x="643999" y="954107"/>
                    </a:cubicBezTo>
                    <a:cubicBezTo>
                      <a:pt x="422433" y="983112"/>
                      <a:pt x="158608" y="932697"/>
                      <a:pt x="0" y="954107"/>
                    </a:cubicBezTo>
                    <a:cubicBezTo>
                      <a:pt x="-52223" y="770440"/>
                      <a:pt x="50447" y="643435"/>
                      <a:pt x="0" y="477054"/>
                    </a:cubicBezTo>
                    <a:cubicBezTo>
                      <a:pt x="-50447" y="310673"/>
                      <a:pt x="32817" y="173488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800" b="0" i="0" dirty="0">
                    <a:latin typeface="+mj-lt"/>
                  </a:rPr>
                  <a:t>T</a:t>
                </a:r>
                <a:r>
                  <a:rPr lang="en-US" sz="2800" i="0" dirty="0">
                    <a:latin typeface="+mj-lt"/>
                  </a:rPr>
                  <a:t>ransform the probability statement in terms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557FEB-2A94-1D2B-AC85-4962D45A6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69934"/>
                <a:ext cx="4441372" cy="954107"/>
              </a:xfrm>
              <a:prstGeom prst="rect">
                <a:avLst/>
              </a:prstGeom>
              <a:blipFill>
                <a:blip r:embed="rId2"/>
                <a:stretch>
                  <a:fillRect l="-2171" t="-2976" r="-2171" b="-12500"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54107"/>
                          <a:gd name="connsiteX1" fmla="*/ 599585 w 4441372"/>
                          <a:gd name="connsiteY1" fmla="*/ 0 h 954107"/>
                          <a:gd name="connsiteX2" fmla="*/ 1021516 w 4441372"/>
                          <a:gd name="connsiteY2" fmla="*/ 0 h 954107"/>
                          <a:gd name="connsiteX3" fmla="*/ 1532273 w 4441372"/>
                          <a:gd name="connsiteY3" fmla="*/ 0 h 954107"/>
                          <a:gd name="connsiteX4" fmla="*/ 1954204 w 4441372"/>
                          <a:gd name="connsiteY4" fmla="*/ 0 h 954107"/>
                          <a:gd name="connsiteX5" fmla="*/ 2509375 w 4441372"/>
                          <a:gd name="connsiteY5" fmla="*/ 0 h 954107"/>
                          <a:gd name="connsiteX6" fmla="*/ 3108960 w 4441372"/>
                          <a:gd name="connsiteY6" fmla="*/ 0 h 954107"/>
                          <a:gd name="connsiteX7" fmla="*/ 3664132 w 4441372"/>
                          <a:gd name="connsiteY7" fmla="*/ 0 h 954107"/>
                          <a:gd name="connsiteX8" fmla="*/ 4441372 w 4441372"/>
                          <a:gd name="connsiteY8" fmla="*/ 0 h 954107"/>
                          <a:gd name="connsiteX9" fmla="*/ 4441372 w 4441372"/>
                          <a:gd name="connsiteY9" fmla="*/ 496136 h 954107"/>
                          <a:gd name="connsiteX10" fmla="*/ 4441372 w 4441372"/>
                          <a:gd name="connsiteY10" fmla="*/ 954107 h 954107"/>
                          <a:gd name="connsiteX11" fmla="*/ 3975028 w 4441372"/>
                          <a:gd name="connsiteY11" fmla="*/ 954107 h 954107"/>
                          <a:gd name="connsiteX12" fmla="*/ 3508684 w 4441372"/>
                          <a:gd name="connsiteY12" fmla="*/ 954107 h 954107"/>
                          <a:gd name="connsiteX13" fmla="*/ 2909099 w 4441372"/>
                          <a:gd name="connsiteY13" fmla="*/ 954107 h 954107"/>
                          <a:gd name="connsiteX14" fmla="*/ 2265100 w 4441372"/>
                          <a:gd name="connsiteY14" fmla="*/ 954107 h 954107"/>
                          <a:gd name="connsiteX15" fmla="*/ 1798756 w 4441372"/>
                          <a:gd name="connsiteY15" fmla="*/ 954107 h 954107"/>
                          <a:gd name="connsiteX16" fmla="*/ 1332412 w 4441372"/>
                          <a:gd name="connsiteY16" fmla="*/ 954107 h 954107"/>
                          <a:gd name="connsiteX17" fmla="*/ 821654 w 4441372"/>
                          <a:gd name="connsiteY17" fmla="*/ 954107 h 954107"/>
                          <a:gd name="connsiteX18" fmla="*/ 0 w 4441372"/>
                          <a:gd name="connsiteY18" fmla="*/ 954107 h 954107"/>
                          <a:gd name="connsiteX19" fmla="*/ 0 w 4441372"/>
                          <a:gd name="connsiteY19" fmla="*/ 505677 h 954107"/>
                          <a:gd name="connsiteX20" fmla="*/ 0 w 4441372"/>
                          <a:gd name="connsiteY20" fmla="*/ 0 h 9541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54107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92251" y="200571"/>
                              <a:pt x="4406367" y="289658"/>
                              <a:pt x="4441372" y="496136"/>
                            </a:cubicBezTo>
                            <a:cubicBezTo>
                              <a:pt x="4476377" y="702614"/>
                              <a:pt x="4389507" y="764007"/>
                              <a:pt x="4441372" y="954107"/>
                            </a:cubicBezTo>
                            <a:cubicBezTo>
                              <a:pt x="4312711" y="1009730"/>
                              <a:pt x="4143128" y="953859"/>
                              <a:pt x="3975028" y="954107"/>
                            </a:cubicBezTo>
                            <a:cubicBezTo>
                              <a:pt x="3806928" y="954355"/>
                              <a:pt x="3686145" y="927270"/>
                              <a:pt x="3508684" y="954107"/>
                            </a:cubicBezTo>
                            <a:cubicBezTo>
                              <a:pt x="3331223" y="980944"/>
                              <a:pt x="3064853" y="932507"/>
                              <a:pt x="2909099" y="954107"/>
                            </a:cubicBezTo>
                            <a:cubicBezTo>
                              <a:pt x="2753345" y="975707"/>
                              <a:pt x="2506336" y="888552"/>
                              <a:pt x="2265100" y="954107"/>
                            </a:cubicBezTo>
                            <a:cubicBezTo>
                              <a:pt x="2023864" y="1019662"/>
                              <a:pt x="1929521" y="920555"/>
                              <a:pt x="1798756" y="954107"/>
                            </a:cubicBezTo>
                            <a:cubicBezTo>
                              <a:pt x="1667991" y="987659"/>
                              <a:pt x="1493793" y="905540"/>
                              <a:pt x="1332412" y="954107"/>
                            </a:cubicBezTo>
                            <a:cubicBezTo>
                              <a:pt x="1171031" y="1002674"/>
                              <a:pt x="996787" y="923615"/>
                              <a:pt x="821654" y="954107"/>
                            </a:cubicBezTo>
                            <a:cubicBezTo>
                              <a:pt x="646521" y="984599"/>
                              <a:pt x="402036" y="860528"/>
                              <a:pt x="0" y="954107"/>
                            </a:cubicBezTo>
                            <a:cubicBezTo>
                              <a:pt x="-43283" y="769404"/>
                              <a:pt x="40292" y="607700"/>
                              <a:pt x="0" y="505677"/>
                            </a:cubicBezTo>
                            <a:cubicBezTo>
                              <a:pt x="-40292" y="403654"/>
                              <a:pt x="3908" y="249296"/>
                              <a:pt x="0" y="0"/>
                            </a:cubicBezTo>
                            <a:close/>
                          </a:path>
                          <a:path w="4441372" h="954107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98467" y="226875"/>
                              <a:pt x="4417816" y="358581"/>
                              <a:pt x="4441372" y="496136"/>
                            </a:cubicBezTo>
                            <a:cubicBezTo>
                              <a:pt x="4464928" y="633691"/>
                              <a:pt x="4437911" y="834651"/>
                              <a:pt x="4441372" y="954107"/>
                            </a:cubicBezTo>
                            <a:cubicBezTo>
                              <a:pt x="4258772" y="986934"/>
                              <a:pt x="4227155" y="947692"/>
                              <a:pt x="4019442" y="954107"/>
                            </a:cubicBezTo>
                            <a:cubicBezTo>
                              <a:pt x="3811729" y="960522"/>
                              <a:pt x="3555199" y="933305"/>
                              <a:pt x="3375443" y="954107"/>
                            </a:cubicBezTo>
                            <a:cubicBezTo>
                              <a:pt x="3195687" y="974909"/>
                              <a:pt x="2880508" y="922629"/>
                              <a:pt x="2731444" y="954107"/>
                            </a:cubicBezTo>
                            <a:cubicBezTo>
                              <a:pt x="2582380" y="985585"/>
                              <a:pt x="2428635" y="938986"/>
                              <a:pt x="2309513" y="954107"/>
                            </a:cubicBezTo>
                            <a:cubicBezTo>
                              <a:pt x="2190391" y="969228"/>
                              <a:pt x="1799692" y="903330"/>
                              <a:pt x="1665515" y="954107"/>
                            </a:cubicBezTo>
                            <a:cubicBezTo>
                              <a:pt x="1531338" y="1004884"/>
                              <a:pt x="1403918" y="944717"/>
                              <a:pt x="1199170" y="954107"/>
                            </a:cubicBezTo>
                            <a:cubicBezTo>
                              <a:pt x="994423" y="963497"/>
                              <a:pt x="865565" y="925102"/>
                              <a:pt x="643999" y="954107"/>
                            </a:cubicBezTo>
                            <a:cubicBezTo>
                              <a:pt x="422433" y="983112"/>
                              <a:pt x="158608" y="932697"/>
                              <a:pt x="0" y="954107"/>
                            </a:cubicBezTo>
                            <a:cubicBezTo>
                              <a:pt x="-52223" y="770440"/>
                              <a:pt x="50447" y="643435"/>
                              <a:pt x="0" y="477054"/>
                            </a:cubicBezTo>
                            <a:cubicBezTo>
                              <a:pt x="-50447" y="310673"/>
                              <a:pt x="32817" y="17348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F215F0-1C68-1295-E0ED-A32BF60CD6CC}"/>
                  </a:ext>
                </a:extLst>
              </p:cNvPr>
              <p:cNvSpPr txBox="1"/>
              <p:nvPr/>
            </p:nvSpPr>
            <p:spPr>
              <a:xfrm>
                <a:off x="10077059" y="1215282"/>
                <a:ext cx="4441372" cy="908069"/>
              </a:xfrm>
              <a:custGeom>
                <a:avLst/>
                <a:gdLst>
                  <a:gd name="connsiteX0" fmla="*/ 0 w 4441372"/>
                  <a:gd name="connsiteY0" fmla="*/ 0 h 908069"/>
                  <a:gd name="connsiteX1" fmla="*/ 599585 w 4441372"/>
                  <a:gd name="connsiteY1" fmla="*/ 0 h 908069"/>
                  <a:gd name="connsiteX2" fmla="*/ 1021516 w 4441372"/>
                  <a:gd name="connsiteY2" fmla="*/ 0 h 908069"/>
                  <a:gd name="connsiteX3" fmla="*/ 1532273 w 4441372"/>
                  <a:gd name="connsiteY3" fmla="*/ 0 h 908069"/>
                  <a:gd name="connsiteX4" fmla="*/ 1954204 w 4441372"/>
                  <a:gd name="connsiteY4" fmla="*/ 0 h 908069"/>
                  <a:gd name="connsiteX5" fmla="*/ 2509375 w 4441372"/>
                  <a:gd name="connsiteY5" fmla="*/ 0 h 908069"/>
                  <a:gd name="connsiteX6" fmla="*/ 3108960 w 4441372"/>
                  <a:gd name="connsiteY6" fmla="*/ 0 h 908069"/>
                  <a:gd name="connsiteX7" fmla="*/ 3664132 w 4441372"/>
                  <a:gd name="connsiteY7" fmla="*/ 0 h 908069"/>
                  <a:gd name="connsiteX8" fmla="*/ 4441372 w 4441372"/>
                  <a:gd name="connsiteY8" fmla="*/ 0 h 908069"/>
                  <a:gd name="connsiteX9" fmla="*/ 4441372 w 4441372"/>
                  <a:gd name="connsiteY9" fmla="*/ 472196 h 908069"/>
                  <a:gd name="connsiteX10" fmla="*/ 4441372 w 4441372"/>
                  <a:gd name="connsiteY10" fmla="*/ 908069 h 908069"/>
                  <a:gd name="connsiteX11" fmla="*/ 3975028 w 4441372"/>
                  <a:gd name="connsiteY11" fmla="*/ 908069 h 908069"/>
                  <a:gd name="connsiteX12" fmla="*/ 3508684 w 4441372"/>
                  <a:gd name="connsiteY12" fmla="*/ 908069 h 908069"/>
                  <a:gd name="connsiteX13" fmla="*/ 2909099 w 4441372"/>
                  <a:gd name="connsiteY13" fmla="*/ 908069 h 908069"/>
                  <a:gd name="connsiteX14" fmla="*/ 2265100 w 4441372"/>
                  <a:gd name="connsiteY14" fmla="*/ 908069 h 908069"/>
                  <a:gd name="connsiteX15" fmla="*/ 1798756 w 4441372"/>
                  <a:gd name="connsiteY15" fmla="*/ 908069 h 908069"/>
                  <a:gd name="connsiteX16" fmla="*/ 1332412 w 4441372"/>
                  <a:gd name="connsiteY16" fmla="*/ 908069 h 908069"/>
                  <a:gd name="connsiteX17" fmla="*/ 821654 w 4441372"/>
                  <a:gd name="connsiteY17" fmla="*/ 908069 h 908069"/>
                  <a:gd name="connsiteX18" fmla="*/ 0 w 4441372"/>
                  <a:gd name="connsiteY18" fmla="*/ 908069 h 908069"/>
                  <a:gd name="connsiteX19" fmla="*/ 0 w 4441372"/>
                  <a:gd name="connsiteY19" fmla="*/ 481277 h 908069"/>
                  <a:gd name="connsiteX20" fmla="*/ 0 w 4441372"/>
                  <a:gd name="connsiteY20" fmla="*/ 0 h 90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441372" h="908069" fill="none" extrusionOk="0">
                    <a:moveTo>
                      <a:pt x="0" y="0"/>
                    </a:moveTo>
                    <a:cubicBezTo>
                      <a:pt x="243820" y="-39923"/>
                      <a:pt x="382122" y="56371"/>
                      <a:pt x="599585" y="0"/>
                    </a:cubicBezTo>
                    <a:cubicBezTo>
                      <a:pt x="817049" y="-56371"/>
                      <a:pt x="853598" y="38591"/>
                      <a:pt x="1021516" y="0"/>
                    </a:cubicBezTo>
                    <a:cubicBezTo>
                      <a:pt x="1189434" y="-38591"/>
                      <a:pt x="1378294" y="20034"/>
                      <a:pt x="1532273" y="0"/>
                    </a:cubicBezTo>
                    <a:cubicBezTo>
                      <a:pt x="1686252" y="-20034"/>
                      <a:pt x="1859314" y="5780"/>
                      <a:pt x="1954204" y="0"/>
                    </a:cubicBezTo>
                    <a:cubicBezTo>
                      <a:pt x="2049094" y="-5780"/>
                      <a:pt x="2249921" y="24817"/>
                      <a:pt x="2509375" y="0"/>
                    </a:cubicBezTo>
                    <a:cubicBezTo>
                      <a:pt x="2768829" y="-24817"/>
                      <a:pt x="2936275" y="46364"/>
                      <a:pt x="3108960" y="0"/>
                    </a:cubicBezTo>
                    <a:cubicBezTo>
                      <a:pt x="3281646" y="-46364"/>
                      <a:pt x="3550790" y="33034"/>
                      <a:pt x="3664132" y="0"/>
                    </a:cubicBezTo>
                    <a:cubicBezTo>
                      <a:pt x="3777474" y="-33034"/>
                      <a:pt x="4109059" y="77121"/>
                      <a:pt x="4441372" y="0"/>
                    </a:cubicBezTo>
                    <a:cubicBezTo>
                      <a:pt x="4476219" y="192853"/>
                      <a:pt x="4400379" y="344098"/>
                      <a:pt x="4441372" y="472196"/>
                    </a:cubicBezTo>
                    <a:cubicBezTo>
                      <a:pt x="4482365" y="600294"/>
                      <a:pt x="4425791" y="790454"/>
                      <a:pt x="4441372" y="908069"/>
                    </a:cubicBezTo>
                    <a:cubicBezTo>
                      <a:pt x="4312711" y="963692"/>
                      <a:pt x="4143128" y="907821"/>
                      <a:pt x="3975028" y="908069"/>
                    </a:cubicBezTo>
                    <a:cubicBezTo>
                      <a:pt x="3806928" y="908317"/>
                      <a:pt x="3686145" y="881232"/>
                      <a:pt x="3508684" y="908069"/>
                    </a:cubicBezTo>
                    <a:cubicBezTo>
                      <a:pt x="3331223" y="934906"/>
                      <a:pt x="3064853" y="886469"/>
                      <a:pt x="2909099" y="908069"/>
                    </a:cubicBezTo>
                    <a:cubicBezTo>
                      <a:pt x="2753345" y="929669"/>
                      <a:pt x="2506336" y="842514"/>
                      <a:pt x="2265100" y="908069"/>
                    </a:cubicBezTo>
                    <a:cubicBezTo>
                      <a:pt x="2023864" y="973624"/>
                      <a:pt x="1929521" y="874517"/>
                      <a:pt x="1798756" y="908069"/>
                    </a:cubicBezTo>
                    <a:cubicBezTo>
                      <a:pt x="1667991" y="941621"/>
                      <a:pt x="1493793" y="859502"/>
                      <a:pt x="1332412" y="908069"/>
                    </a:cubicBezTo>
                    <a:cubicBezTo>
                      <a:pt x="1171031" y="956636"/>
                      <a:pt x="996787" y="877577"/>
                      <a:pt x="821654" y="908069"/>
                    </a:cubicBezTo>
                    <a:cubicBezTo>
                      <a:pt x="646521" y="938561"/>
                      <a:pt x="402036" y="814490"/>
                      <a:pt x="0" y="908069"/>
                    </a:cubicBezTo>
                    <a:cubicBezTo>
                      <a:pt x="-39336" y="737563"/>
                      <a:pt x="32428" y="679094"/>
                      <a:pt x="0" y="481277"/>
                    </a:cubicBezTo>
                    <a:cubicBezTo>
                      <a:pt x="-32428" y="283460"/>
                      <a:pt x="11134" y="132275"/>
                      <a:pt x="0" y="0"/>
                    </a:cubicBezTo>
                    <a:close/>
                  </a:path>
                  <a:path w="4441372" h="908069" stroke="0" extrusionOk="0">
                    <a:moveTo>
                      <a:pt x="0" y="0"/>
                    </a:moveTo>
                    <a:cubicBezTo>
                      <a:pt x="131938" y="-9443"/>
                      <a:pt x="348993" y="59409"/>
                      <a:pt x="510758" y="0"/>
                    </a:cubicBezTo>
                    <a:cubicBezTo>
                      <a:pt x="672523" y="-59409"/>
                      <a:pt x="849294" y="37563"/>
                      <a:pt x="1021516" y="0"/>
                    </a:cubicBezTo>
                    <a:cubicBezTo>
                      <a:pt x="1193738" y="-37563"/>
                      <a:pt x="1326372" y="34128"/>
                      <a:pt x="1576687" y="0"/>
                    </a:cubicBezTo>
                    <a:cubicBezTo>
                      <a:pt x="1827002" y="-34128"/>
                      <a:pt x="1947051" y="2398"/>
                      <a:pt x="2087445" y="0"/>
                    </a:cubicBezTo>
                    <a:cubicBezTo>
                      <a:pt x="2227839" y="-2398"/>
                      <a:pt x="2497755" y="17195"/>
                      <a:pt x="2642616" y="0"/>
                    </a:cubicBezTo>
                    <a:cubicBezTo>
                      <a:pt x="2787477" y="-17195"/>
                      <a:pt x="3006887" y="24957"/>
                      <a:pt x="3242202" y="0"/>
                    </a:cubicBezTo>
                    <a:cubicBezTo>
                      <a:pt x="3477517" y="-24957"/>
                      <a:pt x="3525400" y="52156"/>
                      <a:pt x="3708546" y="0"/>
                    </a:cubicBezTo>
                    <a:cubicBezTo>
                      <a:pt x="3891692" y="-52156"/>
                      <a:pt x="4290716" y="74803"/>
                      <a:pt x="4441372" y="0"/>
                    </a:cubicBezTo>
                    <a:cubicBezTo>
                      <a:pt x="4464740" y="164439"/>
                      <a:pt x="4391395" y="300372"/>
                      <a:pt x="4441372" y="472196"/>
                    </a:cubicBezTo>
                    <a:cubicBezTo>
                      <a:pt x="4491349" y="644020"/>
                      <a:pt x="4401200" y="815499"/>
                      <a:pt x="4441372" y="908069"/>
                    </a:cubicBezTo>
                    <a:cubicBezTo>
                      <a:pt x="4258772" y="940896"/>
                      <a:pt x="4227155" y="901654"/>
                      <a:pt x="4019442" y="908069"/>
                    </a:cubicBezTo>
                    <a:cubicBezTo>
                      <a:pt x="3811729" y="914484"/>
                      <a:pt x="3555199" y="887267"/>
                      <a:pt x="3375443" y="908069"/>
                    </a:cubicBezTo>
                    <a:cubicBezTo>
                      <a:pt x="3195687" y="928871"/>
                      <a:pt x="2880508" y="876591"/>
                      <a:pt x="2731444" y="908069"/>
                    </a:cubicBezTo>
                    <a:cubicBezTo>
                      <a:pt x="2582380" y="939547"/>
                      <a:pt x="2428635" y="892948"/>
                      <a:pt x="2309513" y="908069"/>
                    </a:cubicBezTo>
                    <a:cubicBezTo>
                      <a:pt x="2190391" y="923190"/>
                      <a:pt x="1799692" y="857292"/>
                      <a:pt x="1665515" y="908069"/>
                    </a:cubicBezTo>
                    <a:cubicBezTo>
                      <a:pt x="1531338" y="958846"/>
                      <a:pt x="1403918" y="898679"/>
                      <a:pt x="1199170" y="908069"/>
                    </a:cubicBezTo>
                    <a:cubicBezTo>
                      <a:pt x="994423" y="917459"/>
                      <a:pt x="865565" y="879064"/>
                      <a:pt x="643999" y="908069"/>
                    </a:cubicBezTo>
                    <a:cubicBezTo>
                      <a:pt x="422433" y="937074"/>
                      <a:pt x="158608" y="886659"/>
                      <a:pt x="0" y="908069"/>
                    </a:cubicBezTo>
                    <a:cubicBezTo>
                      <a:pt x="-3549" y="695944"/>
                      <a:pt x="25616" y="565127"/>
                      <a:pt x="0" y="454035"/>
                    </a:cubicBezTo>
                    <a:cubicBezTo>
                      <a:pt x="-25616" y="342943"/>
                      <a:pt x="10330" y="103595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F215F0-1C68-1295-E0ED-A32BF60CD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59" y="1215282"/>
                <a:ext cx="4441372" cy="9080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567717610">
                      <a:custGeom>
                        <a:avLst/>
                        <a:gdLst>
                          <a:gd name="connsiteX0" fmla="*/ 0 w 4441372"/>
                          <a:gd name="connsiteY0" fmla="*/ 0 h 908069"/>
                          <a:gd name="connsiteX1" fmla="*/ 599585 w 4441372"/>
                          <a:gd name="connsiteY1" fmla="*/ 0 h 908069"/>
                          <a:gd name="connsiteX2" fmla="*/ 1021516 w 4441372"/>
                          <a:gd name="connsiteY2" fmla="*/ 0 h 908069"/>
                          <a:gd name="connsiteX3" fmla="*/ 1532273 w 4441372"/>
                          <a:gd name="connsiteY3" fmla="*/ 0 h 908069"/>
                          <a:gd name="connsiteX4" fmla="*/ 1954204 w 4441372"/>
                          <a:gd name="connsiteY4" fmla="*/ 0 h 908069"/>
                          <a:gd name="connsiteX5" fmla="*/ 2509375 w 4441372"/>
                          <a:gd name="connsiteY5" fmla="*/ 0 h 908069"/>
                          <a:gd name="connsiteX6" fmla="*/ 3108960 w 4441372"/>
                          <a:gd name="connsiteY6" fmla="*/ 0 h 908069"/>
                          <a:gd name="connsiteX7" fmla="*/ 3664132 w 4441372"/>
                          <a:gd name="connsiteY7" fmla="*/ 0 h 908069"/>
                          <a:gd name="connsiteX8" fmla="*/ 4441372 w 4441372"/>
                          <a:gd name="connsiteY8" fmla="*/ 0 h 908069"/>
                          <a:gd name="connsiteX9" fmla="*/ 4441372 w 4441372"/>
                          <a:gd name="connsiteY9" fmla="*/ 472196 h 908069"/>
                          <a:gd name="connsiteX10" fmla="*/ 4441372 w 4441372"/>
                          <a:gd name="connsiteY10" fmla="*/ 908069 h 908069"/>
                          <a:gd name="connsiteX11" fmla="*/ 3975028 w 4441372"/>
                          <a:gd name="connsiteY11" fmla="*/ 908069 h 908069"/>
                          <a:gd name="connsiteX12" fmla="*/ 3508684 w 4441372"/>
                          <a:gd name="connsiteY12" fmla="*/ 908069 h 908069"/>
                          <a:gd name="connsiteX13" fmla="*/ 2909099 w 4441372"/>
                          <a:gd name="connsiteY13" fmla="*/ 908069 h 908069"/>
                          <a:gd name="connsiteX14" fmla="*/ 2265100 w 4441372"/>
                          <a:gd name="connsiteY14" fmla="*/ 908069 h 908069"/>
                          <a:gd name="connsiteX15" fmla="*/ 1798756 w 4441372"/>
                          <a:gd name="connsiteY15" fmla="*/ 908069 h 908069"/>
                          <a:gd name="connsiteX16" fmla="*/ 1332412 w 4441372"/>
                          <a:gd name="connsiteY16" fmla="*/ 908069 h 908069"/>
                          <a:gd name="connsiteX17" fmla="*/ 821654 w 4441372"/>
                          <a:gd name="connsiteY17" fmla="*/ 908069 h 908069"/>
                          <a:gd name="connsiteX18" fmla="*/ 0 w 4441372"/>
                          <a:gd name="connsiteY18" fmla="*/ 908069 h 908069"/>
                          <a:gd name="connsiteX19" fmla="*/ 0 w 4441372"/>
                          <a:gd name="connsiteY19" fmla="*/ 481277 h 908069"/>
                          <a:gd name="connsiteX20" fmla="*/ 0 w 4441372"/>
                          <a:gd name="connsiteY20" fmla="*/ 0 h 90806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441372" h="908069" fill="none" extrusionOk="0">
                            <a:moveTo>
                              <a:pt x="0" y="0"/>
                            </a:moveTo>
                            <a:cubicBezTo>
                              <a:pt x="243820" y="-39923"/>
                              <a:pt x="382122" y="56371"/>
                              <a:pt x="599585" y="0"/>
                            </a:cubicBezTo>
                            <a:cubicBezTo>
                              <a:pt x="817049" y="-56371"/>
                              <a:pt x="853598" y="38591"/>
                              <a:pt x="1021516" y="0"/>
                            </a:cubicBezTo>
                            <a:cubicBezTo>
                              <a:pt x="1189434" y="-38591"/>
                              <a:pt x="1378294" y="20034"/>
                              <a:pt x="1532273" y="0"/>
                            </a:cubicBezTo>
                            <a:cubicBezTo>
                              <a:pt x="1686252" y="-20034"/>
                              <a:pt x="1859314" y="5780"/>
                              <a:pt x="1954204" y="0"/>
                            </a:cubicBezTo>
                            <a:cubicBezTo>
                              <a:pt x="2049094" y="-5780"/>
                              <a:pt x="2249921" y="24817"/>
                              <a:pt x="2509375" y="0"/>
                            </a:cubicBezTo>
                            <a:cubicBezTo>
                              <a:pt x="2768829" y="-24817"/>
                              <a:pt x="2936275" y="46364"/>
                              <a:pt x="3108960" y="0"/>
                            </a:cubicBezTo>
                            <a:cubicBezTo>
                              <a:pt x="3281646" y="-46364"/>
                              <a:pt x="3550790" y="33034"/>
                              <a:pt x="3664132" y="0"/>
                            </a:cubicBezTo>
                            <a:cubicBezTo>
                              <a:pt x="3777474" y="-33034"/>
                              <a:pt x="4109059" y="77121"/>
                              <a:pt x="4441372" y="0"/>
                            </a:cubicBezTo>
                            <a:cubicBezTo>
                              <a:pt x="4476219" y="192853"/>
                              <a:pt x="4400379" y="344098"/>
                              <a:pt x="4441372" y="472196"/>
                            </a:cubicBezTo>
                            <a:cubicBezTo>
                              <a:pt x="4482365" y="600294"/>
                              <a:pt x="4425791" y="790454"/>
                              <a:pt x="4441372" y="908069"/>
                            </a:cubicBezTo>
                            <a:cubicBezTo>
                              <a:pt x="4312711" y="963692"/>
                              <a:pt x="4143128" y="907821"/>
                              <a:pt x="3975028" y="908069"/>
                            </a:cubicBezTo>
                            <a:cubicBezTo>
                              <a:pt x="3806928" y="908317"/>
                              <a:pt x="3686145" y="881232"/>
                              <a:pt x="3508684" y="908069"/>
                            </a:cubicBezTo>
                            <a:cubicBezTo>
                              <a:pt x="3331223" y="934906"/>
                              <a:pt x="3064853" y="886469"/>
                              <a:pt x="2909099" y="908069"/>
                            </a:cubicBezTo>
                            <a:cubicBezTo>
                              <a:pt x="2753345" y="929669"/>
                              <a:pt x="2506336" y="842514"/>
                              <a:pt x="2265100" y="908069"/>
                            </a:cubicBezTo>
                            <a:cubicBezTo>
                              <a:pt x="2023864" y="973624"/>
                              <a:pt x="1929521" y="874517"/>
                              <a:pt x="1798756" y="908069"/>
                            </a:cubicBezTo>
                            <a:cubicBezTo>
                              <a:pt x="1667991" y="941621"/>
                              <a:pt x="1493793" y="859502"/>
                              <a:pt x="1332412" y="908069"/>
                            </a:cubicBezTo>
                            <a:cubicBezTo>
                              <a:pt x="1171031" y="956636"/>
                              <a:pt x="996787" y="877577"/>
                              <a:pt x="821654" y="908069"/>
                            </a:cubicBezTo>
                            <a:cubicBezTo>
                              <a:pt x="646521" y="938561"/>
                              <a:pt x="402036" y="814490"/>
                              <a:pt x="0" y="908069"/>
                            </a:cubicBezTo>
                            <a:cubicBezTo>
                              <a:pt x="-39336" y="737563"/>
                              <a:pt x="32428" y="679094"/>
                              <a:pt x="0" y="481277"/>
                            </a:cubicBezTo>
                            <a:cubicBezTo>
                              <a:pt x="-32428" y="283460"/>
                              <a:pt x="11134" y="132275"/>
                              <a:pt x="0" y="0"/>
                            </a:cubicBezTo>
                            <a:close/>
                          </a:path>
                          <a:path w="4441372" h="908069" stroke="0" extrusionOk="0">
                            <a:moveTo>
                              <a:pt x="0" y="0"/>
                            </a:moveTo>
                            <a:cubicBezTo>
                              <a:pt x="131938" y="-9443"/>
                              <a:pt x="348993" y="59409"/>
                              <a:pt x="510758" y="0"/>
                            </a:cubicBezTo>
                            <a:cubicBezTo>
                              <a:pt x="672523" y="-59409"/>
                              <a:pt x="849294" y="37563"/>
                              <a:pt x="1021516" y="0"/>
                            </a:cubicBezTo>
                            <a:cubicBezTo>
                              <a:pt x="1193738" y="-37563"/>
                              <a:pt x="1326372" y="34128"/>
                              <a:pt x="1576687" y="0"/>
                            </a:cubicBezTo>
                            <a:cubicBezTo>
                              <a:pt x="1827002" y="-34128"/>
                              <a:pt x="1947051" y="2398"/>
                              <a:pt x="2087445" y="0"/>
                            </a:cubicBezTo>
                            <a:cubicBezTo>
                              <a:pt x="2227839" y="-2398"/>
                              <a:pt x="2497755" y="17195"/>
                              <a:pt x="2642616" y="0"/>
                            </a:cubicBezTo>
                            <a:cubicBezTo>
                              <a:pt x="2787477" y="-17195"/>
                              <a:pt x="3006887" y="24957"/>
                              <a:pt x="3242202" y="0"/>
                            </a:cubicBezTo>
                            <a:cubicBezTo>
                              <a:pt x="3477517" y="-24957"/>
                              <a:pt x="3525400" y="52156"/>
                              <a:pt x="3708546" y="0"/>
                            </a:cubicBezTo>
                            <a:cubicBezTo>
                              <a:pt x="3891692" y="-52156"/>
                              <a:pt x="4290716" y="74803"/>
                              <a:pt x="4441372" y="0"/>
                            </a:cubicBezTo>
                            <a:cubicBezTo>
                              <a:pt x="4464740" y="164439"/>
                              <a:pt x="4391395" y="300372"/>
                              <a:pt x="4441372" y="472196"/>
                            </a:cubicBezTo>
                            <a:cubicBezTo>
                              <a:pt x="4491349" y="644020"/>
                              <a:pt x="4401200" y="815499"/>
                              <a:pt x="4441372" y="908069"/>
                            </a:cubicBezTo>
                            <a:cubicBezTo>
                              <a:pt x="4258772" y="940896"/>
                              <a:pt x="4227155" y="901654"/>
                              <a:pt x="4019442" y="908069"/>
                            </a:cubicBezTo>
                            <a:cubicBezTo>
                              <a:pt x="3811729" y="914484"/>
                              <a:pt x="3555199" y="887267"/>
                              <a:pt x="3375443" y="908069"/>
                            </a:cubicBezTo>
                            <a:cubicBezTo>
                              <a:pt x="3195687" y="928871"/>
                              <a:pt x="2880508" y="876591"/>
                              <a:pt x="2731444" y="908069"/>
                            </a:cubicBezTo>
                            <a:cubicBezTo>
                              <a:pt x="2582380" y="939547"/>
                              <a:pt x="2428635" y="892948"/>
                              <a:pt x="2309513" y="908069"/>
                            </a:cubicBezTo>
                            <a:cubicBezTo>
                              <a:pt x="2190391" y="923190"/>
                              <a:pt x="1799692" y="857292"/>
                              <a:pt x="1665515" y="908069"/>
                            </a:cubicBezTo>
                            <a:cubicBezTo>
                              <a:pt x="1531338" y="958846"/>
                              <a:pt x="1403918" y="898679"/>
                              <a:pt x="1199170" y="908069"/>
                            </a:cubicBezTo>
                            <a:cubicBezTo>
                              <a:pt x="994423" y="917459"/>
                              <a:pt x="865565" y="879064"/>
                              <a:pt x="643999" y="908069"/>
                            </a:cubicBezTo>
                            <a:cubicBezTo>
                              <a:pt x="422433" y="937074"/>
                              <a:pt x="158608" y="886659"/>
                              <a:pt x="0" y="908069"/>
                            </a:cubicBezTo>
                            <a:cubicBezTo>
                              <a:pt x="-3549" y="695944"/>
                              <a:pt x="25616" y="565127"/>
                              <a:pt x="0" y="454035"/>
                            </a:cubicBezTo>
                            <a:cubicBezTo>
                              <a:pt x="-25616" y="342943"/>
                              <a:pt x="10330" y="1035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DAE304-D685-9E60-9A5A-4A581BDA81A8}"/>
                  </a:ext>
                </a:extLst>
              </p:cNvPr>
              <p:cNvSpPr txBox="1"/>
              <p:nvPr/>
            </p:nvSpPr>
            <p:spPr>
              <a:xfrm>
                <a:off x="205274" y="3123110"/>
                <a:ext cx="2743200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&gt;40)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DAE304-D685-9E60-9A5A-4A581BDA8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4" y="3123110"/>
                <a:ext cx="27432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3BAB8B-4B99-9B4D-D207-CD75C7D8ABEF}"/>
                  </a:ext>
                </a:extLst>
              </p:cNvPr>
              <p:cNvSpPr txBox="1"/>
              <p:nvPr/>
            </p:nvSpPr>
            <p:spPr>
              <a:xfrm>
                <a:off x="3912637" y="3144107"/>
                <a:ext cx="3094652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≤40)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3BAB8B-4B99-9B4D-D207-CD75C7D8A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2637" y="3144107"/>
                <a:ext cx="309465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FC2D2C-06AE-329B-3119-564F12304194}"/>
                  </a:ext>
                </a:extLst>
              </p:cNvPr>
              <p:cNvSpPr txBox="1"/>
              <p:nvPr/>
            </p:nvSpPr>
            <p:spPr>
              <a:xfrm>
                <a:off x="7971452" y="2837067"/>
                <a:ext cx="4755502" cy="1198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40−29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FC2D2C-06AE-329B-3119-564F12304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452" y="2837067"/>
                <a:ext cx="4755502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CFFE2F-EA28-2855-92E7-1A2929BBEEEB}"/>
                  </a:ext>
                </a:extLst>
              </p:cNvPr>
              <p:cNvSpPr txBox="1"/>
              <p:nvPr/>
            </p:nvSpPr>
            <p:spPr>
              <a:xfrm>
                <a:off x="11551294" y="4439745"/>
                <a:ext cx="296713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≤2.2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CFFE2F-EA28-2855-92E7-1A2929BBE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294" y="4439745"/>
                <a:ext cx="296713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2A0D09-D4DF-7E94-28B3-5C28EF298687}"/>
                  </a:ext>
                </a:extLst>
              </p:cNvPr>
              <p:cNvSpPr txBox="1"/>
              <p:nvPr/>
            </p:nvSpPr>
            <p:spPr>
              <a:xfrm>
                <a:off x="11551293" y="5463734"/>
                <a:ext cx="296713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2.2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2A0D09-D4DF-7E94-28B3-5C28EF298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293" y="5463734"/>
                <a:ext cx="296713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44FD5F-BCE5-54F8-CC3A-ACDB14D93F9B}"/>
                  </a:ext>
                </a:extLst>
              </p:cNvPr>
              <p:cNvSpPr txBox="1"/>
              <p:nvPr/>
            </p:nvSpPr>
            <p:spPr>
              <a:xfrm>
                <a:off x="11551295" y="6429543"/>
                <a:ext cx="2967133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0.0139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44FD5F-BCE5-54F8-CC3A-ACDB14D93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1295" y="6429543"/>
                <a:ext cx="296713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Types of Frequency Distribution | Nave">
            <a:extLst>
              <a:ext uri="{FF2B5EF4-FFF2-40B4-BE49-F238E27FC236}">
                <a16:creationId xmlns:a16="http://schemas.microsoft.com/office/drawing/2014/main" id="{C4EFE935-C191-DD59-7D1E-4E6B5C146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4" r="15425"/>
          <a:stretch/>
        </p:blipFill>
        <p:spPr bwMode="auto">
          <a:xfrm>
            <a:off x="1073020" y="3911604"/>
            <a:ext cx="6714787" cy="39792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56D6E20-C702-79E5-8241-2E6947B2C50C}"/>
              </a:ext>
            </a:extLst>
          </p:cNvPr>
          <p:cNvCxnSpPr/>
          <p:nvPr/>
        </p:nvCxnSpPr>
        <p:spPr>
          <a:xfrm>
            <a:off x="5150498" y="5316449"/>
            <a:ext cx="0" cy="2574395"/>
          </a:xfrm>
          <a:prstGeom prst="line">
            <a:avLst/>
          </a:prstGeom>
          <a:ln w="19050">
            <a:solidFill>
              <a:srgbClr val="C0000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4CA7BD0-0545-6D1D-456D-798056374D34}"/>
              </a:ext>
            </a:extLst>
          </p:cNvPr>
          <p:cNvSpPr/>
          <p:nvPr/>
        </p:nvSpPr>
        <p:spPr>
          <a:xfrm>
            <a:off x="5154436" y="5322927"/>
            <a:ext cx="2635262" cy="2567964"/>
          </a:xfrm>
          <a:custGeom>
            <a:avLst/>
            <a:gdLst>
              <a:gd name="connsiteX0" fmla="*/ 17639 w 2635262"/>
              <a:gd name="connsiteY0" fmla="*/ 1548 h 2567964"/>
              <a:gd name="connsiteX1" fmla="*/ 17639 w 2635262"/>
              <a:gd name="connsiteY1" fmla="*/ 658773 h 2567964"/>
              <a:gd name="connsiteX2" fmla="*/ 17639 w 2635262"/>
              <a:gd name="connsiteY2" fmla="*/ 1296948 h 2567964"/>
              <a:gd name="connsiteX3" fmla="*/ 27164 w 2635262"/>
              <a:gd name="connsiteY3" fmla="*/ 2230398 h 2567964"/>
              <a:gd name="connsiteX4" fmla="*/ 27164 w 2635262"/>
              <a:gd name="connsiteY4" fmla="*/ 2563773 h 2567964"/>
              <a:gd name="connsiteX5" fmla="*/ 198614 w 2635262"/>
              <a:gd name="connsiteY5" fmla="*/ 2401848 h 2567964"/>
              <a:gd name="connsiteX6" fmla="*/ 198614 w 2635262"/>
              <a:gd name="connsiteY6" fmla="*/ 2554248 h 2567964"/>
              <a:gd name="connsiteX7" fmla="*/ 2494139 w 2635262"/>
              <a:gd name="connsiteY7" fmla="*/ 2554248 h 2567964"/>
              <a:gd name="connsiteX8" fmla="*/ 2322689 w 2635262"/>
              <a:gd name="connsiteY8" fmla="*/ 2497098 h 2567964"/>
              <a:gd name="connsiteX9" fmla="*/ 1798814 w 2635262"/>
              <a:gd name="connsiteY9" fmla="*/ 2363748 h 2567964"/>
              <a:gd name="connsiteX10" fmla="*/ 1341614 w 2635262"/>
              <a:gd name="connsiteY10" fmla="*/ 2087523 h 2567964"/>
              <a:gd name="connsiteX11" fmla="*/ 922514 w 2635262"/>
              <a:gd name="connsiteY11" fmla="*/ 1658898 h 2567964"/>
              <a:gd name="connsiteX12" fmla="*/ 655814 w 2635262"/>
              <a:gd name="connsiteY12" fmla="*/ 1268373 h 2567964"/>
              <a:gd name="connsiteX13" fmla="*/ 455789 w 2635262"/>
              <a:gd name="connsiteY13" fmla="*/ 887373 h 2567964"/>
              <a:gd name="connsiteX14" fmla="*/ 255764 w 2635262"/>
              <a:gd name="connsiteY14" fmla="*/ 487323 h 2567964"/>
              <a:gd name="connsiteX15" fmla="*/ 17639 w 2635262"/>
              <a:gd name="connsiteY15" fmla="*/ 1548 h 2567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35262" h="2567964">
                <a:moveTo>
                  <a:pt x="17639" y="1548"/>
                </a:moveTo>
                <a:cubicBezTo>
                  <a:pt x="-22049" y="30123"/>
                  <a:pt x="17639" y="658773"/>
                  <a:pt x="17639" y="658773"/>
                </a:cubicBezTo>
                <a:cubicBezTo>
                  <a:pt x="17639" y="874673"/>
                  <a:pt x="16051" y="1035011"/>
                  <a:pt x="17639" y="1296948"/>
                </a:cubicBezTo>
                <a:cubicBezTo>
                  <a:pt x="19227" y="1558886"/>
                  <a:pt x="25577" y="2019261"/>
                  <a:pt x="27164" y="2230398"/>
                </a:cubicBezTo>
                <a:cubicBezTo>
                  <a:pt x="28752" y="2441536"/>
                  <a:pt x="-1411" y="2535198"/>
                  <a:pt x="27164" y="2563773"/>
                </a:cubicBezTo>
                <a:cubicBezTo>
                  <a:pt x="55739" y="2592348"/>
                  <a:pt x="170039" y="2403436"/>
                  <a:pt x="198614" y="2401848"/>
                </a:cubicBezTo>
                <a:cubicBezTo>
                  <a:pt x="227189" y="2400261"/>
                  <a:pt x="-183974" y="2528848"/>
                  <a:pt x="198614" y="2554248"/>
                </a:cubicBezTo>
                <a:cubicBezTo>
                  <a:pt x="581202" y="2579648"/>
                  <a:pt x="2140127" y="2563773"/>
                  <a:pt x="2494139" y="2554248"/>
                </a:cubicBezTo>
                <a:cubicBezTo>
                  <a:pt x="2848151" y="2544723"/>
                  <a:pt x="2438577" y="2528848"/>
                  <a:pt x="2322689" y="2497098"/>
                </a:cubicBezTo>
                <a:cubicBezTo>
                  <a:pt x="2206802" y="2465348"/>
                  <a:pt x="1962327" y="2432011"/>
                  <a:pt x="1798814" y="2363748"/>
                </a:cubicBezTo>
                <a:cubicBezTo>
                  <a:pt x="1635301" y="2295485"/>
                  <a:pt x="1487664" y="2204998"/>
                  <a:pt x="1341614" y="2087523"/>
                </a:cubicBezTo>
                <a:cubicBezTo>
                  <a:pt x="1195564" y="1970048"/>
                  <a:pt x="1036814" y="1795423"/>
                  <a:pt x="922514" y="1658898"/>
                </a:cubicBezTo>
                <a:cubicBezTo>
                  <a:pt x="808214" y="1522373"/>
                  <a:pt x="733602" y="1396961"/>
                  <a:pt x="655814" y="1268373"/>
                </a:cubicBezTo>
                <a:cubicBezTo>
                  <a:pt x="578027" y="1139786"/>
                  <a:pt x="522464" y="1017548"/>
                  <a:pt x="455789" y="887373"/>
                </a:cubicBezTo>
                <a:cubicBezTo>
                  <a:pt x="389114" y="757198"/>
                  <a:pt x="328789" y="627023"/>
                  <a:pt x="255764" y="487323"/>
                </a:cubicBezTo>
                <a:cubicBezTo>
                  <a:pt x="182739" y="347623"/>
                  <a:pt x="57327" y="-27027"/>
                  <a:pt x="17639" y="1548"/>
                </a:cubicBezTo>
                <a:close/>
              </a:path>
            </a:pathLst>
          </a:cu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Suppose that the average temperature in July in a certain region is a normal random variable with parameters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3200" dirty="0"/>
                  <a:t>. Find the probability that in a given year the average temperature in July in that region will be,</a:t>
                </a:r>
              </a:p>
              <a:p>
                <a:pPr algn="just"/>
                <a:endParaRPr lang="en-US" sz="3200" dirty="0"/>
              </a:p>
              <a:p>
                <a:pPr marL="843534" lvl="1" indent="-514350" algn="just">
                  <a:buFont typeface="+mj-lt"/>
                  <a:buAutoNum type="alphaLcPeriod"/>
                </a:pPr>
                <a:r>
                  <a:rPr lang="en-US" sz="2960" dirty="0"/>
                  <a:t>Above </a:t>
                </a:r>
                <a14:m>
                  <m:oMath xmlns:m="http://schemas.openxmlformats.org/officeDocument/2006/math">
                    <m:r>
                      <a:rPr lang="en-US" sz="2960" b="0" i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960" dirty="0"/>
                  <a:t> (Ans: 0.00228)</a:t>
                </a:r>
              </a:p>
              <a:p>
                <a:pPr marL="843534" lvl="1" indent="-514350" algn="just">
                  <a:buFont typeface="+mj-lt"/>
                  <a:buAutoNum type="alphaLcPeriod"/>
                </a:pPr>
                <a:r>
                  <a:rPr lang="en-US" sz="2960" dirty="0"/>
                  <a:t>Below </a:t>
                </a: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95°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960" dirty="0"/>
                  <a:t> (Ans: 0.8413)</a:t>
                </a:r>
              </a:p>
              <a:p>
                <a:pPr marL="843534" lvl="1" indent="-514350" algn="just">
                  <a:buFont typeface="+mj-lt"/>
                  <a:buAutoNum type="alphaLcPeriod"/>
                </a:pPr>
                <a:r>
                  <a:rPr lang="en-US" sz="2960" dirty="0"/>
                  <a:t>Between </a:t>
                </a: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85°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960" dirty="0"/>
                  <a:t> and </a:t>
                </a: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95°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960" dirty="0"/>
                  <a:t> </a:t>
                </a:r>
                <a:r>
                  <a:rPr lang="en-US" sz="2960"/>
                  <a:t>(Ans: 0.6826)</a:t>
                </a:r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61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3CE8B8-8455-1913-31F5-C8A759952E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283818" y="97470"/>
                <a:ext cx="12070080" cy="1931213"/>
              </a:xfrm>
            </p:spPr>
            <p:txBody>
              <a:bodyPr/>
              <a:lstStyle/>
              <a:p>
                <a:r>
                  <a:rPr lang="en-US" dirty="0"/>
                  <a:t>3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dirty="0"/>
                  <a:t> Rules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3CE8B8-8455-1913-31F5-C8A759952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283818" y="97470"/>
                <a:ext cx="12070080" cy="19312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 descr="The confidence intervals correspond to 3-sigma rule of the normal... |  Download Scientific Diagram">
            <a:extLst>
              <a:ext uri="{FF2B5EF4-FFF2-40B4-BE49-F238E27FC236}">
                <a16:creationId xmlns:a16="http://schemas.microsoft.com/office/drawing/2014/main" id="{7D570082-5F55-7AE2-0422-29DB219D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22" y="1685783"/>
            <a:ext cx="11765356" cy="611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AB28E8-C316-9D9E-8DEF-9588B5851C49}"/>
                  </a:ext>
                </a:extLst>
              </p:cNvPr>
              <p:cNvSpPr txBox="1"/>
              <p:nvPr/>
            </p:nvSpPr>
            <p:spPr>
              <a:xfrm>
                <a:off x="8610600" y="1167767"/>
                <a:ext cx="579120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AB28E8-C316-9D9E-8DEF-9588B5851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167767"/>
                <a:ext cx="57912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25A4E8-3FCE-9446-071E-9D3F20CEE595}"/>
                  </a:ext>
                </a:extLst>
              </p:cNvPr>
              <p:cNvSpPr txBox="1"/>
              <p:nvPr/>
            </p:nvSpPr>
            <p:spPr>
              <a:xfrm>
                <a:off x="8610600" y="306851"/>
                <a:ext cx="579120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=0.68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25A4E8-3FCE-9446-071E-9D3F20CEE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306851"/>
                <a:ext cx="579120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029DE-085A-B3C2-1016-57F41A1A8529}"/>
                  </a:ext>
                </a:extLst>
              </p:cNvPr>
              <p:cNvSpPr txBox="1"/>
              <p:nvPr/>
            </p:nvSpPr>
            <p:spPr>
              <a:xfrm>
                <a:off x="8610600" y="2028683"/>
                <a:ext cx="5791200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=0.99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C029DE-085A-B3C2-1016-57F41A1A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028683"/>
                <a:ext cx="579120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08DF11-FF58-F696-7477-E3BC3ABB293F}"/>
                  </a:ext>
                </a:extLst>
              </p:cNvPr>
              <p:cNvSpPr txBox="1"/>
              <p:nvPr/>
            </p:nvSpPr>
            <p:spPr>
              <a:xfrm>
                <a:off x="228600" y="1775305"/>
                <a:ext cx="4362061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30&lt;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&lt;34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=0.68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08DF11-FF58-F696-7477-E3BC3ABB2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75305"/>
                <a:ext cx="436206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434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The IQ score of students follows normal distribution with mean 100 and standard deviation 16. In what interval would you expect the central 95% of IQ scores to be found?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Here,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endParaRPr lang="en-US" sz="3200" b="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We know that,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=0.95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F35F8A-87C6-9231-F029-B1611C5309B3}"/>
                  </a:ext>
                </a:extLst>
              </p:cNvPr>
              <p:cNvSpPr txBox="1"/>
              <p:nvPr/>
            </p:nvSpPr>
            <p:spPr>
              <a:xfrm>
                <a:off x="875549" y="6360250"/>
                <a:ext cx="5916177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=100−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2×16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=68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BF35F8A-87C6-9231-F029-B1611C530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9" y="6360250"/>
                <a:ext cx="591617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88571-FED8-5A51-C06E-627909CAA8DB}"/>
                  </a:ext>
                </a:extLst>
              </p:cNvPr>
              <p:cNvSpPr txBox="1"/>
              <p:nvPr/>
            </p:nvSpPr>
            <p:spPr>
              <a:xfrm>
                <a:off x="7837922" y="6360250"/>
                <a:ext cx="5916177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=100+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2×16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=132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A88571-FED8-5A51-C06E-627909CAA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922" y="6360250"/>
                <a:ext cx="591617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D426E2B-40EA-C606-1774-503BE1B5EBE3}"/>
              </a:ext>
            </a:extLst>
          </p:cNvPr>
          <p:cNvSpPr txBox="1"/>
          <p:nvPr/>
        </p:nvSpPr>
        <p:spPr>
          <a:xfrm>
            <a:off x="7826492" y="3703192"/>
            <a:ext cx="6559657" cy="1077218"/>
          </a:xfrm>
          <a:custGeom>
            <a:avLst/>
            <a:gdLst>
              <a:gd name="connsiteX0" fmla="*/ 0 w 6559657"/>
              <a:gd name="connsiteY0" fmla="*/ 0 h 1077218"/>
              <a:gd name="connsiteX1" fmla="*/ 459176 w 6559657"/>
              <a:gd name="connsiteY1" fmla="*/ 0 h 1077218"/>
              <a:gd name="connsiteX2" fmla="*/ 1115142 w 6559657"/>
              <a:gd name="connsiteY2" fmla="*/ 0 h 1077218"/>
              <a:gd name="connsiteX3" fmla="*/ 1639914 w 6559657"/>
              <a:gd name="connsiteY3" fmla="*/ 0 h 1077218"/>
              <a:gd name="connsiteX4" fmla="*/ 2230283 w 6559657"/>
              <a:gd name="connsiteY4" fmla="*/ 0 h 1077218"/>
              <a:gd name="connsiteX5" fmla="*/ 3017442 w 6559657"/>
              <a:gd name="connsiteY5" fmla="*/ 0 h 1077218"/>
              <a:gd name="connsiteX6" fmla="*/ 3804601 w 6559657"/>
              <a:gd name="connsiteY6" fmla="*/ 0 h 1077218"/>
              <a:gd name="connsiteX7" fmla="*/ 4394970 w 6559657"/>
              <a:gd name="connsiteY7" fmla="*/ 0 h 1077218"/>
              <a:gd name="connsiteX8" fmla="*/ 4919743 w 6559657"/>
              <a:gd name="connsiteY8" fmla="*/ 0 h 1077218"/>
              <a:gd name="connsiteX9" fmla="*/ 5641305 w 6559657"/>
              <a:gd name="connsiteY9" fmla="*/ 0 h 1077218"/>
              <a:gd name="connsiteX10" fmla="*/ 6559657 w 6559657"/>
              <a:gd name="connsiteY10" fmla="*/ 0 h 1077218"/>
              <a:gd name="connsiteX11" fmla="*/ 6559657 w 6559657"/>
              <a:gd name="connsiteY11" fmla="*/ 538609 h 1077218"/>
              <a:gd name="connsiteX12" fmla="*/ 6559657 w 6559657"/>
              <a:gd name="connsiteY12" fmla="*/ 1077218 h 1077218"/>
              <a:gd name="connsiteX13" fmla="*/ 5969288 w 6559657"/>
              <a:gd name="connsiteY13" fmla="*/ 1077218 h 1077218"/>
              <a:gd name="connsiteX14" fmla="*/ 5510112 w 6559657"/>
              <a:gd name="connsiteY14" fmla="*/ 1077218 h 1077218"/>
              <a:gd name="connsiteX15" fmla="*/ 4919743 w 6559657"/>
              <a:gd name="connsiteY15" fmla="*/ 1077218 h 1077218"/>
              <a:gd name="connsiteX16" fmla="*/ 4198180 w 6559657"/>
              <a:gd name="connsiteY16" fmla="*/ 1077218 h 1077218"/>
              <a:gd name="connsiteX17" fmla="*/ 3739004 w 6559657"/>
              <a:gd name="connsiteY17" fmla="*/ 1077218 h 1077218"/>
              <a:gd name="connsiteX18" fmla="*/ 3083039 w 6559657"/>
              <a:gd name="connsiteY18" fmla="*/ 1077218 h 1077218"/>
              <a:gd name="connsiteX19" fmla="*/ 2361477 w 6559657"/>
              <a:gd name="connsiteY19" fmla="*/ 1077218 h 1077218"/>
              <a:gd name="connsiteX20" fmla="*/ 1705511 w 6559657"/>
              <a:gd name="connsiteY20" fmla="*/ 1077218 h 1077218"/>
              <a:gd name="connsiteX21" fmla="*/ 1180738 w 6559657"/>
              <a:gd name="connsiteY21" fmla="*/ 1077218 h 1077218"/>
              <a:gd name="connsiteX22" fmla="*/ 655966 w 6559657"/>
              <a:gd name="connsiteY22" fmla="*/ 1077218 h 1077218"/>
              <a:gd name="connsiteX23" fmla="*/ 0 w 6559657"/>
              <a:gd name="connsiteY23" fmla="*/ 1077218 h 1077218"/>
              <a:gd name="connsiteX24" fmla="*/ 0 w 6559657"/>
              <a:gd name="connsiteY24" fmla="*/ 538609 h 1077218"/>
              <a:gd name="connsiteX25" fmla="*/ 0 w 6559657"/>
              <a:gd name="connsiteY25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559657" h="1077218" fill="none" extrusionOk="0">
                <a:moveTo>
                  <a:pt x="0" y="0"/>
                </a:moveTo>
                <a:cubicBezTo>
                  <a:pt x="226049" y="-21125"/>
                  <a:pt x="295788" y="-14876"/>
                  <a:pt x="459176" y="0"/>
                </a:cubicBezTo>
                <a:cubicBezTo>
                  <a:pt x="622564" y="14876"/>
                  <a:pt x="959349" y="26288"/>
                  <a:pt x="1115142" y="0"/>
                </a:cubicBezTo>
                <a:cubicBezTo>
                  <a:pt x="1270935" y="-26288"/>
                  <a:pt x="1427864" y="24424"/>
                  <a:pt x="1639914" y="0"/>
                </a:cubicBezTo>
                <a:cubicBezTo>
                  <a:pt x="1851964" y="-24424"/>
                  <a:pt x="2016372" y="-2163"/>
                  <a:pt x="2230283" y="0"/>
                </a:cubicBezTo>
                <a:cubicBezTo>
                  <a:pt x="2444194" y="2163"/>
                  <a:pt x="2639204" y="-22817"/>
                  <a:pt x="3017442" y="0"/>
                </a:cubicBezTo>
                <a:cubicBezTo>
                  <a:pt x="3395680" y="22817"/>
                  <a:pt x="3545529" y="-13503"/>
                  <a:pt x="3804601" y="0"/>
                </a:cubicBezTo>
                <a:cubicBezTo>
                  <a:pt x="4063673" y="13503"/>
                  <a:pt x="4142761" y="-16531"/>
                  <a:pt x="4394970" y="0"/>
                </a:cubicBezTo>
                <a:cubicBezTo>
                  <a:pt x="4647179" y="16531"/>
                  <a:pt x="4781669" y="1951"/>
                  <a:pt x="4919743" y="0"/>
                </a:cubicBezTo>
                <a:cubicBezTo>
                  <a:pt x="5057817" y="-1951"/>
                  <a:pt x="5281756" y="-19911"/>
                  <a:pt x="5641305" y="0"/>
                </a:cubicBezTo>
                <a:cubicBezTo>
                  <a:pt x="6000854" y="19911"/>
                  <a:pt x="6275400" y="-8515"/>
                  <a:pt x="6559657" y="0"/>
                </a:cubicBezTo>
                <a:cubicBezTo>
                  <a:pt x="6574381" y="241379"/>
                  <a:pt x="6538700" y="317667"/>
                  <a:pt x="6559657" y="538609"/>
                </a:cubicBezTo>
                <a:cubicBezTo>
                  <a:pt x="6580614" y="759551"/>
                  <a:pt x="6571309" y="885626"/>
                  <a:pt x="6559657" y="1077218"/>
                </a:cubicBezTo>
                <a:cubicBezTo>
                  <a:pt x="6396526" y="1104607"/>
                  <a:pt x="6125371" y="1065831"/>
                  <a:pt x="5969288" y="1077218"/>
                </a:cubicBezTo>
                <a:cubicBezTo>
                  <a:pt x="5813205" y="1088605"/>
                  <a:pt x="5625143" y="1069183"/>
                  <a:pt x="5510112" y="1077218"/>
                </a:cubicBezTo>
                <a:cubicBezTo>
                  <a:pt x="5395081" y="1085253"/>
                  <a:pt x="5117239" y="1088859"/>
                  <a:pt x="4919743" y="1077218"/>
                </a:cubicBezTo>
                <a:cubicBezTo>
                  <a:pt x="4722247" y="1065577"/>
                  <a:pt x="4456162" y="1047020"/>
                  <a:pt x="4198180" y="1077218"/>
                </a:cubicBezTo>
                <a:cubicBezTo>
                  <a:pt x="3940198" y="1107416"/>
                  <a:pt x="3894838" y="1060165"/>
                  <a:pt x="3739004" y="1077218"/>
                </a:cubicBezTo>
                <a:cubicBezTo>
                  <a:pt x="3583170" y="1094271"/>
                  <a:pt x="3299475" y="1062378"/>
                  <a:pt x="3083039" y="1077218"/>
                </a:cubicBezTo>
                <a:cubicBezTo>
                  <a:pt x="2866604" y="1092058"/>
                  <a:pt x="2673978" y="1055160"/>
                  <a:pt x="2361477" y="1077218"/>
                </a:cubicBezTo>
                <a:cubicBezTo>
                  <a:pt x="2048976" y="1099276"/>
                  <a:pt x="1849877" y="1066983"/>
                  <a:pt x="1705511" y="1077218"/>
                </a:cubicBezTo>
                <a:cubicBezTo>
                  <a:pt x="1561145" y="1087453"/>
                  <a:pt x="1377536" y="1078516"/>
                  <a:pt x="1180738" y="1077218"/>
                </a:cubicBezTo>
                <a:cubicBezTo>
                  <a:pt x="983940" y="1075920"/>
                  <a:pt x="800930" y="1084600"/>
                  <a:pt x="655966" y="1077218"/>
                </a:cubicBezTo>
                <a:cubicBezTo>
                  <a:pt x="511002" y="1069836"/>
                  <a:pt x="199657" y="1065787"/>
                  <a:pt x="0" y="1077218"/>
                </a:cubicBezTo>
                <a:cubicBezTo>
                  <a:pt x="-4552" y="838076"/>
                  <a:pt x="-2430" y="767353"/>
                  <a:pt x="0" y="538609"/>
                </a:cubicBezTo>
                <a:cubicBezTo>
                  <a:pt x="2430" y="309865"/>
                  <a:pt x="3676" y="220695"/>
                  <a:pt x="0" y="0"/>
                </a:cubicBezTo>
                <a:close/>
              </a:path>
              <a:path w="6559657" h="1077218" stroke="0" extrusionOk="0">
                <a:moveTo>
                  <a:pt x="0" y="0"/>
                </a:moveTo>
                <a:cubicBezTo>
                  <a:pt x="207019" y="28236"/>
                  <a:pt x="452320" y="-28610"/>
                  <a:pt x="590369" y="0"/>
                </a:cubicBezTo>
                <a:cubicBezTo>
                  <a:pt x="728418" y="28610"/>
                  <a:pt x="1052756" y="13993"/>
                  <a:pt x="1246335" y="0"/>
                </a:cubicBezTo>
                <a:cubicBezTo>
                  <a:pt x="1439914" y="-13993"/>
                  <a:pt x="1723402" y="-23612"/>
                  <a:pt x="1967897" y="0"/>
                </a:cubicBezTo>
                <a:cubicBezTo>
                  <a:pt x="2212392" y="23612"/>
                  <a:pt x="2328805" y="-14034"/>
                  <a:pt x="2427073" y="0"/>
                </a:cubicBezTo>
                <a:cubicBezTo>
                  <a:pt x="2525341" y="14034"/>
                  <a:pt x="2766152" y="9640"/>
                  <a:pt x="3017442" y="0"/>
                </a:cubicBezTo>
                <a:cubicBezTo>
                  <a:pt x="3268732" y="-9640"/>
                  <a:pt x="3395994" y="11955"/>
                  <a:pt x="3607811" y="0"/>
                </a:cubicBezTo>
                <a:cubicBezTo>
                  <a:pt x="3819628" y="-11955"/>
                  <a:pt x="4006152" y="5157"/>
                  <a:pt x="4198180" y="0"/>
                </a:cubicBezTo>
                <a:cubicBezTo>
                  <a:pt x="4390208" y="-5157"/>
                  <a:pt x="4528763" y="-1512"/>
                  <a:pt x="4657356" y="0"/>
                </a:cubicBezTo>
                <a:cubicBezTo>
                  <a:pt x="4785949" y="1512"/>
                  <a:pt x="5028326" y="18927"/>
                  <a:pt x="5247726" y="0"/>
                </a:cubicBezTo>
                <a:cubicBezTo>
                  <a:pt x="5467126" y="-18927"/>
                  <a:pt x="5658865" y="-2860"/>
                  <a:pt x="5969288" y="0"/>
                </a:cubicBezTo>
                <a:cubicBezTo>
                  <a:pt x="6279711" y="2860"/>
                  <a:pt x="6307784" y="23268"/>
                  <a:pt x="6559657" y="0"/>
                </a:cubicBezTo>
                <a:cubicBezTo>
                  <a:pt x="6533950" y="230408"/>
                  <a:pt x="6585037" y="289822"/>
                  <a:pt x="6559657" y="517065"/>
                </a:cubicBezTo>
                <a:cubicBezTo>
                  <a:pt x="6534277" y="744308"/>
                  <a:pt x="6575334" y="825571"/>
                  <a:pt x="6559657" y="1077218"/>
                </a:cubicBezTo>
                <a:cubicBezTo>
                  <a:pt x="6358607" y="1052503"/>
                  <a:pt x="6222182" y="1096205"/>
                  <a:pt x="6034884" y="1077218"/>
                </a:cubicBezTo>
                <a:cubicBezTo>
                  <a:pt x="5847586" y="1058231"/>
                  <a:pt x="5646657" y="1076273"/>
                  <a:pt x="5444515" y="1077218"/>
                </a:cubicBezTo>
                <a:cubicBezTo>
                  <a:pt x="5242373" y="1078163"/>
                  <a:pt x="5092671" y="1101344"/>
                  <a:pt x="4919743" y="1077218"/>
                </a:cubicBezTo>
                <a:cubicBezTo>
                  <a:pt x="4746815" y="1053092"/>
                  <a:pt x="4446958" y="1049666"/>
                  <a:pt x="4198180" y="1077218"/>
                </a:cubicBezTo>
                <a:cubicBezTo>
                  <a:pt x="3949402" y="1104770"/>
                  <a:pt x="3914232" y="1072405"/>
                  <a:pt x="3673408" y="1077218"/>
                </a:cubicBezTo>
                <a:cubicBezTo>
                  <a:pt x="3432584" y="1082031"/>
                  <a:pt x="3259193" y="1079848"/>
                  <a:pt x="3148635" y="1077218"/>
                </a:cubicBezTo>
                <a:cubicBezTo>
                  <a:pt x="3038077" y="1074588"/>
                  <a:pt x="2754850" y="1077095"/>
                  <a:pt x="2558266" y="1077218"/>
                </a:cubicBezTo>
                <a:cubicBezTo>
                  <a:pt x="2361682" y="1077341"/>
                  <a:pt x="2103696" y="1075784"/>
                  <a:pt x="1967897" y="1077218"/>
                </a:cubicBezTo>
                <a:cubicBezTo>
                  <a:pt x="1832098" y="1078652"/>
                  <a:pt x="1426940" y="1091407"/>
                  <a:pt x="1246335" y="1077218"/>
                </a:cubicBezTo>
                <a:cubicBezTo>
                  <a:pt x="1065730" y="1063029"/>
                  <a:pt x="953010" y="1068272"/>
                  <a:pt x="721562" y="1077218"/>
                </a:cubicBezTo>
                <a:cubicBezTo>
                  <a:pt x="490114" y="1086164"/>
                  <a:pt x="274579" y="1093637"/>
                  <a:pt x="0" y="1077218"/>
                </a:cubicBezTo>
                <a:cubicBezTo>
                  <a:pt x="-9915" y="942452"/>
                  <a:pt x="-11592" y="792367"/>
                  <a:pt x="0" y="549381"/>
                </a:cubicBezTo>
                <a:cubicBezTo>
                  <a:pt x="11592" y="306395"/>
                  <a:pt x="-3824" y="144375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226727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It is expected that 95% of students have an IQ between 68 and 132</a:t>
            </a:r>
          </a:p>
        </p:txBody>
      </p:sp>
    </p:spTree>
    <p:extLst>
      <p:ext uri="{BB962C8B-B14F-4D97-AF65-F5344CB8AC3E}">
        <p14:creationId xmlns:p14="http://schemas.microsoft.com/office/powerpoint/2010/main" val="1290570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For what value of “c”,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sz="3200" b="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≤2.33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=0.99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B9C42CB-B9F9-C6B7-D961-53F1A2A06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627" y="40320"/>
            <a:ext cx="5354552" cy="81321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6917ED-44D5-F28C-72CA-505FFD977C6F}"/>
                  </a:ext>
                </a:extLst>
              </p:cNvPr>
              <p:cNvSpPr txBox="1"/>
              <p:nvPr/>
            </p:nvSpPr>
            <p:spPr>
              <a:xfrm>
                <a:off x="2649894" y="6867331"/>
                <a:ext cx="2983702" cy="1017523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−100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=2.33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6917ED-44D5-F28C-72CA-505FFD977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894" y="6867331"/>
                <a:ext cx="2983702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E4EC9E-F625-522A-DE62-EEE266032410}"/>
                  </a:ext>
                </a:extLst>
              </p:cNvPr>
              <p:cNvSpPr txBox="1"/>
              <p:nvPr/>
            </p:nvSpPr>
            <p:spPr>
              <a:xfrm>
                <a:off x="5823958" y="7097756"/>
                <a:ext cx="1586653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=???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E4EC9E-F625-522A-DE62-EEE266032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958" y="7097756"/>
                <a:ext cx="15866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5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81937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 company pays its employees and average wage of $5.25 per hour with a standard deviation of 60 cents. If the wages are approximately normally distributed,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What percentage of the employees receive wages between $4.75 and $5.69 per </a:t>
            </a:r>
            <a:r>
              <a:rPr lang="en-US" sz="3200"/>
              <a:t>hour?</a:t>
            </a:r>
          </a:p>
          <a:p>
            <a:pPr marL="514350" indent="-514350" algn="just">
              <a:buFont typeface="+mj-lt"/>
              <a:buAutoNum type="alphaLcParenR"/>
            </a:pPr>
            <a:endParaRPr lang="en-US" sz="3200" dirty="0"/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Calculate the lowest cut off wages value for 10% employees.</a:t>
            </a:r>
          </a:p>
          <a:p>
            <a:pPr marL="514350" indent="-514350" algn="just">
              <a:buFont typeface="+mj-lt"/>
              <a:buAutoNum type="alphaLcParenR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01387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2265746" y="3437637"/>
            <a:ext cx="10655123" cy="236449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Properties 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Mean is the middle value and divides the area in half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Mean = Median = Mode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Symmetric and Mesokurtic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Bell-shaped curve</a:t>
            </a:r>
          </a:p>
        </p:txBody>
      </p:sp>
      <p:pic>
        <p:nvPicPr>
          <p:cNvPr id="3074" name="Picture 2" descr="68-95-99 Rule – Normal Distribution Explained in Plain English">
            <a:extLst>
              <a:ext uri="{FF2B5EF4-FFF2-40B4-BE49-F238E27FC236}">
                <a16:creationId xmlns:a16="http://schemas.microsoft.com/office/drawing/2014/main" id="{88985D9A-E03B-5869-04F9-8BB00D0D9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8" t="21769" r="19703" b="13527"/>
          <a:stretch/>
        </p:blipFill>
        <p:spPr bwMode="auto">
          <a:xfrm>
            <a:off x="8696132" y="2875059"/>
            <a:ext cx="5393093" cy="4486609"/>
          </a:xfrm>
          <a:custGeom>
            <a:avLst/>
            <a:gdLst>
              <a:gd name="connsiteX0" fmla="*/ 0 w 5393093"/>
              <a:gd name="connsiteY0" fmla="*/ 0 h 4486609"/>
              <a:gd name="connsiteX1" fmla="*/ 5393093 w 5393093"/>
              <a:gd name="connsiteY1" fmla="*/ 0 h 4486609"/>
              <a:gd name="connsiteX2" fmla="*/ 5393093 w 5393093"/>
              <a:gd name="connsiteY2" fmla="*/ 4486609 h 4486609"/>
              <a:gd name="connsiteX3" fmla="*/ 0 w 5393093"/>
              <a:gd name="connsiteY3" fmla="*/ 4486609 h 4486609"/>
              <a:gd name="connsiteX4" fmla="*/ 0 w 5393093"/>
              <a:gd name="connsiteY4" fmla="*/ 0 h 4486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3093" h="4486609" extrusionOk="0">
                <a:moveTo>
                  <a:pt x="0" y="0"/>
                </a:moveTo>
                <a:cubicBezTo>
                  <a:pt x="703841" y="-5264"/>
                  <a:pt x="3534176" y="84467"/>
                  <a:pt x="5393093" y="0"/>
                </a:cubicBezTo>
                <a:cubicBezTo>
                  <a:pt x="5264920" y="698386"/>
                  <a:pt x="5522243" y="2469328"/>
                  <a:pt x="5393093" y="4486609"/>
                </a:cubicBezTo>
                <a:cubicBezTo>
                  <a:pt x="3698236" y="4592929"/>
                  <a:pt x="2261931" y="4478960"/>
                  <a:pt x="0" y="4486609"/>
                </a:cubicBezTo>
                <a:cubicBezTo>
                  <a:pt x="160128" y="3681951"/>
                  <a:pt x="25049" y="1172634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2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be a continuous random variable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Then the normal distribution function can be written as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num>
                                    <m:den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 ;−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87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Mean of normal distribution,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Variance of normal distribution,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08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Let,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 ;−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∞&lt;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Mean,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Variance,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9E9784-BA20-E17D-65D0-59714F82C30D}"/>
                  </a:ext>
                </a:extLst>
              </p:cNvPr>
              <p:cNvSpPr txBox="1"/>
              <p:nvPr/>
            </p:nvSpPr>
            <p:spPr>
              <a:xfrm>
                <a:off x="9759820" y="5495730"/>
                <a:ext cx="2537926" cy="58477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9E9784-BA20-E17D-65D0-59714F82C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820" y="5495730"/>
                <a:ext cx="25379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875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Standard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=3, 11, 11, 11, 15, 15</m:t>
                    </m:r>
                  </m:oMath>
                </a14:m>
                <a:endParaRPr lang="en-US" sz="2960" dirty="0"/>
              </a:p>
              <a:p>
                <a:endParaRPr lang="en-US" sz="2960" dirty="0"/>
              </a:p>
              <a:p>
                <a:pPr marL="843534" lvl="1" indent="-514350">
                  <a:buFont typeface="+mj-lt"/>
                  <a:buAutoNum type="alphaLcPeriod"/>
                </a:pPr>
                <a:r>
                  <a:rPr lang="en-US" sz="2720" dirty="0"/>
                  <a:t>Determine the standardize variable </a:t>
                </a:r>
                <a14:m>
                  <m:oMath xmlns:m="http://schemas.openxmlformats.org/officeDocument/2006/math"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720" dirty="0"/>
                  <a:t> corresponding to </a:t>
                </a:r>
                <a14:m>
                  <m:oMath xmlns:m="http://schemas.openxmlformats.org/officeDocument/2006/math"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720" dirty="0"/>
              </a:p>
              <a:p>
                <a:pPr marL="843534" lvl="1" indent="-514350">
                  <a:buFont typeface="+mj-lt"/>
                  <a:buAutoNum type="alphaLcPeriod"/>
                </a:pPr>
                <a:endParaRPr lang="en-US" sz="2720" dirty="0"/>
              </a:p>
              <a:p>
                <a:pPr marL="843534" lvl="1" indent="-514350">
                  <a:buFont typeface="+mj-lt"/>
                  <a:buAutoNum type="alphaLcPeriod"/>
                </a:pPr>
                <a:r>
                  <a:rPr lang="en-US" sz="2720" dirty="0"/>
                  <a:t>Find the </a:t>
                </a:r>
                <a14:m>
                  <m:oMath xmlns:m="http://schemas.openxmlformats.org/officeDocument/2006/math"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𝑠𝑐𝑜𝑟𝑒</m:t>
                    </m:r>
                  </m:oMath>
                </a14:m>
                <a:r>
                  <a:rPr lang="en-US" sz="2720" dirty="0"/>
                  <a:t> of an observed value of </a:t>
                </a:r>
                <a14:m>
                  <m:oMath xmlns:m="http://schemas.openxmlformats.org/officeDocument/2006/math"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sz="2720" dirty="0"/>
              </a:p>
              <a:p>
                <a:pPr marL="843534" lvl="1" indent="-514350">
                  <a:buFont typeface="+mj-lt"/>
                  <a:buAutoNum type="alphaLcPeriod"/>
                </a:pPr>
                <a:endParaRPr lang="en-US" sz="2720" dirty="0"/>
              </a:p>
              <a:p>
                <a:pPr marL="843534" lvl="1" indent="-514350">
                  <a:buFont typeface="+mj-lt"/>
                  <a:buAutoNum type="alphaLcPeriod"/>
                </a:pPr>
                <a:r>
                  <a:rPr lang="en-US" sz="2720" dirty="0"/>
                  <a:t>Compute all possible </a:t>
                </a:r>
                <a14:m>
                  <m:oMath xmlns:m="http://schemas.openxmlformats.org/officeDocument/2006/math"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𝑠𝑐𝑜𝑟𝑒𝑠</m:t>
                    </m:r>
                  </m:oMath>
                </a14:m>
                <a:endParaRPr lang="en-US" sz="2720" dirty="0"/>
              </a:p>
              <a:p>
                <a:pPr marL="843534" lvl="1" indent="-514350">
                  <a:buFont typeface="+mj-lt"/>
                  <a:buAutoNum type="alphaLcPeriod"/>
                </a:pPr>
                <a:endParaRPr lang="en-US" sz="2720" dirty="0"/>
              </a:p>
              <a:p>
                <a:pPr marL="843534" lvl="1" indent="-514350">
                  <a:buFont typeface="+mj-lt"/>
                  <a:buAutoNum type="alphaLcPeriod"/>
                </a:pPr>
                <a:r>
                  <a:rPr lang="en-US" sz="2720" dirty="0"/>
                  <a:t>Find mean and standard deviation of variable </a:t>
                </a:r>
                <a14:m>
                  <m:oMath xmlns:m="http://schemas.openxmlformats.org/officeDocument/2006/math">
                    <m:r>
                      <a:rPr lang="en-US" sz="272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72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61E184-8EF3-94A9-CD86-BA53AE25E1FF}"/>
                  </a:ext>
                </a:extLst>
              </p:cNvPr>
              <p:cNvSpPr txBox="1"/>
              <p:nvPr/>
            </p:nvSpPr>
            <p:spPr>
              <a:xfrm>
                <a:off x="11178074" y="2985796"/>
                <a:ext cx="2929327" cy="7861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61E184-8EF3-94A9-CD86-BA53AE25E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8074" y="2985796"/>
                <a:ext cx="2929327" cy="786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5CA43F-2D03-36E9-351C-8838AB37CADB}"/>
                  </a:ext>
                </a:extLst>
              </p:cNvPr>
              <p:cNvSpPr txBox="1"/>
              <p:nvPr/>
            </p:nvSpPr>
            <p:spPr>
              <a:xfrm>
                <a:off x="10098833" y="3866641"/>
                <a:ext cx="3632982" cy="7861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11−11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5CA43F-2D03-36E9-351C-8838AB37C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833" y="3866641"/>
                <a:ext cx="3632982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0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There are two methods to compute the probabilities associated with a normal variable: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lphaLcPeriod"/>
            </a:pPr>
            <a:r>
              <a:rPr lang="en-US" sz="2960" dirty="0"/>
              <a:t>Using Table (Z table)</a:t>
            </a:r>
          </a:p>
          <a:p>
            <a:pPr marL="843534" lvl="1" indent="-514350">
              <a:buFont typeface="+mj-lt"/>
              <a:buAutoNum type="alphaLcPeriod"/>
            </a:pPr>
            <a:endParaRPr lang="en-US" sz="2960" dirty="0"/>
          </a:p>
          <a:p>
            <a:pPr marL="843534" lvl="1" indent="-514350">
              <a:buFont typeface="+mj-lt"/>
              <a:buAutoNum type="alphaLcPeriod"/>
            </a:pPr>
            <a:r>
              <a:rPr lang="en-US" sz="2960" dirty="0"/>
              <a:t>Using Calculator</a:t>
            </a:r>
          </a:p>
        </p:txBody>
      </p:sp>
    </p:spTree>
    <p:extLst>
      <p:ext uri="{BB962C8B-B14F-4D97-AF65-F5344CB8AC3E}">
        <p14:creationId xmlns:p14="http://schemas.microsoft.com/office/powerpoint/2010/main" val="4054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To find probabilities for a normal random variable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, we can transform the probability statement about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 terms of probability statement for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Then calculate the probability using the standard normal distribution table/Z-table or Calculator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DD266F-36DE-3DBD-3E44-98210B0F965E}"/>
                  </a:ext>
                </a:extLst>
              </p:cNvPr>
              <p:cNvSpPr txBox="1"/>
              <p:nvPr/>
            </p:nvSpPr>
            <p:spPr>
              <a:xfrm>
                <a:off x="9573209" y="539856"/>
                <a:ext cx="582595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DD266F-36DE-3DBD-3E44-98210B0F9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3209" y="539856"/>
                <a:ext cx="58259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A698D3-1C39-2D57-8137-B12B4DAC48A2}"/>
                  </a:ext>
                </a:extLst>
              </p:cNvPr>
              <p:cNvSpPr txBox="1"/>
              <p:nvPr/>
            </p:nvSpPr>
            <p:spPr>
              <a:xfrm>
                <a:off x="10912215" y="539856"/>
                <a:ext cx="561757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A698D3-1C39-2D57-8137-B12B4DAC4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2215" y="539856"/>
                <a:ext cx="56175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C0EEF5-CCF5-5A5B-20FE-886629F59560}"/>
                  </a:ext>
                </a:extLst>
              </p:cNvPr>
              <p:cNvSpPr txBox="1"/>
              <p:nvPr/>
            </p:nvSpPr>
            <p:spPr>
              <a:xfrm>
                <a:off x="12230383" y="436396"/>
                <a:ext cx="1812676" cy="79169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C0EEF5-CCF5-5A5B-20FE-886629F59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383" y="436396"/>
                <a:ext cx="1812676" cy="7916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577B63-F622-7342-926C-0ED32858C27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0155804" y="832244"/>
            <a:ext cx="7564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365C44-0B84-6408-4A46-4987711788FF}"/>
              </a:ext>
            </a:extLst>
          </p:cNvPr>
          <p:cNvCxnSpPr/>
          <p:nvPr/>
        </p:nvCxnSpPr>
        <p:spPr>
          <a:xfrm>
            <a:off x="11473972" y="832242"/>
            <a:ext cx="75641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95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2323</TotalTime>
  <Words>1156</Words>
  <Application>Microsoft Office PowerPoint</Application>
  <PresentationFormat>Custom</PresentationFormat>
  <Paragraphs>208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Cambria Math</vt:lpstr>
      <vt:lpstr>Georgia</vt:lpstr>
      <vt:lpstr>Trebuchet MS</vt:lpstr>
      <vt:lpstr>Wingdings</vt:lpstr>
      <vt:lpstr>Wood Type</vt:lpstr>
      <vt:lpstr>Probability Distribution (3)</vt:lpstr>
      <vt:lpstr>Normal Distribution</vt:lpstr>
      <vt:lpstr>Properties Normal Distribution</vt:lpstr>
      <vt:lpstr>Normal Distribution</vt:lpstr>
      <vt:lpstr>Normal Distribution</vt:lpstr>
      <vt:lpstr>Standard Normal Distribution</vt:lpstr>
      <vt:lpstr>Standard Normal Distribution</vt:lpstr>
      <vt:lpstr>Probability Calculation</vt:lpstr>
      <vt:lpstr>Steps</vt:lpstr>
      <vt:lpstr>Example</vt:lpstr>
      <vt:lpstr>Example</vt:lpstr>
      <vt:lpstr>Z table</vt:lpstr>
      <vt:lpstr>Example</vt:lpstr>
      <vt:lpstr>Example</vt:lpstr>
      <vt:lpstr>Example</vt:lpstr>
      <vt:lpstr>Calculator</vt:lpstr>
      <vt:lpstr>Calculator</vt:lpstr>
      <vt:lpstr>Video tutorial</vt:lpstr>
      <vt:lpstr>Example</vt:lpstr>
      <vt:lpstr>Example</vt:lpstr>
      <vt:lpstr>Normal Distribution</vt:lpstr>
      <vt:lpstr>Example</vt:lpstr>
      <vt:lpstr>3σ Rules</vt:lpstr>
      <vt:lpstr>Example</vt:lpstr>
      <vt:lpstr>Example</vt:lpstr>
      <vt:lpstr>Self Practice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1361</cp:revision>
  <dcterms:created xsi:type="dcterms:W3CDTF">2023-10-05T14:06:45Z</dcterms:created>
  <dcterms:modified xsi:type="dcterms:W3CDTF">2024-09-14T12:37:52Z</dcterms:modified>
</cp:coreProperties>
</file>