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3" r:id="rId1"/>
  </p:sldMasterIdLst>
  <p:sldIdLst>
    <p:sldId id="256" r:id="rId2"/>
    <p:sldId id="257" r:id="rId3"/>
    <p:sldId id="258" r:id="rId4"/>
    <p:sldId id="259" r:id="rId5"/>
    <p:sldId id="260" r:id="rId6"/>
    <p:sldId id="261" r:id="rId7"/>
    <p:sldId id="262" r:id="rId8"/>
    <p:sldId id="263" r:id="rId9"/>
    <p:sldId id="264" r:id="rId10"/>
    <p:sldId id="326" r:id="rId11"/>
    <p:sldId id="327" r:id="rId12"/>
    <p:sldId id="342" r:id="rId13"/>
    <p:sldId id="273" r:id="rId14"/>
    <p:sldId id="343" r:id="rId15"/>
    <p:sldId id="344" r:id="rId16"/>
    <p:sldId id="279" r:id="rId17"/>
    <p:sldId id="280" r:id="rId18"/>
    <p:sldId id="286" r:id="rId19"/>
    <p:sldId id="287" r:id="rId20"/>
    <p:sldId id="288" r:id="rId21"/>
    <p:sldId id="289" r:id="rId22"/>
    <p:sldId id="281" r:id="rId23"/>
    <p:sldId id="299" r:id="rId24"/>
    <p:sldId id="300" r:id="rId25"/>
    <p:sldId id="301" r:id="rId26"/>
    <p:sldId id="304" r:id="rId27"/>
    <p:sldId id="291" r:id="rId28"/>
    <p:sldId id="293" r:id="rId29"/>
    <p:sldId id="295" r:id="rId30"/>
    <p:sldId id="316" r:id="rId31"/>
    <p:sldId id="296" r:id="rId32"/>
    <p:sldId id="297" r:id="rId33"/>
    <p:sldId id="318" r:id="rId34"/>
    <p:sldId id="320" r:id="rId35"/>
    <p:sldId id="322" r:id="rId36"/>
    <p:sldId id="321" r:id="rId37"/>
    <p:sldId id="282" r:id="rId38"/>
    <p:sldId id="323" r:id="rId39"/>
    <p:sldId id="325" r:id="rId40"/>
    <p:sldId id="324" r:id="rId41"/>
    <p:sldId id="272" r:id="rId42"/>
  </p:sldIdLst>
  <p:sldSz cx="14630400" cy="822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2" d="100"/>
          <a:sy n="52" d="100"/>
        </p:scale>
        <p:origin x="9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D1DBFF-CEAD-4276-86C7-B477BAA75FD2}" type="doc">
      <dgm:prSet loTypeId="urn:microsoft.com/office/officeart/2005/8/layout/list1" loCatId="list" qsTypeId="urn:microsoft.com/office/officeart/2005/8/quickstyle/simple1" qsCatId="simple" csTypeId="urn:microsoft.com/office/officeart/2005/8/colors/accent0_1" csCatId="mainScheme" phldr="1"/>
      <dgm:spPr/>
      <dgm:t>
        <a:bodyPr/>
        <a:lstStyle/>
        <a:p>
          <a:endParaRPr lang="en-US"/>
        </a:p>
      </dgm:t>
    </dgm:pt>
    <dgm:pt modelId="{160B6B6D-195D-416F-B89E-2FE0F962893F}">
      <dgm:prSet phldrT="[Text]"/>
      <dgm:spPr/>
      <dgm:t>
        <a:bodyPr/>
        <a:lstStyle/>
        <a:p>
          <a:endParaRPr lang="en-US" dirty="0"/>
        </a:p>
      </dgm:t>
    </dgm:pt>
    <dgm:pt modelId="{552BBF5F-6FDF-42BD-9E0D-4FB95792CD91}" type="parTrans" cxnId="{EFE036E5-97F4-4EAD-804E-B252857FFE7D}">
      <dgm:prSet/>
      <dgm:spPr/>
      <dgm:t>
        <a:bodyPr/>
        <a:lstStyle/>
        <a:p>
          <a:endParaRPr lang="en-US"/>
        </a:p>
      </dgm:t>
    </dgm:pt>
    <dgm:pt modelId="{523CF45B-65D8-40BE-95EE-70FBBDC6E101}" type="sibTrans" cxnId="{EFE036E5-97F4-4EAD-804E-B252857FFE7D}">
      <dgm:prSet/>
      <dgm:spPr/>
      <dgm:t>
        <a:bodyPr/>
        <a:lstStyle/>
        <a:p>
          <a:endParaRPr lang="en-US"/>
        </a:p>
      </dgm:t>
    </dgm:pt>
    <dgm:pt modelId="{FA529652-206E-4314-B5A7-F8D053E2783F}">
      <dgm:prSet phldrT="[Text]" phldr="1"/>
      <dgm:spPr/>
      <dgm:t>
        <a:bodyPr/>
        <a:lstStyle/>
        <a:p>
          <a:endParaRPr lang="en-US" dirty="0"/>
        </a:p>
      </dgm:t>
    </dgm:pt>
    <dgm:pt modelId="{E4E3AADF-E331-4A2C-A758-B97E09311F2A}" type="parTrans" cxnId="{2425A358-7840-4C03-8CFE-AD25E71D8FC8}">
      <dgm:prSet/>
      <dgm:spPr/>
      <dgm:t>
        <a:bodyPr/>
        <a:lstStyle/>
        <a:p>
          <a:endParaRPr lang="en-US"/>
        </a:p>
      </dgm:t>
    </dgm:pt>
    <dgm:pt modelId="{CA2145C6-C242-4521-B755-75DCE7395C09}" type="sibTrans" cxnId="{2425A358-7840-4C03-8CFE-AD25E71D8FC8}">
      <dgm:prSet/>
      <dgm:spPr/>
      <dgm:t>
        <a:bodyPr/>
        <a:lstStyle/>
        <a:p>
          <a:endParaRPr lang="en-US"/>
        </a:p>
      </dgm:t>
    </dgm:pt>
    <dgm:pt modelId="{E2F1A352-C576-49E9-B264-2D47AE5F57CE}">
      <dgm:prSet phldrT="[Text]" phldr="1"/>
      <dgm:spPr/>
      <dgm:t>
        <a:bodyPr/>
        <a:lstStyle/>
        <a:p>
          <a:endParaRPr lang="en-US"/>
        </a:p>
      </dgm:t>
    </dgm:pt>
    <dgm:pt modelId="{7B485A25-DE72-45E8-8EAA-C6D78C27568D}" type="parTrans" cxnId="{2832A743-0EC0-4993-8771-1B1C91285F62}">
      <dgm:prSet/>
      <dgm:spPr/>
      <dgm:t>
        <a:bodyPr/>
        <a:lstStyle/>
        <a:p>
          <a:endParaRPr lang="en-US"/>
        </a:p>
      </dgm:t>
    </dgm:pt>
    <dgm:pt modelId="{8235C9F4-42BC-412F-99F2-6AED2625184B}" type="sibTrans" cxnId="{2832A743-0EC0-4993-8771-1B1C91285F62}">
      <dgm:prSet/>
      <dgm:spPr/>
      <dgm:t>
        <a:bodyPr/>
        <a:lstStyle/>
        <a:p>
          <a:endParaRPr lang="en-US"/>
        </a:p>
      </dgm:t>
    </dgm:pt>
    <dgm:pt modelId="{3CAE20F9-B979-4C28-9A41-BB59BCA83740}">
      <dgm:prSet phldrT="[Text]" phldr="1"/>
      <dgm:spPr/>
      <dgm:t>
        <a:bodyPr/>
        <a:lstStyle/>
        <a:p>
          <a:endParaRPr lang="en-US"/>
        </a:p>
      </dgm:t>
    </dgm:pt>
    <dgm:pt modelId="{3F48F3D2-8687-4AF4-A803-B22567002515}" type="parTrans" cxnId="{B2092F2E-9389-42B3-A87B-25CD0C9D1BD4}">
      <dgm:prSet/>
      <dgm:spPr/>
      <dgm:t>
        <a:bodyPr/>
        <a:lstStyle/>
        <a:p>
          <a:endParaRPr lang="en-US"/>
        </a:p>
      </dgm:t>
    </dgm:pt>
    <dgm:pt modelId="{82721357-52E2-42A8-B8E7-1B1136D770A2}" type="sibTrans" cxnId="{B2092F2E-9389-42B3-A87B-25CD0C9D1BD4}">
      <dgm:prSet/>
      <dgm:spPr/>
      <dgm:t>
        <a:bodyPr/>
        <a:lstStyle/>
        <a:p>
          <a:endParaRPr lang="en-US"/>
        </a:p>
      </dgm:t>
    </dgm:pt>
    <dgm:pt modelId="{C556E494-BAD1-4DF7-AE00-8A6D4E6ADADF}">
      <dgm:prSet phldrT="[Text]" phldr="1"/>
      <dgm:spPr/>
      <dgm:t>
        <a:bodyPr/>
        <a:lstStyle/>
        <a:p>
          <a:endParaRPr lang="en-US"/>
        </a:p>
      </dgm:t>
    </dgm:pt>
    <dgm:pt modelId="{AFED649B-0BEB-4C60-9118-FF44AD6B8645}" type="parTrans" cxnId="{4C65EADC-BAC1-4DF7-8308-1FC01EF94408}">
      <dgm:prSet/>
      <dgm:spPr/>
      <dgm:t>
        <a:bodyPr/>
        <a:lstStyle/>
        <a:p>
          <a:endParaRPr lang="en-US"/>
        </a:p>
      </dgm:t>
    </dgm:pt>
    <dgm:pt modelId="{C36B878B-E9F2-40A8-A685-BF01D50BCE2F}" type="sibTrans" cxnId="{4C65EADC-BAC1-4DF7-8308-1FC01EF94408}">
      <dgm:prSet/>
      <dgm:spPr/>
      <dgm:t>
        <a:bodyPr/>
        <a:lstStyle/>
        <a:p>
          <a:endParaRPr lang="en-US"/>
        </a:p>
      </dgm:t>
    </dgm:pt>
    <dgm:pt modelId="{11BBEEB1-DD18-4F08-97BE-F7B579ED702D}" type="pres">
      <dgm:prSet presAssocID="{2DD1DBFF-CEAD-4276-86C7-B477BAA75FD2}" presName="linear" presStyleCnt="0">
        <dgm:presLayoutVars>
          <dgm:dir/>
          <dgm:animLvl val="lvl"/>
          <dgm:resizeHandles val="exact"/>
        </dgm:presLayoutVars>
      </dgm:prSet>
      <dgm:spPr/>
    </dgm:pt>
    <dgm:pt modelId="{2ABD895B-3B07-4BF7-9740-1E4E3FF20EDD}" type="pres">
      <dgm:prSet presAssocID="{160B6B6D-195D-416F-B89E-2FE0F962893F}" presName="parentLin" presStyleCnt="0"/>
      <dgm:spPr/>
    </dgm:pt>
    <dgm:pt modelId="{D4DF7A02-149E-4618-B13E-265567681C53}" type="pres">
      <dgm:prSet presAssocID="{160B6B6D-195D-416F-B89E-2FE0F962893F}" presName="parentLeftMargin" presStyleLbl="node1" presStyleIdx="0" presStyleCnt="5"/>
      <dgm:spPr/>
    </dgm:pt>
    <dgm:pt modelId="{4A763DA5-B3EB-4A60-A237-B759B2A0D2B6}" type="pres">
      <dgm:prSet presAssocID="{160B6B6D-195D-416F-B89E-2FE0F962893F}" presName="parentText" presStyleLbl="node1" presStyleIdx="0" presStyleCnt="5">
        <dgm:presLayoutVars>
          <dgm:chMax val="0"/>
          <dgm:bulletEnabled val="1"/>
        </dgm:presLayoutVars>
      </dgm:prSet>
      <dgm:spPr/>
    </dgm:pt>
    <dgm:pt modelId="{7E96E0BA-75EC-4273-A5ED-7DF7A3768643}" type="pres">
      <dgm:prSet presAssocID="{160B6B6D-195D-416F-B89E-2FE0F962893F}" presName="negativeSpace" presStyleCnt="0"/>
      <dgm:spPr/>
    </dgm:pt>
    <dgm:pt modelId="{7BFB40D0-FEAB-4C66-BDC2-97CF5D3FE32B}" type="pres">
      <dgm:prSet presAssocID="{160B6B6D-195D-416F-B89E-2FE0F962893F}" presName="childText" presStyleLbl="conFgAcc1" presStyleIdx="0" presStyleCnt="5">
        <dgm:presLayoutVars>
          <dgm:bulletEnabled val="1"/>
        </dgm:presLayoutVars>
      </dgm:prSet>
      <dgm:spPr/>
    </dgm:pt>
    <dgm:pt modelId="{19E97175-C1D0-4D14-87A2-12C79573F3A1}" type="pres">
      <dgm:prSet presAssocID="{523CF45B-65D8-40BE-95EE-70FBBDC6E101}" presName="spaceBetweenRectangles" presStyleCnt="0"/>
      <dgm:spPr/>
    </dgm:pt>
    <dgm:pt modelId="{D97CD585-1B7E-4F41-8799-283D1C4E7FAC}" type="pres">
      <dgm:prSet presAssocID="{FA529652-206E-4314-B5A7-F8D053E2783F}" presName="parentLin" presStyleCnt="0"/>
      <dgm:spPr/>
    </dgm:pt>
    <dgm:pt modelId="{2BC7F11D-797F-4D7D-ABA0-8BEADB1B3919}" type="pres">
      <dgm:prSet presAssocID="{FA529652-206E-4314-B5A7-F8D053E2783F}" presName="parentLeftMargin" presStyleLbl="node1" presStyleIdx="0" presStyleCnt="5"/>
      <dgm:spPr/>
    </dgm:pt>
    <dgm:pt modelId="{6B5ED5E9-105C-4FBD-835C-E9223A73D704}" type="pres">
      <dgm:prSet presAssocID="{FA529652-206E-4314-B5A7-F8D053E2783F}" presName="parentText" presStyleLbl="node1" presStyleIdx="1" presStyleCnt="5">
        <dgm:presLayoutVars>
          <dgm:chMax val="0"/>
          <dgm:bulletEnabled val="1"/>
        </dgm:presLayoutVars>
      </dgm:prSet>
      <dgm:spPr/>
    </dgm:pt>
    <dgm:pt modelId="{028D886A-6CBC-47DC-8795-079A86B898BB}" type="pres">
      <dgm:prSet presAssocID="{FA529652-206E-4314-B5A7-F8D053E2783F}" presName="negativeSpace" presStyleCnt="0"/>
      <dgm:spPr/>
    </dgm:pt>
    <dgm:pt modelId="{94B34A56-7ACE-446C-BD9B-13EC39B53EEF}" type="pres">
      <dgm:prSet presAssocID="{FA529652-206E-4314-B5A7-F8D053E2783F}" presName="childText" presStyleLbl="conFgAcc1" presStyleIdx="1" presStyleCnt="5">
        <dgm:presLayoutVars>
          <dgm:bulletEnabled val="1"/>
        </dgm:presLayoutVars>
      </dgm:prSet>
      <dgm:spPr/>
    </dgm:pt>
    <dgm:pt modelId="{2EB20700-AB5C-4950-B415-156D2996A8EF}" type="pres">
      <dgm:prSet presAssocID="{CA2145C6-C242-4521-B755-75DCE7395C09}" presName="spaceBetweenRectangles" presStyleCnt="0"/>
      <dgm:spPr/>
    </dgm:pt>
    <dgm:pt modelId="{5736713D-B7C1-4922-9FBC-96C51FE3FFF0}" type="pres">
      <dgm:prSet presAssocID="{E2F1A352-C576-49E9-B264-2D47AE5F57CE}" presName="parentLin" presStyleCnt="0"/>
      <dgm:spPr/>
    </dgm:pt>
    <dgm:pt modelId="{19843B1B-8451-41FB-9F0B-A4E915290576}" type="pres">
      <dgm:prSet presAssocID="{E2F1A352-C576-49E9-B264-2D47AE5F57CE}" presName="parentLeftMargin" presStyleLbl="node1" presStyleIdx="1" presStyleCnt="5"/>
      <dgm:spPr/>
    </dgm:pt>
    <dgm:pt modelId="{C228789D-2772-452C-BEA3-838D79CEE8A4}" type="pres">
      <dgm:prSet presAssocID="{E2F1A352-C576-49E9-B264-2D47AE5F57CE}" presName="parentText" presStyleLbl="node1" presStyleIdx="2" presStyleCnt="5">
        <dgm:presLayoutVars>
          <dgm:chMax val="0"/>
          <dgm:bulletEnabled val="1"/>
        </dgm:presLayoutVars>
      </dgm:prSet>
      <dgm:spPr/>
    </dgm:pt>
    <dgm:pt modelId="{8803B914-F56B-46F1-877D-7F091ADDC13F}" type="pres">
      <dgm:prSet presAssocID="{E2F1A352-C576-49E9-B264-2D47AE5F57CE}" presName="negativeSpace" presStyleCnt="0"/>
      <dgm:spPr/>
    </dgm:pt>
    <dgm:pt modelId="{1118A108-1BA3-42F1-8EBF-584F25EFF279}" type="pres">
      <dgm:prSet presAssocID="{E2F1A352-C576-49E9-B264-2D47AE5F57CE}" presName="childText" presStyleLbl="conFgAcc1" presStyleIdx="2" presStyleCnt="5">
        <dgm:presLayoutVars>
          <dgm:bulletEnabled val="1"/>
        </dgm:presLayoutVars>
      </dgm:prSet>
      <dgm:spPr/>
    </dgm:pt>
    <dgm:pt modelId="{B280E33C-FFC0-4131-A685-71A36A90E6B0}" type="pres">
      <dgm:prSet presAssocID="{8235C9F4-42BC-412F-99F2-6AED2625184B}" presName="spaceBetweenRectangles" presStyleCnt="0"/>
      <dgm:spPr/>
    </dgm:pt>
    <dgm:pt modelId="{B03A89E8-9616-496A-B9F5-E8348301D224}" type="pres">
      <dgm:prSet presAssocID="{3CAE20F9-B979-4C28-9A41-BB59BCA83740}" presName="parentLin" presStyleCnt="0"/>
      <dgm:spPr/>
    </dgm:pt>
    <dgm:pt modelId="{A078DFC2-04DA-4E36-8B11-2488A95CC762}" type="pres">
      <dgm:prSet presAssocID="{3CAE20F9-B979-4C28-9A41-BB59BCA83740}" presName="parentLeftMargin" presStyleLbl="node1" presStyleIdx="2" presStyleCnt="5"/>
      <dgm:spPr/>
    </dgm:pt>
    <dgm:pt modelId="{8A014713-B65C-4E17-AE56-05451C5D8BC8}" type="pres">
      <dgm:prSet presAssocID="{3CAE20F9-B979-4C28-9A41-BB59BCA83740}" presName="parentText" presStyleLbl="node1" presStyleIdx="3" presStyleCnt="5">
        <dgm:presLayoutVars>
          <dgm:chMax val="0"/>
          <dgm:bulletEnabled val="1"/>
        </dgm:presLayoutVars>
      </dgm:prSet>
      <dgm:spPr/>
    </dgm:pt>
    <dgm:pt modelId="{DC8331AF-63B7-4244-99E6-16D5D0095A54}" type="pres">
      <dgm:prSet presAssocID="{3CAE20F9-B979-4C28-9A41-BB59BCA83740}" presName="negativeSpace" presStyleCnt="0"/>
      <dgm:spPr/>
    </dgm:pt>
    <dgm:pt modelId="{A8D59345-5604-4A8F-B7FB-856C459ED179}" type="pres">
      <dgm:prSet presAssocID="{3CAE20F9-B979-4C28-9A41-BB59BCA83740}" presName="childText" presStyleLbl="conFgAcc1" presStyleIdx="3" presStyleCnt="5">
        <dgm:presLayoutVars>
          <dgm:bulletEnabled val="1"/>
        </dgm:presLayoutVars>
      </dgm:prSet>
      <dgm:spPr/>
    </dgm:pt>
    <dgm:pt modelId="{DCC75095-69DE-4607-8F75-95D07977793A}" type="pres">
      <dgm:prSet presAssocID="{82721357-52E2-42A8-B8E7-1B1136D770A2}" presName="spaceBetweenRectangles" presStyleCnt="0"/>
      <dgm:spPr/>
    </dgm:pt>
    <dgm:pt modelId="{4BA0D254-9E72-45F7-9D19-63E8BFB64080}" type="pres">
      <dgm:prSet presAssocID="{C556E494-BAD1-4DF7-AE00-8A6D4E6ADADF}" presName="parentLin" presStyleCnt="0"/>
      <dgm:spPr/>
    </dgm:pt>
    <dgm:pt modelId="{A38770D3-4852-4433-B3EF-E56D5D1A25AB}" type="pres">
      <dgm:prSet presAssocID="{C556E494-BAD1-4DF7-AE00-8A6D4E6ADADF}" presName="parentLeftMargin" presStyleLbl="node1" presStyleIdx="3" presStyleCnt="5"/>
      <dgm:spPr/>
    </dgm:pt>
    <dgm:pt modelId="{2FEDF47E-27A9-49B8-8154-72B5AB03A668}" type="pres">
      <dgm:prSet presAssocID="{C556E494-BAD1-4DF7-AE00-8A6D4E6ADADF}" presName="parentText" presStyleLbl="node1" presStyleIdx="4" presStyleCnt="5">
        <dgm:presLayoutVars>
          <dgm:chMax val="0"/>
          <dgm:bulletEnabled val="1"/>
        </dgm:presLayoutVars>
      </dgm:prSet>
      <dgm:spPr/>
    </dgm:pt>
    <dgm:pt modelId="{01997F68-19B3-41DF-A1D9-44F15011C17B}" type="pres">
      <dgm:prSet presAssocID="{C556E494-BAD1-4DF7-AE00-8A6D4E6ADADF}" presName="negativeSpace" presStyleCnt="0"/>
      <dgm:spPr/>
    </dgm:pt>
    <dgm:pt modelId="{449071CA-4C4D-4EB8-9940-329F8EB5C810}" type="pres">
      <dgm:prSet presAssocID="{C556E494-BAD1-4DF7-AE00-8A6D4E6ADADF}" presName="childText" presStyleLbl="conFgAcc1" presStyleIdx="4" presStyleCnt="5">
        <dgm:presLayoutVars>
          <dgm:bulletEnabled val="1"/>
        </dgm:presLayoutVars>
      </dgm:prSet>
      <dgm:spPr/>
    </dgm:pt>
  </dgm:ptLst>
  <dgm:cxnLst>
    <dgm:cxn modelId="{4B8C6E10-D1E8-4D57-AEB4-7B1A325DE872}" type="presOf" srcId="{FA529652-206E-4314-B5A7-F8D053E2783F}" destId="{2BC7F11D-797F-4D7D-ABA0-8BEADB1B3919}" srcOrd="0" destOrd="0" presId="urn:microsoft.com/office/officeart/2005/8/layout/list1"/>
    <dgm:cxn modelId="{04C53F15-0D85-467E-AEB6-5BB353828448}" type="presOf" srcId="{C556E494-BAD1-4DF7-AE00-8A6D4E6ADADF}" destId="{2FEDF47E-27A9-49B8-8154-72B5AB03A668}" srcOrd="1" destOrd="0" presId="urn:microsoft.com/office/officeart/2005/8/layout/list1"/>
    <dgm:cxn modelId="{F6BB7527-82A1-443A-957A-9E490447DD07}" type="presOf" srcId="{3CAE20F9-B979-4C28-9A41-BB59BCA83740}" destId="{8A014713-B65C-4E17-AE56-05451C5D8BC8}" srcOrd="1" destOrd="0" presId="urn:microsoft.com/office/officeart/2005/8/layout/list1"/>
    <dgm:cxn modelId="{B2092F2E-9389-42B3-A87B-25CD0C9D1BD4}" srcId="{2DD1DBFF-CEAD-4276-86C7-B477BAA75FD2}" destId="{3CAE20F9-B979-4C28-9A41-BB59BCA83740}" srcOrd="3" destOrd="0" parTransId="{3F48F3D2-8687-4AF4-A803-B22567002515}" sibTransId="{82721357-52E2-42A8-B8E7-1B1136D770A2}"/>
    <dgm:cxn modelId="{5BB1593C-8AD0-4B84-9570-97CF680792BE}" type="presOf" srcId="{160B6B6D-195D-416F-B89E-2FE0F962893F}" destId="{D4DF7A02-149E-4618-B13E-265567681C53}" srcOrd="0" destOrd="0" presId="urn:microsoft.com/office/officeart/2005/8/layout/list1"/>
    <dgm:cxn modelId="{2832A743-0EC0-4993-8771-1B1C91285F62}" srcId="{2DD1DBFF-CEAD-4276-86C7-B477BAA75FD2}" destId="{E2F1A352-C576-49E9-B264-2D47AE5F57CE}" srcOrd="2" destOrd="0" parTransId="{7B485A25-DE72-45E8-8EAA-C6D78C27568D}" sibTransId="{8235C9F4-42BC-412F-99F2-6AED2625184B}"/>
    <dgm:cxn modelId="{9B766570-FC59-4C55-98AA-45EE2007ABC9}" type="presOf" srcId="{E2F1A352-C576-49E9-B264-2D47AE5F57CE}" destId="{C228789D-2772-452C-BEA3-838D79CEE8A4}" srcOrd="1" destOrd="0" presId="urn:microsoft.com/office/officeart/2005/8/layout/list1"/>
    <dgm:cxn modelId="{2425A358-7840-4C03-8CFE-AD25E71D8FC8}" srcId="{2DD1DBFF-CEAD-4276-86C7-B477BAA75FD2}" destId="{FA529652-206E-4314-B5A7-F8D053E2783F}" srcOrd="1" destOrd="0" parTransId="{E4E3AADF-E331-4A2C-A758-B97E09311F2A}" sibTransId="{CA2145C6-C242-4521-B755-75DCE7395C09}"/>
    <dgm:cxn modelId="{AEFCA48C-30B8-4480-98E4-5F5F3B8BA753}" type="presOf" srcId="{E2F1A352-C576-49E9-B264-2D47AE5F57CE}" destId="{19843B1B-8451-41FB-9F0B-A4E915290576}" srcOrd="0" destOrd="0" presId="urn:microsoft.com/office/officeart/2005/8/layout/list1"/>
    <dgm:cxn modelId="{D4791297-B1B7-448D-BEAA-7266B6A0F9B7}" type="presOf" srcId="{160B6B6D-195D-416F-B89E-2FE0F962893F}" destId="{4A763DA5-B3EB-4A60-A237-B759B2A0D2B6}" srcOrd="1" destOrd="0" presId="urn:microsoft.com/office/officeart/2005/8/layout/list1"/>
    <dgm:cxn modelId="{4C934198-9C86-4521-95C5-B7E2CE185D08}" type="presOf" srcId="{FA529652-206E-4314-B5A7-F8D053E2783F}" destId="{6B5ED5E9-105C-4FBD-835C-E9223A73D704}" srcOrd="1" destOrd="0" presId="urn:microsoft.com/office/officeart/2005/8/layout/list1"/>
    <dgm:cxn modelId="{12B268CC-D1AF-48E1-81C4-0178512741B5}" type="presOf" srcId="{2DD1DBFF-CEAD-4276-86C7-B477BAA75FD2}" destId="{11BBEEB1-DD18-4F08-97BE-F7B579ED702D}" srcOrd="0" destOrd="0" presId="urn:microsoft.com/office/officeart/2005/8/layout/list1"/>
    <dgm:cxn modelId="{4C65EADC-BAC1-4DF7-8308-1FC01EF94408}" srcId="{2DD1DBFF-CEAD-4276-86C7-B477BAA75FD2}" destId="{C556E494-BAD1-4DF7-AE00-8A6D4E6ADADF}" srcOrd="4" destOrd="0" parTransId="{AFED649B-0BEB-4C60-9118-FF44AD6B8645}" sibTransId="{C36B878B-E9F2-40A8-A685-BF01D50BCE2F}"/>
    <dgm:cxn modelId="{EFE036E5-97F4-4EAD-804E-B252857FFE7D}" srcId="{2DD1DBFF-CEAD-4276-86C7-B477BAA75FD2}" destId="{160B6B6D-195D-416F-B89E-2FE0F962893F}" srcOrd="0" destOrd="0" parTransId="{552BBF5F-6FDF-42BD-9E0D-4FB95792CD91}" sibTransId="{523CF45B-65D8-40BE-95EE-70FBBDC6E101}"/>
    <dgm:cxn modelId="{61BF6FEA-42D8-4F41-8A00-676F9CE2CFB1}" type="presOf" srcId="{C556E494-BAD1-4DF7-AE00-8A6D4E6ADADF}" destId="{A38770D3-4852-4433-B3EF-E56D5D1A25AB}" srcOrd="0" destOrd="0" presId="urn:microsoft.com/office/officeart/2005/8/layout/list1"/>
    <dgm:cxn modelId="{7D59EAFC-055B-4889-8D21-B04410D0C6E9}" type="presOf" srcId="{3CAE20F9-B979-4C28-9A41-BB59BCA83740}" destId="{A078DFC2-04DA-4E36-8B11-2488A95CC762}" srcOrd="0" destOrd="0" presId="urn:microsoft.com/office/officeart/2005/8/layout/list1"/>
    <dgm:cxn modelId="{67E23ECC-DF02-45DC-835B-9A64B67F0F9C}" type="presParOf" srcId="{11BBEEB1-DD18-4F08-97BE-F7B579ED702D}" destId="{2ABD895B-3B07-4BF7-9740-1E4E3FF20EDD}" srcOrd="0" destOrd="0" presId="urn:microsoft.com/office/officeart/2005/8/layout/list1"/>
    <dgm:cxn modelId="{2AB68539-F047-4156-B537-8B01B68A0450}" type="presParOf" srcId="{2ABD895B-3B07-4BF7-9740-1E4E3FF20EDD}" destId="{D4DF7A02-149E-4618-B13E-265567681C53}" srcOrd="0" destOrd="0" presId="urn:microsoft.com/office/officeart/2005/8/layout/list1"/>
    <dgm:cxn modelId="{F03B9FA2-7ABE-411A-8AF8-908258B258A7}" type="presParOf" srcId="{2ABD895B-3B07-4BF7-9740-1E4E3FF20EDD}" destId="{4A763DA5-B3EB-4A60-A237-B759B2A0D2B6}" srcOrd="1" destOrd="0" presId="urn:microsoft.com/office/officeart/2005/8/layout/list1"/>
    <dgm:cxn modelId="{21A4F7B6-0F35-4DAC-82AD-1DBBC6DDCF55}" type="presParOf" srcId="{11BBEEB1-DD18-4F08-97BE-F7B579ED702D}" destId="{7E96E0BA-75EC-4273-A5ED-7DF7A3768643}" srcOrd="1" destOrd="0" presId="urn:microsoft.com/office/officeart/2005/8/layout/list1"/>
    <dgm:cxn modelId="{DDD53CB9-13F4-4E2A-BAB3-905CCCCB9DAD}" type="presParOf" srcId="{11BBEEB1-DD18-4F08-97BE-F7B579ED702D}" destId="{7BFB40D0-FEAB-4C66-BDC2-97CF5D3FE32B}" srcOrd="2" destOrd="0" presId="urn:microsoft.com/office/officeart/2005/8/layout/list1"/>
    <dgm:cxn modelId="{F2861B4C-D92A-4CA2-89F6-EAD609C174C0}" type="presParOf" srcId="{11BBEEB1-DD18-4F08-97BE-F7B579ED702D}" destId="{19E97175-C1D0-4D14-87A2-12C79573F3A1}" srcOrd="3" destOrd="0" presId="urn:microsoft.com/office/officeart/2005/8/layout/list1"/>
    <dgm:cxn modelId="{57332060-BFC5-405E-A546-C3A5DAD83B93}" type="presParOf" srcId="{11BBEEB1-DD18-4F08-97BE-F7B579ED702D}" destId="{D97CD585-1B7E-4F41-8799-283D1C4E7FAC}" srcOrd="4" destOrd="0" presId="urn:microsoft.com/office/officeart/2005/8/layout/list1"/>
    <dgm:cxn modelId="{301C4E24-1E33-4D28-B9BD-047D6D8CD0B9}" type="presParOf" srcId="{D97CD585-1B7E-4F41-8799-283D1C4E7FAC}" destId="{2BC7F11D-797F-4D7D-ABA0-8BEADB1B3919}" srcOrd="0" destOrd="0" presId="urn:microsoft.com/office/officeart/2005/8/layout/list1"/>
    <dgm:cxn modelId="{06F23D51-9DED-4E04-AC5F-1790543EF2F7}" type="presParOf" srcId="{D97CD585-1B7E-4F41-8799-283D1C4E7FAC}" destId="{6B5ED5E9-105C-4FBD-835C-E9223A73D704}" srcOrd="1" destOrd="0" presId="urn:microsoft.com/office/officeart/2005/8/layout/list1"/>
    <dgm:cxn modelId="{8D553E2A-D52D-4651-AD97-77C4B0C2FBD7}" type="presParOf" srcId="{11BBEEB1-DD18-4F08-97BE-F7B579ED702D}" destId="{028D886A-6CBC-47DC-8795-079A86B898BB}" srcOrd="5" destOrd="0" presId="urn:microsoft.com/office/officeart/2005/8/layout/list1"/>
    <dgm:cxn modelId="{125F1E38-EB3D-4933-A536-30715E12FB14}" type="presParOf" srcId="{11BBEEB1-DD18-4F08-97BE-F7B579ED702D}" destId="{94B34A56-7ACE-446C-BD9B-13EC39B53EEF}" srcOrd="6" destOrd="0" presId="urn:microsoft.com/office/officeart/2005/8/layout/list1"/>
    <dgm:cxn modelId="{EF1272C3-7795-4741-A150-C2B44BCAD499}" type="presParOf" srcId="{11BBEEB1-DD18-4F08-97BE-F7B579ED702D}" destId="{2EB20700-AB5C-4950-B415-156D2996A8EF}" srcOrd="7" destOrd="0" presId="urn:microsoft.com/office/officeart/2005/8/layout/list1"/>
    <dgm:cxn modelId="{B37125E7-72BD-4FF2-8D32-7D7B783AABCF}" type="presParOf" srcId="{11BBEEB1-DD18-4F08-97BE-F7B579ED702D}" destId="{5736713D-B7C1-4922-9FBC-96C51FE3FFF0}" srcOrd="8" destOrd="0" presId="urn:microsoft.com/office/officeart/2005/8/layout/list1"/>
    <dgm:cxn modelId="{84035889-DA32-4750-BFFA-26F67A497AE7}" type="presParOf" srcId="{5736713D-B7C1-4922-9FBC-96C51FE3FFF0}" destId="{19843B1B-8451-41FB-9F0B-A4E915290576}" srcOrd="0" destOrd="0" presId="urn:microsoft.com/office/officeart/2005/8/layout/list1"/>
    <dgm:cxn modelId="{07783D11-4C13-448D-969D-92A105A074DF}" type="presParOf" srcId="{5736713D-B7C1-4922-9FBC-96C51FE3FFF0}" destId="{C228789D-2772-452C-BEA3-838D79CEE8A4}" srcOrd="1" destOrd="0" presId="urn:microsoft.com/office/officeart/2005/8/layout/list1"/>
    <dgm:cxn modelId="{182049C3-E0AF-4B0B-8A7A-B3CCDC26EF10}" type="presParOf" srcId="{11BBEEB1-DD18-4F08-97BE-F7B579ED702D}" destId="{8803B914-F56B-46F1-877D-7F091ADDC13F}" srcOrd="9" destOrd="0" presId="urn:microsoft.com/office/officeart/2005/8/layout/list1"/>
    <dgm:cxn modelId="{53CAD8E5-9BB8-40FE-BD5C-E3A014BF4488}" type="presParOf" srcId="{11BBEEB1-DD18-4F08-97BE-F7B579ED702D}" destId="{1118A108-1BA3-42F1-8EBF-584F25EFF279}" srcOrd="10" destOrd="0" presId="urn:microsoft.com/office/officeart/2005/8/layout/list1"/>
    <dgm:cxn modelId="{F3C6BDF7-F328-4EB0-990D-80F312ACF907}" type="presParOf" srcId="{11BBEEB1-DD18-4F08-97BE-F7B579ED702D}" destId="{B280E33C-FFC0-4131-A685-71A36A90E6B0}" srcOrd="11" destOrd="0" presId="urn:microsoft.com/office/officeart/2005/8/layout/list1"/>
    <dgm:cxn modelId="{0B3E41D4-BCFC-4224-A5D0-6CC89FE60B0D}" type="presParOf" srcId="{11BBEEB1-DD18-4F08-97BE-F7B579ED702D}" destId="{B03A89E8-9616-496A-B9F5-E8348301D224}" srcOrd="12" destOrd="0" presId="urn:microsoft.com/office/officeart/2005/8/layout/list1"/>
    <dgm:cxn modelId="{F53EAD11-116A-4B66-A75D-F03CA2D0F374}" type="presParOf" srcId="{B03A89E8-9616-496A-B9F5-E8348301D224}" destId="{A078DFC2-04DA-4E36-8B11-2488A95CC762}" srcOrd="0" destOrd="0" presId="urn:microsoft.com/office/officeart/2005/8/layout/list1"/>
    <dgm:cxn modelId="{2388AD52-B2E3-433C-8926-352C753F6BA9}" type="presParOf" srcId="{B03A89E8-9616-496A-B9F5-E8348301D224}" destId="{8A014713-B65C-4E17-AE56-05451C5D8BC8}" srcOrd="1" destOrd="0" presId="urn:microsoft.com/office/officeart/2005/8/layout/list1"/>
    <dgm:cxn modelId="{4753F57D-0CE9-4EE8-B74C-3EA934596B02}" type="presParOf" srcId="{11BBEEB1-DD18-4F08-97BE-F7B579ED702D}" destId="{DC8331AF-63B7-4244-99E6-16D5D0095A54}" srcOrd="13" destOrd="0" presId="urn:microsoft.com/office/officeart/2005/8/layout/list1"/>
    <dgm:cxn modelId="{319CF9FA-213A-427C-ADD5-2356E1D45B8C}" type="presParOf" srcId="{11BBEEB1-DD18-4F08-97BE-F7B579ED702D}" destId="{A8D59345-5604-4A8F-B7FB-856C459ED179}" srcOrd="14" destOrd="0" presId="urn:microsoft.com/office/officeart/2005/8/layout/list1"/>
    <dgm:cxn modelId="{C940DE7E-A7D3-4407-9502-46150341052E}" type="presParOf" srcId="{11BBEEB1-DD18-4F08-97BE-F7B579ED702D}" destId="{DCC75095-69DE-4607-8F75-95D07977793A}" srcOrd="15" destOrd="0" presId="urn:microsoft.com/office/officeart/2005/8/layout/list1"/>
    <dgm:cxn modelId="{D42B936D-94BE-43F4-BEEC-20A0C94DB3D7}" type="presParOf" srcId="{11BBEEB1-DD18-4F08-97BE-F7B579ED702D}" destId="{4BA0D254-9E72-45F7-9D19-63E8BFB64080}" srcOrd="16" destOrd="0" presId="urn:microsoft.com/office/officeart/2005/8/layout/list1"/>
    <dgm:cxn modelId="{10DC3B5D-BD5F-40AF-B242-E2E2453C5A39}" type="presParOf" srcId="{4BA0D254-9E72-45F7-9D19-63E8BFB64080}" destId="{A38770D3-4852-4433-B3EF-E56D5D1A25AB}" srcOrd="0" destOrd="0" presId="urn:microsoft.com/office/officeart/2005/8/layout/list1"/>
    <dgm:cxn modelId="{67DD78EA-C700-4319-87FA-DA077C8AE0D3}" type="presParOf" srcId="{4BA0D254-9E72-45F7-9D19-63E8BFB64080}" destId="{2FEDF47E-27A9-49B8-8154-72B5AB03A668}" srcOrd="1" destOrd="0" presId="urn:microsoft.com/office/officeart/2005/8/layout/list1"/>
    <dgm:cxn modelId="{2663A677-29D1-499B-B811-2E3A7BF1B3A5}" type="presParOf" srcId="{11BBEEB1-DD18-4F08-97BE-F7B579ED702D}" destId="{01997F68-19B3-41DF-A1D9-44F15011C17B}" srcOrd="17" destOrd="0" presId="urn:microsoft.com/office/officeart/2005/8/layout/list1"/>
    <dgm:cxn modelId="{37EBE558-3C69-4098-8C31-197E35DE788E}" type="presParOf" srcId="{11BBEEB1-DD18-4F08-97BE-F7B579ED702D}" destId="{449071CA-4C4D-4EB8-9940-329F8EB5C810}"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D1DBFF-CEAD-4276-86C7-B477BAA75FD2}" type="doc">
      <dgm:prSet loTypeId="urn:microsoft.com/office/officeart/2005/8/layout/list1" loCatId="list" qsTypeId="urn:microsoft.com/office/officeart/2005/8/quickstyle/simple1" qsCatId="simple" csTypeId="urn:microsoft.com/office/officeart/2005/8/colors/accent0_1" csCatId="mainScheme" phldr="1"/>
      <dgm:spPr/>
      <dgm:t>
        <a:bodyPr/>
        <a:lstStyle/>
        <a:p>
          <a:endParaRPr lang="en-US"/>
        </a:p>
      </dgm:t>
    </dgm:pt>
    <dgm:pt modelId="{160B6B6D-195D-416F-B89E-2FE0F962893F}">
      <dgm:prSet phldrT="[Text]"/>
      <dgm:spPr/>
      <dgm:t>
        <a:bodyPr/>
        <a:lstStyle/>
        <a:p>
          <a:r>
            <a:rPr lang="en-US" dirty="0"/>
            <a:t>Data Collection</a:t>
          </a:r>
        </a:p>
      </dgm:t>
    </dgm:pt>
    <dgm:pt modelId="{552BBF5F-6FDF-42BD-9E0D-4FB95792CD91}" type="parTrans" cxnId="{EFE036E5-97F4-4EAD-804E-B252857FFE7D}">
      <dgm:prSet/>
      <dgm:spPr/>
      <dgm:t>
        <a:bodyPr/>
        <a:lstStyle/>
        <a:p>
          <a:endParaRPr lang="en-US"/>
        </a:p>
      </dgm:t>
    </dgm:pt>
    <dgm:pt modelId="{523CF45B-65D8-40BE-95EE-70FBBDC6E101}" type="sibTrans" cxnId="{EFE036E5-97F4-4EAD-804E-B252857FFE7D}">
      <dgm:prSet/>
      <dgm:spPr/>
      <dgm:t>
        <a:bodyPr/>
        <a:lstStyle/>
        <a:p>
          <a:endParaRPr lang="en-US"/>
        </a:p>
      </dgm:t>
    </dgm:pt>
    <dgm:pt modelId="{FA529652-206E-4314-B5A7-F8D053E2783F}">
      <dgm:prSet phldrT="[Text]"/>
      <dgm:spPr/>
      <dgm:t>
        <a:bodyPr/>
        <a:lstStyle/>
        <a:p>
          <a:endParaRPr lang="en-US" dirty="0"/>
        </a:p>
      </dgm:t>
    </dgm:pt>
    <dgm:pt modelId="{E4E3AADF-E331-4A2C-A758-B97E09311F2A}" type="parTrans" cxnId="{2425A358-7840-4C03-8CFE-AD25E71D8FC8}">
      <dgm:prSet/>
      <dgm:spPr/>
      <dgm:t>
        <a:bodyPr/>
        <a:lstStyle/>
        <a:p>
          <a:endParaRPr lang="en-US"/>
        </a:p>
      </dgm:t>
    </dgm:pt>
    <dgm:pt modelId="{CA2145C6-C242-4521-B755-75DCE7395C09}" type="sibTrans" cxnId="{2425A358-7840-4C03-8CFE-AD25E71D8FC8}">
      <dgm:prSet/>
      <dgm:spPr/>
      <dgm:t>
        <a:bodyPr/>
        <a:lstStyle/>
        <a:p>
          <a:endParaRPr lang="en-US"/>
        </a:p>
      </dgm:t>
    </dgm:pt>
    <dgm:pt modelId="{E2F1A352-C576-49E9-B264-2D47AE5F57CE}">
      <dgm:prSet phldrT="[Text]"/>
      <dgm:spPr/>
      <dgm:t>
        <a:bodyPr/>
        <a:lstStyle/>
        <a:p>
          <a:endParaRPr lang="en-US" dirty="0"/>
        </a:p>
      </dgm:t>
    </dgm:pt>
    <dgm:pt modelId="{7B485A25-DE72-45E8-8EAA-C6D78C27568D}" type="parTrans" cxnId="{2832A743-0EC0-4993-8771-1B1C91285F62}">
      <dgm:prSet/>
      <dgm:spPr/>
      <dgm:t>
        <a:bodyPr/>
        <a:lstStyle/>
        <a:p>
          <a:endParaRPr lang="en-US"/>
        </a:p>
      </dgm:t>
    </dgm:pt>
    <dgm:pt modelId="{8235C9F4-42BC-412F-99F2-6AED2625184B}" type="sibTrans" cxnId="{2832A743-0EC0-4993-8771-1B1C91285F62}">
      <dgm:prSet/>
      <dgm:spPr/>
      <dgm:t>
        <a:bodyPr/>
        <a:lstStyle/>
        <a:p>
          <a:endParaRPr lang="en-US"/>
        </a:p>
      </dgm:t>
    </dgm:pt>
    <dgm:pt modelId="{3CAE20F9-B979-4C28-9A41-BB59BCA83740}">
      <dgm:prSet phldrT="[Text]"/>
      <dgm:spPr/>
      <dgm:t>
        <a:bodyPr/>
        <a:lstStyle/>
        <a:p>
          <a:endParaRPr lang="en-US" dirty="0"/>
        </a:p>
      </dgm:t>
    </dgm:pt>
    <dgm:pt modelId="{3F48F3D2-8687-4AF4-A803-B22567002515}" type="parTrans" cxnId="{B2092F2E-9389-42B3-A87B-25CD0C9D1BD4}">
      <dgm:prSet/>
      <dgm:spPr/>
      <dgm:t>
        <a:bodyPr/>
        <a:lstStyle/>
        <a:p>
          <a:endParaRPr lang="en-US"/>
        </a:p>
      </dgm:t>
    </dgm:pt>
    <dgm:pt modelId="{82721357-52E2-42A8-B8E7-1B1136D770A2}" type="sibTrans" cxnId="{B2092F2E-9389-42B3-A87B-25CD0C9D1BD4}">
      <dgm:prSet/>
      <dgm:spPr/>
      <dgm:t>
        <a:bodyPr/>
        <a:lstStyle/>
        <a:p>
          <a:endParaRPr lang="en-US"/>
        </a:p>
      </dgm:t>
    </dgm:pt>
    <dgm:pt modelId="{C556E494-BAD1-4DF7-AE00-8A6D4E6ADADF}">
      <dgm:prSet phldrT="[Text]" phldr="1"/>
      <dgm:spPr/>
      <dgm:t>
        <a:bodyPr/>
        <a:lstStyle/>
        <a:p>
          <a:endParaRPr lang="en-US" dirty="0"/>
        </a:p>
      </dgm:t>
    </dgm:pt>
    <dgm:pt modelId="{AFED649B-0BEB-4C60-9118-FF44AD6B8645}" type="parTrans" cxnId="{4C65EADC-BAC1-4DF7-8308-1FC01EF94408}">
      <dgm:prSet/>
      <dgm:spPr/>
      <dgm:t>
        <a:bodyPr/>
        <a:lstStyle/>
        <a:p>
          <a:endParaRPr lang="en-US"/>
        </a:p>
      </dgm:t>
    </dgm:pt>
    <dgm:pt modelId="{C36B878B-E9F2-40A8-A685-BF01D50BCE2F}" type="sibTrans" cxnId="{4C65EADC-BAC1-4DF7-8308-1FC01EF94408}">
      <dgm:prSet/>
      <dgm:spPr/>
      <dgm:t>
        <a:bodyPr/>
        <a:lstStyle/>
        <a:p>
          <a:endParaRPr lang="en-US"/>
        </a:p>
      </dgm:t>
    </dgm:pt>
    <dgm:pt modelId="{11BBEEB1-DD18-4F08-97BE-F7B579ED702D}" type="pres">
      <dgm:prSet presAssocID="{2DD1DBFF-CEAD-4276-86C7-B477BAA75FD2}" presName="linear" presStyleCnt="0">
        <dgm:presLayoutVars>
          <dgm:dir/>
          <dgm:animLvl val="lvl"/>
          <dgm:resizeHandles val="exact"/>
        </dgm:presLayoutVars>
      </dgm:prSet>
      <dgm:spPr/>
    </dgm:pt>
    <dgm:pt modelId="{2ABD895B-3B07-4BF7-9740-1E4E3FF20EDD}" type="pres">
      <dgm:prSet presAssocID="{160B6B6D-195D-416F-B89E-2FE0F962893F}" presName="parentLin" presStyleCnt="0"/>
      <dgm:spPr/>
    </dgm:pt>
    <dgm:pt modelId="{D4DF7A02-149E-4618-B13E-265567681C53}" type="pres">
      <dgm:prSet presAssocID="{160B6B6D-195D-416F-B89E-2FE0F962893F}" presName="parentLeftMargin" presStyleLbl="node1" presStyleIdx="0" presStyleCnt="5"/>
      <dgm:spPr/>
    </dgm:pt>
    <dgm:pt modelId="{4A763DA5-B3EB-4A60-A237-B759B2A0D2B6}" type="pres">
      <dgm:prSet presAssocID="{160B6B6D-195D-416F-B89E-2FE0F962893F}" presName="parentText" presStyleLbl="node1" presStyleIdx="0" presStyleCnt="5">
        <dgm:presLayoutVars>
          <dgm:chMax val="0"/>
          <dgm:bulletEnabled val="1"/>
        </dgm:presLayoutVars>
      </dgm:prSet>
      <dgm:spPr/>
    </dgm:pt>
    <dgm:pt modelId="{7E96E0BA-75EC-4273-A5ED-7DF7A3768643}" type="pres">
      <dgm:prSet presAssocID="{160B6B6D-195D-416F-B89E-2FE0F962893F}" presName="negativeSpace" presStyleCnt="0"/>
      <dgm:spPr/>
    </dgm:pt>
    <dgm:pt modelId="{7BFB40D0-FEAB-4C66-BDC2-97CF5D3FE32B}" type="pres">
      <dgm:prSet presAssocID="{160B6B6D-195D-416F-B89E-2FE0F962893F}" presName="childText" presStyleLbl="conFgAcc1" presStyleIdx="0" presStyleCnt="5">
        <dgm:presLayoutVars>
          <dgm:bulletEnabled val="1"/>
        </dgm:presLayoutVars>
      </dgm:prSet>
      <dgm:spPr/>
    </dgm:pt>
    <dgm:pt modelId="{19E97175-C1D0-4D14-87A2-12C79573F3A1}" type="pres">
      <dgm:prSet presAssocID="{523CF45B-65D8-40BE-95EE-70FBBDC6E101}" presName="spaceBetweenRectangles" presStyleCnt="0"/>
      <dgm:spPr/>
    </dgm:pt>
    <dgm:pt modelId="{D97CD585-1B7E-4F41-8799-283D1C4E7FAC}" type="pres">
      <dgm:prSet presAssocID="{FA529652-206E-4314-B5A7-F8D053E2783F}" presName="parentLin" presStyleCnt="0"/>
      <dgm:spPr/>
    </dgm:pt>
    <dgm:pt modelId="{2BC7F11D-797F-4D7D-ABA0-8BEADB1B3919}" type="pres">
      <dgm:prSet presAssocID="{FA529652-206E-4314-B5A7-F8D053E2783F}" presName="parentLeftMargin" presStyleLbl="node1" presStyleIdx="0" presStyleCnt="5"/>
      <dgm:spPr/>
    </dgm:pt>
    <dgm:pt modelId="{6B5ED5E9-105C-4FBD-835C-E9223A73D704}" type="pres">
      <dgm:prSet presAssocID="{FA529652-206E-4314-B5A7-F8D053E2783F}" presName="parentText" presStyleLbl="node1" presStyleIdx="1" presStyleCnt="5">
        <dgm:presLayoutVars>
          <dgm:chMax val="0"/>
          <dgm:bulletEnabled val="1"/>
        </dgm:presLayoutVars>
      </dgm:prSet>
      <dgm:spPr/>
    </dgm:pt>
    <dgm:pt modelId="{028D886A-6CBC-47DC-8795-079A86B898BB}" type="pres">
      <dgm:prSet presAssocID="{FA529652-206E-4314-B5A7-F8D053E2783F}" presName="negativeSpace" presStyleCnt="0"/>
      <dgm:spPr/>
    </dgm:pt>
    <dgm:pt modelId="{94B34A56-7ACE-446C-BD9B-13EC39B53EEF}" type="pres">
      <dgm:prSet presAssocID="{FA529652-206E-4314-B5A7-F8D053E2783F}" presName="childText" presStyleLbl="conFgAcc1" presStyleIdx="1" presStyleCnt="5">
        <dgm:presLayoutVars>
          <dgm:bulletEnabled val="1"/>
        </dgm:presLayoutVars>
      </dgm:prSet>
      <dgm:spPr/>
    </dgm:pt>
    <dgm:pt modelId="{2EB20700-AB5C-4950-B415-156D2996A8EF}" type="pres">
      <dgm:prSet presAssocID="{CA2145C6-C242-4521-B755-75DCE7395C09}" presName="spaceBetweenRectangles" presStyleCnt="0"/>
      <dgm:spPr/>
    </dgm:pt>
    <dgm:pt modelId="{5736713D-B7C1-4922-9FBC-96C51FE3FFF0}" type="pres">
      <dgm:prSet presAssocID="{E2F1A352-C576-49E9-B264-2D47AE5F57CE}" presName="parentLin" presStyleCnt="0"/>
      <dgm:spPr/>
    </dgm:pt>
    <dgm:pt modelId="{19843B1B-8451-41FB-9F0B-A4E915290576}" type="pres">
      <dgm:prSet presAssocID="{E2F1A352-C576-49E9-B264-2D47AE5F57CE}" presName="parentLeftMargin" presStyleLbl="node1" presStyleIdx="1" presStyleCnt="5"/>
      <dgm:spPr/>
    </dgm:pt>
    <dgm:pt modelId="{C228789D-2772-452C-BEA3-838D79CEE8A4}" type="pres">
      <dgm:prSet presAssocID="{E2F1A352-C576-49E9-B264-2D47AE5F57CE}" presName="parentText" presStyleLbl="node1" presStyleIdx="2" presStyleCnt="5">
        <dgm:presLayoutVars>
          <dgm:chMax val="0"/>
          <dgm:bulletEnabled val="1"/>
        </dgm:presLayoutVars>
      </dgm:prSet>
      <dgm:spPr/>
    </dgm:pt>
    <dgm:pt modelId="{8803B914-F56B-46F1-877D-7F091ADDC13F}" type="pres">
      <dgm:prSet presAssocID="{E2F1A352-C576-49E9-B264-2D47AE5F57CE}" presName="negativeSpace" presStyleCnt="0"/>
      <dgm:spPr/>
    </dgm:pt>
    <dgm:pt modelId="{1118A108-1BA3-42F1-8EBF-584F25EFF279}" type="pres">
      <dgm:prSet presAssocID="{E2F1A352-C576-49E9-B264-2D47AE5F57CE}" presName="childText" presStyleLbl="conFgAcc1" presStyleIdx="2" presStyleCnt="5">
        <dgm:presLayoutVars>
          <dgm:bulletEnabled val="1"/>
        </dgm:presLayoutVars>
      </dgm:prSet>
      <dgm:spPr/>
    </dgm:pt>
    <dgm:pt modelId="{B280E33C-FFC0-4131-A685-71A36A90E6B0}" type="pres">
      <dgm:prSet presAssocID="{8235C9F4-42BC-412F-99F2-6AED2625184B}" presName="spaceBetweenRectangles" presStyleCnt="0"/>
      <dgm:spPr/>
    </dgm:pt>
    <dgm:pt modelId="{B03A89E8-9616-496A-B9F5-E8348301D224}" type="pres">
      <dgm:prSet presAssocID="{3CAE20F9-B979-4C28-9A41-BB59BCA83740}" presName="parentLin" presStyleCnt="0"/>
      <dgm:spPr/>
    </dgm:pt>
    <dgm:pt modelId="{A078DFC2-04DA-4E36-8B11-2488A95CC762}" type="pres">
      <dgm:prSet presAssocID="{3CAE20F9-B979-4C28-9A41-BB59BCA83740}" presName="parentLeftMargin" presStyleLbl="node1" presStyleIdx="2" presStyleCnt="5"/>
      <dgm:spPr/>
    </dgm:pt>
    <dgm:pt modelId="{8A014713-B65C-4E17-AE56-05451C5D8BC8}" type="pres">
      <dgm:prSet presAssocID="{3CAE20F9-B979-4C28-9A41-BB59BCA83740}" presName="parentText" presStyleLbl="node1" presStyleIdx="3" presStyleCnt="5">
        <dgm:presLayoutVars>
          <dgm:chMax val="0"/>
          <dgm:bulletEnabled val="1"/>
        </dgm:presLayoutVars>
      </dgm:prSet>
      <dgm:spPr/>
    </dgm:pt>
    <dgm:pt modelId="{DC8331AF-63B7-4244-99E6-16D5D0095A54}" type="pres">
      <dgm:prSet presAssocID="{3CAE20F9-B979-4C28-9A41-BB59BCA83740}" presName="negativeSpace" presStyleCnt="0"/>
      <dgm:spPr/>
    </dgm:pt>
    <dgm:pt modelId="{A8D59345-5604-4A8F-B7FB-856C459ED179}" type="pres">
      <dgm:prSet presAssocID="{3CAE20F9-B979-4C28-9A41-BB59BCA83740}" presName="childText" presStyleLbl="conFgAcc1" presStyleIdx="3" presStyleCnt="5">
        <dgm:presLayoutVars>
          <dgm:bulletEnabled val="1"/>
        </dgm:presLayoutVars>
      </dgm:prSet>
      <dgm:spPr/>
    </dgm:pt>
    <dgm:pt modelId="{DCC75095-69DE-4607-8F75-95D07977793A}" type="pres">
      <dgm:prSet presAssocID="{82721357-52E2-42A8-B8E7-1B1136D770A2}" presName="spaceBetweenRectangles" presStyleCnt="0"/>
      <dgm:spPr/>
    </dgm:pt>
    <dgm:pt modelId="{4BA0D254-9E72-45F7-9D19-63E8BFB64080}" type="pres">
      <dgm:prSet presAssocID="{C556E494-BAD1-4DF7-AE00-8A6D4E6ADADF}" presName="parentLin" presStyleCnt="0"/>
      <dgm:spPr/>
    </dgm:pt>
    <dgm:pt modelId="{A38770D3-4852-4433-B3EF-E56D5D1A25AB}" type="pres">
      <dgm:prSet presAssocID="{C556E494-BAD1-4DF7-AE00-8A6D4E6ADADF}" presName="parentLeftMargin" presStyleLbl="node1" presStyleIdx="3" presStyleCnt="5"/>
      <dgm:spPr/>
    </dgm:pt>
    <dgm:pt modelId="{2FEDF47E-27A9-49B8-8154-72B5AB03A668}" type="pres">
      <dgm:prSet presAssocID="{C556E494-BAD1-4DF7-AE00-8A6D4E6ADADF}" presName="parentText" presStyleLbl="node1" presStyleIdx="4" presStyleCnt="5">
        <dgm:presLayoutVars>
          <dgm:chMax val="0"/>
          <dgm:bulletEnabled val="1"/>
        </dgm:presLayoutVars>
      </dgm:prSet>
      <dgm:spPr/>
    </dgm:pt>
    <dgm:pt modelId="{01997F68-19B3-41DF-A1D9-44F15011C17B}" type="pres">
      <dgm:prSet presAssocID="{C556E494-BAD1-4DF7-AE00-8A6D4E6ADADF}" presName="negativeSpace" presStyleCnt="0"/>
      <dgm:spPr/>
    </dgm:pt>
    <dgm:pt modelId="{449071CA-4C4D-4EB8-9940-329F8EB5C810}" type="pres">
      <dgm:prSet presAssocID="{C556E494-BAD1-4DF7-AE00-8A6D4E6ADADF}" presName="childText" presStyleLbl="conFgAcc1" presStyleIdx="4" presStyleCnt="5">
        <dgm:presLayoutVars>
          <dgm:bulletEnabled val="1"/>
        </dgm:presLayoutVars>
      </dgm:prSet>
      <dgm:spPr/>
    </dgm:pt>
  </dgm:ptLst>
  <dgm:cxnLst>
    <dgm:cxn modelId="{4B8C6E10-D1E8-4D57-AEB4-7B1A325DE872}" type="presOf" srcId="{FA529652-206E-4314-B5A7-F8D053E2783F}" destId="{2BC7F11D-797F-4D7D-ABA0-8BEADB1B3919}" srcOrd="0" destOrd="0" presId="urn:microsoft.com/office/officeart/2005/8/layout/list1"/>
    <dgm:cxn modelId="{04C53F15-0D85-467E-AEB6-5BB353828448}" type="presOf" srcId="{C556E494-BAD1-4DF7-AE00-8A6D4E6ADADF}" destId="{2FEDF47E-27A9-49B8-8154-72B5AB03A668}" srcOrd="1" destOrd="0" presId="urn:microsoft.com/office/officeart/2005/8/layout/list1"/>
    <dgm:cxn modelId="{F6BB7527-82A1-443A-957A-9E490447DD07}" type="presOf" srcId="{3CAE20F9-B979-4C28-9A41-BB59BCA83740}" destId="{8A014713-B65C-4E17-AE56-05451C5D8BC8}" srcOrd="1" destOrd="0" presId="urn:microsoft.com/office/officeart/2005/8/layout/list1"/>
    <dgm:cxn modelId="{B2092F2E-9389-42B3-A87B-25CD0C9D1BD4}" srcId="{2DD1DBFF-CEAD-4276-86C7-B477BAA75FD2}" destId="{3CAE20F9-B979-4C28-9A41-BB59BCA83740}" srcOrd="3" destOrd="0" parTransId="{3F48F3D2-8687-4AF4-A803-B22567002515}" sibTransId="{82721357-52E2-42A8-B8E7-1B1136D770A2}"/>
    <dgm:cxn modelId="{5BB1593C-8AD0-4B84-9570-97CF680792BE}" type="presOf" srcId="{160B6B6D-195D-416F-B89E-2FE0F962893F}" destId="{D4DF7A02-149E-4618-B13E-265567681C53}" srcOrd="0" destOrd="0" presId="urn:microsoft.com/office/officeart/2005/8/layout/list1"/>
    <dgm:cxn modelId="{2832A743-0EC0-4993-8771-1B1C91285F62}" srcId="{2DD1DBFF-CEAD-4276-86C7-B477BAA75FD2}" destId="{E2F1A352-C576-49E9-B264-2D47AE5F57CE}" srcOrd="2" destOrd="0" parTransId="{7B485A25-DE72-45E8-8EAA-C6D78C27568D}" sibTransId="{8235C9F4-42BC-412F-99F2-6AED2625184B}"/>
    <dgm:cxn modelId="{9B766570-FC59-4C55-98AA-45EE2007ABC9}" type="presOf" srcId="{E2F1A352-C576-49E9-B264-2D47AE5F57CE}" destId="{C228789D-2772-452C-BEA3-838D79CEE8A4}" srcOrd="1" destOrd="0" presId="urn:microsoft.com/office/officeart/2005/8/layout/list1"/>
    <dgm:cxn modelId="{2425A358-7840-4C03-8CFE-AD25E71D8FC8}" srcId="{2DD1DBFF-CEAD-4276-86C7-B477BAA75FD2}" destId="{FA529652-206E-4314-B5A7-F8D053E2783F}" srcOrd="1" destOrd="0" parTransId="{E4E3AADF-E331-4A2C-A758-B97E09311F2A}" sibTransId="{CA2145C6-C242-4521-B755-75DCE7395C09}"/>
    <dgm:cxn modelId="{AEFCA48C-30B8-4480-98E4-5F5F3B8BA753}" type="presOf" srcId="{E2F1A352-C576-49E9-B264-2D47AE5F57CE}" destId="{19843B1B-8451-41FB-9F0B-A4E915290576}" srcOrd="0" destOrd="0" presId="urn:microsoft.com/office/officeart/2005/8/layout/list1"/>
    <dgm:cxn modelId="{D4791297-B1B7-448D-BEAA-7266B6A0F9B7}" type="presOf" srcId="{160B6B6D-195D-416F-B89E-2FE0F962893F}" destId="{4A763DA5-B3EB-4A60-A237-B759B2A0D2B6}" srcOrd="1" destOrd="0" presId="urn:microsoft.com/office/officeart/2005/8/layout/list1"/>
    <dgm:cxn modelId="{4C934198-9C86-4521-95C5-B7E2CE185D08}" type="presOf" srcId="{FA529652-206E-4314-B5A7-F8D053E2783F}" destId="{6B5ED5E9-105C-4FBD-835C-E9223A73D704}" srcOrd="1" destOrd="0" presId="urn:microsoft.com/office/officeart/2005/8/layout/list1"/>
    <dgm:cxn modelId="{12B268CC-D1AF-48E1-81C4-0178512741B5}" type="presOf" srcId="{2DD1DBFF-CEAD-4276-86C7-B477BAA75FD2}" destId="{11BBEEB1-DD18-4F08-97BE-F7B579ED702D}" srcOrd="0" destOrd="0" presId="urn:microsoft.com/office/officeart/2005/8/layout/list1"/>
    <dgm:cxn modelId="{4C65EADC-BAC1-4DF7-8308-1FC01EF94408}" srcId="{2DD1DBFF-CEAD-4276-86C7-B477BAA75FD2}" destId="{C556E494-BAD1-4DF7-AE00-8A6D4E6ADADF}" srcOrd="4" destOrd="0" parTransId="{AFED649B-0BEB-4C60-9118-FF44AD6B8645}" sibTransId="{C36B878B-E9F2-40A8-A685-BF01D50BCE2F}"/>
    <dgm:cxn modelId="{EFE036E5-97F4-4EAD-804E-B252857FFE7D}" srcId="{2DD1DBFF-CEAD-4276-86C7-B477BAA75FD2}" destId="{160B6B6D-195D-416F-B89E-2FE0F962893F}" srcOrd="0" destOrd="0" parTransId="{552BBF5F-6FDF-42BD-9E0D-4FB95792CD91}" sibTransId="{523CF45B-65D8-40BE-95EE-70FBBDC6E101}"/>
    <dgm:cxn modelId="{61BF6FEA-42D8-4F41-8A00-676F9CE2CFB1}" type="presOf" srcId="{C556E494-BAD1-4DF7-AE00-8A6D4E6ADADF}" destId="{A38770D3-4852-4433-B3EF-E56D5D1A25AB}" srcOrd="0" destOrd="0" presId="urn:microsoft.com/office/officeart/2005/8/layout/list1"/>
    <dgm:cxn modelId="{7D59EAFC-055B-4889-8D21-B04410D0C6E9}" type="presOf" srcId="{3CAE20F9-B979-4C28-9A41-BB59BCA83740}" destId="{A078DFC2-04DA-4E36-8B11-2488A95CC762}" srcOrd="0" destOrd="0" presId="urn:microsoft.com/office/officeart/2005/8/layout/list1"/>
    <dgm:cxn modelId="{67E23ECC-DF02-45DC-835B-9A64B67F0F9C}" type="presParOf" srcId="{11BBEEB1-DD18-4F08-97BE-F7B579ED702D}" destId="{2ABD895B-3B07-4BF7-9740-1E4E3FF20EDD}" srcOrd="0" destOrd="0" presId="urn:microsoft.com/office/officeart/2005/8/layout/list1"/>
    <dgm:cxn modelId="{2AB68539-F047-4156-B537-8B01B68A0450}" type="presParOf" srcId="{2ABD895B-3B07-4BF7-9740-1E4E3FF20EDD}" destId="{D4DF7A02-149E-4618-B13E-265567681C53}" srcOrd="0" destOrd="0" presId="urn:microsoft.com/office/officeart/2005/8/layout/list1"/>
    <dgm:cxn modelId="{F03B9FA2-7ABE-411A-8AF8-908258B258A7}" type="presParOf" srcId="{2ABD895B-3B07-4BF7-9740-1E4E3FF20EDD}" destId="{4A763DA5-B3EB-4A60-A237-B759B2A0D2B6}" srcOrd="1" destOrd="0" presId="urn:microsoft.com/office/officeart/2005/8/layout/list1"/>
    <dgm:cxn modelId="{21A4F7B6-0F35-4DAC-82AD-1DBBC6DDCF55}" type="presParOf" srcId="{11BBEEB1-DD18-4F08-97BE-F7B579ED702D}" destId="{7E96E0BA-75EC-4273-A5ED-7DF7A3768643}" srcOrd="1" destOrd="0" presId="urn:microsoft.com/office/officeart/2005/8/layout/list1"/>
    <dgm:cxn modelId="{DDD53CB9-13F4-4E2A-BAB3-905CCCCB9DAD}" type="presParOf" srcId="{11BBEEB1-DD18-4F08-97BE-F7B579ED702D}" destId="{7BFB40D0-FEAB-4C66-BDC2-97CF5D3FE32B}" srcOrd="2" destOrd="0" presId="urn:microsoft.com/office/officeart/2005/8/layout/list1"/>
    <dgm:cxn modelId="{F2861B4C-D92A-4CA2-89F6-EAD609C174C0}" type="presParOf" srcId="{11BBEEB1-DD18-4F08-97BE-F7B579ED702D}" destId="{19E97175-C1D0-4D14-87A2-12C79573F3A1}" srcOrd="3" destOrd="0" presId="urn:microsoft.com/office/officeart/2005/8/layout/list1"/>
    <dgm:cxn modelId="{57332060-BFC5-405E-A546-C3A5DAD83B93}" type="presParOf" srcId="{11BBEEB1-DD18-4F08-97BE-F7B579ED702D}" destId="{D97CD585-1B7E-4F41-8799-283D1C4E7FAC}" srcOrd="4" destOrd="0" presId="urn:microsoft.com/office/officeart/2005/8/layout/list1"/>
    <dgm:cxn modelId="{301C4E24-1E33-4D28-B9BD-047D6D8CD0B9}" type="presParOf" srcId="{D97CD585-1B7E-4F41-8799-283D1C4E7FAC}" destId="{2BC7F11D-797F-4D7D-ABA0-8BEADB1B3919}" srcOrd="0" destOrd="0" presId="urn:microsoft.com/office/officeart/2005/8/layout/list1"/>
    <dgm:cxn modelId="{06F23D51-9DED-4E04-AC5F-1790543EF2F7}" type="presParOf" srcId="{D97CD585-1B7E-4F41-8799-283D1C4E7FAC}" destId="{6B5ED5E9-105C-4FBD-835C-E9223A73D704}" srcOrd="1" destOrd="0" presId="urn:microsoft.com/office/officeart/2005/8/layout/list1"/>
    <dgm:cxn modelId="{8D553E2A-D52D-4651-AD97-77C4B0C2FBD7}" type="presParOf" srcId="{11BBEEB1-DD18-4F08-97BE-F7B579ED702D}" destId="{028D886A-6CBC-47DC-8795-079A86B898BB}" srcOrd="5" destOrd="0" presId="urn:microsoft.com/office/officeart/2005/8/layout/list1"/>
    <dgm:cxn modelId="{125F1E38-EB3D-4933-A536-30715E12FB14}" type="presParOf" srcId="{11BBEEB1-DD18-4F08-97BE-F7B579ED702D}" destId="{94B34A56-7ACE-446C-BD9B-13EC39B53EEF}" srcOrd="6" destOrd="0" presId="urn:microsoft.com/office/officeart/2005/8/layout/list1"/>
    <dgm:cxn modelId="{EF1272C3-7795-4741-A150-C2B44BCAD499}" type="presParOf" srcId="{11BBEEB1-DD18-4F08-97BE-F7B579ED702D}" destId="{2EB20700-AB5C-4950-B415-156D2996A8EF}" srcOrd="7" destOrd="0" presId="urn:microsoft.com/office/officeart/2005/8/layout/list1"/>
    <dgm:cxn modelId="{B37125E7-72BD-4FF2-8D32-7D7B783AABCF}" type="presParOf" srcId="{11BBEEB1-DD18-4F08-97BE-F7B579ED702D}" destId="{5736713D-B7C1-4922-9FBC-96C51FE3FFF0}" srcOrd="8" destOrd="0" presId="urn:microsoft.com/office/officeart/2005/8/layout/list1"/>
    <dgm:cxn modelId="{84035889-DA32-4750-BFFA-26F67A497AE7}" type="presParOf" srcId="{5736713D-B7C1-4922-9FBC-96C51FE3FFF0}" destId="{19843B1B-8451-41FB-9F0B-A4E915290576}" srcOrd="0" destOrd="0" presId="urn:microsoft.com/office/officeart/2005/8/layout/list1"/>
    <dgm:cxn modelId="{07783D11-4C13-448D-969D-92A105A074DF}" type="presParOf" srcId="{5736713D-B7C1-4922-9FBC-96C51FE3FFF0}" destId="{C228789D-2772-452C-BEA3-838D79CEE8A4}" srcOrd="1" destOrd="0" presId="urn:microsoft.com/office/officeart/2005/8/layout/list1"/>
    <dgm:cxn modelId="{182049C3-E0AF-4B0B-8A7A-B3CCDC26EF10}" type="presParOf" srcId="{11BBEEB1-DD18-4F08-97BE-F7B579ED702D}" destId="{8803B914-F56B-46F1-877D-7F091ADDC13F}" srcOrd="9" destOrd="0" presId="urn:microsoft.com/office/officeart/2005/8/layout/list1"/>
    <dgm:cxn modelId="{53CAD8E5-9BB8-40FE-BD5C-E3A014BF4488}" type="presParOf" srcId="{11BBEEB1-DD18-4F08-97BE-F7B579ED702D}" destId="{1118A108-1BA3-42F1-8EBF-584F25EFF279}" srcOrd="10" destOrd="0" presId="urn:microsoft.com/office/officeart/2005/8/layout/list1"/>
    <dgm:cxn modelId="{F3C6BDF7-F328-4EB0-990D-80F312ACF907}" type="presParOf" srcId="{11BBEEB1-DD18-4F08-97BE-F7B579ED702D}" destId="{B280E33C-FFC0-4131-A685-71A36A90E6B0}" srcOrd="11" destOrd="0" presId="urn:microsoft.com/office/officeart/2005/8/layout/list1"/>
    <dgm:cxn modelId="{0B3E41D4-BCFC-4224-A5D0-6CC89FE60B0D}" type="presParOf" srcId="{11BBEEB1-DD18-4F08-97BE-F7B579ED702D}" destId="{B03A89E8-9616-496A-B9F5-E8348301D224}" srcOrd="12" destOrd="0" presId="urn:microsoft.com/office/officeart/2005/8/layout/list1"/>
    <dgm:cxn modelId="{F53EAD11-116A-4B66-A75D-F03CA2D0F374}" type="presParOf" srcId="{B03A89E8-9616-496A-B9F5-E8348301D224}" destId="{A078DFC2-04DA-4E36-8B11-2488A95CC762}" srcOrd="0" destOrd="0" presId="urn:microsoft.com/office/officeart/2005/8/layout/list1"/>
    <dgm:cxn modelId="{2388AD52-B2E3-433C-8926-352C753F6BA9}" type="presParOf" srcId="{B03A89E8-9616-496A-B9F5-E8348301D224}" destId="{8A014713-B65C-4E17-AE56-05451C5D8BC8}" srcOrd="1" destOrd="0" presId="urn:microsoft.com/office/officeart/2005/8/layout/list1"/>
    <dgm:cxn modelId="{4753F57D-0CE9-4EE8-B74C-3EA934596B02}" type="presParOf" srcId="{11BBEEB1-DD18-4F08-97BE-F7B579ED702D}" destId="{DC8331AF-63B7-4244-99E6-16D5D0095A54}" srcOrd="13" destOrd="0" presId="urn:microsoft.com/office/officeart/2005/8/layout/list1"/>
    <dgm:cxn modelId="{319CF9FA-213A-427C-ADD5-2356E1D45B8C}" type="presParOf" srcId="{11BBEEB1-DD18-4F08-97BE-F7B579ED702D}" destId="{A8D59345-5604-4A8F-B7FB-856C459ED179}" srcOrd="14" destOrd="0" presId="urn:microsoft.com/office/officeart/2005/8/layout/list1"/>
    <dgm:cxn modelId="{C940DE7E-A7D3-4407-9502-46150341052E}" type="presParOf" srcId="{11BBEEB1-DD18-4F08-97BE-F7B579ED702D}" destId="{DCC75095-69DE-4607-8F75-95D07977793A}" srcOrd="15" destOrd="0" presId="urn:microsoft.com/office/officeart/2005/8/layout/list1"/>
    <dgm:cxn modelId="{D42B936D-94BE-43F4-BEEC-20A0C94DB3D7}" type="presParOf" srcId="{11BBEEB1-DD18-4F08-97BE-F7B579ED702D}" destId="{4BA0D254-9E72-45F7-9D19-63E8BFB64080}" srcOrd="16" destOrd="0" presId="urn:microsoft.com/office/officeart/2005/8/layout/list1"/>
    <dgm:cxn modelId="{10DC3B5D-BD5F-40AF-B242-E2E2453C5A39}" type="presParOf" srcId="{4BA0D254-9E72-45F7-9D19-63E8BFB64080}" destId="{A38770D3-4852-4433-B3EF-E56D5D1A25AB}" srcOrd="0" destOrd="0" presId="urn:microsoft.com/office/officeart/2005/8/layout/list1"/>
    <dgm:cxn modelId="{67DD78EA-C700-4319-87FA-DA077C8AE0D3}" type="presParOf" srcId="{4BA0D254-9E72-45F7-9D19-63E8BFB64080}" destId="{2FEDF47E-27A9-49B8-8154-72B5AB03A668}" srcOrd="1" destOrd="0" presId="urn:microsoft.com/office/officeart/2005/8/layout/list1"/>
    <dgm:cxn modelId="{2663A677-29D1-499B-B811-2E3A7BF1B3A5}" type="presParOf" srcId="{11BBEEB1-DD18-4F08-97BE-F7B579ED702D}" destId="{01997F68-19B3-41DF-A1D9-44F15011C17B}" srcOrd="17" destOrd="0" presId="urn:microsoft.com/office/officeart/2005/8/layout/list1"/>
    <dgm:cxn modelId="{37EBE558-3C69-4098-8C31-197E35DE788E}" type="presParOf" srcId="{11BBEEB1-DD18-4F08-97BE-F7B579ED702D}" destId="{449071CA-4C4D-4EB8-9940-329F8EB5C810}"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DD1DBFF-CEAD-4276-86C7-B477BAA75FD2}" type="doc">
      <dgm:prSet loTypeId="urn:microsoft.com/office/officeart/2005/8/layout/list1" loCatId="list" qsTypeId="urn:microsoft.com/office/officeart/2005/8/quickstyle/simple1" qsCatId="simple" csTypeId="urn:microsoft.com/office/officeart/2005/8/colors/accent0_1" csCatId="mainScheme" phldr="1"/>
      <dgm:spPr/>
      <dgm:t>
        <a:bodyPr/>
        <a:lstStyle/>
        <a:p>
          <a:endParaRPr lang="en-US"/>
        </a:p>
      </dgm:t>
    </dgm:pt>
    <dgm:pt modelId="{160B6B6D-195D-416F-B89E-2FE0F962893F}">
      <dgm:prSet phldrT="[Text]"/>
      <dgm:spPr/>
      <dgm:t>
        <a:bodyPr/>
        <a:lstStyle/>
        <a:p>
          <a:r>
            <a:rPr lang="en-US" dirty="0"/>
            <a:t>Data Collection</a:t>
          </a:r>
        </a:p>
      </dgm:t>
    </dgm:pt>
    <dgm:pt modelId="{552BBF5F-6FDF-42BD-9E0D-4FB95792CD91}" type="parTrans" cxnId="{EFE036E5-97F4-4EAD-804E-B252857FFE7D}">
      <dgm:prSet/>
      <dgm:spPr/>
      <dgm:t>
        <a:bodyPr/>
        <a:lstStyle/>
        <a:p>
          <a:endParaRPr lang="en-US"/>
        </a:p>
      </dgm:t>
    </dgm:pt>
    <dgm:pt modelId="{523CF45B-65D8-40BE-95EE-70FBBDC6E101}" type="sibTrans" cxnId="{EFE036E5-97F4-4EAD-804E-B252857FFE7D}">
      <dgm:prSet/>
      <dgm:spPr/>
      <dgm:t>
        <a:bodyPr/>
        <a:lstStyle/>
        <a:p>
          <a:endParaRPr lang="en-US"/>
        </a:p>
      </dgm:t>
    </dgm:pt>
    <dgm:pt modelId="{FA529652-206E-4314-B5A7-F8D053E2783F}">
      <dgm:prSet phldrT="[Text]"/>
      <dgm:spPr/>
      <dgm:t>
        <a:bodyPr/>
        <a:lstStyle/>
        <a:p>
          <a:r>
            <a:rPr lang="en-US" dirty="0"/>
            <a:t>Data Organization</a:t>
          </a:r>
        </a:p>
      </dgm:t>
    </dgm:pt>
    <dgm:pt modelId="{E4E3AADF-E331-4A2C-A758-B97E09311F2A}" type="parTrans" cxnId="{2425A358-7840-4C03-8CFE-AD25E71D8FC8}">
      <dgm:prSet/>
      <dgm:spPr/>
      <dgm:t>
        <a:bodyPr/>
        <a:lstStyle/>
        <a:p>
          <a:endParaRPr lang="en-US"/>
        </a:p>
      </dgm:t>
    </dgm:pt>
    <dgm:pt modelId="{CA2145C6-C242-4521-B755-75DCE7395C09}" type="sibTrans" cxnId="{2425A358-7840-4C03-8CFE-AD25E71D8FC8}">
      <dgm:prSet/>
      <dgm:spPr/>
      <dgm:t>
        <a:bodyPr/>
        <a:lstStyle/>
        <a:p>
          <a:endParaRPr lang="en-US"/>
        </a:p>
      </dgm:t>
    </dgm:pt>
    <dgm:pt modelId="{E2F1A352-C576-49E9-B264-2D47AE5F57CE}">
      <dgm:prSet phldrT="[Text]" phldr="1"/>
      <dgm:spPr/>
      <dgm:t>
        <a:bodyPr/>
        <a:lstStyle/>
        <a:p>
          <a:endParaRPr lang="en-US"/>
        </a:p>
      </dgm:t>
    </dgm:pt>
    <dgm:pt modelId="{7B485A25-DE72-45E8-8EAA-C6D78C27568D}" type="parTrans" cxnId="{2832A743-0EC0-4993-8771-1B1C91285F62}">
      <dgm:prSet/>
      <dgm:spPr/>
      <dgm:t>
        <a:bodyPr/>
        <a:lstStyle/>
        <a:p>
          <a:endParaRPr lang="en-US"/>
        </a:p>
      </dgm:t>
    </dgm:pt>
    <dgm:pt modelId="{8235C9F4-42BC-412F-99F2-6AED2625184B}" type="sibTrans" cxnId="{2832A743-0EC0-4993-8771-1B1C91285F62}">
      <dgm:prSet/>
      <dgm:spPr/>
      <dgm:t>
        <a:bodyPr/>
        <a:lstStyle/>
        <a:p>
          <a:endParaRPr lang="en-US"/>
        </a:p>
      </dgm:t>
    </dgm:pt>
    <dgm:pt modelId="{3CAE20F9-B979-4C28-9A41-BB59BCA83740}">
      <dgm:prSet phldrT="[Text]" phldr="1"/>
      <dgm:spPr/>
      <dgm:t>
        <a:bodyPr/>
        <a:lstStyle/>
        <a:p>
          <a:endParaRPr lang="en-US"/>
        </a:p>
      </dgm:t>
    </dgm:pt>
    <dgm:pt modelId="{3F48F3D2-8687-4AF4-A803-B22567002515}" type="parTrans" cxnId="{B2092F2E-9389-42B3-A87B-25CD0C9D1BD4}">
      <dgm:prSet/>
      <dgm:spPr/>
      <dgm:t>
        <a:bodyPr/>
        <a:lstStyle/>
        <a:p>
          <a:endParaRPr lang="en-US"/>
        </a:p>
      </dgm:t>
    </dgm:pt>
    <dgm:pt modelId="{82721357-52E2-42A8-B8E7-1B1136D770A2}" type="sibTrans" cxnId="{B2092F2E-9389-42B3-A87B-25CD0C9D1BD4}">
      <dgm:prSet/>
      <dgm:spPr/>
      <dgm:t>
        <a:bodyPr/>
        <a:lstStyle/>
        <a:p>
          <a:endParaRPr lang="en-US"/>
        </a:p>
      </dgm:t>
    </dgm:pt>
    <dgm:pt modelId="{C556E494-BAD1-4DF7-AE00-8A6D4E6ADADF}">
      <dgm:prSet phldrT="[Text]" phldr="1"/>
      <dgm:spPr/>
      <dgm:t>
        <a:bodyPr/>
        <a:lstStyle/>
        <a:p>
          <a:endParaRPr lang="en-US"/>
        </a:p>
      </dgm:t>
    </dgm:pt>
    <dgm:pt modelId="{AFED649B-0BEB-4C60-9118-FF44AD6B8645}" type="parTrans" cxnId="{4C65EADC-BAC1-4DF7-8308-1FC01EF94408}">
      <dgm:prSet/>
      <dgm:spPr/>
      <dgm:t>
        <a:bodyPr/>
        <a:lstStyle/>
        <a:p>
          <a:endParaRPr lang="en-US"/>
        </a:p>
      </dgm:t>
    </dgm:pt>
    <dgm:pt modelId="{C36B878B-E9F2-40A8-A685-BF01D50BCE2F}" type="sibTrans" cxnId="{4C65EADC-BAC1-4DF7-8308-1FC01EF94408}">
      <dgm:prSet/>
      <dgm:spPr/>
      <dgm:t>
        <a:bodyPr/>
        <a:lstStyle/>
        <a:p>
          <a:endParaRPr lang="en-US"/>
        </a:p>
      </dgm:t>
    </dgm:pt>
    <dgm:pt modelId="{11BBEEB1-DD18-4F08-97BE-F7B579ED702D}" type="pres">
      <dgm:prSet presAssocID="{2DD1DBFF-CEAD-4276-86C7-B477BAA75FD2}" presName="linear" presStyleCnt="0">
        <dgm:presLayoutVars>
          <dgm:dir/>
          <dgm:animLvl val="lvl"/>
          <dgm:resizeHandles val="exact"/>
        </dgm:presLayoutVars>
      </dgm:prSet>
      <dgm:spPr/>
    </dgm:pt>
    <dgm:pt modelId="{2ABD895B-3B07-4BF7-9740-1E4E3FF20EDD}" type="pres">
      <dgm:prSet presAssocID="{160B6B6D-195D-416F-B89E-2FE0F962893F}" presName="parentLin" presStyleCnt="0"/>
      <dgm:spPr/>
    </dgm:pt>
    <dgm:pt modelId="{D4DF7A02-149E-4618-B13E-265567681C53}" type="pres">
      <dgm:prSet presAssocID="{160B6B6D-195D-416F-B89E-2FE0F962893F}" presName="parentLeftMargin" presStyleLbl="node1" presStyleIdx="0" presStyleCnt="5"/>
      <dgm:spPr/>
    </dgm:pt>
    <dgm:pt modelId="{4A763DA5-B3EB-4A60-A237-B759B2A0D2B6}" type="pres">
      <dgm:prSet presAssocID="{160B6B6D-195D-416F-B89E-2FE0F962893F}" presName="parentText" presStyleLbl="node1" presStyleIdx="0" presStyleCnt="5">
        <dgm:presLayoutVars>
          <dgm:chMax val="0"/>
          <dgm:bulletEnabled val="1"/>
        </dgm:presLayoutVars>
      </dgm:prSet>
      <dgm:spPr/>
    </dgm:pt>
    <dgm:pt modelId="{7E96E0BA-75EC-4273-A5ED-7DF7A3768643}" type="pres">
      <dgm:prSet presAssocID="{160B6B6D-195D-416F-B89E-2FE0F962893F}" presName="negativeSpace" presStyleCnt="0"/>
      <dgm:spPr/>
    </dgm:pt>
    <dgm:pt modelId="{7BFB40D0-FEAB-4C66-BDC2-97CF5D3FE32B}" type="pres">
      <dgm:prSet presAssocID="{160B6B6D-195D-416F-B89E-2FE0F962893F}" presName="childText" presStyleLbl="conFgAcc1" presStyleIdx="0" presStyleCnt="5">
        <dgm:presLayoutVars>
          <dgm:bulletEnabled val="1"/>
        </dgm:presLayoutVars>
      </dgm:prSet>
      <dgm:spPr/>
    </dgm:pt>
    <dgm:pt modelId="{19E97175-C1D0-4D14-87A2-12C79573F3A1}" type="pres">
      <dgm:prSet presAssocID="{523CF45B-65D8-40BE-95EE-70FBBDC6E101}" presName="spaceBetweenRectangles" presStyleCnt="0"/>
      <dgm:spPr/>
    </dgm:pt>
    <dgm:pt modelId="{D97CD585-1B7E-4F41-8799-283D1C4E7FAC}" type="pres">
      <dgm:prSet presAssocID="{FA529652-206E-4314-B5A7-F8D053E2783F}" presName="parentLin" presStyleCnt="0"/>
      <dgm:spPr/>
    </dgm:pt>
    <dgm:pt modelId="{2BC7F11D-797F-4D7D-ABA0-8BEADB1B3919}" type="pres">
      <dgm:prSet presAssocID="{FA529652-206E-4314-B5A7-F8D053E2783F}" presName="parentLeftMargin" presStyleLbl="node1" presStyleIdx="0" presStyleCnt="5"/>
      <dgm:spPr/>
    </dgm:pt>
    <dgm:pt modelId="{6B5ED5E9-105C-4FBD-835C-E9223A73D704}" type="pres">
      <dgm:prSet presAssocID="{FA529652-206E-4314-B5A7-F8D053E2783F}" presName="parentText" presStyleLbl="node1" presStyleIdx="1" presStyleCnt="5">
        <dgm:presLayoutVars>
          <dgm:chMax val="0"/>
          <dgm:bulletEnabled val="1"/>
        </dgm:presLayoutVars>
      </dgm:prSet>
      <dgm:spPr/>
    </dgm:pt>
    <dgm:pt modelId="{028D886A-6CBC-47DC-8795-079A86B898BB}" type="pres">
      <dgm:prSet presAssocID="{FA529652-206E-4314-B5A7-F8D053E2783F}" presName="negativeSpace" presStyleCnt="0"/>
      <dgm:spPr/>
    </dgm:pt>
    <dgm:pt modelId="{94B34A56-7ACE-446C-BD9B-13EC39B53EEF}" type="pres">
      <dgm:prSet presAssocID="{FA529652-206E-4314-B5A7-F8D053E2783F}" presName="childText" presStyleLbl="conFgAcc1" presStyleIdx="1" presStyleCnt="5">
        <dgm:presLayoutVars>
          <dgm:bulletEnabled val="1"/>
        </dgm:presLayoutVars>
      </dgm:prSet>
      <dgm:spPr/>
    </dgm:pt>
    <dgm:pt modelId="{2EB20700-AB5C-4950-B415-156D2996A8EF}" type="pres">
      <dgm:prSet presAssocID="{CA2145C6-C242-4521-B755-75DCE7395C09}" presName="spaceBetweenRectangles" presStyleCnt="0"/>
      <dgm:spPr/>
    </dgm:pt>
    <dgm:pt modelId="{5736713D-B7C1-4922-9FBC-96C51FE3FFF0}" type="pres">
      <dgm:prSet presAssocID="{E2F1A352-C576-49E9-B264-2D47AE5F57CE}" presName="parentLin" presStyleCnt="0"/>
      <dgm:spPr/>
    </dgm:pt>
    <dgm:pt modelId="{19843B1B-8451-41FB-9F0B-A4E915290576}" type="pres">
      <dgm:prSet presAssocID="{E2F1A352-C576-49E9-B264-2D47AE5F57CE}" presName="parentLeftMargin" presStyleLbl="node1" presStyleIdx="1" presStyleCnt="5"/>
      <dgm:spPr/>
    </dgm:pt>
    <dgm:pt modelId="{C228789D-2772-452C-BEA3-838D79CEE8A4}" type="pres">
      <dgm:prSet presAssocID="{E2F1A352-C576-49E9-B264-2D47AE5F57CE}" presName="parentText" presStyleLbl="node1" presStyleIdx="2" presStyleCnt="5">
        <dgm:presLayoutVars>
          <dgm:chMax val="0"/>
          <dgm:bulletEnabled val="1"/>
        </dgm:presLayoutVars>
      </dgm:prSet>
      <dgm:spPr/>
    </dgm:pt>
    <dgm:pt modelId="{8803B914-F56B-46F1-877D-7F091ADDC13F}" type="pres">
      <dgm:prSet presAssocID="{E2F1A352-C576-49E9-B264-2D47AE5F57CE}" presName="negativeSpace" presStyleCnt="0"/>
      <dgm:spPr/>
    </dgm:pt>
    <dgm:pt modelId="{1118A108-1BA3-42F1-8EBF-584F25EFF279}" type="pres">
      <dgm:prSet presAssocID="{E2F1A352-C576-49E9-B264-2D47AE5F57CE}" presName="childText" presStyleLbl="conFgAcc1" presStyleIdx="2" presStyleCnt="5">
        <dgm:presLayoutVars>
          <dgm:bulletEnabled val="1"/>
        </dgm:presLayoutVars>
      </dgm:prSet>
      <dgm:spPr/>
    </dgm:pt>
    <dgm:pt modelId="{B280E33C-FFC0-4131-A685-71A36A90E6B0}" type="pres">
      <dgm:prSet presAssocID="{8235C9F4-42BC-412F-99F2-6AED2625184B}" presName="spaceBetweenRectangles" presStyleCnt="0"/>
      <dgm:spPr/>
    </dgm:pt>
    <dgm:pt modelId="{B03A89E8-9616-496A-B9F5-E8348301D224}" type="pres">
      <dgm:prSet presAssocID="{3CAE20F9-B979-4C28-9A41-BB59BCA83740}" presName="parentLin" presStyleCnt="0"/>
      <dgm:spPr/>
    </dgm:pt>
    <dgm:pt modelId="{A078DFC2-04DA-4E36-8B11-2488A95CC762}" type="pres">
      <dgm:prSet presAssocID="{3CAE20F9-B979-4C28-9A41-BB59BCA83740}" presName="parentLeftMargin" presStyleLbl="node1" presStyleIdx="2" presStyleCnt="5"/>
      <dgm:spPr/>
    </dgm:pt>
    <dgm:pt modelId="{8A014713-B65C-4E17-AE56-05451C5D8BC8}" type="pres">
      <dgm:prSet presAssocID="{3CAE20F9-B979-4C28-9A41-BB59BCA83740}" presName="parentText" presStyleLbl="node1" presStyleIdx="3" presStyleCnt="5">
        <dgm:presLayoutVars>
          <dgm:chMax val="0"/>
          <dgm:bulletEnabled val="1"/>
        </dgm:presLayoutVars>
      </dgm:prSet>
      <dgm:spPr/>
    </dgm:pt>
    <dgm:pt modelId="{DC8331AF-63B7-4244-99E6-16D5D0095A54}" type="pres">
      <dgm:prSet presAssocID="{3CAE20F9-B979-4C28-9A41-BB59BCA83740}" presName="negativeSpace" presStyleCnt="0"/>
      <dgm:spPr/>
    </dgm:pt>
    <dgm:pt modelId="{A8D59345-5604-4A8F-B7FB-856C459ED179}" type="pres">
      <dgm:prSet presAssocID="{3CAE20F9-B979-4C28-9A41-BB59BCA83740}" presName="childText" presStyleLbl="conFgAcc1" presStyleIdx="3" presStyleCnt="5">
        <dgm:presLayoutVars>
          <dgm:bulletEnabled val="1"/>
        </dgm:presLayoutVars>
      </dgm:prSet>
      <dgm:spPr/>
    </dgm:pt>
    <dgm:pt modelId="{DCC75095-69DE-4607-8F75-95D07977793A}" type="pres">
      <dgm:prSet presAssocID="{82721357-52E2-42A8-B8E7-1B1136D770A2}" presName="spaceBetweenRectangles" presStyleCnt="0"/>
      <dgm:spPr/>
    </dgm:pt>
    <dgm:pt modelId="{4BA0D254-9E72-45F7-9D19-63E8BFB64080}" type="pres">
      <dgm:prSet presAssocID="{C556E494-BAD1-4DF7-AE00-8A6D4E6ADADF}" presName="parentLin" presStyleCnt="0"/>
      <dgm:spPr/>
    </dgm:pt>
    <dgm:pt modelId="{A38770D3-4852-4433-B3EF-E56D5D1A25AB}" type="pres">
      <dgm:prSet presAssocID="{C556E494-BAD1-4DF7-AE00-8A6D4E6ADADF}" presName="parentLeftMargin" presStyleLbl="node1" presStyleIdx="3" presStyleCnt="5"/>
      <dgm:spPr/>
    </dgm:pt>
    <dgm:pt modelId="{2FEDF47E-27A9-49B8-8154-72B5AB03A668}" type="pres">
      <dgm:prSet presAssocID="{C556E494-BAD1-4DF7-AE00-8A6D4E6ADADF}" presName="parentText" presStyleLbl="node1" presStyleIdx="4" presStyleCnt="5">
        <dgm:presLayoutVars>
          <dgm:chMax val="0"/>
          <dgm:bulletEnabled val="1"/>
        </dgm:presLayoutVars>
      </dgm:prSet>
      <dgm:spPr/>
    </dgm:pt>
    <dgm:pt modelId="{01997F68-19B3-41DF-A1D9-44F15011C17B}" type="pres">
      <dgm:prSet presAssocID="{C556E494-BAD1-4DF7-AE00-8A6D4E6ADADF}" presName="negativeSpace" presStyleCnt="0"/>
      <dgm:spPr/>
    </dgm:pt>
    <dgm:pt modelId="{449071CA-4C4D-4EB8-9940-329F8EB5C810}" type="pres">
      <dgm:prSet presAssocID="{C556E494-BAD1-4DF7-AE00-8A6D4E6ADADF}" presName="childText" presStyleLbl="conFgAcc1" presStyleIdx="4" presStyleCnt="5">
        <dgm:presLayoutVars>
          <dgm:bulletEnabled val="1"/>
        </dgm:presLayoutVars>
      </dgm:prSet>
      <dgm:spPr/>
    </dgm:pt>
  </dgm:ptLst>
  <dgm:cxnLst>
    <dgm:cxn modelId="{4B8C6E10-D1E8-4D57-AEB4-7B1A325DE872}" type="presOf" srcId="{FA529652-206E-4314-B5A7-F8D053E2783F}" destId="{2BC7F11D-797F-4D7D-ABA0-8BEADB1B3919}" srcOrd="0" destOrd="0" presId="urn:microsoft.com/office/officeart/2005/8/layout/list1"/>
    <dgm:cxn modelId="{04C53F15-0D85-467E-AEB6-5BB353828448}" type="presOf" srcId="{C556E494-BAD1-4DF7-AE00-8A6D4E6ADADF}" destId="{2FEDF47E-27A9-49B8-8154-72B5AB03A668}" srcOrd="1" destOrd="0" presId="urn:microsoft.com/office/officeart/2005/8/layout/list1"/>
    <dgm:cxn modelId="{F6BB7527-82A1-443A-957A-9E490447DD07}" type="presOf" srcId="{3CAE20F9-B979-4C28-9A41-BB59BCA83740}" destId="{8A014713-B65C-4E17-AE56-05451C5D8BC8}" srcOrd="1" destOrd="0" presId="urn:microsoft.com/office/officeart/2005/8/layout/list1"/>
    <dgm:cxn modelId="{B2092F2E-9389-42B3-A87B-25CD0C9D1BD4}" srcId="{2DD1DBFF-CEAD-4276-86C7-B477BAA75FD2}" destId="{3CAE20F9-B979-4C28-9A41-BB59BCA83740}" srcOrd="3" destOrd="0" parTransId="{3F48F3D2-8687-4AF4-A803-B22567002515}" sibTransId="{82721357-52E2-42A8-B8E7-1B1136D770A2}"/>
    <dgm:cxn modelId="{5BB1593C-8AD0-4B84-9570-97CF680792BE}" type="presOf" srcId="{160B6B6D-195D-416F-B89E-2FE0F962893F}" destId="{D4DF7A02-149E-4618-B13E-265567681C53}" srcOrd="0" destOrd="0" presId="urn:microsoft.com/office/officeart/2005/8/layout/list1"/>
    <dgm:cxn modelId="{2832A743-0EC0-4993-8771-1B1C91285F62}" srcId="{2DD1DBFF-CEAD-4276-86C7-B477BAA75FD2}" destId="{E2F1A352-C576-49E9-B264-2D47AE5F57CE}" srcOrd="2" destOrd="0" parTransId="{7B485A25-DE72-45E8-8EAA-C6D78C27568D}" sibTransId="{8235C9F4-42BC-412F-99F2-6AED2625184B}"/>
    <dgm:cxn modelId="{9B766570-FC59-4C55-98AA-45EE2007ABC9}" type="presOf" srcId="{E2F1A352-C576-49E9-B264-2D47AE5F57CE}" destId="{C228789D-2772-452C-BEA3-838D79CEE8A4}" srcOrd="1" destOrd="0" presId="urn:microsoft.com/office/officeart/2005/8/layout/list1"/>
    <dgm:cxn modelId="{2425A358-7840-4C03-8CFE-AD25E71D8FC8}" srcId="{2DD1DBFF-CEAD-4276-86C7-B477BAA75FD2}" destId="{FA529652-206E-4314-B5A7-F8D053E2783F}" srcOrd="1" destOrd="0" parTransId="{E4E3AADF-E331-4A2C-A758-B97E09311F2A}" sibTransId="{CA2145C6-C242-4521-B755-75DCE7395C09}"/>
    <dgm:cxn modelId="{AEFCA48C-30B8-4480-98E4-5F5F3B8BA753}" type="presOf" srcId="{E2F1A352-C576-49E9-B264-2D47AE5F57CE}" destId="{19843B1B-8451-41FB-9F0B-A4E915290576}" srcOrd="0" destOrd="0" presId="urn:microsoft.com/office/officeart/2005/8/layout/list1"/>
    <dgm:cxn modelId="{D4791297-B1B7-448D-BEAA-7266B6A0F9B7}" type="presOf" srcId="{160B6B6D-195D-416F-B89E-2FE0F962893F}" destId="{4A763DA5-B3EB-4A60-A237-B759B2A0D2B6}" srcOrd="1" destOrd="0" presId="urn:microsoft.com/office/officeart/2005/8/layout/list1"/>
    <dgm:cxn modelId="{4C934198-9C86-4521-95C5-B7E2CE185D08}" type="presOf" srcId="{FA529652-206E-4314-B5A7-F8D053E2783F}" destId="{6B5ED5E9-105C-4FBD-835C-E9223A73D704}" srcOrd="1" destOrd="0" presId="urn:microsoft.com/office/officeart/2005/8/layout/list1"/>
    <dgm:cxn modelId="{12B268CC-D1AF-48E1-81C4-0178512741B5}" type="presOf" srcId="{2DD1DBFF-CEAD-4276-86C7-B477BAA75FD2}" destId="{11BBEEB1-DD18-4F08-97BE-F7B579ED702D}" srcOrd="0" destOrd="0" presId="urn:microsoft.com/office/officeart/2005/8/layout/list1"/>
    <dgm:cxn modelId="{4C65EADC-BAC1-4DF7-8308-1FC01EF94408}" srcId="{2DD1DBFF-CEAD-4276-86C7-B477BAA75FD2}" destId="{C556E494-BAD1-4DF7-AE00-8A6D4E6ADADF}" srcOrd="4" destOrd="0" parTransId="{AFED649B-0BEB-4C60-9118-FF44AD6B8645}" sibTransId="{C36B878B-E9F2-40A8-A685-BF01D50BCE2F}"/>
    <dgm:cxn modelId="{EFE036E5-97F4-4EAD-804E-B252857FFE7D}" srcId="{2DD1DBFF-CEAD-4276-86C7-B477BAA75FD2}" destId="{160B6B6D-195D-416F-B89E-2FE0F962893F}" srcOrd="0" destOrd="0" parTransId="{552BBF5F-6FDF-42BD-9E0D-4FB95792CD91}" sibTransId="{523CF45B-65D8-40BE-95EE-70FBBDC6E101}"/>
    <dgm:cxn modelId="{61BF6FEA-42D8-4F41-8A00-676F9CE2CFB1}" type="presOf" srcId="{C556E494-BAD1-4DF7-AE00-8A6D4E6ADADF}" destId="{A38770D3-4852-4433-B3EF-E56D5D1A25AB}" srcOrd="0" destOrd="0" presId="urn:microsoft.com/office/officeart/2005/8/layout/list1"/>
    <dgm:cxn modelId="{7D59EAFC-055B-4889-8D21-B04410D0C6E9}" type="presOf" srcId="{3CAE20F9-B979-4C28-9A41-BB59BCA83740}" destId="{A078DFC2-04DA-4E36-8B11-2488A95CC762}" srcOrd="0" destOrd="0" presId="urn:microsoft.com/office/officeart/2005/8/layout/list1"/>
    <dgm:cxn modelId="{67E23ECC-DF02-45DC-835B-9A64B67F0F9C}" type="presParOf" srcId="{11BBEEB1-DD18-4F08-97BE-F7B579ED702D}" destId="{2ABD895B-3B07-4BF7-9740-1E4E3FF20EDD}" srcOrd="0" destOrd="0" presId="urn:microsoft.com/office/officeart/2005/8/layout/list1"/>
    <dgm:cxn modelId="{2AB68539-F047-4156-B537-8B01B68A0450}" type="presParOf" srcId="{2ABD895B-3B07-4BF7-9740-1E4E3FF20EDD}" destId="{D4DF7A02-149E-4618-B13E-265567681C53}" srcOrd="0" destOrd="0" presId="urn:microsoft.com/office/officeart/2005/8/layout/list1"/>
    <dgm:cxn modelId="{F03B9FA2-7ABE-411A-8AF8-908258B258A7}" type="presParOf" srcId="{2ABD895B-3B07-4BF7-9740-1E4E3FF20EDD}" destId="{4A763DA5-B3EB-4A60-A237-B759B2A0D2B6}" srcOrd="1" destOrd="0" presId="urn:microsoft.com/office/officeart/2005/8/layout/list1"/>
    <dgm:cxn modelId="{21A4F7B6-0F35-4DAC-82AD-1DBBC6DDCF55}" type="presParOf" srcId="{11BBEEB1-DD18-4F08-97BE-F7B579ED702D}" destId="{7E96E0BA-75EC-4273-A5ED-7DF7A3768643}" srcOrd="1" destOrd="0" presId="urn:microsoft.com/office/officeart/2005/8/layout/list1"/>
    <dgm:cxn modelId="{DDD53CB9-13F4-4E2A-BAB3-905CCCCB9DAD}" type="presParOf" srcId="{11BBEEB1-DD18-4F08-97BE-F7B579ED702D}" destId="{7BFB40D0-FEAB-4C66-BDC2-97CF5D3FE32B}" srcOrd="2" destOrd="0" presId="urn:microsoft.com/office/officeart/2005/8/layout/list1"/>
    <dgm:cxn modelId="{F2861B4C-D92A-4CA2-89F6-EAD609C174C0}" type="presParOf" srcId="{11BBEEB1-DD18-4F08-97BE-F7B579ED702D}" destId="{19E97175-C1D0-4D14-87A2-12C79573F3A1}" srcOrd="3" destOrd="0" presId="urn:microsoft.com/office/officeart/2005/8/layout/list1"/>
    <dgm:cxn modelId="{57332060-BFC5-405E-A546-C3A5DAD83B93}" type="presParOf" srcId="{11BBEEB1-DD18-4F08-97BE-F7B579ED702D}" destId="{D97CD585-1B7E-4F41-8799-283D1C4E7FAC}" srcOrd="4" destOrd="0" presId="urn:microsoft.com/office/officeart/2005/8/layout/list1"/>
    <dgm:cxn modelId="{301C4E24-1E33-4D28-B9BD-047D6D8CD0B9}" type="presParOf" srcId="{D97CD585-1B7E-4F41-8799-283D1C4E7FAC}" destId="{2BC7F11D-797F-4D7D-ABA0-8BEADB1B3919}" srcOrd="0" destOrd="0" presId="urn:microsoft.com/office/officeart/2005/8/layout/list1"/>
    <dgm:cxn modelId="{06F23D51-9DED-4E04-AC5F-1790543EF2F7}" type="presParOf" srcId="{D97CD585-1B7E-4F41-8799-283D1C4E7FAC}" destId="{6B5ED5E9-105C-4FBD-835C-E9223A73D704}" srcOrd="1" destOrd="0" presId="urn:microsoft.com/office/officeart/2005/8/layout/list1"/>
    <dgm:cxn modelId="{8D553E2A-D52D-4651-AD97-77C4B0C2FBD7}" type="presParOf" srcId="{11BBEEB1-DD18-4F08-97BE-F7B579ED702D}" destId="{028D886A-6CBC-47DC-8795-079A86B898BB}" srcOrd="5" destOrd="0" presId="urn:microsoft.com/office/officeart/2005/8/layout/list1"/>
    <dgm:cxn modelId="{125F1E38-EB3D-4933-A536-30715E12FB14}" type="presParOf" srcId="{11BBEEB1-DD18-4F08-97BE-F7B579ED702D}" destId="{94B34A56-7ACE-446C-BD9B-13EC39B53EEF}" srcOrd="6" destOrd="0" presId="urn:microsoft.com/office/officeart/2005/8/layout/list1"/>
    <dgm:cxn modelId="{EF1272C3-7795-4741-A150-C2B44BCAD499}" type="presParOf" srcId="{11BBEEB1-DD18-4F08-97BE-F7B579ED702D}" destId="{2EB20700-AB5C-4950-B415-156D2996A8EF}" srcOrd="7" destOrd="0" presId="urn:microsoft.com/office/officeart/2005/8/layout/list1"/>
    <dgm:cxn modelId="{B37125E7-72BD-4FF2-8D32-7D7B783AABCF}" type="presParOf" srcId="{11BBEEB1-DD18-4F08-97BE-F7B579ED702D}" destId="{5736713D-B7C1-4922-9FBC-96C51FE3FFF0}" srcOrd="8" destOrd="0" presId="urn:microsoft.com/office/officeart/2005/8/layout/list1"/>
    <dgm:cxn modelId="{84035889-DA32-4750-BFFA-26F67A497AE7}" type="presParOf" srcId="{5736713D-B7C1-4922-9FBC-96C51FE3FFF0}" destId="{19843B1B-8451-41FB-9F0B-A4E915290576}" srcOrd="0" destOrd="0" presId="urn:microsoft.com/office/officeart/2005/8/layout/list1"/>
    <dgm:cxn modelId="{07783D11-4C13-448D-969D-92A105A074DF}" type="presParOf" srcId="{5736713D-B7C1-4922-9FBC-96C51FE3FFF0}" destId="{C228789D-2772-452C-BEA3-838D79CEE8A4}" srcOrd="1" destOrd="0" presId="urn:microsoft.com/office/officeart/2005/8/layout/list1"/>
    <dgm:cxn modelId="{182049C3-E0AF-4B0B-8A7A-B3CCDC26EF10}" type="presParOf" srcId="{11BBEEB1-DD18-4F08-97BE-F7B579ED702D}" destId="{8803B914-F56B-46F1-877D-7F091ADDC13F}" srcOrd="9" destOrd="0" presId="urn:microsoft.com/office/officeart/2005/8/layout/list1"/>
    <dgm:cxn modelId="{53CAD8E5-9BB8-40FE-BD5C-E3A014BF4488}" type="presParOf" srcId="{11BBEEB1-DD18-4F08-97BE-F7B579ED702D}" destId="{1118A108-1BA3-42F1-8EBF-584F25EFF279}" srcOrd="10" destOrd="0" presId="urn:microsoft.com/office/officeart/2005/8/layout/list1"/>
    <dgm:cxn modelId="{F3C6BDF7-F328-4EB0-990D-80F312ACF907}" type="presParOf" srcId="{11BBEEB1-DD18-4F08-97BE-F7B579ED702D}" destId="{B280E33C-FFC0-4131-A685-71A36A90E6B0}" srcOrd="11" destOrd="0" presId="urn:microsoft.com/office/officeart/2005/8/layout/list1"/>
    <dgm:cxn modelId="{0B3E41D4-BCFC-4224-A5D0-6CC89FE60B0D}" type="presParOf" srcId="{11BBEEB1-DD18-4F08-97BE-F7B579ED702D}" destId="{B03A89E8-9616-496A-B9F5-E8348301D224}" srcOrd="12" destOrd="0" presId="urn:microsoft.com/office/officeart/2005/8/layout/list1"/>
    <dgm:cxn modelId="{F53EAD11-116A-4B66-A75D-F03CA2D0F374}" type="presParOf" srcId="{B03A89E8-9616-496A-B9F5-E8348301D224}" destId="{A078DFC2-04DA-4E36-8B11-2488A95CC762}" srcOrd="0" destOrd="0" presId="urn:microsoft.com/office/officeart/2005/8/layout/list1"/>
    <dgm:cxn modelId="{2388AD52-B2E3-433C-8926-352C753F6BA9}" type="presParOf" srcId="{B03A89E8-9616-496A-B9F5-E8348301D224}" destId="{8A014713-B65C-4E17-AE56-05451C5D8BC8}" srcOrd="1" destOrd="0" presId="urn:microsoft.com/office/officeart/2005/8/layout/list1"/>
    <dgm:cxn modelId="{4753F57D-0CE9-4EE8-B74C-3EA934596B02}" type="presParOf" srcId="{11BBEEB1-DD18-4F08-97BE-F7B579ED702D}" destId="{DC8331AF-63B7-4244-99E6-16D5D0095A54}" srcOrd="13" destOrd="0" presId="urn:microsoft.com/office/officeart/2005/8/layout/list1"/>
    <dgm:cxn modelId="{319CF9FA-213A-427C-ADD5-2356E1D45B8C}" type="presParOf" srcId="{11BBEEB1-DD18-4F08-97BE-F7B579ED702D}" destId="{A8D59345-5604-4A8F-B7FB-856C459ED179}" srcOrd="14" destOrd="0" presId="urn:microsoft.com/office/officeart/2005/8/layout/list1"/>
    <dgm:cxn modelId="{C940DE7E-A7D3-4407-9502-46150341052E}" type="presParOf" srcId="{11BBEEB1-DD18-4F08-97BE-F7B579ED702D}" destId="{DCC75095-69DE-4607-8F75-95D07977793A}" srcOrd="15" destOrd="0" presId="urn:microsoft.com/office/officeart/2005/8/layout/list1"/>
    <dgm:cxn modelId="{D42B936D-94BE-43F4-BEEC-20A0C94DB3D7}" type="presParOf" srcId="{11BBEEB1-DD18-4F08-97BE-F7B579ED702D}" destId="{4BA0D254-9E72-45F7-9D19-63E8BFB64080}" srcOrd="16" destOrd="0" presId="urn:microsoft.com/office/officeart/2005/8/layout/list1"/>
    <dgm:cxn modelId="{10DC3B5D-BD5F-40AF-B242-E2E2453C5A39}" type="presParOf" srcId="{4BA0D254-9E72-45F7-9D19-63E8BFB64080}" destId="{A38770D3-4852-4433-B3EF-E56D5D1A25AB}" srcOrd="0" destOrd="0" presId="urn:microsoft.com/office/officeart/2005/8/layout/list1"/>
    <dgm:cxn modelId="{67DD78EA-C700-4319-87FA-DA077C8AE0D3}" type="presParOf" srcId="{4BA0D254-9E72-45F7-9D19-63E8BFB64080}" destId="{2FEDF47E-27A9-49B8-8154-72B5AB03A668}" srcOrd="1" destOrd="0" presId="urn:microsoft.com/office/officeart/2005/8/layout/list1"/>
    <dgm:cxn modelId="{2663A677-29D1-499B-B811-2E3A7BF1B3A5}" type="presParOf" srcId="{11BBEEB1-DD18-4F08-97BE-F7B579ED702D}" destId="{01997F68-19B3-41DF-A1D9-44F15011C17B}" srcOrd="17" destOrd="0" presId="urn:microsoft.com/office/officeart/2005/8/layout/list1"/>
    <dgm:cxn modelId="{37EBE558-3C69-4098-8C31-197E35DE788E}" type="presParOf" srcId="{11BBEEB1-DD18-4F08-97BE-F7B579ED702D}" destId="{449071CA-4C4D-4EB8-9940-329F8EB5C810}"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DD1DBFF-CEAD-4276-86C7-B477BAA75FD2}" type="doc">
      <dgm:prSet loTypeId="urn:microsoft.com/office/officeart/2005/8/layout/list1" loCatId="list" qsTypeId="urn:microsoft.com/office/officeart/2005/8/quickstyle/simple1" qsCatId="simple" csTypeId="urn:microsoft.com/office/officeart/2005/8/colors/accent0_1" csCatId="mainScheme" phldr="1"/>
      <dgm:spPr/>
      <dgm:t>
        <a:bodyPr/>
        <a:lstStyle/>
        <a:p>
          <a:endParaRPr lang="en-US"/>
        </a:p>
      </dgm:t>
    </dgm:pt>
    <dgm:pt modelId="{160B6B6D-195D-416F-B89E-2FE0F962893F}">
      <dgm:prSet phldrT="[Text]"/>
      <dgm:spPr/>
      <dgm:t>
        <a:bodyPr/>
        <a:lstStyle/>
        <a:p>
          <a:r>
            <a:rPr lang="en-US" dirty="0"/>
            <a:t>Data Collection</a:t>
          </a:r>
        </a:p>
      </dgm:t>
    </dgm:pt>
    <dgm:pt modelId="{552BBF5F-6FDF-42BD-9E0D-4FB95792CD91}" type="parTrans" cxnId="{EFE036E5-97F4-4EAD-804E-B252857FFE7D}">
      <dgm:prSet/>
      <dgm:spPr/>
      <dgm:t>
        <a:bodyPr/>
        <a:lstStyle/>
        <a:p>
          <a:endParaRPr lang="en-US"/>
        </a:p>
      </dgm:t>
    </dgm:pt>
    <dgm:pt modelId="{523CF45B-65D8-40BE-95EE-70FBBDC6E101}" type="sibTrans" cxnId="{EFE036E5-97F4-4EAD-804E-B252857FFE7D}">
      <dgm:prSet/>
      <dgm:spPr/>
      <dgm:t>
        <a:bodyPr/>
        <a:lstStyle/>
        <a:p>
          <a:endParaRPr lang="en-US"/>
        </a:p>
      </dgm:t>
    </dgm:pt>
    <dgm:pt modelId="{FA529652-206E-4314-B5A7-F8D053E2783F}">
      <dgm:prSet phldrT="[Text]"/>
      <dgm:spPr/>
      <dgm:t>
        <a:bodyPr/>
        <a:lstStyle/>
        <a:p>
          <a:r>
            <a:rPr lang="en-US" dirty="0"/>
            <a:t>Data Organization</a:t>
          </a:r>
        </a:p>
      </dgm:t>
    </dgm:pt>
    <dgm:pt modelId="{E4E3AADF-E331-4A2C-A758-B97E09311F2A}" type="parTrans" cxnId="{2425A358-7840-4C03-8CFE-AD25E71D8FC8}">
      <dgm:prSet/>
      <dgm:spPr/>
      <dgm:t>
        <a:bodyPr/>
        <a:lstStyle/>
        <a:p>
          <a:endParaRPr lang="en-US"/>
        </a:p>
      </dgm:t>
    </dgm:pt>
    <dgm:pt modelId="{CA2145C6-C242-4521-B755-75DCE7395C09}" type="sibTrans" cxnId="{2425A358-7840-4C03-8CFE-AD25E71D8FC8}">
      <dgm:prSet/>
      <dgm:spPr/>
      <dgm:t>
        <a:bodyPr/>
        <a:lstStyle/>
        <a:p>
          <a:endParaRPr lang="en-US"/>
        </a:p>
      </dgm:t>
    </dgm:pt>
    <dgm:pt modelId="{E2F1A352-C576-49E9-B264-2D47AE5F57CE}">
      <dgm:prSet phldrT="[Text]"/>
      <dgm:spPr/>
      <dgm:t>
        <a:bodyPr/>
        <a:lstStyle/>
        <a:p>
          <a:r>
            <a:rPr lang="en-US" dirty="0"/>
            <a:t>Data Presentation</a:t>
          </a:r>
        </a:p>
      </dgm:t>
    </dgm:pt>
    <dgm:pt modelId="{7B485A25-DE72-45E8-8EAA-C6D78C27568D}" type="parTrans" cxnId="{2832A743-0EC0-4993-8771-1B1C91285F62}">
      <dgm:prSet/>
      <dgm:spPr/>
      <dgm:t>
        <a:bodyPr/>
        <a:lstStyle/>
        <a:p>
          <a:endParaRPr lang="en-US"/>
        </a:p>
      </dgm:t>
    </dgm:pt>
    <dgm:pt modelId="{8235C9F4-42BC-412F-99F2-6AED2625184B}" type="sibTrans" cxnId="{2832A743-0EC0-4993-8771-1B1C91285F62}">
      <dgm:prSet/>
      <dgm:spPr/>
      <dgm:t>
        <a:bodyPr/>
        <a:lstStyle/>
        <a:p>
          <a:endParaRPr lang="en-US"/>
        </a:p>
      </dgm:t>
    </dgm:pt>
    <dgm:pt modelId="{3CAE20F9-B979-4C28-9A41-BB59BCA83740}">
      <dgm:prSet phldrT="[Text]" phldr="1"/>
      <dgm:spPr/>
      <dgm:t>
        <a:bodyPr/>
        <a:lstStyle/>
        <a:p>
          <a:endParaRPr lang="en-US"/>
        </a:p>
      </dgm:t>
    </dgm:pt>
    <dgm:pt modelId="{3F48F3D2-8687-4AF4-A803-B22567002515}" type="parTrans" cxnId="{B2092F2E-9389-42B3-A87B-25CD0C9D1BD4}">
      <dgm:prSet/>
      <dgm:spPr/>
      <dgm:t>
        <a:bodyPr/>
        <a:lstStyle/>
        <a:p>
          <a:endParaRPr lang="en-US"/>
        </a:p>
      </dgm:t>
    </dgm:pt>
    <dgm:pt modelId="{82721357-52E2-42A8-B8E7-1B1136D770A2}" type="sibTrans" cxnId="{B2092F2E-9389-42B3-A87B-25CD0C9D1BD4}">
      <dgm:prSet/>
      <dgm:spPr/>
      <dgm:t>
        <a:bodyPr/>
        <a:lstStyle/>
        <a:p>
          <a:endParaRPr lang="en-US"/>
        </a:p>
      </dgm:t>
    </dgm:pt>
    <dgm:pt modelId="{C556E494-BAD1-4DF7-AE00-8A6D4E6ADADF}">
      <dgm:prSet phldrT="[Text]" phldr="1"/>
      <dgm:spPr/>
      <dgm:t>
        <a:bodyPr/>
        <a:lstStyle/>
        <a:p>
          <a:endParaRPr lang="en-US"/>
        </a:p>
      </dgm:t>
    </dgm:pt>
    <dgm:pt modelId="{AFED649B-0BEB-4C60-9118-FF44AD6B8645}" type="parTrans" cxnId="{4C65EADC-BAC1-4DF7-8308-1FC01EF94408}">
      <dgm:prSet/>
      <dgm:spPr/>
      <dgm:t>
        <a:bodyPr/>
        <a:lstStyle/>
        <a:p>
          <a:endParaRPr lang="en-US"/>
        </a:p>
      </dgm:t>
    </dgm:pt>
    <dgm:pt modelId="{C36B878B-E9F2-40A8-A685-BF01D50BCE2F}" type="sibTrans" cxnId="{4C65EADC-BAC1-4DF7-8308-1FC01EF94408}">
      <dgm:prSet/>
      <dgm:spPr/>
      <dgm:t>
        <a:bodyPr/>
        <a:lstStyle/>
        <a:p>
          <a:endParaRPr lang="en-US"/>
        </a:p>
      </dgm:t>
    </dgm:pt>
    <dgm:pt modelId="{11BBEEB1-DD18-4F08-97BE-F7B579ED702D}" type="pres">
      <dgm:prSet presAssocID="{2DD1DBFF-CEAD-4276-86C7-B477BAA75FD2}" presName="linear" presStyleCnt="0">
        <dgm:presLayoutVars>
          <dgm:dir/>
          <dgm:animLvl val="lvl"/>
          <dgm:resizeHandles val="exact"/>
        </dgm:presLayoutVars>
      </dgm:prSet>
      <dgm:spPr/>
    </dgm:pt>
    <dgm:pt modelId="{2ABD895B-3B07-4BF7-9740-1E4E3FF20EDD}" type="pres">
      <dgm:prSet presAssocID="{160B6B6D-195D-416F-B89E-2FE0F962893F}" presName="parentLin" presStyleCnt="0"/>
      <dgm:spPr/>
    </dgm:pt>
    <dgm:pt modelId="{D4DF7A02-149E-4618-B13E-265567681C53}" type="pres">
      <dgm:prSet presAssocID="{160B6B6D-195D-416F-B89E-2FE0F962893F}" presName="parentLeftMargin" presStyleLbl="node1" presStyleIdx="0" presStyleCnt="5"/>
      <dgm:spPr/>
    </dgm:pt>
    <dgm:pt modelId="{4A763DA5-B3EB-4A60-A237-B759B2A0D2B6}" type="pres">
      <dgm:prSet presAssocID="{160B6B6D-195D-416F-B89E-2FE0F962893F}" presName="parentText" presStyleLbl="node1" presStyleIdx="0" presStyleCnt="5">
        <dgm:presLayoutVars>
          <dgm:chMax val="0"/>
          <dgm:bulletEnabled val="1"/>
        </dgm:presLayoutVars>
      </dgm:prSet>
      <dgm:spPr/>
    </dgm:pt>
    <dgm:pt modelId="{7E96E0BA-75EC-4273-A5ED-7DF7A3768643}" type="pres">
      <dgm:prSet presAssocID="{160B6B6D-195D-416F-B89E-2FE0F962893F}" presName="negativeSpace" presStyleCnt="0"/>
      <dgm:spPr/>
    </dgm:pt>
    <dgm:pt modelId="{7BFB40D0-FEAB-4C66-BDC2-97CF5D3FE32B}" type="pres">
      <dgm:prSet presAssocID="{160B6B6D-195D-416F-B89E-2FE0F962893F}" presName="childText" presStyleLbl="conFgAcc1" presStyleIdx="0" presStyleCnt="5">
        <dgm:presLayoutVars>
          <dgm:bulletEnabled val="1"/>
        </dgm:presLayoutVars>
      </dgm:prSet>
      <dgm:spPr/>
    </dgm:pt>
    <dgm:pt modelId="{19E97175-C1D0-4D14-87A2-12C79573F3A1}" type="pres">
      <dgm:prSet presAssocID="{523CF45B-65D8-40BE-95EE-70FBBDC6E101}" presName="spaceBetweenRectangles" presStyleCnt="0"/>
      <dgm:spPr/>
    </dgm:pt>
    <dgm:pt modelId="{D97CD585-1B7E-4F41-8799-283D1C4E7FAC}" type="pres">
      <dgm:prSet presAssocID="{FA529652-206E-4314-B5A7-F8D053E2783F}" presName="parentLin" presStyleCnt="0"/>
      <dgm:spPr/>
    </dgm:pt>
    <dgm:pt modelId="{2BC7F11D-797F-4D7D-ABA0-8BEADB1B3919}" type="pres">
      <dgm:prSet presAssocID="{FA529652-206E-4314-B5A7-F8D053E2783F}" presName="parentLeftMargin" presStyleLbl="node1" presStyleIdx="0" presStyleCnt="5"/>
      <dgm:spPr/>
    </dgm:pt>
    <dgm:pt modelId="{6B5ED5E9-105C-4FBD-835C-E9223A73D704}" type="pres">
      <dgm:prSet presAssocID="{FA529652-206E-4314-B5A7-F8D053E2783F}" presName="parentText" presStyleLbl="node1" presStyleIdx="1" presStyleCnt="5">
        <dgm:presLayoutVars>
          <dgm:chMax val="0"/>
          <dgm:bulletEnabled val="1"/>
        </dgm:presLayoutVars>
      </dgm:prSet>
      <dgm:spPr/>
    </dgm:pt>
    <dgm:pt modelId="{028D886A-6CBC-47DC-8795-079A86B898BB}" type="pres">
      <dgm:prSet presAssocID="{FA529652-206E-4314-B5A7-F8D053E2783F}" presName="negativeSpace" presStyleCnt="0"/>
      <dgm:spPr/>
    </dgm:pt>
    <dgm:pt modelId="{94B34A56-7ACE-446C-BD9B-13EC39B53EEF}" type="pres">
      <dgm:prSet presAssocID="{FA529652-206E-4314-B5A7-F8D053E2783F}" presName="childText" presStyleLbl="conFgAcc1" presStyleIdx="1" presStyleCnt="5">
        <dgm:presLayoutVars>
          <dgm:bulletEnabled val="1"/>
        </dgm:presLayoutVars>
      </dgm:prSet>
      <dgm:spPr/>
    </dgm:pt>
    <dgm:pt modelId="{2EB20700-AB5C-4950-B415-156D2996A8EF}" type="pres">
      <dgm:prSet presAssocID="{CA2145C6-C242-4521-B755-75DCE7395C09}" presName="spaceBetweenRectangles" presStyleCnt="0"/>
      <dgm:spPr/>
    </dgm:pt>
    <dgm:pt modelId="{5736713D-B7C1-4922-9FBC-96C51FE3FFF0}" type="pres">
      <dgm:prSet presAssocID="{E2F1A352-C576-49E9-B264-2D47AE5F57CE}" presName="parentLin" presStyleCnt="0"/>
      <dgm:spPr/>
    </dgm:pt>
    <dgm:pt modelId="{19843B1B-8451-41FB-9F0B-A4E915290576}" type="pres">
      <dgm:prSet presAssocID="{E2F1A352-C576-49E9-B264-2D47AE5F57CE}" presName="parentLeftMargin" presStyleLbl="node1" presStyleIdx="1" presStyleCnt="5"/>
      <dgm:spPr/>
    </dgm:pt>
    <dgm:pt modelId="{C228789D-2772-452C-BEA3-838D79CEE8A4}" type="pres">
      <dgm:prSet presAssocID="{E2F1A352-C576-49E9-B264-2D47AE5F57CE}" presName="parentText" presStyleLbl="node1" presStyleIdx="2" presStyleCnt="5">
        <dgm:presLayoutVars>
          <dgm:chMax val="0"/>
          <dgm:bulletEnabled val="1"/>
        </dgm:presLayoutVars>
      </dgm:prSet>
      <dgm:spPr/>
    </dgm:pt>
    <dgm:pt modelId="{8803B914-F56B-46F1-877D-7F091ADDC13F}" type="pres">
      <dgm:prSet presAssocID="{E2F1A352-C576-49E9-B264-2D47AE5F57CE}" presName="negativeSpace" presStyleCnt="0"/>
      <dgm:spPr/>
    </dgm:pt>
    <dgm:pt modelId="{1118A108-1BA3-42F1-8EBF-584F25EFF279}" type="pres">
      <dgm:prSet presAssocID="{E2F1A352-C576-49E9-B264-2D47AE5F57CE}" presName="childText" presStyleLbl="conFgAcc1" presStyleIdx="2" presStyleCnt="5">
        <dgm:presLayoutVars>
          <dgm:bulletEnabled val="1"/>
        </dgm:presLayoutVars>
      </dgm:prSet>
      <dgm:spPr/>
    </dgm:pt>
    <dgm:pt modelId="{B280E33C-FFC0-4131-A685-71A36A90E6B0}" type="pres">
      <dgm:prSet presAssocID="{8235C9F4-42BC-412F-99F2-6AED2625184B}" presName="spaceBetweenRectangles" presStyleCnt="0"/>
      <dgm:spPr/>
    </dgm:pt>
    <dgm:pt modelId="{B03A89E8-9616-496A-B9F5-E8348301D224}" type="pres">
      <dgm:prSet presAssocID="{3CAE20F9-B979-4C28-9A41-BB59BCA83740}" presName="parentLin" presStyleCnt="0"/>
      <dgm:spPr/>
    </dgm:pt>
    <dgm:pt modelId="{A078DFC2-04DA-4E36-8B11-2488A95CC762}" type="pres">
      <dgm:prSet presAssocID="{3CAE20F9-B979-4C28-9A41-BB59BCA83740}" presName="parentLeftMargin" presStyleLbl="node1" presStyleIdx="2" presStyleCnt="5"/>
      <dgm:spPr/>
    </dgm:pt>
    <dgm:pt modelId="{8A014713-B65C-4E17-AE56-05451C5D8BC8}" type="pres">
      <dgm:prSet presAssocID="{3CAE20F9-B979-4C28-9A41-BB59BCA83740}" presName="parentText" presStyleLbl="node1" presStyleIdx="3" presStyleCnt="5">
        <dgm:presLayoutVars>
          <dgm:chMax val="0"/>
          <dgm:bulletEnabled val="1"/>
        </dgm:presLayoutVars>
      </dgm:prSet>
      <dgm:spPr/>
    </dgm:pt>
    <dgm:pt modelId="{DC8331AF-63B7-4244-99E6-16D5D0095A54}" type="pres">
      <dgm:prSet presAssocID="{3CAE20F9-B979-4C28-9A41-BB59BCA83740}" presName="negativeSpace" presStyleCnt="0"/>
      <dgm:spPr/>
    </dgm:pt>
    <dgm:pt modelId="{A8D59345-5604-4A8F-B7FB-856C459ED179}" type="pres">
      <dgm:prSet presAssocID="{3CAE20F9-B979-4C28-9A41-BB59BCA83740}" presName="childText" presStyleLbl="conFgAcc1" presStyleIdx="3" presStyleCnt="5">
        <dgm:presLayoutVars>
          <dgm:bulletEnabled val="1"/>
        </dgm:presLayoutVars>
      </dgm:prSet>
      <dgm:spPr/>
    </dgm:pt>
    <dgm:pt modelId="{DCC75095-69DE-4607-8F75-95D07977793A}" type="pres">
      <dgm:prSet presAssocID="{82721357-52E2-42A8-B8E7-1B1136D770A2}" presName="spaceBetweenRectangles" presStyleCnt="0"/>
      <dgm:spPr/>
    </dgm:pt>
    <dgm:pt modelId="{4BA0D254-9E72-45F7-9D19-63E8BFB64080}" type="pres">
      <dgm:prSet presAssocID="{C556E494-BAD1-4DF7-AE00-8A6D4E6ADADF}" presName="parentLin" presStyleCnt="0"/>
      <dgm:spPr/>
    </dgm:pt>
    <dgm:pt modelId="{A38770D3-4852-4433-B3EF-E56D5D1A25AB}" type="pres">
      <dgm:prSet presAssocID="{C556E494-BAD1-4DF7-AE00-8A6D4E6ADADF}" presName="parentLeftMargin" presStyleLbl="node1" presStyleIdx="3" presStyleCnt="5"/>
      <dgm:spPr/>
    </dgm:pt>
    <dgm:pt modelId="{2FEDF47E-27A9-49B8-8154-72B5AB03A668}" type="pres">
      <dgm:prSet presAssocID="{C556E494-BAD1-4DF7-AE00-8A6D4E6ADADF}" presName="parentText" presStyleLbl="node1" presStyleIdx="4" presStyleCnt="5">
        <dgm:presLayoutVars>
          <dgm:chMax val="0"/>
          <dgm:bulletEnabled val="1"/>
        </dgm:presLayoutVars>
      </dgm:prSet>
      <dgm:spPr/>
    </dgm:pt>
    <dgm:pt modelId="{01997F68-19B3-41DF-A1D9-44F15011C17B}" type="pres">
      <dgm:prSet presAssocID="{C556E494-BAD1-4DF7-AE00-8A6D4E6ADADF}" presName="negativeSpace" presStyleCnt="0"/>
      <dgm:spPr/>
    </dgm:pt>
    <dgm:pt modelId="{449071CA-4C4D-4EB8-9940-329F8EB5C810}" type="pres">
      <dgm:prSet presAssocID="{C556E494-BAD1-4DF7-AE00-8A6D4E6ADADF}" presName="childText" presStyleLbl="conFgAcc1" presStyleIdx="4" presStyleCnt="5">
        <dgm:presLayoutVars>
          <dgm:bulletEnabled val="1"/>
        </dgm:presLayoutVars>
      </dgm:prSet>
      <dgm:spPr/>
    </dgm:pt>
  </dgm:ptLst>
  <dgm:cxnLst>
    <dgm:cxn modelId="{4B8C6E10-D1E8-4D57-AEB4-7B1A325DE872}" type="presOf" srcId="{FA529652-206E-4314-B5A7-F8D053E2783F}" destId="{2BC7F11D-797F-4D7D-ABA0-8BEADB1B3919}" srcOrd="0" destOrd="0" presId="urn:microsoft.com/office/officeart/2005/8/layout/list1"/>
    <dgm:cxn modelId="{04C53F15-0D85-467E-AEB6-5BB353828448}" type="presOf" srcId="{C556E494-BAD1-4DF7-AE00-8A6D4E6ADADF}" destId="{2FEDF47E-27A9-49B8-8154-72B5AB03A668}" srcOrd="1" destOrd="0" presId="urn:microsoft.com/office/officeart/2005/8/layout/list1"/>
    <dgm:cxn modelId="{F6BB7527-82A1-443A-957A-9E490447DD07}" type="presOf" srcId="{3CAE20F9-B979-4C28-9A41-BB59BCA83740}" destId="{8A014713-B65C-4E17-AE56-05451C5D8BC8}" srcOrd="1" destOrd="0" presId="urn:microsoft.com/office/officeart/2005/8/layout/list1"/>
    <dgm:cxn modelId="{B2092F2E-9389-42B3-A87B-25CD0C9D1BD4}" srcId="{2DD1DBFF-CEAD-4276-86C7-B477BAA75FD2}" destId="{3CAE20F9-B979-4C28-9A41-BB59BCA83740}" srcOrd="3" destOrd="0" parTransId="{3F48F3D2-8687-4AF4-A803-B22567002515}" sibTransId="{82721357-52E2-42A8-B8E7-1B1136D770A2}"/>
    <dgm:cxn modelId="{5BB1593C-8AD0-4B84-9570-97CF680792BE}" type="presOf" srcId="{160B6B6D-195D-416F-B89E-2FE0F962893F}" destId="{D4DF7A02-149E-4618-B13E-265567681C53}" srcOrd="0" destOrd="0" presId="urn:microsoft.com/office/officeart/2005/8/layout/list1"/>
    <dgm:cxn modelId="{2832A743-0EC0-4993-8771-1B1C91285F62}" srcId="{2DD1DBFF-CEAD-4276-86C7-B477BAA75FD2}" destId="{E2F1A352-C576-49E9-B264-2D47AE5F57CE}" srcOrd="2" destOrd="0" parTransId="{7B485A25-DE72-45E8-8EAA-C6D78C27568D}" sibTransId="{8235C9F4-42BC-412F-99F2-6AED2625184B}"/>
    <dgm:cxn modelId="{9B766570-FC59-4C55-98AA-45EE2007ABC9}" type="presOf" srcId="{E2F1A352-C576-49E9-B264-2D47AE5F57CE}" destId="{C228789D-2772-452C-BEA3-838D79CEE8A4}" srcOrd="1" destOrd="0" presId="urn:microsoft.com/office/officeart/2005/8/layout/list1"/>
    <dgm:cxn modelId="{2425A358-7840-4C03-8CFE-AD25E71D8FC8}" srcId="{2DD1DBFF-CEAD-4276-86C7-B477BAA75FD2}" destId="{FA529652-206E-4314-B5A7-F8D053E2783F}" srcOrd="1" destOrd="0" parTransId="{E4E3AADF-E331-4A2C-A758-B97E09311F2A}" sibTransId="{CA2145C6-C242-4521-B755-75DCE7395C09}"/>
    <dgm:cxn modelId="{AEFCA48C-30B8-4480-98E4-5F5F3B8BA753}" type="presOf" srcId="{E2F1A352-C576-49E9-B264-2D47AE5F57CE}" destId="{19843B1B-8451-41FB-9F0B-A4E915290576}" srcOrd="0" destOrd="0" presId="urn:microsoft.com/office/officeart/2005/8/layout/list1"/>
    <dgm:cxn modelId="{D4791297-B1B7-448D-BEAA-7266B6A0F9B7}" type="presOf" srcId="{160B6B6D-195D-416F-B89E-2FE0F962893F}" destId="{4A763DA5-B3EB-4A60-A237-B759B2A0D2B6}" srcOrd="1" destOrd="0" presId="urn:microsoft.com/office/officeart/2005/8/layout/list1"/>
    <dgm:cxn modelId="{4C934198-9C86-4521-95C5-B7E2CE185D08}" type="presOf" srcId="{FA529652-206E-4314-B5A7-F8D053E2783F}" destId="{6B5ED5E9-105C-4FBD-835C-E9223A73D704}" srcOrd="1" destOrd="0" presId="urn:microsoft.com/office/officeart/2005/8/layout/list1"/>
    <dgm:cxn modelId="{12B268CC-D1AF-48E1-81C4-0178512741B5}" type="presOf" srcId="{2DD1DBFF-CEAD-4276-86C7-B477BAA75FD2}" destId="{11BBEEB1-DD18-4F08-97BE-F7B579ED702D}" srcOrd="0" destOrd="0" presId="urn:microsoft.com/office/officeart/2005/8/layout/list1"/>
    <dgm:cxn modelId="{4C65EADC-BAC1-4DF7-8308-1FC01EF94408}" srcId="{2DD1DBFF-CEAD-4276-86C7-B477BAA75FD2}" destId="{C556E494-BAD1-4DF7-AE00-8A6D4E6ADADF}" srcOrd="4" destOrd="0" parTransId="{AFED649B-0BEB-4C60-9118-FF44AD6B8645}" sibTransId="{C36B878B-E9F2-40A8-A685-BF01D50BCE2F}"/>
    <dgm:cxn modelId="{EFE036E5-97F4-4EAD-804E-B252857FFE7D}" srcId="{2DD1DBFF-CEAD-4276-86C7-B477BAA75FD2}" destId="{160B6B6D-195D-416F-B89E-2FE0F962893F}" srcOrd="0" destOrd="0" parTransId="{552BBF5F-6FDF-42BD-9E0D-4FB95792CD91}" sibTransId="{523CF45B-65D8-40BE-95EE-70FBBDC6E101}"/>
    <dgm:cxn modelId="{61BF6FEA-42D8-4F41-8A00-676F9CE2CFB1}" type="presOf" srcId="{C556E494-BAD1-4DF7-AE00-8A6D4E6ADADF}" destId="{A38770D3-4852-4433-B3EF-E56D5D1A25AB}" srcOrd="0" destOrd="0" presId="urn:microsoft.com/office/officeart/2005/8/layout/list1"/>
    <dgm:cxn modelId="{7D59EAFC-055B-4889-8D21-B04410D0C6E9}" type="presOf" srcId="{3CAE20F9-B979-4C28-9A41-BB59BCA83740}" destId="{A078DFC2-04DA-4E36-8B11-2488A95CC762}" srcOrd="0" destOrd="0" presId="urn:microsoft.com/office/officeart/2005/8/layout/list1"/>
    <dgm:cxn modelId="{67E23ECC-DF02-45DC-835B-9A64B67F0F9C}" type="presParOf" srcId="{11BBEEB1-DD18-4F08-97BE-F7B579ED702D}" destId="{2ABD895B-3B07-4BF7-9740-1E4E3FF20EDD}" srcOrd="0" destOrd="0" presId="urn:microsoft.com/office/officeart/2005/8/layout/list1"/>
    <dgm:cxn modelId="{2AB68539-F047-4156-B537-8B01B68A0450}" type="presParOf" srcId="{2ABD895B-3B07-4BF7-9740-1E4E3FF20EDD}" destId="{D4DF7A02-149E-4618-B13E-265567681C53}" srcOrd="0" destOrd="0" presId="urn:microsoft.com/office/officeart/2005/8/layout/list1"/>
    <dgm:cxn modelId="{F03B9FA2-7ABE-411A-8AF8-908258B258A7}" type="presParOf" srcId="{2ABD895B-3B07-4BF7-9740-1E4E3FF20EDD}" destId="{4A763DA5-B3EB-4A60-A237-B759B2A0D2B6}" srcOrd="1" destOrd="0" presId="urn:microsoft.com/office/officeart/2005/8/layout/list1"/>
    <dgm:cxn modelId="{21A4F7B6-0F35-4DAC-82AD-1DBBC6DDCF55}" type="presParOf" srcId="{11BBEEB1-DD18-4F08-97BE-F7B579ED702D}" destId="{7E96E0BA-75EC-4273-A5ED-7DF7A3768643}" srcOrd="1" destOrd="0" presId="urn:microsoft.com/office/officeart/2005/8/layout/list1"/>
    <dgm:cxn modelId="{DDD53CB9-13F4-4E2A-BAB3-905CCCCB9DAD}" type="presParOf" srcId="{11BBEEB1-DD18-4F08-97BE-F7B579ED702D}" destId="{7BFB40D0-FEAB-4C66-BDC2-97CF5D3FE32B}" srcOrd="2" destOrd="0" presId="urn:microsoft.com/office/officeart/2005/8/layout/list1"/>
    <dgm:cxn modelId="{F2861B4C-D92A-4CA2-89F6-EAD609C174C0}" type="presParOf" srcId="{11BBEEB1-DD18-4F08-97BE-F7B579ED702D}" destId="{19E97175-C1D0-4D14-87A2-12C79573F3A1}" srcOrd="3" destOrd="0" presId="urn:microsoft.com/office/officeart/2005/8/layout/list1"/>
    <dgm:cxn modelId="{57332060-BFC5-405E-A546-C3A5DAD83B93}" type="presParOf" srcId="{11BBEEB1-DD18-4F08-97BE-F7B579ED702D}" destId="{D97CD585-1B7E-4F41-8799-283D1C4E7FAC}" srcOrd="4" destOrd="0" presId="urn:microsoft.com/office/officeart/2005/8/layout/list1"/>
    <dgm:cxn modelId="{301C4E24-1E33-4D28-B9BD-047D6D8CD0B9}" type="presParOf" srcId="{D97CD585-1B7E-4F41-8799-283D1C4E7FAC}" destId="{2BC7F11D-797F-4D7D-ABA0-8BEADB1B3919}" srcOrd="0" destOrd="0" presId="urn:microsoft.com/office/officeart/2005/8/layout/list1"/>
    <dgm:cxn modelId="{06F23D51-9DED-4E04-AC5F-1790543EF2F7}" type="presParOf" srcId="{D97CD585-1B7E-4F41-8799-283D1C4E7FAC}" destId="{6B5ED5E9-105C-4FBD-835C-E9223A73D704}" srcOrd="1" destOrd="0" presId="urn:microsoft.com/office/officeart/2005/8/layout/list1"/>
    <dgm:cxn modelId="{8D553E2A-D52D-4651-AD97-77C4B0C2FBD7}" type="presParOf" srcId="{11BBEEB1-DD18-4F08-97BE-F7B579ED702D}" destId="{028D886A-6CBC-47DC-8795-079A86B898BB}" srcOrd="5" destOrd="0" presId="urn:microsoft.com/office/officeart/2005/8/layout/list1"/>
    <dgm:cxn modelId="{125F1E38-EB3D-4933-A536-30715E12FB14}" type="presParOf" srcId="{11BBEEB1-DD18-4F08-97BE-F7B579ED702D}" destId="{94B34A56-7ACE-446C-BD9B-13EC39B53EEF}" srcOrd="6" destOrd="0" presId="urn:microsoft.com/office/officeart/2005/8/layout/list1"/>
    <dgm:cxn modelId="{EF1272C3-7795-4741-A150-C2B44BCAD499}" type="presParOf" srcId="{11BBEEB1-DD18-4F08-97BE-F7B579ED702D}" destId="{2EB20700-AB5C-4950-B415-156D2996A8EF}" srcOrd="7" destOrd="0" presId="urn:microsoft.com/office/officeart/2005/8/layout/list1"/>
    <dgm:cxn modelId="{B37125E7-72BD-4FF2-8D32-7D7B783AABCF}" type="presParOf" srcId="{11BBEEB1-DD18-4F08-97BE-F7B579ED702D}" destId="{5736713D-B7C1-4922-9FBC-96C51FE3FFF0}" srcOrd="8" destOrd="0" presId="urn:microsoft.com/office/officeart/2005/8/layout/list1"/>
    <dgm:cxn modelId="{84035889-DA32-4750-BFFA-26F67A497AE7}" type="presParOf" srcId="{5736713D-B7C1-4922-9FBC-96C51FE3FFF0}" destId="{19843B1B-8451-41FB-9F0B-A4E915290576}" srcOrd="0" destOrd="0" presId="urn:microsoft.com/office/officeart/2005/8/layout/list1"/>
    <dgm:cxn modelId="{07783D11-4C13-448D-969D-92A105A074DF}" type="presParOf" srcId="{5736713D-B7C1-4922-9FBC-96C51FE3FFF0}" destId="{C228789D-2772-452C-BEA3-838D79CEE8A4}" srcOrd="1" destOrd="0" presId="urn:microsoft.com/office/officeart/2005/8/layout/list1"/>
    <dgm:cxn modelId="{182049C3-E0AF-4B0B-8A7A-B3CCDC26EF10}" type="presParOf" srcId="{11BBEEB1-DD18-4F08-97BE-F7B579ED702D}" destId="{8803B914-F56B-46F1-877D-7F091ADDC13F}" srcOrd="9" destOrd="0" presId="urn:microsoft.com/office/officeart/2005/8/layout/list1"/>
    <dgm:cxn modelId="{53CAD8E5-9BB8-40FE-BD5C-E3A014BF4488}" type="presParOf" srcId="{11BBEEB1-DD18-4F08-97BE-F7B579ED702D}" destId="{1118A108-1BA3-42F1-8EBF-584F25EFF279}" srcOrd="10" destOrd="0" presId="urn:microsoft.com/office/officeart/2005/8/layout/list1"/>
    <dgm:cxn modelId="{F3C6BDF7-F328-4EB0-990D-80F312ACF907}" type="presParOf" srcId="{11BBEEB1-DD18-4F08-97BE-F7B579ED702D}" destId="{B280E33C-FFC0-4131-A685-71A36A90E6B0}" srcOrd="11" destOrd="0" presId="urn:microsoft.com/office/officeart/2005/8/layout/list1"/>
    <dgm:cxn modelId="{0B3E41D4-BCFC-4224-A5D0-6CC89FE60B0D}" type="presParOf" srcId="{11BBEEB1-DD18-4F08-97BE-F7B579ED702D}" destId="{B03A89E8-9616-496A-B9F5-E8348301D224}" srcOrd="12" destOrd="0" presId="urn:microsoft.com/office/officeart/2005/8/layout/list1"/>
    <dgm:cxn modelId="{F53EAD11-116A-4B66-A75D-F03CA2D0F374}" type="presParOf" srcId="{B03A89E8-9616-496A-B9F5-E8348301D224}" destId="{A078DFC2-04DA-4E36-8B11-2488A95CC762}" srcOrd="0" destOrd="0" presId="urn:microsoft.com/office/officeart/2005/8/layout/list1"/>
    <dgm:cxn modelId="{2388AD52-B2E3-433C-8926-352C753F6BA9}" type="presParOf" srcId="{B03A89E8-9616-496A-B9F5-E8348301D224}" destId="{8A014713-B65C-4E17-AE56-05451C5D8BC8}" srcOrd="1" destOrd="0" presId="urn:microsoft.com/office/officeart/2005/8/layout/list1"/>
    <dgm:cxn modelId="{4753F57D-0CE9-4EE8-B74C-3EA934596B02}" type="presParOf" srcId="{11BBEEB1-DD18-4F08-97BE-F7B579ED702D}" destId="{DC8331AF-63B7-4244-99E6-16D5D0095A54}" srcOrd="13" destOrd="0" presId="urn:microsoft.com/office/officeart/2005/8/layout/list1"/>
    <dgm:cxn modelId="{319CF9FA-213A-427C-ADD5-2356E1D45B8C}" type="presParOf" srcId="{11BBEEB1-DD18-4F08-97BE-F7B579ED702D}" destId="{A8D59345-5604-4A8F-B7FB-856C459ED179}" srcOrd="14" destOrd="0" presId="urn:microsoft.com/office/officeart/2005/8/layout/list1"/>
    <dgm:cxn modelId="{C940DE7E-A7D3-4407-9502-46150341052E}" type="presParOf" srcId="{11BBEEB1-DD18-4F08-97BE-F7B579ED702D}" destId="{DCC75095-69DE-4607-8F75-95D07977793A}" srcOrd="15" destOrd="0" presId="urn:microsoft.com/office/officeart/2005/8/layout/list1"/>
    <dgm:cxn modelId="{D42B936D-94BE-43F4-BEEC-20A0C94DB3D7}" type="presParOf" srcId="{11BBEEB1-DD18-4F08-97BE-F7B579ED702D}" destId="{4BA0D254-9E72-45F7-9D19-63E8BFB64080}" srcOrd="16" destOrd="0" presId="urn:microsoft.com/office/officeart/2005/8/layout/list1"/>
    <dgm:cxn modelId="{10DC3B5D-BD5F-40AF-B242-E2E2453C5A39}" type="presParOf" srcId="{4BA0D254-9E72-45F7-9D19-63E8BFB64080}" destId="{A38770D3-4852-4433-B3EF-E56D5D1A25AB}" srcOrd="0" destOrd="0" presId="urn:microsoft.com/office/officeart/2005/8/layout/list1"/>
    <dgm:cxn modelId="{67DD78EA-C700-4319-87FA-DA077C8AE0D3}" type="presParOf" srcId="{4BA0D254-9E72-45F7-9D19-63E8BFB64080}" destId="{2FEDF47E-27A9-49B8-8154-72B5AB03A668}" srcOrd="1" destOrd="0" presId="urn:microsoft.com/office/officeart/2005/8/layout/list1"/>
    <dgm:cxn modelId="{2663A677-29D1-499B-B811-2E3A7BF1B3A5}" type="presParOf" srcId="{11BBEEB1-DD18-4F08-97BE-F7B579ED702D}" destId="{01997F68-19B3-41DF-A1D9-44F15011C17B}" srcOrd="17" destOrd="0" presId="urn:microsoft.com/office/officeart/2005/8/layout/list1"/>
    <dgm:cxn modelId="{37EBE558-3C69-4098-8C31-197E35DE788E}" type="presParOf" srcId="{11BBEEB1-DD18-4F08-97BE-F7B579ED702D}" destId="{449071CA-4C4D-4EB8-9940-329F8EB5C810}"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DD1DBFF-CEAD-4276-86C7-B477BAA75FD2}" type="doc">
      <dgm:prSet loTypeId="urn:microsoft.com/office/officeart/2005/8/layout/list1" loCatId="list" qsTypeId="urn:microsoft.com/office/officeart/2005/8/quickstyle/simple1" qsCatId="simple" csTypeId="urn:microsoft.com/office/officeart/2005/8/colors/accent0_1" csCatId="mainScheme" phldr="1"/>
      <dgm:spPr/>
      <dgm:t>
        <a:bodyPr/>
        <a:lstStyle/>
        <a:p>
          <a:endParaRPr lang="en-US"/>
        </a:p>
      </dgm:t>
    </dgm:pt>
    <dgm:pt modelId="{160B6B6D-195D-416F-B89E-2FE0F962893F}">
      <dgm:prSet phldrT="[Text]"/>
      <dgm:spPr/>
      <dgm:t>
        <a:bodyPr/>
        <a:lstStyle/>
        <a:p>
          <a:r>
            <a:rPr lang="en-US" dirty="0"/>
            <a:t>Data Collection</a:t>
          </a:r>
        </a:p>
      </dgm:t>
    </dgm:pt>
    <dgm:pt modelId="{552BBF5F-6FDF-42BD-9E0D-4FB95792CD91}" type="parTrans" cxnId="{EFE036E5-97F4-4EAD-804E-B252857FFE7D}">
      <dgm:prSet/>
      <dgm:spPr/>
      <dgm:t>
        <a:bodyPr/>
        <a:lstStyle/>
        <a:p>
          <a:endParaRPr lang="en-US"/>
        </a:p>
      </dgm:t>
    </dgm:pt>
    <dgm:pt modelId="{523CF45B-65D8-40BE-95EE-70FBBDC6E101}" type="sibTrans" cxnId="{EFE036E5-97F4-4EAD-804E-B252857FFE7D}">
      <dgm:prSet/>
      <dgm:spPr/>
      <dgm:t>
        <a:bodyPr/>
        <a:lstStyle/>
        <a:p>
          <a:endParaRPr lang="en-US"/>
        </a:p>
      </dgm:t>
    </dgm:pt>
    <dgm:pt modelId="{FA529652-206E-4314-B5A7-F8D053E2783F}">
      <dgm:prSet phldrT="[Text]"/>
      <dgm:spPr/>
      <dgm:t>
        <a:bodyPr/>
        <a:lstStyle/>
        <a:p>
          <a:r>
            <a:rPr lang="en-US" dirty="0"/>
            <a:t>Data Organization</a:t>
          </a:r>
        </a:p>
      </dgm:t>
    </dgm:pt>
    <dgm:pt modelId="{E4E3AADF-E331-4A2C-A758-B97E09311F2A}" type="parTrans" cxnId="{2425A358-7840-4C03-8CFE-AD25E71D8FC8}">
      <dgm:prSet/>
      <dgm:spPr/>
      <dgm:t>
        <a:bodyPr/>
        <a:lstStyle/>
        <a:p>
          <a:endParaRPr lang="en-US"/>
        </a:p>
      </dgm:t>
    </dgm:pt>
    <dgm:pt modelId="{CA2145C6-C242-4521-B755-75DCE7395C09}" type="sibTrans" cxnId="{2425A358-7840-4C03-8CFE-AD25E71D8FC8}">
      <dgm:prSet/>
      <dgm:spPr/>
      <dgm:t>
        <a:bodyPr/>
        <a:lstStyle/>
        <a:p>
          <a:endParaRPr lang="en-US"/>
        </a:p>
      </dgm:t>
    </dgm:pt>
    <dgm:pt modelId="{E2F1A352-C576-49E9-B264-2D47AE5F57CE}">
      <dgm:prSet phldrT="[Text]"/>
      <dgm:spPr/>
      <dgm:t>
        <a:bodyPr/>
        <a:lstStyle/>
        <a:p>
          <a:r>
            <a:rPr lang="en-US" dirty="0"/>
            <a:t>Data Presentation</a:t>
          </a:r>
        </a:p>
      </dgm:t>
    </dgm:pt>
    <dgm:pt modelId="{7B485A25-DE72-45E8-8EAA-C6D78C27568D}" type="parTrans" cxnId="{2832A743-0EC0-4993-8771-1B1C91285F62}">
      <dgm:prSet/>
      <dgm:spPr/>
      <dgm:t>
        <a:bodyPr/>
        <a:lstStyle/>
        <a:p>
          <a:endParaRPr lang="en-US"/>
        </a:p>
      </dgm:t>
    </dgm:pt>
    <dgm:pt modelId="{8235C9F4-42BC-412F-99F2-6AED2625184B}" type="sibTrans" cxnId="{2832A743-0EC0-4993-8771-1B1C91285F62}">
      <dgm:prSet/>
      <dgm:spPr/>
      <dgm:t>
        <a:bodyPr/>
        <a:lstStyle/>
        <a:p>
          <a:endParaRPr lang="en-US"/>
        </a:p>
      </dgm:t>
    </dgm:pt>
    <dgm:pt modelId="{3CAE20F9-B979-4C28-9A41-BB59BCA83740}">
      <dgm:prSet phldrT="[Text]"/>
      <dgm:spPr/>
      <dgm:t>
        <a:bodyPr/>
        <a:lstStyle/>
        <a:p>
          <a:r>
            <a:rPr lang="en-US" dirty="0"/>
            <a:t>Data Analysis</a:t>
          </a:r>
        </a:p>
      </dgm:t>
    </dgm:pt>
    <dgm:pt modelId="{3F48F3D2-8687-4AF4-A803-B22567002515}" type="parTrans" cxnId="{B2092F2E-9389-42B3-A87B-25CD0C9D1BD4}">
      <dgm:prSet/>
      <dgm:spPr/>
      <dgm:t>
        <a:bodyPr/>
        <a:lstStyle/>
        <a:p>
          <a:endParaRPr lang="en-US"/>
        </a:p>
      </dgm:t>
    </dgm:pt>
    <dgm:pt modelId="{82721357-52E2-42A8-B8E7-1B1136D770A2}" type="sibTrans" cxnId="{B2092F2E-9389-42B3-A87B-25CD0C9D1BD4}">
      <dgm:prSet/>
      <dgm:spPr/>
      <dgm:t>
        <a:bodyPr/>
        <a:lstStyle/>
        <a:p>
          <a:endParaRPr lang="en-US"/>
        </a:p>
      </dgm:t>
    </dgm:pt>
    <dgm:pt modelId="{C556E494-BAD1-4DF7-AE00-8A6D4E6ADADF}">
      <dgm:prSet phldrT="[Text]" phldr="1"/>
      <dgm:spPr/>
      <dgm:t>
        <a:bodyPr/>
        <a:lstStyle/>
        <a:p>
          <a:endParaRPr lang="en-US"/>
        </a:p>
      </dgm:t>
    </dgm:pt>
    <dgm:pt modelId="{AFED649B-0BEB-4C60-9118-FF44AD6B8645}" type="parTrans" cxnId="{4C65EADC-BAC1-4DF7-8308-1FC01EF94408}">
      <dgm:prSet/>
      <dgm:spPr/>
      <dgm:t>
        <a:bodyPr/>
        <a:lstStyle/>
        <a:p>
          <a:endParaRPr lang="en-US"/>
        </a:p>
      </dgm:t>
    </dgm:pt>
    <dgm:pt modelId="{C36B878B-E9F2-40A8-A685-BF01D50BCE2F}" type="sibTrans" cxnId="{4C65EADC-BAC1-4DF7-8308-1FC01EF94408}">
      <dgm:prSet/>
      <dgm:spPr/>
      <dgm:t>
        <a:bodyPr/>
        <a:lstStyle/>
        <a:p>
          <a:endParaRPr lang="en-US"/>
        </a:p>
      </dgm:t>
    </dgm:pt>
    <dgm:pt modelId="{11BBEEB1-DD18-4F08-97BE-F7B579ED702D}" type="pres">
      <dgm:prSet presAssocID="{2DD1DBFF-CEAD-4276-86C7-B477BAA75FD2}" presName="linear" presStyleCnt="0">
        <dgm:presLayoutVars>
          <dgm:dir/>
          <dgm:animLvl val="lvl"/>
          <dgm:resizeHandles val="exact"/>
        </dgm:presLayoutVars>
      </dgm:prSet>
      <dgm:spPr/>
    </dgm:pt>
    <dgm:pt modelId="{2ABD895B-3B07-4BF7-9740-1E4E3FF20EDD}" type="pres">
      <dgm:prSet presAssocID="{160B6B6D-195D-416F-B89E-2FE0F962893F}" presName="parentLin" presStyleCnt="0"/>
      <dgm:spPr/>
    </dgm:pt>
    <dgm:pt modelId="{D4DF7A02-149E-4618-B13E-265567681C53}" type="pres">
      <dgm:prSet presAssocID="{160B6B6D-195D-416F-B89E-2FE0F962893F}" presName="parentLeftMargin" presStyleLbl="node1" presStyleIdx="0" presStyleCnt="5"/>
      <dgm:spPr/>
    </dgm:pt>
    <dgm:pt modelId="{4A763DA5-B3EB-4A60-A237-B759B2A0D2B6}" type="pres">
      <dgm:prSet presAssocID="{160B6B6D-195D-416F-B89E-2FE0F962893F}" presName="parentText" presStyleLbl="node1" presStyleIdx="0" presStyleCnt="5">
        <dgm:presLayoutVars>
          <dgm:chMax val="0"/>
          <dgm:bulletEnabled val="1"/>
        </dgm:presLayoutVars>
      </dgm:prSet>
      <dgm:spPr/>
    </dgm:pt>
    <dgm:pt modelId="{7E96E0BA-75EC-4273-A5ED-7DF7A3768643}" type="pres">
      <dgm:prSet presAssocID="{160B6B6D-195D-416F-B89E-2FE0F962893F}" presName="negativeSpace" presStyleCnt="0"/>
      <dgm:spPr/>
    </dgm:pt>
    <dgm:pt modelId="{7BFB40D0-FEAB-4C66-BDC2-97CF5D3FE32B}" type="pres">
      <dgm:prSet presAssocID="{160B6B6D-195D-416F-B89E-2FE0F962893F}" presName="childText" presStyleLbl="conFgAcc1" presStyleIdx="0" presStyleCnt="5">
        <dgm:presLayoutVars>
          <dgm:bulletEnabled val="1"/>
        </dgm:presLayoutVars>
      </dgm:prSet>
      <dgm:spPr/>
    </dgm:pt>
    <dgm:pt modelId="{19E97175-C1D0-4D14-87A2-12C79573F3A1}" type="pres">
      <dgm:prSet presAssocID="{523CF45B-65D8-40BE-95EE-70FBBDC6E101}" presName="spaceBetweenRectangles" presStyleCnt="0"/>
      <dgm:spPr/>
    </dgm:pt>
    <dgm:pt modelId="{D97CD585-1B7E-4F41-8799-283D1C4E7FAC}" type="pres">
      <dgm:prSet presAssocID="{FA529652-206E-4314-B5A7-F8D053E2783F}" presName="parentLin" presStyleCnt="0"/>
      <dgm:spPr/>
    </dgm:pt>
    <dgm:pt modelId="{2BC7F11D-797F-4D7D-ABA0-8BEADB1B3919}" type="pres">
      <dgm:prSet presAssocID="{FA529652-206E-4314-B5A7-F8D053E2783F}" presName="parentLeftMargin" presStyleLbl="node1" presStyleIdx="0" presStyleCnt="5"/>
      <dgm:spPr/>
    </dgm:pt>
    <dgm:pt modelId="{6B5ED5E9-105C-4FBD-835C-E9223A73D704}" type="pres">
      <dgm:prSet presAssocID="{FA529652-206E-4314-B5A7-F8D053E2783F}" presName="parentText" presStyleLbl="node1" presStyleIdx="1" presStyleCnt="5">
        <dgm:presLayoutVars>
          <dgm:chMax val="0"/>
          <dgm:bulletEnabled val="1"/>
        </dgm:presLayoutVars>
      </dgm:prSet>
      <dgm:spPr/>
    </dgm:pt>
    <dgm:pt modelId="{028D886A-6CBC-47DC-8795-079A86B898BB}" type="pres">
      <dgm:prSet presAssocID="{FA529652-206E-4314-B5A7-F8D053E2783F}" presName="negativeSpace" presStyleCnt="0"/>
      <dgm:spPr/>
    </dgm:pt>
    <dgm:pt modelId="{94B34A56-7ACE-446C-BD9B-13EC39B53EEF}" type="pres">
      <dgm:prSet presAssocID="{FA529652-206E-4314-B5A7-F8D053E2783F}" presName="childText" presStyleLbl="conFgAcc1" presStyleIdx="1" presStyleCnt="5">
        <dgm:presLayoutVars>
          <dgm:bulletEnabled val="1"/>
        </dgm:presLayoutVars>
      </dgm:prSet>
      <dgm:spPr/>
    </dgm:pt>
    <dgm:pt modelId="{2EB20700-AB5C-4950-B415-156D2996A8EF}" type="pres">
      <dgm:prSet presAssocID="{CA2145C6-C242-4521-B755-75DCE7395C09}" presName="spaceBetweenRectangles" presStyleCnt="0"/>
      <dgm:spPr/>
    </dgm:pt>
    <dgm:pt modelId="{5736713D-B7C1-4922-9FBC-96C51FE3FFF0}" type="pres">
      <dgm:prSet presAssocID="{E2F1A352-C576-49E9-B264-2D47AE5F57CE}" presName="parentLin" presStyleCnt="0"/>
      <dgm:spPr/>
    </dgm:pt>
    <dgm:pt modelId="{19843B1B-8451-41FB-9F0B-A4E915290576}" type="pres">
      <dgm:prSet presAssocID="{E2F1A352-C576-49E9-B264-2D47AE5F57CE}" presName="parentLeftMargin" presStyleLbl="node1" presStyleIdx="1" presStyleCnt="5"/>
      <dgm:spPr/>
    </dgm:pt>
    <dgm:pt modelId="{C228789D-2772-452C-BEA3-838D79CEE8A4}" type="pres">
      <dgm:prSet presAssocID="{E2F1A352-C576-49E9-B264-2D47AE5F57CE}" presName="parentText" presStyleLbl="node1" presStyleIdx="2" presStyleCnt="5">
        <dgm:presLayoutVars>
          <dgm:chMax val="0"/>
          <dgm:bulletEnabled val="1"/>
        </dgm:presLayoutVars>
      </dgm:prSet>
      <dgm:spPr/>
    </dgm:pt>
    <dgm:pt modelId="{8803B914-F56B-46F1-877D-7F091ADDC13F}" type="pres">
      <dgm:prSet presAssocID="{E2F1A352-C576-49E9-B264-2D47AE5F57CE}" presName="negativeSpace" presStyleCnt="0"/>
      <dgm:spPr/>
    </dgm:pt>
    <dgm:pt modelId="{1118A108-1BA3-42F1-8EBF-584F25EFF279}" type="pres">
      <dgm:prSet presAssocID="{E2F1A352-C576-49E9-B264-2D47AE5F57CE}" presName="childText" presStyleLbl="conFgAcc1" presStyleIdx="2" presStyleCnt="5">
        <dgm:presLayoutVars>
          <dgm:bulletEnabled val="1"/>
        </dgm:presLayoutVars>
      </dgm:prSet>
      <dgm:spPr/>
    </dgm:pt>
    <dgm:pt modelId="{B280E33C-FFC0-4131-A685-71A36A90E6B0}" type="pres">
      <dgm:prSet presAssocID="{8235C9F4-42BC-412F-99F2-6AED2625184B}" presName="spaceBetweenRectangles" presStyleCnt="0"/>
      <dgm:spPr/>
    </dgm:pt>
    <dgm:pt modelId="{B03A89E8-9616-496A-B9F5-E8348301D224}" type="pres">
      <dgm:prSet presAssocID="{3CAE20F9-B979-4C28-9A41-BB59BCA83740}" presName="parentLin" presStyleCnt="0"/>
      <dgm:spPr/>
    </dgm:pt>
    <dgm:pt modelId="{A078DFC2-04DA-4E36-8B11-2488A95CC762}" type="pres">
      <dgm:prSet presAssocID="{3CAE20F9-B979-4C28-9A41-BB59BCA83740}" presName="parentLeftMargin" presStyleLbl="node1" presStyleIdx="2" presStyleCnt="5"/>
      <dgm:spPr/>
    </dgm:pt>
    <dgm:pt modelId="{8A014713-B65C-4E17-AE56-05451C5D8BC8}" type="pres">
      <dgm:prSet presAssocID="{3CAE20F9-B979-4C28-9A41-BB59BCA83740}" presName="parentText" presStyleLbl="node1" presStyleIdx="3" presStyleCnt="5">
        <dgm:presLayoutVars>
          <dgm:chMax val="0"/>
          <dgm:bulletEnabled val="1"/>
        </dgm:presLayoutVars>
      </dgm:prSet>
      <dgm:spPr/>
    </dgm:pt>
    <dgm:pt modelId="{DC8331AF-63B7-4244-99E6-16D5D0095A54}" type="pres">
      <dgm:prSet presAssocID="{3CAE20F9-B979-4C28-9A41-BB59BCA83740}" presName="negativeSpace" presStyleCnt="0"/>
      <dgm:spPr/>
    </dgm:pt>
    <dgm:pt modelId="{A8D59345-5604-4A8F-B7FB-856C459ED179}" type="pres">
      <dgm:prSet presAssocID="{3CAE20F9-B979-4C28-9A41-BB59BCA83740}" presName="childText" presStyleLbl="conFgAcc1" presStyleIdx="3" presStyleCnt="5">
        <dgm:presLayoutVars>
          <dgm:bulletEnabled val="1"/>
        </dgm:presLayoutVars>
      </dgm:prSet>
      <dgm:spPr/>
    </dgm:pt>
    <dgm:pt modelId="{DCC75095-69DE-4607-8F75-95D07977793A}" type="pres">
      <dgm:prSet presAssocID="{82721357-52E2-42A8-B8E7-1B1136D770A2}" presName="spaceBetweenRectangles" presStyleCnt="0"/>
      <dgm:spPr/>
    </dgm:pt>
    <dgm:pt modelId="{4BA0D254-9E72-45F7-9D19-63E8BFB64080}" type="pres">
      <dgm:prSet presAssocID="{C556E494-BAD1-4DF7-AE00-8A6D4E6ADADF}" presName="parentLin" presStyleCnt="0"/>
      <dgm:spPr/>
    </dgm:pt>
    <dgm:pt modelId="{A38770D3-4852-4433-B3EF-E56D5D1A25AB}" type="pres">
      <dgm:prSet presAssocID="{C556E494-BAD1-4DF7-AE00-8A6D4E6ADADF}" presName="parentLeftMargin" presStyleLbl="node1" presStyleIdx="3" presStyleCnt="5"/>
      <dgm:spPr/>
    </dgm:pt>
    <dgm:pt modelId="{2FEDF47E-27A9-49B8-8154-72B5AB03A668}" type="pres">
      <dgm:prSet presAssocID="{C556E494-BAD1-4DF7-AE00-8A6D4E6ADADF}" presName="parentText" presStyleLbl="node1" presStyleIdx="4" presStyleCnt="5">
        <dgm:presLayoutVars>
          <dgm:chMax val="0"/>
          <dgm:bulletEnabled val="1"/>
        </dgm:presLayoutVars>
      </dgm:prSet>
      <dgm:spPr/>
    </dgm:pt>
    <dgm:pt modelId="{01997F68-19B3-41DF-A1D9-44F15011C17B}" type="pres">
      <dgm:prSet presAssocID="{C556E494-BAD1-4DF7-AE00-8A6D4E6ADADF}" presName="negativeSpace" presStyleCnt="0"/>
      <dgm:spPr/>
    </dgm:pt>
    <dgm:pt modelId="{449071CA-4C4D-4EB8-9940-329F8EB5C810}" type="pres">
      <dgm:prSet presAssocID="{C556E494-BAD1-4DF7-AE00-8A6D4E6ADADF}" presName="childText" presStyleLbl="conFgAcc1" presStyleIdx="4" presStyleCnt="5">
        <dgm:presLayoutVars>
          <dgm:bulletEnabled val="1"/>
        </dgm:presLayoutVars>
      </dgm:prSet>
      <dgm:spPr/>
    </dgm:pt>
  </dgm:ptLst>
  <dgm:cxnLst>
    <dgm:cxn modelId="{4B8C6E10-D1E8-4D57-AEB4-7B1A325DE872}" type="presOf" srcId="{FA529652-206E-4314-B5A7-F8D053E2783F}" destId="{2BC7F11D-797F-4D7D-ABA0-8BEADB1B3919}" srcOrd="0" destOrd="0" presId="urn:microsoft.com/office/officeart/2005/8/layout/list1"/>
    <dgm:cxn modelId="{04C53F15-0D85-467E-AEB6-5BB353828448}" type="presOf" srcId="{C556E494-BAD1-4DF7-AE00-8A6D4E6ADADF}" destId="{2FEDF47E-27A9-49B8-8154-72B5AB03A668}" srcOrd="1" destOrd="0" presId="urn:microsoft.com/office/officeart/2005/8/layout/list1"/>
    <dgm:cxn modelId="{F6BB7527-82A1-443A-957A-9E490447DD07}" type="presOf" srcId="{3CAE20F9-B979-4C28-9A41-BB59BCA83740}" destId="{8A014713-B65C-4E17-AE56-05451C5D8BC8}" srcOrd="1" destOrd="0" presId="urn:microsoft.com/office/officeart/2005/8/layout/list1"/>
    <dgm:cxn modelId="{B2092F2E-9389-42B3-A87B-25CD0C9D1BD4}" srcId="{2DD1DBFF-CEAD-4276-86C7-B477BAA75FD2}" destId="{3CAE20F9-B979-4C28-9A41-BB59BCA83740}" srcOrd="3" destOrd="0" parTransId="{3F48F3D2-8687-4AF4-A803-B22567002515}" sibTransId="{82721357-52E2-42A8-B8E7-1B1136D770A2}"/>
    <dgm:cxn modelId="{5BB1593C-8AD0-4B84-9570-97CF680792BE}" type="presOf" srcId="{160B6B6D-195D-416F-B89E-2FE0F962893F}" destId="{D4DF7A02-149E-4618-B13E-265567681C53}" srcOrd="0" destOrd="0" presId="urn:microsoft.com/office/officeart/2005/8/layout/list1"/>
    <dgm:cxn modelId="{2832A743-0EC0-4993-8771-1B1C91285F62}" srcId="{2DD1DBFF-CEAD-4276-86C7-B477BAA75FD2}" destId="{E2F1A352-C576-49E9-B264-2D47AE5F57CE}" srcOrd="2" destOrd="0" parTransId="{7B485A25-DE72-45E8-8EAA-C6D78C27568D}" sibTransId="{8235C9F4-42BC-412F-99F2-6AED2625184B}"/>
    <dgm:cxn modelId="{9B766570-FC59-4C55-98AA-45EE2007ABC9}" type="presOf" srcId="{E2F1A352-C576-49E9-B264-2D47AE5F57CE}" destId="{C228789D-2772-452C-BEA3-838D79CEE8A4}" srcOrd="1" destOrd="0" presId="urn:microsoft.com/office/officeart/2005/8/layout/list1"/>
    <dgm:cxn modelId="{2425A358-7840-4C03-8CFE-AD25E71D8FC8}" srcId="{2DD1DBFF-CEAD-4276-86C7-B477BAA75FD2}" destId="{FA529652-206E-4314-B5A7-F8D053E2783F}" srcOrd="1" destOrd="0" parTransId="{E4E3AADF-E331-4A2C-A758-B97E09311F2A}" sibTransId="{CA2145C6-C242-4521-B755-75DCE7395C09}"/>
    <dgm:cxn modelId="{AEFCA48C-30B8-4480-98E4-5F5F3B8BA753}" type="presOf" srcId="{E2F1A352-C576-49E9-B264-2D47AE5F57CE}" destId="{19843B1B-8451-41FB-9F0B-A4E915290576}" srcOrd="0" destOrd="0" presId="urn:microsoft.com/office/officeart/2005/8/layout/list1"/>
    <dgm:cxn modelId="{D4791297-B1B7-448D-BEAA-7266B6A0F9B7}" type="presOf" srcId="{160B6B6D-195D-416F-B89E-2FE0F962893F}" destId="{4A763DA5-B3EB-4A60-A237-B759B2A0D2B6}" srcOrd="1" destOrd="0" presId="urn:microsoft.com/office/officeart/2005/8/layout/list1"/>
    <dgm:cxn modelId="{4C934198-9C86-4521-95C5-B7E2CE185D08}" type="presOf" srcId="{FA529652-206E-4314-B5A7-F8D053E2783F}" destId="{6B5ED5E9-105C-4FBD-835C-E9223A73D704}" srcOrd="1" destOrd="0" presId="urn:microsoft.com/office/officeart/2005/8/layout/list1"/>
    <dgm:cxn modelId="{12B268CC-D1AF-48E1-81C4-0178512741B5}" type="presOf" srcId="{2DD1DBFF-CEAD-4276-86C7-B477BAA75FD2}" destId="{11BBEEB1-DD18-4F08-97BE-F7B579ED702D}" srcOrd="0" destOrd="0" presId="urn:microsoft.com/office/officeart/2005/8/layout/list1"/>
    <dgm:cxn modelId="{4C65EADC-BAC1-4DF7-8308-1FC01EF94408}" srcId="{2DD1DBFF-CEAD-4276-86C7-B477BAA75FD2}" destId="{C556E494-BAD1-4DF7-AE00-8A6D4E6ADADF}" srcOrd="4" destOrd="0" parTransId="{AFED649B-0BEB-4C60-9118-FF44AD6B8645}" sibTransId="{C36B878B-E9F2-40A8-A685-BF01D50BCE2F}"/>
    <dgm:cxn modelId="{EFE036E5-97F4-4EAD-804E-B252857FFE7D}" srcId="{2DD1DBFF-CEAD-4276-86C7-B477BAA75FD2}" destId="{160B6B6D-195D-416F-B89E-2FE0F962893F}" srcOrd="0" destOrd="0" parTransId="{552BBF5F-6FDF-42BD-9E0D-4FB95792CD91}" sibTransId="{523CF45B-65D8-40BE-95EE-70FBBDC6E101}"/>
    <dgm:cxn modelId="{61BF6FEA-42D8-4F41-8A00-676F9CE2CFB1}" type="presOf" srcId="{C556E494-BAD1-4DF7-AE00-8A6D4E6ADADF}" destId="{A38770D3-4852-4433-B3EF-E56D5D1A25AB}" srcOrd="0" destOrd="0" presId="urn:microsoft.com/office/officeart/2005/8/layout/list1"/>
    <dgm:cxn modelId="{7D59EAFC-055B-4889-8D21-B04410D0C6E9}" type="presOf" srcId="{3CAE20F9-B979-4C28-9A41-BB59BCA83740}" destId="{A078DFC2-04DA-4E36-8B11-2488A95CC762}" srcOrd="0" destOrd="0" presId="urn:microsoft.com/office/officeart/2005/8/layout/list1"/>
    <dgm:cxn modelId="{67E23ECC-DF02-45DC-835B-9A64B67F0F9C}" type="presParOf" srcId="{11BBEEB1-DD18-4F08-97BE-F7B579ED702D}" destId="{2ABD895B-3B07-4BF7-9740-1E4E3FF20EDD}" srcOrd="0" destOrd="0" presId="urn:microsoft.com/office/officeart/2005/8/layout/list1"/>
    <dgm:cxn modelId="{2AB68539-F047-4156-B537-8B01B68A0450}" type="presParOf" srcId="{2ABD895B-3B07-4BF7-9740-1E4E3FF20EDD}" destId="{D4DF7A02-149E-4618-B13E-265567681C53}" srcOrd="0" destOrd="0" presId="urn:microsoft.com/office/officeart/2005/8/layout/list1"/>
    <dgm:cxn modelId="{F03B9FA2-7ABE-411A-8AF8-908258B258A7}" type="presParOf" srcId="{2ABD895B-3B07-4BF7-9740-1E4E3FF20EDD}" destId="{4A763DA5-B3EB-4A60-A237-B759B2A0D2B6}" srcOrd="1" destOrd="0" presId="urn:microsoft.com/office/officeart/2005/8/layout/list1"/>
    <dgm:cxn modelId="{21A4F7B6-0F35-4DAC-82AD-1DBBC6DDCF55}" type="presParOf" srcId="{11BBEEB1-DD18-4F08-97BE-F7B579ED702D}" destId="{7E96E0BA-75EC-4273-A5ED-7DF7A3768643}" srcOrd="1" destOrd="0" presId="urn:microsoft.com/office/officeart/2005/8/layout/list1"/>
    <dgm:cxn modelId="{DDD53CB9-13F4-4E2A-BAB3-905CCCCB9DAD}" type="presParOf" srcId="{11BBEEB1-DD18-4F08-97BE-F7B579ED702D}" destId="{7BFB40D0-FEAB-4C66-BDC2-97CF5D3FE32B}" srcOrd="2" destOrd="0" presId="urn:microsoft.com/office/officeart/2005/8/layout/list1"/>
    <dgm:cxn modelId="{F2861B4C-D92A-4CA2-89F6-EAD609C174C0}" type="presParOf" srcId="{11BBEEB1-DD18-4F08-97BE-F7B579ED702D}" destId="{19E97175-C1D0-4D14-87A2-12C79573F3A1}" srcOrd="3" destOrd="0" presId="urn:microsoft.com/office/officeart/2005/8/layout/list1"/>
    <dgm:cxn modelId="{57332060-BFC5-405E-A546-C3A5DAD83B93}" type="presParOf" srcId="{11BBEEB1-DD18-4F08-97BE-F7B579ED702D}" destId="{D97CD585-1B7E-4F41-8799-283D1C4E7FAC}" srcOrd="4" destOrd="0" presId="urn:microsoft.com/office/officeart/2005/8/layout/list1"/>
    <dgm:cxn modelId="{301C4E24-1E33-4D28-B9BD-047D6D8CD0B9}" type="presParOf" srcId="{D97CD585-1B7E-4F41-8799-283D1C4E7FAC}" destId="{2BC7F11D-797F-4D7D-ABA0-8BEADB1B3919}" srcOrd="0" destOrd="0" presId="urn:microsoft.com/office/officeart/2005/8/layout/list1"/>
    <dgm:cxn modelId="{06F23D51-9DED-4E04-AC5F-1790543EF2F7}" type="presParOf" srcId="{D97CD585-1B7E-4F41-8799-283D1C4E7FAC}" destId="{6B5ED5E9-105C-4FBD-835C-E9223A73D704}" srcOrd="1" destOrd="0" presId="urn:microsoft.com/office/officeart/2005/8/layout/list1"/>
    <dgm:cxn modelId="{8D553E2A-D52D-4651-AD97-77C4B0C2FBD7}" type="presParOf" srcId="{11BBEEB1-DD18-4F08-97BE-F7B579ED702D}" destId="{028D886A-6CBC-47DC-8795-079A86B898BB}" srcOrd="5" destOrd="0" presId="urn:microsoft.com/office/officeart/2005/8/layout/list1"/>
    <dgm:cxn modelId="{125F1E38-EB3D-4933-A536-30715E12FB14}" type="presParOf" srcId="{11BBEEB1-DD18-4F08-97BE-F7B579ED702D}" destId="{94B34A56-7ACE-446C-BD9B-13EC39B53EEF}" srcOrd="6" destOrd="0" presId="urn:microsoft.com/office/officeart/2005/8/layout/list1"/>
    <dgm:cxn modelId="{EF1272C3-7795-4741-A150-C2B44BCAD499}" type="presParOf" srcId="{11BBEEB1-DD18-4F08-97BE-F7B579ED702D}" destId="{2EB20700-AB5C-4950-B415-156D2996A8EF}" srcOrd="7" destOrd="0" presId="urn:microsoft.com/office/officeart/2005/8/layout/list1"/>
    <dgm:cxn modelId="{B37125E7-72BD-4FF2-8D32-7D7B783AABCF}" type="presParOf" srcId="{11BBEEB1-DD18-4F08-97BE-F7B579ED702D}" destId="{5736713D-B7C1-4922-9FBC-96C51FE3FFF0}" srcOrd="8" destOrd="0" presId="urn:microsoft.com/office/officeart/2005/8/layout/list1"/>
    <dgm:cxn modelId="{84035889-DA32-4750-BFFA-26F67A497AE7}" type="presParOf" srcId="{5736713D-B7C1-4922-9FBC-96C51FE3FFF0}" destId="{19843B1B-8451-41FB-9F0B-A4E915290576}" srcOrd="0" destOrd="0" presId="urn:microsoft.com/office/officeart/2005/8/layout/list1"/>
    <dgm:cxn modelId="{07783D11-4C13-448D-969D-92A105A074DF}" type="presParOf" srcId="{5736713D-B7C1-4922-9FBC-96C51FE3FFF0}" destId="{C228789D-2772-452C-BEA3-838D79CEE8A4}" srcOrd="1" destOrd="0" presId="urn:microsoft.com/office/officeart/2005/8/layout/list1"/>
    <dgm:cxn modelId="{182049C3-E0AF-4B0B-8A7A-B3CCDC26EF10}" type="presParOf" srcId="{11BBEEB1-DD18-4F08-97BE-F7B579ED702D}" destId="{8803B914-F56B-46F1-877D-7F091ADDC13F}" srcOrd="9" destOrd="0" presId="urn:microsoft.com/office/officeart/2005/8/layout/list1"/>
    <dgm:cxn modelId="{53CAD8E5-9BB8-40FE-BD5C-E3A014BF4488}" type="presParOf" srcId="{11BBEEB1-DD18-4F08-97BE-F7B579ED702D}" destId="{1118A108-1BA3-42F1-8EBF-584F25EFF279}" srcOrd="10" destOrd="0" presId="urn:microsoft.com/office/officeart/2005/8/layout/list1"/>
    <dgm:cxn modelId="{F3C6BDF7-F328-4EB0-990D-80F312ACF907}" type="presParOf" srcId="{11BBEEB1-DD18-4F08-97BE-F7B579ED702D}" destId="{B280E33C-FFC0-4131-A685-71A36A90E6B0}" srcOrd="11" destOrd="0" presId="urn:microsoft.com/office/officeart/2005/8/layout/list1"/>
    <dgm:cxn modelId="{0B3E41D4-BCFC-4224-A5D0-6CC89FE60B0D}" type="presParOf" srcId="{11BBEEB1-DD18-4F08-97BE-F7B579ED702D}" destId="{B03A89E8-9616-496A-B9F5-E8348301D224}" srcOrd="12" destOrd="0" presId="urn:microsoft.com/office/officeart/2005/8/layout/list1"/>
    <dgm:cxn modelId="{F53EAD11-116A-4B66-A75D-F03CA2D0F374}" type="presParOf" srcId="{B03A89E8-9616-496A-B9F5-E8348301D224}" destId="{A078DFC2-04DA-4E36-8B11-2488A95CC762}" srcOrd="0" destOrd="0" presId="urn:microsoft.com/office/officeart/2005/8/layout/list1"/>
    <dgm:cxn modelId="{2388AD52-B2E3-433C-8926-352C753F6BA9}" type="presParOf" srcId="{B03A89E8-9616-496A-B9F5-E8348301D224}" destId="{8A014713-B65C-4E17-AE56-05451C5D8BC8}" srcOrd="1" destOrd="0" presId="urn:microsoft.com/office/officeart/2005/8/layout/list1"/>
    <dgm:cxn modelId="{4753F57D-0CE9-4EE8-B74C-3EA934596B02}" type="presParOf" srcId="{11BBEEB1-DD18-4F08-97BE-F7B579ED702D}" destId="{DC8331AF-63B7-4244-99E6-16D5D0095A54}" srcOrd="13" destOrd="0" presId="urn:microsoft.com/office/officeart/2005/8/layout/list1"/>
    <dgm:cxn modelId="{319CF9FA-213A-427C-ADD5-2356E1D45B8C}" type="presParOf" srcId="{11BBEEB1-DD18-4F08-97BE-F7B579ED702D}" destId="{A8D59345-5604-4A8F-B7FB-856C459ED179}" srcOrd="14" destOrd="0" presId="urn:microsoft.com/office/officeart/2005/8/layout/list1"/>
    <dgm:cxn modelId="{C940DE7E-A7D3-4407-9502-46150341052E}" type="presParOf" srcId="{11BBEEB1-DD18-4F08-97BE-F7B579ED702D}" destId="{DCC75095-69DE-4607-8F75-95D07977793A}" srcOrd="15" destOrd="0" presId="urn:microsoft.com/office/officeart/2005/8/layout/list1"/>
    <dgm:cxn modelId="{D42B936D-94BE-43F4-BEEC-20A0C94DB3D7}" type="presParOf" srcId="{11BBEEB1-DD18-4F08-97BE-F7B579ED702D}" destId="{4BA0D254-9E72-45F7-9D19-63E8BFB64080}" srcOrd="16" destOrd="0" presId="urn:microsoft.com/office/officeart/2005/8/layout/list1"/>
    <dgm:cxn modelId="{10DC3B5D-BD5F-40AF-B242-E2E2453C5A39}" type="presParOf" srcId="{4BA0D254-9E72-45F7-9D19-63E8BFB64080}" destId="{A38770D3-4852-4433-B3EF-E56D5D1A25AB}" srcOrd="0" destOrd="0" presId="urn:microsoft.com/office/officeart/2005/8/layout/list1"/>
    <dgm:cxn modelId="{67DD78EA-C700-4319-87FA-DA077C8AE0D3}" type="presParOf" srcId="{4BA0D254-9E72-45F7-9D19-63E8BFB64080}" destId="{2FEDF47E-27A9-49B8-8154-72B5AB03A668}" srcOrd="1" destOrd="0" presId="urn:microsoft.com/office/officeart/2005/8/layout/list1"/>
    <dgm:cxn modelId="{2663A677-29D1-499B-B811-2E3A7BF1B3A5}" type="presParOf" srcId="{11BBEEB1-DD18-4F08-97BE-F7B579ED702D}" destId="{01997F68-19B3-41DF-A1D9-44F15011C17B}" srcOrd="17" destOrd="0" presId="urn:microsoft.com/office/officeart/2005/8/layout/list1"/>
    <dgm:cxn modelId="{37EBE558-3C69-4098-8C31-197E35DE788E}" type="presParOf" srcId="{11BBEEB1-DD18-4F08-97BE-F7B579ED702D}" destId="{449071CA-4C4D-4EB8-9940-329F8EB5C810}"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DD1DBFF-CEAD-4276-86C7-B477BAA75FD2}" type="doc">
      <dgm:prSet loTypeId="urn:microsoft.com/office/officeart/2005/8/layout/list1" loCatId="list" qsTypeId="urn:microsoft.com/office/officeart/2005/8/quickstyle/simple1" qsCatId="simple" csTypeId="urn:microsoft.com/office/officeart/2005/8/colors/accent0_1" csCatId="mainScheme" phldr="1"/>
      <dgm:spPr/>
      <dgm:t>
        <a:bodyPr/>
        <a:lstStyle/>
        <a:p>
          <a:endParaRPr lang="en-US"/>
        </a:p>
      </dgm:t>
    </dgm:pt>
    <dgm:pt modelId="{160B6B6D-195D-416F-B89E-2FE0F962893F}">
      <dgm:prSet phldrT="[Text]"/>
      <dgm:spPr/>
      <dgm:t>
        <a:bodyPr/>
        <a:lstStyle/>
        <a:p>
          <a:r>
            <a:rPr lang="en-US" dirty="0"/>
            <a:t>Data Collection</a:t>
          </a:r>
        </a:p>
      </dgm:t>
    </dgm:pt>
    <dgm:pt modelId="{552BBF5F-6FDF-42BD-9E0D-4FB95792CD91}" type="parTrans" cxnId="{EFE036E5-97F4-4EAD-804E-B252857FFE7D}">
      <dgm:prSet/>
      <dgm:spPr/>
      <dgm:t>
        <a:bodyPr/>
        <a:lstStyle/>
        <a:p>
          <a:endParaRPr lang="en-US"/>
        </a:p>
      </dgm:t>
    </dgm:pt>
    <dgm:pt modelId="{523CF45B-65D8-40BE-95EE-70FBBDC6E101}" type="sibTrans" cxnId="{EFE036E5-97F4-4EAD-804E-B252857FFE7D}">
      <dgm:prSet/>
      <dgm:spPr/>
      <dgm:t>
        <a:bodyPr/>
        <a:lstStyle/>
        <a:p>
          <a:endParaRPr lang="en-US"/>
        </a:p>
      </dgm:t>
    </dgm:pt>
    <dgm:pt modelId="{FA529652-206E-4314-B5A7-F8D053E2783F}">
      <dgm:prSet phldrT="[Text]"/>
      <dgm:spPr/>
      <dgm:t>
        <a:bodyPr/>
        <a:lstStyle/>
        <a:p>
          <a:r>
            <a:rPr lang="en-US" dirty="0"/>
            <a:t>Data Organization</a:t>
          </a:r>
        </a:p>
      </dgm:t>
    </dgm:pt>
    <dgm:pt modelId="{E4E3AADF-E331-4A2C-A758-B97E09311F2A}" type="parTrans" cxnId="{2425A358-7840-4C03-8CFE-AD25E71D8FC8}">
      <dgm:prSet/>
      <dgm:spPr/>
      <dgm:t>
        <a:bodyPr/>
        <a:lstStyle/>
        <a:p>
          <a:endParaRPr lang="en-US"/>
        </a:p>
      </dgm:t>
    </dgm:pt>
    <dgm:pt modelId="{CA2145C6-C242-4521-B755-75DCE7395C09}" type="sibTrans" cxnId="{2425A358-7840-4C03-8CFE-AD25E71D8FC8}">
      <dgm:prSet/>
      <dgm:spPr/>
      <dgm:t>
        <a:bodyPr/>
        <a:lstStyle/>
        <a:p>
          <a:endParaRPr lang="en-US"/>
        </a:p>
      </dgm:t>
    </dgm:pt>
    <dgm:pt modelId="{E2F1A352-C576-49E9-B264-2D47AE5F57CE}">
      <dgm:prSet phldrT="[Text]"/>
      <dgm:spPr/>
      <dgm:t>
        <a:bodyPr/>
        <a:lstStyle/>
        <a:p>
          <a:r>
            <a:rPr lang="en-US" dirty="0"/>
            <a:t>Data Presentation</a:t>
          </a:r>
        </a:p>
      </dgm:t>
    </dgm:pt>
    <dgm:pt modelId="{7B485A25-DE72-45E8-8EAA-C6D78C27568D}" type="parTrans" cxnId="{2832A743-0EC0-4993-8771-1B1C91285F62}">
      <dgm:prSet/>
      <dgm:spPr/>
      <dgm:t>
        <a:bodyPr/>
        <a:lstStyle/>
        <a:p>
          <a:endParaRPr lang="en-US"/>
        </a:p>
      </dgm:t>
    </dgm:pt>
    <dgm:pt modelId="{8235C9F4-42BC-412F-99F2-6AED2625184B}" type="sibTrans" cxnId="{2832A743-0EC0-4993-8771-1B1C91285F62}">
      <dgm:prSet/>
      <dgm:spPr/>
      <dgm:t>
        <a:bodyPr/>
        <a:lstStyle/>
        <a:p>
          <a:endParaRPr lang="en-US"/>
        </a:p>
      </dgm:t>
    </dgm:pt>
    <dgm:pt modelId="{3CAE20F9-B979-4C28-9A41-BB59BCA83740}">
      <dgm:prSet phldrT="[Text]"/>
      <dgm:spPr/>
      <dgm:t>
        <a:bodyPr/>
        <a:lstStyle/>
        <a:p>
          <a:r>
            <a:rPr lang="en-US" dirty="0"/>
            <a:t>Data Analysis</a:t>
          </a:r>
        </a:p>
      </dgm:t>
    </dgm:pt>
    <dgm:pt modelId="{3F48F3D2-8687-4AF4-A803-B22567002515}" type="parTrans" cxnId="{B2092F2E-9389-42B3-A87B-25CD0C9D1BD4}">
      <dgm:prSet/>
      <dgm:spPr/>
      <dgm:t>
        <a:bodyPr/>
        <a:lstStyle/>
        <a:p>
          <a:endParaRPr lang="en-US"/>
        </a:p>
      </dgm:t>
    </dgm:pt>
    <dgm:pt modelId="{82721357-52E2-42A8-B8E7-1B1136D770A2}" type="sibTrans" cxnId="{B2092F2E-9389-42B3-A87B-25CD0C9D1BD4}">
      <dgm:prSet/>
      <dgm:spPr/>
      <dgm:t>
        <a:bodyPr/>
        <a:lstStyle/>
        <a:p>
          <a:endParaRPr lang="en-US"/>
        </a:p>
      </dgm:t>
    </dgm:pt>
    <dgm:pt modelId="{C556E494-BAD1-4DF7-AE00-8A6D4E6ADADF}">
      <dgm:prSet phldrT="[Text]"/>
      <dgm:spPr/>
      <dgm:t>
        <a:bodyPr/>
        <a:lstStyle/>
        <a:p>
          <a:r>
            <a:rPr lang="en-US" dirty="0"/>
            <a:t>Data Interpretation/Conclusion</a:t>
          </a:r>
        </a:p>
      </dgm:t>
    </dgm:pt>
    <dgm:pt modelId="{AFED649B-0BEB-4C60-9118-FF44AD6B8645}" type="parTrans" cxnId="{4C65EADC-BAC1-4DF7-8308-1FC01EF94408}">
      <dgm:prSet/>
      <dgm:spPr/>
      <dgm:t>
        <a:bodyPr/>
        <a:lstStyle/>
        <a:p>
          <a:endParaRPr lang="en-US"/>
        </a:p>
      </dgm:t>
    </dgm:pt>
    <dgm:pt modelId="{C36B878B-E9F2-40A8-A685-BF01D50BCE2F}" type="sibTrans" cxnId="{4C65EADC-BAC1-4DF7-8308-1FC01EF94408}">
      <dgm:prSet/>
      <dgm:spPr/>
      <dgm:t>
        <a:bodyPr/>
        <a:lstStyle/>
        <a:p>
          <a:endParaRPr lang="en-US"/>
        </a:p>
      </dgm:t>
    </dgm:pt>
    <dgm:pt modelId="{11BBEEB1-DD18-4F08-97BE-F7B579ED702D}" type="pres">
      <dgm:prSet presAssocID="{2DD1DBFF-CEAD-4276-86C7-B477BAA75FD2}" presName="linear" presStyleCnt="0">
        <dgm:presLayoutVars>
          <dgm:dir/>
          <dgm:animLvl val="lvl"/>
          <dgm:resizeHandles val="exact"/>
        </dgm:presLayoutVars>
      </dgm:prSet>
      <dgm:spPr/>
    </dgm:pt>
    <dgm:pt modelId="{2ABD895B-3B07-4BF7-9740-1E4E3FF20EDD}" type="pres">
      <dgm:prSet presAssocID="{160B6B6D-195D-416F-B89E-2FE0F962893F}" presName="parentLin" presStyleCnt="0"/>
      <dgm:spPr/>
    </dgm:pt>
    <dgm:pt modelId="{D4DF7A02-149E-4618-B13E-265567681C53}" type="pres">
      <dgm:prSet presAssocID="{160B6B6D-195D-416F-B89E-2FE0F962893F}" presName="parentLeftMargin" presStyleLbl="node1" presStyleIdx="0" presStyleCnt="5"/>
      <dgm:spPr/>
    </dgm:pt>
    <dgm:pt modelId="{4A763DA5-B3EB-4A60-A237-B759B2A0D2B6}" type="pres">
      <dgm:prSet presAssocID="{160B6B6D-195D-416F-B89E-2FE0F962893F}" presName="parentText" presStyleLbl="node1" presStyleIdx="0" presStyleCnt="5">
        <dgm:presLayoutVars>
          <dgm:chMax val="0"/>
          <dgm:bulletEnabled val="1"/>
        </dgm:presLayoutVars>
      </dgm:prSet>
      <dgm:spPr/>
    </dgm:pt>
    <dgm:pt modelId="{7E96E0BA-75EC-4273-A5ED-7DF7A3768643}" type="pres">
      <dgm:prSet presAssocID="{160B6B6D-195D-416F-B89E-2FE0F962893F}" presName="negativeSpace" presStyleCnt="0"/>
      <dgm:spPr/>
    </dgm:pt>
    <dgm:pt modelId="{7BFB40D0-FEAB-4C66-BDC2-97CF5D3FE32B}" type="pres">
      <dgm:prSet presAssocID="{160B6B6D-195D-416F-B89E-2FE0F962893F}" presName="childText" presStyleLbl="conFgAcc1" presStyleIdx="0" presStyleCnt="5">
        <dgm:presLayoutVars>
          <dgm:bulletEnabled val="1"/>
        </dgm:presLayoutVars>
      </dgm:prSet>
      <dgm:spPr/>
    </dgm:pt>
    <dgm:pt modelId="{19E97175-C1D0-4D14-87A2-12C79573F3A1}" type="pres">
      <dgm:prSet presAssocID="{523CF45B-65D8-40BE-95EE-70FBBDC6E101}" presName="spaceBetweenRectangles" presStyleCnt="0"/>
      <dgm:spPr/>
    </dgm:pt>
    <dgm:pt modelId="{D97CD585-1B7E-4F41-8799-283D1C4E7FAC}" type="pres">
      <dgm:prSet presAssocID="{FA529652-206E-4314-B5A7-F8D053E2783F}" presName="parentLin" presStyleCnt="0"/>
      <dgm:spPr/>
    </dgm:pt>
    <dgm:pt modelId="{2BC7F11D-797F-4D7D-ABA0-8BEADB1B3919}" type="pres">
      <dgm:prSet presAssocID="{FA529652-206E-4314-B5A7-F8D053E2783F}" presName="parentLeftMargin" presStyleLbl="node1" presStyleIdx="0" presStyleCnt="5"/>
      <dgm:spPr/>
    </dgm:pt>
    <dgm:pt modelId="{6B5ED5E9-105C-4FBD-835C-E9223A73D704}" type="pres">
      <dgm:prSet presAssocID="{FA529652-206E-4314-B5A7-F8D053E2783F}" presName="parentText" presStyleLbl="node1" presStyleIdx="1" presStyleCnt="5">
        <dgm:presLayoutVars>
          <dgm:chMax val="0"/>
          <dgm:bulletEnabled val="1"/>
        </dgm:presLayoutVars>
      </dgm:prSet>
      <dgm:spPr/>
    </dgm:pt>
    <dgm:pt modelId="{028D886A-6CBC-47DC-8795-079A86B898BB}" type="pres">
      <dgm:prSet presAssocID="{FA529652-206E-4314-B5A7-F8D053E2783F}" presName="negativeSpace" presStyleCnt="0"/>
      <dgm:spPr/>
    </dgm:pt>
    <dgm:pt modelId="{94B34A56-7ACE-446C-BD9B-13EC39B53EEF}" type="pres">
      <dgm:prSet presAssocID="{FA529652-206E-4314-B5A7-F8D053E2783F}" presName="childText" presStyleLbl="conFgAcc1" presStyleIdx="1" presStyleCnt="5">
        <dgm:presLayoutVars>
          <dgm:bulletEnabled val="1"/>
        </dgm:presLayoutVars>
      </dgm:prSet>
      <dgm:spPr/>
    </dgm:pt>
    <dgm:pt modelId="{2EB20700-AB5C-4950-B415-156D2996A8EF}" type="pres">
      <dgm:prSet presAssocID="{CA2145C6-C242-4521-B755-75DCE7395C09}" presName="spaceBetweenRectangles" presStyleCnt="0"/>
      <dgm:spPr/>
    </dgm:pt>
    <dgm:pt modelId="{5736713D-B7C1-4922-9FBC-96C51FE3FFF0}" type="pres">
      <dgm:prSet presAssocID="{E2F1A352-C576-49E9-B264-2D47AE5F57CE}" presName="parentLin" presStyleCnt="0"/>
      <dgm:spPr/>
    </dgm:pt>
    <dgm:pt modelId="{19843B1B-8451-41FB-9F0B-A4E915290576}" type="pres">
      <dgm:prSet presAssocID="{E2F1A352-C576-49E9-B264-2D47AE5F57CE}" presName="parentLeftMargin" presStyleLbl="node1" presStyleIdx="1" presStyleCnt="5"/>
      <dgm:spPr/>
    </dgm:pt>
    <dgm:pt modelId="{C228789D-2772-452C-BEA3-838D79CEE8A4}" type="pres">
      <dgm:prSet presAssocID="{E2F1A352-C576-49E9-B264-2D47AE5F57CE}" presName="parentText" presStyleLbl="node1" presStyleIdx="2" presStyleCnt="5">
        <dgm:presLayoutVars>
          <dgm:chMax val="0"/>
          <dgm:bulletEnabled val="1"/>
        </dgm:presLayoutVars>
      </dgm:prSet>
      <dgm:spPr/>
    </dgm:pt>
    <dgm:pt modelId="{8803B914-F56B-46F1-877D-7F091ADDC13F}" type="pres">
      <dgm:prSet presAssocID="{E2F1A352-C576-49E9-B264-2D47AE5F57CE}" presName="negativeSpace" presStyleCnt="0"/>
      <dgm:spPr/>
    </dgm:pt>
    <dgm:pt modelId="{1118A108-1BA3-42F1-8EBF-584F25EFF279}" type="pres">
      <dgm:prSet presAssocID="{E2F1A352-C576-49E9-B264-2D47AE5F57CE}" presName="childText" presStyleLbl="conFgAcc1" presStyleIdx="2" presStyleCnt="5">
        <dgm:presLayoutVars>
          <dgm:bulletEnabled val="1"/>
        </dgm:presLayoutVars>
      </dgm:prSet>
      <dgm:spPr/>
    </dgm:pt>
    <dgm:pt modelId="{B280E33C-FFC0-4131-A685-71A36A90E6B0}" type="pres">
      <dgm:prSet presAssocID="{8235C9F4-42BC-412F-99F2-6AED2625184B}" presName="spaceBetweenRectangles" presStyleCnt="0"/>
      <dgm:spPr/>
    </dgm:pt>
    <dgm:pt modelId="{B03A89E8-9616-496A-B9F5-E8348301D224}" type="pres">
      <dgm:prSet presAssocID="{3CAE20F9-B979-4C28-9A41-BB59BCA83740}" presName="parentLin" presStyleCnt="0"/>
      <dgm:spPr/>
    </dgm:pt>
    <dgm:pt modelId="{A078DFC2-04DA-4E36-8B11-2488A95CC762}" type="pres">
      <dgm:prSet presAssocID="{3CAE20F9-B979-4C28-9A41-BB59BCA83740}" presName="parentLeftMargin" presStyleLbl="node1" presStyleIdx="2" presStyleCnt="5"/>
      <dgm:spPr/>
    </dgm:pt>
    <dgm:pt modelId="{8A014713-B65C-4E17-AE56-05451C5D8BC8}" type="pres">
      <dgm:prSet presAssocID="{3CAE20F9-B979-4C28-9A41-BB59BCA83740}" presName="parentText" presStyleLbl="node1" presStyleIdx="3" presStyleCnt="5">
        <dgm:presLayoutVars>
          <dgm:chMax val="0"/>
          <dgm:bulletEnabled val="1"/>
        </dgm:presLayoutVars>
      </dgm:prSet>
      <dgm:spPr/>
    </dgm:pt>
    <dgm:pt modelId="{DC8331AF-63B7-4244-99E6-16D5D0095A54}" type="pres">
      <dgm:prSet presAssocID="{3CAE20F9-B979-4C28-9A41-BB59BCA83740}" presName="negativeSpace" presStyleCnt="0"/>
      <dgm:spPr/>
    </dgm:pt>
    <dgm:pt modelId="{A8D59345-5604-4A8F-B7FB-856C459ED179}" type="pres">
      <dgm:prSet presAssocID="{3CAE20F9-B979-4C28-9A41-BB59BCA83740}" presName="childText" presStyleLbl="conFgAcc1" presStyleIdx="3" presStyleCnt="5">
        <dgm:presLayoutVars>
          <dgm:bulletEnabled val="1"/>
        </dgm:presLayoutVars>
      </dgm:prSet>
      <dgm:spPr/>
    </dgm:pt>
    <dgm:pt modelId="{DCC75095-69DE-4607-8F75-95D07977793A}" type="pres">
      <dgm:prSet presAssocID="{82721357-52E2-42A8-B8E7-1B1136D770A2}" presName="spaceBetweenRectangles" presStyleCnt="0"/>
      <dgm:spPr/>
    </dgm:pt>
    <dgm:pt modelId="{4BA0D254-9E72-45F7-9D19-63E8BFB64080}" type="pres">
      <dgm:prSet presAssocID="{C556E494-BAD1-4DF7-AE00-8A6D4E6ADADF}" presName="parentLin" presStyleCnt="0"/>
      <dgm:spPr/>
    </dgm:pt>
    <dgm:pt modelId="{A38770D3-4852-4433-B3EF-E56D5D1A25AB}" type="pres">
      <dgm:prSet presAssocID="{C556E494-BAD1-4DF7-AE00-8A6D4E6ADADF}" presName="parentLeftMargin" presStyleLbl="node1" presStyleIdx="3" presStyleCnt="5"/>
      <dgm:spPr/>
    </dgm:pt>
    <dgm:pt modelId="{2FEDF47E-27A9-49B8-8154-72B5AB03A668}" type="pres">
      <dgm:prSet presAssocID="{C556E494-BAD1-4DF7-AE00-8A6D4E6ADADF}" presName="parentText" presStyleLbl="node1" presStyleIdx="4" presStyleCnt="5">
        <dgm:presLayoutVars>
          <dgm:chMax val="0"/>
          <dgm:bulletEnabled val="1"/>
        </dgm:presLayoutVars>
      </dgm:prSet>
      <dgm:spPr/>
    </dgm:pt>
    <dgm:pt modelId="{01997F68-19B3-41DF-A1D9-44F15011C17B}" type="pres">
      <dgm:prSet presAssocID="{C556E494-BAD1-4DF7-AE00-8A6D4E6ADADF}" presName="negativeSpace" presStyleCnt="0"/>
      <dgm:spPr/>
    </dgm:pt>
    <dgm:pt modelId="{449071CA-4C4D-4EB8-9940-329F8EB5C810}" type="pres">
      <dgm:prSet presAssocID="{C556E494-BAD1-4DF7-AE00-8A6D4E6ADADF}" presName="childText" presStyleLbl="conFgAcc1" presStyleIdx="4" presStyleCnt="5">
        <dgm:presLayoutVars>
          <dgm:bulletEnabled val="1"/>
        </dgm:presLayoutVars>
      </dgm:prSet>
      <dgm:spPr/>
    </dgm:pt>
  </dgm:ptLst>
  <dgm:cxnLst>
    <dgm:cxn modelId="{4B8C6E10-D1E8-4D57-AEB4-7B1A325DE872}" type="presOf" srcId="{FA529652-206E-4314-B5A7-F8D053E2783F}" destId="{2BC7F11D-797F-4D7D-ABA0-8BEADB1B3919}" srcOrd="0" destOrd="0" presId="urn:microsoft.com/office/officeart/2005/8/layout/list1"/>
    <dgm:cxn modelId="{04C53F15-0D85-467E-AEB6-5BB353828448}" type="presOf" srcId="{C556E494-BAD1-4DF7-AE00-8A6D4E6ADADF}" destId="{2FEDF47E-27A9-49B8-8154-72B5AB03A668}" srcOrd="1" destOrd="0" presId="urn:microsoft.com/office/officeart/2005/8/layout/list1"/>
    <dgm:cxn modelId="{F6BB7527-82A1-443A-957A-9E490447DD07}" type="presOf" srcId="{3CAE20F9-B979-4C28-9A41-BB59BCA83740}" destId="{8A014713-B65C-4E17-AE56-05451C5D8BC8}" srcOrd="1" destOrd="0" presId="urn:microsoft.com/office/officeart/2005/8/layout/list1"/>
    <dgm:cxn modelId="{B2092F2E-9389-42B3-A87B-25CD0C9D1BD4}" srcId="{2DD1DBFF-CEAD-4276-86C7-B477BAA75FD2}" destId="{3CAE20F9-B979-4C28-9A41-BB59BCA83740}" srcOrd="3" destOrd="0" parTransId="{3F48F3D2-8687-4AF4-A803-B22567002515}" sibTransId="{82721357-52E2-42A8-B8E7-1B1136D770A2}"/>
    <dgm:cxn modelId="{5BB1593C-8AD0-4B84-9570-97CF680792BE}" type="presOf" srcId="{160B6B6D-195D-416F-B89E-2FE0F962893F}" destId="{D4DF7A02-149E-4618-B13E-265567681C53}" srcOrd="0" destOrd="0" presId="urn:microsoft.com/office/officeart/2005/8/layout/list1"/>
    <dgm:cxn modelId="{2832A743-0EC0-4993-8771-1B1C91285F62}" srcId="{2DD1DBFF-CEAD-4276-86C7-B477BAA75FD2}" destId="{E2F1A352-C576-49E9-B264-2D47AE5F57CE}" srcOrd="2" destOrd="0" parTransId="{7B485A25-DE72-45E8-8EAA-C6D78C27568D}" sibTransId="{8235C9F4-42BC-412F-99F2-6AED2625184B}"/>
    <dgm:cxn modelId="{9B766570-FC59-4C55-98AA-45EE2007ABC9}" type="presOf" srcId="{E2F1A352-C576-49E9-B264-2D47AE5F57CE}" destId="{C228789D-2772-452C-BEA3-838D79CEE8A4}" srcOrd="1" destOrd="0" presId="urn:microsoft.com/office/officeart/2005/8/layout/list1"/>
    <dgm:cxn modelId="{2425A358-7840-4C03-8CFE-AD25E71D8FC8}" srcId="{2DD1DBFF-CEAD-4276-86C7-B477BAA75FD2}" destId="{FA529652-206E-4314-B5A7-F8D053E2783F}" srcOrd="1" destOrd="0" parTransId="{E4E3AADF-E331-4A2C-A758-B97E09311F2A}" sibTransId="{CA2145C6-C242-4521-B755-75DCE7395C09}"/>
    <dgm:cxn modelId="{AEFCA48C-30B8-4480-98E4-5F5F3B8BA753}" type="presOf" srcId="{E2F1A352-C576-49E9-B264-2D47AE5F57CE}" destId="{19843B1B-8451-41FB-9F0B-A4E915290576}" srcOrd="0" destOrd="0" presId="urn:microsoft.com/office/officeart/2005/8/layout/list1"/>
    <dgm:cxn modelId="{D4791297-B1B7-448D-BEAA-7266B6A0F9B7}" type="presOf" srcId="{160B6B6D-195D-416F-B89E-2FE0F962893F}" destId="{4A763DA5-B3EB-4A60-A237-B759B2A0D2B6}" srcOrd="1" destOrd="0" presId="urn:microsoft.com/office/officeart/2005/8/layout/list1"/>
    <dgm:cxn modelId="{4C934198-9C86-4521-95C5-B7E2CE185D08}" type="presOf" srcId="{FA529652-206E-4314-B5A7-F8D053E2783F}" destId="{6B5ED5E9-105C-4FBD-835C-E9223A73D704}" srcOrd="1" destOrd="0" presId="urn:microsoft.com/office/officeart/2005/8/layout/list1"/>
    <dgm:cxn modelId="{12B268CC-D1AF-48E1-81C4-0178512741B5}" type="presOf" srcId="{2DD1DBFF-CEAD-4276-86C7-B477BAA75FD2}" destId="{11BBEEB1-DD18-4F08-97BE-F7B579ED702D}" srcOrd="0" destOrd="0" presId="urn:microsoft.com/office/officeart/2005/8/layout/list1"/>
    <dgm:cxn modelId="{4C65EADC-BAC1-4DF7-8308-1FC01EF94408}" srcId="{2DD1DBFF-CEAD-4276-86C7-B477BAA75FD2}" destId="{C556E494-BAD1-4DF7-AE00-8A6D4E6ADADF}" srcOrd="4" destOrd="0" parTransId="{AFED649B-0BEB-4C60-9118-FF44AD6B8645}" sibTransId="{C36B878B-E9F2-40A8-A685-BF01D50BCE2F}"/>
    <dgm:cxn modelId="{EFE036E5-97F4-4EAD-804E-B252857FFE7D}" srcId="{2DD1DBFF-CEAD-4276-86C7-B477BAA75FD2}" destId="{160B6B6D-195D-416F-B89E-2FE0F962893F}" srcOrd="0" destOrd="0" parTransId="{552BBF5F-6FDF-42BD-9E0D-4FB95792CD91}" sibTransId="{523CF45B-65D8-40BE-95EE-70FBBDC6E101}"/>
    <dgm:cxn modelId="{61BF6FEA-42D8-4F41-8A00-676F9CE2CFB1}" type="presOf" srcId="{C556E494-BAD1-4DF7-AE00-8A6D4E6ADADF}" destId="{A38770D3-4852-4433-B3EF-E56D5D1A25AB}" srcOrd="0" destOrd="0" presId="urn:microsoft.com/office/officeart/2005/8/layout/list1"/>
    <dgm:cxn modelId="{7D59EAFC-055B-4889-8D21-B04410D0C6E9}" type="presOf" srcId="{3CAE20F9-B979-4C28-9A41-BB59BCA83740}" destId="{A078DFC2-04DA-4E36-8B11-2488A95CC762}" srcOrd="0" destOrd="0" presId="urn:microsoft.com/office/officeart/2005/8/layout/list1"/>
    <dgm:cxn modelId="{67E23ECC-DF02-45DC-835B-9A64B67F0F9C}" type="presParOf" srcId="{11BBEEB1-DD18-4F08-97BE-F7B579ED702D}" destId="{2ABD895B-3B07-4BF7-9740-1E4E3FF20EDD}" srcOrd="0" destOrd="0" presId="urn:microsoft.com/office/officeart/2005/8/layout/list1"/>
    <dgm:cxn modelId="{2AB68539-F047-4156-B537-8B01B68A0450}" type="presParOf" srcId="{2ABD895B-3B07-4BF7-9740-1E4E3FF20EDD}" destId="{D4DF7A02-149E-4618-B13E-265567681C53}" srcOrd="0" destOrd="0" presId="urn:microsoft.com/office/officeart/2005/8/layout/list1"/>
    <dgm:cxn modelId="{F03B9FA2-7ABE-411A-8AF8-908258B258A7}" type="presParOf" srcId="{2ABD895B-3B07-4BF7-9740-1E4E3FF20EDD}" destId="{4A763DA5-B3EB-4A60-A237-B759B2A0D2B6}" srcOrd="1" destOrd="0" presId="urn:microsoft.com/office/officeart/2005/8/layout/list1"/>
    <dgm:cxn modelId="{21A4F7B6-0F35-4DAC-82AD-1DBBC6DDCF55}" type="presParOf" srcId="{11BBEEB1-DD18-4F08-97BE-F7B579ED702D}" destId="{7E96E0BA-75EC-4273-A5ED-7DF7A3768643}" srcOrd="1" destOrd="0" presId="urn:microsoft.com/office/officeart/2005/8/layout/list1"/>
    <dgm:cxn modelId="{DDD53CB9-13F4-4E2A-BAB3-905CCCCB9DAD}" type="presParOf" srcId="{11BBEEB1-DD18-4F08-97BE-F7B579ED702D}" destId="{7BFB40D0-FEAB-4C66-BDC2-97CF5D3FE32B}" srcOrd="2" destOrd="0" presId="urn:microsoft.com/office/officeart/2005/8/layout/list1"/>
    <dgm:cxn modelId="{F2861B4C-D92A-4CA2-89F6-EAD609C174C0}" type="presParOf" srcId="{11BBEEB1-DD18-4F08-97BE-F7B579ED702D}" destId="{19E97175-C1D0-4D14-87A2-12C79573F3A1}" srcOrd="3" destOrd="0" presId="urn:microsoft.com/office/officeart/2005/8/layout/list1"/>
    <dgm:cxn modelId="{57332060-BFC5-405E-A546-C3A5DAD83B93}" type="presParOf" srcId="{11BBEEB1-DD18-4F08-97BE-F7B579ED702D}" destId="{D97CD585-1B7E-4F41-8799-283D1C4E7FAC}" srcOrd="4" destOrd="0" presId="urn:microsoft.com/office/officeart/2005/8/layout/list1"/>
    <dgm:cxn modelId="{301C4E24-1E33-4D28-B9BD-047D6D8CD0B9}" type="presParOf" srcId="{D97CD585-1B7E-4F41-8799-283D1C4E7FAC}" destId="{2BC7F11D-797F-4D7D-ABA0-8BEADB1B3919}" srcOrd="0" destOrd="0" presId="urn:microsoft.com/office/officeart/2005/8/layout/list1"/>
    <dgm:cxn modelId="{06F23D51-9DED-4E04-AC5F-1790543EF2F7}" type="presParOf" srcId="{D97CD585-1B7E-4F41-8799-283D1C4E7FAC}" destId="{6B5ED5E9-105C-4FBD-835C-E9223A73D704}" srcOrd="1" destOrd="0" presId="urn:microsoft.com/office/officeart/2005/8/layout/list1"/>
    <dgm:cxn modelId="{8D553E2A-D52D-4651-AD97-77C4B0C2FBD7}" type="presParOf" srcId="{11BBEEB1-DD18-4F08-97BE-F7B579ED702D}" destId="{028D886A-6CBC-47DC-8795-079A86B898BB}" srcOrd="5" destOrd="0" presId="urn:microsoft.com/office/officeart/2005/8/layout/list1"/>
    <dgm:cxn modelId="{125F1E38-EB3D-4933-A536-30715E12FB14}" type="presParOf" srcId="{11BBEEB1-DD18-4F08-97BE-F7B579ED702D}" destId="{94B34A56-7ACE-446C-BD9B-13EC39B53EEF}" srcOrd="6" destOrd="0" presId="urn:microsoft.com/office/officeart/2005/8/layout/list1"/>
    <dgm:cxn modelId="{EF1272C3-7795-4741-A150-C2B44BCAD499}" type="presParOf" srcId="{11BBEEB1-DD18-4F08-97BE-F7B579ED702D}" destId="{2EB20700-AB5C-4950-B415-156D2996A8EF}" srcOrd="7" destOrd="0" presId="urn:microsoft.com/office/officeart/2005/8/layout/list1"/>
    <dgm:cxn modelId="{B37125E7-72BD-4FF2-8D32-7D7B783AABCF}" type="presParOf" srcId="{11BBEEB1-DD18-4F08-97BE-F7B579ED702D}" destId="{5736713D-B7C1-4922-9FBC-96C51FE3FFF0}" srcOrd="8" destOrd="0" presId="urn:microsoft.com/office/officeart/2005/8/layout/list1"/>
    <dgm:cxn modelId="{84035889-DA32-4750-BFFA-26F67A497AE7}" type="presParOf" srcId="{5736713D-B7C1-4922-9FBC-96C51FE3FFF0}" destId="{19843B1B-8451-41FB-9F0B-A4E915290576}" srcOrd="0" destOrd="0" presId="urn:microsoft.com/office/officeart/2005/8/layout/list1"/>
    <dgm:cxn modelId="{07783D11-4C13-448D-969D-92A105A074DF}" type="presParOf" srcId="{5736713D-B7C1-4922-9FBC-96C51FE3FFF0}" destId="{C228789D-2772-452C-BEA3-838D79CEE8A4}" srcOrd="1" destOrd="0" presId="urn:microsoft.com/office/officeart/2005/8/layout/list1"/>
    <dgm:cxn modelId="{182049C3-E0AF-4B0B-8A7A-B3CCDC26EF10}" type="presParOf" srcId="{11BBEEB1-DD18-4F08-97BE-F7B579ED702D}" destId="{8803B914-F56B-46F1-877D-7F091ADDC13F}" srcOrd="9" destOrd="0" presId="urn:microsoft.com/office/officeart/2005/8/layout/list1"/>
    <dgm:cxn modelId="{53CAD8E5-9BB8-40FE-BD5C-E3A014BF4488}" type="presParOf" srcId="{11BBEEB1-DD18-4F08-97BE-F7B579ED702D}" destId="{1118A108-1BA3-42F1-8EBF-584F25EFF279}" srcOrd="10" destOrd="0" presId="urn:microsoft.com/office/officeart/2005/8/layout/list1"/>
    <dgm:cxn modelId="{F3C6BDF7-F328-4EB0-990D-80F312ACF907}" type="presParOf" srcId="{11BBEEB1-DD18-4F08-97BE-F7B579ED702D}" destId="{B280E33C-FFC0-4131-A685-71A36A90E6B0}" srcOrd="11" destOrd="0" presId="urn:microsoft.com/office/officeart/2005/8/layout/list1"/>
    <dgm:cxn modelId="{0B3E41D4-BCFC-4224-A5D0-6CC89FE60B0D}" type="presParOf" srcId="{11BBEEB1-DD18-4F08-97BE-F7B579ED702D}" destId="{B03A89E8-9616-496A-B9F5-E8348301D224}" srcOrd="12" destOrd="0" presId="urn:microsoft.com/office/officeart/2005/8/layout/list1"/>
    <dgm:cxn modelId="{F53EAD11-116A-4B66-A75D-F03CA2D0F374}" type="presParOf" srcId="{B03A89E8-9616-496A-B9F5-E8348301D224}" destId="{A078DFC2-04DA-4E36-8B11-2488A95CC762}" srcOrd="0" destOrd="0" presId="urn:microsoft.com/office/officeart/2005/8/layout/list1"/>
    <dgm:cxn modelId="{2388AD52-B2E3-433C-8926-352C753F6BA9}" type="presParOf" srcId="{B03A89E8-9616-496A-B9F5-E8348301D224}" destId="{8A014713-B65C-4E17-AE56-05451C5D8BC8}" srcOrd="1" destOrd="0" presId="urn:microsoft.com/office/officeart/2005/8/layout/list1"/>
    <dgm:cxn modelId="{4753F57D-0CE9-4EE8-B74C-3EA934596B02}" type="presParOf" srcId="{11BBEEB1-DD18-4F08-97BE-F7B579ED702D}" destId="{DC8331AF-63B7-4244-99E6-16D5D0095A54}" srcOrd="13" destOrd="0" presId="urn:microsoft.com/office/officeart/2005/8/layout/list1"/>
    <dgm:cxn modelId="{319CF9FA-213A-427C-ADD5-2356E1D45B8C}" type="presParOf" srcId="{11BBEEB1-DD18-4F08-97BE-F7B579ED702D}" destId="{A8D59345-5604-4A8F-B7FB-856C459ED179}" srcOrd="14" destOrd="0" presId="urn:microsoft.com/office/officeart/2005/8/layout/list1"/>
    <dgm:cxn modelId="{C940DE7E-A7D3-4407-9502-46150341052E}" type="presParOf" srcId="{11BBEEB1-DD18-4F08-97BE-F7B579ED702D}" destId="{DCC75095-69DE-4607-8F75-95D07977793A}" srcOrd="15" destOrd="0" presId="urn:microsoft.com/office/officeart/2005/8/layout/list1"/>
    <dgm:cxn modelId="{D42B936D-94BE-43F4-BEEC-20A0C94DB3D7}" type="presParOf" srcId="{11BBEEB1-DD18-4F08-97BE-F7B579ED702D}" destId="{4BA0D254-9E72-45F7-9D19-63E8BFB64080}" srcOrd="16" destOrd="0" presId="urn:microsoft.com/office/officeart/2005/8/layout/list1"/>
    <dgm:cxn modelId="{10DC3B5D-BD5F-40AF-B242-E2E2453C5A39}" type="presParOf" srcId="{4BA0D254-9E72-45F7-9D19-63E8BFB64080}" destId="{A38770D3-4852-4433-B3EF-E56D5D1A25AB}" srcOrd="0" destOrd="0" presId="urn:microsoft.com/office/officeart/2005/8/layout/list1"/>
    <dgm:cxn modelId="{67DD78EA-C700-4319-87FA-DA077C8AE0D3}" type="presParOf" srcId="{4BA0D254-9E72-45F7-9D19-63E8BFB64080}" destId="{2FEDF47E-27A9-49B8-8154-72B5AB03A668}" srcOrd="1" destOrd="0" presId="urn:microsoft.com/office/officeart/2005/8/layout/list1"/>
    <dgm:cxn modelId="{2663A677-29D1-499B-B811-2E3A7BF1B3A5}" type="presParOf" srcId="{11BBEEB1-DD18-4F08-97BE-F7B579ED702D}" destId="{01997F68-19B3-41DF-A1D9-44F15011C17B}" srcOrd="17" destOrd="0" presId="urn:microsoft.com/office/officeart/2005/8/layout/list1"/>
    <dgm:cxn modelId="{37EBE558-3C69-4098-8C31-197E35DE788E}" type="presParOf" srcId="{11BBEEB1-DD18-4F08-97BE-F7B579ED702D}" destId="{449071CA-4C4D-4EB8-9940-329F8EB5C810}"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8900298-3C58-42E9-81D8-8580D98E470B}" type="doc">
      <dgm:prSet loTypeId="urn:microsoft.com/office/officeart/2008/layout/HorizontalMultiLevelHierarchy" loCatId="hierarchy" qsTypeId="urn:microsoft.com/office/officeart/2005/8/quickstyle/simple1" qsCatId="simple" csTypeId="urn:microsoft.com/office/officeart/2005/8/colors/accent2_1" csCatId="accent2" phldr="1"/>
      <dgm:spPr/>
      <dgm:t>
        <a:bodyPr/>
        <a:lstStyle/>
        <a:p>
          <a:endParaRPr lang="en-US"/>
        </a:p>
      </dgm:t>
    </dgm:pt>
    <dgm:pt modelId="{FB130E5D-755F-4B00-A10E-05E4D4F371B9}">
      <dgm:prSet phldrT="[Text]"/>
      <dgm:spPr/>
      <dgm:t>
        <a:bodyPr/>
        <a:lstStyle/>
        <a:p>
          <a:r>
            <a:rPr lang="en-US" dirty="0"/>
            <a:t>Statistics</a:t>
          </a:r>
        </a:p>
      </dgm:t>
    </dgm:pt>
    <dgm:pt modelId="{F4197643-1477-4501-AC4E-D19435F3EBD1}" type="parTrans" cxnId="{A6DE8D7D-FEA3-4BE4-8DB3-3440A85CA302}">
      <dgm:prSet/>
      <dgm:spPr/>
      <dgm:t>
        <a:bodyPr/>
        <a:lstStyle/>
        <a:p>
          <a:endParaRPr lang="en-US"/>
        </a:p>
      </dgm:t>
    </dgm:pt>
    <dgm:pt modelId="{A059ADD8-54BD-4F85-8845-26E30B8CB643}" type="sibTrans" cxnId="{A6DE8D7D-FEA3-4BE4-8DB3-3440A85CA302}">
      <dgm:prSet/>
      <dgm:spPr/>
      <dgm:t>
        <a:bodyPr/>
        <a:lstStyle/>
        <a:p>
          <a:endParaRPr lang="en-US"/>
        </a:p>
      </dgm:t>
    </dgm:pt>
    <dgm:pt modelId="{73CDA743-CEAE-4129-B168-55E3950C3E0D}">
      <dgm:prSet phldrT="[Text]"/>
      <dgm:spPr/>
      <dgm:t>
        <a:bodyPr/>
        <a:lstStyle/>
        <a:p>
          <a:endParaRPr lang="en-US" dirty="0"/>
        </a:p>
      </dgm:t>
    </dgm:pt>
    <dgm:pt modelId="{319C8A66-902D-45AB-861C-76416CA5F1DE}" type="parTrans" cxnId="{6C3B8EEC-9845-4C92-8EC6-DD409E1BC043}">
      <dgm:prSet/>
      <dgm:spPr/>
      <dgm:t>
        <a:bodyPr/>
        <a:lstStyle/>
        <a:p>
          <a:endParaRPr lang="en-US"/>
        </a:p>
      </dgm:t>
    </dgm:pt>
    <dgm:pt modelId="{A7646BDB-31A5-4C3D-B805-0BC697E34BE5}" type="sibTrans" cxnId="{6C3B8EEC-9845-4C92-8EC6-DD409E1BC043}">
      <dgm:prSet/>
      <dgm:spPr/>
      <dgm:t>
        <a:bodyPr/>
        <a:lstStyle/>
        <a:p>
          <a:endParaRPr lang="en-US"/>
        </a:p>
      </dgm:t>
    </dgm:pt>
    <dgm:pt modelId="{53850B2D-669F-4774-A683-DC5B62404DF8}">
      <dgm:prSet phldrT="[Text]"/>
      <dgm:spPr/>
      <dgm:t>
        <a:bodyPr/>
        <a:lstStyle/>
        <a:p>
          <a:endParaRPr lang="en-US" dirty="0"/>
        </a:p>
      </dgm:t>
    </dgm:pt>
    <dgm:pt modelId="{563CE157-12F1-4EEC-9E7A-3952C85300B9}" type="parTrans" cxnId="{C527EF13-ADFB-41C0-8C7B-51E6447D4E3C}">
      <dgm:prSet/>
      <dgm:spPr/>
      <dgm:t>
        <a:bodyPr/>
        <a:lstStyle/>
        <a:p>
          <a:endParaRPr lang="en-US"/>
        </a:p>
      </dgm:t>
    </dgm:pt>
    <dgm:pt modelId="{1916DD55-97D7-4BF9-824A-607E9F2F52A1}" type="sibTrans" cxnId="{C527EF13-ADFB-41C0-8C7B-51E6447D4E3C}">
      <dgm:prSet/>
      <dgm:spPr/>
      <dgm:t>
        <a:bodyPr/>
        <a:lstStyle/>
        <a:p>
          <a:endParaRPr lang="en-US"/>
        </a:p>
      </dgm:t>
    </dgm:pt>
    <dgm:pt modelId="{807CFAAA-A245-48D4-89F7-A320BE470472}" type="pres">
      <dgm:prSet presAssocID="{38900298-3C58-42E9-81D8-8580D98E470B}" presName="Name0" presStyleCnt="0">
        <dgm:presLayoutVars>
          <dgm:chPref val="1"/>
          <dgm:dir/>
          <dgm:animOne val="branch"/>
          <dgm:animLvl val="lvl"/>
          <dgm:resizeHandles val="exact"/>
        </dgm:presLayoutVars>
      </dgm:prSet>
      <dgm:spPr/>
    </dgm:pt>
    <dgm:pt modelId="{302E7782-D619-466B-8629-F20A702EB7FF}" type="pres">
      <dgm:prSet presAssocID="{FB130E5D-755F-4B00-A10E-05E4D4F371B9}" presName="root1" presStyleCnt="0"/>
      <dgm:spPr/>
    </dgm:pt>
    <dgm:pt modelId="{79DC896E-5BE4-4254-8D41-544820F452BE}" type="pres">
      <dgm:prSet presAssocID="{FB130E5D-755F-4B00-A10E-05E4D4F371B9}" presName="LevelOneTextNode" presStyleLbl="node0" presStyleIdx="0" presStyleCnt="1">
        <dgm:presLayoutVars>
          <dgm:chPref val="3"/>
        </dgm:presLayoutVars>
      </dgm:prSet>
      <dgm:spPr/>
    </dgm:pt>
    <dgm:pt modelId="{E35A6406-018A-4153-87E7-04D82A81F312}" type="pres">
      <dgm:prSet presAssocID="{FB130E5D-755F-4B00-A10E-05E4D4F371B9}" presName="level2hierChild" presStyleCnt="0"/>
      <dgm:spPr/>
    </dgm:pt>
    <dgm:pt modelId="{7523D2D0-D782-4CA1-AD76-E0DC7B668AA3}" type="pres">
      <dgm:prSet presAssocID="{319C8A66-902D-45AB-861C-76416CA5F1DE}" presName="conn2-1" presStyleLbl="parChTrans1D2" presStyleIdx="0" presStyleCnt="2"/>
      <dgm:spPr/>
    </dgm:pt>
    <dgm:pt modelId="{3C48B2FB-CBD0-478A-8654-301D4ECD6318}" type="pres">
      <dgm:prSet presAssocID="{319C8A66-902D-45AB-861C-76416CA5F1DE}" presName="connTx" presStyleLbl="parChTrans1D2" presStyleIdx="0" presStyleCnt="2"/>
      <dgm:spPr/>
    </dgm:pt>
    <dgm:pt modelId="{F925E699-3607-4FCC-A81B-D161EFA7C8B8}" type="pres">
      <dgm:prSet presAssocID="{73CDA743-CEAE-4129-B168-55E3950C3E0D}" presName="root2" presStyleCnt="0"/>
      <dgm:spPr/>
    </dgm:pt>
    <dgm:pt modelId="{7CA1718A-8768-47ED-AFA7-1EA0C0C51678}" type="pres">
      <dgm:prSet presAssocID="{73CDA743-CEAE-4129-B168-55E3950C3E0D}" presName="LevelTwoTextNode" presStyleLbl="node2" presStyleIdx="0" presStyleCnt="2">
        <dgm:presLayoutVars>
          <dgm:chPref val="3"/>
        </dgm:presLayoutVars>
      </dgm:prSet>
      <dgm:spPr/>
    </dgm:pt>
    <dgm:pt modelId="{A57E9453-DFB3-45EA-A945-71B78D188101}" type="pres">
      <dgm:prSet presAssocID="{73CDA743-CEAE-4129-B168-55E3950C3E0D}" presName="level3hierChild" presStyleCnt="0"/>
      <dgm:spPr/>
    </dgm:pt>
    <dgm:pt modelId="{6E72FB7C-2A46-4E5B-BBA4-2773282D26C2}" type="pres">
      <dgm:prSet presAssocID="{563CE157-12F1-4EEC-9E7A-3952C85300B9}" presName="conn2-1" presStyleLbl="parChTrans1D2" presStyleIdx="1" presStyleCnt="2"/>
      <dgm:spPr/>
    </dgm:pt>
    <dgm:pt modelId="{FE2B55ED-ABF5-4594-B35A-6224D9F0AA0F}" type="pres">
      <dgm:prSet presAssocID="{563CE157-12F1-4EEC-9E7A-3952C85300B9}" presName="connTx" presStyleLbl="parChTrans1D2" presStyleIdx="1" presStyleCnt="2"/>
      <dgm:spPr/>
    </dgm:pt>
    <dgm:pt modelId="{131E8E6C-8A08-47E2-BA69-8C21D63D2A07}" type="pres">
      <dgm:prSet presAssocID="{53850B2D-669F-4774-A683-DC5B62404DF8}" presName="root2" presStyleCnt="0"/>
      <dgm:spPr/>
    </dgm:pt>
    <dgm:pt modelId="{A50D72AE-FF18-4936-BD5F-226D50C4AA74}" type="pres">
      <dgm:prSet presAssocID="{53850B2D-669F-4774-A683-DC5B62404DF8}" presName="LevelTwoTextNode" presStyleLbl="node2" presStyleIdx="1" presStyleCnt="2">
        <dgm:presLayoutVars>
          <dgm:chPref val="3"/>
        </dgm:presLayoutVars>
      </dgm:prSet>
      <dgm:spPr/>
    </dgm:pt>
    <dgm:pt modelId="{06990A47-F9FC-4B35-A8CA-E3165BC892DD}" type="pres">
      <dgm:prSet presAssocID="{53850B2D-669F-4774-A683-DC5B62404DF8}" presName="level3hierChild" presStyleCnt="0"/>
      <dgm:spPr/>
    </dgm:pt>
  </dgm:ptLst>
  <dgm:cxnLst>
    <dgm:cxn modelId="{DC787305-9C22-436F-8ABC-C6B5DA45E0F8}" type="presOf" srcId="{FB130E5D-755F-4B00-A10E-05E4D4F371B9}" destId="{79DC896E-5BE4-4254-8D41-544820F452BE}" srcOrd="0" destOrd="0" presId="urn:microsoft.com/office/officeart/2008/layout/HorizontalMultiLevelHierarchy"/>
    <dgm:cxn modelId="{D5D02309-5998-4707-B1F4-03BD310CEB66}" type="presOf" srcId="{319C8A66-902D-45AB-861C-76416CA5F1DE}" destId="{3C48B2FB-CBD0-478A-8654-301D4ECD6318}" srcOrd="1" destOrd="0" presId="urn:microsoft.com/office/officeart/2008/layout/HorizontalMultiLevelHierarchy"/>
    <dgm:cxn modelId="{D3D94012-A75F-48D9-9F36-064585B0D5D0}" type="presOf" srcId="{319C8A66-902D-45AB-861C-76416CA5F1DE}" destId="{7523D2D0-D782-4CA1-AD76-E0DC7B668AA3}" srcOrd="0" destOrd="0" presId="urn:microsoft.com/office/officeart/2008/layout/HorizontalMultiLevelHierarchy"/>
    <dgm:cxn modelId="{C527EF13-ADFB-41C0-8C7B-51E6447D4E3C}" srcId="{FB130E5D-755F-4B00-A10E-05E4D4F371B9}" destId="{53850B2D-669F-4774-A683-DC5B62404DF8}" srcOrd="1" destOrd="0" parTransId="{563CE157-12F1-4EEC-9E7A-3952C85300B9}" sibTransId="{1916DD55-97D7-4BF9-824A-607E9F2F52A1}"/>
    <dgm:cxn modelId="{B6BD8E2E-C04A-4876-A5BD-38D1C2A28FFA}" type="presOf" srcId="{73CDA743-CEAE-4129-B168-55E3950C3E0D}" destId="{7CA1718A-8768-47ED-AFA7-1EA0C0C51678}" srcOrd="0" destOrd="0" presId="urn:microsoft.com/office/officeart/2008/layout/HorizontalMultiLevelHierarchy"/>
    <dgm:cxn modelId="{A6DE8D7D-FEA3-4BE4-8DB3-3440A85CA302}" srcId="{38900298-3C58-42E9-81D8-8580D98E470B}" destId="{FB130E5D-755F-4B00-A10E-05E4D4F371B9}" srcOrd="0" destOrd="0" parTransId="{F4197643-1477-4501-AC4E-D19435F3EBD1}" sibTransId="{A059ADD8-54BD-4F85-8845-26E30B8CB643}"/>
    <dgm:cxn modelId="{1FFB6095-1F39-421B-9B7F-B63FC54A8DDC}" type="presOf" srcId="{38900298-3C58-42E9-81D8-8580D98E470B}" destId="{807CFAAA-A245-48D4-89F7-A320BE470472}" srcOrd="0" destOrd="0" presId="urn:microsoft.com/office/officeart/2008/layout/HorizontalMultiLevelHierarchy"/>
    <dgm:cxn modelId="{B2A0119D-5EA2-4284-A883-52B49C9122DE}" type="presOf" srcId="{53850B2D-669F-4774-A683-DC5B62404DF8}" destId="{A50D72AE-FF18-4936-BD5F-226D50C4AA74}" srcOrd="0" destOrd="0" presId="urn:microsoft.com/office/officeart/2008/layout/HorizontalMultiLevelHierarchy"/>
    <dgm:cxn modelId="{1B4EF2C7-5117-494B-9555-D314B54DE0D8}" type="presOf" srcId="{563CE157-12F1-4EEC-9E7A-3952C85300B9}" destId="{FE2B55ED-ABF5-4594-B35A-6224D9F0AA0F}" srcOrd="1" destOrd="0" presId="urn:microsoft.com/office/officeart/2008/layout/HorizontalMultiLevelHierarchy"/>
    <dgm:cxn modelId="{82A396D1-3559-4003-9ABA-AF92575D83D7}" type="presOf" srcId="{563CE157-12F1-4EEC-9E7A-3952C85300B9}" destId="{6E72FB7C-2A46-4E5B-BBA4-2773282D26C2}" srcOrd="0" destOrd="0" presId="urn:microsoft.com/office/officeart/2008/layout/HorizontalMultiLevelHierarchy"/>
    <dgm:cxn modelId="{6C3B8EEC-9845-4C92-8EC6-DD409E1BC043}" srcId="{FB130E5D-755F-4B00-A10E-05E4D4F371B9}" destId="{73CDA743-CEAE-4129-B168-55E3950C3E0D}" srcOrd="0" destOrd="0" parTransId="{319C8A66-902D-45AB-861C-76416CA5F1DE}" sibTransId="{A7646BDB-31A5-4C3D-B805-0BC697E34BE5}"/>
    <dgm:cxn modelId="{830DF0F6-7163-4C0D-977E-2B8BC1435863}" type="presParOf" srcId="{807CFAAA-A245-48D4-89F7-A320BE470472}" destId="{302E7782-D619-466B-8629-F20A702EB7FF}" srcOrd="0" destOrd="0" presId="urn:microsoft.com/office/officeart/2008/layout/HorizontalMultiLevelHierarchy"/>
    <dgm:cxn modelId="{C8A21C29-2FC3-4C01-A3AC-633BA9D23D43}" type="presParOf" srcId="{302E7782-D619-466B-8629-F20A702EB7FF}" destId="{79DC896E-5BE4-4254-8D41-544820F452BE}" srcOrd="0" destOrd="0" presId="urn:microsoft.com/office/officeart/2008/layout/HorizontalMultiLevelHierarchy"/>
    <dgm:cxn modelId="{556E7600-0718-4871-A829-70574B29E71E}" type="presParOf" srcId="{302E7782-D619-466B-8629-F20A702EB7FF}" destId="{E35A6406-018A-4153-87E7-04D82A81F312}" srcOrd="1" destOrd="0" presId="urn:microsoft.com/office/officeart/2008/layout/HorizontalMultiLevelHierarchy"/>
    <dgm:cxn modelId="{E6BEF3DE-1C97-4FA1-8917-6FE6B0121453}" type="presParOf" srcId="{E35A6406-018A-4153-87E7-04D82A81F312}" destId="{7523D2D0-D782-4CA1-AD76-E0DC7B668AA3}" srcOrd="0" destOrd="0" presId="urn:microsoft.com/office/officeart/2008/layout/HorizontalMultiLevelHierarchy"/>
    <dgm:cxn modelId="{83BED356-4972-4413-8135-2AB33D32CEFD}" type="presParOf" srcId="{7523D2D0-D782-4CA1-AD76-E0DC7B668AA3}" destId="{3C48B2FB-CBD0-478A-8654-301D4ECD6318}" srcOrd="0" destOrd="0" presId="urn:microsoft.com/office/officeart/2008/layout/HorizontalMultiLevelHierarchy"/>
    <dgm:cxn modelId="{5050B83E-EC12-457D-9E85-90BD709B3279}" type="presParOf" srcId="{E35A6406-018A-4153-87E7-04D82A81F312}" destId="{F925E699-3607-4FCC-A81B-D161EFA7C8B8}" srcOrd="1" destOrd="0" presId="urn:microsoft.com/office/officeart/2008/layout/HorizontalMultiLevelHierarchy"/>
    <dgm:cxn modelId="{C8A0A62F-30FB-4305-B454-034F4198059A}" type="presParOf" srcId="{F925E699-3607-4FCC-A81B-D161EFA7C8B8}" destId="{7CA1718A-8768-47ED-AFA7-1EA0C0C51678}" srcOrd="0" destOrd="0" presId="urn:microsoft.com/office/officeart/2008/layout/HorizontalMultiLevelHierarchy"/>
    <dgm:cxn modelId="{C09B8176-33D9-4B79-B1FC-A8232C63422B}" type="presParOf" srcId="{F925E699-3607-4FCC-A81B-D161EFA7C8B8}" destId="{A57E9453-DFB3-45EA-A945-71B78D188101}" srcOrd="1" destOrd="0" presId="urn:microsoft.com/office/officeart/2008/layout/HorizontalMultiLevelHierarchy"/>
    <dgm:cxn modelId="{BA548D0D-9DEA-4E6F-99BA-E3FC50876612}" type="presParOf" srcId="{E35A6406-018A-4153-87E7-04D82A81F312}" destId="{6E72FB7C-2A46-4E5B-BBA4-2773282D26C2}" srcOrd="2" destOrd="0" presId="urn:microsoft.com/office/officeart/2008/layout/HorizontalMultiLevelHierarchy"/>
    <dgm:cxn modelId="{743E27B3-FB18-457D-8B5C-A85D35A1481D}" type="presParOf" srcId="{6E72FB7C-2A46-4E5B-BBA4-2773282D26C2}" destId="{FE2B55ED-ABF5-4594-B35A-6224D9F0AA0F}" srcOrd="0" destOrd="0" presId="urn:microsoft.com/office/officeart/2008/layout/HorizontalMultiLevelHierarchy"/>
    <dgm:cxn modelId="{E8E6C104-C3E8-42FA-8653-1C1EC2FE71DA}" type="presParOf" srcId="{E35A6406-018A-4153-87E7-04D82A81F312}" destId="{131E8E6C-8A08-47E2-BA69-8C21D63D2A07}" srcOrd="3" destOrd="0" presId="urn:microsoft.com/office/officeart/2008/layout/HorizontalMultiLevelHierarchy"/>
    <dgm:cxn modelId="{C4F0D103-F8FE-480E-A9C5-E0CFC9F39EC7}" type="presParOf" srcId="{131E8E6C-8A08-47E2-BA69-8C21D63D2A07}" destId="{A50D72AE-FF18-4936-BD5F-226D50C4AA74}" srcOrd="0" destOrd="0" presId="urn:microsoft.com/office/officeart/2008/layout/HorizontalMultiLevelHierarchy"/>
    <dgm:cxn modelId="{F87C7FCC-8A20-40E2-9BF3-A4A823F0B7B7}" type="presParOf" srcId="{131E8E6C-8A08-47E2-BA69-8C21D63D2A07}" destId="{06990A47-F9FC-4B35-A8CA-E3165BC892DD}"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8900298-3C58-42E9-81D8-8580D98E470B}" type="doc">
      <dgm:prSet loTypeId="urn:microsoft.com/office/officeart/2008/layout/HorizontalMultiLevelHierarchy" loCatId="hierarchy" qsTypeId="urn:microsoft.com/office/officeart/2005/8/quickstyle/simple1" qsCatId="simple" csTypeId="urn:microsoft.com/office/officeart/2005/8/colors/accent2_1" csCatId="accent2" phldr="1"/>
      <dgm:spPr/>
      <dgm:t>
        <a:bodyPr/>
        <a:lstStyle/>
        <a:p>
          <a:endParaRPr lang="en-US"/>
        </a:p>
      </dgm:t>
    </dgm:pt>
    <dgm:pt modelId="{FB130E5D-755F-4B00-A10E-05E4D4F371B9}">
      <dgm:prSet phldrT="[Text]"/>
      <dgm:spPr/>
      <dgm:t>
        <a:bodyPr/>
        <a:lstStyle/>
        <a:p>
          <a:r>
            <a:rPr lang="en-US" dirty="0"/>
            <a:t>Statistics</a:t>
          </a:r>
        </a:p>
      </dgm:t>
    </dgm:pt>
    <dgm:pt modelId="{F4197643-1477-4501-AC4E-D19435F3EBD1}" type="parTrans" cxnId="{A6DE8D7D-FEA3-4BE4-8DB3-3440A85CA302}">
      <dgm:prSet/>
      <dgm:spPr/>
      <dgm:t>
        <a:bodyPr/>
        <a:lstStyle/>
        <a:p>
          <a:endParaRPr lang="en-US"/>
        </a:p>
      </dgm:t>
    </dgm:pt>
    <dgm:pt modelId="{A059ADD8-54BD-4F85-8845-26E30B8CB643}" type="sibTrans" cxnId="{A6DE8D7D-FEA3-4BE4-8DB3-3440A85CA302}">
      <dgm:prSet/>
      <dgm:spPr/>
      <dgm:t>
        <a:bodyPr/>
        <a:lstStyle/>
        <a:p>
          <a:endParaRPr lang="en-US"/>
        </a:p>
      </dgm:t>
    </dgm:pt>
    <dgm:pt modelId="{73CDA743-CEAE-4129-B168-55E3950C3E0D}">
      <dgm:prSet phldrT="[Text]"/>
      <dgm:spPr/>
      <dgm:t>
        <a:bodyPr/>
        <a:lstStyle/>
        <a:p>
          <a:r>
            <a:rPr lang="en-US" dirty="0"/>
            <a:t>Descriptive</a:t>
          </a:r>
        </a:p>
      </dgm:t>
    </dgm:pt>
    <dgm:pt modelId="{319C8A66-902D-45AB-861C-76416CA5F1DE}" type="parTrans" cxnId="{6C3B8EEC-9845-4C92-8EC6-DD409E1BC043}">
      <dgm:prSet/>
      <dgm:spPr/>
      <dgm:t>
        <a:bodyPr/>
        <a:lstStyle/>
        <a:p>
          <a:endParaRPr lang="en-US"/>
        </a:p>
      </dgm:t>
    </dgm:pt>
    <dgm:pt modelId="{A7646BDB-31A5-4C3D-B805-0BC697E34BE5}" type="sibTrans" cxnId="{6C3B8EEC-9845-4C92-8EC6-DD409E1BC043}">
      <dgm:prSet/>
      <dgm:spPr/>
      <dgm:t>
        <a:bodyPr/>
        <a:lstStyle/>
        <a:p>
          <a:endParaRPr lang="en-US"/>
        </a:p>
      </dgm:t>
    </dgm:pt>
    <dgm:pt modelId="{53850B2D-669F-4774-A683-DC5B62404DF8}">
      <dgm:prSet phldrT="[Text]"/>
      <dgm:spPr/>
      <dgm:t>
        <a:bodyPr/>
        <a:lstStyle/>
        <a:p>
          <a:endParaRPr lang="en-US" dirty="0"/>
        </a:p>
      </dgm:t>
    </dgm:pt>
    <dgm:pt modelId="{563CE157-12F1-4EEC-9E7A-3952C85300B9}" type="parTrans" cxnId="{C527EF13-ADFB-41C0-8C7B-51E6447D4E3C}">
      <dgm:prSet/>
      <dgm:spPr/>
      <dgm:t>
        <a:bodyPr/>
        <a:lstStyle/>
        <a:p>
          <a:endParaRPr lang="en-US"/>
        </a:p>
      </dgm:t>
    </dgm:pt>
    <dgm:pt modelId="{1916DD55-97D7-4BF9-824A-607E9F2F52A1}" type="sibTrans" cxnId="{C527EF13-ADFB-41C0-8C7B-51E6447D4E3C}">
      <dgm:prSet/>
      <dgm:spPr/>
      <dgm:t>
        <a:bodyPr/>
        <a:lstStyle/>
        <a:p>
          <a:endParaRPr lang="en-US"/>
        </a:p>
      </dgm:t>
    </dgm:pt>
    <dgm:pt modelId="{807CFAAA-A245-48D4-89F7-A320BE470472}" type="pres">
      <dgm:prSet presAssocID="{38900298-3C58-42E9-81D8-8580D98E470B}" presName="Name0" presStyleCnt="0">
        <dgm:presLayoutVars>
          <dgm:chPref val="1"/>
          <dgm:dir/>
          <dgm:animOne val="branch"/>
          <dgm:animLvl val="lvl"/>
          <dgm:resizeHandles val="exact"/>
        </dgm:presLayoutVars>
      </dgm:prSet>
      <dgm:spPr/>
    </dgm:pt>
    <dgm:pt modelId="{302E7782-D619-466B-8629-F20A702EB7FF}" type="pres">
      <dgm:prSet presAssocID="{FB130E5D-755F-4B00-A10E-05E4D4F371B9}" presName="root1" presStyleCnt="0"/>
      <dgm:spPr/>
    </dgm:pt>
    <dgm:pt modelId="{79DC896E-5BE4-4254-8D41-544820F452BE}" type="pres">
      <dgm:prSet presAssocID="{FB130E5D-755F-4B00-A10E-05E4D4F371B9}" presName="LevelOneTextNode" presStyleLbl="node0" presStyleIdx="0" presStyleCnt="1">
        <dgm:presLayoutVars>
          <dgm:chPref val="3"/>
        </dgm:presLayoutVars>
      </dgm:prSet>
      <dgm:spPr/>
    </dgm:pt>
    <dgm:pt modelId="{E35A6406-018A-4153-87E7-04D82A81F312}" type="pres">
      <dgm:prSet presAssocID="{FB130E5D-755F-4B00-A10E-05E4D4F371B9}" presName="level2hierChild" presStyleCnt="0"/>
      <dgm:spPr/>
    </dgm:pt>
    <dgm:pt modelId="{7523D2D0-D782-4CA1-AD76-E0DC7B668AA3}" type="pres">
      <dgm:prSet presAssocID="{319C8A66-902D-45AB-861C-76416CA5F1DE}" presName="conn2-1" presStyleLbl="parChTrans1D2" presStyleIdx="0" presStyleCnt="2"/>
      <dgm:spPr/>
    </dgm:pt>
    <dgm:pt modelId="{3C48B2FB-CBD0-478A-8654-301D4ECD6318}" type="pres">
      <dgm:prSet presAssocID="{319C8A66-902D-45AB-861C-76416CA5F1DE}" presName="connTx" presStyleLbl="parChTrans1D2" presStyleIdx="0" presStyleCnt="2"/>
      <dgm:spPr/>
    </dgm:pt>
    <dgm:pt modelId="{F925E699-3607-4FCC-A81B-D161EFA7C8B8}" type="pres">
      <dgm:prSet presAssocID="{73CDA743-CEAE-4129-B168-55E3950C3E0D}" presName="root2" presStyleCnt="0"/>
      <dgm:spPr/>
    </dgm:pt>
    <dgm:pt modelId="{7CA1718A-8768-47ED-AFA7-1EA0C0C51678}" type="pres">
      <dgm:prSet presAssocID="{73CDA743-CEAE-4129-B168-55E3950C3E0D}" presName="LevelTwoTextNode" presStyleLbl="node2" presStyleIdx="0" presStyleCnt="2">
        <dgm:presLayoutVars>
          <dgm:chPref val="3"/>
        </dgm:presLayoutVars>
      </dgm:prSet>
      <dgm:spPr/>
    </dgm:pt>
    <dgm:pt modelId="{A57E9453-DFB3-45EA-A945-71B78D188101}" type="pres">
      <dgm:prSet presAssocID="{73CDA743-CEAE-4129-B168-55E3950C3E0D}" presName="level3hierChild" presStyleCnt="0"/>
      <dgm:spPr/>
    </dgm:pt>
    <dgm:pt modelId="{6E72FB7C-2A46-4E5B-BBA4-2773282D26C2}" type="pres">
      <dgm:prSet presAssocID="{563CE157-12F1-4EEC-9E7A-3952C85300B9}" presName="conn2-1" presStyleLbl="parChTrans1D2" presStyleIdx="1" presStyleCnt="2"/>
      <dgm:spPr/>
    </dgm:pt>
    <dgm:pt modelId="{FE2B55ED-ABF5-4594-B35A-6224D9F0AA0F}" type="pres">
      <dgm:prSet presAssocID="{563CE157-12F1-4EEC-9E7A-3952C85300B9}" presName="connTx" presStyleLbl="parChTrans1D2" presStyleIdx="1" presStyleCnt="2"/>
      <dgm:spPr/>
    </dgm:pt>
    <dgm:pt modelId="{131E8E6C-8A08-47E2-BA69-8C21D63D2A07}" type="pres">
      <dgm:prSet presAssocID="{53850B2D-669F-4774-A683-DC5B62404DF8}" presName="root2" presStyleCnt="0"/>
      <dgm:spPr/>
    </dgm:pt>
    <dgm:pt modelId="{A50D72AE-FF18-4936-BD5F-226D50C4AA74}" type="pres">
      <dgm:prSet presAssocID="{53850B2D-669F-4774-A683-DC5B62404DF8}" presName="LevelTwoTextNode" presStyleLbl="node2" presStyleIdx="1" presStyleCnt="2">
        <dgm:presLayoutVars>
          <dgm:chPref val="3"/>
        </dgm:presLayoutVars>
      </dgm:prSet>
      <dgm:spPr/>
    </dgm:pt>
    <dgm:pt modelId="{06990A47-F9FC-4B35-A8CA-E3165BC892DD}" type="pres">
      <dgm:prSet presAssocID="{53850B2D-669F-4774-A683-DC5B62404DF8}" presName="level3hierChild" presStyleCnt="0"/>
      <dgm:spPr/>
    </dgm:pt>
  </dgm:ptLst>
  <dgm:cxnLst>
    <dgm:cxn modelId="{DC787305-9C22-436F-8ABC-C6B5DA45E0F8}" type="presOf" srcId="{FB130E5D-755F-4B00-A10E-05E4D4F371B9}" destId="{79DC896E-5BE4-4254-8D41-544820F452BE}" srcOrd="0" destOrd="0" presId="urn:microsoft.com/office/officeart/2008/layout/HorizontalMultiLevelHierarchy"/>
    <dgm:cxn modelId="{D5D02309-5998-4707-B1F4-03BD310CEB66}" type="presOf" srcId="{319C8A66-902D-45AB-861C-76416CA5F1DE}" destId="{3C48B2FB-CBD0-478A-8654-301D4ECD6318}" srcOrd="1" destOrd="0" presId="urn:microsoft.com/office/officeart/2008/layout/HorizontalMultiLevelHierarchy"/>
    <dgm:cxn modelId="{D3D94012-A75F-48D9-9F36-064585B0D5D0}" type="presOf" srcId="{319C8A66-902D-45AB-861C-76416CA5F1DE}" destId="{7523D2D0-D782-4CA1-AD76-E0DC7B668AA3}" srcOrd="0" destOrd="0" presId="urn:microsoft.com/office/officeart/2008/layout/HorizontalMultiLevelHierarchy"/>
    <dgm:cxn modelId="{C527EF13-ADFB-41C0-8C7B-51E6447D4E3C}" srcId="{FB130E5D-755F-4B00-A10E-05E4D4F371B9}" destId="{53850B2D-669F-4774-A683-DC5B62404DF8}" srcOrd="1" destOrd="0" parTransId="{563CE157-12F1-4EEC-9E7A-3952C85300B9}" sibTransId="{1916DD55-97D7-4BF9-824A-607E9F2F52A1}"/>
    <dgm:cxn modelId="{B6BD8E2E-C04A-4876-A5BD-38D1C2A28FFA}" type="presOf" srcId="{73CDA743-CEAE-4129-B168-55E3950C3E0D}" destId="{7CA1718A-8768-47ED-AFA7-1EA0C0C51678}" srcOrd="0" destOrd="0" presId="urn:microsoft.com/office/officeart/2008/layout/HorizontalMultiLevelHierarchy"/>
    <dgm:cxn modelId="{A6DE8D7D-FEA3-4BE4-8DB3-3440A85CA302}" srcId="{38900298-3C58-42E9-81D8-8580D98E470B}" destId="{FB130E5D-755F-4B00-A10E-05E4D4F371B9}" srcOrd="0" destOrd="0" parTransId="{F4197643-1477-4501-AC4E-D19435F3EBD1}" sibTransId="{A059ADD8-54BD-4F85-8845-26E30B8CB643}"/>
    <dgm:cxn modelId="{1FFB6095-1F39-421B-9B7F-B63FC54A8DDC}" type="presOf" srcId="{38900298-3C58-42E9-81D8-8580D98E470B}" destId="{807CFAAA-A245-48D4-89F7-A320BE470472}" srcOrd="0" destOrd="0" presId="urn:microsoft.com/office/officeart/2008/layout/HorizontalMultiLevelHierarchy"/>
    <dgm:cxn modelId="{B2A0119D-5EA2-4284-A883-52B49C9122DE}" type="presOf" srcId="{53850B2D-669F-4774-A683-DC5B62404DF8}" destId="{A50D72AE-FF18-4936-BD5F-226D50C4AA74}" srcOrd="0" destOrd="0" presId="urn:microsoft.com/office/officeart/2008/layout/HorizontalMultiLevelHierarchy"/>
    <dgm:cxn modelId="{1B4EF2C7-5117-494B-9555-D314B54DE0D8}" type="presOf" srcId="{563CE157-12F1-4EEC-9E7A-3952C85300B9}" destId="{FE2B55ED-ABF5-4594-B35A-6224D9F0AA0F}" srcOrd="1" destOrd="0" presId="urn:microsoft.com/office/officeart/2008/layout/HorizontalMultiLevelHierarchy"/>
    <dgm:cxn modelId="{82A396D1-3559-4003-9ABA-AF92575D83D7}" type="presOf" srcId="{563CE157-12F1-4EEC-9E7A-3952C85300B9}" destId="{6E72FB7C-2A46-4E5B-BBA4-2773282D26C2}" srcOrd="0" destOrd="0" presId="urn:microsoft.com/office/officeart/2008/layout/HorizontalMultiLevelHierarchy"/>
    <dgm:cxn modelId="{6C3B8EEC-9845-4C92-8EC6-DD409E1BC043}" srcId="{FB130E5D-755F-4B00-A10E-05E4D4F371B9}" destId="{73CDA743-CEAE-4129-B168-55E3950C3E0D}" srcOrd="0" destOrd="0" parTransId="{319C8A66-902D-45AB-861C-76416CA5F1DE}" sibTransId="{A7646BDB-31A5-4C3D-B805-0BC697E34BE5}"/>
    <dgm:cxn modelId="{830DF0F6-7163-4C0D-977E-2B8BC1435863}" type="presParOf" srcId="{807CFAAA-A245-48D4-89F7-A320BE470472}" destId="{302E7782-D619-466B-8629-F20A702EB7FF}" srcOrd="0" destOrd="0" presId="urn:microsoft.com/office/officeart/2008/layout/HorizontalMultiLevelHierarchy"/>
    <dgm:cxn modelId="{C8A21C29-2FC3-4C01-A3AC-633BA9D23D43}" type="presParOf" srcId="{302E7782-D619-466B-8629-F20A702EB7FF}" destId="{79DC896E-5BE4-4254-8D41-544820F452BE}" srcOrd="0" destOrd="0" presId="urn:microsoft.com/office/officeart/2008/layout/HorizontalMultiLevelHierarchy"/>
    <dgm:cxn modelId="{556E7600-0718-4871-A829-70574B29E71E}" type="presParOf" srcId="{302E7782-D619-466B-8629-F20A702EB7FF}" destId="{E35A6406-018A-4153-87E7-04D82A81F312}" srcOrd="1" destOrd="0" presId="urn:microsoft.com/office/officeart/2008/layout/HorizontalMultiLevelHierarchy"/>
    <dgm:cxn modelId="{E6BEF3DE-1C97-4FA1-8917-6FE6B0121453}" type="presParOf" srcId="{E35A6406-018A-4153-87E7-04D82A81F312}" destId="{7523D2D0-D782-4CA1-AD76-E0DC7B668AA3}" srcOrd="0" destOrd="0" presId="urn:microsoft.com/office/officeart/2008/layout/HorizontalMultiLevelHierarchy"/>
    <dgm:cxn modelId="{83BED356-4972-4413-8135-2AB33D32CEFD}" type="presParOf" srcId="{7523D2D0-D782-4CA1-AD76-E0DC7B668AA3}" destId="{3C48B2FB-CBD0-478A-8654-301D4ECD6318}" srcOrd="0" destOrd="0" presId="urn:microsoft.com/office/officeart/2008/layout/HorizontalMultiLevelHierarchy"/>
    <dgm:cxn modelId="{5050B83E-EC12-457D-9E85-90BD709B3279}" type="presParOf" srcId="{E35A6406-018A-4153-87E7-04D82A81F312}" destId="{F925E699-3607-4FCC-A81B-D161EFA7C8B8}" srcOrd="1" destOrd="0" presId="urn:microsoft.com/office/officeart/2008/layout/HorizontalMultiLevelHierarchy"/>
    <dgm:cxn modelId="{C8A0A62F-30FB-4305-B454-034F4198059A}" type="presParOf" srcId="{F925E699-3607-4FCC-A81B-D161EFA7C8B8}" destId="{7CA1718A-8768-47ED-AFA7-1EA0C0C51678}" srcOrd="0" destOrd="0" presId="urn:microsoft.com/office/officeart/2008/layout/HorizontalMultiLevelHierarchy"/>
    <dgm:cxn modelId="{C09B8176-33D9-4B79-B1FC-A8232C63422B}" type="presParOf" srcId="{F925E699-3607-4FCC-A81B-D161EFA7C8B8}" destId="{A57E9453-DFB3-45EA-A945-71B78D188101}" srcOrd="1" destOrd="0" presId="urn:microsoft.com/office/officeart/2008/layout/HorizontalMultiLevelHierarchy"/>
    <dgm:cxn modelId="{BA548D0D-9DEA-4E6F-99BA-E3FC50876612}" type="presParOf" srcId="{E35A6406-018A-4153-87E7-04D82A81F312}" destId="{6E72FB7C-2A46-4E5B-BBA4-2773282D26C2}" srcOrd="2" destOrd="0" presId="urn:microsoft.com/office/officeart/2008/layout/HorizontalMultiLevelHierarchy"/>
    <dgm:cxn modelId="{743E27B3-FB18-457D-8B5C-A85D35A1481D}" type="presParOf" srcId="{6E72FB7C-2A46-4E5B-BBA4-2773282D26C2}" destId="{FE2B55ED-ABF5-4594-B35A-6224D9F0AA0F}" srcOrd="0" destOrd="0" presId="urn:microsoft.com/office/officeart/2008/layout/HorizontalMultiLevelHierarchy"/>
    <dgm:cxn modelId="{E8E6C104-C3E8-42FA-8653-1C1EC2FE71DA}" type="presParOf" srcId="{E35A6406-018A-4153-87E7-04D82A81F312}" destId="{131E8E6C-8A08-47E2-BA69-8C21D63D2A07}" srcOrd="3" destOrd="0" presId="urn:microsoft.com/office/officeart/2008/layout/HorizontalMultiLevelHierarchy"/>
    <dgm:cxn modelId="{C4F0D103-F8FE-480E-A9C5-E0CFC9F39EC7}" type="presParOf" srcId="{131E8E6C-8A08-47E2-BA69-8C21D63D2A07}" destId="{A50D72AE-FF18-4936-BD5F-226D50C4AA74}" srcOrd="0" destOrd="0" presId="urn:microsoft.com/office/officeart/2008/layout/HorizontalMultiLevelHierarchy"/>
    <dgm:cxn modelId="{F87C7FCC-8A20-40E2-9BF3-A4A823F0B7B7}" type="presParOf" srcId="{131E8E6C-8A08-47E2-BA69-8C21D63D2A07}" destId="{06990A47-F9FC-4B35-A8CA-E3165BC892DD}"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8900298-3C58-42E9-81D8-8580D98E470B}" type="doc">
      <dgm:prSet loTypeId="urn:microsoft.com/office/officeart/2008/layout/HorizontalMultiLevelHierarchy" loCatId="hierarchy" qsTypeId="urn:microsoft.com/office/officeart/2005/8/quickstyle/simple1" qsCatId="simple" csTypeId="urn:microsoft.com/office/officeart/2005/8/colors/accent2_1" csCatId="accent2" phldr="1"/>
      <dgm:spPr/>
      <dgm:t>
        <a:bodyPr/>
        <a:lstStyle/>
        <a:p>
          <a:endParaRPr lang="en-US"/>
        </a:p>
      </dgm:t>
    </dgm:pt>
    <dgm:pt modelId="{FB130E5D-755F-4B00-A10E-05E4D4F371B9}">
      <dgm:prSet phldrT="[Text]"/>
      <dgm:spPr/>
      <dgm:t>
        <a:bodyPr/>
        <a:lstStyle/>
        <a:p>
          <a:r>
            <a:rPr lang="en-US" dirty="0"/>
            <a:t>Statistics</a:t>
          </a:r>
        </a:p>
      </dgm:t>
    </dgm:pt>
    <dgm:pt modelId="{F4197643-1477-4501-AC4E-D19435F3EBD1}" type="parTrans" cxnId="{A6DE8D7D-FEA3-4BE4-8DB3-3440A85CA302}">
      <dgm:prSet/>
      <dgm:spPr/>
      <dgm:t>
        <a:bodyPr/>
        <a:lstStyle/>
        <a:p>
          <a:endParaRPr lang="en-US"/>
        </a:p>
      </dgm:t>
    </dgm:pt>
    <dgm:pt modelId="{A059ADD8-54BD-4F85-8845-26E30B8CB643}" type="sibTrans" cxnId="{A6DE8D7D-FEA3-4BE4-8DB3-3440A85CA302}">
      <dgm:prSet/>
      <dgm:spPr/>
      <dgm:t>
        <a:bodyPr/>
        <a:lstStyle/>
        <a:p>
          <a:endParaRPr lang="en-US"/>
        </a:p>
      </dgm:t>
    </dgm:pt>
    <dgm:pt modelId="{73CDA743-CEAE-4129-B168-55E3950C3E0D}">
      <dgm:prSet phldrT="[Text]"/>
      <dgm:spPr/>
      <dgm:t>
        <a:bodyPr/>
        <a:lstStyle/>
        <a:p>
          <a:r>
            <a:rPr lang="en-US" dirty="0"/>
            <a:t>Descriptive</a:t>
          </a:r>
        </a:p>
      </dgm:t>
    </dgm:pt>
    <dgm:pt modelId="{319C8A66-902D-45AB-861C-76416CA5F1DE}" type="parTrans" cxnId="{6C3B8EEC-9845-4C92-8EC6-DD409E1BC043}">
      <dgm:prSet/>
      <dgm:spPr/>
      <dgm:t>
        <a:bodyPr/>
        <a:lstStyle/>
        <a:p>
          <a:endParaRPr lang="en-US"/>
        </a:p>
      </dgm:t>
    </dgm:pt>
    <dgm:pt modelId="{A7646BDB-31A5-4C3D-B805-0BC697E34BE5}" type="sibTrans" cxnId="{6C3B8EEC-9845-4C92-8EC6-DD409E1BC043}">
      <dgm:prSet/>
      <dgm:spPr/>
      <dgm:t>
        <a:bodyPr/>
        <a:lstStyle/>
        <a:p>
          <a:endParaRPr lang="en-US"/>
        </a:p>
      </dgm:t>
    </dgm:pt>
    <dgm:pt modelId="{53850B2D-669F-4774-A683-DC5B62404DF8}">
      <dgm:prSet phldrT="[Text]"/>
      <dgm:spPr/>
      <dgm:t>
        <a:bodyPr/>
        <a:lstStyle/>
        <a:p>
          <a:r>
            <a:rPr lang="en-US" dirty="0"/>
            <a:t>Inferential</a:t>
          </a:r>
        </a:p>
      </dgm:t>
    </dgm:pt>
    <dgm:pt modelId="{563CE157-12F1-4EEC-9E7A-3952C85300B9}" type="parTrans" cxnId="{C527EF13-ADFB-41C0-8C7B-51E6447D4E3C}">
      <dgm:prSet/>
      <dgm:spPr/>
      <dgm:t>
        <a:bodyPr/>
        <a:lstStyle/>
        <a:p>
          <a:endParaRPr lang="en-US"/>
        </a:p>
      </dgm:t>
    </dgm:pt>
    <dgm:pt modelId="{1916DD55-97D7-4BF9-824A-607E9F2F52A1}" type="sibTrans" cxnId="{C527EF13-ADFB-41C0-8C7B-51E6447D4E3C}">
      <dgm:prSet/>
      <dgm:spPr/>
      <dgm:t>
        <a:bodyPr/>
        <a:lstStyle/>
        <a:p>
          <a:endParaRPr lang="en-US"/>
        </a:p>
      </dgm:t>
    </dgm:pt>
    <dgm:pt modelId="{807CFAAA-A245-48D4-89F7-A320BE470472}" type="pres">
      <dgm:prSet presAssocID="{38900298-3C58-42E9-81D8-8580D98E470B}" presName="Name0" presStyleCnt="0">
        <dgm:presLayoutVars>
          <dgm:chPref val="1"/>
          <dgm:dir/>
          <dgm:animOne val="branch"/>
          <dgm:animLvl val="lvl"/>
          <dgm:resizeHandles val="exact"/>
        </dgm:presLayoutVars>
      </dgm:prSet>
      <dgm:spPr/>
    </dgm:pt>
    <dgm:pt modelId="{302E7782-D619-466B-8629-F20A702EB7FF}" type="pres">
      <dgm:prSet presAssocID="{FB130E5D-755F-4B00-A10E-05E4D4F371B9}" presName="root1" presStyleCnt="0"/>
      <dgm:spPr/>
    </dgm:pt>
    <dgm:pt modelId="{79DC896E-5BE4-4254-8D41-544820F452BE}" type="pres">
      <dgm:prSet presAssocID="{FB130E5D-755F-4B00-A10E-05E4D4F371B9}" presName="LevelOneTextNode" presStyleLbl="node0" presStyleIdx="0" presStyleCnt="1">
        <dgm:presLayoutVars>
          <dgm:chPref val="3"/>
        </dgm:presLayoutVars>
      </dgm:prSet>
      <dgm:spPr/>
    </dgm:pt>
    <dgm:pt modelId="{E35A6406-018A-4153-87E7-04D82A81F312}" type="pres">
      <dgm:prSet presAssocID="{FB130E5D-755F-4B00-A10E-05E4D4F371B9}" presName="level2hierChild" presStyleCnt="0"/>
      <dgm:spPr/>
    </dgm:pt>
    <dgm:pt modelId="{7523D2D0-D782-4CA1-AD76-E0DC7B668AA3}" type="pres">
      <dgm:prSet presAssocID="{319C8A66-902D-45AB-861C-76416CA5F1DE}" presName="conn2-1" presStyleLbl="parChTrans1D2" presStyleIdx="0" presStyleCnt="2"/>
      <dgm:spPr/>
    </dgm:pt>
    <dgm:pt modelId="{3C48B2FB-CBD0-478A-8654-301D4ECD6318}" type="pres">
      <dgm:prSet presAssocID="{319C8A66-902D-45AB-861C-76416CA5F1DE}" presName="connTx" presStyleLbl="parChTrans1D2" presStyleIdx="0" presStyleCnt="2"/>
      <dgm:spPr/>
    </dgm:pt>
    <dgm:pt modelId="{F925E699-3607-4FCC-A81B-D161EFA7C8B8}" type="pres">
      <dgm:prSet presAssocID="{73CDA743-CEAE-4129-B168-55E3950C3E0D}" presName="root2" presStyleCnt="0"/>
      <dgm:spPr/>
    </dgm:pt>
    <dgm:pt modelId="{7CA1718A-8768-47ED-AFA7-1EA0C0C51678}" type="pres">
      <dgm:prSet presAssocID="{73CDA743-CEAE-4129-B168-55E3950C3E0D}" presName="LevelTwoTextNode" presStyleLbl="node2" presStyleIdx="0" presStyleCnt="2">
        <dgm:presLayoutVars>
          <dgm:chPref val="3"/>
        </dgm:presLayoutVars>
      </dgm:prSet>
      <dgm:spPr/>
    </dgm:pt>
    <dgm:pt modelId="{A57E9453-DFB3-45EA-A945-71B78D188101}" type="pres">
      <dgm:prSet presAssocID="{73CDA743-CEAE-4129-B168-55E3950C3E0D}" presName="level3hierChild" presStyleCnt="0"/>
      <dgm:spPr/>
    </dgm:pt>
    <dgm:pt modelId="{6E72FB7C-2A46-4E5B-BBA4-2773282D26C2}" type="pres">
      <dgm:prSet presAssocID="{563CE157-12F1-4EEC-9E7A-3952C85300B9}" presName="conn2-1" presStyleLbl="parChTrans1D2" presStyleIdx="1" presStyleCnt="2"/>
      <dgm:spPr/>
    </dgm:pt>
    <dgm:pt modelId="{FE2B55ED-ABF5-4594-B35A-6224D9F0AA0F}" type="pres">
      <dgm:prSet presAssocID="{563CE157-12F1-4EEC-9E7A-3952C85300B9}" presName="connTx" presStyleLbl="parChTrans1D2" presStyleIdx="1" presStyleCnt="2"/>
      <dgm:spPr/>
    </dgm:pt>
    <dgm:pt modelId="{131E8E6C-8A08-47E2-BA69-8C21D63D2A07}" type="pres">
      <dgm:prSet presAssocID="{53850B2D-669F-4774-A683-DC5B62404DF8}" presName="root2" presStyleCnt="0"/>
      <dgm:spPr/>
    </dgm:pt>
    <dgm:pt modelId="{A50D72AE-FF18-4936-BD5F-226D50C4AA74}" type="pres">
      <dgm:prSet presAssocID="{53850B2D-669F-4774-A683-DC5B62404DF8}" presName="LevelTwoTextNode" presStyleLbl="node2" presStyleIdx="1" presStyleCnt="2">
        <dgm:presLayoutVars>
          <dgm:chPref val="3"/>
        </dgm:presLayoutVars>
      </dgm:prSet>
      <dgm:spPr/>
    </dgm:pt>
    <dgm:pt modelId="{06990A47-F9FC-4B35-A8CA-E3165BC892DD}" type="pres">
      <dgm:prSet presAssocID="{53850B2D-669F-4774-A683-DC5B62404DF8}" presName="level3hierChild" presStyleCnt="0"/>
      <dgm:spPr/>
    </dgm:pt>
  </dgm:ptLst>
  <dgm:cxnLst>
    <dgm:cxn modelId="{DC787305-9C22-436F-8ABC-C6B5DA45E0F8}" type="presOf" srcId="{FB130E5D-755F-4B00-A10E-05E4D4F371B9}" destId="{79DC896E-5BE4-4254-8D41-544820F452BE}" srcOrd="0" destOrd="0" presId="urn:microsoft.com/office/officeart/2008/layout/HorizontalMultiLevelHierarchy"/>
    <dgm:cxn modelId="{D5D02309-5998-4707-B1F4-03BD310CEB66}" type="presOf" srcId="{319C8A66-902D-45AB-861C-76416CA5F1DE}" destId="{3C48B2FB-CBD0-478A-8654-301D4ECD6318}" srcOrd="1" destOrd="0" presId="urn:microsoft.com/office/officeart/2008/layout/HorizontalMultiLevelHierarchy"/>
    <dgm:cxn modelId="{D3D94012-A75F-48D9-9F36-064585B0D5D0}" type="presOf" srcId="{319C8A66-902D-45AB-861C-76416CA5F1DE}" destId="{7523D2D0-D782-4CA1-AD76-E0DC7B668AA3}" srcOrd="0" destOrd="0" presId="urn:microsoft.com/office/officeart/2008/layout/HorizontalMultiLevelHierarchy"/>
    <dgm:cxn modelId="{C527EF13-ADFB-41C0-8C7B-51E6447D4E3C}" srcId="{FB130E5D-755F-4B00-A10E-05E4D4F371B9}" destId="{53850B2D-669F-4774-A683-DC5B62404DF8}" srcOrd="1" destOrd="0" parTransId="{563CE157-12F1-4EEC-9E7A-3952C85300B9}" sibTransId="{1916DD55-97D7-4BF9-824A-607E9F2F52A1}"/>
    <dgm:cxn modelId="{B6BD8E2E-C04A-4876-A5BD-38D1C2A28FFA}" type="presOf" srcId="{73CDA743-CEAE-4129-B168-55E3950C3E0D}" destId="{7CA1718A-8768-47ED-AFA7-1EA0C0C51678}" srcOrd="0" destOrd="0" presId="urn:microsoft.com/office/officeart/2008/layout/HorizontalMultiLevelHierarchy"/>
    <dgm:cxn modelId="{A6DE8D7D-FEA3-4BE4-8DB3-3440A85CA302}" srcId="{38900298-3C58-42E9-81D8-8580D98E470B}" destId="{FB130E5D-755F-4B00-A10E-05E4D4F371B9}" srcOrd="0" destOrd="0" parTransId="{F4197643-1477-4501-AC4E-D19435F3EBD1}" sibTransId="{A059ADD8-54BD-4F85-8845-26E30B8CB643}"/>
    <dgm:cxn modelId="{1FFB6095-1F39-421B-9B7F-B63FC54A8DDC}" type="presOf" srcId="{38900298-3C58-42E9-81D8-8580D98E470B}" destId="{807CFAAA-A245-48D4-89F7-A320BE470472}" srcOrd="0" destOrd="0" presId="urn:microsoft.com/office/officeart/2008/layout/HorizontalMultiLevelHierarchy"/>
    <dgm:cxn modelId="{B2A0119D-5EA2-4284-A883-52B49C9122DE}" type="presOf" srcId="{53850B2D-669F-4774-A683-DC5B62404DF8}" destId="{A50D72AE-FF18-4936-BD5F-226D50C4AA74}" srcOrd="0" destOrd="0" presId="urn:microsoft.com/office/officeart/2008/layout/HorizontalMultiLevelHierarchy"/>
    <dgm:cxn modelId="{1B4EF2C7-5117-494B-9555-D314B54DE0D8}" type="presOf" srcId="{563CE157-12F1-4EEC-9E7A-3952C85300B9}" destId="{FE2B55ED-ABF5-4594-B35A-6224D9F0AA0F}" srcOrd="1" destOrd="0" presId="urn:microsoft.com/office/officeart/2008/layout/HorizontalMultiLevelHierarchy"/>
    <dgm:cxn modelId="{82A396D1-3559-4003-9ABA-AF92575D83D7}" type="presOf" srcId="{563CE157-12F1-4EEC-9E7A-3952C85300B9}" destId="{6E72FB7C-2A46-4E5B-BBA4-2773282D26C2}" srcOrd="0" destOrd="0" presId="urn:microsoft.com/office/officeart/2008/layout/HorizontalMultiLevelHierarchy"/>
    <dgm:cxn modelId="{6C3B8EEC-9845-4C92-8EC6-DD409E1BC043}" srcId="{FB130E5D-755F-4B00-A10E-05E4D4F371B9}" destId="{73CDA743-CEAE-4129-B168-55E3950C3E0D}" srcOrd="0" destOrd="0" parTransId="{319C8A66-902D-45AB-861C-76416CA5F1DE}" sibTransId="{A7646BDB-31A5-4C3D-B805-0BC697E34BE5}"/>
    <dgm:cxn modelId="{830DF0F6-7163-4C0D-977E-2B8BC1435863}" type="presParOf" srcId="{807CFAAA-A245-48D4-89F7-A320BE470472}" destId="{302E7782-D619-466B-8629-F20A702EB7FF}" srcOrd="0" destOrd="0" presId="urn:microsoft.com/office/officeart/2008/layout/HorizontalMultiLevelHierarchy"/>
    <dgm:cxn modelId="{C8A21C29-2FC3-4C01-A3AC-633BA9D23D43}" type="presParOf" srcId="{302E7782-D619-466B-8629-F20A702EB7FF}" destId="{79DC896E-5BE4-4254-8D41-544820F452BE}" srcOrd="0" destOrd="0" presId="urn:microsoft.com/office/officeart/2008/layout/HorizontalMultiLevelHierarchy"/>
    <dgm:cxn modelId="{556E7600-0718-4871-A829-70574B29E71E}" type="presParOf" srcId="{302E7782-D619-466B-8629-F20A702EB7FF}" destId="{E35A6406-018A-4153-87E7-04D82A81F312}" srcOrd="1" destOrd="0" presId="urn:microsoft.com/office/officeart/2008/layout/HorizontalMultiLevelHierarchy"/>
    <dgm:cxn modelId="{E6BEF3DE-1C97-4FA1-8917-6FE6B0121453}" type="presParOf" srcId="{E35A6406-018A-4153-87E7-04D82A81F312}" destId="{7523D2D0-D782-4CA1-AD76-E0DC7B668AA3}" srcOrd="0" destOrd="0" presId="urn:microsoft.com/office/officeart/2008/layout/HorizontalMultiLevelHierarchy"/>
    <dgm:cxn modelId="{83BED356-4972-4413-8135-2AB33D32CEFD}" type="presParOf" srcId="{7523D2D0-D782-4CA1-AD76-E0DC7B668AA3}" destId="{3C48B2FB-CBD0-478A-8654-301D4ECD6318}" srcOrd="0" destOrd="0" presId="urn:microsoft.com/office/officeart/2008/layout/HorizontalMultiLevelHierarchy"/>
    <dgm:cxn modelId="{5050B83E-EC12-457D-9E85-90BD709B3279}" type="presParOf" srcId="{E35A6406-018A-4153-87E7-04D82A81F312}" destId="{F925E699-3607-4FCC-A81B-D161EFA7C8B8}" srcOrd="1" destOrd="0" presId="urn:microsoft.com/office/officeart/2008/layout/HorizontalMultiLevelHierarchy"/>
    <dgm:cxn modelId="{C8A0A62F-30FB-4305-B454-034F4198059A}" type="presParOf" srcId="{F925E699-3607-4FCC-A81B-D161EFA7C8B8}" destId="{7CA1718A-8768-47ED-AFA7-1EA0C0C51678}" srcOrd="0" destOrd="0" presId="urn:microsoft.com/office/officeart/2008/layout/HorizontalMultiLevelHierarchy"/>
    <dgm:cxn modelId="{C09B8176-33D9-4B79-B1FC-A8232C63422B}" type="presParOf" srcId="{F925E699-3607-4FCC-A81B-D161EFA7C8B8}" destId="{A57E9453-DFB3-45EA-A945-71B78D188101}" srcOrd="1" destOrd="0" presId="urn:microsoft.com/office/officeart/2008/layout/HorizontalMultiLevelHierarchy"/>
    <dgm:cxn modelId="{BA548D0D-9DEA-4E6F-99BA-E3FC50876612}" type="presParOf" srcId="{E35A6406-018A-4153-87E7-04D82A81F312}" destId="{6E72FB7C-2A46-4E5B-BBA4-2773282D26C2}" srcOrd="2" destOrd="0" presId="urn:microsoft.com/office/officeart/2008/layout/HorizontalMultiLevelHierarchy"/>
    <dgm:cxn modelId="{743E27B3-FB18-457D-8B5C-A85D35A1481D}" type="presParOf" srcId="{6E72FB7C-2A46-4E5B-BBA4-2773282D26C2}" destId="{FE2B55ED-ABF5-4594-B35A-6224D9F0AA0F}" srcOrd="0" destOrd="0" presId="urn:microsoft.com/office/officeart/2008/layout/HorizontalMultiLevelHierarchy"/>
    <dgm:cxn modelId="{E8E6C104-C3E8-42FA-8653-1C1EC2FE71DA}" type="presParOf" srcId="{E35A6406-018A-4153-87E7-04D82A81F312}" destId="{131E8E6C-8A08-47E2-BA69-8C21D63D2A07}" srcOrd="3" destOrd="0" presId="urn:microsoft.com/office/officeart/2008/layout/HorizontalMultiLevelHierarchy"/>
    <dgm:cxn modelId="{C4F0D103-F8FE-480E-A9C5-E0CFC9F39EC7}" type="presParOf" srcId="{131E8E6C-8A08-47E2-BA69-8C21D63D2A07}" destId="{A50D72AE-FF18-4936-BD5F-226D50C4AA74}" srcOrd="0" destOrd="0" presId="urn:microsoft.com/office/officeart/2008/layout/HorizontalMultiLevelHierarchy"/>
    <dgm:cxn modelId="{F87C7FCC-8A20-40E2-9BF3-A4A823F0B7B7}" type="presParOf" srcId="{131E8E6C-8A08-47E2-BA69-8C21D63D2A07}" destId="{06990A47-F9FC-4B35-A8CA-E3165BC892DD}"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FB40D0-FEAB-4C66-BDC2-97CF5D3FE32B}">
      <dsp:nvSpPr>
        <dsp:cNvPr id="0" name=""/>
        <dsp:cNvSpPr/>
      </dsp:nvSpPr>
      <dsp:spPr>
        <a:xfrm>
          <a:off x="0" y="328720"/>
          <a:ext cx="6562164" cy="5040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A763DA5-B3EB-4A60-A237-B759B2A0D2B6}">
      <dsp:nvSpPr>
        <dsp:cNvPr id="0" name=""/>
        <dsp:cNvSpPr/>
      </dsp:nvSpPr>
      <dsp:spPr>
        <a:xfrm>
          <a:off x="328108" y="33520"/>
          <a:ext cx="4593515" cy="59040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3624" tIns="0" rIns="173624" bIns="0" numCol="1" spcCol="1270" anchor="ctr" anchorCtr="0">
          <a:noAutofit/>
        </a:bodyPr>
        <a:lstStyle/>
        <a:p>
          <a:pPr marL="0" lvl="0" indent="0" algn="l" defTabSz="889000">
            <a:lnSpc>
              <a:spcPct val="90000"/>
            </a:lnSpc>
            <a:spcBef>
              <a:spcPct val="0"/>
            </a:spcBef>
            <a:spcAft>
              <a:spcPct val="35000"/>
            </a:spcAft>
            <a:buNone/>
          </a:pPr>
          <a:endParaRPr lang="en-US" sz="2000" kern="1200" dirty="0"/>
        </a:p>
      </dsp:txBody>
      <dsp:txXfrm>
        <a:off x="356929" y="62341"/>
        <a:ext cx="4535873" cy="532758"/>
      </dsp:txXfrm>
    </dsp:sp>
    <dsp:sp modelId="{94B34A56-7ACE-446C-BD9B-13EC39B53EEF}">
      <dsp:nvSpPr>
        <dsp:cNvPr id="0" name=""/>
        <dsp:cNvSpPr/>
      </dsp:nvSpPr>
      <dsp:spPr>
        <a:xfrm>
          <a:off x="0" y="1235921"/>
          <a:ext cx="6562164" cy="5040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B5ED5E9-105C-4FBD-835C-E9223A73D704}">
      <dsp:nvSpPr>
        <dsp:cNvPr id="0" name=""/>
        <dsp:cNvSpPr/>
      </dsp:nvSpPr>
      <dsp:spPr>
        <a:xfrm>
          <a:off x="328108" y="940720"/>
          <a:ext cx="4593515" cy="59040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3624" tIns="0" rIns="173624" bIns="0" numCol="1" spcCol="1270" anchor="ctr" anchorCtr="0">
          <a:noAutofit/>
        </a:bodyPr>
        <a:lstStyle/>
        <a:p>
          <a:pPr marL="0" lvl="0" indent="0" algn="l" defTabSz="889000">
            <a:lnSpc>
              <a:spcPct val="90000"/>
            </a:lnSpc>
            <a:spcBef>
              <a:spcPct val="0"/>
            </a:spcBef>
            <a:spcAft>
              <a:spcPct val="35000"/>
            </a:spcAft>
            <a:buNone/>
          </a:pPr>
          <a:endParaRPr lang="en-US" sz="2000" kern="1200" dirty="0"/>
        </a:p>
      </dsp:txBody>
      <dsp:txXfrm>
        <a:off x="356929" y="969541"/>
        <a:ext cx="4535873" cy="532758"/>
      </dsp:txXfrm>
    </dsp:sp>
    <dsp:sp modelId="{1118A108-1BA3-42F1-8EBF-584F25EFF279}">
      <dsp:nvSpPr>
        <dsp:cNvPr id="0" name=""/>
        <dsp:cNvSpPr/>
      </dsp:nvSpPr>
      <dsp:spPr>
        <a:xfrm>
          <a:off x="0" y="2143121"/>
          <a:ext cx="6562164" cy="5040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228789D-2772-452C-BEA3-838D79CEE8A4}">
      <dsp:nvSpPr>
        <dsp:cNvPr id="0" name=""/>
        <dsp:cNvSpPr/>
      </dsp:nvSpPr>
      <dsp:spPr>
        <a:xfrm>
          <a:off x="328108" y="1847921"/>
          <a:ext cx="4593515" cy="59040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3624" tIns="0" rIns="173624" bIns="0" numCol="1" spcCol="1270" anchor="ctr" anchorCtr="0">
          <a:noAutofit/>
        </a:bodyPr>
        <a:lstStyle/>
        <a:p>
          <a:pPr marL="0" lvl="0" indent="0" algn="l" defTabSz="889000">
            <a:lnSpc>
              <a:spcPct val="90000"/>
            </a:lnSpc>
            <a:spcBef>
              <a:spcPct val="0"/>
            </a:spcBef>
            <a:spcAft>
              <a:spcPct val="35000"/>
            </a:spcAft>
            <a:buNone/>
          </a:pPr>
          <a:endParaRPr lang="en-US" sz="2000" kern="1200"/>
        </a:p>
      </dsp:txBody>
      <dsp:txXfrm>
        <a:off x="356929" y="1876742"/>
        <a:ext cx="4535873" cy="532758"/>
      </dsp:txXfrm>
    </dsp:sp>
    <dsp:sp modelId="{A8D59345-5604-4A8F-B7FB-856C459ED179}">
      <dsp:nvSpPr>
        <dsp:cNvPr id="0" name=""/>
        <dsp:cNvSpPr/>
      </dsp:nvSpPr>
      <dsp:spPr>
        <a:xfrm>
          <a:off x="0" y="3050321"/>
          <a:ext cx="6562164" cy="5040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A014713-B65C-4E17-AE56-05451C5D8BC8}">
      <dsp:nvSpPr>
        <dsp:cNvPr id="0" name=""/>
        <dsp:cNvSpPr/>
      </dsp:nvSpPr>
      <dsp:spPr>
        <a:xfrm>
          <a:off x="328108" y="2755121"/>
          <a:ext cx="4593515" cy="59040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3624" tIns="0" rIns="173624" bIns="0" numCol="1" spcCol="1270" anchor="ctr" anchorCtr="0">
          <a:noAutofit/>
        </a:bodyPr>
        <a:lstStyle/>
        <a:p>
          <a:pPr marL="0" lvl="0" indent="0" algn="l" defTabSz="889000">
            <a:lnSpc>
              <a:spcPct val="90000"/>
            </a:lnSpc>
            <a:spcBef>
              <a:spcPct val="0"/>
            </a:spcBef>
            <a:spcAft>
              <a:spcPct val="35000"/>
            </a:spcAft>
            <a:buNone/>
          </a:pPr>
          <a:endParaRPr lang="en-US" sz="2000" kern="1200"/>
        </a:p>
      </dsp:txBody>
      <dsp:txXfrm>
        <a:off x="356929" y="2783942"/>
        <a:ext cx="4535873" cy="532758"/>
      </dsp:txXfrm>
    </dsp:sp>
    <dsp:sp modelId="{449071CA-4C4D-4EB8-9940-329F8EB5C810}">
      <dsp:nvSpPr>
        <dsp:cNvPr id="0" name=""/>
        <dsp:cNvSpPr/>
      </dsp:nvSpPr>
      <dsp:spPr>
        <a:xfrm>
          <a:off x="0" y="3957521"/>
          <a:ext cx="6562164" cy="5040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FEDF47E-27A9-49B8-8154-72B5AB03A668}">
      <dsp:nvSpPr>
        <dsp:cNvPr id="0" name=""/>
        <dsp:cNvSpPr/>
      </dsp:nvSpPr>
      <dsp:spPr>
        <a:xfrm>
          <a:off x="328108" y="3662321"/>
          <a:ext cx="4593515" cy="59040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3624" tIns="0" rIns="173624" bIns="0" numCol="1" spcCol="1270" anchor="ctr" anchorCtr="0">
          <a:noAutofit/>
        </a:bodyPr>
        <a:lstStyle/>
        <a:p>
          <a:pPr marL="0" lvl="0" indent="0" algn="l" defTabSz="889000">
            <a:lnSpc>
              <a:spcPct val="90000"/>
            </a:lnSpc>
            <a:spcBef>
              <a:spcPct val="0"/>
            </a:spcBef>
            <a:spcAft>
              <a:spcPct val="35000"/>
            </a:spcAft>
            <a:buNone/>
          </a:pPr>
          <a:endParaRPr lang="en-US" sz="2000" kern="1200"/>
        </a:p>
      </dsp:txBody>
      <dsp:txXfrm>
        <a:off x="356929" y="3691142"/>
        <a:ext cx="4535873" cy="5327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FB40D0-FEAB-4C66-BDC2-97CF5D3FE32B}">
      <dsp:nvSpPr>
        <dsp:cNvPr id="0" name=""/>
        <dsp:cNvSpPr/>
      </dsp:nvSpPr>
      <dsp:spPr>
        <a:xfrm>
          <a:off x="0" y="328720"/>
          <a:ext cx="6562164" cy="5040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A763DA5-B3EB-4A60-A237-B759B2A0D2B6}">
      <dsp:nvSpPr>
        <dsp:cNvPr id="0" name=""/>
        <dsp:cNvSpPr/>
      </dsp:nvSpPr>
      <dsp:spPr>
        <a:xfrm>
          <a:off x="328108" y="33520"/>
          <a:ext cx="4593515" cy="59040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3624" tIns="0" rIns="173624" bIns="0" numCol="1" spcCol="1270" anchor="ctr" anchorCtr="0">
          <a:noAutofit/>
        </a:bodyPr>
        <a:lstStyle/>
        <a:p>
          <a:pPr marL="0" lvl="0" indent="0" algn="l" defTabSz="889000">
            <a:lnSpc>
              <a:spcPct val="90000"/>
            </a:lnSpc>
            <a:spcBef>
              <a:spcPct val="0"/>
            </a:spcBef>
            <a:spcAft>
              <a:spcPct val="35000"/>
            </a:spcAft>
            <a:buNone/>
          </a:pPr>
          <a:r>
            <a:rPr lang="en-US" sz="2000" kern="1200" dirty="0"/>
            <a:t>Data Collection</a:t>
          </a:r>
        </a:p>
      </dsp:txBody>
      <dsp:txXfrm>
        <a:off x="356929" y="62341"/>
        <a:ext cx="4535873" cy="532758"/>
      </dsp:txXfrm>
    </dsp:sp>
    <dsp:sp modelId="{94B34A56-7ACE-446C-BD9B-13EC39B53EEF}">
      <dsp:nvSpPr>
        <dsp:cNvPr id="0" name=""/>
        <dsp:cNvSpPr/>
      </dsp:nvSpPr>
      <dsp:spPr>
        <a:xfrm>
          <a:off x="0" y="1235921"/>
          <a:ext cx="6562164" cy="5040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B5ED5E9-105C-4FBD-835C-E9223A73D704}">
      <dsp:nvSpPr>
        <dsp:cNvPr id="0" name=""/>
        <dsp:cNvSpPr/>
      </dsp:nvSpPr>
      <dsp:spPr>
        <a:xfrm>
          <a:off x="328108" y="940720"/>
          <a:ext cx="4593515" cy="59040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3624" tIns="0" rIns="173624" bIns="0" numCol="1" spcCol="1270" anchor="ctr" anchorCtr="0">
          <a:noAutofit/>
        </a:bodyPr>
        <a:lstStyle/>
        <a:p>
          <a:pPr marL="0" lvl="0" indent="0" algn="l" defTabSz="889000">
            <a:lnSpc>
              <a:spcPct val="90000"/>
            </a:lnSpc>
            <a:spcBef>
              <a:spcPct val="0"/>
            </a:spcBef>
            <a:spcAft>
              <a:spcPct val="35000"/>
            </a:spcAft>
            <a:buNone/>
          </a:pPr>
          <a:endParaRPr lang="en-US" sz="2000" kern="1200" dirty="0"/>
        </a:p>
      </dsp:txBody>
      <dsp:txXfrm>
        <a:off x="356929" y="969541"/>
        <a:ext cx="4535873" cy="532758"/>
      </dsp:txXfrm>
    </dsp:sp>
    <dsp:sp modelId="{1118A108-1BA3-42F1-8EBF-584F25EFF279}">
      <dsp:nvSpPr>
        <dsp:cNvPr id="0" name=""/>
        <dsp:cNvSpPr/>
      </dsp:nvSpPr>
      <dsp:spPr>
        <a:xfrm>
          <a:off x="0" y="2143121"/>
          <a:ext cx="6562164" cy="5040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228789D-2772-452C-BEA3-838D79CEE8A4}">
      <dsp:nvSpPr>
        <dsp:cNvPr id="0" name=""/>
        <dsp:cNvSpPr/>
      </dsp:nvSpPr>
      <dsp:spPr>
        <a:xfrm>
          <a:off x="328108" y="1847921"/>
          <a:ext cx="4593515" cy="59040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3624" tIns="0" rIns="173624" bIns="0" numCol="1" spcCol="1270" anchor="ctr" anchorCtr="0">
          <a:noAutofit/>
        </a:bodyPr>
        <a:lstStyle/>
        <a:p>
          <a:pPr marL="0" lvl="0" indent="0" algn="l" defTabSz="889000">
            <a:lnSpc>
              <a:spcPct val="90000"/>
            </a:lnSpc>
            <a:spcBef>
              <a:spcPct val="0"/>
            </a:spcBef>
            <a:spcAft>
              <a:spcPct val="35000"/>
            </a:spcAft>
            <a:buNone/>
          </a:pPr>
          <a:endParaRPr lang="en-US" sz="2000" kern="1200" dirty="0"/>
        </a:p>
      </dsp:txBody>
      <dsp:txXfrm>
        <a:off x="356929" y="1876742"/>
        <a:ext cx="4535873" cy="532758"/>
      </dsp:txXfrm>
    </dsp:sp>
    <dsp:sp modelId="{A8D59345-5604-4A8F-B7FB-856C459ED179}">
      <dsp:nvSpPr>
        <dsp:cNvPr id="0" name=""/>
        <dsp:cNvSpPr/>
      </dsp:nvSpPr>
      <dsp:spPr>
        <a:xfrm>
          <a:off x="0" y="3050321"/>
          <a:ext cx="6562164" cy="5040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A014713-B65C-4E17-AE56-05451C5D8BC8}">
      <dsp:nvSpPr>
        <dsp:cNvPr id="0" name=""/>
        <dsp:cNvSpPr/>
      </dsp:nvSpPr>
      <dsp:spPr>
        <a:xfrm>
          <a:off x="328108" y="2755121"/>
          <a:ext cx="4593515" cy="59040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3624" tIns="0" rIns="173624" bIns="0" numCol="1" spcCol="1270" anchor="ctr" anchorCtr="0">
          <a:noAutofit/>
        </a:bodyPr>
        <a:lstStyle/>
        <a:p>
          <a:pPr marL="0" lvl="0" indent="0" algn="l" defTabSz="889000">
            <a:lnSpc>
              <a:spcPct val="90000"/>
            </a:lnSpc>
            <a:spcBef>
              <a:spcPct val="0"/>
            </a:spcBef>
            <a:spcAft>
              <a:spcPct val="35000"/>
            </a:spcAft>
            <a:buNone/>
          </a:pPr>
          <a:endParaRPr lang="en-US" sz="2000" kern="1200" dirty="0"/>
        </a:p>
      </dsp:txBody>
      <dsp:txXfrm>
        <a:off x="356929" y="2783942"/>
        <a:ext cx="4535873" cy="532758"/>
      </dsp:txXfrm>
    </dsp:sp>
    <dsp:sp modelId="{449071CA-4C4D-4EB8-9940-329F8EB5C810}">
      <dsp:nvSpPr>
        <dsp:cNvPr id="0" name=""/>
        <dsp:cNvSpPr/>
      </dsp:nvSpPr>
      <dsp:spPr>
        <a:xfrm>
          <a:off x="0" y="3957521"/>
          <a:ext cx="6562164" cy="5040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FEDF47E-27A9-49B8-8154-72B5AB03A668}">
      <dsp:nvSpPr>
        <dsp:cNvPr id="0" name=""/>
        <dsp:cNvSpPr/>
      </dsp:nvSpPr>
      <dsp:spPr>
        <a:xfrm>
          <a:off x="328108" y="3662321"/>
          <a:ext cx="4593515" cy="59040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3624" tIns="0" rIns="173624" bIns="0" numCol="1" spcCol="1270" anchor="ctr" anchorCtr="0">
          <a:noAutofit/>
        </a:bodyPr>
        <a:lstStyle/>
        <a:p>
          <a:pPr marL="0" lvl="0" indent="0" algn="l" defTabSz="889000">
            <a:lnSpc>
              <a:spcPct val="90000"/>
            </a:lnSpc>
            <a:spcBef>
              <a:spcPct val="0"/>
            </a:spcBef>
            <a:spcAft>
              <a:spcPct val="35000"/>
            </a:spcAft>
            <a:buNone/>
          </a:pPr>
          <a:endParaRPr lang="en-US" sz="2000" kern="1200" dirty="0"/>
        </a:p>
      </dsp:txBody>
      <dsp:txXfrm>
        <a:off x="356929" y="3691142"/>
        <a:ext cx="4535873" cy="5327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FB40D0-FEAB-4C66-BDC2-97CF5D3FE32B}">
      <dsp:nvSpPr>
        <dsp:cNvPr id="0" name=""/>
        <dsp:cNvSpPr/>
      </dsp:nvSpPr>
      <dsp:spPr>
        <a:xfrm>
          <a:off x="0" y="328720"/>
          <a:ext cx="6562164" cy="5040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A763DA5-B3EB-4A60-A237-B759B2A0D2B6}">
      <dsp:nvSpPr>
        <dsp:cNvPr id="0" name=""/>
        <dsp:cNvSpPr/>
      </dsp:nvSpPr>
      <dsp:spPr>
        <a:xfrm>
          <a:off x="328108" y="33520"/>
          <a:ext cx="4593515" cy="59040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3624" tIns="0" rIns="173624" bIns="0" numCol="1" spcCol="1270" anchor="ctr" anchorCtr="0">
          <a:noAutofit/>
        </a:bodyPr>
        <a:lstStyle/>
        <a:p>
          <a:pPr marL="0" lvl="0" indent="0" algn="l" defTabSz="889000">
            <a:lnSpc>
              <a:spcPct val="90000"/>
            </a:lnSpc>
            <a:spcBef>
              <a:spcPct val="0"/>
            </a:spcBef>
            <a:spcAft>
              <a:spcPct val="35000"/>
            </a:spcAft>
            <a:buNone/>
          </a:pPr>
          <a:r>
            <a:rPr lang="en-US" sz="2000" kern="1200" dirty="0"/>
            <a:t>Data Collection</a:t>
          </a:r>
        </a:p>
      </dsp:txBody>
      <dsp:txXfrm>
        <a:off x="356929" y="62341"/>
        <a:ext cx="4535873" cy="532758"/>
      </dsp:txXfrm>
    </dsp:sp>
    <dsp:sp modelId="{94B34A56-7ACE-446C-BD9B-13EC39B53EEF}">
      <dsp:nvSpPr>
        <dsp:cNvPr id="0" name=""/>
        <dsp:cNvSpPr/>
      </dsp:nvSpPr>
      <dsp:spPr>
        <a:xfrm>
          <a:off x="0" y="1235921"/>
          <a:ext cx="6562164" cy="5040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B5ED5E9-105C-4FBD-835C-E9223A73D704}">
      <dsp:nvSpPr>
        <dsp:cNvPr id="0" name=""/>
        <dsp:cNvSpPr/>
      </dsp:nvSpPr>
      <dsp:spPr>
        <a:xfrm>
          <a:off x="328108" y="940720"/>
          <a:ext cx="4593515" cy="59040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3624" tIns="0" rIns="173624" bIns="0" numCol="1" spcCol="1270" anchor="ctr" anchorCtr="0">
          <a:noAutofit/>
        </a:bodyPr>
        <a:lstStyle/>
        <a:p>
          <a:pPr marL="0" lvl="0" indent="0" algn="l" defTabSz="889000">
            <a:lnSpc>
              <a:spcPct val="90000"/>
            </a:lnSpc>
            <a:spcBef>
              <a:spcPct val="0"/>
            </a:spcBef>
            <a:spcAft>
              <a:spcPct val="35000"/>
            </a:spcAft>
            <a:buNone/>
          </a:pPr>
          <a:r>
            <a:rPr lang="en-US" sz="2000" kern="1200" dirty="0"/>
            <a:t>Data Organization</a:t>
          </a:r>
        </a:p>
      </dsp:txBody>
      <dsp:txXfrm>
        <a:off x="356929" y="969541"/>
        <a:ext cx="4535873" cy="532758"/>
      </dsp:txXfrm>
    </dsp:sp>
    <dsp:sp modelId="{1118A108-1BA3-42F1-8EBF-584F25EFF279}">
      <dsp:nvSpPr>
        <dsp:cNvPr id="0" name=""/>
        <dsp:cNvSpPr/>
      </dsp:nvSpPr>
      <dsp:spPr>
        <a:xfrm>
          <a:off x="0" y="2143121"/>
          <a:ext cx="6562164" cy="5040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228789D-2772-452C-BEA3-838D79CEE8A4}">
      <dsp:nvSpPr>
        <dsp:cNvPr id="0" name=""/>
        <dsp:cNvSpPr/>
      </dsp:nvSpPr>
      <dsp:spPr>
        <a:xfrm>
          <a:off x="328108" y="1847921"/>
          <a:ext cx="4593515" cy="59040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3624" tIns="0" rIns="173624" bIns="0" numCol="1" spcCol="1270" anchor="ctr" anchorCtr="0">
          <a:noAutofit/>
        </a:bodyPr>
        <a:lstStyle/>
        <a:p>
          <a:pPr marL="0" lvl="0" indent="0" algn="l" defTabSz="889000">
            <a:lnSpc>
              <a:spcPct val="90000"/>
            </a:lnSpc>
            <a:spcBef>
              <a:spcPct val="0"/>
            </a:spcBef>
            <a:spcAft>
              <a:spcPct val="35000"/>
            </a:spcAft>
            <a:buNone/>
          </a:pPr>
          <a:endParaRPr lang="en-US" sz="2000" kern="1200"/>
        </a:p>
      </dsp:txBody>
      <dsp:txXfrm>
        <a:off x="356929" y="1876742"/>
        <a:ext cx="4535873" cy="532758"/>
      </dsp:txXfrm>
    </dsp:sp>
    <dsp:sp modelId="{A8D59345-5604-4A8F-B7FB-856C459ED179}">
      <dsp:nvSpPr>
        <dsp:cNvPr id="0" name=""/>
        <dsp:cNvSpPr/>
      </dsp:nvSpPr>
      <dsp:spPr>
        <a:xfrm>
          <a:off x="0" y="3050321"/>
          <a:ext cx="6562164" cy="5040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A014713-B65C-4E17-AE56-05451C5D8BC8}">
      <dsp:nvSpPr>
        <dsp:cNvPr id="0" name=""/>
        <dsp:cNvSpPr/>
      </dsp:nvSpPr>
      <dsp:spPr>
        <a:xfrm>
          <a:off x="328108" y="2755121"/>
          <a:ext cx="4593515" cy="59040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3624" tIns="0" rIns="173624" bIns="0" numCol="1" spcCol="1270" anchor="ctr" anchorCtr="0">
          <a:noAutofit/>
        </a:bodyPr>
        <a:lstStyle/>
        <a:p>
          <a:pPr marL="0" lvl="0" indent="0" algn="l" defTabSz="889000">
            <a:lnSpc>
              <a:spcPct val="90000"/>
            </a:lnSpc>
            <a:spcBef>
              <a:spcPct val="0"/>
            </a:spcBef>
            <a:spcAft>
              <a:spcPct val="35000"/>
            </a:spcAft>
            <a:buNone/>
          </a:pPr>
          <a:endParaRPr lang="en-US" sz="2000" kern="1200"/>
        </a:p>
      </dsp:txBody>
      <dsp:txXfrm>
        <a:off x="356929" y="2783942"/>
        <a:ext cx="4535873" cy="532758"/>
      </dsp:txXfrm>
    </dsp:sp>
    <dsp:sp modelId="{449071CA-4C4D-4EB8-9940-329F8EB5C810}">
      <dsp:nvSpPr>
        <dsp:cNvPr id="0" name=""/>
        <dsp:cNvSpPr/>
      </dsp:nvSpPr>
      <dsp:spPr>
        <a:xfrm>
          <a:off x="0" y="3957521"/>
          <a:ext cx="6562164" cy="5040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FEDF47E-27A9-49B8-8154-72B5AB03A668}">
      <dsp:nvSpPr>
        <dsp:cNvPr id="0" name=""/>
        <dsp:cNvSpPr/>
      </dsp:nvSpPr>
      <dsp:spPr>
        <a:xfrm>
          <a:off x="328108" y="3662321"/>
          <a:ext cx="4593515" cy="59040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3624" tIns="0" rIns="173624" bIns="0" numCol="1" spcCol="1270" anchor="ctr" anchorCtr="0">
          <a:noAutofit/>
        </a:bodyPr>
        <a:lstStyle/>
        <a:p>
          <a:pPr marL="0" lvl="0" indent="0" algn="l" defTabSz="889000">
            <a:lnSpc>
              <a:spcPct val="90000"/>
            </a:lnSpc>
            <a:spcBef>
              <a:spcPct val="0"/>
            </a:spcBef>
            <a:spcAft>
              <a:spcPct val="35000"/>
            </a:spcAft>
            <a:buNone/>
          </a:pPr>
          <a:endParaRPr lang="en-US" sz="2000" kern="1200"/>
        </a:p>
      </dsp:txBody>
      <dsp:txXfrm>
        <a:off x="356929" y="3691142"/>
        <a:ext cx="4535873" cy="5327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FB40D0-FEAB-4C66-BDC2-97CF5D3FE32B}">
      <dsp:nvSpPr>
        <dsp:cNvPr id="0" name=""/>
        <dsp:cNvSpPr/>
      </dsp:nvSpPr>
      <dsp:spPr>
        <a:xfrm>
          <a:off x="0" y="328720"/>
          <a:ext cx="6562164" cy="5040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A763DA5-B3EB-4A60-A237-B759B2A0D2B6}">
      <dsp:nvSpPr>
        <dsp:cNvPr id="0" name=""/>
        <dsp:cNvSpPr/>
      </dsp:nvSpPr>
      <dsp:spPr>
        <a:xfrm>
          <a:off x="328108" y="33520"/>
          <a:ext cx="4593515" cy="59040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3624" tIns="0" rIns="173624" bIns="0" numCol="1" spcCol="1270" anchor="ctr" anchorCtr="0">
          <a:noAutofit/>
        </a:bodyPr>
        <a:lstStyle/>
        <a:p>
          <a:pPr marL="0" lvl="0" indent="0" algn="l" defTabSz="889000">
            <a:lnSpc>
              <a:spcPct val="90000"/>
            </a:lnSpc>
            <a:spcBef>
              <a:spcPct val="0"/>
            </a:spcBef>
            <a:spcAft>
              <a:spcPct val="35000"/>
            </a:spcAft>
            <a:buNone/>
          </a:pPr>
          <a:r>
            <a:rPr lang="en-US" sz="2000" kern="1200" dirty="0"/>
            <a:t>Data Collection</a:t>
          </a:r>
        </a:p>
      </dsp:txBody>
      <dsp:txXfrm>
        <a:off x="356929" y="62341"/>
        <a:ext cx="4535873" cy="532758"/>
      </dsp:txXfrm>
    </dsp:sp>
    <dsp:sp modelId="{94B34A56-7ACE-446C-BD9B-13EC39B53EEF}">
      <dsp:nvSpPr>
        <dsp:cNvPr id="0" name=""/>
        <dsp:cNvSpPr/>
      </dsp:nvSpPr>
      <dsp:spPr>
        <a:xfrm>
          <a:off x="0" y="1235921"/>
          <a:ext cx="6562164" cy="5040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B5ED5E9-105C-4FBD-835C-E9223A73D704}">
      <dsp:nvSpPr>
        <dsp:cNvPr id="0" name=""/>
        <dsp:cNvSpPr/>
      </dsp:nvSpPr>
      <dsp:spPr>
        <a:xfrm>
          <a:off x="328108" y="940720"/>
          <a:ext cx="4593515" cy="59040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3624" tIns="0" rIns="173624" bIns="0" numCol="1" spcCol="1270" anchor="ctr" anchorCtr="0">
          <a:noAutofit/>
        </a:bodyPr>
        <a:lstStyle/>
        <a:p>
          <a:pPr marL="0" lvl="0" indent="0" algn="l" defTabSz="889000">
            <a:lnSpc>
              <a:spcPct val="90000"/>
            </a:lnSpc>
            <a:spcBef>
              <a:spcPct val="0"/>
            </a:spcBef>
            <a:spcAft>
              <a:spcPct val="35000"/>
            </a:spcAft>
            <a:buNone/>
          </a:pPr>
          <a:r>
            <a:rPr lang="en-US" sz="2000" kern="1200" dirty="0"/>
            <a:t>Data Organization</a:t>
          </a:r>
        </a:p>
      </dsp:txBody>
      <dsp:txXfrm>
        <a:off x="356929" y="969541"/>
        <a:ext cx="4535873" cy="532758"/>
      </dsp:txXfrm>
    </dsp:sp>
    <dsp:sp modelId="{1118A108-1BA3-42F1-8EBF-584F25EFF279}">
      <dsp:nvSpPr>
        <dsp:cNvPr id="0" name=""/>
        <dsp:cNvSpPr/>
      </dsp:nvSpPr>
      <dsp:spPr>
        <a:xfrm>
          <a:off x="0" y="2143121"/>
          <a:ext cx="6562164" cy="5040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228789D-2772-452C-BEA3-838D79CEE8A4}">
      <dsp:nvSpPr>
        <dsp:cNvPr id="0" name=""/>
        <dsp:cNvSpPr/>
      </dsp:nvSpPr>
      <dsp:spPr>
        <a:xfrm>
          <a:off x="328108" y="1847921"/>
          <a:ext cx="4593515" cy="59040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3624" tIns="0" rIns="173624" bIns="0" numCol="1" spcCol="1270" anchor="ctr" anchorCtr="0">
          <a:noAutofit/>
        </a:bodyPr>
        <a:lstStyle/>
        <a:p>
          <a:pPr marL="0" lvl="0" indent="0" algn="l" defTabSz="889000">
            <a:lnSpc>
              <a:spcPct val="90000"/>
            </a:lnSpc>
            <a:spcBef>
              <a:spcPct val="0"/>
            </a:spcBef>
            <a:spcAft>
              <a:spcPct val="35000"/>
            </a:spcAft>
            <a:buNone/>
          </a:pPr>
          <a:r>
            <a:rPr lang="en-US" sz="2000" kern="1200" dirty="0"/>
            <a:t>Data Presentation</a:t>
          </a:r>
        </a:p>
      </dsp:txBody>
      <dsp:txXfrm>
        <a:off x="356929" y="1876742"/>
        <a:ext cx="4535873" cy="532758"/>
      </dsp:txXfrm>
    </dsp:sp>
    <dsp:sp modelId="{A8D59345-5604-4A8F-B7FB-856C459ED179}">
      <dsp:nvSpPr>
        <dsp:cNvPr id="0" name=""/>
        <dsp:cNvSpPr/>
      </dsp:nvSpPr>
      <dsp:spPr>
        <a:xfrm>
          <a:off x="0" y="3050321"/>
          <a:ext cx="6562164" cy="5040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A014713-B65C-4E17-AE56-05451C5D8BC8}">
      <dsp:nvSpPr>
        <dsp:cNvPr id="0" name=""/>
        <dsp:cNvSpPr/>
      </dsp:nvSpPr>
      <dsp:spPr>
        <a:xfrm>
          <a:off x="328108" y="2755121"/>
          <a:ext cx="4593515" cy="59040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3624" tIns="0" rIns="173624" bIns="0" numCol="1" spcCol="1270" anchor="ctr" anchorCtr="0">
          <a:noAutofit/>
        </a:bodyPr>
        <a:lstStyle/>
        <a:p>
          <a:pPr marL="0" lvl="0" indent="0" algn="l" defTabSz="889000">
            <a:lnSpc>
              <a:spcPct val="90000"/>
            </a:lnSpc>
            <a:spcBef>
              <a:spcPct val="0"/>
            </a:spcBef>
            <a:spcAft>
              <a:spcPct val="35000"/>
            </a:spcAft>
            <a:buNone/>
          </a:pPr>
          <a:endParaRPr lang="en-US" sz="2000" kern="1200"/>
        </a:p>
      </dsp:txBody>
      <dsp:txXfrm>
        <a:off x="356929" y="2783942"/>
        <a:ext cx="4535873" cy="532758"/>
      </dsp:txXfrm>
    </dsp:sp>
    <dsp:sp modelId="{449071CA-4C4D-4EB8-9940-329F8EB5C810}">
      <dsp:nvSpPr>
        <dsp:cNvPr id="0" name=""/>
        <dsp:cNvSpPr/>
      </dsp:nvSpPr>
      <dsp:spPr>
        <a:xfrm>
          <a:off x="0" y="3957521"/>
          <a:ext cx="6562164" cy="5040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FEDF47E-27A9-49B8-8154-72B5AB03A668}">
      <dsp:nvSpPr>
        <dsp:cNvPr id="0" name=""/>
        <dsp:cNvSpPr/>
      </dsp:nvSpPr>
      <dsp:spPr>
        <a:xfrm>
          <a:off x="328108" y="3662321"/>
          <a:ext cx="4593515" cy="59040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3624" tIns="0" rIns="173624" bIns="0" numCol="1" spcCol="1270" anchor="ctr" anchorCtr="0">
          <a:noAutofit/>
        </a:bodyPr>
        <a:lstStyle/>
        <a:p>
          <a:pPr marL="0" lvl="0" indent="0" algn="l" defTabSz="889000">
            <a:lnSpc>
              <a:spcPct val="90000"/>
            </a:lnSpc>
            <a:spcBef>
              <a:spcPct val="0"/>
            </a:spcBef>
            <a:spcAft>
              <a:spcPct val="35000"/>
            </a:spcAft>
            <a:buNone/>
          </a:pPr>
          <a:endParaRPr lang="en-US" sz="2000" kern="1200"/>
        </a:p>
      </dsp:txBody>
      <dsp:txXfrm>
        <a:off x="356929" y="3691142"/>
        <a:ext cx="4535873" cy="53275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FB40D0-FEAB-4C66-BDC2-97CF5D3FE32B}">
      <dsp:nvSpPr>
        <dsp:cNvPr id="0" name=""/>
        <dsp:cNvSpPr/>
      </dsp:nvSpPr>
      <dsp:spPr>
        <a:xfrm>
          <a:off x="0" y="328720"/>
          <a:ext cx="6562164" cy="5040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A763DA5-B3EB-4A60-A237-B759B2A0D2B6}">
      <dsp:nvSpPr>
        <dsp:cNvPr id="0" name=""/>
        <dsp:cNvSpPr/>
      </dsp:nvSpPr>
      <dsp:spPr>
        <a:xfrm>
          <a:off x="328108" y="33520"/>
          <a:ext cx="4593515" cy="59040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3624" tIns="0" rIns="173624" bIns="0" numCol="1" spcCol="1270" anchor="ctr" anchorCtr="0">
          <a:noAutofit/>
        </a:bodyPr>
        <a:lstStyle/>
        <a:p>
          <a:pPr marL="0" lvl="0" indent="0" algn="l" defTabSz="889000">
            <a:lnSpc>
              <a:spcPct val="90000"/>
            </a:lnSpc>
            <a:spcBef>
              <a:spcPct val="0"/>
            </a:spcBef>
            <a:spcAft>
              <a:spcPct val="35000"/>
            </a:spcAft>
            <a:buNone/>
          </a:pPr>
          <a:r>
            <a:rPr lang="en-US" sz="2000" kern="1200" dirty="0"/>
            <a:t>Data Collection</a:t>
          </a:r>
        </a:p>
      </dsp:txBody>
      <dsp:txXfrm>
        <a:off x="356929" y="62341"/>
        <a:ext cx="4535873" cy="532758"/>
      </dsp:txXfrm>
    </dsp:sp>
    <dsp:sp modelId="{94B34A56-7ACE-446C-BD9B-13EC39B53EEF}">
      <dsp:nvSpPr>
        <dsp:cNvPr id="0" name=""/>
        <dsp:cNvSpPr/>
      </dsp:nvSpPr>
      <dsp:spPr>
        <a:xfrm>
          <a:off x="0" y="1235921"/>
          <a:ext cx="6562164" cy="5040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B5ED5E9-105C-4FBD-835C-E9223A73D704}">
      <dsp:nvSpPr>
        <dsp:cNvPr id="0" name=""/>
        <dsp:cNvSpPr/>
      </dsp:nvSpPr>
      <dsp:spPr>
        <a:xfrm>
          <a:off x="328108" y="940720"/>
          <a:ext cx="4593515" cy="59040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3624" tIns="0" rIns="173624" bIns="0" numCol="1" spcCol="1270" anchor="ctr" anchorCtr="0">
          <a:noAutofit/>
        </a:bodyPr>
        <a:lstStyle/>
        <a:p>
          <a:pPr marL="0" lvl="0" indent="0" algn="l" defTabSz="889000">
            <a:lnSpc>
              <a:spcPct val="90000"/>
            </a:lnSpc>
            <a:spcBef>
              <a:spcPct val="0"/>
            </a:spcBef>
            <a:spcAft>
              <a:spcPct val="35000"/>
            </a:spcAft>
            <a:buNone/>
          </a:pPr>
          <a:r>
            <a:rPr lang="en-US" sz="2000" kern="1200" dirty="0"/>
            <a:t>Data Organization</a:t>
          </a:r>
        </a:p>
      </dsp:txBody>
      <dsp:txXfrm>
        <a:off x="356929" y="969541"/>
        <a:ext cx="4535873" cy="532758"/>
      </dsp:txXfrm>
    </dsp:sp>
    <dsp:sp modelId="{1118A108-1BA3-42F1-8EBF-584F25EFF279}">
      <dsp:nvSpPr>
        <dsp:cNvPr id="0" name=""/>
        <dsp:cNvSpPr/>
      </dsp:nvSpPr>
      <dsp:spPr>
        <a:xfrm>
          <a:off x="0" y="2143121"/>
          <a:ext cx="6562164" cy="5040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228789D-2772-452C-BEA3-838D79CEE8A4}">
      <dsp:nvSpPr>
        <dsp:cNvPr id="0" name=""/>
        <dsp:cNvSpPr/>
      </dsp:nvSpPr>
      <dsp:spPr>
        <a:xfrm>
          <a:off x="328108" y="1847921"/>
          <a:ext cx="4593515" cy="59040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3624" tIns="0" rIns="173624" bIns="0" numCol="1" spcCol="1270" anchor="ctr" anchorCtr="0">
          <a:noAutofit/>
        </a:bodyPr>
        <a:lstStyle/>
        <a:p>
          <a:pPr marL="0" lvl="0" indent="0" algn="l" defTabSz="889000">
            <a:lnSpc>
              <a:spcPct val="90000"/>
            </a:lnSpc>
            <a:spcBef>
              <a:spcPct val="0"/>
            </a:spcBef>
            <a:spcAft>
              <a:spcPct val="35000"/>
            </a:spcAft>
            <a:buNone/>
          </a:pPr>
          <a:r>
            <a:rPr lang="en-US" sz="2000" kern="1200" dirty="0"/>
            <a:t>Data Presentation</a:t>
          </a:r>
        </a:p>
      </dsp:txBody>
      <dsp:txXfrm>
        <a:off x="356929" y="1876742"/>
        <a:ext cx="4535873" cy="532758"/>
      </dsp:txXfrm>
    </dsp:sp>
    <dsp:sp modelId="{A8D59345-5604-4A8F-B7FB-856C459ED179}">
      <dsp:nvSpPr>
        <dsp:cNvPr id="0" name=""/>
        <dsp:cNvSpPr/>
      </dsp:nvSpPr>
      <dsp:spPr>
        <a:xfrm>
          <a:off x="0" y="3050321"/>
          <a:ext cx="6562164" cy="5040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A014713-B65C-4E17-AE56-05451C5D8BC8}">
      <dsp:nvSpPr>
        <dsp:cNvPr id="0" name=""/>
        <dsp:cNvSpPr/>
      </dsp:nvSpPr>
      <dsp:spPr>
        <a:xfrm>
          <a:off x="328108" y="2755121"/>
          <a:ext cx="4593515" cy="59040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3624" tIns="0" rIns="173624" bIns="0" numCol="1" spcCol="1270" anchor="ctr" anchorCtr="0">
          <a:noAutofit/>
        </a:bodyPr>
        <a:lstStyle/>
        <a:p>
          <a:pPr marL="0" lvl="0" indent="0" algn="l" defTabSz="889000">
            <a:lnSpc>
              <a:spcPct val="90000"/>
            </a:lnSpc>
            <a:spcBef>
              <a:spcPct val="0"/>
            </a:spcBef>
            <a:spcAft>
              <a:spcPct val="35000"/>
            </a:spcAft>
            <a:buNone/>
          </a:pPr>
          <a:r>
            <a:rPr lang="en-US" sz="2000" kern="1200" dirty="0"/>
            <a:t>Data Analysis</a:t>
          </a:r>
        </a:p>
      </dsp:txBody>
      <dsp:txXfrm>
        <a:off x="356929" y="2783942"/>
        <a:ext cx="4535873" cy="532758"/>
      </dsp:txXfrm>
    </dsp:sp>
    <dsp:sp modelId="{449071CA-4C4D-4EB8-9940-329F8EB5C810}">
      <dsp:nvSpPr>
        <dsp:cNvPr id="0" name=""/>
        <dsp:cNvSpPr/>
      </dsp:nvSpPr>
      <dsp:spPr>
        <a:xfrm>
          <a:off x="0" y="3957521"/>
          <a:ext cx="6562164" cy="5040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FEDF47E-27A9-49B8-8154-72B5AB03A668}">
      <dsp:nvSpPr>
        <dsp:cNvPr id="0" name=""/>
        <dsp:cNvSpPr/>
      </dsp:nvSpPr>
      <dsp:spPr>
        <a:xfrm>
          <a:off x="328108" y="3662321"/>
          <a:ext cx="4593515" cy="59040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3624" tIns="0" rIns="173624" bIns="0" numCol="1" spcCol="1270" anchor="ctr" anchorCtr="0">
          <a:noAutofit/>
        </a:bodyPr>
        <a:lstStyle/>
        <a:p>
          <a:pPr marL="0" lvl="0" indent="0" algn="l" defTabSz="889000">
            <a:lnSpc>
              <a:spcPct val="90000"/>
            </a:lnSpc>
            <a:spcBef>
              <a:spcPct val="0"/>
            </a:spcBef>
            <a:spcAft>
              <a:spcPct val="35000"/>
            </a:spcAft>
            <a:buNone/>
          </a:pPr>
          <a:endParaRPr lang="en-US" sz="2000" kern="1200"/>
        </a:p>
      </dsp:txBody>
      <dsp:txXfrm>
        <a:off x="356929" y="3691142"/>
        <a:ext cx="4535873" cy="53275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FB40D0-FEAB-4C66-BDC2-97CF5D3FE32B}">
      <dsp:nvSpPr>
        <dsp:cNvPr id="0" name=""/>
        <dsp:cNvSpPr/>
      </dsp:nvSpPr>
      <dsp:spPr>
        <a:xfrm>
          <a:off x="0" y="328720"/>
          <a:ext cx="6562164" cy="5040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A763DA5-B3EB-4A60-A237-B759B2A0D2B6}">
      <dsp:nvSpPr>
        <dsp:cNvPr id="0" name=""/>
        <dsp:cNvSpPr/>
      </dsp:nvSpPr>
      <dsp:spPr>
        <a:xfrm>
          <a:off x="328108" y="33520"/>
          <a:ext cx="4593515" cy="59040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3624" tIns="0" rIns="173624" bIns="0" numCol="1" spcCol="1270" anchor="ctr" anchorCtr="0">
          <a:noAutofit/>
        </a:bodyPr>
        <a:lstStyle/>
        <a:p>
          <a:pPr marL="0" lvl="0" indent="0" algn="l" defTabSz="889000">
            <a:lnSpc>
              <a:spcPct val="90000"/>
            </a:lnSpc>
            <a:spcBef>
              <a:spcPct val="0"/>
            </a:spcBef>
            <a:spcAft>
              <a:spcPct val="35000"/>
            </a:spcAft>
            <a:buNone/>
          </a:pPr>
          <a:r>
            <a:rPr lang="en-US" sz="2000" kern="1200" dirty="0"/>
            <a:t>Data Collection</a:t>
          </a:r>
        </a:p>
      </dsp:txBody>
      <dsp:txXfrm>
        <a:off x="356929" y="62341"/>
        <a:ext cx="4535873" cy="532758"/>
      </dsp:txXfrm>
    </dsp:sp>
    <dsp:sp modelId="{94B34A56-7ACE-446C-BD9B-13EC39B53EEF}">
      <dsp:nvSpPr>
        <dsp:cNvPr id="0" name=""/>
        <dsp:cNvSpPr/>
      </dsp:nvSpPr>
      <dsp:spPr>
        <a:xfrm>
          <a:off x="0" y="1235921"/>
          <a:ext cx="6562164" cy="5040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B5ED5E9-105C-4FBD-835C-E9223A73D704}">
      <dsp:nvSpPr>
        <dsp:cNvPr id="0" name=""/>
        <dsp:cNvSpPr/>
      </dsp:nvSpPr>
      <dsp:spPr>
        <a:xfrm>
          <a:off x="328108" y="940720"/>
          <a:ext cx="4593515" cy="59040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3624" tIns="0" rIns="173624" bIns="0" numCol="1" spcCol="1270" anchor="ctr" anchorCtr="0">
          <a:noAutofit/>
        </a:bodyPr>
        <a:lstStyle/>
        <a:p>
          <a:pPr marL="0" lvl="0" indent="0" algn="l" defTabSz="889000">
            <a:lnSpc>
              <a:spcPct val="90000"/>
            </a:lnSpc>
            <a:spcBef>
              <a:spcPct val="0"/>
            </a:spcBef>
            <a:spcAft>
              <a:spcPct val="35000"/>
            </a:spcAft>
            <a:buNone/>
          </a:pPr>
          <a:r>
            <a:rPr lang="en-US" sz="2000" kern="1200" dirty="0"/>
            <a:t>Data Organization</a:t>
          </a:r>
        </a:p>
      </dsp:txBody>
      <dsp:txXfrm>
        <a:off x="356929" y="969541"/>
        <a:ext cx="4535873" cy="532758"/>
      </dsp:txXfrm>
    </dsp:sp>
    <dsp:sp modelId="{1118A108-1BA3-42F1-8EBF-584F25EFF279}">
      <dsp:nvSpPr>
        <dsp:cNvPr id="0" name=""/>
        <dsp:cNvSpPr/>
      </dsp:nvSpPr>
      <dsp:spPr>
        <a:xfrm>
          <a:off x="0" y="2143121"/>
          <a:ext cx="6562164" cy="5040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228789D-2772-452C-BEA3-838D79CEE8A4}">
      <dsp:nvSpPr>
        <dsp:cNvPr id="0" name=""/>
        <dsp:cNvSpPr/>
      </dsp:nvSpPr>
      <dsp:spPr>
        <a:xfrm>
          <a:off x="328108" y="1847921"/>
          <a:ext cx="4593515" cy="59040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3624" tIns="0" rIns="173624" bIns="0" numCol="1" spcCol="1270" anchor="ctr" anchorCtr="0">
          <a:noAutofit/>
        </a:bodyPr>
        <a:lstStyle/>
        <a:p>
          <a:pPr marL="0" lvl="0" indent="0" algn="l" defTabSz="889000">
            <a:lnSpc>
              <a:spcPct val="90000"/>
            </a:lnSpc>
            <a:spcBef>
              <a:spcPct val="0"/>
            </a:spcBef>
            <a:spcAft>
              <a:spcPct val="35000"/>
            </a:spcAft>
            <a:buNone/>
          </a:pPr>
          <a:r>
            <a:rPr lang="en-US" sz="2000" kern="1200" dirty="0"/>
            <a:t>Data Presentation</a:t>
          </a:r>
        </a:p>
      </dsp:txBody>
      <dsp:txXfrm>
        <a:off x="356929" y="1876742"/>
        <a:ext cx="4535873" cy="532758"/>
      </dsp:txXfrm>
    </dsp:sp>
    <dsp:sp modelId="{A8D59345-5604-4A8F-B7FB-856C459ED179}">
      <dsp:nvSpPr>
        <dsp:cNvPr id="0" name=""/>
        <dsp:cNvSpPr/>
      </dsp:nvSpPr>
      <dsp:spPr>
        <a:xfrm>
          <a:off x="0" y="3050321"/>
          <a:ext cx="6562164" cy="5040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A014713-B65C-4E17-AE56-05451C5D8BC8}">
      <dsp:nvSpPr>
        <dsp:cNvPr id="0" name=""/>
        <dsp:cNvSpPr/>
      </dsp:nvSpPr>
      <dsp:spPr>
        <a:xfrm>
          <a:off x="328108" y="2755121"/>
          <a:ext cx="4593515" cy="59040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3624" tIns="0" rIns="173624" bIns="0" numCol="1" spcCol="1270" anchor="ctr" anchorCtr="0">
          <a:noAutofit/>
        </a:bodyPr>
        <a:lstStyle/>
        <a:p>
          <a:pPr marL="0" lvl="0" indent="0" algn="l" defTabSz="889000">
            <a:lnSpc>
              <a:spcPct val="90000"/>
            </a:lnSpc>
            <a:spcBef>
              <a:spcPct val="0"/>
            </a:spcBef>
            <a:spcAft>
              <a:spcPct val="35000"/>
            </a:spcAft>
            <a:buNone/>
          </a:pPr>
          <a:r>
            <a:rPr lang="en-US" sz="2000" kern="1200" dirty="0"/>
            <a:t>Data Analysis</a:t>
          </a:r>
        </a:p>
      </dsp:txBody>
      <dsp:txXfrm>
        <a:off x="356929" y="2783942"/>
        <a:ext cx="4535873" cy="532758"/>
      </dsp:txXfrm>
    </dsp:sp>
    <dsp:sp modelId="{449071CA-4C4D-4EB8-9940-329F8EB5C810}">
      <dsp:nvSpPr>
        <dsp:cNvPr id="0" name=""/>
        <dsp:cNvSpPr/>
      </dsp:nvSpPr>
      <dsp:spPr>
        <a:xfrm>
          <a:off x="0" y="3957521"/>
          <a:ext cx="6562164" cy="5040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FEDF47E-27A9-49B8-8154-72B5AB03A668}">
      <dsp:nvSpPr>
        <dsp:cNvPr id="0" name=""/>
        <dsp:cNvSpPr/>
      </dsp:nvSpPr>
      <dsp:spPr>
        <a:xfrm>
          <a:off x="328108" y="3662321"/>
          <a:ext cx="4593515" cy="59040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3624" tIns="0" rIns="173624" bIns="0" numCol="1" spcCol="1270" anchor="ctr" anchorCtr="0">
          <a:noAutofit/>
        </a:bodyPr>
        <a:lstStyle/>
        <a:p>
          <a:pPr marL="0" lvl="0" indent="0" algn="l" defTabSz="889000">
            <a:lnSpc>
              <a:spcPct val="90000"/>
            </a:lnSpc>
            <a:spcBef>
              <a:spcPct val="0"/>
            </a:spcBef>
            <a:spcAft>
              <a:spcPct val="35000"/>
            </a:spcAft>
            <a:buNone/>
          </a:pPr>
          <a:r>
            <a:rPr lang="en-US" sz="2000" kern="1200" dirty="0"/>
            <a:t>Data Interpretation/Conclusion</a:t>
          </a:r>
        </a:p>
      </dsp:txBody>
      <dsp:txXfrm>
        <a:off x="356929" y="3691142"/>
        <a:ext cx="4535873" cy="53275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72FB7C-2A46-4E5B-BBA4-2773282D26C2}">
      <dsp:nvSpPr>
        <dsp:cNvPr id="0" name=""/>
        <dsp:cNvSpPr/>
      </dsp:nvSpPr>
      <dsp:spPr>
        <a:xfrm>
          <a:off x="4349028" y="2293470"/>
          <a:ext cx="571716" cy="544699"/>
        </a:xfrm>
        <a:custGeom>
          <a:avLst/>
          <a:gdLst/>
          <a:ahLst/>
          <a:cxnLst/>
          <a:rect l="0" t="0" r="0" b="0"/>
          <a:pathLst>
            <a:path>
              <a:moveTo>
                <a:pt x="0" y="0"/>
              </a:moveTo>
              <a:lnTo>
                <a:pt x="285858" y="0"/>
              </a:lnTo>
              <a:lnTo>
                <a:pt x="285858" y="544699"/>
              </a:lnTo>
              <a:lnTo>
                <a:pt x="571716" y="544699"/>
              </a:lnTo>
            </a:path>
          </a:pathLst>
        </a:custGeom>
        <a:noFill/>
        <a:ln w="127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15145" y="2546078"/>
        <a:ext cx="39482" cy="39482"/>
      </dsp:txXfrm>
    </dsp:sp>
    <dsp:sp modelId="{7523D2D0-D782-4CA1-AD76-E0DC7B668AA3}">
      <dsp:nvSpPr>
        <dsp:cNvPr id="0" name=""/>
        <dsp:cNvSpPr/>
      </dsp:nvSpPr>
      <dsp:spPr>
        <a:xfrm>
          <a:off x="4349028" y="1748771"/>
          <a:ext cx="571716" cy="544699"/>
        </a:xfrm>
        <a:custGeom>
          <a:avLst/>
          <a:gdLst/>
          <a:ahLst/>
          <a:cxnLst/>
          <a:rect l="0" t="0" r="0" b="0"/>
          <a:pathLst>
            <a:path>
              <a:moveTo>
                <a:pt x="0" y="544699"/>
              </a:moveTo>
              <a:lnTo>
                <a:pt x="285858" y="544699"/>
              </a:lnTo>
              <a:lnTo>
                <a:pt x="285858" y="0"/>
              </a:lnTo>
              <a:lnTo>
                <a:pt x="571716" y="0"/>
              </a:lnTo>
            </a:path>
          </a:pathLst>
        </a:custGeom>
        <a:noFill/>
        <a:ln w="127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15145" y="2001379"/>
        <a:ext cx="39482" cy="39482"/>
      </dsp:txXfrm>
    </dsp:sp>
    <dsp:sp modelId="{79DC896E-5BE4-4254-8D41-544820F452BE}">
      <dsp:nvSpPr>
        <dsp:cNvPr id="0" name=""/>
        <dsp:cNvSpPr/>
      </dsp:nvSpPr>
      <dsp:spPr>
        <a:xfrm rot="16200000">
          <a:off x="1619798" y="1857711"/>
          <a:ext cx="4586941" cy="871518"/>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465" tIns="37465" rIns="37465" bIns="37465" numCol="1" spcCol="1270" anchor="ctr" anchorCtr="0">
          <a:noAutofit/>
        </a:bodyPr>
        <a:lstStyle/>
        <a:p>
          <a:pPr marL="0" lvl="0" indent="0" algn="ctr" defTabSz="2622550">
            <a:lnSpc>
              <a:spcPct val="90000"/>
            </a:lnSpc>
            <a:spcBef>
              <a:spcPct val="0"/>
            </a:spcBef>
            <a:spcAft>
              <a:spcPct val="35000"/>
            </a:spcAft>
            <a:buNone/>
          </a:pPr>
          <a:r>
            <a:rPr lang="en-US" sz="5900" kern="1200" dirty="0"/>
            <a:t>Statistics</a:t>
          </a:r>
        </a:p>
      </dsp:txBody>
      <dsp:txXfrm>
        <a:off x="1619798" y="1857711"/>
        <a:ext cx="4586941" cy="871518"/>
      </dsp:txXfrm>
    </dsp:sp>
    <dsp:sp modelId="{7CA1718A-8768-47ED-AFA7-1EA0C0C51678}">
      <dsp:nvSpPr>
        <dsp:cNvPr id="0" name=""/>
        <dsp:cNvSpPr/>
      </dsp:nvSpPr>
      <dsp:spPr>
        <a:xfrm>
          <a:off x="4920744" y="1313011"/>
          <a:ext cx="2858581" cy="871518"/>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465" tIns="37465" rIns="37465" bIns="37465" numCol="1" spcCol="1270" anchor="ctr" anchorCtr="0">
          <a:noAutofit/>
        </a:bodyPr>
        <a:lstStyle/>
        <a:p>
          <a:pPr marL="0" lvl="0" indent="0" algn="ctr" defTabSz="2622550">
            <a:lnSpc>
              <a:spcPct val="90000"/>
            </a:lnSpc>
            <a:spcBef>
              <a:spcPct val="0"/>
            </a:spcBef>
            <a:spcAft>
              <a:spcPct val="35000"/>
            </a:spcAft>
            <a:buNone/>
          </a:pPr>
          <a:endParaRPr lang="en-US" sz="5900" kern="1200" dirty="0"/>
        </a:p>
      </dsp:txBody>
      <dsp:txXfrm>
        <a:off x="4920744" y="1313011"/>
        <a:ext cx="2858581" cy="871518"/>
      </dsp:txXfrm>
    </dsp:sp>
    <dsp:sp modelId="{A50D72AE-FF18-4936-BD5F-226D50C4AA74}">
      <dsp:nvSpPr>
        <dsp:cNvPr id="0" name=""/>
        <dsp:cNvSpPr/>
      </dsp:nvSpPr>
      <dsp:spPr>
        <a:xfrm>
          <a:off x="4920744" y="2402410"/>
          <a:ext cx="2858581" cy="871518"/>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465" tIns="37465" rIns="37465" bIns="37465" numCol="1" spcCol="1270" anchor="ctr" anchorCtr="0">
          <a:noAutofit/>
        </a:bodyPr>
        <a:lstStyle/>
        <a:p>
          <a:pPr marL="0" lvl="0" indent="0" algn="ctr" defTabSz="2622550">
            <a:lnSpc>
              <a:spcPct val="90000"/>
            </a:lnSpc>
            <a:spcBef>
              <a:spcPct val="0"/>
            </a:spcBef>
            <a:spcAft>
              <a:spcPct val="35000"/>
            </a:spcAft>
            <a:buNone/>
          </a:pPr>
          <a:endParaRPr lang="en-US" sz="5900" kern="1200" dirty="0"/>
        </a:p>
      </dsp:txBody>
      <dsp:txXfrm>
        <a:off x="4920744" y="2402410"/>
        <a:ext cx="2858581" cy="87151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72FB7C-2A46-4E5B-BBA4-2773282D26C2}">
      <dsp:nvSpPr>
        <dsp:cNvPr id="0" name=""/>
        <dsp:cNvSpPr/>
      </dsp:nvSpPr>
      <dsp:spPr>
        <a:xfrm>
          <a:off x="4349028" y="2293470"/>
          <a:ext cx="571716" cy="544699"/>
        </a:xfrm>
        <a:custGeom>
          <a:avLst/>
          <a:gdLst/>
          <a:ahLst/>
          <a:cxnLst/>
          <a:rect l="0" t="0" r="0" b="0"/>
          <a:pathLst>
            <a:path>
              <a:moveTo>
                <a:pt x="0" y="0"/>
              </a:moveTo>
              <a:lnTo>
                <a:pt x="285858" y="0"/>
              </a:lnTo>
              <a:lnTo>
                <a:pt x="285858" y="544699"/>
              </a:lnTo>
              <a:lnTo>
                <a:pt x="571716" y="544699"/>
              </a:lnTo>
            </a:path>
          </a:pathLst>
        </a:custGeom>
        <a:noFill/>
        <a:ln w="127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15145" y="2546078"/>
        <a:ext cx="39482" cy="39482"/>
      </dsp:txXfrm>
    </dsp:sp>
    <dsp:sp modelId="{7523D2D0-D782-4CA1-AD76-E0DC7B668AA3}">
      <dsp:nvSpPr>
        <dsp:cNvPr id="0" name=""/>
        <dsp:cNvSpPr/>
      </dsp:nvSpPr>
      <dsp:spPr>
        <a:xfrm>
          <a:off x="4349028" y="1748771"/>
          <a:ext cx="571716" cy="544699"/>
        </a:xfrm>
        <a:custGeom>
          <a:avLst/>
          <a:gdLst/>
          <a:ahLst/>
          <a:cxnLst/>
          <a:rect l="0" t="0" r="0" b="0"/>
          <a:pathLst>
            <a:path>
              <a:moveTo>
                <a:pt x="0" y="544699"/>
              </a:moveTo>
              <a:lnTo>
                <a:pt x="285858" y="544699"/>
              </a:lnTo>
              <a:lnTo>
                <a:pt x="285858" y="0"/>
              </a:lnTo>
              <a:lnTo>
                <a:pt x="571716" y="0"/>
              </a:lnTo>
            </a:path>
          </a:pathLst>
        </a:custGeom>
        <a:noFill/>
        <a:ln w="127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15145" y="2001379"/>
        <a:ext cx="39482" cy="39482"/>
      </dsp:txXfrm>
    </dsp:sp>
    <dsp:sp modelId="{79DC896E-5BE4-4254-8D41-544820F452BE}">
      <dsp:nvSpPr>
        <dsp:cNvPr id="0" name=""/>
        <dsp:cNvSpPr/>
      </dsp:nvSpPr>
      <dsp:spPr>
        <a:xfrm rot="16200000">
          <a:off x="1619798" y="1857711"/>
          <a:ext cx="4586941" cy="871518"/>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465" tIns="37465" rIns="37465" bIns="37465" numCol="1" spcCol="1270" anchor="ctr" anchorCtr="0">
          <a:noAutofit/>
        </a:bodyPr>
        <a:lstStyle/>
        <a:p>
          <a:pPr marL="0" lvl="0" indent="0" algn="ctr" defTabSz="2622550">
            <a:lnSpc>
              <a:spcPct val="90000"/>
            </a:lnSpc>
            <a:spcBef>
              <a:spcPct val="0"/>
            </a:spcBef>
            <a:spcAft>
              <a:spcPct val="35000"/>
            </a:spcAft>
            <a:buNone/>
          </a:pPr>
          <a:r>
            <a:rPr lang="en-US" sz="5900" kern="1200" dirty="0"/>
            <a:t>Statistics</a:t>
          </a:r>
        </a:p>
      </dsp:txBody>
      <dsp:txXfrm>
        <a:off x="1619798" y="1857711"/>
        <a:ext cx="4586941" cy="871518"/>
      </dsp:txXfrm>
    </dsp:sp>
    <dsp:sp modelId="{7CA1718A-8768-47ED-AFA7-1EA0C0C51678}">
      <dsp:nvSpPr>
        <dsp:cNvPr id="0" name=""/>
        <dsp:cNvSpPr/>
      </dsp:nvSpPr>
      <dsp:spPr>
        <a:xfrm>
          <a:off x="4920744" y="1313011"/>
          <a:ext cx="2858581" cy="871518"/>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en-US" sz="4400" kern="1200" dirty="0"/>
            <a:t>Descriptive</a:t>
          </a:r>
        </a:p>
      </dsp:txBody>
      <dsp:txXfrm>
        <a:off x="4920744" y="1313011"/>
        <a:ext cx="2858581" cy="871518"/>
      </dsp:txXfrm>
    </dsp:sp>
    <dsp:sp modelId="{A50D72AE-FF18-4936-BD5F-226D50C4AA74}">
      <dsp:nvSpPr>
        <dsp:cNvPr id="0" name=""/>
        <dsp:cNvSpPr/>
      </dsp:nvSpPr>
      <dsp:spPr>
        <a:xfrm>
          <a:off x="4920744" y="2402410"/>
          <a:ext cx="2858581" cy="871518"/>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endParaRPr lang="en-US" sz="4400" kern="1200" dirty="0"/>
        </a:p>
      </dsp:txBody>
      <dsp:txXfrm>
        <a:off x="4920744" y="2402410"/>
        <a:ext cx="2858581" cy="87151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72FB7C-2A46-4E5B-BBA4-2773282D26C2}">
      <dsp:nvSpPr>
        <dsp:cNvPr id="0" name=""/>
        <dsp:cNvSpPr/>
      </dsp:nvSpPr>
      <dsp:spPr>
        <a:xfrm>
          <a:off x="4349028" y="2293470"/>
          <a:ext cx="571716" cy="544699"/>
        </a:xfrm>
        <a:custGeom>
          <a:avLst/>
          <a:gdLst/>
          <a:ahLst/>
          <a:cxnLst/>
          <a:rect l="0" t="0" r="0" b="0"/>
          <a:pathLst>
            <a:path>
              <a:moveTo>
                <a:pt x="0" y="0"/>
              </a:moveTo>
              <a:lnTo>
                <a:pt x="285858" y="0"/>
              </a:lnTo>
              <a:lnTo>
                <a:pt x="285858" y="544699"/>
              </a:lnTo>
              <a:lnTo>
                <a:pt x="571716" y="544699"/>
              </a:lnTo>
            </a:path>
          </a:pathLst>
        </a:custGeom>
        <a:noFill/>
        <a:ln w="127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15145" y="2546078"/>
        <a:ext cx="39482" cy="39482"/>
      </dsp:txXfrm>
    </dsp:sp>
    <dsp:sp modelId="{7523D2D0-D782-4CA1-AD76-E0DC7B668AA3}">
      <dsp:nvSpPr>
        <dsp:cNvPr id="0" name=""/>
        <dsp:cNvSpPr/>
      </dsp:nvSpPr>
      <dsp:spPr>
        <a:xfrm>
          <a:off x="4349028" y="1748771"/>
          <a:ext cx="571716" cy="544699"/>
        </a:xfrm>
        <a:custGeom>
          <a:avLst/>
          <a:gdLst/>
          <a:ahLst/>
          <a:cxnLst/>
          <a:rect l="0" t="0" r="0" b="0"/>
          <a:pathLst>
            <a:path>
              <a:moveTo>
                <a:pt x="0" y="544699"/>
              </a:moveTo>
              <a:lnTo>
                <a:pt x="285858" y="544699"/>
              </a:lnTo>
              <a:lnTo>
                <a:pt x="285858" y="0"/>
              </a:lnTo>
              <a:lnTo>
                <a:pt x="571716" y="0"/>
              </a:lnTo>
            </a:path>
          </a:pathLst>
        </a:custGeom>
        <a:noFill/>
        <a:ln w="127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15145" y="2001379"/>
        <a:ext cx="39482" cy="39482"/>
      </dsp:txXfrm>
    </dsp:sp>
    <dsp:sp modelId="{79DC896E-5BE4-4254-8D41-544820F452BE}">
      <dsp:nvSpPr>
        <dsp:cNvPr id="0" name=""/>
        <dsp:cNvSpPr/>
      </dsp:nvSpPr>
      <dsp:spPr>
        <a:xfrm rot="16200000">
          <a:off x="1619798" y="1857711"/>
          <a:ext cx="4586941" cy="871518"/>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465" tIns="37465" rIns="37465" bIns="37465" numCol="1" spcCol="1270" anchor="ctr" anchorCtr="0">
          <a:noAutofit/>
        </a:bodyPr>
        <a:lstStyle/>
        <a:p>
          <a:pPr marL="0" lvl="0" indent="0" algn="ctr" defTabSz="2622550">
            <a:lnSpc>
              <a:spcPct val="90000"/>
            </a:lnSpc>
            <a:spcBef>
              <a:spcPct val="0"/>
            </a:spcBef>
            <a:spcAft>
              <a:spcPct val="35000"/>
            </a:spcAft>
            <a:buNone/>
          </a:pPr>
          <a:r>
            <a:rPr lang="en-US" sz="5900" kern="1200" dirty="0"/>
            <a:t>Statistics</a:t>
          </a:r>
        </a:p>
      </dsp:txBody>
      <dsp:txXfrm>
        <a:off x="1619798" y="1857711"/>
        <a:ext cx="4586941" cy="871518"/>
      </dsp:txXfrm>
    </dsp:sp>
    <dsp:sp modelId="{7CA1718A-8768-47ED-AFA7-1EA0C0C51678}">
      <dsp:nvSpPr>
        <dsp:cNvPr id="0" name=""/>
        <dsp:cNvSpPr/>
      </dsp:nvSpPr>
      <dsp:spPr>
        <a:xfrm>
          <a:off x="4920744" y="1313011"/>
          <a:ext cx="2858581" cy="871518"/>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en-US" sz="4400" kern="1200" dirty="0"/>
            <a:t>Descriptive</a:t>
          </a:r>
        </a:p>
      </dsp:txBody>
      <dsp:txXfrm>
        <a:off x="4920744" y="1313011"/>
        <a:ext cx="2858581" cy="871518"/>
      </dsp:txXfrm>
    </dsp:sp>
    <dsp:sp modelId="{A50D72AE-FF18-4936-BD5F-226D50C4AA74}">
      <dsp:nvSpPr>
        <dsp:cNvPr id="0" name=""/>
        <dsp:cNvSpPr/>
      </dsp:nvSpPr>
      <dsp:spPr>
        <a:xfrm>
          <a:off x="4920744" y="2402410"/>
          <a:ext cx="2858581" cy="871518"/>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en-US" sz="4400" kern="1200" dirty="0"/>
            <a:t>Inferential</a:t>
          </a:r>
        </a:p>
      </dsp:txBody>
      <dsp:txXfrm>
        <a:off x="4920744" y="2402410"/>
        <a:ext cx="2858581" cy="87151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105001" y="1616336"/>
            <a:ext cx="12267590" cy="9682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105001" y="5159636"/>
            <a:ext cx="12267590" cy="9682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05001" y="1781735"/>
            <a:ext cx="12267590" cy="329184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11579058" y="4882708"/>
            <a:ext cx="1297085" cy="129708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261872" y="1718667"/>
            <a:ext cx="11960352" cy="3642970"/>
          </a:xfrm>
        </p:spPr>
        <p:txBody>
          <a:bodyPr anchor="ctr">
            <a:noAutofit/>
          </a:bodyPr>
          <a:lstStyle>
            <a:lvl1pPr algn="l">
              <a:lnSpc>
                <a:spcPct val="85000"/>
              </a:lnSpc>
              <a:defRPr sz="864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283818" y="5266944"/>
            <a:ext cx="9469526" cy="1283818"/>
          </a:xfrm>
        </p:spPr>
        <p:txBody>
          <a:bodyPr>
            <a:normAutofit/>
          </a:bodyPr>
          <a:lstStyle>
            <a:lvl1pPr marL="0" indent="0" algn="l">
              <a:buNone/>
              <a:defRPr sz="2640">
                <a:solidFill>
                  <a:schemeClr val="tx1"/>
                </a:solidFill>
              </a:defRPr>
            </a:lvl1pPr>
            <a:lvl2pPr marL="548640" indent="0" algn="ctr">
              <a:buNone/>
              <a:defRPr sz="2640"/>
            </a:lvl2pPr>
            <a:lvl3pPr marL="1097280" indent="0" algn="ctr">
              <a:buNone/>
              <a:defRPr sz="2640"/>
            </a:lvl3pPr>
            <a:lvl4pPr marL="1645920" indent="0" algn="ctr">
              <a:buNone/>
              <a:defRPr sz="2400"/>
            </a:lvl4pPr>
            <a:lvl5pPr marL="2194560" indent="0" algn="ctr">
              <a:buNone/>
              <a:defRPr sz="2400"/>
            </a:lvl5pPr>
            <a:lvl6pPr marL="2743200" indent="0" algn="ctr">
              <a:buNone/>
              <a:defRPr sz="2400"/>
            </a:lvl6pPr>
            <a:lvl7pPr marL="3291840" indent="0" algn="ctr">
              <a:buNone/>
              <a:defRPr sz="2400"/>
            </a:lvl7pPr>
            <a:lvl8pPr marL="3840480" indent="0" algn="ctr">
              <a:buNone/>
              <a:defRPr sz="2400"/>
            </a:lvl8pPr>
            <a:lvl9pPr marL="438912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511279" y="5147201"/>
            <a:ext cx="1432642" cy="768096"/>
          </a:xfrm>
        </p:spPr>
        <p:txBody>
          <a:bodyPr/>
          <a:lstStyle>
            <a:lvl1pPr>
              <a:defRPr sz="3360" b="1"/>
            </a:lvl1pPr>
          </a:lstStyle>
          <a:p>
            <a:fld id="{17E8C660-C612-44FC-A7EB-D38DCEBCB5E4}" type="slidenum">
              <a:rPr lang="en-US" smtClean="0"/>
              <a:t>‹#›</a:t>
            </a:fld>
            <a:endParaRPr lang="en-US"/>
          </a:p>
        </p:txBody>
      </p:sp>
    </p:spTree>
    <p:extLst>
      <p:ext uri="{BB962C8B-B14F-4D97-AF65-F5344CB8AC3E}">
        <p14:creationId xmlns:p14="http://schemas.microsoft.com/office/powerpoint/2010/main" val="840268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267466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0" y="640080"/>
            <a:ext cx="3063240" cy="67665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80160" y="640080"/>
            <a:ext cx="9006840" cy="67665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22403385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1096529" y="2840511"/>
            <a:ext cx="12436591" cy="41089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460029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610048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5901587"/>
            <a:ext cx="14630400" cy="2328012"/>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0554" y="1470355"/>
            <a:ext cx="11137392" cy="4224528"/>
          </a:xfrm>
        </p:spPr>
        <p:txBody>
          <a:bodyPr anchor="ctr">
            <a:normAutofit/>
          </a:bodyPr>
          <a:lstStyle>
            <a:lvl1pPr>
              <a:lnSpc>
                <a:spcPct val="85000"/>
              </a:lnSpc>
              <a:defRPr sz="8640" b="1"/>
            </a:lvl1pPr>
          </a:lstStyle>
          <a:p>
            <a:r>
              <a:rPr lang="en-US"/>
              <a:t>Click to edit Master title style</a:t>
            </a:r>
            <a:endParaRPr lang="en-US" dirty="0"/>
          </a:p>
        </p:txBody>
      </p:sp>
      <p:sp>
        <p:nvSpPr>
          <p:cNvPr id="3" name="Text Placeholder 2"/>
          <p:cNvSpPr>
            <a:spLocks noGrp="1"/>
          </p:cNvSpPr>
          <p:nvPr>
            <p:ph type="body" idx="1"/>
          </p:nvPr>
        </p:nvSpPr>
        <p:spPr>
          <a:xfrm>
            <a:off x="2598929" y="6024067"/>
            <a:ext cx="10863072" cy="1280160"/>
          </a:xfrm>
        </p:spPr>
        <p:txBody>
          <a:bodyPr anchor="t">
            <a:normAutofit/>
          </a:bodyPr>
          <a:lstStyle>
            <a:lvl1pPr marL="0" indent="0">
              <a:buNone/>
              <a:defRPr sz="240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0312401" y="7527341"/>
            <a:ext cx="3173171" cy="438150"/>
          </a:xfrm>
        </p:spPr>
        <p:txBody>
          <a:bodyPr/>
          <a:lstStyle/>
          <a:p>
            <a:fld id="{97B34786-0A07-4281-A7C3-7630DD8912B6}" type="datetimeFigureOut">
              <a:rPr lang="en-US" smtClean="0"/>
              <a:t>2/8/2025</a:t>
            </a:fld>
            <a:endParaRPr lang="en-US"/>
          </a:p>
        </p:txBody>
      </p:sp>
      <p:sp>
        <p:nvSpPr>
          <p:cNvPr id="5" name="Footer Placeholder 4"/>
          <p:cNvSpPr>
            <a:spLocks noGrp="1"/>
          </p:cNvSpPr>
          <p:nvPr>
            <p:ph type="ftr" sz="quarter" idx="11"/>
          </p:nvPr>
        </p:nvSpPr>
        <p:spPr>
          <a:xfrm>
            <a:off x="2619249" y="7527341"/>
            <a:ext cx="7593178" cy="438150"/>
          </a:xfrm>
        </p:spPr>
        <p:txBody>
          <a:bodyPr/>
          <a:lstStyle/>
          <a:p>
            <a:endParaRPr lang="en-US"/>
          </a:p>
        </p:txBody>
      </p:sp>
      <p:grpSp>
        <p:nvGrpSpPr>
          <p:cNvPr id="8" name="Group 7"/>
          <p:cNvGrpSpPr/>
          <p:nvPr/>
        </p:nvGrpSpPr>
        <p:grpSpPr>
          <a:xfrm>
            <a:off x="1076879" y="2791018"/>
            <a:ext cx="1297085" cy="129708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1012442" y="3007360"/>
            <a:ext cx="1425958" cy="864398"/>
          </a:xfrm>
        </p:spPr>
        <p:txBody>
          <a:bodyPr/>
          <a:lstStyle>
            <a:lvl1pPr>
              <a:defRPr sz="3360"/>
            </a:lvl1pPr>
          </a:lstStyle>
          <a:p>
            <a:fld id="{17E8C660-C612-44FC-A7EB-D38DCEBCB5E4}" type="slidenum">
              <a:rPr lang="en-US" smtClean="0"/>
              <a:t>‹#›</a:t>
            </a:fld>
            <a:endParaRPr lang="en-US"/>
          </a:p>
        </p:txBody>
      </p:sp>
    </p:spTree>
    <p:extLst>
      <p:ext uri="{BB962C8B-B14F-4D97-AF65-F5344CB8AC3E}">
        <p14:creationId xmlns:p14="http://schemas.microsoft.com/office/powerpoint/2010/main" val="2066995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83818" y="2633472"/>
            <a:ext cx="5705856" cy="477316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37069" y="2633472"/>
            <a:ext cx="5705856" cy="477316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B34786-0A07-4281-A7C3-7630DD8912B6}" type="datetimeFigureOut">
              <a:rPr lang="en-US" smtClean="0"/>
              <a:t>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754053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80160" y="2457907"/>
            <a:ext cx="5705856" cy="768096"/>
          </a:xfrm>
        </p:spPr>
        <p:txBody>
          <a:bodyPr anchor="ctr">
            <a:normAutofit/>
          </a:bodyPr>
          <a:lstStyle>
            <a:lvl1pPr marL="0" indent="0">
              <a:buNone/>
              <a:defRPr sz="2400" b="1">
                <a:solidFill>
                  <a:schemeClr val="accent1">
                    <a:lumMod val="75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283818" y="3291840"/>
            <a:ext cx="5705856" cy="395020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37069" y="2457907"/>
            <a:ext cx="5705856" cy="768096"/>
          </a:xfrm>
        </p:spPr>
        <p:txBody>
          <a:bodyPr anchor="ctr">
            <a:normAutofit/>
          </a:bodyPr>
          <a:lstStyle>
            <a:lvl1pPr marL="0" indent="0">
              <a:buNone/>
              <a:defRPr sz="2400" b="1">
                <a:solidFill>
                  <a:schemeClr val="accent1">
                    <a:lumMod val="75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637069" y="3291840"/>
            <a:ext cx="5705856" cy="395020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B34786-0A07-4281-A7C3-7630DD8912B6}" type="datetimeFigureOut">
              <a:rPr lang="en-US" smtClean="0"/>
              <a:t>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4251006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B34786-0A07-4281-A7C3-7630DD8912B6}" type="datetimeFigureOut">
              <a:rPr lang="en-US" smtClean="0"/>
              <a:t>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3127786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B34786-0A07-4281-A7C3-7630DD8912B6}" type="datetimeFigureOut">
              <a:rPr lang="en-US" smtClean="0"/>
              <a:t>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699243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9964489" y="1"/>
            <a:ext cx="4665911" cy="82295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259568" y="822960"/>
            <a:ext cx="3840480" cy="2084832"/>
          </a:xfrm>
        </p:spPr>
        <p:txBody>
          <a:bodyPr anchor="b">
            <a:normAutofit/>
          </a:bodyPr>
          <a:lstStyle>
            <a:lvl1pPr>
              <a:defRPr sz="3840" b="1"/>
            </a:lvl1pPr>
          </a:lstStyle>
          <a:p>
            <a:r>
              <a:rPr lang="en-US"/>
              <a:t>Click to edit Master title style</a:t>
            </a:r>
            <a:endParaRPr lang="en-US" dirty="0"/>
          </a:p>
        </p:txBody>
      </p:sp>
      <p:sp>
        <p:nvSpPr>
          <p:cNvPr id="3" name="Content Placeholder 2"/>
          <p:cNvSpPr>
            <a:spLocks noGrp="1"/>
          </p:cNvSpPr>
          <p:nvPr>
            <p:ph idx="1"/>
          </p:nvPr>
        </p:nvSpPr>
        <p:spPr>
          <a:xfrm>
            <a:off x="1005840" y="822960"/>
            <a:ext cx="8054035" cy="6024067"/>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59568" y="2907792"/>
            <a:ext cx="3840480" cy="3950208"/>
          </a:xfrm>
        </p:spPr>
        <p:txBody>
          <a:bodyPr>
            <a:normAutofit/>
          </a:bodyPr>
          <a:lstStyle>
            <a:lvl1pPr marL="0" indent="0">
              <a:lnSpc>
                <a:spcPct val="100000"/>
              </a:lnSpc>
              <a:spcBef>
                <a:spcPts val="1200"/>
              </a:spcBef>
              <a:buNone/>
              <a:defRPr sz="1680">
                <a:solidFill>
                  <a:schemeClr val="accent1">
                    <a:lumMod val="50000"/>
                  </a:schemeClr>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97B34786-0A07-4281-A7C3-7630DD8912B6}" type="datetimeFigureOut">
              <a:rPr lang="en-US" smtClean="0"/>
              <a:t>2/8/2025</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3682070" y="7475617"/>
            <a:ext cx="548640" cy="54864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3231538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9964489" y="1"/>
            <a:ext cx="4665911" cy="82295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259568" y="822960"/>
            <a:ext cx="3840480" cy="2084832"/>
          </a:xfrm>
        </p:spPr>
        <p:txBody>
          <a:bodyPr anchor="b">
            <a:normAutofit/>
          </a:bodyPr>
          <a:lstStyle>
            <a:lvl1pPr>
              <a:defRPr sz="384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9964488" cy="8229600"/>
          </a:xfrm>
          <a:solidFill>
            <a:schemeClr val="tx2">
              <a:lumMod val="20000"/>
              <a:lumOff val="80000"/>
            </a:schemeClr>
          </a:solidFill>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259568" y="2907792"/>
            <a:ext cx="3840480" cy="3950208"/>
          </a:xfrm>
        </p:spPr>
        <p:txBody>
          <a:bodyPr>
            <a:normAutofit/>
          </a:bodyPr>
          <a:lstStyle>
            <a:lvl1pPr marL="0" indent="0">
              <a:lnSpc>
                <a:spcPct val="100000"/>
              </a:lnSpc>
              <a:spcBef>
                <a:spcPts val="1200"/>
              </a:spcBef>
              <a:buNone/>
              <a:defRPr sz="1680">
                <a:solidFill>
                  <a:schemeClr val="accent1">
                    <a:lumMod val="50000"/>
                  </a:schemeClr>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97B34786-0A07-4281-A7C3-7630DD8912B6}" type="datetimeFigureOut">
              <a:rPr lang="en-US" smtClean="0"/>
              <a:t>2/8/2025</a:t>
            </a:fld>
            <a:endParaRPr lang="en-US"/>
          </a:p>
        </p:txBody>
      </p:sp>
      <p:grpSp>
        <p:nvGrpSpPr>
          <p:cNvPr id="8" name="Group 7"/>
          <p:cNvGrpSpPr>
            <a:grpSpLocks noChangeAspect="1"/>
          </p:cNvGrpSpPr>
          <p:nvPr/>
        </p:nvGrpSpPr>
        <p:grpSpPr>
          <a:xfrm>
            <a:off x="13682070" y="7475617"/>
            <a:ext cx="548640" cy="54864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2763188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83818" y="581558"/>
            <a:ext cx="12070080" cy="193121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83818" y="2545690"/>
            <a:ext cx="12070080" cy="48609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557309" y="7527341"/>
            <a:ext cx="3928262" cy="438150"/>
          </a:xfrm>
          <a:prstGeom prst="rect">
            <a:avLst/>
          </a:prstGeom>
        </p:spPr>
        <p:txBody>
          <a:bodyPr vert="horz" lIns="91440" tIns="45720" rIns="91440" bIns="45720" rtlCol="0" anchor="ctr"/>
          <a:lstStyle>
            <a:lvl1pPr algn="r">
              <a:defRPr sz="1320">
                <a:solidFill>
                  <a:schemeClr val="tx2"/>
                </a:solidFill>
              </a:defRPr>
            </a:lvl1pPr>
          </a:lstStyle>
          <a:p>
            <a:fld id="{97B34786-0A07-4281-A7C3-7630DD8912B6}" type="datetimeFigureOut">
              <a:rPr lang="en-US" smtClean="0"/>
              <a:t>2/8/2025</a:t>
            </a:fld>
            <a:endParaRPr lang="en-US"/>
          </a:p>
        </p:txBody>
      </p:sp>
      <p:sp>
        <p:nvSpPr>
          <p:cNvPr id="5" name="Footer Placeholder 4"/>
          <p:cNvSpPr>
            <a:spLocks noGrp="1"/>
          </p:cNvSpPr>
          <p:nvPr>
            <p:ph type="ftr" sz="quarter" idx="3"/>
          </p:nvPr>
        </p:nvSpPr>
        <p:spPr>
          <a:xfrm>
            <a:off x="1305763" y="7527341"/>
            <a:ext cx="7593178" cy="438150"/>
          </a:xfrm>
          <a:prstGeom prst="rect">
            <a:avLst/>
          </a:prstGeom>
        </p:spPr>
        <p:txBody>
          <a:bodyPr vert="horz" lIns="91440" tIns="45720" rIns="91440" bIns="45720" rtlCol="0" anchor="ctr"/>
          <a:lstStyle>
            <a:lvl1pPr algn="l">
              <a:defRPr sz="1320">
                <a:solidFill>
                  <a:schemeClr val="tx2"/>
                </a:solidFill>
              </a:defRPr>
            </a:lvl1pPr>
          </a:lstStyle>
          <a:p>
            <a:endParaRPr lang="en-US"/>
          </a:p>
        </p:txBody>
      </p:sp>
      <p:grpSp>
        <p:nvGrpSpPr>
          <p:cNvPr id="7" name="Group 6"/>
          <p:cNvGrpSpPr>
            <a:grpSpLocks noChangeAspect="1"/>
          </p:cNvGrpSpPr>
          <p:nvPr/>
        </p:nvGrpSpPr>
        <p:grpSpPr>
          <a:xfrm>
            <a:off x="13682070" y="7475617"/>
            <a:ext cx="548640" cy="54864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3573354" y="7527341"/>
            <a:ext cx="768096" cy="438150"/>
          </a:xfrm>
          <a:prstGeom prst="rect">
            <a:avLst/>
          </a:prstGeom>
        </p:spPr>
        <p:txBody>
          <a:bodyPr vert="horz" lIns="91440" tIns="45720" rIns="91440" bIns="45720" rtlCol="0" anchor="ctr"/>
          <a:lstStyle>
            <a:lvl1pPr algn="ctr">
              <a:defRPr sz="1680" b="1">
                <a:solidFill>
                  <a:srgbClr val="FFFFFF"/>
                </a:solidFill>
                <a:latin typeface="+mn-lt"/>
              </a:defRPr>
            </a:lvl1pPr>
          </a:lstStyle>
          <a:p>
            <a:fld id="{17E8C660-C612-44FC-A7EB-D38DCEBCB5E4}" type="slidenum">
              <a:rPr lang="en-US" smtClean="0"/>
              <a:t>‹#›</a:t>
            </a:fld>
            <a:endParaRPr lang="en-US"/>
          </a:p>
        </p:txBody>
      </p:sp>
    </p:spTree>
    <p:extLst>
      <p:ext uri="{BB962C8B-B14F-4D97-AF65-F5344CB8AC3E}">
        <p14:creationId xmlns:p14="http://schemas.microsoft.com/office/powerpoint/2010/main" val="1672081894"/>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1" r:id="rId8"/>
    <p:sldLayoutId id="2147483952" r:id="rId9"/>
    <p:sldLayoutId id="2147483953" r:id="rId10"/>
    <p:sldLayoutId id="2147483954" r:id="rId11"/>
    <p:sldLayoutId id="2147483955" r:id="rId12"/>
  </p:sldLayoutIdLst>
  <p:txStyles>
    <p:titleStyle>
      <a:lvl1pPr algn="l" defTabSz="1097280" rtl="0" eaLnBrk="1" latinLnBrk="0" hangingPunct="1">
        <a:lnSpc>
          <a:spcPct val="90000"/>
        </a:lnSpc>
        <a:spcBef>
          <a:spcPct val="0"/>
        </a:spcBef>
        <a:buNone/>
        <a:defRPr sz="5760" b="1" kern="1200" cap="none"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219456" indent="-219456" algn="l" defTabSz="1097280" rtl="0" eaLnBrk="1" latinLnBrk="0" hangingPunct="1">
        <a:lnSpc>
          <a:spcPct val="90000"/>
        </a:lnSpc>
        <a:spcBef>
          <a:spcPts val="1440"/>
        </a:spcBef>
        <a:buClr>
          <a:schemeClr val="accent1">
            <a:lumMod val="75000"/>
          </a:schemeClr>
        </a:buClr>
        <a:buSzPct val="85000"/>
        <a:buFont typeface="Wingdings" pitchFamily="2" charset="2"/>
        <a:buChar char="§"/>
        <a:defRPr sz="2400" kern="1200">
          <a:solidFill>
            <a:schemeClr val="tx1"/>
          </a:solidFill>
          <a:latin typeface="+mn-lt"/>
          <a:ea typeface="+mn-ea"/>
          <a:cs typeface="+mn-cs"/>
        </a:defRPr>
      </a:lvl1pPr>
      <a:lvl2pPr marL="548640"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2160" kern="1200">
          <a:solidFill>
            <a:schemeClr val="tx1"/>
          </a:solidFill>
          <a:latin typeface="+mn-lt"/>
          <a:ea typeface="+mn-ea"/>
          <a:cs typeface="+mn-cs"/>
        </a:defRPr>
      </a:lvl2pPr>
      <a:lvl3pPr marL="877824"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3pPr>
      <a:lvl4pPr marL="1207008"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4pPr>
      <a:lvl5pPr marL="1536192"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5pPr>
      <a:lvl6pPr marL="192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6pPr>
      <a:lvl7pPr marL="228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7pPr>
      <a:lvl8pPr marL="264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8pPr>
      <a:lvl9pPr marL="300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1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77CF5-3C95-AAF0-49D3-19592429AF78}"/>
              </a:ext>
            </a:extLst>
          </p:cNvPr>
          <p:cNvSpPr>
            <a:spLocks noGrp="1"/>
          </p:cNvSpPr>
          <p:nvPr>
            <p:ph type="ctrTitle"/>
          </p:nvPr>
        </p:nvSpPr>
        <p:spPr/>
        <p:txBody>
          <a:bodyPr/>
          <a:lstStyle/>
          <a:p>
            <a:r>
              <a:rPr lang="en-US" dirty="0"/>
              <a:t>Introduction to statistics</a:t>
            </a:r>
          </a:p>
        </p:txBody>
      </p:sp>
      <p:sp>
        <p:nvSpPr>
          <p:cNvPr id="3" name="Subtitle 2">
            <a:extLst>
              <a:ext uri="{FF2B5EF4-FFF2-40B4-BE49-F238E27FC236}">
                <a16:creationId xmlns:a16="http://schemas.microsoft.com/office/drawing/2014/main" id="{46A31D8B-481D-6C23-2D0E-A549CC4861B0}"/>
              </a:ext>
            </a:extLst>
          </p:cNvPr>
          <p:cNvSpPr>
            <a:spLocks noGrp="1"/>
          </p:cNvSpPr>
          <p:nvPr>
            <p:ph type="subTitle" idx="1"/>
          </p:nvPr>
        </p:nvSpPr>
        <p:spPr/>
        <p:txBody>
          <a:bodyPr>
            <a:normAutofit/>
          </a:bodyPr>
          <a:lstStyle/>
          <a:p>
            <a:r>
              <a:rPr lang="en-US" dirty="0"/>
              <a:t>Md. Ismail Hossain Riday</a:t>
            </a:r>
          </a:p>
        </p:txBody>
      </p:sp>
    </p:spTree>
    <p:extLst>
      <p:ext uri="{BB962C8B-B14F-4D97-AF65-F5344CB8AC3E}">
        <p14:creationId xmlns:p14="http://schemas.microsoft.com/office/powerpoint/2010/main" val="4198927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Types of Statistics</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pPr marL="0" indent="0">
              <a:buNone/>
            </a:pPr>
            <a:r>
              <a:rPr lang="en-US" sz="3200" dirty="0"/>
              <a:t> </a:t>
            </a:r>
          </a:p>
        </p:txBody>
      </p:sp>
      <p:graphicFrame>
        <p:nvGraphicFramePr>
          <p:cNvPr id="5" name="Diagram 4">
            <a:extLst>
              <a:ext uri="{FF2B5EF4-FFF2-40B4-BE49-F238E27FC236}">
                <a16:creationId xmlns:a16="http://schemas.microsoft.com/office/drawing/2014/main" id="{6B26158C-D710-7A0D-C3D1-54EF73155721}"/>
              </a:ext>
            </a:extLst>
          </p:cNvPr>
          <p:cNvGraphicFramePr/>
          <p:nvPr/>
        </p:nvGraphicFramePr>
        <p:xfrm>
          <a:off x="-1451241" y="2152081"/>
          <a:ext cx="11256836" cy="45869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628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Types of Statistics</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pPr marL="0" indent="0">
              <a:buNone/>
            </a:pPr>
            <a:r>
              <a:rPr lang="en-US" sz="3200" dirty="0"/>
              <a:t> </a:t>
            </a:r>
          </a:p>
        </p:txBody>
      </p:sp>
      <p:graphicFrame>
        <p:nvGraphicFramePr>
          <p:cNvPr id="5" name="Diagram 4">
            <a:extLst>
              <a:ext uri="{FF2B5EF4-FFF2-40B4-BE49-F238E27FC236}">
                <a16:creationId xmlns:a16="http://schemas.microsoft.com/office/drawing/2014/main" id="{6B26158C-D710-7A0D-C3D1-54EF73155721}"/>
              </a:ext>
            </a:extLst>
          </p:cNvPr>
          <p:cNvGraphicFramePr/>
          <p:nvPr/>
        </p:nvGraphicFramePr>
        <p:xfrm>
          <a:off x="-1451241" y="2152081"/>
          <a:ext cx="11256836" cy="45869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1135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562414-9CE7-89FF-BCDE-DAF15BF3FA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B2E50A-BD7C-EA26-124F-A6B1E0D9F559}"/>
              </a:ext>
            </a:extLst>
          </p:cNvPr>
          <p:cNvSpPr>
            <a:spLocks noGrp="1"/>
          </p:cNvSpPr>
          <p:nvPr>
            <p:ph type="title"/>
          </p:nvPr>
        </p:nvSpPr>
        <p:spPr>
          <a:xfrm>
            <a:off x="1283818" y="97470"/>
            <a:ext cx="12070080" cy="1931213"/>
          </a:xfrm>
        </p:spPr>
        <p:txBody>
          <a:bodyPr/>
          <a:lstStyle/>
          <a:p>
            <a:r>
              <a:rPr lang="en-US" dirty="0"/>
              <a:t>Types of Statistics</a:t>
            </a:r>
          </a:p>
        </p:txBody>
      </p:sp>
      <p:sp>
        <p:nvSpPr>
          <p:cNvPr id="3" name="Content Placeholder 2">
            <a:extLst>
              <a:ext uri="{FF2B5EF4-FFF2-40B4-BE49-F238E27FC236}">
                <a16:creationId xmlns:a16="http://schemas.microsoft.com/office/drawing/2014/main" id="{1E128284-E761-3E7D-B089-74E9B1EF7473}"/>
              </a:ext>
            </a:extLst>
          </p:cNvPr>
          <p:cNvSpPr>
            <a:spLocks noGrp="1"/>
          </p:cNvSpPr>
          <p:nvPr>
            <p:ph sz="quarter" idx="13"/>
          </p:nvPr>
        </p:nvSpPr>
        <p:spPr>
          <a:xfrm>
            <a:off x="1096529" y="2123351"/>
            <a:ext cx="12436591" cy="4108928"/>
          </a:xfrm>
        </p:spPr>
        <p:txBody>
          <a:bodyPr>
            <a:normAutofit/>
          </a:bodyPr>
          <a:lstStyle/>
          <a:p>
            <a:pPr marL="0" indent="0">
              <a:buNone/>
            </a:pPr>
            <a:r>
              <a:rPr lang="en-US" sz="3200" dirty="0"/>
              <a:t> </a:t>
            </a:r>
          </a:p>
        </p:txBody>
      </p:sp>
      <p:graphicFrame>
        <p:nvGraphicFramePr>
          <p:cNvPr id="5" name="Diagram 4">
            <a:extLst>
              <a:ext uri="{FF2B5EF4-FFF2-40B4-BE49-F238E27FC236}">
                <a16:creationId xmlns:a16="http://schemas.microsoft.com/office/drawing/2014/main" id="{C3AFADDE-FE72-4AF6-57FD-4E2CE74395FE}"/>
              </a:ext>
            </a:extLst>
          </p:cNvPr>
          <p:cNvGraphicFramePr/>
          <p:nvPr/>
        </p:nvGraphicFramePr>
        <p:xfrm>
          <a:off x="-1451241" y="2152081"/>
          <a:ext cx="11256836" cy="45869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3D7F81BE-F8D1-42F8-EB9B-692BA66CCCBF}"/>
              </a:ext>
            </a:extLst>
          </p:cNvPr>
          <p:cNvSpPr txBox="1"/>
          <p:nvPr/>
        </p:nvSpPr>
        <p:spPr>
          <a:xfrm>
            <a:off x="6422863" y="4769214"/>
            <a:ext cx="7920666" cy="369332"/>
          </a:xfrm>
          <a:prstGeom prst="rect">
            <a:avLst/>
          </a:prstGeom>
          <a:noFill/>
        </p:spPr>
        <p:txBody>
          <a:bodyPr wrap="square" rtlCol="0">
            <a:spAutoFit/>
          </a:bodyPr>
          <a:lstStyle/>
          <a:p>
            <a:pPr algn="just"/>
            <a:r>
              <a:rPr lang="en-US" b="1" dirty="0">
                <a:ea typeface="Calibri" panose="020F0502020204030204" pitchFamily="34" charset="0"/>
              </a:rPr>
              <a:t>Work with sample data to make a conclusion about the population.</a:t>
            </a:r>
            <a:endParaRPr lang="en-US" b="1" dirty="0"/>
          </a:p>
        </p:txBody>
      </p:sp>
      <p:sp>
        <p:nvSpPr>
          <p:cNvPr id="4" name="TextBox 3">
            <a:extLst>
              <a:ext uri="{FF2B5EF4-FFF2-40B4-BE49-F238E27FC236}">
                <a16:creationId xmlns:a16="http://schemas.microsoft.com/office/drawing/2014/main" id="{849988CD-DF1D-B075-9932-373B847F50AF}"/>
              </a:ext>
            </a:extLst>
          </p:cNvPr>
          <p:cNvSpPr txBox="1"/>
          <p:nvPr/>
        </p:nvSpPr>
        <p:spPr>
          <a:xfrm>
            <a:off x="6422863" y="3406583"/>
            <a:ext cx="7920666" cy="923330"/>
          </a:xfrm>
          <a:prstGeom prst="rect">
            <a:avLst/>
          </a:prstGeom>
          <a:noFill/>
        </p:spPr>
        <p:txBody>
          <a:bodyPr wrap="square" rtlCol="0">
            <a:spAutoFit/>
          </a:bodyPr>
          <a:lstStyle/>
          <a:p>
            <a:pPr algn="just"/>
            <a:r>
              <a:rPr lang="en-US" sz="1800" b="1" dirty="0">
                <a:effectLst/>
                <a:ea typeface="Calibri" panose="020F0502020204030204" pitchFamily="34" charset="0"/>
              </a:rPr>
              <a:t>Which used to summarize, organize, and present a set of data/observations in a meaningful way (e.g., tables, graphs, numerical summaries). </a:t>
            </a:r>
            <a:endParaRPr lang="en-US" b="1" dirty="0"/>
          </a:p>
        </p:txBody>
      </p:sp>
      <p:sp>
        <p:nvSpPr>
          <p:cNvPr id="7" name="Arrow: Down 6">
            <a:extLst>
              <a:ext uri="{FF2B5EF4-FFF2-40B4-BE49-F238E27FC236}">
                <a16:creationId xmlns:a16="http://schemas.microsoft.com/office/drawing/2014/main" id="{087D3EE3-3E51-531F-941A-B44DAB64B6BD}"/>
              </a:ext>
            </a:extLst>
          </p:cNvPr>
          <p:cNvSpPr/>
          <p:nvPr/>
        </p:nvSpPr>
        <p:spPr>
          <a:xfrm>
            <a:off x="7877924" y="4435159"/>
            <a:ext cx="428844" cy="369332"/>
          </a:xfrm>
          <a:prstGeom prst="downArrow">
            <a:avLst/>
          </a:prstGeom>
          <a:solidFill>
            <a:srgbClr val="FFC000"/>
          </a:solidFill>
          <a:ln w="1905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Arrow: Down 7">
            <a:extLst>
              <a:ext uri="{FF2B5EF4-FFF2-40B4-BE49-F238E27FC236}">
                <a16:creationId xmlns:a16="http://schemas.microsoft.com/office/drawing/2014/main" id="{5A315783-D494-5EFA-399E-03D7FBA98E2C}"/>
              </a:ext>
            </a:extLst>
          </p:cNvPr>
          <p:cNvSpPr/>
          <p:nvPr/>
        </p:nvSpPr>
        <p:spPr>
          <a:xfrm>
            <a:off x="12925054" y="4435159"/>
            <a:ext cx="428844" cy="369332"/>
          </a:xfrm>
          <a:prstGeom prst="downArrow">
            <a:avLst/>
          </a:prstGeom>
          <a:solidFill>
            <a:srgbClr val="FFC000"/>
          </a:solidFill>
          <a:ln w="1905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0995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Population &amp; Sample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r>
              <a:rPr lang="en-US" sz="3200" dirty="0"/>
              <a:t>A </a:t>
            </a:r>
            <a:r>
              <a:rPr lang="en-US" sz="3200" dirty="0">
                <a:solidFill>
                  <a:srgbClr val="FF0000"/>
                </a:solidFill>
              </a:rPr>
              <a:t>population</a:t>
            </a:r>
            <a:r>
              <a:rPr lang="en-US" sz="3200" dirty="0"/>
              <a:t> is the entire collection of individuals, objects.</a:t>
            </a:r>
          </a:p>
          <a:p>
            <a:endParaRPr lang="en-US" sz="3200" dirty="0"/>
          </a:p>
          <a:p>
            <a:r>
              <a:rPr lang="en-US" sz="3200" dirty="0"/>
              <a:t>A small but representative part of the population is called </a:t>
            </a:r>
            <a:r>
              <a:rPr lang="en-US" sz="3200" dirty="0">
                <a:solidFill>
                  <a:srgbClr val="FF0000"/>
                </a:solidFill>
              </a:rPr>
              <a:t>sample</a:t>
            </a:r>
            <a:r>
              <a:rPr lang="en-US" sz="3200" dirty="0"/>
              <a:t>.</a:t>
            </a:r>
          </a:p>
          <a:p>
            <a:endParaRPr lang="en-US" sz="3200" dirty="0"/>
          </a:p>
          <a:p>
            <a:endParaRPr lang="en-US" sz="3200" dirty="0"/>
          </a:p>
        </p:txBody>
      </p:sp>
      <p:sp>
        <p:nvSpPr>
          <p:cNvPr id="5" name="Oval 4">
            <a:extLst>
              <a:ext uri="{FF2B5EF4-FFF2-40B4-BE49-F238E27FC236}">
                <a16:creationId xmlns:a16="http://schemas.microsoft.com/office/drawing/2014/main" id="{BCE22DE5-CC4A-02D8-EB72-19DF26D16401}"/>
              </a:ext>
            </a:extLst>
          </p:cNvPr>
          <p:cNvSpPr/>
          <p:nvPr/>
        </p:nvSpPr>
        <p:spPr>
          <a:xfrm>
            <a:off x="3101788" y="4410635"/>
            <a:ext cx="3155577" cy="3155577"/>
          </a:xfrm>
          <a:prstGeom prst="ellipse">
            <a:avLst/>
          </a:prstGeom>
          <a:solidFill>
            <a:srgbClr val="FFC000"/>
          </a:solidFill>
          <a:ln w="1905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7E9D468D-16BB-5CD6-76B8-BC2E2363A699}"/>
              </a:ext>
            </a:extLst>
          </p:cNvPr>
          <p:cNvSpPr/>
          <p:nvPr/>
        </p:nvSpPr>
        <p:spPr>
          <a:xfrm>
            <a:off x="4697506" y="5038165"/>
            <a:ext cx="1093694" cy="986117"/>
          </a:xfrm>
          <a:prstGeom prst="rect">
            <a:avLst/>
          </a:prstGeom>
          <a:solidFill>
            <a:srgbClr val="00B050"/>
          </a:solidFill>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3F63CBD-66AE-7490-778E-932FC5A482C0}"/>
              </a:ext>
            </a:extLst>
          </p:cNvPr>
          <p:cNvSpPr/>
          <p:nvPr/>
        </p:nvSpPr>
        <p:spPr>
          <a:xfrm>
            <a:off x="7826189" y="5002306"/>
            <a:ext cx="1093694" cy="986117"/>
          </a:xfrm>
          <a:prstGeom prst="rect">
            <a:avLst/>
          </a:prstGeom>
          <a:solidFill>
            <a:srgbClr val="00B050"/>
          </a:solidFill>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9" name="Straight Arrow Connector 8">
            <a:extLst>
              <a:ext uri="{FF2B5EF4-FFF2-40B4-BE49-F238E27FC236}">
                <a16:creationId xmlns:a16="http://schemas.microsoft.com/office/drawing/2014/main" id="{8AF708FE-539F-41EC-576D-255C3C2DA191}"/>
              </a:ext>
            </a:extLst>
          </p:cNvPr>
          <p:cNvCxnSpPr>
            <a:cxnSpLocks/>
          </p:cNvCxnSpPr>
          <p:nvPr/>
        </p:nvCxnSpPr>
        <p:spPr>
          <a:xfrm>
            <a:off x="5809129" y="5531223"/>
            <a:ext cx="2061883" cy="0"/>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0" name="Left Brace 9">
            <a:extLst>
              <a:ext uri="{FF2B5EF4-FFF2-40B4-BE49-F238E27FC236}">
                <a16:creationId xmlns:a16="http://schemas.microsoft.com/office/drawing/2014/main" id="{55D77F6A-2EAD-DE3E-BE09-8A43A2B57894}"/>
              </a:ext>
            </a:extLst>
          </p:cNvPr>
          <p:cNvSpPr/>
          <p:nvPr/>
        </p:nvSpPr>
        <p:spPr>
          <a:xfrm>
            <a:off x="2796989" y="4410635"/>
            <a:ext cx="331694" cy="3155577"/>
          </a:xfrm>
          <a:prstGeom prst="leftBrace">
            <a:avLst/>
          </a:prstGeom>
          <a:ln w="1905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7359F313-E3B9-F02B-D5EC-2024F0016E56}"/>
              </a:ext>
            </a:extLst>
          </p:cNvPr>
          <p:cNvSpPr txBox="1"/>
          <p:nvPr/>
        </p:nvSpPr>
        <p:spPr>
          <a:xfrm>
            <a:off x="1344712" y="5755344"/>
            <a:ext cx="1456617" cy="400110"/>
          </a:xfrm>
          <a:prstGeom prst="rect">
            <a:avLst/>
          </a:prstGeom>
          <a:noFill/>
        </p:spPr>
        <p:txBody>
          <a:bodyPr wrap="none" rtlCol="0">
            <a:spAutoFit/>
          </a:bodyPr>
          <a:lstStyle/>
          <a:p>
            <a:r>
              <a:rPr lang="en-US" sz="2000" b="1" dirty="0"/>
              <a:t>Population</a:t>
            </a:r>
          </a:p>
        </p:txBody>
      </p:sp>
      <p:sp>
        <p:nvSpPr>
          <p:cNvPr id="12" name="Right Brace 11">
            <a:extLst>
              <a:ext uri="{FF2B5EF4-FFF2-40B4-BE49-F238E27FC236}">
                <a16:creationId xmlns:a16="http://schemas.microsoft.com/office/drawing/2014/main" id="{54E14964-C94D-F627-DB79-DCCC6C53D0F4}"/>
              </a:ext>
            </a:extLst>
          </p:cNvPr>
          <p:cNvSpPr/>
          <p:nvPr/>
        </p:nvSpPr>
        <p:spPr>
          <a:xfrm>
            <a:off x="8919883" y="5002305"/>
            <a:ext cx="519953" cy="1021977"/>
          </a:xfrm>
          <a:prstGeom prst="rightBrace">
            <a:avLst/>
          </a:prstGeom>
          <a:ln w="28575">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4" name="TextBox 13">
            <a:extLst>
              <a:ext uri="{FF2B5EF4-FFF2-40B4-BE49-F238E27FC236}">
                <a16:creationId xmlns:a16="http://schemas.microsoft.com/office/drawing/2014/main" id="{478F8DA7-0FC5-0217-E670-C8D77ACA3E41}"/>
              </a:ext>
            </a:extLst>
          </p:cNvPr>
          <p:cNvSpPr txBox="1"/>
          <p:nvPr/>
        </p:nvSpPr>
        <p:spPr>
          <a:xfrm>
            <a:off x="9484662" y="5298141"/>
            <a:ext cx="1045479" cy="400110"/>
          </a:xfrm>
          <a:prstGeom prst="rect">
            <a:avLst/>
          </a:prstGeom>
          <a:noFill/>
        </p:spPr>
        <p:txBody>
          <a:bodyPr wrap="none" rtlCol="0">
            <a:spAutoFit/>
          </a:bodyPr>
          <a:lstStyle/>
          <a:p>
            <a:r>
              <a:rPr lang="en-US" sz="2000" b="1" dirty="0"/>
              <a:t>Sample</a:t>
            </a:r>
          </a:p>
        </p:txBody>
      </p:sp>
      <p:sp>
        <p:nvSpPr>
          <p:cNvPr id="4" name="Rectangle 3">
            <a:extLst>
              <a:ext uri="{FF2B5EF4-FFF2-40B4-BE49-F238E27FC236}">
                <a16:creationId xmlns:a16="http://schemas.microsoft.com/office/drawing/2014/main" id="{00C23F94-049A-00BC-B23A-CC295ABCDDCC}"/>
              </a:ext>
            </a:extLst>
          </p:cNvPr>
          <p:cNvSpPr/>
          <p:nvPr/>
        </p:nvSpPr>
        <p:spPr>
          <a:xfrm>
            <a:off x="3735449" y="6232279"/>
            <a:ext cx="1093694" cy="986117"/>
          </a:xfrm>
          <a:prstGeom prst="rect">
            <a:avLst/>
          </a:prstGeom>
          <a:solidFill>
            <a:srgbClr val="00B050"/>
          </a:solidFill>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9E9C9CA1-266A-409B-3E2E-6AA93B7DE474}"/>
              </a:ext>
            </a:extLst>
          </p:cNvPr>
          <p:cNvCxnSpPr>
            <a:cxnSpLocks/>
            <a:stCxn id="4" idx="3"/>
            <a:endCxn id="7" idx="1"/>
          </p:cNvCxnSpPr>
          <p:nvPr/>
        </p:nvCxnSpPr>
        <p:spPr>
          <a:xfrm flipV="1">
            <a:off x="4829143" y="5495365"/>
            <a:ext cx="2997046" cy="1229973"/>
          </a:xfrm>
          <a:prstGeom prst="straightConnector1">
            <a:avLst/>
          </a:prstGeom>
          <a:ln w="76200">
            <a:solidFill>
              <a:srgbClr val="FF00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94175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down)">
                                      <p:cBhvr>
                                        <p:cTn id="30" dur="500"/>
                                        <p:tgtEl>
                                          <p:spTgt spid="4"/>
                                        </p:tgtEl>
                                      </p:cBhvr>
                                    </p:animEffect>
                                  </p:childTnLst>
                                </p:cTn>
                              </p:par>
                              <p:par>
                                <p:cTn id="31" presetID="22" presetClass="entr" presetSubtype="4" fill="hold"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down)">
                                      <p:cBhvr>
                                        <p:cTn id="33" dur="500"/>
                                        <p:tgtEl>
                                          <p:spTgt spid="8"/>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ipe(down)">
                                      <p:cBhvr>
                                        <p:cTn id="36" dur="500"/>
                                        <p:tgtEl>
                                          <p:spTgt spid="6"/>
                                        </p:tgtEl>
                                      </p:cBhvr>
                                    </p:animEffect>
                                  </p:childTnLst>
                                </p:cTn>
                              </p:par>
                              <p:par>
                                <p:cTn id="37" presetID="22" presetClass="entr" presetSubtype="4" fill="hold"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down)">
                                      <p:cBhvr>
                                        <p:cTn id="39" dur="500"/>
                                        <p:tgtEl>
                                          <p:spTgt spid="9"/>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down)">
                                      <p:cBhvr>
                                        <p:cTn id="42" dur="500"/>
                                        <p:tgtEl>
                                          <p:spTgt spid="7"/>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wipe(down)">
                                      <p:cBhvr>
                                        <p:cTn id="45" dur="500"/>
                                        <p:tgtEl>
                                          <p:spTgt spid="12"/>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animBg="1"/>
      <p:bldP spid="10" grpId="0" animBg="1"/>
      <p:bldP spid="11" grpId="0"/>
      <p:bldP spid="12" grpId="0" animBg="1"/>
      <p:bldP spid="14" grpId="0"/>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18A9CA-6D74-C799-ED13-4702513F0E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ECB4F1-DFDD-49EA-7203-52A597B7D35D}"/>
              </a:ext>
            </a:extLst>
          </p:cNvPr>
          <p:cNvSpPr>
            <a:spLocks noGrp="1"/>
          </p:cNvSpPr>
          <p:nvPr>
            <p:ph type="title"/>
          </p:nvPr>
        </p:nvSpPr>
        <p:spPr>
          <a:xfrm>
            <a:off x="1283818" y="97470"/>
            <a:ext cx="12070080" cy="1931213"/>
          </a:xfrm>
        </p:spPr>
        <p:txBody>
          <a:bodyPr/>
          <a:lstStyle/>
          <a:p>
            <a:r>
              <a:rPr lang="en-US" dirty="0"/>
              <a:t>Population &amp; Sample</a:t>
            </a:r>
          </a:p>
        </p:txBody>
      </p:sp>
      <p:sp>
        <p:nvSpPr>
          <p:cNvPr id="3" name="Content Placeholder 2">
            <a:extLst>
              <a:ext uri="{FF2B5EF4-FFF2-40B4-BE49-F238E27FC236}">
                <a16:creationId xmlns:a16="http://schemas.microsoft.com/office/drawing/2014/main" id="{547819A6-6F5F-A8EE-8E4B-EAAA9F15A9CC}"/>
              </a:ext>
            </a:extLst>
          </p:cNvPr>
          <p:cNvSpPr>
            <a:spLocks noGrp="1"/>
          </p:cNvSpPr>
          <p:nvPr>
            <p:ph sz="quarter" idx="13"/>
          </p:nvPr>
        </p:nvSpPr>
        <p:spPr>
          <a:xfrm>
            <a:off x="1096529" y="2123350"/>
            <a:ext cx="12436591" cy="5863653"/>
          </a:xfrm>
        </p:spPr>
        <p:txBody>
          <a:bodyPr>
            <a:normAutofit/>
          </a:bodyPr>
          <a:lstStyle/>
          <a:p>
            <a:pPr algn="just"/>
            <a:r>
              <a:rPr lang="en-US" sz="3200" dirty="0"/>
              <a:t>A researcher wants to analyze the average income of households in a city. To do this, they collect income data from 1,000 randomly selected households across different neighborhoods.</a:t>
            </a:r>
          </a:p>
          <a:p>
            <a:pPr algn="just"/>
            <a:endParaRPr lang="en-US" sz="3200" dirty="0"/>
          </a:p>
          <a:p>
            <a:pPr marL="514350" indent="-514350" algn="just">
              <a:buFont typeface="+mj-lt"/>
              <a:buAutoNum type="alphaLcParenR"/>
            </a:pPr>
            <a:r>
              <a:rPr lang="en-US" sz="3200" dirty="0"/>
              <a:t>Identify the population from the given scenario.</a:t>
            </a:r>
          </a:p>
          <a:p>
            <a:pPr marL="514350" indent="-514350" algn="just">
              <a:buFont typeface="+mj-lt"/>
              <a:buAutoNum type="alphaLcParenR"/>
            </a:pPr>
            <a:endParaRPr lang="en-US" sz="3200" dirty="0"/>
          </a:p>
          <a:p>
            <a:pPr marL="514350" indent="-514350" algn="just">
              <a:buFont typeface="+mj-lt"/>
              <a:buAutoNum type="alphaLcParenR"/>
            </a:pPr>
            <a:endParaRPr lang="en-US" sz="3200" dirty="0"/>
          </a:p>
          <a:p>
            <a:pPr marL="514350" indent="-514350" algn="just">
              <a:buFont typeface="+mj-lt"/>
              <a:buAutoNum type="alphaLcParenR"/>
            </a:pPr>
            <a:r>
              <a:rPr lang="en-US" sz="3200" dirty="0"/>
              <a:t>Identify the sample from the given scenario.</a:t>
            </a:r>
          </a:p>
        </p:txBody>
      </p:sp>
      <p:sp>
        <p:nvSpPr>
          <p:cNvPr id="13" name="TextBox 12">
            <a:extLst>
              <a:ext uri="{FF2B5EF4-FFF2-40B4-BE49-F238E27FC236}">
                <a16:creationId xmlns:a16="http://schemas.microsoft.com/office/drawing/2014/main" id="{44B30FDA-ED52-8954-C02C-B10771C713CA}"/>
              </a:ext>
            </a:extLst>
          </p:cNvPr>
          <p:cNvSpPr txBox="1"/>
          <p:nvPr/>
        </p:nvSpPr>
        <p:spPr>
          <a:xfrm>
            <a:off x="3661332" y="4896556"/>
            <a:ext cx="9871788" cy="584775"/>
          </a:xfrm>
          <a:custGeom>
            <a:avLst/>
            <a:gdLst>
              <a:gd name="connsiteX0" fmla="*/ 0 w 9871788"/>
              <a:gd name="connsiteY0" fmla="*/ 0 h 584775"/>
              <a:gd name="connsiteX1" fmla="*/ 580693 w 9871788"/>
              <a:gd name="connsiteY1" fmla="*/ 0 h 584775"/>
              <a:gd name="connsiteX2" fmla="*/ 1062669 w 9871788"/>
              <a:gd name="connsiteY2" fmla="*/ 0 h 584775"/>
              <a:gd name="connsiteX3" fmla="*/ 1742080 w 9871788"/>
              <a:gd name="connsiteY3" fmla="*/ 0 h 584775"/>
              <a:gd name="connsiteX4" fmla="*/ 2322774 w 9871788"/>
              <a:gd name="connsiteY4" fmla="*/ 0 h 584775"/>
              <a:gd name="connsiteX5" fmla="*/ 2903467 w 9871788"/>
              <a:gd name="connsiteY5" fmla="*/ 0 h 584775"/>
              <a:gd name="connsiteX6" fmla="*/ 3681596 w 9871788"/>
              <a:gd name="connsiteY6" fmla="*/ 0 h 584775"/>
              <a:gd name="connsiteX7" fmla="*/ 4064854 w 9871788"/>
              <a:gd name="connsiteY7" fmla="*/ 0 h 584775"/>
              <a:gd name="connsiteX8" fmla="*/ 4546829 w 9871788"/>
              <a:gd name="connsiteY8" fmla="*/ 0 h 584775"/>
              <a:gd name="connsiteX9" fmla="*/ 5324959 w 9871788"/>
              <a:gd name="connsiteY9" fmla="*/ 0 h 584775"/>
              <a:gd name="connsiteX10" fmla="*/ 6103088 w 9871788"/>
              <a:gd name="connsiteY10" fmla="*/ 0 h 584775"/>
              <a:gd name="connsiteX11" fmla="*/ 6683781 w 9871788"/>
              <a:gd name="connsiteY11" fmla="*/ 0 h 584775"/>
              <a:gd name="connsiteX12" fmla="*/ 6968321 w 9871788"/>
              <a:gd name="connsiteY12" fmla="*/ 0 h 584775"/>
              <a:gd name="connsiteX13" fmla="*/ 7450296 w 9871788"/>
              <a:gd name="connsiteY13" fmla="*/ 0 h 584775"/>
              <a:gd name="connsiteX14" fmla="*/ 8228426 w 9871788"/>
              <a:gd name="connsiteY14" fmla="*/ 0 h 584775"/>
              <a:gd name="connsiteX15" fmla="*/ 9006555 w 9871788"/>
              <a:gd name="connsiteY15" fmla="*/ 0 h 584775"/>
              <a:gd name="connsiteX16" fmla="*/ 9871788 w 9871788"/>
              <a:gd name="connsiteY16" fmla="*/ 0 h 584775"/>
              <a:gd name="connsiteX17" fmla="*/ 9871788 w 9871788"/>
              <a:gd name="connsiteY17" fmla="*/ 584775 h 584775"/>
              <a:gd name="connsiteX18" fmla="*/ 9488530 w 9871788"/>
              <a:gd name="connsiteY18" fmla="*/ 584775 h 584775"/>
              <a:gd name="connsiteX19" fmla="*/ 8710401 w 9871788"/>
              <a:gd name="connsiteY19" fmla="*/ 584775 h 584775"/>
              <a:gd name="connsiteX20" fmla="*/ 8030990 w 9871788"/>
              <a:gd name="connsiteY20" fmla="*/ 584775 h 584775"/>
              <a:gd name="connsiteX21" fmla="*/ 7746450 w 9871788"/>
              <a:gd name="connsiteY21" fmla="*/ 584775 h 584775"/>
              <a:gd name="connsiteX22" fmla="*/ 7067039 w 9871788"/>
              <a:gd name="connsiteY22" fmla="*/ 584775 h 584775"/>
              <a:gd name="connsiteX23" fmla="*/ 6585063 w 9871788"/>
              <a:gd name="connsiteY23" fmla="*/ 584775 h 584775"/>
              <a:gd name="connsiteX24" fmla="*/ 6300524 w 9871788"/>
              <a:gd name="connsiteY24" fmla="*/ 584775 h 584775"/>
              <a:gd name="connsiteX25" fmla="*/ 5522394 w 9871788"/>
              <a:gd name="connsiteY25" fmla="*/ 584775 h 584775"/>
              <a:gd name="connsiteX26" fmla="*/ 4941701 w 9871788"/>
              <a:gd name="connsiteY26" fmla="*/ 584775 h 584775"/>
              <a:gd name="connsiteX27" fmla="*/ 4262290 w 9871788"/>
              <a:gd name="connsiteY27" fmla="*/ 584775 h 584775"/>
              <a:gd name="connsiteX28" fmla="*/ 3484160 w 9871788"/>
              <a:gd name="connsiteY28" fmla="*/ 584775 h 584775"/>
              <a:gd name="connsiteX29" fmla="*/ 3199621 w 9871788"/>
              <a:gd name="connsiteY29" fmla="*/ 584775 h 584775"/>
              <a:gd name="connsiteX30" fmla="*/ 2717645 w 9871788"/>
              <a:gd name="connsiteY30" fmla="*/ 584775 h 584775"/>
              <a:gd name="connsiteX31" fmla="*/ 2038234 w 9871788"/>
              <a:gd name="connsiteY31" fmla="*/ 584775 h 584775"/>
              <a:gd name="connsiteX32" fmla="*/ 1654976 w 9871788"/>
              <a:gd name="connsiteY32" fmla="*/ 584775 h 584775"/>
              <a:gd name="connsiteX33" fmla="*/ 1271719 w 9871788"/>
              <a:gd name="connsiteY33" fmla="*/ 584775 h 584775"/>
              <a:gd name="connsiteX34" fmla="*/ 888461 w 9871788"/>
              <a:gd name="connsiteY34" fmla="*/ 584775 h 584775"/>
              <a:gd name="connsiteX35" fmla="*/ 0 w 9871788"/>
              <a:gd name="connsiteY35" fmla="*/ 584775 h 584775"/>
              <a:gd name="connsiteX36" fmla="*/ 0 w 9871788"/>
              <a:gd name="connsiteY36"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9871788" h="584775" fill="none" extrusionOk="0">
                <a:moveTo>
                  <a:pt x="0" y="0"/>
                </a:moveTo>
                <a:cubicBezTo>
                  <a:pt x="156319" y="-37511"/>
                  <a:pt x="395443" y="18553"/>
                  <a:pt x="580693" y="0"/>
                </a:cubicBezTo>
                <a:cubicBezTo>
                  <a:pt x="765943" y="-18553"/>
                  <a:pt x="934599" y="49713"/>
                  <a:pt x="1062669" y="0"/>
                </a:cubicBezTo>
                <a:cubicBezTo>
                  <a:pt x="1190739" y="-49713"/>
                  <a:pt x="1521468" y="6815"/>
                  <a:pt x="1742080" y="0"/>
                </a:cubicBezTo>
                <a:cubicBezTo>
                  <a:pt x="1962692" y="-6815"/>
                  <a:pt x="2201788" y="57317"/>
                  <a:pt x="2322774" y="0"/>
                </a:cubicBezTo>
                <a:cubicBezTo>
                  <a:pt x="2443760" y="-57317"/>
                  <a:pt x="2714389" y="6516"/>
                  <a:pt x="2903467" y="0"/>
                </a:cubicBezTo>
                <a:cubicBezTo>
                  <a:pt x="3092545" y="-6516"/>
                  <a:pt x="3457719" y="10144"/>
                  <a:pt x="3681596" y="0"/>
                </a:cubicBezTo>
                <a:cubicBezTo>
                  <a:pt x="3905473" y="-10144"/>
                  <a:pt x="3972706" y="14670"/>
                  <a:pt x="4064854" y="0"/>
                </a:cubicBezTo>
                <a:cubicBezTo>
                  <a:pt x="4157002" y="-14670"/>
                  <a:pt x="4433822" y="7163"/>
                  <a:pt x="4546829" y="0"/>
                </a:cubicBezTo>
                <a:cubicBezTo>
                  <a:pt x="4659837" y="-7163"/>
                  <a:pt x="5149970" y="54062"/>
                  <a:pt x="5324959" y="0"/>
                </a:cubicBezTo>
                <a:cubicBezTo>
                  <a:pt x="5499948" y="-54062"/>
                  <a:pt x="5744646" y="673"/>
                  <a:pt x="6103088" y="0"/>
                </a:cubicBezTo>
                <a:cubicBezTo>
                  <a:pt x="6461530" y="-673"/>
                  <a:pt x="6408937" y="57136"/>
                  <a:pt x="6683781" y="0"/>
                </a:cubicBezTo>
                <a:cubicBezTo>
                  <a:pt x="6958625" y="-57136"/>
                  <a:pt x="6856543" y="30352"/>
                  <a:pt x="6968321" y="0"/>
                </a:cubicBezTo>
                <a:cubicBezTo>
                  <a:pt x="7080099" y="-30352"/>
                  <a:pt x="7268542" y="16655"/>
                  <a:pt x="7450296" y="0"/>
                </a:cubicBezTo>
                <a:cubicBezTo>
                  <a:pt x="7632051" y="-16655"/>
                  <a:pt x="7930210" y="13129"/>
                  <a:pt x="8228426" y="0"/>
                </a:cubicBezTo>
                <a:cubicBezTo>
                  <a:pt x="8526642" y="-13129"/>
                  <a:pt x="8788386" y="89251"/>
                  <a:pt x="9006555" y="0"/>
                </a:cubicBezTo>
                <a:cubicBezTo>
                  <a:pt x="9224724" y="-89251"/>
                  <a:pt x="9599193" y="91093"/>
                  <a:pt x="9871788" y="0"/>
                </a:cubicBezTo>
                <a:cubicBezTo>
                  <a:pt x="9913997" y="198766"/>
                  <a:pt x="9854195" y="452587"/>
                  <a:pt x="9871788" y="584775"/>
                </a:cubicBezTo>
                <a:cubicBezTo>
                  <a:pt x="9769021" y="607099"/>
                  <a:pt x="9667022" y="579552"/>
                  <a:pt x="9488530" y="584775"/>
                </a:cubicBezTo>
                <a:cubicBezTo>
                  <a:pt x="9310038" y="589998"/>
                  <a:pt x="9005787" y="524629"/>
                  <a:pt x="8710401" y="584775"/>
                </a:cubicBezTo>
                <a:cubicBezTo>
                  <a:pt x="8415015" y="644921"/>
                  <a:pt x="8273744" y="538652"/>
                  <a:pt x="8030990" y="584775"/>
                </a:cubicBezTo>
                <a:cubicBezTo>
                  <a:pt x="7788236" y="630898"/>
                  <a:pt x="7806036" y="578969"/>
                  <a:pt x="7746450" y="584775"/>
                </a:cubicBezTo>
                <a:cubicBezTo>
                  <a:pt x="7686864" y="590581"/>
                  <a:pt x="7340302" y="553844"/>
                  <a:pt x="7067039" y="584775"/>
                </a:cubicBezTo>
                <a:cubicBezTo>
                  <a:pt x="6793776" y="615706"/>
                  <a:pt x="6816391" y="560202"/>
                  <a:pt x="6585063" y="584775"/>
                </a:cubicBezTo>
                <a:cubicBezTo>
                  <a:pt x="6353735" y="609348"/>
                  <a:pt x="6396311" y="553568"/>
                  <a:pt x="6300524" y="584775"/>
                </a:cubicBezTo>
                <a:cubicBezTo>
                  <a:pt x="6204737" y="615982"/>
                  <a:pt x="5896904" y="532345"/>
                  <a:pt x="5522394" y="584775"/>
                </a:cubicBezTo>
                <a:cubicBezTo>
                  <a:pt x="5147884" y="637205"/>
                  <a:pt x="5228034" y="515506"/>
                  <a:pt x="4941701" y="584775"/>
                </a:cubicBezTo>
                <a:cubicBezTo>
                  <a:pt x="4655368" y="654044"/>
                  <a:pt x="4574636" y="581468"/>
                  <a:pt x="4262290" y="584775"/>
                </a:cubicBezTo>
                <a:cubicBezTo>
                  <a:pt x="3949944" y="588082"/>
                  <a:pt x="3769668" y="550454"/>
                  <a:pt x="3484160" y="584775"/>
                </a:cubicBezTo>
                <a:cubicBezTo>
                  <a:pt x="3198652" y="619096"/>
                  <a:pt x="3310150" y="564049"/>
                  <a:pt x="3199621" y="584775"/>
                </a:cubicBezTo>
                <a:cubicBezTo>
                  <a:pt x="3089092" y="605501"/>
                  <a:pt x="2912059" y="570243"/>
                  <a:pt x="2717645" y="584775"/>
                </a:cubicBezTo>
                <a:cubicBezTo>
                  <a:pt x="2523231" y="599307"/>
                  <a:pt x="2309352" y="575970"/>
                  <a:pt x="2038234" y="584775"/>
                </a:cubicBezTo>
                <a:cubicBezTo>
                  <a:pt x="1767116" y="593580"/>
                  <a:pt x="1767273" y="555411"/>
                  <a:pt x="1654976" y="584775"/>
                </a:cubicBezTo>
                <a:cubicBezTo>
                  <a:pt x="1542679" y="614139"/>
                  <a:pt x="1424382" y="580832"/>
                  <a:pt x="1271719" y="584775"/>
                </a:cubicBezTo>
                <a:cubicBezTo>
                  <a:pt x="1119056" y="588718"/>
                  <a:pt x="981312" y="584728"/>
                  <a:pt x="888461" y="584775"/>
                </a:cubicBezTo>
                <a:cubicBezTo>
                  <a:pt x="795610" y="584822"/>
                  <a:pt x="205010" y="487113"/>
                  <a:pt x="0" y="584775"/>
                </a:cubicBezTo>
                <a:cubicBezTo>
                  <a:pt x="-111" y="447559"/>
                  <a:pt x="54336" y="272640"/>
                  <a:pt x="0" y="0"/>
                </a:cubicBezTo>
                <a:close/>
              </a:path>
              <a:path w="9871788" h="584775" stroke="0" extrusionOk="0">
                <a:moveTo>
                  <a:pt x="0" y="0"/>
                </a:moveTo>
                <a:cubicBezTo>
                  <a:pt x="244302" y="-43785"/>
                  <a:pt x="536954" y="69212"/>
                  <a:pt x="679411" y="0"/>
                </a:cubicBezTo>
                <a:cubicBezTo>
                  <a:pt x="821868" y="-69212"/>
                  <a:pt x="989422" y="46173"/>
                  <a:pt x="1161387" y="0"/>
                </a:cubicBezTo>
                <a:cubicBezTo>
                  <a:pt x="1333352" y="-46173"/>
                  <a:pt x="1466857" y="40051"/>
                  <a:pt x="1643362" y="0"/>
                </a:cubicBezTo>
                <a:cubicBezTo>
                  <a:pt x="1819868" y="-40051"/>
                  <a:pt x="2151064" y="51762"/>
                  <a:pt x="2322774" y="0"/>
                </a:cubicBezTo>
                <a:cubicBezTo>
                  <a:pt x="2494484" y="-51762"/>
                  <a:pt x="2485861" y="29846"/>
                  <a:pt x="2607313" y="0"/>
                </a:cubicBezTo>
                <a:cubicBezTo>
                  <a:pt x="2728765" y="-29846"/>
                  <a:pt x="2947325" y="60736"/>
                  <a:pt x="3188007" y="0"/>
                </a:cubicBezTo>
                <a:cubicBezTo>
                  <a:pt x="3428689" y="-60736"/>
                  <a:pt x="3686447" y="68977"/>
                  <a:pt x="3867418" y="0"/>
                </a:cubicBezTo>
                <a:cubicBezTo>
                  <a:pt x="4048389" y="-68977"/>
                  <a:pt x="4291138" y="48738"/>
                  <a:pt x="4448112" y="0"/>
                </a:cubicBezTo>
                <a:cubicBezTo>
                  <a:pt x="4605086" y="-48738"/>
                  <a:pt x="4929334" y="35957"/>
                  <a:pt x="5226241" y="0"/>
                </a:cubicBezTo>
                <a:cubicBezTo>
                  <a:pt x="5523148" y="-35957"/>
                  <a:pt x="5559470" y="19332"/>
                  <a:pt x="5708216" y="0"/>
                </a:cubicBezTo>
                <a:cubicBezTo>
                  <a:pt x="5856963" y="-19332"/>
                  <a:pt x="6233343" y="20603"/>
                  <a:pt x="6486345" y="0"/>
                </a:cubicBezTo>
                <a:cubicBezTo>
                  <a:pt x="6739347" y="-20603"/>
                  <a:pt x="6634618" y="1094"/>
                  <a:pt x="6770885" y="0"/>
                </a:cubicBezTo>
                <a:cubicBezTo>
                  <a:pt x="6907152" y="-1094"/>
                  <a:pt x="7191952" y="44161"/>
                  <a:pt x="7351579" y="0"/>
                </a:cubicBezTo>
                <a:cubicBezTo>
                  <a:pt x="7511206" y="-44161"/>
                  <a:pt x="7537090" y="16896"/>
                  <a:pt x="7636118" y="0"/>
                </a:cubicBezTo>
                <a:cubicBezTo>
                  <a:pt x="7735146" y="-16896"/>
                  <a:pt x="8084512" y="51339"/>
                  <a:pt x="8216812" y="0"/>
                </a:cubicBezTo>
                <a:cubicBezTo>
                  <a:pt x="8349112" y="-51339"/>
                  <a:pt x="8432741" y="38884"/>
                  <a:pt x="8600069" y="0"/>
                </a:cubicBezTo>
                <a:cubicBezTo>
                  <a:pt x="8767397" y="-38884"/>
                  <a:pt x="9311149" y="150349"/>
                  <a:pt x="9871788" y="0"/>
                </a:cubicBezTo>
                <a:cubicBezTo>
                  <a:pt x="9877166" y="138795"/>
                  <a:pt x="9817509" y="444414"/>
                  <a:pt x="9871788" y="584775"/>
                </a:cubicBezTo>
                <a:cubicBezTo>
                  <a:pt x="9748390" y="606189"/>
                  <a:pt x="9582923" y="581158"/>
                  <a:pt x="9488530" y="584775"/>
                </a:cubicBezTo>
                <a:cubicBezTo>
                  <a:pt x="9394137" y="588392"/>
                  <a:pt x="9051038" y="505398"/>
                  <a:pt x="8809119" y="584775"/>
                </a:cubicBezTo>
                <a:cubicBezTo>
                  <a:pt x="8567200" y="664152"/>
                  <a:pt x="8419963" y="566188"/>
                  <a:pt x="8228426" y="584775"/>
                </a:cubicBezTo>
                <a:cubicBezTo>
                  <a:pt x="8036889" y="603362"/>
                  <a:pt x="8076364" y="571336"/>
                  <a:pt x="7943886" y="584775"/>
                </a:cubicBezTo>
                <a:cubicBezTo>
                  <a:pt x="7811408" y="598214"/>
                  <a:pt x="7335847" y="498140"/>
                  <a:pt x="7165757" y="584775"/>
                </a:cubicBezTo>
                <a:cubicBezTo>
                  <a:pt x="6995667" y="671410"/>
                  <a:pt x="6872737" y="578293"/>
                  <a:pt x="6683781" y="584775"/>
                </a:cubicBezTo>
                <a:cubicBezTo>
                  <a:pt x="6494825" y="591257"/>
                  <a:pt x="6211956" y="545774"/>
                  <a:pt x="5905652" y="584775"/>
                </a:cubicBezTo>
                <a:cubicBezTo>
                  <a:pt x="5599348" y="623776"/>
                  <a:pt x="5728673" y="552268"/>
                  <a:pt x="5621112" y="584775"/>
                </a:cubicBezTo>
                <a:cubicBezTo>
                  <a:pt x="5513551" y="617282"/>
                  <a:pt x="5447265" y="572165"/>
                  <a:pt x="5336572" y="584775"/>
                </a:cubicBezTo>
                <a:cubicBezTo>
                  <a:pt x="5225879" y="597385"/>
                  <a:pt x="4890389" y="531910"/>
                  <a:pt x="4657161" y="584775"/>
                </a:cubicBezTo>
                <a:cubicBezTo>
                  <a:pt x="4423933" y="637640"/>
                  <a:pt x="4208988" y="526424"/>
                  <a:pt x="3977750" y="584775"/>
                </a:cubicBezTo>
                <a:cubicBezTo>
                  <a:pt x="3746512" y="643126"/>
                  <a:pt x="3409281" y="550231"/>
                  <a:pt x="3199621" y="584775"/>
                </a:cubicBezTo>
                <a:cubicBezTo>
                  <a:pt x="2989961" y="619319"/>
                  <a:pt x="2733333" y="566778"/>
                  <a:pt x="2421492" y="584775"/>
                </a:cubicBezTo>
                <a:cubicBezTo>
                  <a:pt x="2109651" y="602772"/>
                  <a:pt x="2227360" y="554262"/>
                  <a:pt x="2136952" y="584775"/>
                </a:cubicBezTo>
                <a:cubicBezTo>
                  <a:pt x="2046544" y="615288"/>
                  <a:pt x="1811015" y="565271"/>
                  <a:pt x="1556258" y="584775"/>
                </a:cubicBezTo>
                <a:cubicBezTo>
                  <a:pt x="1301501" y="604279"/>
                  <a:pt x="1191904" y="571269"/>
                  <a:pt x="975565" y="584775"/>
                </a:cubicBezTo>
                <a:cubicBezTo>
                  <a:pt x="759226" y="598281"/>
                  <a:pt x="795524" y="576212"/>
                  <a:pt x="691025" y="584775"/>
                </a:cubicBezTo>
                <a:cubicBezTo>
                  <a:pt x="586526" y="593338"/>
                  <a:pt x="203149" y="518641"/>
                  <a:pt x="0" y="584775"/>
                </a:cubicBezTo>
                <a:cubicBezTo>
                  <a:pt x="-62693" y="367680"/>
                  <a:pt x="43070" y="151407"/>
                  <a:pt x="0" y="0"/>
                </a:cubicBezTo>
                <a:close/>
              </a:path>
            </a:pathLst>
          </a:custGeom>
          <a:solidFill>
            <a:srgbClr val="FFC000"/>
          </a:solidFill>
          <a:ln>
            <a:solidFill>
              <a:schemeClr val="tx1"/>
            </a:solidFill>
            <a:extLst>
              <a:ext uri="{C807C97D-BFC1-408E-A445-0C87EB9F89A2}">
                <ask:lineSketchStyleProps xmlns:ask="http://schemas.microsoft.com/office/drawing/2018/sketchyshapes" sd="2648319535">
                  <a:prstGeom prst="rect">
                    <a:avLst/>
                  </a:prstGeom>
                  <ask:type>
                    <ask:lineSketchScribble/>
                  </ask:type>
                </ask:lineSketchStyleProps>
              </a:ext>
            </a:extLst>
          </a:ln>
        </p:spPr>
        <p:txBody>
          <a:bodyPr wrap="square" rtlCol="0">
            <a:spAutoFit/>
          </a:bodyPr>
          <a:lstStyle/>
          <a:p>
            <a:pPr algn="just"/>
            <a:r>
              <a:rPr lang="en-US" sz="3200" dirty="0"/>
              <a:t>The population consists of all households in the city.</a:t>
            </a:r>
          </a:p>
        </p:txBody>
      </p:sp>
      <p:sp>
        <p:nvSpPr>
          <p:cNvPr id="15" name="TextBox 14">
            <a:extLst>
              <a:ext uri="{FF2B5EF4-FFF2-40B4-BE49-F238E27FC236}">
                <a16:creationId xmlns:a16="http://schemas.microsoft.com/office/drawing/2014/main" id="{857F8377-B2B2-EE1A-1FB5-75B737B898F4}"/>
              </a:ext>
            </a:extLst>
          </p:cNvPr>
          <p:cNvSpPr txBox="1"/>
          <p:nvPr/>
        </p:nvSpPr>
        <p:spPr>
          <a:xfrm>
            <a:off x="3661332" y="6672483"/>
            <a:ext cx="9871788" cy="1077218"/>
          </a:xfrm>
          <a:custGeom>
            <a:avLst/>
            <a:gdLst>
              <a:gd name="connsiteX0" fmla="*/ 0 w 9871788"/>
              <a:gd name="connsiteY0" fmla="*/ 0 h 1077218"/>
              <a:gd name="connsiteX1" fmla="*/ 481976 w 9871788"/>
              <a:gd name="connsiteY1" fmla="*/ 0 h 1077218"/>
              <a:gd name="connsiteX2" fmla="*/ 1260105 w 9871788"/>
              <a:gd name="connsiteY2" fmla="*/ 0 h 1077218"/>
              <a:gd name="connsiteX3" fmla="*/ 1643362 w 9871788"/>
              <a:gd name="connsiteY3" fmla="*/ 0 h 1077218"/>
              <a:gd name="connsiteX4" fmla="*/ 2125338 w 9871788"/>
              <a:gd name="connsiteY4" fmla="*/ 0 h 1077218"/>
              <a:gd name="connsiteX5" fmla="*/ 2903467 w 9871788"/>
              <a:gd name="connsiteY5" fmla="*/ 0 h 1077218"/>
              <a:gd name="connsiteX6" fmla="*/ 3681596 w 9871788"/>
              <a:gd name="connsiteY6" fmla="*/ 0 h 1077218"/>
              <a:gd name="connsiteX7" fmla="*/ 4262290 w 9871788"/>
              <a:gd name="connsiteY7" fmla="*/ 0 h 1077218"/>
              <a:gd name="connsiteX8" fmla="*/ 4546829 w 9871788"/>
              <a:gd name="connsiteY8" fmla="*/ 0 h 1077218"/>
              <a:gd name="connsiteX9" fmla="*/ 5028805 w 9871788"/>
              <a:gd name="connsiteY9" fmla="*/ 0 h 1077218"/>
              <a:gd name="connsiteX10" fmla="*/ 5806934 w 9871788"/>
              <a:gd name="connsiteY10" fmla="*/ 0 h 1077218"/>
              <a:gd name="connsiteX11" fmla="*/ 6585063 w 9871788"/>
              <a:gd name="connsiteY11" fmla="*/ 0 h 1077218"/>
              <a:gd name="connsiteX12" fmla="*/ 7264475 w 9871788"/>
              <a:gd name="connsiteY12" fmla="*/ 0 h 1077218"/>
              <a:gd name="connsiteX13" fmla="*/ 7845168 w 9871788"/>
              <a:gd name="connsiteY13" fmla="*/ 0 h 1077218"/>
              <a:gd name="connsiteX14" fmla="*/ 8129708 w 9871788"/>
              <a:gd name="connsiteY14" fmla="*/ 0 h 1077218"/>
              <a:gd name="connsiteX15" fmla="*/ 8907837 w 9871788"/>
              <a:gd name="connsiteY15" fmla="*/ 0 h 1077218"/>
              <a:gd name="connsiteX16" fmla="*/ 9871788 w 9871788"/>
              <a:gd name="connsiteY16" fmla="*/ 0 h 1077218"/>
              <a:gd name="connsiteX17" fmla="*/ 9871788 w 9871788"/>
              <a:gd name="connsiteY17" fmla="*/ 517065 h 1077218"/>
              <a:gd name="connsiteX18" fmla="*/ 9871788 w 9871788"/>
              <a:gd name="connsiteY18" fmla="*/ 1077218 h 1077218"/>
              <a:gd name="connsiteX19" fmla="*/ 9192377 w 9871788"/>
              <a:gd name="connsiteY19" fmla="*/ 1077218 h 1077218"/>
              <a:gd name="connsiteX20" fmla="*/ 8907837 w 9871788"/>
              <a:gd name="connsiteY20" fmla="*/ 1077218 h 1077218"/>
              <a:gd name="connsiteX21" fmla="*/ 8129708 w 9871788"/>
              <a:gd name="connsiteY21" fmla="*/ 1077218 h 1077218"/>
              <a:gd name="connsiteX22" fmla="*/ 7549014 w 9871788"/>
              <a:gd name="connsiteY22" fmla="*/ 1077218 h 1077218"/>
              <a:gd name="connsiteX23" fmla="*/ 6869603 w 9871788"/>
              <a:gd name="connsiteY23" fmla="*/ 1077218 h 1077218"/>
              <a:gd name="connsiteX24" fmla="*/ 6091474 w 9871788"/>
              <a:gd name="connsiteY24" fmla="*/ 1077218 h 1077218"/>
              <a:gd name="connsiteX25" fmla="*/ 5806934 w 9871788"/>
              <a:gd name="connsiteY25" fmla="*/ 1077218 h 1077218"/>
              <a:gd name="connsiteX26" fmla="*/ 5324959 w 9871788"/>
              <a:gd name="connsiteY26" fmla="*/ 1077218 h 1077218"/>
              <a:gd name="connsiteX27" fmla="*/ 4645547 w 9871788"/>
              <a:gd name="connsiteY27" fmla="*/ 1077218 h 1077218"/>
              <a:gd name="connsiteX28" fmla="*/ 4262290 w 9871788"/>
              <a:gd name="connsiteY28" fmla="*/ 1077218 h 1077218"/>
              <a:gd name="connsiteX29" fmla="*/ 3879032 w 9871788"/>
              <a:gd name="connsiteY29" fmla="*/ 1077218 h 1077218"/>
              <a:gd name="connsiteX30" fmla="*/ 3495774 w 9871788"/>
              <a:gd name="connsiteY30" fmla="*/ 1077218 h 1077218"/>
              <a:gd name="connsiteX31" fmla="*/ 2717645 w 9871788"/>
              <a:gd name="connsiteY31" fmla="*/ 1077218 h 1077218"/>
              <a:gd name="connsiteX32" fmla="*/ 1939516 w 9871788"/>
              <a:gd name="connsiteY32" fmla="*/ 1077218 h 1077218"/>
              <a:gd name="connsiteX33" fmla="*/ 1457540 w 9871788"/>
              <a:gd name="connsiteY33" fmla="*/ 1077218 h 1077218"/>
              <a:gd name="connsiteX34" fmla="*/ 876847 w 9871788"/>
              <a:gd name="connsiteY34" fmla="*/ 1077218 h 1077218"/>
              <a:gd name="connsiteX35" fmla="*/ 0 w 9871788"/>
              <a:gd name="connsiteY35" fmla="*/ 1077218 h 1077218"/>
              <a:gd name="connsiteX36" fmla="*/ 0 w 9871788"/>
              <a:gd name="connsiteY36" fmla="*/ 560153 h 1077218"/>
              <a:gd name="connsiteX37" fmla="*/ 0 w 9871788"/>
              <a:gd name="connsiteY37" fmla="*/ 0 h 1077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9871788" h="1077218" fill="none" extrusionOk="0">
                <a:moveTo>
                  <a:pt x="0" y="0"/>
                </a:moveTo>
                <a:cubicBezTo>
                  <a:pt x="192128" y="-25872"/>
                  <a:pt x="262669" y="18153"/>
                  <a:pt x="481976" y="0"/>
                </a:cubicBezTo>
                <a:cubicBezTo>
                  <a:pt x="701283" y="-18153"/>
                  <a:pt x="1036228" y="10144"/>
                  <a:pt x="1260105" y="0"/>
                </a:cubicBezTo>
                <a:cubicBezTo>
                  <a:pt x="1483982" y="-10144"/>
                  <a:pt x="1561966" y="24320"/>
                  <a:pt x="1643362" y="0"/>
                </a:cubicBezTo>
                <a:cubicBezTo>
                  <a:pt x="1724758" y="-24320"/>
                  <a:pt x="2005967" y="3124"/>
                  <a:pt x="2125338" y="0"/>
                </a:cubicBezTo>
                <a:cubicBezTo>
                  <a:pt x="2244709" y="-3124"/>
                  <a:pt x="2730421" y="59184"/>
                  <a:pt x="2903467" y="0"/>
                </a:cubicBezTo>
                <a:cubicBezTo>
                  <a:pt x="3076513" y="-59184"/>
                  <a:pt x="3323154" y="673"/>
                  <a:pt x="3681596" y="0"/>
                </a:cubicBezTo>
                <a:cubicBezTo>
                  <a:pt x="4040038" y="-673"/>
                  <a:pt x="3987292" y="54485"/>
                  <a:pt x="4262290" y="0"/>
                </a:cubicBezTo>
                <a:cubicBezTo>
                  <a:pt x="4537288" y="-54485"/>
                  <a:pt x="4444140" y="11262"/>
                  <a:pt x="4546829" y="0"/>
                </a:cubicBezTo>
                <a:cubicBezTo>
                  <a:pt x="4649518" y="-11262"/>
                  <a:pt x="4845013" y="14325"/>
                  <a:pt x="5028805" y="0"/>
                </a:cubicBezTo>
                <a:cubicBezTo>
                  <a:pt x="5212597" y="-14325"/>
                  <a:pt x="5512488" y="18187"/>
                  <a:pt x="5806934" y="0"/>
                </a:cubicBezTo>
                <a:cubicBezTo>
                  <a:pt x="6101380" y="-18187"/>
                  <a:pt x="6366894" y="89251"/>
                  <a:pt x="6585063" y="0"/>
                </a:cubicBezTo>
                <a:cubicBezTo>
                  <a:pt x="6803232" y="-89251"/>
                  <a:pt x="7110772" y="67154"/>
                  <a:pt x="7264475" y="0"/>
                </a:cubicBezTo>
                <a:cubicBezTo>
                  <a:pt x="7418178" y="-67154"/>
                  <a:pt x="7706493" y="31114"/>
                  <a:pt x="7845168" y="0"/>
                </a:cubicBezTo>
                <a:cubicBezTo>
                  <a:pt x="7983843" y="-31114"/>
                  <a:pt x="8058753" y="4539"/>
                  <a:pt x="8129708" y="0"/>
                </a:cubicBezTo>
                <a:cubicBezTo>
                  <a:pt x="8200663" y="-4539"/>
                  <a:pt x="8709332" y="27068"/>
                  <a:pt x="8907837" y="0"/>
                </a:cubicBezTo>
                <a:cubicBezTo>
                  <a:pt x="9106342" y="-27068"/>
                  <a:pt x="9402616" y="76051"/>
                  <a:pt x="9871788" y="0"/>
                </a:cubicBezTo>
                <a:cubicBezTo>
                  <a:pt x="9884519" y="173444"/>
                  <a:pt x="9856426" y="366528"/>
                  <a:pt x="9871788" y="517065"/>
                </a:cubicBezTo>
                <a:cubicBezTo>
                  <a:pt x="9887150" y="667603"/>
                  <a:pt x="9858556" y="810016"/>
                  <a:pt x="9871788" y="1077218"/>
                </a:cubicBezTo>
                <a:cubicBezTo>
                  <a:pt x="9590514" y="1087969"/>
                  <a:pt x="9363466" y="1000127"/>
                  <a:pt x="9192377" y="1077218"/>
                </a:cubicBezTo>
                <a:cubicBezTo>
                  <a:pt x="9021288" y="1154309"/>
                  <a:pt x="9006390" y="1059653"/>
                  <a:pt x="8907837" y="1077218"/>
                </a:cubicBezTo>
                <a:cubicBezTo>
                  <a:pt x="8809284" y="1094783"/>
                  <a:pt x="8501240" y="1021951"/>
                  <a:pt x="8129708" y="1077218"/>
                </a:cubicBezTo>
                <a:cubicBezTo>
                  <a:pt x="7758176" y="1132485"/>
                  <a:pt x="7838460" y="1008498"/>
                  <a:pt x="7549014" y="1077218"/>
                </a:cubicBezTo>
                <a:cubicBezTo>
                  <a:pt x="7259568" y="1145938"/>
                  <a:pt x="7181949" y="1073911"/>
                  <a:pt x="6869603" y="1077218"/>
                </a:cubicBezTo>
                <a:cubicBezTo>
                  <a:pt x="6557257" y="1080525"/>
                  <a:pt x="6372608" y="1038674"/>
                  <a:pt x="6091474" y="1077218"/>
                </a:cubicBezTo>
                <a:cubicBezTo>
                  <a:pt x="5810340" y="1115762"/>
                  <a:pt x="5930211" y="1067642"/>
                  <a:pt x="5806934" y="1077218"/>
                </a:cubicBezTo>
                <a:cubicBezTo>
                  <a:pt x="5683657" y="1086794"/>
                  <a:pt x="5511942" y="1054791"/>
                  <a:pt x="5324959" y="1077218"/>
                </a:cubicBezTo>
                <a:cubicBezTo>
                  <a:pt x="5137976" y="1099645"/>
                  <a:pt x="4921948" y="1074185"/>
                  <a:pt x="4645547" y="1077218"/>
                </a:cubicBezTo>
                <a:cubicBezTo>
                  <a:pt x="4369146" y="1080251"/>
                  <a:pt x="4373678" y="1039845"/>
                  <a:pt x="4262290" y="1077218"/>
                </a:cubicBezTo>
                <a:cubicBezTo>
                  <a:pt x="4150902" y="1114591"/>
                  <a:pt x="4036350" y="1031530"/>
                  <a:pt x="3879032" y="1077218"/>
                </a:cubicBezTo>
                <a:cubicBezTo>
                  <a:pt x="3721714" y="1122906"/>
                  <a:pt x="3588625" y="1077171"/>
                  <a:pt x="3495774" y="1077218"/>
                </a:cubicBezTo>
                <a:cubicBezTo>
                  <a:pt x="3402923" y="1077265"/>
                  <a:pt x="2956499" y="993691"/>
                  <a:pt x="2717645" y="1077218"/>
                </a:cubicBezTo>
                <a:cubicBezTo>
                  <a:pt x="2478791" y="1160745"/>
                  <a:pt x="2140980" y="1055900"/>
                  <a:pt x="1939516" y="1077218"/>
                </a:cubicBezTo>
                <a:cubicBezTo>
                  <a:pt x="1738052" y="1098536"/>
                  <a:pt x="1624555" y="1044830"/>
                  <a:pt x="1457540" y="1077218"/>
                </a:cubicBezTo>
                <a:cubicBezTo>
                  <a:pt x="1290525" y="1109606"/>
                  <a:pt x="1056165" y="1055890"/>
                  <a:pt x="876847" y="1077218"/>
                </a:cubicBezTo>
                <a:cubicBezTo>
                  <a:pt x="697529" y="1098546"/>
                  <a:pt x="349904" y="1004907"/>
                  <a:pt x="0" y="1077218"/>
                </a:cubicBezTo>
                <a:cubicBezTo>
                  <a:pt x="-11595" y="896320"/>
                  <a:pt x="34661" y="679613"/>
                  <a:pt x="0" y="560153"/>
                </a:cubicBezTo>
                <a:cubicBezTo>
                  <a:pt x="-34661" y="440694"/>
                  <a:pt x="95" y="120057"/>
                  <a:pt x="0" y="0"/>
                </a:cubicBezTo>
                <a:close/>
              </a:path>
              <a:path w="9871788" h="1077218" stroke="0" extrusionOk="0">
                <a:moveTo>
                  <a:pt x="0" y="0"/>
                </a:moveTo>
                <a:cubicBezTo>
                  <a:pt x="244302" y="-43785"/>
                  <a:pt x="536954" y="69212"/>
                  <a:pt x="679411" y="0"/>
                </a:cubicBezTo>
                <a:cubicBezTo>
                  <a:pt x="821868" y="-69212"/>
                  <a:pt x="989422" y="46173"/>
                  <a:pt x="1161387" y="0"/>
                </a:cubicBezTo>
                <a:cubicBezTo>
                  <a:pt x="1333352" y="-46173"/>
                  <a:pt x="1466857" y="40051"/>
                  <a:pt x="1643362" y="0"/>
                </a:cubicBezTo>
                <a:cubicBezTo>
                  <a:pt x="1819868" y="-40051"/>
                  <a:pt x="2151064" y="51762"/>
                  <a:pt x="2322774" y="0"/>
                </a:cubicBezTo>
                <a:cubicBezTo>
                  <a:pt x="2494484" y="-51762"/>
                  <a:pt x="2485861" y="29846"/>
                  <a:pt x="2607313" y="0"/>
                </a:cubicBezTo>
                <a:cubicBezTo>
                  <a:pt x="2728765" y="-29846"/>
                  <a:pt x="2947325" y="60736"/>
                  <a:pt x="3188007" y="0"/>
                </a:cubicBezTo>
                <a:cubicBezTo>
                  <a:pt x="3428689" y="-60736"/>
                  <a:pt x="3686447" y="68977"/>
                  <a:pt x="3867418" y="0"/>
                </a:cubicBezTo>
                <a:cubicBezTo>
                  <a:pt x="4048389" y="-68977"/>
                  <a:pt x="4291138" y="48738"/>
                  <a:pt x="4448112" y="0"/>
                </a:cubicBezTo>
                <a:cubicBezTo>
                  <a:pt x="4605086" y="-48738"/>
                  <a:pt x="4929334" y="35957"/>
                  <a:pt x="5226241" y="0"/>
                </a:cubicBezTo>
                <a:cubicBezTo>
                  <a:pt x="5523148" y="-35957"/>
                  <a:pt x="5559470" y="19332"/>
                  <a:pt x="5708216" y="0"/>
                </a:cubicBezTo>
                <a:cubicBezTo>
                  <a:pt x="5856963" y="-19332"/>
                  <a:pt x="6233343" y="20603"/>
                  <a:pt x="6486345" y="0"/>
                </a:cubicBezTo>
                <a:cubicBezTo>
                  <a:pt x="6739347" y="-20603"/>
                  <a:pt x="6634618" y="1094"/>
                  <a:pt x="6770885" y="0"/>
                </a:cubicBezTo>
                <a:cubicBezTo>
                  <a:pt x="6907152" y="-1094"/>
                  <a:pt x="7191952" y="44161"/>
                  <a:pt x="7351579" y="0"/>
                </a:cubicBezTo>
                <a:cubicBezTo>
                  <a:pt x="7511206" y="-44161"/>
                  <a:pt x="7537090" y="16896"/>
                  <a:pt x="7636118" y="0"/>
                </a:cubicBezTo>
                <a:cubicBezTo>
                  <a:pt x="7735146" y="-16896"/>
                  <a:pt x="8084512" y="51339"/>
                  <a:pt x="8216812" y="0"/>
                </a:cubicBezTo>
                <a:cubicBezTo>
                  <a:pt x="8349112" y="-51339"/>
                  <a:pt x="8432741" y="38884"/>
                  <a:pt x="8600069" y="0"/>
                </a:cubicBezTo>
                <a:cubicBezTo>
                  <a:pt x="8767397" y="-38884"/>
                  <a:pt x="9311149" y="150349"/>
                  <a:pt x="9871788" y="0"/>
                </a:cubicBezTo>
                <a:cubicBezTo>
                  <a:pt x="9921357" y="205495"/>
                  <a:pt x="9813748" y="399611"/>
                  <a:pt x="9871788" y="538609"/>
                </a:cubicBezTo>
                <a:cubicBezTo>
                  <a:pt x="9929828" y="677607"/>
                  <a:pt x="9856936" y="878709"/>
                  <a:pt x="9871788" y="1077218"/>
                </a:cubicBezTo>
                <a:cubicBezTo>
                  <a:pt x="9739206" y="1087553"/>
                  <a:pt x="9671841" y="1061378"/>
                  <a:pt x="9587248" y="1077218"/>
                </a:cubicBezTo>
                <a:cubicBezTo>
                  <a:pt x="9502655" y="1093058"/>
                  <a:pt x="9198092" y="1058631"/>
                  <a:pt x="9006555" y="1077218"/>
                </a:cubicBezTo>
                <a:cubicBezTo>
                  <a:pt x="8815018" y="1095805"/>
                  <a:pt x="8854493" y="1063779"/>
                  <a:pt x="8722015" y="1077218"/>
                </a:cubicBezTo>
                <a:cubicBezTo>
                  <a:pt x="8589537" y="1090657"/>
                  <a:pt x="8113976" y="990583"/>
                  <a:pt x="7943886" y="1077218"/>
                </a:cubicBezTo>
                <a:cubicBezTo>
                  <a:pt x="7773796" y="1163853"/>
                  <a:pt x="7650866" y="1070736"/>
                  <a:pt x="7461910" y="1077218"/>
                </a:cubicBezTo>
                <a:cubicBezTo>
                  <a:pt x="7272954" y="1083700"/>
                  <a:pt x="6990085" y="1038217"/>
                  <a:pt x="6683781" y="1077218"/>
                </a:cubicBezTo>
                <a:cubicBezTo>
                  <a:pt x="6377477" y="1116219"/>
                  <a:pt x="6506802" y="1044711"/>
                  <a:pt x="6399241" y="1077218"/>
                </a:cubicBezTo>
                <a:cubicBezTo>
                  <a:pt x="6291680" y="1109725"/>
                  <a:pt x="6220075" y="1052064"/>
                  <a:pt x="6114702" y="1077218"/>
                </a:cubicBezTo>
                <a:cubicBezTo>
                  <a:pt x="6009329" y="1102372"/>
                  <a:pt x="5671922" y="1028562"/>
                  <a:pt x="5435290" y="1077218"/>
                </a:cubicBezTo>
                <a:cubicBezTo>
                  <a:pt x="5198658" y="1125874"/>
                  <a:pt x="4987117" y="1018867"/>
                  <a:pt x="4755879" y="1077218"/>
                </a:cubicBezTo>
                <a:cubicBezTo>
                  <a:pt x="4524641" y="1135569"/>
                  <a:pt x="4187410" y="1042674"/>
                  <a:pt x="3977750" y="1077218"/>
                </a:cubicBezTo>
                <a:cubicBezTo>
                  <a:pt x="3768090" y="1111762"/>
                  <a:pt x="3511462" y="1059221"/>
                  <a:pt x="3199621" y="1077218"/>
                </a:cubicBezTo>
                <a:cubicBezTo>
                  <a:pt x="2887780" y="1095215"/>
                  <a:pt x="3005489" y="1046705"/>
                  <a:pt x="2915081" y="1077218"/>
                </a:cubicBezTo>
                <a:cubicBezTo>
                  <a:pt x="2824673" y="1107731"/>
                  <a:pt x="2585532" y="1056043"/>
                  <a:pt x="2334388" y="1077218"/>
                </a:cubicBezTo>
                <a:cubicBezTo>
                  <a:pt x="2083244" y="1098393"/>
                  <a:pt x="1972128" y="1065962"/>
                  <a:pt x="1753694" y="1077218"/>
                </a:cubicBezTo>
                <a:cubicBezTo>
                  <a:pt x="1535260" y="1088474"/>
                  <a:pt x="1573653" y="1068655"/>
                  <a:pt x="1469154" y="1077218"/>
                </a:cubicBezTo>
                <a:cubicBezTo>
                  <a:pt x="1364655" y="1085781"/>
                  <a:pt x="1324476" y="1053751"/>
                  <a:pt x="1184615" y="1077218"/>
                </a:cubicBezTo>
                <a:cubicBezTo>
                  <a:pt x="1044754" y="1100685"/>
                  <a:pt x="920140" y="1058219"/>
                  <a:pt x="801357" y="1077218"/>
                </a:cubicBezTo>
                <a:cubicBezTo>
                  <a:pt x="682574" y="1096217"/>
                  <a:pt x="636808" y="1065367"/>
                  <a:pt x="516817" y="1077218"/>
                </a:cubicBezTo>
                <a:cubicBezTo>
                  <a:pt x="396826" y="1089069"/>
                  <a:pt x="190611" y="1028149"/>
                  <a:pt x="0" y="1077218"/>
                </a:cubicBezTo>
                <a:cubicBezTo>
                  <a:pt x="-33876" y="940394"/>
                  <a:pt x="8108" y="794233"/>
                  <a:pt x="0" y="527837"/>
                </a:cubicBezTo>
                <a:cubicBezTo>
                  <a:pt x="-8108" y="261441"/>
                  <a:pt x="20731" y="215286"/>
                  <a:pt x="0" y="0"/>
                </a:cubicBezTo>
                <a:close/>
              </a:path>
            </a:pathLst>
          </a:custGeom>
          <a:solidFill>
            <a:srgbClr val="FFC000"/>
          </a:solidFill>
          <a:ln>
            <a:solidFill>
              <a:schemeClr val="tx1"/>
            </a:solidFill>
            <a:extLst>
              <a:ext uri="{C807C97D-BFC1-408E-A445-0C87EB9F89A2}">
                <ask:lineSketchStyleProps xmlns:ask="http://schemas.microsoft.com/office/drawing/2018/sketchyshapes" sd="2648319535">
                  <a:prstGeom prst="rect">
                    <a:avLst/>
                  </a:prstGeom>
                  <ask:type>
                    <ask:lineSketchScribble/>
                  </ask:type>
                </ask:lineSketchStyleProps>
              </a:ext>
            </a:extLst>
          </a:ln>
        </p:spPr>
        <p:txBody>
          <a:bodyPr wrap="square" rtlCol="0">
            <a:spAutoFit/>
          </a:bodyPr>
          <a:lstStyle/>
          <a:p>
            <a:pPr algn="just"/>
            <a:r>
              <a:rPr lang="en-US" sz="3200" dirty="0"/>
              <a:t>The sample consists of the 1,000 randomly selected households.</a:t>
            </a:r>
          </a:p>
        </p:txBody>
      </p:sp>
    </p:spTree>
    <p:extLst>
      <p:ext uri="{BB962C8B-B14F-4D97-AF65-F5344CB8AC3E}">
        <p14:creationId xmlns:p14="http://schemas.microsoft.com/office/powerpoint/2010/main" val="307356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74C4BC-6CA7-CA10-3426-042E1271A3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0F09A6-7A39-BF00-CF50-7FDAD1CE6CF7}"/>
              </a:ext>
            </a:extLst>
          </p:cNvPr>
          <p:cNvSpPr>
            <a:spLocks noGrp="1"/>
          </p:cNvSpPr>
          <p:nvPr>
            <p:ph type="title"/>
          </p:nvPr>
        </p:nvSpPr>
        <p:spPr>
          <a:xfrm>
            <a:off x="1283818" y="97470"/>
            <a:ext cx="12070080" cy="1931213"/>
          </a:xfrm>
        </p:spPr>
        <p:txBody>
          <a:bodyPr/>
          <a:lstStyle/>
          <a:p>
            <a:r>
              <a:rPr lang="en-US" dirty="0"/>
              <a:t>Population &amp; Sample</a:t>
            </a:r>
          </a:p>
        </p:txBody>
      </p:sp>
      <p:sp>
        <p:nvSpPr>
          <p:cNvPr id="3" name="Content Placeholder 2">
            <a:extLst>
              <a:ext uri="{FF2B5EF4-FFF2-40B4-BE49-F238E27FC236}">
                <a16:creationId xmlns:a16="http://schemas.microsoft.com/office/drawing/2014/main" id="{E5F4A4F8-7339-BC44-9191-DB6FB6ABF8CF}"/>
              </a:ext>
            </a:extLst>
          </p:cNvPr>
          <p:cNvSpPr>
            <a:spLocks noGrp="1"/>
          </p:cNvSpPr>
          <p:nvPr>
            <p:ph sz="quarter" idx="13"/>
          </p:nvPr>
        </p:nvSpPr>
        <p:spPr>
          <a:xfrm>
            <a:off x="1096529" y="2123350"/>
            <a:ext cx="12436591" cy="5863653"/>
          </a:xfrm>
        </p:spPr>
        <p:txBody>
          <a:bodyPr>
            <a:normAutofit/>
          </a:bodyPr>
          <a:lstStyle/>
          <a:p>
            <a:pPr algn="just"/>
            <a:r>
              <a:rPr lang="en-US" sz="3000" dirty="0"/>
              <a:t>A software company wants to evaluate the average coding proficiency of computer science graduates in the country. There are approximately 50,000 computer science graduates nationwide. To conduct the study, the company administers a programming skills test to 200 randomly selected computer science graduates from different universities.</a:t>
            </a:r>
          </a:p>
          <a:p>
            <a:pPr marL="514350" indent="-514350" algn="just">
              <a:buFont typeface="+mj-lt"/>
              <a:buAutoNum type="alphaLcParenR"/>
            </a:pPr>
            <a:r>
              <a:rPr lang="en-US" sz="3000" dirty="0"/>
              <a:t>Identify the population from the given scenario.</a:t>
            </a:r>
          </a:p>
          <a:p>
            <a:pPr marL="514350" indent="-514350" algn="just">
              <a:buFont typeface="+mj-lt"/>
              <a:buAutoNum type="alphaLcParenR"/>
            </a:pPr>
            <a:endParaRPr lang="en-US" sz="3000" dirty="0"/>
          </a:p>
          <a:p>
            <a:pPr marL="514350" indent="-514350" algn="just">
              <a:lnSpc>
                <a:spcPct val="150000"/>
              </a:lnSpc>
              <a:buFont typeface="+mj-lt"/>
              <a:buAutoNum type="alphaLcParenR"/>
            </a:pPr>
            <a:r>
              <a:rPr lang="en-US" sz="3000" dirty="0"/>
              <a:t>Identify the sample from the given scenario.</a:t>
            </a:r>
          </a:p>
        </p:txBody>
      </p:sp>
      <p:sp>
        <p:nvSpPr>
          <p:cNvPr id="13" name="TextBox 12">
            <a:extLst>
              <a:ext uri="{FF2B5EF4-FFF2-40B4-BE49-F238E27FC236}">
                <a16:creationId xmlns:a16="http://schemas.microsoft.com/office/drawing/2014/main" id="{8BC105B6-1F36-A1FC-840F-14629C16EB3D}"/>
              </a:ext>
            </a:extLst>
          </p:cNvPr>
          <p:cNvSpPr txBox="1"/>
          <p:nvPr/>
        </p:nvSpPr>
        <p:spPr>
          <a:xfrm>
            <a:off x="3829283" y="5227260"/>
            <a:ext cx="9871788" cy="830997"/>
          </a:xfrm>
          <a:custGeom>
            <a:avLst/>
            <a:gdLst>
              <a:gd name="connsiteX0" fmla="*/ 0 w 9871788"/>
              <a:gd name="connsiteY0" fmla="*/ 0 h 830997"/>
              <a:gd name="connsiteX1" fmla="*/ 481976 w 9871788"/>
              <a:gd name="connsiteY1" fmla="*/ 0 h 830997"/>
              <a:gd name="connsiteX2" fmla="*/ 1260105 w 9871788"/>
              <a:gd name="connsiteY2" fmla="*/ 0 h 830997"/>
              <a:gd name="connsiteX3" fmla="*/ 1643362 w 9871788"/>
              <a:gd name="connsiteY3" fmla="*/ 0 h 830997"/>
              <a:gd name="connsiteX4" fmla="*/ 2125338 w 9871788"/>
              <a:gd name="connsiteY4" fmla="*/ 0 h 830997"/>
              <a:gd name="connsiteX5" fmla="*/ 2903467 w 9871788"/>
              <a:gd name="connsiteY5" fmla="*/ 0 h 830997"/>
              <a:gd name="connsiteX6" fmla="*/ 3681596 w 9871788"/>
              <a:gd name="connsiteY6" fmla="*/ 0 h 830997"/>
              <a:gd name="connsiteX7" fmla="*/ 4262290 w 9871788"/>
              <a:gd name="connsiteY7" fmla="*/ 0 h 830997"/>
              <a:gd name="connsiteX8" fmla="*/ 4546829 w 9871788"/>
              <a:gd name="connsiteY8" fmla="*/ 0 h 830997"/>
              <a:gd name="connsiteX9" fmla="*/ 5028805 w 9871788"/>
              <a:gd name="connsiteY9" fmla="*/ 0 h 830997"/>
              <a:gd name="connsiteX10" fmla="*/ 5806934 w 9871788"/>
              <a:gd name="connsiteY10" fmla="*/ 0 h 830997"/>
              <a:gd name="connsiteX11" fmla="*/ 6585063 w 9871788"/>
              <a:gd name="connsiteY11" fmla="*/ 0 h 830997"/>
              <a:gd name="connsiteX12" fmla="*/ 7264475 w 9871788"/>
              <a:gd name="connsiteY12" fmla="*/ 0 h 830997"/>
              <a:gd name="connsiteX13" fmla="*/ 7845168 w 9871788"/>
              <a:gd name="connsiteY13" fmla="*/ 0 h 830997"/>
              <a:gd name="connsiteX14" fmla="*/ 8129708 w 9871788"/>
              <a:gd name="connsiteY14" fmla="*/ 0 h 830997"/>
              <a:gd name="connsiteX15" fmla="*/ 8907837 w 9871788"/>
              <a:gd name="connsiteY15" fmla="*/ 0 h 830997"/>
              <a:gd name="connsiteX16" fmla="*/ 9871788 w 9871788"/>
              <a:gd name="connsiteY16" fmla="*/ 0 h 830997"/>
              <a:gd name="connsiteX17" fmla="*/ 9871788 w 9871788"/>
              <a:gd name="connsiteY17" fmla="*/ 398879 h 830997"/>
              <a:gd name="connsiteX18" fmla="*/ 9871788 w 9871788"/>
              <a:gd name="connsiteY18" fmla="*/ 830997 h 830997"/>
              <a:gd name="connsiteX19" fmla="*/ 9192377 w 9871788"/>
              <a:gd name="connsiteY19" fmla="*/ 830997 h 830997"/>
              <a:gd name="connsiteX20" fmla="*/ 8907837 w 9871788"/>
              <a:gd name="connsiteY20" fmla="*/ 830997 h 830997"/>
              <a:gd name="connsiteX21" fmla="*/ 8129708 w 9871788"/>
              <a:gd name="connsiteY21" fmla="*/ 830997 h 830997"/>
              <a:gd name="connsiteX22" fmla="*/ 7549014 w 9871788"/>
              <a:gd name="connsiteY22" fmla="*/ 830997 h 830997"/>
              <a:gd name="connsiteX23" fmla="*/ 6869603 w 9871788"/>
              <a:gd name="connsiteY23" fmla="*/ 830997 h 830997"/>
              <a:gd name="connsiteX24" fmla="*/ 6091474 w 9871788"/>
              <a:gd name="connsiteY24" fmla="*/ 830997 h 830997"/>
              <a:gd name="connsiteX25" fmla="*/ 5806934 w 9871788"/>
              <a:gd name="connsiteY25" fmla="*/ 830997 h 830997"/>
              <a:gd name="connsiteX26" fmla="*/ 5324959 w 9871788"/>
              <a:gd name="connsiteY26" fmla="*/ 830997 h 830997"/>
              <a:gd name="connsiteX27" fmla="*/ 4645547 w 9871788"/>
              <a:gd name="connsiteY27" fmla="*/ 830997 h 830997"/>
              <a:gd name="connsiteX28" fmla="*/ 4262290 w 9871788"/>
              <a:gd name="connsiteY28" fmla="*/ 830997 h 830997"/>
              <a:gd name="connsiteX29" fmla="*/ 3879032 w 9871788"/>
              <a:gd name="connsiteY29" fmla="*/ 830997 h 830997"/>
              <a:gd name="connsiteX30" fmla="*/ 3495774 w 9871788"/>
              <a:gd name="connsiteY30" fmla="*/ 830997 h 830997"/>
              <a:gd name="connsiteX31" fmla="*/ 2717645 w 9871788"/>
              <a:gd name="connsiteY31" fmla="*/ 830997 h 830997"/>
              <a:gd name="connsiteX32" fmla="*/ 1939516 w 9871788"/>
              <a:gd name="connsiteY32" fmla="*/ 830997 h 830997"/>
              <a:gd name="connsiteX33" fmla="*/ 1457540 w 9871788"/>
              <a:gd name="connsiteY33" fmla="*/ 830997 h 830997"/>
              <a:gd name="connsiteX34" fmla="*/ 876847 w 9871788"/>
              <a:gd name="connsiteY34" fmla="*/ 830997 h 830997"/>
              <a:gd name="connsiteX35" fmla="*/ 0 w 9871788"/>
              <a:gd name="connsiteY35" fmla="*/ 830997 h 830997"/>
              <a:gd name="connsiteX36" fmla="*/ 0 w 9871788"/>
              <a:gd name="connsiteY36" fmla="*/ 432118 h 830997"/>
              <a:gd name="connsiteX37" fmla="*/ 0 w 9871788"/>
              <a:gd name="connsiteY37" fmla="*/ 0 h 830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9871788" h="830997" fill="none" extrusionOk="0">
                <a:moveTo>
                  <a:pt x="0" y="0"/>
                </a:moveTo>
                <a:cubicBezTo>
                  <a:pt x="192128" y="-25872"/>
                  <a:pt x="262669" y="18153"/>
                  <a:pt x="481976" y="0"/>
                </a:cubicBezTo>
                <a:cubicBezTo>
                  <a:pt x="701283" y="-18153"/>
                  <a:pt x="1036228" y="10144"/>
                  <a:pt x="1260105" y="0"/>
                </a:cubicBezTo>
                <a:cubicBezTo>
                  <a:pt x="1483982" y="-10144"/>
                  <a:pt x="1561966" y="24320"/>
                  <a:pt x="1643362" y="0"/>
                </a:cubicBezTo>
                <a:cubicBezTo>
                  <a:pt x="1724758" y="-24320"/>
                  <a:pt x="2005967" y="3124"/>
                  <a:pt x="2125338" y="0"/>
                </a:cubicBezTo>
                <a:cubicBezTo>
                  <a:pt x="2244709" y="-3124"/>
                  <a:pt x="2730421" y="59184"/>
                  <a:pt x="2903467" y="0"/>
                </a:cubicBezTo>
                <a:cubicBezTo>
                  <a:pt x="3076513" y="-59184"/>
                  <a:pt x="3323154" y="673"/>
                  <a:pt x="3681596" y="0"/>
                </a:cubicBezTo>
                <a:cubicBezTo>
                  <a:pt x="4040038" y="-673"/>
                  <a:pt x="3987292" y="54485"/>
                  <a:pt x="4262290" y="0"/>
                </a:cubicBezTo>
                <a:cubicBezTo>
                  <a:pt x="4537288" y="-54485"/>
                  <a:pt x="4444140" y="11262"/>
                  <a:pt x="4546829" y="0"/>
                </a:cubicBezTo>
                <a:cubicBezTo>
                  <a:pt x="4649518" y="-11262"/>
                  <a:pt x="4845013" y="14325"/>
                  <a:pt x="5028805" y="0"/>
                </a:cubicBezTo>
                <a:cubicBezTo>
                  <a:pt x="5212597" y="-14325"/>
                  <a:pt x="5512488" y="18187"/>
                  <a:pt x="5806934" y="0"/>
                </a:cubicBezTo>
                <a:cubicBezTo>
                  <a:pt x="6101380" y="-18187"/>
                  <a:pt x="6366894" y="89251"/>
                  <a:pt x="6585063" y="0"/>
                </a:cubicBezTo>
                <a:cubicBezTo>
                  <a:pt x="6803232" y="-89251"/>
                  <a:pt x="7110772" y="67154"/>
                  <a:pt x="7264475" y="0"/>
                </a:cubicBezTo>
                <a:cubicBezTo>
                  <a:pt x="7418178" y="-67154"/>
                  <a:pt x="7706493" y="31114"/>
                  <a:pt x="7845168" y="0"/>
                </a:cubicBezTo>
                <a:cubicBezTo>
                  <a:pt x="7983843" y="-31114"/>
                  <a:pt x="8058753" y="4539"/>
                  <a:pt x="8129708" y="0"/>
                </a:cubicBezTo>
                <a:cubicBezTo>
                  <a:pt x="8200663" y="-4539"/>
                  <a:pt x="8709332" y="27068"/>
                  <a:pt x="8907837" y="0"/>
                </a:cubicBezTo>
                <a:cubicBezTo>
                  <a:pt x="9106342" y="-27068"/>
                  <a:pt x="9402616" y="76051"/>
                  <a:pt x="9871788" y="0"/>
                </a:cubicBezTo>
                <a:cubicBezTo>
                  <a:pt x="9896046" y="152772"/>
                  <a:pt x="9835322" y="267766"/>
                  <a:pt x="9871788" y="398879"/>
                </a:cubicBezTo>
                <a:cubicBezTo>
                  <a:pt x="9908254" y="529992"/>
                  <a:pt x="9868030" y="702061"/>
                  <a:pt x="9871788" y="830997"/>
                </a:cubicBezTo>
                <a:cubicBezTo>
                  <a:pt x="9590514" y="841748"/>
                  <a:pt x="9363466" y="753906"/>
                  <a:pt x="9192377" y="830997"/>
                </a:cubicBezTo>
                <a:cubicBezTo>
                  <a:pt x="9021288" y="908088"/>
                  <a:pt x="9006390" y="813432"/>
                  <a:pt x="8907837" y="830997"/>
                </a:cubicBezTo>
                <a:cubicBezTo>
                  <a:pt x="8809284" y="848562"/>
                  <a:pt x="8501240" y="775730"/>
                  <a:pt x="8129708" y="830997"/>
                </a:cubicBezTo>
                <a:cubicBezTo>
                  <a:pt x="7758176" y="886264"/>
                  <a:pt x="7838460" y="762277"/>
                  <a:pt x="7549014" y="830997"/>
                </a:cubicBezTo>
                <a:cubicBezTo>
                  <a:pt x="7259568" y="899717"/>
                  <a:pt x="7181949" y="827690"/>
                  <a:pt x="6869603" y="830997"/>
                </a:cubicBezTo>
                <a:cubicBezTo>
                  <a:pt x="6557257" y="834304"/>
                  <a:pt x="6372608" y="792453"/>
                  <a:pt x="6091474" y="830997"/>
                </a:cubicBezTo>
                <a:cubicBezTo>
                  <a:pt x="5810340" y="869541"/>
                  <a:pt x="5930211" y="821421"/>
                  <a:pt x="5806934" y="830997"/>
                </a:cubicBezTo>
                <a:cubicBezTo>
                  <a:pt x="5683657" y="840573"/>
                  <a:pt x="5511942" y="808570"/>
                  <a:pt x="5324959" y="830997"/>
                </a:cubicBezTo>
                <a:cubicBezTo>
                  <a:pt x="5137976" y="853424"/>
                  <a:pt x="4921948" y="827964"/>
                  <a:pt x="4645547" y="830997"/>
                </a:cubicBezTo>
                <a:cubicBezTo>
                  <a:pt x="4369146" y="834030"/>
                  <a:pt x="4373678" y="793624"/>
                  <a:pt x="4262290" y="830997"/>
                </a:cubicBezTo>
                <a:cubicBezTo>
                  <a:pt x="4150902" y="868370"/>
                  <a:pt x="4036350" y="785309"/>
                  <a:pt x="3879032" y="830997"/>
                </a:cubicBezTo>
                <a:cubicBezTo>
                  <a:pt x="3721714" y="876685"/>
                  <a:pt x="3588625" y="830950"/>
                  <a:pt x="3495774" y="830997"/>
                </a:cubicBezTo>
                <a:cubicBezTo>
                  <a:pt x="3402923" y="831044"/>
                  <a:pt x="2956499" y="747470"/>
                  <a:pt x="2717645" y="830997"/>
                </a:cubicBezTo>
                <a:cubicBezTo>
                  <a:pt x="2478791" y="914524"/>
                  <a:pt x="2140980" y="809679"/>
                  <a:pt x="1939516" y="830997"/>
                </a:cubicBezTo>
                <a:cubicBezTo>
                  <a:pt x="1738052" y="852315"/>
                  <a:pt x="1624555" y="798609"/>
                  <a:pt x="1457540" y="830997"/>
                </a:cubicBezTo>
                <a:cubicBezTo>
                  <a:pt x="1290525" y="863385"/>
                  <a:pt x="1056165" y="809669"/>
                  <a:pt x="876847" y="830997"/>
                </a:cubicBezTo>
                <a:cubicBezTo>
                  <a:pt x="697529" y="852325"/>
                  <a:pt x="349904" y="758686"/>
                  <a:pt x="0" y="830997"/>
                </a:cubicBezTo>
                <a:cubicBezTo>
                  <a:pt x="-1375" y="636093"/>
                  <a:pt x="10655" y="614305"/>
                  <a:pt x="0" y="432118"/>
                </a:cubicBezTo>
                <a:cubicBezTo>
                  <a:pt x="-10655" y="249931"/>
                  <a:pt x="17460" y="163541"/>
                  <a:pt x="0" y="0"/>
                </a:cubicBezTo>
                <a:close/>
              </a:path>
              <a:path w="9871788" h="830997" stroke="0" extrusionOk="0">
                <a:moveTo>
                  <a:pt x="0" y="0"/>
                </a:moveTo>
                <a:cubicBezTo>
                  <a:pt x="244302" y="-43785"/>
                  <a:pt x="536954" y="69212"/>
                  <a:pt x="679411" y="0"/>
                </a:cubicBezTo>
                <a:cubicBezTo>
                  <a:pt x="821868" y="-69212"/>
                  <a:pt x="989422" y="46173"/>
                  <a:pt x="1161387" y="0"/>
                </a:cubicBezTo>
                <a:cubicBezTo>
                  <a:pt x="1333352" y="-46173"/>
                  <a:pt x="1466857" y="40051"/>
                  <a:pt x="1643362" y="0"/>
                </a:cubicBezTo>
                <a:cubicBezTo>
                  <a:pt x="1819868" y="-40051"/>
                  <a:pt x="2151064" y="51762"/>
                  <a:pt x="2322774" y="0"/>
                </a:cubicBezTo>
                <a:cubicBezTo>
                  <a:pt x="2494484" y="-51762"/>
                  <a:pt x="2485861" y="29846"/>
                  <a:pt x="2607313" y="0"/>
                </a:cubicBezTo>
                <a:cubicBezTo>
                  <a:pt x="2728765" y="-29846"/>
                  <a:pt x="2947325" y="60736"/>
                  <a:pt x="3188007" y="0"/>
                </a:cubicBezTo>
                <a:cubicBezTo>
                  <a:pt x="3428689" y="-60736"/>
                  <a:pt x="3686447" y="68977"/>
                  <a:pt x="3867418" y="0"/>
                </a:cubicBezTo>
                <a:cubicBezTo>
                  <a:pt x="4048389" y="-68977"/>
                  <a:pt x="4291138" y="48738"/>
                  <a:pt x="4448112" y="0"/>
                </a:cubicBezTo>
                <a:cubicBezTo>
                  <a:pt x="4605086" y="-48738"/>
                  <a:pt x="4929334" y="35957"/>
                  <a:pt x="5226241" y="0"/>
                </a:cubicBezTo>
                <a:cubicBezTo>
                  <a:pt x="5523148" y="-35957"/>
                  <a:pt x="5559470" y="19332"/>
                  <a:pt x="5708216" y="0"/>
                </a:cubicBezTo>
                <a:cubicBezTo>
                  <a:pt x="5856963" y="-19332"/>
                  <a:pt x="6233343" y="20603"/>
                  <a:pt x="6486345" y="0"/>
                </a:cubicBezTo>
                <a:cubicBezTo>
                  <a:pt x="6739347" y="-20603"/>
                  <a:pt x="6634618" y="1094"/>
                  <a:pt x="6770885" y="0"/>
                </a:cubicBezTo>
                <a:cubicBezTo>
                  <a:pt x="6907152" y="-1094"/>
                  <a:pt x="7191952" y="44161"/>
                  <a:pt x="7351579" y="0"/>
                </a:cubicBezTo>
                <a:cubicBezTo>
                  <a:pt x="7511206" y="-44161"/>
                  <a:pt x="7537090" y="16896"/>
                  <a:pt x="7636118" y="0"/>
                </a:cubicBezTo>
                <a:cubicBezTo>
                  <a:pt x="7735146" y="-16896"/>
                  <a:pt x="8084512" y="51339"/>
                  <a:pt x="8216812" y="0"/>
                </a:cubicBezTo>
                <a:cubicBezTo>
                  <a:pt x="8349112" y="-51339"/>
                  <a:pt x="8432741" y="38884"/>
                  <a:pt x="8600069" y="0"/>
                </a:cubicBezTo>
                <a:cubicBezTo>
                  <a:pt x="8767397" y="-38884"/>
                  <a:pt x="9311149" y="150349"/>
                  <a:pt x="9871788" y="0"/>
                </a:cubicBezTo>
                <a:cubicBezTo>
                  <a:pt x="9885706" y="123620"/>
                  <a:pt x="9848381" y="214386"/>
                  <a:pt x="9871788" y="415499"/>
                </a:cubicBezTo>
                <a:cubicBezTo>
                  <a:pt x="9895195" y="616612"/>
                  <a:pt x="9859061" y="682581"/>
                  <a:pt x="9871788" y="830997"/>
                </a:cubicBezTo>
                <a:cubicBezTo>
                  <a:pt x="9739206" y="841332"/>
                  <a:pt x="9671841" y="815157"/>
                  <a:pt x="9587248" y="830997"/>
                </a:cubicBezTo>
                <a:cubicBezTo>
                  <a:pt x="9502655" y="846837"/>
                  <a:pt x="9198092" y="812410"/>
                  <a:pt x="9006555" y="830997"/>
                </a:cubicBezTo>
                <a:cubicBezTo>
                  <a:pt x="8815018" y="849584"/>
                  <a:pt x="8854493" y="817558"/>
                  <a:pt x="8722015" y="830997"/>
                </a:cubicBezTo>
                <a:cubicBezTo>
                  <a:pt x="8589537" y="844436"/>
                  <a:pt x="8113976" y="744362"/>
                  <a:pt x="7943886" y="830997"/>
                </a:cubicBezTo>
                <a:cubicBezTo>
                  <a:pt x="7773796" y="917632"/>
                  <a:pt x="7650866" y="824515"/>
                  <a:pt x="7461910" y="830997"/>
                </a:cubicBezTo>
                <a:cubicBezTo>
                  <a:pt x="7272954" y="837479"/>
                  <a:pt x="6990085" y="791996"/>
                  <a:pt x="6683781" y="830997"/>
                </a:cubicBezTo>
                <a:cubicBezTo>
                  <a:pt x="6377477" y="869998"/>
                  <a:pt x="6506802" y="798490"/>
                  <a:pt x="6399241" y="830997"/>
                </a:cubicBezTo>
                <a:cubicBezTo>
                  <a:pt x="6291680" y="863504"/>
                  <a:pt x="6220075" y="805843"/>
                  <a:pt x="6114702" y="830997"/>
                </a:cubicBezTo>
                <a:cubicBezTo>
                  <a:pt x="6009329" y="856151"/>
                  <a:pt x="5671922" y="782341"/>
                  <a:pt x="5435290" y="830997"/>
                </a:cubicBezTo>
                <a:cubicBezTo>
                  <a:pt x="5198658" y="879653"/>
                  <a:pt x="4987117" y="772646"/>
                  <a:pt x="4755879" y="830997"/>
                </a:cubicBezTo>
                <a:cubicBezTo>
                  <a:pt x="4524641" y="889348"/>
                  <a:pt x="4187410" y="796453"/>
                  <a:pt x="3977750" y="830997"/>
                </a:cubicBezTo>
                <a:cubicBezTo>
                  <a:pt x="3768090" y="865541"/>
                  <a:pt x="3511462" y="813000"/>
                  <a:pt x="3199621" y="830997"/>
                </a:cubicBezTo>
                <a:cubicBezTo>
                  <a:pt x="2887780" y="848994"/>
                  <a:pt x="3005489" y="800484"/>
                  <a:pt x="2915081" y="830997"/>
                </a:cubicBezTo>
                <a:cubicBezTo>
                  <a:pt x="2824673" y="861510"/>
                  <a:pt x="2585532" y="809822"/>
                  <a:pt x="2334388" y="830997"/>
                </a:cubicBezTo>
                <a:cubicBezTo>
                  <a:pt x="2083244" y="852172"/>
                  <a:pt x="1972128" y="819741"/>
                  <a:pt x="1753694" y="830997"/>
                </a:cubicBezTo>
                <a:cubicBezTo>
                  <a:pt x="1535260" y="842253"/>
                  <a:pt x="1573653" y="822434"/>
                  <a:pt x="1469154" y="830997"/>
                </a:cubicBezTo>
                <a:cubicBezTo>
                  <a:pt x="1364655" y="839560"/>
                  <a:pt x="1324476" y="807530"/>
                  <a:pt x="1184615" y="830997"/>
                </a:cubicBezTo>
                <a:cubicBezTo>
                  <a:pt x="1044754" y="854464"/>
                  <a:pt x="920140" y="811998"/>
                  <a:pt x="801357" y="830997"/>
                </a:cubicBezTo>
                <a:cubicBezTo>
                  <a:pt x="682574" y="849996"/>
                  <a:pt x="636808" y="819146"/>
                  <a:pt x="516817" y="830997"/>
                </a:cubicBezTo>
                <a:cubicBezTo>
                  <a:pt x="396826" y="842848"/>
                  <a:pt x="190611" y="781928"/>
                  <a:pt x="0" y="830997"/>
                </a:cubicBezTo>
                <a:cubicBezTo>
                  <a:pt x="-8018" y="656423"/>
                  <a:pt x="39957" y="549827"/>
                  <a:pt x="0" y="407189"/>
                </a:cubicBezTo>
                <a:cubicBezTo>
                  <a:pt x="-39957" y="264551"/>
                  <a:pt x="36159" y="101652"/>
                  <a:pt x="0" y="0"/>
                </a:cubicBezTo>
                <a:close/>
              </a:path>
            </a:pathLst>
          </a:custGeom>
          <a:solidFill>
            <a:srgbClr val="FFC000"/>
          </a:solidFill>
          <a:ln>
            <a:solidFill>
              <a:schemeClr val="tx1"/>
            </a:solidFill>
            <a:extLst>
              <a:ext uri="{C807C97D-BFC1-408E-A445-0C87EB9F89A2}">
                <ask:lineSketchStyleProps xmlns:ask="http://schemas.microsoft.com/office/drawing/2018/sketchyshapes" sd="2648319535">
                  <a:prstGeom prst="rect">
                    <a:avLst/>
                  </a:prstGeom>
                  <ask:type>
                    <ask:lineSketchScribble/>
                  </ask:type>
                </ask:lineSketchStyleProps>
              </a:ext>
            </a:extLst>
          </a:ln>
        </p:spPr>
        <p:txBody>
          <a:bodyPr wrap="square" rtlCol="0">
            <a:spAutoFit/>
          </a:bodyPr>
          <a:lstStyle/>
          <a:p>
            <a:pPr algn="just"/>
            <a:r>
              <a:rPr lang="en-US" sz="2400" dirty="0"/>
              <a:t>The population consists of all 50,000 computer science graduates in the country.</a:t>
            </a:r>
          </a:p>
        </p:txBody>
      </p:sp>
      <p:sp>
        <p:nvSpPr>
          <p:cNvPr id="15" name="TextBox 14">
            <a:extLst>
              <a:ext uri="{FF2B5EF4-FFF2-40B4-BE49-F238E27FC236}">
                <a16:creationId xmlns:a16="http://schemas.microsoft.com/office/drawing/2014/main" id="{36971D2F-34D5-CA73-B423-124BD1BCEBC1}"/>
              </a:ext>
            </a:extLst>
          </p:cNvPr>
          <p:cNvSpPr txBox="1"/>
          <p:nvPr/>
        </p:nvSpPr>
        <p:spPr>
          <a:xfrm>
            <a:off x="3829283" y="6607131"/>
            <a:ext cx="9871788" cy="830997"/>
          </a:xfrm>
          <a:custGeom>
            <a:avLst/>
            <a:gdLst>
              <a:gd name="connsiteX0" fmla="*/ 0 w 9871788"/>
              <a:gd name="connsiteY0" fmla="*/ 0 h 830997"/>
              <a:gd name="connsiteX1" fmla="*/ 481976 w 9871788"/>
              <a:gd name="connsiteY1" fmla="*/ 0 h 830997"/>
              <a:gd name="connsiteX2" fmla="*/ 1260105 w 9871788"/>
              <a:gd name="connsiteY2" fmla="*/ 0 h 830997"/>
              <a:gd name="connsiteX3" fmla="*/ 1643362 w 9871788"/>
              <a:gd name="connsiteY3" fmla="*/ 0 h 830997"/>
              <a:gd name="connsiteX4" fmla="*/ 2125338 w 9871788"/>
              <a:gd name="connsiteY4" fmla="*/ 0 h 830997"/>
              <a:gd name="connsiteX5" fmla="*/ 2903467 w 9871788"/>
              <a:gd name="connsiteY5" fmla="*/ 0 h 830997"/>
              <a:gd name="connsiteX6" fmla="*/ 3681596 w 9871788"/>
              <a:gd name="connsiteY6" fmla="*/ 0 h 830997"/>
              <a:gd name="connsiteX7" fmla="*/ 4262290 w 9871788"/>
              <a:gd name="connsiteY7" fmla="*/ 0 h 830997"/>
              <a:gd name="connsiteX8" fmla="*/ 4546829 w 9871788"/>
              <a:gd name="connsiteY8" fmla="*/ 0 h 830997"/>
              <a:gd name="connsiteX9" fmla="*/ 5028805 w 9871788"/>
              <a:gd name="connsiteY9" fmla="*/ 0 h 830997"/>
              <a:gd name="connsiteX10" fmla="*/ 5806934 w 9871788"/>
              <a:gd name="connsiteY10" fmla="*/ 0 h 830997"/>
              <a:gd name="connsiteX11" fmla="*/ 6585063 w 9871788"/>
              <a:gd name="connsiteY11" fmla="*/ 0 h 830997"/>
              <a:gd name="connsiteX12" fmla="*/ 7264475 w 9871788"/>
              <a:gd name="connsiteY12" fmla="*/ 0 h 830997"/>
              <a:gd name="connsiteX13" fmla="*/ 7845168 w 9871788"/>
              <a:gd name="connsiteY13" fmla="*/ 0 h 830997"/>
              <a:gd name="connsiteX14" fmla="*/ 8129708 w 9871788"/>
              <a:gd name="connsiteY14" fmla="*/ 0 h 830997"/>
              <a:gd name="connsiteX15" fmla="*/ 8907837 w 9871788"/>
              <a:gd name="connsiteY15" fmla="*/ 0 h 830997"/>
              <a:gd name="connsiteX16" fmla="*/ 9871788 w 9871788"/>
              <a:gd name="connsiteY16" fmla="*/ 0 h 830997"/>
              <a:gd name="connsiteX17" fmla="*/ 9871788 w 9871788"/>
              <a:gd name="connsiteY17" fmla="*/ 398879 h 830997"/>
              <a:gd name="connsiteX18" fmla="*/ 9871788 w 9871788"/>
              <a:gd name="connsiteY18" fmla="*/ 830997 h 830997"/>
              <a:gd name="connsiteX19" fmla="*/ 9192377 w 9871788"/>
              <a:gd name="connsiteY19" fmla="*/ 830997 h 830997"/>
              <a:gd name="connsiteX20" fmla="*/ 8907837 w 9871788"/>
              <a:gd name="connsiteY20" fmla="*/ 830997 h 830997"/>
              <a:gd name="connsiteX21" fmla="*/ 8129708 w 9871788"/>
              <a:gd name="connsiteY21" fmla="*/ 830997 h 830997"/>
              <a:gd name="connsiteX22" fmla="*/ 7549014 w 9871788"/>
              <a:gd name="connsiteY22" fmla="*/ 830997 h 830997"/>
              <a:gd name="connsiteX23" fmla="*/ 6869603 w 9871788"/>
              <a:gd name="connsiteY23" fmla="*/ 830997 h 830997"/>
              <a:gd name="connsiteX24" fmla="*/ 6091474 w 9871788"/>
              <a:gd name="connsiteY24" fmla="*/ 830997 h 830997"/>
              <a:gd name="connsiteX25" fmla="*/ 5806934 w 9871788"/>
              <a:gd name="connsiteY25" fmla="*/ 830997 h 830997"/>
              <a:gd name="connsiteX26" fmla="*/ 5324959 w 9871788"/>
              <a:gd name="connsiteY26" fmla="*/ 830997 h 830997"/>
              <a:gd name="connsiteX27" fmla="*/ 4645547 w 9871788"/>
              <a:gd name="connsiteY27" fmla="*/ 830997 h 830997"/>
              <a:gd name="connsiteX28" fmla="*/ 4262290 w 9871788"/>
              <a:gd name="connsiteY28" fmla="*/ 830997 h 830997"/>
              <a:gd name="connsiteX29" fmla="*/ 3879032 w 9871788"/>
              <a:gd name="connsiteY29" fmla="*/ 830997 h 830997"/>
              <a:gd name="connsiteX30" fmla="*/ 3495774 w 9871788"/>
              <a:gd name="connsiteY30" fmla="*/ 830997 h 830997"/>
              <a:gd name="connsiteX31" fmla="*/ 2717645 w 9871788"/>
              <a:gd name="connsiteY31" fmla="*/ 830997 h 830997"/>
              <a:gd name="connsiteX32" fmla="*/ 1939516 w 9871788"/>
              <a:gd name="connsiteY32" fmla="*/ 830997 h 830997"/>
              <a:gd name="connsiteX33" fmla="*/ 1457540 w 9871788"/>
              <a:gd name="connsiteY33" fmla="*/ 830997 h 830997"/>
              <a:gd name="connsiteX34" fmla="*/ 876847 w 9871788"/>
              <a:gd name="connsiteY34" fmla="*/ 830997 h 830997"/>
              <a:gd name="connsiteX35" fmla="*/ 0 w 9871788"/>
              <a:gd name="connsiteY35" fmla="*/ 830997 h 830997"/>
              <a:gd name="connsiteX36" fmla="*/ 0 w 9871788"/>
              <a:gd name="connsiteY36" fmla="*/ 432118 h 830997"/>
              <a:gd name="connsiteX37" fmla="*/ 0 w 9871788"/>
              <a:gd name="connsiteY37" fmla="*/ 0 h 830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9871788" h="830997" fill="none" extrusionOk="0">
                <a:moveTo>
                  <a:pt x="0" y="0"/>
                </a:moveTo>
                <a:cubicBezTo>
                  <a:pt x="192128" y="-25872"/>
                  <a:pt x="262669" y="18153"/>
                  <a:pt x="481976" y="0"/>
                </a:cubicBezTo>
                <a:cubicBezTo>
                  <a:pt x="701283" y="-18153"/>
                  <a:pt x="1036228" y="10144"/>
                  <a:pt x="1260105" y="0"/>
                </a:cubicBezTo>
                <a:cubicBezTo>
                  <a:pt x="1483982" y="-10144"/>
                  <a:pt x="1561966" y="24320"/>
                  <a:pt x="1643362" y="0"/>
                </a:cubicBezTo>
                <a:cubicBezTo>
                  <a:pt x="1724758" y="-24320"/>
                  <a:pt x="2005967" y="3124"/>
                  <a:pt x="2125338" y="0"/>
                </a:cubicBezTo>
                <a:cubicBezTo>
                  <a:pt x="2244709" y="-3124"/>
                  <a:pt x="2730421" y="59184"/>
                  <a:pt x="2903467" y="0"/>
                </a:cubicBezTo>
                <a:cubicBezTo>
                  <a:pt x="3076513" y="-59184"/>
                  <a:pt x="3323154" y="673"/>
                  <a:pt x="3681596" y="0"/>
                </a:cubicBezTo>
                <a:cubicBezTo>
                  <a:pt x="4040038" y="-673"/>
                  <a:pt x="3987292" y="54485"/>
                  <a:pt x="4262290" y="0"/>
                </a:cubicBezTo>
                <a:cubicBezTo>
                  <a:pt x="4537288" y="-54485"/>
                  <a:pt x="4444140" y="11262"/>
                  <a:pt x="4546829" y="0"/>
                </a:cubicBezTo>
                <a:cubicBezTo>
                  <a:pt x="4649518" y="-11262"/>
                  <a:pt x="4845013" y="14325"/>
                  <a:pt x="5028805" y="0"/>
                </a:cubicBezTo>
                <a:cubicBezTo>
                  <a:pt x="5212597" y="-14325"/>
                  <a:pt x="5512488" y="18187"/>
                  <a:pt x="5806934" y="0"/>
                </a:cubicBezTo>
                <a:cubicBezTo>
                  <a:pt x="6101380" y="-18187"/>
                  <a:pt x="6366894" y="89251"/>
                  <a:pt x="6585063" y="0"/>
                </a:cubicBezTo>
                <a:cubicBezTo>
                  <a:pt x="6803232" y="-89251"/>
                  <a:pt x="7110772" y="67154"/>
                  <a:pt x="7264475" y="0"/>
                </a:cubicBezTo>
                <a:cubicBezTo>
                  <a:pt x="7418178" y="-67154"/>
                  <a:pt x="7706493" y="31114"/>
                  <a:pt x="7845168" y="0"/>
                </a:cubicBezTo>
                <a:cubicBezTo>
                  <a:pt x="7983843" y="-31114"/>
                  <a:pt x="8058753" y="4539"/>
                  <a:pt x="8129708" y="0"/>
                </a:cubicBezTo>
                <a:cubicBezTo>
                  <a:pt x="8200663" y="-4539"/>
                  <a:pt x="8709332" y="27068"/>
                  <a:pt x="8907837" y="0"/>
                </a:cubicBezTo>
                <a:cubicBezTo>
                  <a:pt x="9106342" y="-27068"/>
                  <a:pt x="9402616" y="76051"/>
                  <a:pt x="9871788" y="0"/>
                </a:cubicBezTo>
                <a:cubicBezTo>
                  <a:pt x="9896046" y="152772"/>
                  <a:pt x="9835322" y="267766"/>
                  <a:pt x="9871788" y="398879"/>
                </a:cubicBezTo>
                <a:cubicBezTo>
                  <a:pt x="9908254" y="529992"/>
                  <a:pt x="9868030" y="702061"/>
                  <a:pt x="9871788" y="830997"/>
                </a:cubicBezTo>
                <a:cubicBezTo>
                  <a:pt x="9590514" y="841748"/>
                  <a:pt x="9363466" y="753906"/>
                  <a:pt x="9192377" y="830997"/>
                </a:cubicBezTo>
                <a:cubicBezTo>
                  <a:pt x="9021288" y="908088"/>
                  <a:pt x="9006390" y="813432"/>
                  <a:pt x="8907837" y="830997"/>
                </a:cubicBezTo>
                <a:cubicBezTo>
                  <a:pt x="8809284" y="848562"/>
                  <a:pt x="8501240" y="775730"/>
                  <a:pt x="8129708" y="830997"/>
                </a:cubicBezTo>
                <a:cubicBezTo>
                  <a:pt x="7758176" y="886264"/>
                  <a:pt x="7838460" y="762277"/>
                  <a:pt x="7549014" y="830997"/>
                </a:cubicBezTo>
                <a:cubicBezTo>
                  <a:pt x="7259568" y="899717"/>
                  <a:pt x="7181949" y="827690"/>
                  <a:pt x="6869603" y="830997"/>
                </a:cubicBezTo>
                <a:cubicBezTo>
                  <a:pt x="6557257" y="834304"/>
                  <a:pt x="6372608" y="792453"/>
                  <a:pt x="6091474" y="830997"/>
                </a:cubicBezTo>
                <a:cubicBezTo>
                  <a:pt x="5810340" y="869541"/>
                  <a:pt x="5930211" y="821421"/>
                  <a:pt x="5806934" y="830997"/>
                </a:cubicBezTo>
                <a:cubicBezTo>
                  <a:pt x="5683657" y="840573"/>
                  <a:pt x="5511942" y="808570"/>
                  <a:pt x="5324959" y="830997"/>
                </a:cubicBezTo>
                <a:cubicBezTo>
                  <a:pt x="5137976" y="853424"/>
                  <a:pt x="4921948" y="827964"/>
                  <a:pt x="4645547" y="830997"/>
                </a:cubicBezTo>
                <a:cubicBezTo>
                  <a:pt x="4369146" y="834030"/>
                  <a:pt x="4373678" y="793624"/>
                  <a:pt x="4262290" y="830997"/>
                </a:cubicBezTo>
                <a:cubicBezTo>
                  <a:pt x="4150902" y="868370"/>
                  <a:pt x="4036350" y="785309"/>
                  <a:pt x="3879032" y="830997"/>
                </a:cubicBezTo>
                <a:cubicBezTo>
                  <a:pt x="3721714" y="876685"/>
                  <a:pt x="3588625" y="830950"/>
                  <a:pt x="3495774" y="830997"/>
                </a:cubicBezTo>
                <a:cubicBezTo>
                  <a:pt x="3402923" y="831044"/>
                  <a:pt x="2956499" y="747470"/>
                  <a:pt x="2717645" y="830997"/>
                </a:cubicBezTo>
                <a:cubicBezTo>
                  <a:pt x="2478791" y="914524"/>
                  <a:pt x="2140980" y="809679"/>
                  <a:pt x="1939516" y="830997"/>
                </a:cubicBezTo>
                <a:cubicBezTo>
                  <a:pt x="1738052" y="852315"/>
                  <a:pt x="1624555" y="798609"/>
                  <a:pt x="1457540" y="830997"/>
                </a:cubicBezTo>
                <a:cubicBezTo>
                  <a:pt x="1290525" y="863385"/>
                  <a:pt x="1056165" y="809669"/>
                  <a:pt x="876847" y="830997"/>
                </a:cubicBezTo>
                <a:cubicBezTo>
                  <a:pt x="697529" y="852325"/>
                  <a:pt x="349904" y="758686"/>
                  <a:pt x="0" y="830997"/>
                </a:cubicBezTo>
                <a:cubicBezTo>
                  <a:pt x="-1375" y="636093"/>
                  <a:pt x="10655" y="614305"/>
                  <a:pt x="0" y="432118"/>
                </a:cubicBezTo>
                <a:cubicBezTo>
                  <a:pt x="-10655" y="249931"/>
                  <a:pt x="17460" y="163541"/>
                  <a:pt x="0" y="0"/>
                </a:cubicBezTo>
                <a:close/>
              </a:path>
              <a:path w="9871788" h="830997" stroke="0" extrusionOk="0">
                <a:moveTo>
                  <a:pt x="0" y="0"/>
                </a:moveTo>
                <a:cubicBezTo>
                  <a:pt x="244302" y="-43785"/>
                  <a:pt x="536954" y="69212"/>
                  <a:pt x="679411" y="0"/>
                </a:cubicBezTo>
                <a:cubicBezTo>
                  <a:pt x="821868" y="-69212"/>
                  <a:pt x="989422" y="46173"/>
                  <a:pt x="1161387" y="0"/>
                </a:cubicBezTo>
                <a:cubicBezTo>
                  <a:pt x="1333352" y="-46173"/>
                  <a:pt x="1466857" y="40051"/>
                  <a:pt x="1643362" y="0"/>
                </a:cubicBezTo>
                <a:cubicBezTo>
                  <a:pt x="1819868" y="-40051"/>
                  <a:pt x="2151064" y="51762"/>
                  <a:pt x="2322774" y="0"/>
                </a:cubicBezTo>
                <a:cubicBezTo>
                  <a:pt x="2494484" y="-51762"/>
                  <a:pt x="2485861" y="29846"/>
                  <a:pt x="2607313" y="0"/>
                </a:cubicBezTo>
                <a:cubicBezTo>
                  <a:pt x="2728765" y="-29846"/>
                  <a:pt x="2947325" y="60736"/>
                  <a:pt x="3188007" y="0"/>
                </a:cubicBezTo>
                <a:cubicBezTo>
                  <a:pt x="3428689" y="-60736"/>
                  <a:pt x="3686447" y="68977"/>
                  <a:pt x="3867418" y="0"/>
                </a:cubicBezTo>
                <a:cubicBezTo>
                  <a:pt x="4048389" y="-68977"/>
                  <a:pt x="4291138" y="48738"/>
                  <a:pt x="4448112" y="0"/>
                </a:cubicBezTo>
                <a:cubicBezTo>
                  <a:pt x="4605086" y="-48738"/>
                  <a:pt x="4929334" y="35957"/>
                  <a:pt x="5226241" y="0"/>
                </a:cubicBezTo>
                <a:cubicBezTo>
                  <a:pt x="5523148" y="-35957"/>
                  <a:pt x="5559470" y="19332"/>
                  <a:pt x="5708216" y="0"/>
                </a:cubicBezTo>
                <a:cubicBezTo>
                  <a:pt x="5856963" y="-19332"/>
                  <a:pt x="6233343" y="20603"/>
                  <a:pt x="6486345" y="0"/>
                </a:cubicBezTo>
                <a:cubicBezTo>
                  <a:pt x="6739347" y="-20603"/>
                  <a:pt x="6634618" y="1094"/>
                  <a:pt x="6770885" y="0"/>
                </a:cubicBezTo>
                <a:cubicBezTo>
                  <a:pt x="6907152" y="-1094"/>
                  <a:pt x="7191952" y="44161"/>
                  <a:pt x="7351579" y="0"/>
                </a:cubicBezTo>
                <a:cubicBezTo>
                  <a:pt x="7511206" y="-44161"/>
                  <a:pt x="7537090" y="16896"/>
                  <a:pt x="7636118" y="0"/>
                </a:cubicBezTo>
                <a:cubicBezTo>
                  <a:pt x="7735146" y="-16896"/>
                  <a:pt x="8084512" y="51339"/>
                  <a:pt x="8216812" y="0"/>
                </a:cubicBezTo>
                <a:cubicBezTo>
                  <a:pt x="8349112" y="-51339"/>
                  <a:pt x="8432741" y="38884"/>
                  <a:pt x="8600069" y="0"/>
                </a:cubicBezTo>
                <a:cubicBezTo>
                  <a:pt x="8767397" y="-38884"/>
                  <a:pt x="9311149" y="150349"/>
                  <a:pt x="9871788" y="0"/>
                </a:cubicBezTo>
                <a:cubicBezTo>
                  <a:pt x="9885706" y="123620"/>
                  <a:pt x="9848381" y="214386"/>
                  <a:pt x="9871788" y="415499"/>
                </a:cubicBezTo>
                <a:cubicBezTo>
                  <a:pt x="9895195" y="616612"/>
                  <a:pt x="9859061" y="682581"/>
                  <a:pt x="9871788" y="830997"/>
                </a:cubicBezTo>
                <a:cubicBezTo>
                  <a:pt x="9739206" y="841332"/>
                  <a:pt x="9671841" y="815157"/>
                  <a:pt x="9587248" y="830997"/>
                </a:cubicBezTo>
                <a:cubicBezTo>
                  <a:pt x="9502655" y="846837"/>
                  <a:pt x="9198092" y="812410"/>
                  <a:pt x="9006555" y="830997"/>
                </a:cubicBezTo>
                <a:cubicBezTo>
                  <a:pt x="8815018" y="849584"/>
                  <a:pt x="8854493" y="817558"/>
                  <a:pt x="8722015" y="830997"/>
                </a:cubicBezTo>
                <a:cubicBezTo>
                  <a:pt x="8589537" y="844436"/>
                  <a:pt x="8113976" y="744362"/>
                  <a:pt x="7943886" y="830997"/>
                </a:cubicBezTo>
                <a:cubicBezTo>
                  <a:pt x="7773796" y="917632"/>
                  <a:pt x="7650866" y="824515"/>
                  <a:pt x="7461910" y="830997"/>
                </a:cubicBezTo>
                <a:cubicBezTo>
                  <a:pt x="7272954" y="837479"/>
                  <a:pt x="6990085" y="791996"/>
                  <a:pt x="6683781" y="830997"/>
                </a:cubicBezTo>
                <a:cubicBezTo>
                  <a:pt x="6377477" y="869998"/>
                  <a:pt x="6506802" y="798490"/>
                  <a:pt x="6399241" y="830997"/>
                </a:cubicBezTo>
                <a:cubicBezTo>
                  <a:pt x="6291680" y="863504"/>
                  <a:pt x="6220075" y="805843"/>
                  <a:pt x="6114702" y="830997"/>
                </a:cubicBezTo>
                <a:cubicBezTo>
                  <a:pt x="6009329" y="856151"/>
                  <a:pt x="5671922" y="782341"/>
                  <a:pt x="5435290" y="830997"/>
                </a:cubicBezTo>
                <a:cubicBezTo>
                  <a:pt x="5198658" y="879653"/>
                  <a:pt x="4987117" y="772646"/>
                  <a:pt x="4755879" y="830997"/>
                </a:cubicBezTo>
                <a:cubicBezTo>
                  <a:pt x="4524641" y="889348"/>
                  <a:pt x="4187410" y="796453"/>
                  <a:pt x="3977750" y="830997"/>
                </a:cubicBezTo>
                <a:cubicBezTo>
                  <a:pt x="3768090" y="865541"/>
                  <a:pt x="3511462" y="813000"/>
                  <a:pt x="3199621" y="830997"/>
                </a:cubicBezTo>
                <a:cubicBezTo>
                  <a:pt x="2887780" y="848994"/>
                  <a:pt x="3005489" y="800484"/>
                  <a:pt x="2915081" y="830997"/>
                </a:cubicBezTo>
                <a:cubicBezTo>
                  <a:pt x="2824673" y="861510"/>
                  <a:pt x="2585532" y="809822"/>
                  <a:pt x="2334388" y="830997"/>
                </a:cubicBezTo>
                <a:cubicBezTo>
                  <a:pt x="2083244" y="852172"/>
                  <a:pt x="1972128" y="819741"/>
                  <a:pt x="1753694" y="830997"/>
                </a:cubicBezTo>
                <a:cubicBezTo>
                  <a:pt x="1535260" y="842253"/>
                  <a:pt x="1573653" y="822434"/>
                  <a:pt x="1469154" y="830997"/>
                </a:cubicBezTo>
                <a:cubicBezTo>
                  <a:pt x="1364655" y="839560"/>
                  <a:pt x="1324476" y="807530"/>
                  <a:pt x="1184615" y="830997"/>
                </a:cubicBezTo>
                <a:cubicBezTo>
                  <a:pt x="1044754" y="854464"/>
                  <a:pt x="920140" y="811998"/>
                  <a:pt x="801357" y="830997"/>
                </a:cubicBezTo>
                <a:cubicBezTo>
                  <a:pt x="682574" y="849996"/>
                  <a:pt x="636808" y="819146"/>
                  <a:pt x="516817" y="830997"/>
                </a:cubicBezTo>
                <a:cubicBezTo>
                  <a:pt x="396826" y="842848"/>
                  <a:pt x="190611" y="781928"/>
                  <a:pt x="0" y="830997"/>
                </a:cubicBezTo>
                <a:cubicBezTo>
                  <a:pt x="-8018" y="656423"/>
                  <a:pt x="39957" y="549827"/>
                  <a:pt x="0" y="407189"/>
                </a:cubicBezTo>
                <a:cubicBezTo>
                  <a:pt x="-39957" y="264551"/>
                  <a:pt x="36159" y="101652"/>
                  <a:pt x="0" y="0"/>
                </a:cubicBezTo>
                <a:close/>
              </a:path>
            </a:pathLst>
          </a:custGeom>
          <a:solidFill>
            <a:srgbClr val="FFC000"/>
          </a:solidFill>
          <a:ln>
            <a:solidFill>
              <a:schemeClr val="tx1"/>
            </a:solidFill>
            <a:extLst>
              <a:ext uri="{C807C97D-BFC1-408E-A445-0C87EB9F89A2}">
                <ask:lineSketchStyleProps xmlns:ask="http://schemas.microsoft.com/office/drawing/2018/sketchyshapes" sd="2648319535">
                  <a:prstGeom prst="rect">
                    <a:avLst/>
                  </a:prstGeom>
                  <ask:type>
                    <ask:lineSketchScribble/>
                  </ask:type>
                </ask:lineSketchStyleProps>
              </a:ext>
            </a:extLst>
          </a:ln>
        </p:spPr>
        <p:txBody>
          <a:bodyPr wrap="square" rtlCol="0">
            <a:spAutoFit/>
          </a:bodyPr>
          <a:lstStyle/>
          <a:p>
            <a:pPr algn="just"/>
            <a:r>
              <a:rPr lang="en-US" sz="2400" dirty="0"/>
              <a:t>The sample consists of the 200 randomly selected computer science graduates who took the test.</a:t>
            </a:r>
          </a:p>
        </p:txBody>
      </p:sp>
    </p:spTree>
    <p:extLst>
      <p:ext uri="{BB962C8B-B14F-4D97-AF65-F5344CB8AC3E}">
        <p14:creationId xmlns:p14="http://schemas.microsoft.com/office/powerpoint/2010/main" val="2937791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Descriptive vs Inference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endParaRPr lang="en-US" sz="3200" dirty="0"/>
          </a:p>
          <a:p>
            <a:endParaRPr lang="en-US" sz="3200" dirty="0"/>
          </a:p>
        </p:txBody>
      </p:sp>
      <p:graphicFrame>
        <p:nvGraphicFramePr>
          <p:cNvPr id="4" name="Table 3">
            <a:extLst>
              <a:ext uri="{FF2B5EF4-FFF2-40B4-BE49-F238E27FC236}">
                <a16:creationId xmlns:a16="http://schemas.microsoft.com/office/drawing/2014/main" id="{EE493020-1569-4903-64F3-85FE3F2A0472}"/>
              </a:ext>
            </a:extLst>
          </p:cNvPr>
          <p:cNvGraphicFramePr>
            <a:graphicFrameLocks noGrp="1"/>
          </p:cNvGraphicFramePr>
          <p:nvPr>
            <p:extLst>
              <p:ext uri="{D42A27DB-BD31-4B8C-83A1-F6EECF244321}">
                <p14:modId xmlns:p14="http://schemas.microsoft.com/office/powerpoint/2010/main" val="3488383081"/>
              </p:ext>
            </p:extLst>
          </p:nvPr>
        </p:nvGraphicFramePr>
        <p:xfrm>
          <a:off x="1199975" y="2123351"/>
          <a:ext cx="12229698" cy="5482794"/>
        </p:xfrm>
        <a:graphic>
          <a:graphicData uri="http://schemas.openxmlformats.org/drawingml/2006/table">
            <a:tbl>
              <a:tblPr firstRow="1" bandRow="1">
                <a:tableStyleId>{5C22544A-7EE6-4342-B048-85BDC9FD1C3A}</a:tableStyleId>
              </a:tblPr>
              <a:tblGrid>
                <a:gridCol w="6114849">
                  <a:extLst>
                    <a:ext uri="{9D8B030D-6E8A-4147-A177-3AD203B41FA5}">
                      <a16:colId xmlns:a16="http://schemas.microsoft.com/office/drawing/2014/main" val="1209119125"/>
                    </a:ext>
                  </a:extLst>
                </a:gridCol>
                <a:gridCol w="6114849">
                  <a:extLst>
                    <a:ext uri="{9D8B030D-6E8A-4147-A177-3AD203B41FA5}">
                      <a16:colId xmlns:a16="http://schemas.microsoft.com/office/drawing/2014/main" val="4073499632"/>
                    </a:ext>
                  </a:extLst>
                </a:gridCol>
              </a:tblGrid>
              <a:tr h="1228158">
                <a:tc>
                  <a:txBody>
                    <a:bodyPr/>
                    <a:lstStyle/>
                    <a:p>
                      <a:pPr algn="ctr"/>
                      <a:r>
                        <a:rPr lang="en-US" sz="3200" dirty="0">
                          <a:solidFill>
                            <a:sysClr val="windowText" lastClr="000000"/>
                          </a:solidFill>
                        </a:rPr>
                        <a:t>Descriptive Statistics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Inferential Statistics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46091413"/>
                  </a:ext>
                </a:extLst>
              </a:tr>
              <a:tr h="1228158">
                <a:tc>
                  <a:txBody>
                    <a:bodyPr/>
                    <a:lstStyle/>
                    <a:p>
                      <a:r>
                        <a:rPr lang="en-US" sz="2800" dirty="0">
                          <a:solidFill>
                            <a:sysClr val="windowText" lastClr="000000"/>
                          </a:solidFill>
                        </a:rPr>
                        <a:t>Describe and summarize the main characteristics of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dirty="0">
                          <a:solidFill>
                            <a:sysClr val="windowText" lastClr="000000"/>
                          </a:solidFill>
                        </a:rPr>
                        <a:t>Make conclusion about population based on sample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60924636"/>
                  </a:ext>
                </a:extLst>
              </a:tr>
              <a:tr h="1228158">
                <a:tc>
                  <a:txBody>
                    <a:bodyPr/>
                    <a:lstStyle/>
                    <a:p>
                      <a:r>
                        <a:rPr lang="en-US" sz="2800" dirty="0">
                          <a:solidFill>
                            <a:sysClr val="windowText" lastClr="000000"/>
                          </a:solidFill>
                        </a:rPr>
                        <a:t>Applicable to both populations and samples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dirty="0">
                          <a:solidFill>
                            <a:sysClr val="windowText" lastClr="000000"/>
                          </a:solidFill>
                        </a:rPr>
                        <a:t>Applicable to only for samples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65470938"/>
                  </a:ext>
                </a:extLst>
              </a:tr>
              <a:tr h="1683615">
                <a:tc>
                  <a:txBody>
                    <a:bodyPr/>
                    <a:lstStyle/>
                    <a:p>
                      <a:r>
                        <a:rPr lang="en-US" sz="2800" dirty="0">
                          <a:solidFill>
                            <a:sysClr val="windowText" lastClr="000000"/>
                          </a:solidFill>
                        </a:rPr>
                        <a:t>Uses measures of central tendency, measures of dispersion, and graphical representations to summarize and present the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dirty="0">
                          <a:solidFill>
                            <a:sysClr val="windowText" lastClr="000000"/>
                          </a:solidFill>
                        </a:rPr>
                        <a:t>Utilizes statistical techniques such as hypothesis testing, confidence intervals, and regression analysis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91918921"/>
                  </a:ext>
                </a:extLst>
              </a:tr>
            </a:tbl>
          </a:graphicData>
        </a:graphic>
      </p:graphicFrame>
    </p:spTree>
    <p:extLst>
      <p:ext uri="{BB962C8B-B14F-4D97-AF65-F5344CB8AC3E}">
        <p14:creationId xmlns:p14="http://schemas.microsoft.com/office/powerpoint/2010/main" val="4261286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Census &amp; Survey</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r>
              <a:rPr lang="en-US" sz="3200" dirty="0"/>
              <a:t> To collect data about an entire population is called “Census”.</a:t>
            </a:r>
          </a:p>
          <a:p>
            <a:endParaRPr lang="en-US" sz="3200" dirty="0"/>
          </a:p>
          <a:p>
            <a:r>
              <a:rPr lang="en-US" sz="3200" dirty="0"/>
              <a:t>To collect data from the part of the population is called “Survey”</a:t>
            </a:r>
          </a:p>
        </p:txBody>
      </p:sp>
    </p:spTree>
    <p:extLst>
      <p:ext uri="{BB962C8B-B14F-4D97-AF65-F5344CB8AC3E}">
        <p14:creationId xmlns:p14="http://schemas.microsoft.com/office/powerpoint/2010/main" val="3815727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Census &amp; Survey</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r>
              <a:rPr lang="en-US" sz="3200" dirty="0"/>
              <a:t> To collect data about an entire population is called “Census”.</a:t>
            </a:r>
          </a:p>
          <a:p>
            <a:endParaRPr lang="en-US" sz="3200" dirty="0"/>
          </a:p>
          <a:p>
            <a:r>
              <a:rPr lang="en-US" sz="3200" dirty="0"/>
              <a:t>To collect data from the part of the population is called “Survey”</a:t>
            </a:r>
          </a:p>
        </p:txBody>
      </p:sp>
      <p:sp>
        <p:nvSpPr>
          <p:cNvPr id="4" name="Rectangle 3">
            <a:extLst>
              <a:ext uri="{FF2B5EF4-FFF2-40B4-BE49-F238E27FC236}">
                <a16:creationId xmlns:a16="http://schemas.microsoft.com/office/drawing/2014/main" id="{1BB00AAE-6A57-C118-389A-732311783B48}"/>
              </a:ext>
            </a:extLst>
          </p:cNvPr>
          <p:cNvSpPr/>
          <p:nvPr/>
        </p:nvSpPr>
        <p:spPr>
          <a:xfrm>
            <a:off x="1884784" y="4702629"/>
            <a:ext cx="2500604" cy="2463281"/>
          </a:xfrm>
          <a:prstGeom prst="rect">
            <a:avLst/>
          </a:prstGeom>
          <a:solidFill>
            <a:srgbClr val="92D050"/>
          </a:solidFill>
          <a:ln w="1905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Right Brace 4">
            <a:extLst>
              <a:ext uri="{FF2B5EF4-FFF2-40B4-BE49-F238E27FC236}">
                <a16:creationId xmlns:a16="http://schemas.microsoft.com/office/drawing/2014/main" id="{49238A29-5C21-A90B-C143-B43E6D2CB89B}"/>
              </a:ext>
            </a:extLst>
          </p:cNvPr>
          <p:cNvSpPr/>
          <p:nvPr/>
        </p:nvSpPr>
        <p:spPr>
          <a:xfrm>
            <a:off x="4609322" y="4702629"/>
            <a:ext cx="1474237" cy="2463281"/>
          </a:xfrm>
          <a:prstGeom prst="rightBrace">
            <a:avLst/>
          </a:prstGeom>
          <a:ln w="28575">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AEDD4E94-DCD5-FFE7-D2A3-9C8A6EA0FF0A}"/>
              </a:ext>
            </a:extLst>
          </p:cNvPr>
          <p:cNvSpPr txBox="1"/>
          <p:nvPr/>
        </p:nvSpPr>
        <p:spPr>
          <a:xfrm>
            <a:off x="6120886" y="5728999"/>
            <a:ext cx="7201010" cy="523220"/>
          </a:xfrm>
          <a:prstGeom prst="rect">
            <a:avLst/>
          </a:prstGeom>
          <a:noFill/>
        </p:spPr>
        <p:txBody>
          <a:bodyPr wrap="none" rtlCol="0">
            <a:spAutoFit/>
          </a:bodyPr>
          <a:lstStyle/>
          <a:p>
            <a:r>
              <a:rPr lang="en-US" sz="2800" b="1" dirty="0"/>
              <a:t>Collects data from this entire box is “???”</a:t>
            </a:r>
          </a:p>
        </p:txBody>
      </p:sp>
    </p:spTree>
    <p:extLst>
      <p:ext uri="{BB962C8B-B14F-4D97-AF65-F5344CB8AC3E}">
        <p14:creationId xmlns:p14="http://schemas.microsoft.com/office/powerpoint/2010/main" val="920490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Census &amp; Survey</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r>
              <a:rPr lang="en-US" sz="3200" dirty="0"/>
              <a:t> To collect data about an entire population is called “Census”.</a:t>
            </a:r>
          </a:p>
          <a:p>
            <a:endParaRPr lang="en-US" sz="3200" dirty="0"/>
          </a:p>
          <a:p>
            <a:r>
              <a:rPr lang="en-US" sz="3200" dirty="0"/>
              <a:t>To collect data from the part of the population is called “Survey”</a:t>
            </a:r>
          </a:p>
        </p:txBody>
      </p:sp>
      <p:sp>
        <p:nvSpPr>
          <p:cNvPr id="4" name="Rectangle 3">
            <a:extLst>
              <a:ext uri="{FF2B5EF4-FFF2-40B4-BE49-F238E27FC236}">
                <a16:creationId xmlns:a16="http://schemas.microsoft.com/office/drawing/2014/main" id="{1BB00AAE-6A57-C118-389A-732311783B48}"/>
              </a:ext>
            </a:extLst>
          </p:cNvPr>
          <p:cNvSpPr/>
          <p:nvPr/>
        </p:nvSpPr>
        <p:spPr>
          <a:xfrm>
            <a:off x="1884784" y="4702629"/>
            <a:ext cx="2500604" cy="2463281"/>
          </a:xfrm>
          <a:prstGeom prst="rect">
            <a:avLst/>
          </a:prstGeom>
          <a:solidFill>
            <a:srgbClr val="92D050"/>
          </a:solidFill>
          <a:ln w="1905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Right Brace 4">
            <a:extLst>
              <a:ext uri="{FF2B5EF4-FFF2-40B4-BE49-F238E27FC236}">
                <a16:creationId xmlns:a16="http://schemas.microsoft.com/office/drawing/2014/main" id="{49238A29-5C21-A90B-C143-B43E6D2CB89B}"/>
              </a:ext>
            </a:extLst>
          </p:cNvPr>
          <p:cNvSpPr/>
          <p:nvPr/>
        </p:nvSpPr>
        <p:spPr>
          <a:xfrm>
            <a:off x="4609322" y="4702629"/>
            <a:ext cx="1474237" cy="2463281"/>
          </a:xfrm>
          <a:prstGeom prst="rightBrace">
            <a:avLst/>
          </a:prstGeom>
          <a:ln w="28575">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AEDD4E94-DCD5-FFE7-D2A3-9C8A6EA0FF0A}"/>
              </a:ext>
            </a:extLst>
          </p:cNvPr>
          <p:cNvSpPr txBox="1"/>
          <p:nvPr/>
        </p:nvSpPr>
        <p:spPr>
          <a:xfrm>
            <a:off x="6120886" y="5728999"/>
            <a:ext cx="7887096" cy="523220"/>
          </a:xfrm>
          <a:prstGeom prst="rect">
            <a:avLst/>
          </a:prstGeom>
          <a:noFill/>
        </p:spPr>
        <p:txBody>
          <a:bodyPr wrap="none" rtlCol="0">
            <a:spAutoFit/>
          </a:bodyPr>
          <a:lstStyle/>
          <a:p>
            <a:r>
              <a:rPr lang="en-US" sz="2800" b="1" dirty="0"/>
              <a:t>Collects data from this entire box is “</a:t>
            </a:r>
            <a:r>
              <a:rPr lang="en-US" sz="2800" b="1" dirty="0">
                <a:solidFill>
                  <a:srgbClr val="FF0000"/>
                </a:solidFill>
              </a:rPr>
              <a:t>Census</a:t>
            </a:r>
            <a:r>
              <a:rPr lang="en-US" sz="2800" b="1" dirty="0"/>
              <a:t>”</a:t>
            </a:r>
          </a:p>
        </p:txBody>
      </p:sp>
    </p:spTree>
    <p:extLst>
      <p:ext uri="{BB962C8B-B14F-4D97-AF65-F5344CB8AC3E}">
        <p14:creationId xmlns:p14="http://schemas.microsoft.com/office/powerpoint/2010/main" val="994494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What is Statistics</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r>
              <a:rPr lang="en-US" sz="3200" dirty="0"/>
              <a:t> Statistics is a science that deals with data</a:t>
            </a:r>
          </a:p>
        </p:txBody>
      </p:sp>
    </p:spTree>
    <p:extLst>
      <p:ext uri="{BB962C8B-B14F-4D97-AF65-F5344CB8AC3E}">
        <p14:creationId xmlns:p14="http://schemas.microsoft.com/office/powerpoint/2010/main" val="19036723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Census &amp; Survey</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r>
              <a:rPr lang="en-US" sz="3200" dirty="0"/>
              <a:t> To collect data about an entire population is called “Census”.</a:t>
            </a:r>
          </a:p>
          <a:p>
            <a:endParaRPr lang="en-US" sz="3200" dirty="0"/>
          </a:p>
          <a:p>
            <a:r>
              <a:rPr lang="en-US" sz="3200" dirty="0"/>
              <a:t>To collect data from the part of the population is called “Survey”</a:t>
            </a:r>
          </a:p>
        </p:txBody>
      </p:sp>
      <p:sp>
        <p:nvSpPr>
          <p:cNvPr id="4" name="Rectangle 3">
            <a:extLst>
              <a:ext uri="{FF2B5EF4-FFF2-40B4-BE49-F238E27FC236}">
                <a16:creationId xmlns:a16="http://schemas.microsoft.com/office/drawing/2014/main" id="{1BB00AAE-6A57-C118-389A-732311783B48}"/>
              </a:ext>
            </a:extLst>
          </p:cNvPr>
          <p:cNvSpPr/>
          <p:nvPr/>
        </p:nvSpPr>
        <p:spPr>
          <a:xfrm>
            <a:off x="1884784" y="4702629"/>
            <a:ext cx="2500604" cy="2463281"/>
          </a:xfrm>
          <a:prstGeom prst="rect">
            <a:avLst/>
          </a:prstGeom>
          <a:solidFill>
            <a:srgbClr val="92D050"/>
          </a:solidFill>
          <a:ln w="1905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BEC6A97B-0F8E-CD8C-9EEF-F03BCB3F30F2}"/>
              </a:ext>
            </a:extLst>
          </p:cNvPr>
          <p:cNvSpPr/>
          <p:nvPr/>
        </p:nvSpPr>
        <p:spPr>
          <a:xfrm>
            <a:off x="2295331" y="5131837"/>
            <a:ext cx="615820" cy="634481"/>
          </a:xfrm>
          <a:prstGeom prst="ellipse">
            <a:avLst/>
          </a:prstGeom>
          <a:solidFill>
            <a:srgbClr val="FFFF00"/>
          </a:solidFill>
          <a:ln w="1905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F675666A-1B49-2420-72F3-6738AF092D49}"/>
              </a:ext>
            </a:extLst>
          </p:cNvPr>
          <p:cNvSpPr/>
          <p:nvPr/>
        </p:nvSpPr>
        <p:spPr>
          <a:xfrm>
            <a:off x="3203763" y="5915038"/>
            <a:ext cx="615820" cy="634481"/>
          </a:xfrm>
          <a:prstGeom prst="ellipse">
            <a:avLst/>
          </a:prstGeom>
          <a:solidFill>
            <a:srgbClr val="FFFF00"/>
          </a:solidFill>
          <a:ln w="1905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2178DFB9-1FB6-F468-3A54-9F42E6A2E60B}"/>
              </a:ext>
            </a:extLst>
          </p:cNvPr>
          <p:cNvSpPr/>
          <p:nvPr/>
        </p:nvSpPr>
        <p:spPr>
          <a:xfrm>
            <a:off x="3391496" y="4823927"/>
            <a:ext cx="615820" cy="634481"/>
          </a:xfrm>
          <a:prstGeom prst="ellipse">
            <a:avLst/>
          </a:prstGeom>
          <a:solidFill>
            <a:srgbClr val="FFFF00"/>
          </a:solidFill>
          <a:ln w="1905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8B08F345-07EC-1F16-FAF8-C7C30C1A965F}"/>
              </a:ext>
            </a:extLst>
          </p:cNvPr>
          <p:cNvSpPr/>
          <p:nvPr/>
        </p:nvSpPr>
        <p:spPr>
          <a:xfrm>
            <a:off x="1994510" y="6391185"/>
            <a:ext cx="615820" cy="634481"/>
          </a:xfrm>
          <a:prstGeom prst="ellipse">
            <a:avLst/>
          </a:prstGeom>
          <a:solidFill>
            <a:srgbClr val="FFFF00"/>
          </a:solidFill>
          <a:ln w="1905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80D90A98-E0E5-9434-C6B4-5CD3C88679D7}"/>
              </a:ext>
            </a:extLst>
          </p:cNvPr>
          <p:cNvCxnSpPr/>
          <p:nvPr/>
        </p:nvCxnSpPr>
        <p:spPr>
          <a:xfrm>
            <a:off x="2836507" y="5654352"/>
            <a:ext cx="3750906" cy="0"/>
          </a:xfrm>
          <a:prstGeom prst="straightConnector1">
            <a:avLst/>
          </a:prstGeom>
          <a:ln w="57150">
            <a:solidFill>
              <a:srgbClr val="002060"/>
            </a:solidFill>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AC581A76-B0E8-D02C-E9D3-446FE925DF56}"/>
              </a:ext>
            </a:extLst>
          </p:cNvPr>
          <p:cNvCxnSpPr>
            <a:cxnSpLocks/>
          </p:cNvCxnSpPr>
          <p:nvPr/>
        </p:nvCxnSpPr>
        <p:spPr>
          <a:xfrm>
            <a:off x="4007316" y="5162941"/>
            <a:ext cx="2580097" cy="0"/>
          </a:xfrm>
          <a:prstGeom prst="straightConnector1">
            <a:avLst/>
          </a:prstGeom>
          <a:ln w="57150">
            <a:solidFill>
              <a:srgbClr val="002060"/>
            </a:solidFill>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E3CDB8ED-504A-8CE2-5CDA-2C82EA664C7D}"/>
              </a:ext>
            </a:extLst>
          </p:cNvPr>
          <p:cNvCxnSpPr>
            <a:cxnSpLocks/>
          </p:cNvCxnSpPr>
          <p:nvPr/>
        </p:nvCxnSpPr>
        <p:spPr>
          <a:xfrm>
            <a:off x="2610330" y="6708425"/>
            <a:ext cx="3977083" cy="0"/>
          </a:xfrm>
          <a:prstGeom prst="straightConnector1">
            <a:avLst/>
          </a:prstGeom>
          <a:ln w="57150">
            <a:solidFill>
              <a:srgbClr val="002060"/>
            </a:solidFill>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271354DB-1B4F-FC41-D7A2-6955168B3A25}"/>
              </a:ext>
            </a:extLst>
          </p:cNvPr>
          <p:cNvCxnSpPr>
            <a:cxnSpLocks/>
          </p:cNvCxnSpPr>
          <p:nvPr/>
        </p:nvCxnSpPr>
        <p:spPr>
          <a:xfrm>
            <a:off x="3819583" y="6232278"/>
            <a:ext cx="2767830" cy="0"/>
          </a:xfrm>
          <a:prstGeom prst="straightConnector1">
            <a:avLst/>
          </a:prstGeom>
          <a:ln w="57150">
            <a:solidFill>
              <a:srgbClr val="002060"/>
            </a:solidFill>
            <a:tailEnd type="triangle"/>
          </a:ln>
        </p:spPr>
        <p:style>
          <a:lnRef idx="1">
            <a:schemeClr val="dk1"/>
          </a:lnRef>
          <a:fillRef idx="0">
            <a:schemeClr val="dk1"/>
          </a:fillRef>
          <a:effectRef idx="0">
            <a:schemeClr val="dk1"/>
          </a:effectRef>
          <a:fontRef idx="minor">
            <a:schemeClr val="tx1"/>
          </a:fontRef>
        </p:style>
      </p:cxnSp>
      <p:sp>
        <p:nvSpPr>
          <p:cNvPr id="23" name="Right Brace 22">
            <a:extLst>
              <a:ext uri="{FF2B5EF4-FFF2-40B4-BE49-F238E27FC236}">
                <a16:creationId xmlns:a16="http://schemas.microsoft.com/office/drawing/2014/main" id="{71D5096F-0D6E-8AD5-66A2-51B807F98112}"/>
              </a:ext>
            </a:extLst>
          </p:cNvPr>
          <p:cNvSpPr/>
          <p:nvPr/>
        </p:nvSpPr>
        <p:spPr>
          <a:xfrm>
            <a:off x="6587413" y="4982547"/>
            <a:ext cx="727787" cy="1884784"/>
          </a:xfrm>
          <a:prstGeom prst="rightBrace">
            <a:avLst/>
          </a:prstGeom>
          <a:ln w="28575">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4" name="TextBox 23">
            <a:extLst>
              <a:ext uri="{FF2B5EF4-FFF2-40B4-BE49-F238E27FC236}">
                <a16:creationId xmlns:a16="http://schemas.microsoft.com/office/drawing/2014/main" id="{0A510BB0-3FF7-8FC4-4E53-911AB86247EF}"/>
              </a:ext>
            </a:extLst>
          </p:cNvPr>
          <p:cNvSpPr txBox="1"/>
          <p:nvPr/>
        </p:nvSpPr>
        <p:spPr>
          <a:xfrm>
            <a:off x="7314824" y="5734214"/>
            <a:ext cx="6761787" cy="461665"/>
          </a:xfrm>
          <a:prstGeom prst="rect">
            <a:avLst/>
          </a:prstGeom>
          <a:noFill/>
        </p:spPr>
        <p:txBody>
          <a:bodyPr wrap="none" rtlCol="0">
            <a:spAutoFit/>
          </a:bodyPr>
          <a:lstStyle/>
          <a:p>
            <a:r>
              <a:rPr lang="en-US" sz="2400" b="1" dirty="0"/>
              <a:t>Collects information from these part is “????”</a:t>
            </a:r>
          </a:p>
        </p:txBody>
      </p:sp>
    </p:spTree>
    <p:extLst>
      <p:ext uri="{BB962C8B-B14F-4D97-AF65-F5344CB8AC3E}">
        <p14:creationId xmlns:p14="http://schemas.microsoft.com/office/powerpoint/2010/main" val="3966700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par>
                                <p:cTn id="8" presetID="16" presetClass="entr" presetSubtype="21"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arn(inVertical)">
                                      <p:cBhvr>
                                        <p:cTn id="10" dur="500"/>
                                        <p:tgtEl>
                                          <p:spTgt spid="16"/>
                                        </p:tgtEl>
                                      </p:cBhvr>
                                    </p:animEffect>
                                  </p:childTnLst>
                                </p:cTn>
                              </p:par>
                              <p:par>
                                <p:cTn id="11" presetID="16" presetClass="entr" presetSubtype="21"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barn(inVertical)">
                                      <p:cBhvr>
                                        <p:cTn id="13" dur="500"/>
                                        <p:tgtEl>
                                          <p:spTgt spid="21"/>
                                        </p:tgtEl>
                                      </p:cBhvr>
                                    </p:animEffect>
                                  </p:childTnLst>
                                </p:cTn>
                              </p:par>
                              <p:par>
                                <p:cTn id="14" presetID="16" presetClass="entr" presetSubtype="21"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barn(inVertical)">
                                      <p:cBhvr>
                                        <p:cTn id="16" dur="500"/>
                                        <p:tgtEl>
                                          <p:spTgt spid="19"/>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barn(inVertical)">
                                      <p:cBhvr>
                                        <p:cTn id="19" dur="500"/>
                                        <p:tgtEl>
                                          <p:spTgt spid="23"/>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barn(inVertical)">
                                      <p:cBhvr>
                                        <p:cTn id="22" dur="500"/>
                                        <p:tgtEl>
                                          <p:spTgt spid="24"/>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arn(inVertical)">
                                      <p:cBhvr>
                                        <p:cTn id="25" dur="500"/>
                                        <p:tgtEl>
                                          <p:spTgt spid="10"/>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barn(inVertical)">
                                      <p:cBhvr>
                                        <p:cTn id="28" dur="500"/>
                                        <p:tgtEl>
                                          <p:spTgt spid="11"/>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arn(inVertical)">
                                      <p:cBhvr>
                                        <p:cTn id="31" dur="500"/>
                                        <p:tgtEl>
                                          <p:spTgt spid="9"/>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barn(inVertical)">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23" grpId="0" animBg="1"/>
      <p:bldP spid="2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Census &amp; Survey</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r>
              <a:rPr lang="en-US" sz="3200" dirty="0"/>
              <a:t> To collect data about an entire population is called “Census”.</a:t>
            </a:r>
          </a:p>
          <a:p>
            <a:endParaRPr lang="en-US" sz="3200" dirty="0"/>
          </a:p>
          <a:p>
            <a:r>
              <a:rPr lang="en-US" sz="3200" dirty="0"/>
              <a:t>To collect data from the part of the population is called “Survey”</a:t>
            </a:r>
          </a:p>
        </p:txBody>
      </p:sp>
      <p:sp>
        <p:nvSpPr>
          <p:cNvPr id="4" name="Rectangle 3">
            <a:extLst>
              <a:ext uri="{FF2B5EF4-FFF2-40B4-BE49-F238E27FC236}">
                <a16:creationId xmlns:a16="http://schemas.microsoft.com/office/drawing/2014/main" id="{1BB00AAE-6A57-C118-389A-732311783B48}"/>
              </a:ext>
            </a:extLst>
          </p:cNvPr>
          <p:cNvSpPr/>
          <p:nvPr/>
        </p:nvSpPr>
        <p:spPr>
          <a:xfrm>
            <a:off x="1884784" y="4702629"/>
            <a:ext cx="2500604" cy="2463281"/>
          </a:xfrm>
          <a:prstGeom prst="rect">
            <a:avLst/>
          </a:prstGeom>
          <a:solidFill>
            <a:srgbClr val="92D050"/>
          </a:solidFill>
          <a:ln w="1905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BEC6A97B-0F8E-CD8C-9EEF-F03BCB3F30F2}"/>
              </a:ext>
            </a:extLst>
          </p:cNvPr>
          <p:cNvSpPr/>
          <p:nvPr/>
        </p:nvSpPr>
        <p:spPr>
          <a:xfrm>
            <a:off x="2295331" y="5131837"/>
            <a:ext cx="615820" cy="634481"/>
          </a:xfrm>
          <a:prstGeom prst="ellipse">
            <a:avLst/>
          </a:prstGeom>
          <a:solidFill>
            <a:srgbClr val="FFFF00"/>
          </a:solidFill>
          <a:ln w="1905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F675666A-1B49-2420-72F3-6738AF092D49}"/>
              </a:ext>
            </a:extLst>
          </p:cNvPr>
          <p:cNvSpPr/>
          <p:nvPr/>
        </p:nvSpPr>
        <p:spPr>
          <a:xfrm>
            <a:off x="3203763" y="5915038"/>
            <a:ext cx="615820" cy="634481"/>
          </a:xfrm>
          <a:prstGeom prst="ellipse">
            <a:avLst/>
          </a:prstGeom>
          <a:solidFill>
            <a:srgbClr val="FFFF00"/>
          </a:solidFill>
          <a:ln w="1905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2178DFB9-1FB6-F468-3A54-9F42E6A2E60B}"/>
              </a:ext>
            </a:extLst>
          </p:cNvPr>
          <p:cNvSpPr/>
          <p:nvPr/>
        </p:nvSpPr>
        <p:spPr>
          <a:xfrm>
            <a:off x="3391496" y="4823927"/>
            <a:ext cx="615820" cy="634481"/>
          </a:xfrm>
          <a:prstGeom prst="ellipse">
            <a:avLst/>
          </a:prstGeom>
          <a:solidFill>
            <a:srgbClr val="FFFF00"/>
          </a:solidFill>
          <a:ln w="1905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8B08F345-07EC-1F16-FAF8-C7C30C1A965F}"/>
              </a:ext>
            </a:extLst>
          </p:cNvPr>
          <p:cNvSpPr/>
          <p:nvPr/>
        </p:nvSpPr>
        <p:spPr>
          <a:xfrm>
            <a:off x="1994510" y="6391185"/>
            <a:ext cx="615820" cy="634481"/>
          </a:xfrm>
          <a:prstGeom prst="ellipse">
            <a:avLst/>
          </a:prstGeom>
          <a:solidFill>
            <a:srgbClr val="FFFF00"/>
          </a:solidFill>
          <a:ln w="1905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80D90A98-E0E5-9434-C6B4-5CD3C88679D7}"/>
              </a:ext>
            </a:extLst>
          </p:cNvPr>
          <p:cNvCxnSpPr/>
          <p:nvPr/>
        </p:nvCxnSpPr>
        <p:spPr>
          <a:xfrm>
            <a:off x="2836507" y="5654352"/>
            <a:ext cx="3750906" cy="0"/>
          </a:xfrm>
          <a:prstGeom prst="straightConnector1">
            <a:avLst/>
          </a:prstGeom>
          <a:ln w="57150">
            <a:solidFill>
              <a:srgbClr val="002060"/>
            </a:solidFill>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AC581A76-B0E8-D02C-E9D3-446FE925DF56}"/>
              </a:ext>
            </a:extLst>
          </p:cNvPr>
          <p:cNvCxnSpPr>
            <a:cxnSpLocks/>
          </p:cNvCxnSpPr>
          <p:nvPr/>
        </p:nvCxnSpPr>
        <p:spPr>
          <a:xfrm>
            <a:off x="4007316" y="5162941"/>
            <a:ext cx="2580097" cy="0"/>
          </a:xfrm>
          <a:prstGeom prst="straightConnector1">
            <a:avLst/>
          </a:prstGeom>
          <a:ln w="57150">
            <a:solidFill>
              <a:srgbClr val="002060"/>
            </a:solidFill>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E3CDB8ED-504A-8CE2-5CDA-2C82EA664C7D}"/>
              </a:ext>
            </a:extLst>
          </p:cNvPr>
          <p:cNvCxnSpPr>
            <a:cxnSpLocks/>
          </p:cNvCxnSpPr>
          <p:nvPr/>
        </p:nvCxnSpPr>
        <p:spPr>
          <a:xfrm>
            <a:off x="2610330" y="6708425"/>
            <a:ext cx="3977083" cy="0"/>
          </a:xfrm>
          <a:prstGeom prst="straightConnector1">
            <a:avLst/>
          </a:prstGeom>
          <a:ln w="57150">
            <a:solidFill>
              <a:srgbClr val="002060"/>
            </a:solidFill>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271354DB-1B4F-FC41-D7A2-6955168B3A25}"/>
              </a:ext>
            </a:extLst>
          </p:cNvPr>
          <p:cNvCxnSpPr>
            <a:cxnSpLocks/>
          </p:cNvCxnSpPr>
          <p:nvPr/>
        </p:nvCxnSpPr>
        <p:spPr>
          <a:xfrm>
            <a:off x="3819583" y="6232278"/>
            <a:ext cx="2767830" cy="0"/>
          </a:xfrm>
          <a:prstGeom prst="straightConnector1">
            <a:avLst/>
          </a:prstGeom>
          <a:ln w="57150">
            <a:solidFill>
              <a:srgbClr val="002060"/>
            </a:solidFill>
            <a:tailEnd type="triangle"/>
          </a:ln>
        </p:spPr>
        <p:style>
          <a:lnRef idx="1">
            <a:schemeClr val="dk1"/>
          </a:lnRef>
          <a:fillRef idx="0">
            <a:schemeClr val="dk1"/>
          </a:fillRef>
          <a:effectRef idx="0">
            <a:schemeClr val="dk1"/>
          </a:effectRef>
          <a:fontRef idx="minor">
            <a:schemeClr val="tx1"/>
          </a:fontRef>
        </p:style>
      </p:cxnSp>
      <p:sp>
        <p:nvSpPr>
          <p:cNvPr id="23" name="Right Brace 22">
            <a:extLst>
              <a:ext uri="{FF2B5EF4-FFF2-40B4-BE49-F238E27FC236}">
                <a16:creationId xmlns:a16="http://schemas.microsoft.com/office/drawing/2014/main" id="{71D5096F-0D6E-8AD5-66A2-51B807F98112}"/>
              </a:ext>
            </a:extLst>
          </p:cNvPr>
          <p:cNvSpPr/>
          <p:nvPr/>
        </p:nvSpPr>
        <p:spPr>
          <a:xfrm>
            <a:off x="6587413" y="4982547"/>
            <a:ext cx="727787" cy="1884784"/>
          </a:xfrm>
          <a:prstGeom prst="rightBrace">
            <a:avLst/>
          </a:prstGeom>
          <a:ln w="28575">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4" name="TextBox 23">
            <a:extLst>
              <a:ext uri="{FF2B5EF4-FFF2-40B4-BE49-F238E27FC236}">
                <a16:creationId xmlns:a16="http://schemas.microsoft.com/office/drawing/2014/main" id="{0A510BB0-3FF7-8FC4-4E53-911AB86247EF}"/>
              </a:ext>
            </a:extLst>
          </p:cNvPr>
          <p:cNvSpPr txBox="1"/>
          <p:nvPr/>
        </p:nvSpPr>
        <p:spPr>
          <a:xfrm>
            <a:off x="7314824" y="5734214"/>
            <a:ext cx="7194598" cy="461665"/>
          </a:xfrm>
          <a:prstGeom prst="rect">
            <a:avLst/>
          </a:prstGeom>
          <a:noFill/>
        </p:spPr>
        <p:txBody>
          <a:bodyPr wrap="none" rtlCol="0">
            <a:spAutoFit/>
          </a:bodyPr>
          <a:lstStyle/>
          <a:p>
            <a:r>
              <a:rPr lang="en-US" sz="2400" b="1" dirty="0"/>
              <a:t>Collects information from these part is “</a:t>
            </a:r>
            <a:r>
              <a:rPr lang="en-US" sz="2400" b="1" dirty="0">
                <a:solidFill>
                  <a:srgbClr val="FF0000"/>
                </a:solidFill>
              </a:rPr>
              <a:t>Survey</a:t>
            </a:r>
            <a:r>
              <a:rPr lang="en-US" sz="2400" b="1" dirty="0"/>
              <a:t>”</a:t>
            </a:r>
          </a:p>
        </p:txBody>
      </p:sp>
    </p:spTree>
    <p:extLst>
      <p:ext uri="{BB962C8B-B14F-4D97-AF65-F5344CB8AC3E}">
        <p14:creationId xmlns:p14="http://schemas.microsoft.com/office/powerpoint/2010/main" val="22242803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Parameter &amp; Statistic</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r>
              <a:rPr lang="en-US" sz="3200" dirty="0"/>
              <a:t> A </a:t>
            </a:r>
            <a:r>
              <a:rPr lang="en-US" sz="3200" dirty="0">
                <a:solidFill>
                  <a:srgbClr val="FF0000"/>
                </a:solidFill>
              </a:rPr>
              <a:t>parameter</a:t>
            </a:r>
            <a:r>
              <a:rPr lang="en-US" sz="3200" dirty="0"/>
              <a:t> is a numerical value that describes a </a:t>
            </a:r>
            <a:r>
              <a:rPr lang="en-US" sz="3200" dirty="0">
                <a:solidFill>
                  <a:srgbClr val="0070C0"/>
                </a:solidFill>
              </a:rPr>
              <a:t>characteristic (mean, variance etc.) of a population</a:t>
            </a:r>
            <a:r>
              <a:rPr lang="en-US" sz="3200" dirty="0"/>
              <a:t>.</a:t>
            </a:r>
          </a:p>
          <a:p>
            <a:endParaRPr lang="en-US" sz="3200" dirty="0"/>
          </a:p>
          <a:p>
            <a:r>
              <a:rPr lang="en-US" sz="3200" dirty="0"/>
              <a:t>A </a:t>
            </a:r>
            <a:r>
              <a:rPr lang="en-US" sz="3200" dirty="0">
                <a:solidFill>
                  <a:srgbClr val="FF0000"/>
                </a:solidFill>
              </a:rPr>
              <a:t>statistic</a:t>
            </a:r>
            <a:r>
              <a:rPr lang="en-US" sz="3200" dirty="0"/>
              <a:t> is a numerical value that describes a </a:t>
            </a:r>
            <a:r>
              <a:rPr lang="en-US" sz="3200" dirty="0">
                <a:solidFill>
                  <a:srgbClr val="0070C0"/>
                </a:solidFill>
              </a:rPr>
              <a:t>characteristic (mean, variance etc.) of a sample</a:t>
            </a:r>
            <a:r>
              <a:rPr lang="en-US" sz="3200" dirty="0"/>
              <a:t>.</a:t>
            </a:r>
          </a:p>
          <a:p>
            <a:endParaRPr lang="en-US" sz="3200" dirty="0"/>
          </a:p>
        </p:txBody>
      </p:sp>
    </p:spTree>
    <p:extLst>
      <p:ext uri="{BB962C8B-B14F-4D97-AF65-F5344CB8AC3E}">
        <p14:creationId xmlns:p14="http://schemas.microsoft.com/office/powerpoint/2010/main" val="812824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Parameter &amp; Statistic</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r>
              <a:rPr lang="en-US" sz="3200" dirty="0"/>
              <a:t> A </a:t>
            </a:r>
            <a:r>
              <a:rPr lang="en-US" sz="3200" dirty="0">
                <a:solidFill>
                  <a:srgbClr val="FF0000"/>
                </a:solidFill>
              </a:rPr>
              <a:t>parameter</a:t>
            </a:r>
            <a:r>
              <a:rPr lang="en-US" sz="3200" dirty="0"/>
              <a:t> is a numerical value that describes a </a:t>
            </a:r>
            <a:r>
              <a:rPr lang="en-US" sz="3200" dirty="0">
                <a:solidFill>
                  <a:srgbClr val="0070C0"/>
                </a:solidFill>
              </a:rPr>
              <a:t>characteristic (mean, variance etc.) of a population</a:t>
            </a:r>
            <a:r>
              <a:rPr lang="en-US" sz="3200" dirty="0"/>
              <a:t>.</a:t>
            </a:r>
          </a:p>
          <a:p>
            <a:endParaRPr lang="en-US" sz="3200" dirty="0"/>
          </a:p>
          <a:p>
            <a:r>
              <a:rPr lang="en-US" sz="3200" dirty="0"/>
              <a:t>A </a:t>
            </a:r>
            <a:r>
              <a:rPr lang="en-US" sz="3200" dirty="0">
                <a:solidFill>
                  <a:srgbClr val="FF0000"/>
                </a:solidFill>
              </a:rPr>
              <a:t>statistic</a:t>
            </a:r>
            <a:r>
              <a:rPr lang="en-US" sz="3200" dirty="0"/>
              <a:t> is a numerical value that describes a </a:t>
            </a:r>
            <a:r>
              <a:rPr lang="en-US" sz="3200" dirty="0">
                <a:solidFill>
                  <a:srgbClr val="0070C0"/>
                </a:solidFill>
              </a:rPr>
              <a:t>characteristic (mean, variance etc.) of a sample</a:t>
            </a:r>
            <a:r>
              <a:rPr lang="en-US" sz="3200" dirty="0"/>
              <a:t>.</a:t>
            </a:r>
          </a:p>
          <a:p>
            <a:endParaRPr lang="en-US" sz="3200" dirty="0"/>
          </a:p>
        </p:txBody>
      </p:sp>
      <p:sp>
        <p:nvSpPr>
          <p:cNvPr id="4" name="Rectangle 3">
            <a:extLst>
              <a:ext uri="{FF2B5EF4-FFF2-40B4-BE49-F238E27FC236}">
                <a16:creationId xmlns:a16="http://schemas.microsoft.com/office/drawing/2014/main" id="{7FB40E51-82C6-FD2F-69B1-82E504C59967}"/>
              </a:ext>
            </a:extLst>
          </p:cNvPr>
          <p:cNvSpPr/>
          <p:nvPr/>
        </p:nvSpPr>
        <p:spPr>
          <a:xfrm>
            <a:off x="1866123" y="5019870"/>
            <a:ext cx="2500604" cy="2463281"/>
          </a:xfrm>
          <a:prstGeom prst="rect">
            <a:avLst/>
          </a:prstGeom>
          <a:solidFill>
            <a:srgbClr val="92D050"/>
          </a:solidFill>
          <a:ln w="1905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Right Brace 4">
            <a:extLst>
              <a:ext uri="{FF2B5EF4-FFF2-40B4-BE49-F238E27FC236}">
                <a16:creationId xmlns:a16="http://schemas.microsoft.com/office/drawing/2014/main" id="{A7F42905-3434-0DDB-126A-1AC21F590A75}"/>
              </a:ext>
            </a:extLst>
          </p:cNvPr>
          <p:cNvSpPr/>
          <p:nvPr/>
        </p:nvSpPr>
        <p:spPr>
          <a:xfrm>
            <a:off x="4590661" y="5019870"/>
            <a:ext cx="1474237" cy="2463281"/>
          </a:xfrm>
          <a:prstGeom prst="rightBrace">
            <a:avLst/>
          </a:prstGeom>
          <a:ln w="28575">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478C52BF-23E4-65FD-FC19-F54EBBD43B8F}"/>
              </a:ext>
            </a:extLst>
          </p:cNvPr>
          <p:cNvSpPr txBox="1"/>
          <p:nvPr/>
        </p:nvSpPr>
        <p:spPr>
          <a:xfrm>
            <a:off x="6102225" y="6046240"/>
            <a:ext cx="7069564" cy="523220"/>
          </a:xfrm>
          <a:prstGeom prst="rect">
            <a:avLst/>
          </a:prstGeom>
          <a:noFill/>
        </p:spPr>
        <p:txBody>
          <a:bodyPr wrap="none" rtlCol="0">
            <a:spAutoFit/>
          </a:bodyPr>
          <a:lstStyle/>
          <a:p>
            <a:r>
              <a:rPr lang="en-US" sz="2800" b="1" dirty="0"/>
              <a:t>Characteristics of this entire box is “???”</a:t>
            </a:r>
          </a:p>
        </p:txBody>
      </p:sp>
    </p:spTree>
    <p:extLst>
      <p:ext uri="{BB962C8B-B14F-4D97-AF65-F5344CB8AC3E}">
        <p14:creationId xmlns:p14="http://schemas.microsoft.com/office/powerpoint/2010/main" val="806196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Parameter &amp; Statistic</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r>
              <a:rPr lang="en-US" sz="3200" dirty="0"/>
              <a:t> A </a:t>
            </a:r>
            <a:r>
              <a:rPr lang="en-US" sz="3200" dirty="0">
                <a:solidFill>
                  <a:srgbClr val="FF0000"/>
                </a:solidFill>
              </a:rPr>
              <a:t>parameter</a:t>
            </a:r>
            <a:r>
              <a:rPr lang="en-US" sz="3200" dirty="0"/>
              <a:t> is a numerical value that describes a </a:t>
            </a:r>
            <a:r>
              <a:rPr lang="en-US" sz="3200" dirty="0">
                <a:solidFill>
                  <a:srgbClr val="0070C0"/>
                </a:solidFill>
              </a:rPr>
              <a:t>characteristic (mean, variance etc.) of a population</a:t>
            </a:r>
            <a:r>
              <a:rPr lang="en-US" sz="3200" dirty="0"/>
              <a:t>.</a:t>
            </a:r>
          </a:p>
          <a:p>
            <a:endParaRPr lang="en-US" sz="3200" dirty="0"/>
          </a:p>
          <a:p>
            <a:r>
              <a:rPr lang="en-US" sz="3200" dirty="0"/>
              <a:t>A </a:t>
            </a:r>
            <a:r>
              <a:rPr lang="en-US" sz="3200" dirty="0">
                <a:solidFill>
                  <a:srgbClr val="FF0000"/>
                </a:solidFill>
              </a:rPr>
              <a:t>statistic</a:t>
            </a:r>
            <a:r>
              <a:rPr lang="en-US" sz="3200" dirty="0"/>
              <a:t> is a numerical value that describes a </a:t>
            </a:r>
            <a:r>
              <a:rPr lang="en-US" sz="3200" dirty="0">
                <a:solidFill>
                  <a:srgbClr val="0070C0"/>
                </a:solidFill>
              </a:rPr>
              <a:t>characteristic (mean, variance etc.) of a sample</a:t>
            </a:r>
            <a:r>
              <a:rPr lang="en-US" sz="3200" dirty="0"/>
              <a:t>.</a:t>
            </a:r>
          </a:p>
          <a:p>
            <a:endParaRPr lang="en-US" sz="3200" dirty="0"/>
          </a:p>
        </p:txBody>
      </p:sp>
      <p:sp>
        <p:nvSpPr>
          <p:cNvPr id="4" name="Rectangle 3">
            <a:extLst>
              <a:ext uri="{FF2B5EF4-FFF2-40B4-BE49-F238E27FC236}">
                <a16:creationId xmlns:a16="http://schemas.microsoft.com/office/drawing/2014/main" id="{7FB40E51-82C6-FD2F-69B1-82E504C59967}"/>
              </a:ext>
            </a:extLst>
          </p:cNvPr>
          <p:cNvSpPr/>
          <p:nvPr/>
        </p:nvSpPr>
        <p:spPr>
          <a:xfrm>
            <a:off x="1866123" y="5019870"/>
            <a:ext cx="2500604" cy="2463281"/>
          </a:xfrm>
          <a:prstGeom prst="rect">
            <a:avLst/>
          </a:prstGeom>
          <a:solidFill>
            <a:srgbClr val="92D050"/>
          </a:solidFill>
          <a:ln w="1905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Right Brace 4">
            <a:extLst>
              <a:ext uri="{FF2B5EF4-FFF2-40B4-BE49-F238E27FC236}">
                <a16:creationId xmlns:a16="http://schemas.microsoft.com/office/drawing/2014/main" id="{A7F42905-3434-0DDB-126A-1AC21F590A75}"/>
              </a:ext>
            </a:extLst>
          </p:cNvPr>
          <p:cNvSpPr/>
          <p:nvPr/>
        </p:nvSpPr>
        <p:spPr>
          <a:xfrm>
            <a:off x="4590661" y="5019870"/>
            <a:ext cx="1474237" cy="2463281"/>
          </a:xfrm>
          <a:prstGeom prst="rightBrace">
            <a:avLst/>
          </a:prstGeom>
          <a:ln w="28575">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478C52BF-23E4-65FD-FC19-F54EBBD43B8F}"/>
              </a:ext>
            </a:extLst>
          </p:cNvPr>
          <p:cNvSpPr txBox="1"/>
          <p:nvPr/>
        </p:nvSpPr>
        <p:spPr>
          <a:xfrm>
            <a:off x="6102225" y="6046240"/>
            <a:ext cx="8335102" cy="523220"/>
          </a:xfrm>
          <a:prstGeom prst="rect">
            <a:avLst/>
          </a:prstGeom>
          <a:noFill/>
        </p:spPr>
        <p:txBody>
          <a:bodyPr wrap="none" rtlCol="0">
            <a:spAutoFit/>
          </a:bodyPr>
          <a:lstStyle/>
          <a:p>
            <a:r>
              <a:rPr lang="en-US" sz="2800" b="1" dirty="0"/>
              <a:t>Characteristics of this entire box is “</a:t>
            </a:r>
            <a:r>
              <a:rPr lang="en-US" sz="2800" b="1" dirty="0">
                <a:solidFill>
                  <a:srgbClr val="FF0000"/>
                </a:solidFill>
              </a:rPr>
              <a:t>Parameter</a:t>
            </a:r>
            <a:r>
              <a:rPr lang="en-US" sz="2800" b="1" dirty="0"/>
              <a:t>”</a:t>
            </a:r>
          </a:p>
        </p:txBody>
      </p:sp>
    </p:spTree>
    <p:extLst>
      <p:ext uri="{BB962C8B-B14F-4D97-AF65-F5344CB8AC3E}">
        <p14:creationId xmlns:p14="http://schemas.microsoft.com/office/powerpoint/2010/main" val="19623801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Parameter &amp; Statistic</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r>
              <a:rPr lang="en-US" sz="3200" dirty="0"/>
              <a:t> A </a:t>
            </a:r>
            <a:r>
              <a:rPr lang="en-US" sz="3200" dirty="0">
                <a:solidFill>
                  <a:srgbClr val="FF0000"/>
                </a:solidFill>
              </a:rPr>
              <a:t>parameter</a:t>
            </a:r>
            <a:r>
              <a:rPr lang="en-US" sz="3200" dirty="0"/>
              <a:t> is a numerical value that describes a </a:t>
            </a:r>
            <a:r>
              <a:rPr lang="en-US" sz="3200" dirty="0">
                <a:solidFill>
                  <a:srgbClr val="0070C0"/>
                </a:solidFill>
              </a:rPr>
              <a:t>characteristic (mean, variance etc.) of a population</a:t>
            </a:r>
            <a:r>
              <a:rPr lang="en-US" sz="3200" dirty="0"/>
              <a:t>.</a:t>
            </a:r>
          </a:p>
          <a:p>
            <a:endParaRPr lang="en-US" sz="3200" dirty="0"/>
          </a:p>
          <a:p>
            <a:r>
              <a:rPr lang="en-US" sz="3200" dirty="0"/>
              <a:t>A </a:t>
            </a:r>
            <a:r>
              <a:rPr lang="en-US" sz="3200" dirty="0">
                <a:solidFill>
                  <a:srgbClr val="FF0000"/>
                </a:solidFill>
              </a:rPr>
              <a:t>statistic</a:t>
            </a:r>
            <a:r>
              <a:rPr lang="en-US" sz="3200" dirty="0"/>
              <a:t> is a numerical value that describes a </a:t>
            </a:r>
            <a:r>
              <a:rPr lang="en-US" sz="3200" dirty="0">
                <a:solidFill>
                  <a:srgbClr val="0070C0"/>
                </a:solidFill>
              </a:rPr>
              <a:t>characteristic (mean, variance etc.) of a sample</a:t>
            </a:r>
            <a:r>
              <a:rPr lang="en-US" sz="3200" dirty="0"/>
              <a:t>.</a:t>
            </a:r>
          </a:p>
          <a:p>
            <a:endParaRPr lang="en-US" sz="3200" dirty="0"/>
          </a:p>
        </p:txBody>
      </p:sp>
      <p:sp>
        <p:nvSpPr>
          <p:cNvPr id="4" name="Rectangle 3">
            <a:extLst>
              <a:ext uri="{FF2B5EF4-FFF2-40B4-BE49-F238E27FC236}">
                <a16:creationId xmlns:a16="http://schemas.microsoft.com/office/drawing/2014/main" id="{7FB40E51-82C6-FD2F-69B1-82E504C59967}"/>
              </a:ext>
            </a:extLst>
          </p:cNvPr>
          <p:cNvSpPr/>
          <p:nvPr/>
        </p:nvSpPr>
        <p:spPr>
          <a:xfrm>
            <a:off x="1866123" y="5019870"/>
            <a:ext cx="2500604" cy="2463281"/>
          </a:xfrm>
          <a:prstGeom prst="rect">
            <a:avLst/>
          </a:prstGeom>
          <a:solidFill>
            <a:srgbClr val="92D050"/>
          </a:solidFill>
          <a:ln w="1905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6D88B2C3-D48F-9716-56AA-66BE58D7ECFA}"/>
              </a:ext>
            </a:extLst>
          </p:cNvPr>
          <p:cNvSpPr/>
          <p:nvPr/>
        </p:nvSpPr>
        <p:spPr>
          <a:xfrm>
            <a:off x="2276669" y="5598367"/>
            <a:ext cx="522515" cy="542541"/>
          </a:xfrm>
          <a:prstGeom prst="ellipse">
            <a:avLst/>
          </a:prstGeom>
          <a:solidFill>
            <a:srgbClr val="FFFF00"/>
          </a:solidFill>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90EBC3F5-C16F-E4E0-005F-B5BE4FF247D3}"/>
              </a:ext>
            </a:extLst>
          </p:cNvPr>
          <p:cNvSpPr/>
          <p:nvPr/>
        </p:nvSpPr>
        <p:spPr>
          <a:xfrm>
            <a:off x="3433666" y="5094514"/>
            <a:ext cx="522515" cy="542541"/>
          </a:xfrm>
          <a:prstGeom prst="ellipse">
            <a:avLst/>
          </a:prstGeom>
          <a:solidFill>
            <a:srgbClr val="FFFF00"/>
          </a:solidFill>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8D8C108-94DF-480A-154A-C35433D12F2D}"/>
              </a:ext>
            </a:extLst>
          </p:cNvPr>
          <p:cNvSpPr/>
          <p:nvPr/>
        </p:nvSpPr>
        <p:spPr>
          <a:xfrm>
            <a:off x="2276669" y="6699510"/>
            <a:ext cx="522515" cy="542541"/>
          </a:xfrm>
          <a:prstGeom prst="ellipse">
            <a:avLst/>
          </a:prstGeom>
          <a:solidFill>
            <a:srgbClr val="FFFF00"/>
          </a:solidFill>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AF975E9-0B54-D564-B2F0-9E112D40E129}"/>
              </a:ext>
            </a:extLst>
          </p:cNvPr>
          <p:cNvSpPr/>
          <p:nvPr/>
        </p:nvSpPr>
        <p:spPr>
          <a:xfrm>
            <a:off x="3396344" y="6156969"/>
            <a:ext cx="522515" cy="542541"/>
          </a:xfrm>
          <a:prstGeom prst="ellipse">
            <a:avLst/>
          </a:prstGeom>
          <a:solidFill>
            <a:srgbClr val="FFFF00"/>
          </a:solidFill>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4967DA09-7B37-BF79-B64A-4A04093A310D}"/>
              </a:ext>
            </a:extLst>
          </p:cNvPr>
          <p:cNvCxnSpPr>
            <a:stCxn id="8" idx="6"/>
          </p:cNvCxnSpPr>
          <p:nvPr/>
        </p:nvCxnSpPr>
        <p:spPr>
          <a:xfrm flipV="1">
            <a:off x="3956181" y="5365784"/>
            <a:ext cx="2593909" cy="1"/>
          </a:xfrm>
          <a:prstGeom prst="straightConnector1">
            <a:avLst/>
          </a:prstGeom>
          <a:ln w="57150">
            <a:solidFill>
              <a:srgbClr val="002060"/>
            </a:solidFill>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549177DE-61A7-A922-5E9D-C659FD39CFE4}"/>
              </a:ext>
            </a:extLst>
          </p:cNvPr>
          <p:cNvCxnSpPr>
            <a:cxnSpLocks/>
          </p:cNvCxnSpPr>
          <p:nvPr/>
        </p:nvCxnSpPr>
        <p:spPr>
          <a:xfrm flipV="1">
            <a:off x="2799184" y="5915869"/>
            <a:ext cx="3750906" cy="7485"/>
          </a:xfrm>
          <a:prstGeom prst="straightConnector1">
            <a:avLst/>
          </a:prstGeom>
          <a:ln w="57150">
            <a:solidFill>
              <a:srgbClr val="002060"/>
            </a:solidFill>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95C0C271-7526-2A48-BFC1-8A521A67D288}"/>
              </a:ext>
            </a:extLst>
          </p:cNvPr>
          <p:cNvCxnSpPr/>
          <p:nvPr/>
        </p:nvCxnSpPr>
        <p:spPr>
          <a:xfrm flipV="1">
            <a:off x="3918859" y="6386741"/>
            <a:ext cx="2593909" cy="1"/>
          </a:xfrm>
          <a:prstGeom prst="straightConnector1">
            <a:avLst/>
          </a:prstGeom>
          <a:ln w="57150">
            <a:solidFill>
              <a:srgbClr val="002060"/>
            </a:solidFill>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12536E8B-2D1D-9470-A895-B53BE5E34379}"/>
              </a:ext>
            </a:extLst>
          </p:cNvPr>
          <p:cNvCxnSpPr>
            <a:cxnSpLocks/>
          </p:cNvCxnSpPr>
          <p:nvPr/>
        </p:nvCxnSpPr>
        <p:spPr>
          <a:xfrm>
            <a:off x="2799184" y="6970781"/>
            <a:ext cx="3732245" cy="0"/>
          </a:xfrm>
          <a:prstGeom prst="straightConnector1">
            <a:avLst/>
          </a:prstGeom>
          <a:ln w="57150">
            <a:solidFill>
              <a:srgbClr val="002060"/>
            </a:solidFill>
            <a:tailEnd type="triangle"/>
          </a:ln>
        </p:spPr>
        <p:style>
          <a:lnRef idx="1">
            <a:schemeClr val="dk1"/>
          </a:lnRef>
          <a:fillRef idx="0">
            <a:schemeClr val="dk1"/>
          </a:fillRef>
          <a:effectRef idx="0">
            <a:schemeClr val="dk1"/>
          </a:effectRef>
          <a:fontRef idx="minor">
            <a:schemeClr val="tx1"/>
          </a:fontRef>
        </p:style>
      </p:cxnSp>
      <p:sp>
        <p:nvSpPr>
          <p:cNvPr id="19" name="Right Brace 18">
            <a:extLst>
              <a:ext uri="{FF2B5EF4-FFF2-40B4-BE49-F238E27FC236}">
                <a16:creationId xmlns:a16="http://schemas.microsoft.com/office/drawing/2014/main" id="{C60666D5-C132-18F5-F2CD-5A0E8E6AC826}"/>
              </a:ext>
            </a:extLst>
          </p:cNvPr>
          <p:cNvSpPr/>
          <p:nvPr/>
        </p:nvSpPr>
        <p:spPr>
          <a:xfrm>
            <a:off x="6550090" y="5094514"/>
            <a:ext cx="578499" cy="2147537"/>
          </a:xfrm>
          <a:prstGeom prst="rightBrace">
            <a:avLst/>
          </a:prstGeom>
          <a:ln w="28575">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id="{197672A9-BFFC-A441-34CC-ADC6FE01A388}"/>
              </a:ext>
            </a:extLst>
          </p:cNvPr>
          <p:cNvSpPr txBox="1"/>
          <p:nvPr/>
        </p:nvSpPr>
        <p:spPr>
          <a:xfrm>
            <a:off x="7165911" y="5959514"/>
            <a:ext cx="6777755" cy="954107"/>
          </a:xfrm>
          <a:prstGeom prst="rect">
            <a:avLst/>
          </a:prstGeom>
          <a:noFill/>
        </p:spPr>
        <p:txBody>
          <a:bodyPr wrap="square" rtlCol="0">
            <a:spAutoFit/>
          </a:bodyPr>
          <a:lstStyle/>
          <a:p>
            <a:r>
              <a:rPr lang="en-US" sz="2800" b="1" dirty="0"/>
              <a:t>Characteristics of these part of population is “???”</a:t>
            </a:r>
          </a:p>
        </p:txBody>
      </p:sp>
    </p:spTree>
    <p:extLst>
      <p:ext uri="{BB962C8B-B14F-4D97-AF65-F5344CB8AC3E}">
        <p14:creationId xmlns:p14="http://schemas.microsoft.com/office/powerpoint/2010/main" val="778447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inVertical)">
                                      <p:cBhvr>
                                        <p:cTn id="10" dur="500"/>
                                        <p:tgtEl>
                                          <p:spTgt spid="10"/>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arn(inVertical)">
                                      <p:cBhvr>
                                        <p:cTn id="16" dur="500"/>
                                        <p:tgtEl>
                                          <p:spTgt spid="8"/>
                                        </p:tgtEl>
                                      </p:cBhvr>
                                    </p:animEffect>
                                  </p:childTnLst>
                                </p:cTn>
                              </p:par>
                              <p:par>
                                <p:cTn id="17" presetID="16" presetClass="entr" presetSubtype="21"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arn(inVertical)">
                                      <p:cBhvr>
                                        <p:cTn id="19" dur="500"/>
                                        <p:tgtEl>
                                          <p:spTgt spid="12"/>
                                        </p:tgtEl>
                                      </p:cBhvr>
                                    </p:animEffect>
                                  </p:childTnLst>
                                </p:cTn>
                              </p:par>
                              <p:par>
                                <p:cTn id="20" presetID="16" presetClass="entr" presetSubtype="21"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arn(inVertical)">
                                      <p:cBhvr>
                                        <p:cTn id="22" dur="500"/>
                                        <p:tgtEl>
                                          <p:spTgt spid="13"/>
                                        </p:tgtEl>
                                      </p:cBhvr>
                                    </p:animEffect>
                                  </p:childTnLst>
                                </p:cTn>
                              </p:par>
                              <p:par>
                                <p:cTn id="23" presetID="16" presetClass="entr" presetSubtype="21"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barn(inVertical)">
                                      <p:cBhvr>
                                        <p:cTn id="25" dur="500"/>
                                        <p:tgtEl>
                                          <p:spTgt spid="16"/>
                                        </p:tgtEl>
                                      </p:cBhvr>
                                    </p:animEffect>
                                  </p:childTnLst>
                                </p:cTn>
                              </p:par>
                              <p:par>
                                <p:cTn id="26" presetID="16" presetClass="entr" presetSubtype="21" fill="hold"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barn(inVertical)">
                                      <p:cBhvr>
                                        <p:cTn id="28" dur="500"/>
                                        <p:tgtEl>
                                          <p:spTgt spid="17"/>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barn(inVertical)">
                                      <p:cBhvr>
                                        <p:cTn id="31" dur="500"/>
                                        <p:tgtEl>
                                          <p:spTgt spid="19"/>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barn(inVertical)">
                                      <p:cBhvr>
                                        <p:cTn id="3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9" grpId="0" animBg="1"/>
      <p:bldP spid="2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Parameter &amp; Statistic</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r>
              <a:rPr lang="en-US" sz="3200" dirty="0"/>
              <a:t> A </a:t>
            </a:r>
            <a:r>
              <a:rPr lang="en-US" sz="3200" dirty="0">
                <a:solidFill>
                  <a:srgbClr val="FF0000"/>
                </a:solidFill>
              </a:rPr>
              <a:t>parameter</a:t>
            </a:r>
            <a:r>
              <a:rPr lang="en-US" sz="3200" dirty="0"/>
              <a:t> is a numerical value that describes a </a:t>
            </a:r>
            <a:r>
              <a:rPr lang="en-US" sz="3200" dirty="0">
                <a:solidFill>
                  <a:srgbClr val="0070C0"/>
                </a:solidFill>
              </a:rPr>
              <a:t>characteristic (mean, variance etc.) of a population</a:t>
            </a:r>
            <a:r>
              <a:rPr lang="en-US" sz="3200" dirty="0"/>
              <a:t>.</a:t>
            </a:r>
          </a:p>
          <a:p>
            <a:endParaRPr lang="en-US" sz="3200" dirty="0"/>
          </a:p>
          <a:p>
            <a:r>
              <a:rPr lang="en-US" sz="3200" dirty="0"/>
              <a:t>A </a:t>
            </a:r>
            <a:r>
              <a:rPr lang="en-US" sz="3200" dirty="0">
                <a:solidFill>
                  <a:srgbClr val="FF0000"/>
                </a:solidFill>
              </a:rPr>
              <a:t>statistic</a:t>
            </a:r>
            <a:r>
              <a:rPr lang="en-US" sz="3200" dirty="0"/>
              <a:t> is a numerical value that describes a </a:t>
            </a:r>
            <a:r>
              <a:rPr lang="en-US" sz="3200" dirty="0">
                <a:solidFill>
                  <a:srgbClr val="0070C0"/>
                </a:solidFill>
              </a:rPr>
              <a:t>characteristic (mean, variance etc.) of a sample</a:t>
            </a:r>
            <a:r>
              <a:rPr lang="en-US" sz="3200" dirty="0"/>
              <a:t>.</a:t>
            </a:r>
          </a:p>
          <a:p>
            <a:endParaRPr lang="en-US" sz="3200" dirty="0"/>
          </a:p>
        </p:txBody>
      </p:sp>
      <p:sp>
        <p:nvSpPr>
          <p:cNvPr id="4" name="Rectangle 3">
            <a:extLst>
              <a:ext uri="{FF2B5EF4-FFF2-40B4-BE49-F238E27FC236}">
                <a16:creationId xmlns:a16="http://schemas.microsoft.com/office/drawing/2014/main" id="{7FB40E51-82C6-FD2F-69B1-82E504C59967}"/>
              </a:ext>
            </a:extLst>
          </p:cNvPr>
          <p:cNvSpPr/>
          <p:nvPr/>
        </p:nvSpPr>
        <p:spPr>
          <a:xfrm>
            <a:off x="1866123" y="5019870"/>
            <a:ext cx="2500604" cy="2463281"/>
          </a:xfrm>
          <a:prstGeom prst="rect">
            <a:avLst/>
          </a:prstGeom>
          <a:solidFill>
            <a:srgbClr val="92D050"/>
          </a:solidFill>
          <a:ln w="1905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6D88B2C3-D48F-9716-56AA-66BE58D7ECFA}"/>
              </a:ext>
            </a:extLst>
          </p:cNvPr>
          <p:cNvSpPr/>
          <p:nvPr/>
        </p:nvSpPr>
        <p:spPr>
          <a:xfrm>
            <a:off x="2276669" y="5598367"/>
            <a:ext cx="522515" cy="542541"/>
          </a:xfrm>
          <a:prstGeom prst="ellipse">
            <a:avLst/>
          </a:prstGeom>
          <a:solidFill>
            <a:srgbClr val="FFFF00"/>
          </a:solidFill>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90EBC3F5-C16F-E4E0-005F-B5BE4FF247D3}"/>
              </a:ext>
            </a:extLst>
          </p:cNvPr>
          <p:cNvSpPr/>
          <p:nvPr/>
        </p:nvSpPr>
        <p:spPr>
          <a:xfrm>
            <a:off x="3433666" y="5094514"/>
            <a:ext cx="522515" cy="542541"/>
          </a:xfrm>
          <a:prstGeom prst="ellipse">
            <a:avLst/>
          </a:prstGeom>
          <a:solidFill>
            <a:srgbClr val="FFFF00"/>
          </a:solidFill>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8D8C108-94DF-480A-154A-C35433D12F2D}"/>
              </a:ext>
            </a:extLst>
          </p:cNvPr>
          <p:cNvSpPr/>
          <p:nvPr/>
        </p:nvSpPr>
        <p:spPr>
          <a:xfrm>
            <a:off x="2276669" y="6699510"/>
            <a:ext cx="522515" cy="542541"/>
          </a:xfrm>
          <a:prstGeom prst="ellipse">
            <a:avLst/>
          </a:prstGeom>
          <a:solidFill>
            <a:srgbClr val="FFFF00"/>
          </a:solidFill>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AF975E9-0B54-D564-B2F0-9E112D40E129}"/>
              </a:ext>
            </a:extLst>
          </p:cNvPr>
          <p:cNvSpPr/>
          <p:nvPr/>
        </p:nvSpPr>
        <p:spPr>
          <a:xfrm>
            <a:off x="3396344" y="6156969"/>
            <a:ext cx="522515" cy="542541"/>
          </a:xfrm>
          <a:prstGeom prst="ellipse">
            <a:avLst/>
          </a:prstGeom>
          <a:solidFill>
            <a:srgbClr val="FFFF00"/>
          </a:solidFill>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4967DA09-7B37-BF79-B64A-4A04093A310D}"/>
              </a:ext>
            </a:extLst>
          </p:cNvPr>
          <p:cNvCxnSpPr>
            <a:stCxn id="8" idx="6"/>
          </p:cNvCxnSpPr>
          <p:nvPr/>
        </p:nvCxnSpPr>
        <p:spPr>
          <a:xfrm flipV="1">
            <a:off x="3956181" y="5365784"/>
            <a:ext cx="2593909" cy="1"/>
          </a:xfrm>
          <a:prstGeom prst="straightConnector1">
            <a:avLst/>
          </a:prstGeom>
          <a:ln w="57150">
            <a:solidFill>
              <a:srgbClr val="002060"/>
            </a:solidFill>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549177DE-61A7-A922-5E9D-C659FD39CFE4}"/>
              </a:ext>
            </a:extLst>
          </p:cNvPr>
          <p:cNvCxnSpPr>
            <a:cxnSpLocks/>
          </p:cNvCxnSpPr>
          <p:nvPr/>
        </p:nvCxnSpPr>
        <p:spPr>
          <a:xfrm flipV="1">
            <a:off x="2799184" y="5915869"/>
            <a:ext cx="3750906" cy="7485"/>
          </a:xfrm>
          <a:prstGeom prst="straightConnector1">
            <a:avLst/>
          </a:prstGeom>
          <a:ln w="57150">
            <a:solidFill>
              <a:srgbClr val="002060"/>
            </a:solidFill>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95C0C271-7526-2A48-BFC1-8A521A67D288}"/>
              </a:ext>
            </a:extLst>
          </p:cNvPr>
          <p:cNvCxnSpPr/>
          <p:nvPr/>
        </p:nvCxnSpPr>
        <p:spPr>
          <a:xfrm flipV="1">
            <a:off x="3918859" y="6386741"/>
            <a:ext cx="2593909" cy="1"/>
          </a:xfrm>
          <a:prstGeom prst="straightConnector1">
            <a:avLst/>
          </a:prstGeom>
          <a:ln w="57150">
            <a:solidFill>
              <a:srgbClr val="002060"/>
            </a:solidFill>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12536E8B-2D1D-9470-A895-B53BE5E34379}"/>
              </a:ext>
            </a:extLst>
          </p:cNvPr>
          <p:cNvCxnSpPr>
            <a:cxnSpLocks/>
          </p:cNvCxnSpPr>
          <p:nvPr/>
        </p:nvCxnSpPr>
        <p:spPr>
          <a:xfrm>
            <a:off x="2799184" y="6970781"/>
            <a:ext cx="3732245" cy="0"/>
          </a:xfrm>
          <a:prstGeom prst="straightConnector1">
            <a:avLst/>
          </a:prstGeom>
          <a:ln w="57150">
            <a:solidFill>
              <a:srgbClr val="002060"/>
            </a:solidFill>
            <a:tailEnd type="triangle"/>
          </a:ln>
        </p:spPr>
        <p:style>
          <a:lnRef idx="1">
            <a:schemeClr val="dk1"/>
          </a:lnRef>
          <a:fillRef idx="0">
            <a:schemeClr val="dk1"/>
          </a:fillRef>
          <a:effectRef idx="0">
            <a:schemeClr val="dk1"/>
          </a:effectRef>
          <a:fontRef idx="minor">
            <a:schemeClr val="tx1"/>
          </a:fontRef>
        </p:style>
      </p:cxnSp>
      <p:sp>
        <p:nvSpPr>
          <p:cNvPr id="19" name="Right Brace 18">
            <a:extLst>
              <a:ext uri="{FF2B5EF4-FFF2-40B4-BE49-F238E27FC236}">
                <a16:creationId xmlns:a16="http://schemas.microsoft.com/office/drawing/2014/main" id="{C60666D5-C132-18F5-F2CD-5A0E8E6AC826}"/>
              </a:ext>
            </a:extLst>
          </p:cNvPr>
          <p:cNvSpPr/>
          <p:nvPr/>
        </p:nvSpPr>
        <p:spPr>
          <a:xfrm>
            <a:off x="6550090" y="5094514"/>
            <a:ext cx="578499" cy="2147537"/>
          </a:xfrm>
          <a:prstGeom prst="rightBrace">
            <a:avLst/>
          </a:prstGeom>
          <a:ln w="28575">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id="{197672A9-BFFC-A441-34CC-ADC6FE01A388}"/>
              </a:ext>
            </a:extLst>
          </p:cNvPr>
          <p:cNvSpPr txBox="1"/>
          <p:nvPr/>
        </p:nvSpPr>
        <p:spPr>
          <a:xfrm>
            <a:off x="7165911" y="5959514"/>
            <a:ext cx="6777755" cy="954107"/>
          </a:xfrm>
          <a:prstGeom prst="rect">
            <a:avLst/>
          </a:prstGeom>
          <a:noFill/>
        </p:spPr>
        <p:txBody>
          <a:bodyPr wrap="square" rtlCol="0">
            <a:spAutoFit/>
          </a:bodyPr>
          <a:lstStyle/>
          <a:p>
            <a:r>
              <a:rPr lang="en-US" sz="2800" b="1" dirty="0"/>
              <a:t>Characteristics of these part of population is “</a:t>
            </a:r>
            <a:r>
              <a:rPr lang="en-US" sz="2800" b="1" dirty="0">
                <a:solidFill>
                  <a:srgbClr val="FF0000"/>
                </a:solidFill>
              </a:rPr>
              <a:t>Statistic</a:t>
            </a:r>
            <a:r>
              <a:rPr lang="en-US" sz="2800" b="1" dirty="0"/>
              <a:t>”</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7C67AAF4-493E-EB98-000C-D9E17D8C2EFB}"/>
                  </a:ext>
                </a:extLst>
              </p:cNvPr>
              <p:cNvSpPr txBox="1"/>
              <p:nvPr/>
            </p:nvSpPr>
            <p:spPr>
              <a:xfrm>
                <a:off x="9890450" y="278246"/>
                <a:ext cx="4460032" cy="1815882"/>
              </a:xfrm>
              <a:custGeom>
                <a:avLst/>
                <a:gdLst>
                  <a:gd name="connsiteX0" fmla="*/ 0 w 4460032"/>
                  <a:gd name="connsiteY0" fmla="*/ 0 h 1815882"/>
                  <a:gd name="connsiteX1" fmla="*/ 602104 w 4460032"/>
                  <a:gd name="connsiteY1" fmla="*/ 0 h 1815882"/>
                  <a:gd name="connsiteX2" fmla="*/ 1025807 w 4460032"/>
                  <a:gd name="connsiteY2" fmla="*/ 0 h 1815882"/>
                  <a:gd name="connsiteX3" fmla="*/ 1672512 w 4460032"/>
                  <a:gd name="connsiteY3" fmla="*/ 0 h 1815882"/>
                  <a:gd name="connsiteX4" fmla="*/ 2274616 w 4460032"/>
                  <a:gd name="connsiteY4" fmla="*/ 0 h 1815882"/>
                  <a:gd name="connsiteX5" fmla="*/ 2698319 w 4460032"/>
                  <a:gd name="connsiteY5" fmla="*/ 0 h 1815882"/>
                  <a:gd name="connsiteX6" fmla="*/ 3122022 w 4460032"/>
                  <a:gd name="connsiteY6" fmla="*/ 0 h 1815882"/>
                  <a:gd name="connsiteX7" fmla="*/ 3545725 w 4460032"/>
                  <a:gd name="connsiteY7" fmla="*/ 0 h 1815882"/>
                  <a:gd name="connsiteX8" fmla="*/ 3969428 w 4460032"/>
                  <a:gd name="connsiteY8" fmla="*/ 0 h 1815882"/>
                  <a:gd name="connsiteX9" fmla="*/ 4460032 w 4460032"/>
                  <a:gd name="connsiteY9" fmla="*/ 0 h 1815882"/>
                  <a:gd name="connsiteX10" fmla="*/ 4460032 w 4460032"/>
                  <a:gd name="connsiteY10" fmla="*/ 490288 h 1815882"/>
                  <a:gd name="connsiteX11" fmla="*/ 4460032 w 4460032"/>
                  <a:gd name="connsiteY11" fmla="*/ 907941 h 1815882"/>
                  <a:gd name="connsiteX12" fmla="*/ 4460032 w 4460032"/>
                  <a:gd name="connsiteY12" fmla="*/ 1307435 h 1815882"/>
                  <a:gd name="connsiteX13" fmla="*/ 4460032 w 4460032"/>
                  <a:gd name="connsiteY13" fmla="*/ 1815882 h 1815882"/>
                  <a:gd name="connsiteX14" fmla="*/ 3857928 w 4460032"/>
                  <a:gd name="connsiteY14" fmla="*/ 1815882 h 1815882"/>
                  <a:gd name="connsiteX15" fmla="*/ 3300424 w 4460032"/>
                  <a:gd name="connsiteY15" fmla="*/ 1815882 h 1815882"/>
                  <a:gd name="connsiteX16" fmla="*/ 2787520 w 4460032"/>
                  <a:gd name="connsiteY16" fmla="*/ 1815882 h 1815882"/>
                  <a:gd name="connsiteX17" fmla="*/ 2319217 w 4460032"/>
                  <a:gd name="connsiteY17" fmla="*/ 1815882 h 1815882"/>
                  <a:gd name="connsiteX18" fmla="*/ 1806313 w 4460032"/>
                  <a:gd name="connsiteY18" fmla="*/ 1815882 h 1815882"/>
                  <a:gd name="connsiteX19" fmla="*/ 1248809 w 4460032"/>
                  <a:gd name="connsiteY19" fmla="*/ 1815882 h 1815882"/>
                  <a:gd name="connsiteX20" fmla="*/ 691305 w 4460032"/>
                  <a:gd name="connsiteY20" fmla="*/ 1815882 h 1815882"/>
                  <a:gd name="connsiteX21" fmla="*/ 0 w 4460032"/>
                  <a:gd name="connsiteY21" fmla="*/ 1815882 h 1815882"/>
                  <a:gd name="connsiteX22" fmla="*/ 0 w 4460032"/>
                  <a:gd name="connsiteY22" fmla="*/ 1380070 h 1815882"/>
                  <a:gd name="connsiteX23" fmla="*/ 0 w 4460032"/>
                  <a:gd name="connsiteY23" fmla="*/ 980576 h 1815882"/>
                  <a:gd name="connsiteX24" fmla="*/ 0 w 4460032"/>
                  <a:gd name="connsiteY24" fmla="*/ 544765 h 1815882"/>
                  <a:gd name="connsiteX25" fmla="*/ 0 w 4460032"/>
                  <a:gd name="connsiteY25" fmla="*/ 0 h 1815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60032" h="1815882" fill="none" extrusionOk="0">
                    <a:moveTo>
                      <a:pt x="0" y="0"/>
                    </a:moveTo>
                    <a:cubicBezTo>
                      <a:pt x="230325" y="-42566"/>
                      <a:pt x="345207" y="42783"/>
                      <a:pt x="602104" y="0"/>
                    </a:cubicBezTo>
                    <a:cubicBezTo>
                      <a:pt x="859001" y="-42783"/>
                      <a:pt x="875759" y="19101"/>
                      <a:pt x="1025807" y="0"/>
                    </a:cubicBezTo>
                    <a:cubicBezTo>
                      <a:pt x="1175855" y="-19101"/>
                      <a:pt x="1349249" y="11213"/>
                      <a:pt x="1672512" y="0"/>
                    </a:cubicBezTo>
                    <a:cubicBezTo>
                      <a:pt x="1995775" y="-11213"/>
                      <a:pt x="1986659" y="19663"/>
                      <a:pt x="2274616" y="0"/>
                    </a:cubicBezTo>
                    <a:cubicBezTo>
                      <a:pt x="2562573" y="-19663"/>
                      <a:pt x="2520243" y="6588"/>
                      <a:pt x="2698319" y="0"/>
                    </a:cubicBezTo>
                    <a:cubicBezTo>
                      <a:pt x="2876395" y="-6588"/>
                      <a:pt x="2993152" y="32237"/>
                      <a:pt x="3122022" y="0"/>
                    </a:cubicBezTo>
                    <a:cubicBezTo>
                      <a:pt x="3250892" y="-32237"/>
                      <a:pt x="3427308" y="21607"/>
                      <a:pt x="3545725" y="0"/>
                    </a:cubicBezTo>
                    <a:cubicBezTo>
                      <a:pt x="3664142" y="-21607"/>
                      <a:pt x="3847113" y="2013"/>
                      <a:pt x="3969428" y="0"/>
                    </a:cubicBezTo>
                    <a:cubicBezTo>
                      <a:pt x="4091743" y="-2013"/>
                      <a:pt x="4320780" y="13261"/>
                      <a:pt x="4460032" y="0"/>
                    </a:cubicBezTo>
                    <a:cubicBezTo>
                      <a:pt x="4479619" y="170250"/>
                      <a:pt x="4403364" y="302633"/>
                      <a:pt x="4460032" y="490288"/>
                    </a:cubicBezTo>
                    <a:cubicBezTo>
                      <a:pt x="4516700" y="677943"/>
                      <a:pt x="4417702" y="815388"/>
                      <a:pt x="4460032" y="907941"/>
                    </a:cubicBezTo>
                    <a:cubicBezTo>
                      <a:pt x="4502362" y="1000494"/>
                      <a:pt x="4430882" y="1137725"/>
                      <a:pt x="4460032" y="1307435"/>
                    </a:cubicBezTo>
                    <a:cubicBezTo>
                      <a:pt x="4489182" y="1477145"/>
                      <a:pt x="4458035" y="1639239"/>
                      <a:pt x="4460032" y="1815882"/>
                    </a:cubicBezTo>
                    <a:cubicBezTo>
                      <a:pt x="4240089" y="1867742"/>
                      <a:pt x="4063344" y="1772022"/>
                      <a:pt x="3857928" y="1815882"/>
                    </a:cubicBezTo>
                    <a:cubicBezTo>
                      <a:pt x="3652512" y="1859742"/>
                      <a:pt x="3543345" y="1808346"/>
                      <a:pt x="3300424" y="1815882"/>
                    </a:cubicBezTo>
                    <a:cubicBezTo>
                      <a:pt x="3057503" y="1823418"/>
                      <a:pt x="2898285" y="1762203"/>
                      <a:pt x="2787520" y="1815882"/>
                    </a:cubicBezTo>
                    <a:cubicBezTo>
                      <a:pt x="2676755" y="1869561"/>
                      <a:pt x="2500062" y="1801809"/>
                      <a:pt x="2319217" y="1815882"/>
                    </a:cubicBezTo>
                    <a:cubicBezTo>
                      <a:pt x="2138372" y="1829955"/>
                      <a:pt x="1955422" y="1814310"/>
                      <a:pt x="1806313" y="1815882"/>
                    </a:cubicBezTo>
                    <a:cubicBezTo>
                      <a:pt x="1657204" y="1817454"/>
                      <a:pt x="1459769" y="1798188"/>
                      <a:pt x="1248809" y="1815882"/>
                    </a:cubicBezTo>
                    <a:cubicBezTo>
                      <a:pt x="1037849" y="1833576"/>
                      <a:pt x="933504" y="1753975"/>
                      <a:pt x="691305" y="1815882"/>
                    </a:cubicBezTo>
                    <a:cubicBezTo>
                      <a:pt x="449106" y="1877789"/>
                      <a:pt x="233980" y="1784675"/>
                      <a:pt x="0" y="1815882"/>
                    </a:cubicBezTo>
                    <a:cubicBezTo>
                      <a:pt x="-26608" y="1668478"/>
                      <a:pt x="520" y="1511518"/>
                      <a:pt x="0" y="1380070"/>
                    </a:cubicBezTo>
                    <a:cubicBezTo>
                      <a:pt x="-520" y="1248622"/>
                      <a:pt x="37394" y="1063934"/>
                      <a:pt x="0" y="980576"/>
                    </a:cubicBezTo>
                    <a:cubicBezTo>
                      <a:pt x="-37394" y="897218"/>
                      <a:pt x="51792" y="672521"/>
                      <a:pt x="0" y="544765"/>
                    </a:cubicBezTo>
                    <a:cubicBezTo>
                      <a:pt x="-51792" y="417009"/>
                      <a:pt x="1349" y="188538"/>
                      <a:pt x="0" y="0"/>
                    </a:cubicBezTo>
                    <a:close/>
                  </a:path>
                  <a:path w="4460032" h="1815882" stroke="0" extrusionOk="0">
                    <a:moveTo>
                      <a:pt x="0" y="0"/>
                    </a:moveTo>
                    <a:cubicBezTo>
                      <a:pt x="161927" y="-29217"/>
                      <a:pt x="431683" y="54382"/>
                      <a:pt x="602104" y="0"/>
                    </a:cubicBezTo>
                    <a:cubicBezTo>
                      <a:pt x="772525" y="-54382"/>
                      <a:pt x="938795" y="37560"/>
                      <a:pt x="1115008" y="0"/>
                    </a:cubicBezTo>
                    <a:cubicBezTo>
                      <a:pt x="1291221" y="-37560"/>
                      <a:pt x="1435717" y="6780"/>
                      <a:pt x="1627912" y="0"/>
                    </a:cubicBezTo>
                    <a:cubicBezTo>
                      <a:pt x="1820107" y="-6780"/>
                      <a:pt x="2062458" y="32324"/>
                      <a:pt x="2230016" y="0"/>
                    </a:cubicBezTo>
                    <a:cubicBezTo>
                      <a:pt x="2397574" y="-32324"/>
                      <a:pt x="2476341" y="48110"/>
                      <a:pt x="2653719" y="0"/>
                    </a:cubicBezTo>
                    <a:cubicBezTo>
                      <a:pt x="2831097" y="-48110"/>
                      <a:pt x="3016916" y="30491"/>
                      <a:pt x="3211223" y="0"/>
                    </a:cubicBezTo>
                    <a:cubicBezTo>
                      <a:pt x="3405530" y="-30491"/>
                      <a:pt x="3615113" y="46333"/>
                      <a:pt x="3813327" y="0"/>
                    </a:cubicBezTo>
                    <a:cubicBezTo>
                      <a:pt x="4011541" y="-46333"/>
                      <a:pt x="4267884" y="34643"/>
                      <a:pt x="4460032" y="0"/>
                    </a:cubicBezTo>
                    <a:cubicBezTo>
                      <a:pt x="4512099" y="209485"/>
                      <a:pt x="4424761" y="366793"/>
                      <a:pt x="4460032" y="490288"/>
                    </a:cubicBezTo>
                    <a:cubicBezTo>
                      <a:pt x="4495303" y="613783"/>
                      <a:pt x="4447316" y="786510"/>
                      <a:pt x="4460032" y="944259"/>
                    </a:cubicBezTo>
                    <a:cubicBezTo>
                      <a:pt x="4472748" y="1102008"/>
                      <a:pt x="4446805" y="1205222"/>
                      <a:pt x="4460032" y="1398229"/>
                    </a:cubicBezTo>
                    <a:cubicBezTo>
                      <a:pt x="4473259" y="1591236"/>
                      <a:pt x="4457251" y="1684192"/>
                      <a:pt x="4460032" y="1815882"/>
                    </a:cubicBezTo>
                    <a:cubicBezTo>
                      <a:pt x="4302913" y="1830131"/>
                      <a:pt x="4150778" y="1803359"/>
                      <a:pt x="3857928" y="1815882"/>
                    </a:cubicBezTo>
                    <a:cubicBezTo>
                      <a:pt x="3565078" y="1828405"/>
                      <a:pt x="3514425" y="1780481"/>
                      <a:pt x="3300424" y="1815882"/>
                    </a:cubicBezTo>
                    <a:cubicBezTo>
                      <a:pt x="3086423" y="1851283"/>
                      <a:pt x="2862537" y="1781462"/>
                      <a:pt x="2742920" y="1815882"/>
                    </a:cubicBezTo>
                    <a:cubicBezTo>
                      <a:pt x="2623303" y="1850302"/>
                      <a:pt x="2385710" y="1777931"/>
                      <a:pt x="2185416" y="1815882"/>
                    </a:cubicBezTo>
                    <a:cubicBezTo>
                      <a:pt x="1985122" y="1853833"/>
                      <a:pt x="1852865" y="1793142"/>
                      <a:pt x="1583311" y="1815882"/>
                    </a:cubicBezTo>
                    <a:cubicBezTo>
                      <a:pt x="1313758" y="1838622"/>
                      <a:pt x="1352205" y="1780092"/>
                      <a:pt x="1159608" y="1815882"/>
                    </a:cubicBezTo>
                    <a:cubicBezTo>
                      <a:pt x="967011" y="1851672"/>
                      <a:pt x="884268" y="1772525"/>
                      <a:pt x="646705" y="1815882"/>
                    </a:cubicBezTo>
                    <a:cubicBezTo>
                      <a:pt x="409142" y="1859239"/>
                      <a:pt x="283408" y="1738710"/>
                      <a:pt x="0" y="1815882"/>
                    </a:cubicBezTo>
                    <a:cubicBezTo>
                      <a:pt x="-52916" y="1619254"/>
                      <a:pt x="54105" y="1499793"/>
                      <a:pt x="0" y="1361912"/>
                    </a:cubicBezTo>
                    <a:cubicBezTo>
                      <a:pt x="-54105" y="1224031"/>
                      <a:pt x="43325" y="1145638"/>
                      <a:pt x="0" y="962417"/>
                    </a:cubicBezTo>
                    <a:cubicBezTo>
                      <a:pt x="-43325" y="779196"/>
                      <a:pt x="46440" y="704971"/>
                      <a:pt x="0" y="472129"/>
                    </a:cubicBezTo>
                    <a:cubicBezTo>
                      <a:pt x="-46440" y="239287"/>
                      <a:pt x="52301" y="191408"/>
                      <a:pt x="0" y="0"/>
                    </a:cubicBezTo>
                    <a:close/>
                  </a:path>
                </a:pathLst>
              </a:custGeom>
              <a:solidFill>
                <a:srgbClr val="FFC000"/>
              </a:solidFill>
              <a:ln>
                <a:solidFill>
                  <a:schemeClr val="tx1"/>
                </a:solidFill>
                <a:extLst>
                  <a:ext uri="{C807C97D-BFC1-408E-A445-0C87EB9F89A2}">
                    <ask:lineSketchStyleProps xmlns:ask="http://schemas.microsoft.com/office/drawing/2018/sketchyshapes" sd="2648319535">
                      <a:prstGeom prst="rect">
                        <a:avLst/>
                      </a:prstGeom>
                      <ask:type>
                        <ask:lineSketchScribble/>
                      </ask:type>
                    </ask:lineSketchStyleProps>
                  </a:ext>
                </a:extLst>
              </a:ln>
            </p:spPr>
            <p:txBody>
              <a:bodyPr wrap="square" rtlCol="0">
                <a:spAutoFit/>
              </a:bodyPr>
              <a:lstStyle/>
              <a:p>
                <a:pPr algn="just"/>
                <a14:m>
                  <m:oMathPara xmlns:m="http://schemas.openxmlformats.org/officeDocument/2006/math">
                    <m:oMathParaPr>
                      <m:jc m:val="left"/>
                    </m:oMathParaPr>
                    <m:oMath xmlns:m="http://schemas.openxmlformats.org/officeDocument/2006/math">
                      <m:r>
                        <a:rPr lang="en-US" sz="2800" i="1" dirty="0" smtClean="0">
                          <a:latin typeface="Cambria Math" panose="02040503050406030204" pitchFamily="18" charset="0"/>
                        </a:rPr>
                        <m:t>𝑃𝑜𝑝𝑢𝑙𝑎𝑡𝑖𝑜𝑛</m:t>
                      </m:r>
                      <m:r>
                        <a:rPr lang="en-US" sz="2800" i="1" dirty="0" smtClean="0">
                          <a:latin typeface="Cambria Math" panose="02040503050406030204" pitchFamily="18" charset="0"/>
                        </a:rPr>
                        <m:t> </m:t>
                      </m:r>
                      <m:r>
                        <a:rPr lang="en-US" sz="2800" i="1" dirty="0" smtClean="0">
                          <a:latin typeface="Cambria Math" panose="02040503050406030204" pitchFamily="18" charset="0"/>
                        </a:rPr>
                        <m:t>𝑚𝑒𝑎𝑛</m:t>
                      </m:r>
                      <m:r>
                        <a:rPr lang="en-US" sz="2800" i="1" dirty="0" smtClean="0">
                          <a:latin typeface="Cambria Math" panose="02040503050406030204" pitchFamily="18" charset="0"/>
                        </a:rPr>
                        <m:t> = </m:t>
                      </m:r>
                      <m:r>
                        <a:rPr lang="en-US" sz="2800" b="0" i="1" smtClean="0">
                          <a:latin typeface="Cambria Math" panose="02040503050406030204" pitchFamily="18" charset="0"/>
                        </a:rPr>
                        <m:t>𝜇</m:t>
                      </m:r>
                    </m:oMath>
                  </m:oMathPara>
                </a14:m>
                <a:endParaRPr lang="en-US" sz="2800" b="0" dirty="0"/>
              </a:p>
              <a:p>
                <a:pPr algn="just"/>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rPr>
                        <m:t>𝑃𝑜𝑝𝑢𝑙𝑎𝑡𝑖𝑜𝑛</m:t>
                      </m:r>
                      <m:r>
                        <a:rPr lang="en-US" sz="2800" b="0" i="1" smtClean="0">
                          <a:latin typeface="Cambria Math" panose="02040503050406030204" pitchFamily="18" charset="0"/>
                        </a:rPr>
                        <m:t> </m:t>
                      </m:r>
                      <m:r>
                        <a:rPr lang="en-US" sz="2800" b="0" i="1" smtClean="0">
                          <a:latin typeface="Cambria Math" panose="02040503050406030204" pitchFamily="18" charset="0"/>
                        </a:rPr>
                        <m:t>𝑣𝑎𝑟𝑖𝑎𝑛𝑐𝑒</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𝜎</m:t>
                          </m:r>
                        </m:e>
                        <m:sup>
                          <m:r>
                            <a:rPr lang="en-US" sz="2800" b="0" i="1" smtClean="0">
                              <a:latin typeface="Cambria Math" panose="02040503050406030204" pitchFamily="18" charset="0"/>
                            </a:rPr>
                            <m:t>2</m:t>
                          </m:r>
                        </m:sup>
                      </m:sSup>
                    </m:oMath>
                  </m:oMathPara>
                </a14:m>
                <a:endParaRPr lang="en-US" sz="2800" b="0" dirty="0"/>
              </a:p>
              <a:p>
                <a:pPr algn="just"/>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rPr>
                        <m:t>𝑆𝑎𝑚𝑝𝑙𝑒</m:t>
                      </m:r>
                      <m:r>
                        <a:rPr lang="en-US" sz="2800" b="0" i="1" smtClean="0">
                          <a:latin typeface="Cambria Math" panose="02040503050406030204" pitchFamily="18" charset="0"/>
                        </a:rPr>
                        <m:t> </m:t>
                      </m:r>
                      <m:r>
                        <a:rPr lang="en-US" sz="2800" b="0" i="1" smtClean="0">
                          <a:latin typeface="Cambria Math" panose="02040503050406030204" pitchFamily="18" charset="0"/>
                        </a:rPr>
                        <m:t>𝑚𝑒𝑎𝑛</m:t>
                      </m:r>
                      <m:r>
                        <a:rPr lang="en-US" sz="2800" b="0" i="1" smtClean="0">
                          <a:latin typeface="Cambria Math" panose="02040503050406030204" pitchFamily="18" charset="0"/>
                        </a:rPr>
                        <m:t>=</m:t>
                      </m:r>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𝑥</m:t>
                          </m:r>
                        </m:e>
                      </m:acc>
                    </m:oMath>
                  </m:oMathPara>
                </a14:m>
                <a:endParaRPr lang="en-US" sz="2800" b="0" dirty="0"/>
              </a:p>
              <a:p>
                <a:pPr algn="just"/>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rPr>
                        <m:t>𝑠𝑎𝑚𝑝𝑙𝑒</m:t>
                      </m:r>
                      <m:r>
                        <a:rPr lang="en-US" sz="2800" b="0" i="1" smtClean="0">
                          <a:latin typeface="Cambria Math" panose="02040503050406030204" pitchFamily="18" charset="0"/>
                        </a:rPr>
                        <m:t> </m:t>
                      </m:r>
                      <m:r>
                        <a:rPr lang="en-US" sz="2800" b="0" i="1" smtClean="0">
                          <a:latin typeface="Cambria Math" panose="02040503050406030204" pitchFamily="18" charset="0"/>
                        </a:rPr>
                        <m:t>𝑣𝑎𝑟𝑖𝑎𝑛𝑐𝑒</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𝑠</m:t>
                          </m:r>
                        </m:e>
                        <m:sup>
                          <m:r>
                            <a:rPr lang="en-US" sz="2800" b="0" i="1" smtClean="0">
                              <a:latin typeface="Cambria Math" panose="02040503050406030204" pitchFamily="18" charset="0"/>
                            </a:rPr>
                            <m:t>2</m:t>
                          </m:r>
                        </m:sup>
                      </m:sSup>
                    </m:oMath>
                  </m:oMathPara>
                </a14:m>
                <a:endParaRPr lang="en-US" sz="2800" dirty="0"/>
              </a:p>
            </p:txBody>
          </p:sp>
        </mc:Choice>
        <mc:Fallback>
          <p:sp>
            <p:nvSpPr>
              <p:cNvPr id="5" name="TextBox 4">
                <a:extLst>
                  <a:ext uri="{FF2B5EF4-FFF2-40B4-BE49-F238E27FC236}">
                    <a16:creationId xmlns:a16="http://schemas.microsoft.com/office/drawing/2014/main" id="{7C67AAF4-493E-EB98-000C-D9E17D8C2EFB}"/>
                  </a:ext>
                </a:extLst>
              </p:cNvPr>
              <p:cNvSpPr txBox="1">
                <a:spLocks noRot="1" noChangeAspect="1" noMove="1" noResize="1" noEditPoints="1" noAdjustHandles="1" noChangeArrowheads="1" noChangeShapeType="1" noTextEdit="1"/>
              </p:cNvSpPr>
              <p:nvPr/>
            </p:nvSpPr>
            <p:spPr>
              <a:xfrm>
                <a:off x="9890450" y="278246"/>
                <a:ext cx="4460032" cy="1815882"/>
              </a:xfrm>
              <a:prstGeom prst="rect">
                <a:avLst/>
              </a:prstGeom>
              <a:blipFill>
                <a:blip r:embed="rId2"/>
                <a:stretch>
                  <a:fillRect/>
                </a:stretch>
              </a:blipFill>
              <a:ln>
                <a:solidFill>
                  <a:schemeClr val="tx1"/>
                </a:solidFill>
                <a:extLst>
                  <a:ext uri="{C807C97D-BFC1-408E-A445-0C87EB9F89A2}">
                    <ask:lineSketchStyleProps xmlns:ask="http://schemas.microsoft.com/office/drawing/2018/sketchyshapes" sd="2648319535">
                      <a:custGeom>
                        <a:avLst/>
                        <a:gdLst>
                          <a:gd name="connsiteX0" fmla="*/ 0 w 4460032"/>
                          <a:gd name="connsiteY0" fmla="*/ 0 h 1815882"/>
                          <a:gd name="connsiteX1" fmla="*/ 602104 w 4460032"/>
                          <a:gd name="connsiteY1" fmla="*/ 0 h 1815882"/>
                          <a:gd name="connsiteX2" fmla="*/ 1025807 w 4460032"/>
                          <a:gd name="connsiteY2" fmla="*/ 0 h 1815882"/>
                          <a:gd name="connsiteX3" fmla="*/ 1672512 w 4460032"/>
                          <a:gd name="connsiteY3" fmla="*/ 0 h 1815882"/>
                          <a:gd name="connsiteX4" fmla="*/ 2274616 w 4460032"/>
                          <a:gd name="connsiteY4" fmla="*/ 0 h 1815882"/>
                          <a:gd name="connsiteX5" fmla="*/ 2698319 w 4460032"/>
                          <a:gd name="connsiteY5" fmla="*/ 0 h 1815882"/>
                          <a:gd name="connsiteX6" fmla="*/ 3122022 w 4460032"/>
                          <a:gd name="connsiteY6" fmla="*/ 0 h 1815882"/>
                          <a:gd name="connsiteX7" fmla="*/ 3545725 w 4460032"/>
                          <a:gd name="connsiteY7" fmla="*/ 0 h 1815882"/>
                          <a:gd name="connsiteX8" fmla="*/ 3969428 w 4460032"/>
                          <a:gd name="connsiteY8" fmla="*/ 0 h 1815882"/>
                          <a:gd name="connsiteX9" fmla="*/ 4460032 w 4460032"/>
                          <a:gd name="connsiteY9" fmla="*/ 0 h 1815882"/>
                          <a:gd name="connsiteX10" fmla="*/ 4460032 w 4460032"/>
                          <a:gd name="connsiteY10" fmla="*/ 490288 h 1815882"/>
                          <a:gd name="connsiteX11" fmla="*/ 4460032 w 4460032"/>
                          <a:gd name="connsiteY11" fmla="*/ 907941 h 1815882"/>
                          <a:gd name="connsiteX12" fmla="*/ 4460032 w 4460032"/>
                          <a:gd name="connsiteY12" fmla="*/ 1307435 h 1815882"/>
                          <a:gd name="connsiteX13" fmla="*/ 4460032 w 4460032"/>
                          <a:gd name="connsiteY13" fmla="*/ 1815882 h 1815882"/>
                          <a:gd name="connsiteX14" fmla="*/ 3857928 w 4460032"/>
                          <a:gd name="connsiteY14" fmla="*/ 1815882 h 1815882"/>
                          <a:gd name="connsiteX15" fmla="*/ 3300424 w 4460032"/>
                          <a:gd name="connsiteY15" fmla="*/ 1815882 h 1815882"/>
                          <a:gd name="connsiteX16" fmla="*/ 2787520 w 4460032"/>
                          <a:gd name="connsiteY16" fmla="*/ 1815882 h 1815882"/>
                          <a:gd name="connsiteX17" fmla="*/ 2319217 w 4460032"/>
                          <a:gd name="connsiteY17" fmla="*/ 1815882 h 1815882"/>
                          <a:gd name="connsiteX18" fmla="*/ 1806313 w 4460032"/>
                          <a:gd name="connsiteY18" fmla="*/ 1815882 h 1815882"/>
                          <a:gd name="connsiteX19" fmla="*/ 1248809 w 4460032"/>
                          <a:gd name="connsiteY19" fmla="*/ 1815882 h 1815882"/>
                          <a:gd name="connsiteX20" fmla="*/ 691305 w 4460032"/>
                          <a:gd name="connsiteY20" fmla="*/ 1815882 h 1815882"/>
                          <a:gd name="connsiteX21" fmla="*/ 0 w 4460032"/>
                          <a:gd name="connsiteY21" fmla="*/ 1815882 h 1815882"/>
                          <a:gd name="connsiteX22" fmla="*/ 0 w 4460032"/>
                          <a:gd name="connsiteY22" fmla="*/ 1380070 h 1815882"/>
                          <a:gd name="connsiteX23" fmla="*/ 0 w 4460032"/>
                          <a:gd name="connsiteY23" fmla="*/ 980576 h 1815882"/>
                          <a:gd name="connsiteX24" fmla="*/ 0 w 4460032"/>
                          <a:gd name="connsiteY24" fmla="*/ 544765 h 1815882"/>
                          <a:gd name="connsiteX25" fmla="*/ 0 w 4460032"/>
                          <a:gd name="connsiteY25" fmla="*/ 0 h 1815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60032" h="1815882" fill="none" extrusionOk="0">
                            <a:moveTo>
                              <a:pt x="0" y="0"/>
                            </a:moveTo>
                            <a:cubicBezTo>
                              <a:pt x="230325" y="-42566"/>
                              <a:pt x="345207" y="42783"/>
                              <a:pt x="602104" y="0"/>
                            </a:cubicBezTo>
                            <a:cubicBezTo>
                              <a:pt x="859001" y="-42783"/>
                              <a:pt x="875759" y="19101"/>
                              <a:pt x="1025807" y="0"/>
                            </a:cubicBezTo>
                            <a:cubicBezTo>
                              <a:pt x="1175855" y="-19101"/>
                              <a:pt x="1349249" y="11213"/>
                              <a:pt x="1672512" y="0"/>
                            </a:cubicBezTo>
                            <a:cubicBezTo>
                              <a:pt x="1995775" y="-11213"/>
                              <a:pt x="1986659" y="19663"/>
                              <a:pt x="2274616" y="0"/>
                            </a:cubicBezTo>
                            <a:cubicBezTo>
                              <a:pt x="2562573" y="-19663"/>
                              <a:pt x="2520243" y="6588"/>
                              <a:pt x="2698319" y="0"/>
                            </a:cubicBezTo>
                            <a:cubicBezTo>
                              <a:pt x="2876395" y="-6588"/>
                              <a:pt x="2993152" y="32237"/>
                              <a:pt x="3122022" y="0"/>
                            </a:cubicBezTo>
                            <a:cubicBezTo>
                              <a:pt x="3250892" y="-32237"/>
                              <a:pt x="3427308" y="21607"/>
                              <a:pt x="3545725" y="0"/>
                            </a:cubicBezTo>
                            <a:cubicBezTo>
                              <a:pt x="3664142" y="-21607"/>
                              <a:pt x="3847113" y="2013"/>
                              <a:pt x="3969428" y="0"/>
                            </a:cubicBezTo>
                            <a:cubicBezTo>
                              <a:pt x="4091743" y="-2013"/>
                              <a:pt x="4320780" y="13261"/>
                              <a:pt x="4460032" y="0"/>
                            </a:cubicBezTo>
                            <a:cubicBezTo>
                              <a:pt x="4479619" y="170250"/>
                              <a:pt x="4403364" y="302633"/>
                              <a:pt x="4460032" y="490288"/>
                            </a:cubicBezTo>
                            <a:cubicBezTo>
                              <a:pt x="4516700" y="677943"/>
                              <a:pt x="4417702" y="815388"/>
                              <a:pt x="4460032" y="907941"/>
                            </a:cubicBezTo>
                            <a:cubicBezTo>
                              <a:pt x="4502362" y="1000494"/>
                              <a:pt x="4430882" y="1137725"/>
                              <a:pt x="4460032" y="1307435"/>
                            </a:cubicBezTo>
                            <a:cubicBezTo>
                              <a:pt x="4489182" y="1477145"/>
                              <a:pt x="4458035" y="1639239"/>
                              <a:pt x="4460032" y="1815882"/>
                            </a:cubicBezTo>
                            <a:cubicBezTo>
                              <a:pt x="4240089" y="1867742"/>
                              <a:pt x="4063344" y="1772022"/>
                              <a:pt x="3857928" y="1815882"/>
                            </a:cubicBezTo>
                            <a:cubicBezTo>
                              <a:pt x="3652512" y="1859742"/>
                              <a:pt x="3543345" y="1808346"/>
                              <a:pt x="3300424" y="1815882"/>
                            </a:cubicBezTo>
                            <a:cubicBezTo>
                              <a:pt x="3057503" y="1823418"/>
                              <a:pt x="2898285" y="1762203"/>
                              <a:pt x="2787520" y="1815882"/>
                            </a:cubicBezTo>
                            <a:cubicBezTo>
                              <a:pt x="2676755" y="1869561"/>
                              <a:pt x="2500062" y="1801809"/>
                              <a:pt x="2319217" y="1815882"/>
                            </a:cubicBezTo>
                            <a:cubicBezTo>
                              <a:pt x="2138372" y="1829955"/>
                              <a:pt x="1955422" y="1814310"/>
                              <a:pt x="1806313" y="1815882"/>
                            </a:cubicBezTo>
                            <a:cubicBezTo>
                              <a:pt x="1657204" y="1817454"/>
                              <a:pt x="1459769" y="1798188"/>
                              <a:pt x="1248809" y="1815882"/>
                            </a:cubicBezTo>
                            <a:cubicBezTo>
                              <a:pt x="1037849" y="1833576"/>
                              <a:pt x="933504" y="1753975"/>
                              <a:pt x="691305" y="1815882"/>
                            </a:cubicBezTo>
                            <a:cubicBezTo>
                              <a:pt x="449106" y="1877789"/>
                              <a:pt x="233980" y="1784675"/>
                              <a:pt x="0" y="1815882"/>
                            </a:cubicBezTo>
                            <a:cubicBezTo>
                              <a:pt x="-26608" y="1668478"/>
                              <a:pt x="520" y="1511518"/>
                              <a:pt x="0" y="1380070"/>
                            </a:cubicBezTo>
                            <a:cubicBezTo>
                              <a:pt x="-520" y="1248622"/>
                              <a:pt x="37394" y="1063934"/>
                              <a:pt x="0" y="980576"/>
                            </a:cubicBezTo>
                            <a:cubicBezTo>
                              <a:pt x="-37394" y="897218"/>
                              <a:pt x="51792" y="672521"/>
                              <a:pt x="0" y="544765"/>
                            </a:cubicBezTo>
                            <a:cubicBezTo>
                              <a:pt x="-51792" y="417009"/>
                              <a:pt x="1349" y="188538"/>
                              <a:pt x="0" y="0"/>
                            </a:cubicBezTo>
                            <a:close/>
                          </a:path>
                          <a:path w="4460032" h="1815882" stroke="0" extrusionOk="0">
                            <a:moveTo>
                              <a:pt x="0" y="0"/>
                            </a:moveTo>
                            <a:cubicBezTo>
                              <a:pt x="161927" y="-29217"/>
                              <a:pt x="431683" y="54382"/>
                              <a:pt x="602104" y="0"/>
                            </a:cubicBezTo>
                            <a:cubicBezTo>
                              <a:pt x="772525" y="-54382"/>
                              <a:pt x="938795" y="37560"/>
                              <a:pt x="1115008" y="0"/>
                            </a:cubicBezTo>
                            <a:cubicBezTo>
                              <a:pt x="1291221" y="-37560"/>
                              <a:pt x="1435717" y="6780"/>
                              <a:pt x="1627912" y="0"/>
                            </a:cubicBezTo>
                            <a:cubicBezTo>
                              <a:pt x="1820107" y="-6780"/>
                              <a:pt x="2062458" y="32324"/>
                              <a:pt x="2230016" y="0"/>
                            </a:cubicBezTo>
                            <a:cubicBezTo>
                              <a:pt x="2397574" y="-32324"/>
                              <a:pt x="2476341" y="48110"/>
                              <a:pt x="2653719" y="0"/>
                            </a:cubicBezTo>
                            <a:cubicBezTo>
                              <a:pt x="2831097" y="-48110"/>
                              <a:pt x="3016916" y="30491"/>
                              <a:pt x="3211223" y="0"/>
                            </a:cubicBezTo>
                            <a:cubicBezTo>
                              <a:pt x="3405530" y="-30491"/>
                              <a:pt x="3615113" y="46333"/>
                              <a:pt x="3813327" y="0"/>
                            </a:cubicBezTo>
                            <a:cubicBezTo>
                              <a:pt x="4011541" y="-46333"/>
                              <a:pt x="4267884" y="34643"/>
                              <a:pt x="4460032" y="0"/>
                            </a:cubicBezTo>
                            <a:cubicBezTo>
                              <a:pt x="4512099" y="209485"/>
                              <a:pt x="4424761" y="366793"/>
                              <a:pt x="4460032" y="490288"/>
                            </a:cubicBezTo>
                            <a:cubicBezTo>
                              <a:pt x="4495303" y="613783"/>
                              <a:pt x="4447316" y="786510"/>
                              <a:pt x="4460032" y="944259"/>
                            </a:cubicBezTo>
                            <a:cubicBezTo>
                              <a:pt x="4472748" y="1102008"/>
                              <a:pt x="4446805" y="1205222"/>
                              <a:pt x="4460032" y="1398229"/>
                            </a:cubicBezTo>
                            <a:cubicBezTo>
                              <a:pt x="4473259" y="1591236"/>
                              <a:pt x="4457251" y="1684192"/>
                              <a:pt x="4460032" y="1815882"/>
                            </a:cubicBezTo>
                            <a:cubicBezTo>
                              <a:pt x="4302913" y="1830131"/>
                              <a:pt x="4150778" y="1803359"/>
                              <a:pt x="3857928" y="1815882"/>
                            </a:cubicBezTo>
                            <a:cubicBezTo>
                              <a:pt x="3565078" y="1828405"/>
                              <a:pt x="3514425" y="1780481"/>
                              <a:pt x="3300424" y="1815882"/>
                            </a:cubicBezTo>
                            <a:cubicBezTo>
                              <a:pt x="3086423" y="1851283"/>
                              <a:pt x="2862537" y="1781462"/>
                              <a:pt x="2742920" y="1815882"/>
                            </a:cubicBezTo>
                            <a:cubicBezTo>
                              <a:pt x="2623303" y="1850302"/>
                              <a:pt x="2385710" y="1777931"/>
                              <a:pt x="2185416" y="1815882"/>
                            </a:cubicBezTo>
                            <a:cubicBezTo>
                              <a:pt x="1985122" y="1853833"/>
                              <a:pt x="1852865" y="1793142"/>
                              <a:pt x="1583311" y="1815882"/>
                            </a:cubicBezTo>
                            <a:cubicBezTo>
                              <a:pt x="1313758" y="1838622"/>
                              <a:pt x="1352205" y="1780092"/>
                              <a:pt x="1159608" y="1815882"/>
                            </a:cubicBezTo>
                            <a:cubicBezTo>
                              <a:pt x="967011" y="1851672"/>
                              <a:pt x="884268" y="1772525"/>
                              <a:pt x="646705" y="1815882"/>
                            </a:cubicBezTo>
                            <a:cubicBezTo>
                              <a:pt x="409142" y="1859239"/>
                              <a:pt x="283408" y="1738710"/>
                              <a:pt x="0" y="1815882"/>
                            </a:cubicBezTo>
                            <a:cubicBezTo>
                              <a:pt x="-52916" y="1619254"/>
                              <a:pt x="54105" y="1499793"/>
                              <a:pt x="0" y="1361912"/>
                            </a:cubicBezTo>
                            <a:cubicBezTo>
                              <a:pt x="-54105" y="1224031"/>
                              <a:pt x="43325" y="1145638"/>
                              <a:pt x="0" y="962417"/>
                            </a:cubicBezTo>
                            <a:cubicBezTo>
                              <a:pt x="-43325" y="779196"/>
                              <a:pt x="46440" y="704971"/>
                              <a:pt x="0" y="472129"/>
                            </a:cubicBezTo>
                            <a:cubicBezTo>
                              <a:pt x="-46440" y="239287"/>
                              <a:pt x="52301" y="191408"/>
                              <a:pt x="0" y="0"/>
                            </a:cubicBezTo>
                            <a:close/>
                          </a:path>
                        </a:pathLst>
                      </a:custGeom>
                      <ask:type>
                        <ask:lineSketchScribble/>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3220125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Variable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lnSpcReduction="10000"/>
          </a:bodyPr>
          <a:lstStyle/>
          <a:p>
            <a:r>
              <a:rPr lang="en-US" sz="3200" dirty="0"/>
              <a:t>If the values of a characteristics vary</a:t>
            </a:r>
          </a:p>
          <a:p>
            <a:endParaRPr lang="en-US" sz="3200" dirty="0"/>
          </a:p>
          <a:p>
            <a:r>
              <a:rPr lang="en-US" sz="3200" dirty="0"/>
              <a:t>From person to person</a:t>
            </a:r>
          </a:p>
          <a:p>
            <a:endParaRPr lang="en-US" sz="3200" dirty="0"/>
          </a:p>
          <a:p>
            <a:r>
              <a:rPr lang="en-US" sz="3200" dirty="0"/>
              <a:t>From object to object</a:t>
            </a:r>
          </a:p>
          <a:p>
            <a:endParaRPr lang="en-US" sz="3200" dirty="0"/>
          </a:p>
          <a:p>
            <a:r>
              <a:rPr lang="en-US" sz="3200" dirty="0"/>
              <a:t>From phenomenon to phenomenon</a:t>
            </a:r>
          </a:p>
        </p:txBody>
      </p:sp>
      <p:sp>
        <p:nvSpPr>
          <p:cNvPr id="4" name="TextBox 3">
            <a:extLst>
              <a:ext uri="{FF2B5EF4-FFF2-40B4-BE49-F238E27FC236}">
                <a16:creationId xmlns:a16="http://schemas.microsoft.com/office/drawing/2014/main" id="{C79E54D7-B866-C40B-7F96-C6ED2FE4FDEA}"/>
              </a:ext>
            </a:extLst>
          </p:cNvPr>
          <p:cNvSpPr txBox="1"/>
          <p:nvPr/>
        </p:nvSpPr>
        <p:spPr>
          <a:xfrm>
            <a:off x="8546841" y="354563"/>
            <a:ext cx="5642891" cy="523220"/>
          </a:xfrm>
          <a:prstGeom prst="rect">
            <a:avLst/>
          </a:prstGeom>
          <a:solidFill>
            <a:srgbClr val="FFC000"/>
          </a:solidFill>
          <a:ln>
            <a:solidFill>
              <a:schemeClr val="tx1"/>
            </a:solidFill>
          </a:ln>
        </p:spPr>
        <p:txBody>
          <a:bodyPr wrap="none" rtlCol="0">
            <a:spAutoFit/>
          </a:bodyPr>
          <a:lstStyle/>
          <a:p>
            <a:r>
              <a:rPr lang="en-US" sz="2800" dirty="0"/>
              <a:t>For example, Gender is a variable</a:t>
            </a:r>
          </a:p>
        </p:txBody>
      </p:sp>
      <p:sp>
        <p:nvSpPr>
          <p:cNvPr id="5" name="TextBox 4">
            <a:extLst>
              <a:ext uri="{FF2B5EF4-FFF2-40B4-BE49-F238E27FC236}">
                <a16:creationId xmlns:a16="http://schemas.microsoft.com/office/drawing/2014/main" id="{AE685A75-7E76-136D-BCF8-26B72B814F1B}"/>
              </a:ext>
            </a:extLst>
          </p:cNvPr>
          <p:cNvSpPr txBox="1"/>
          <p:nvPr/>
        </p:nvSpPr>
        <p:spPr>
          <a:xfrm>
            <a:off x="8546841" y="1289959"/>
            <a:ext cx="5642890" cy="523220"/>
          </a:xfrm>
          <a:prstGeom prst="rect">
            <a:avLst/>
          </a:prstGeom>
          <a:solidFill>
            <a:srgbClr val="FFC000"/>
          </a:solidFill>
          <a:ln>
            <a:solidFill>
              <a:schemeClr val="tx1"/>
            </a:solidFill>
          </a:ln>
        </p:spPr>
        <p:txBody>
          <a:bodyPr wrap="square" rtlCol="0">
            <a:spAutoFit/>
          </a:bodyPr>
          <a:lstStyle/>
          <a:p>
            <a:r>
              <a:rPr lang="en-US" sz="2800" dirty="0"/>
              <a:t>For example, Height is a variable</a:t>
            </a:r>
          </a:p>
        </p:txBody>
      </p:sp>
    </p:spTree>
    <p:extLst>
      <p:ext uri="{BB962C8B-B14F-4D97-AF65-F5344CB8AC3E}">
        <p14:creationId xmlns:p14="http://schemas.microsoft.com/office/powerpoint/2010/main" val="359470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anim calcmode="lin" valueType="num">
                                      <p:cBhvr>
                                        <p:cTn id="28" dur="1000" fill="hold"/>
                                        <p:tgtEl>
                                          <p:spTgt spid="4"/>
                                        </p:tgtEl>
                                        <p:attrNameLst>
                                          <p:attrName>ppt_x</p:attrName>
                                        </p:attrNameLst>
                                      </p:cBhvr>
                                      <p:tavLst>
                                        <p:tav tm="0">
                                          <p:val>
                                            <p:strVal val="#ppt_x"/>
                                          </p:val>
                                        </p:tav>
                                        <p:tav tm="100000">
                                          <p:val>
                                            <p:strVal val="#ppt_x"/>
                                          </p:val>
                                        </p:tav>
                                      </p:tavLst>
                                    </p:anim>
                                    <p:anim calcmode="lin" valueType="num">
                                      <p:cBhvr>
                                        <p:cTn id="2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1000"/>
                                        <p:tgtEl>
                                          <p:spTgt spid="5"/>
                                        </p:tgtEl>
                                      </p:cBhvr>
                                    </p:animEffect>
                                    <p:anim calcmode="lin" valueType="num">
                                      <p:cBhvr>
                                        <p:cTn id="35" dur="1000" fill="hold"/>
                                        <p:tgtEl>
                                          <p:spTgt spid="5"/>
                                        </p:tgtEl>
                                        <p:attrNameLst>
                                          <p:attrName>ppt_x</p:attrName>
                                        </p:attrNameLst>
                                      </p:cBhvr>
                                      <p:tavLst>
                                        <p:tav tm="0">
                                          <p:val>
                                            <p:strVal val="#ppt_x"/>
                                          </p:val>
                                        </p:tav>
                                        <p:tav tm="100000">
                                          <p:val>
                                            <p:strVal val="#ppt_x"/>
                                          </p:val>
                                        </p:tav>
                                      </p:tavLst>
                                    </p:anim>
                                    <p:anim calcmode="lin" valueType="num">
                                      <p:cBhvr>
                                        <p:cTn id="3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Types of Variable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r>
              <a:rPr lang="en-US" sz="3200" dirty="0"/>
              <a:t>Two types of variable:</a:t>
            </a:r>
          </a:p>
          <a:p>
            <a:endParaRPr lang="en-US" sz="3200" dirty="0"/>
          </a:p>
          <a:p>
            <a:pPr marL="843534" lvl="1" indent="-514350">
              <a:buFont typeface="+mj-lt"/>
              <a:buAutoNum type="arabicPeriod"/>
            </a:pPr>
            <a:r>
              <a:rPr lang="en-US" sz="2960" dirty="0"/>
              <a:t>Qualitative variable (Values can not be measured numerically)</a:t>
            </a:r>
          </a:p>
          <a:p>
            <a:pPr marL="843534" lvl="1" indent="-514350">
              <a:buFont typeface="+mj-lt"/>
              <a:buAutoNum type="arabicPeriod"/>
            </a:pPr>
            <a:endParaRPr lang="en-US" sz="2960" dirty="0"/>
          </a:p>
          <a:p>
            <a:pPr marL="843534" lvl="1" indent="-514350">
              <a:buFont typeface="+mj-lt"/>
              <a:buAutoNum type="arabicPeriod"/>
            </a:pPr>
            <a:r>
              <a:rPr lang="en-US" sz="2960" dirty="0"/>
              <a:t>Quantitative variable (Values can be measured numerically)</a:t>
            </a:r>
          </a:p>
          <a:p>
            <a:pPr marL="843534" lvl="1" indent="-514350">
              <a:buFont typeface="+mj-lt"/>
              <a:buAutoNum type="arabicPeriod"/>
            </a:pPr>
            <a:endParaRPr lang="en-US" sz="2960" dirty="0"/>
          </a:p>
          <a:p>
            <a:pPr marL="1172718" lvl="2" indent="-514350">
              <a:buFont typeface="+mj-lt"/>
              <a:buAutoNum type="alphaLcPeriod"/>
            </a:pPr>
            <a:r>
              <a:rPr lang="en-US" sz="2720" dirty="0"/>
              <a:t>Discrete variable (Countable values)</a:t>
            </a:r>
          </a:p>
          <a:p>
            <a:pPr marL="1172718" lvl="2" indent="-514350">
              <a:buFont typeface="+mj-lt"/>
              <a:buAutoNum type="alphaLcPeriod"/>
            </a:pPr>
            <a:r>
              <a:rPr lang="en-US" sz="2720" dirty="0"/>
              <a:t>Continuous variable (Any values within a range)</a:t>
            </a:r>
          </a:p>
        </p:txBody>
      </p:sp>
    </p:spTree>
    <p:extLst>
      <p:ext uri="{BB962C8B-B14F-4D97-AF65-F5344CB8AC3E}">
        <p14:creationId xmlns:p14="http://schemas.microsoft.com/office/powerpoint/2010/main" val="32630399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Data</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r>
              <a:rPr lang="en-US" sz="3200" dirty="0"/>
              <a:t>Data are “</a:t>
            </a:r>
            <a:r>
              <a:rPr lang="en-US" sz="3200" dirty="0">
                <a:highlight>
                  <a:srgbClr val="FFFF00"/>
                </a:highlight>
              </a:rPr>
              <a:t>some information</a:t>
            </a:r>
            <a:r>
              <a:rPr lang="en-US" sz="3200" dirty="0"/>
              <a:t>”</a:t>
            </a:r>
          </a:p>
          <a:p>
            <a:endParaRPr lang="en-US" sz="3200" dirty="0"/>
          </a:p>
          <a:p>
            <a:r>
              <a:rPr lang="en-US" sz="3200" dirty="0"/>
              <a:t>That has been “</a:t>
            </a:r>
            <a:r>
              <a:rPr lang="en-US" sz="3200" dirty="0">
                <a:highlight>
                  <a:srgbClr val="FFFF00"/>
                </a:highlight>
              </a:rPr>
              <a:t>collected</a:t>
            </a:r>
            <a:r>
              <a:rPr lang="en-US" sz="3200" dirty="0"/>
              <a:t>” from field</a:t>
            </a:r>
          </a:p>
          <a:p>
            <a:endParaRPr lang="en-US" sz="3200" dirty="0"/>
          </a:p>
          <a:p>
            <a:r>
              <a:rPr lang="en-US" sz="3200" dirty="0"/>
              <a:t>Translated into a form that is efficient for processing.</a:t>
            </a:r>
          </a:p>
        </p:txBody>
      </p:sp>
    </p:spTree>
    <p:extLst>
      <p:ext uri="{BB962C8B-B14F-4D97-AF65-F5344CB8AC3E}">
        <p14:creationId xmlns:p14="http://schemas.microsoft.com/office/powerpoint/2010/main" val="1938913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What is Statistics</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r>
              <a:rPr lang="en-US" sz="3200" dirty="0"/>
              <a:t> Statistics is a science that deals with data</a:t>
            </a:r>
          </a:p>
        </p:txBody>
      </p:sp>
      <p:graphicFrame>
        <p:nvGraphicFramePr>
          <p:cNvPr id="4" name="Diagram 3">
            <a:extLst>
              <a:ext uri="{FF2B5EF4-FFF2-40B4-BE49-F238E27FC236}">
                <a16:creationId xmlns:a16="http://schemas.microsoft.com/office/drawing/2014/main" id="{F3E26282-EF38-1636-2233-6DC7DBE5ABC6}"/>
              </a:ext>
            </a:extLst>
          </p:cNvPr>
          <p:cNvGraphicFramePr/>
          <p:nvPr>
            <p:extLst>
              <p:ext uri="{D42A27DB-BD31-4B8C-83A1-F6EECF244321}">
                <p14:modId xmlns:p14="http://schemas.microsoft.com/office/powerpoint/2010/main" val="3075337356"/>
              </p:ext>
            </p:extLst>
          </p:nvPr>
        </p:nvGraphicFramePr>
        <p:xfrm>
          <a:off x="7314824" y="2873948"/>
          <a:ext cx="6562165" cy="44950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876619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Types of Data</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r>
              <a:rPr lang="en-US" sz="3200" dirty="0"/>
              <a:t>Two types of data:</a:t>
            </a:r>
          </a:p>
          <a:p>
            <a:endParaRPr lang="en-US" sz="3200" dirty="0"/>
          </a:p>
          <a:p>
            <a:pPr marL="843534" lvl="1" indent="-514350">
              <a:buFont typeface="+mj-lt"/>
              <a:buAutoNum type="arabicPeriod"/>
            </a:pPr>
            <a:r>
              <a:rPr lang="en-US" sz="2960" dirty="0"/>
              <a:t>Qualitative data (Values can not be measured numerically)</a:t>
            </a:r>
          </a:p>
          <a:p>
            <a:pPr marL="843534" lvl="1" indent="-514350">
              <a:buFont typeface="+mj-lt"/>
              <a:buAutoNum type="arabicPeriod"/>
            </a:pPr>
            <a:endParaRPr lang="en-US" sz="2960" dirty="0"/>
          </a:p>
          <a:p>
            <a:pPr marL="843534" lvl="1" indent="-514350">
              <a:buFont typeface="+mj-lt"/>
              <a:buAutoNum type="arabicPeriod"/>
            </a:pPr>
            <a:r>
              <a:rPr lang="en-US" sz="2960" dirty="0"/>
              <a:t>Quantitative data (Values can be measured numerically)</a:t>
            </a:r>
          </a:p>
          <a:p>
            <a:pPr marL="843534" lvl="1" indent="-514350">
              <a:buFont typeface="+mj-lt"/>
              <a:buAutoNum type="arabicPeriod"/>
            </a:pPr>
            <a:endParaRPr lang="en-US" sz="2960" dirty="0"/>
          </a:p>
          <a:p>
            <a:pPr marL="1172718" lvl="2" indent="-514350">
              <a:buFont typeface="+mj-lt"/>
              <a:buAutoNum type="alphaLcPeriod"/>
            </a:pPr>
            <a:r>
              <a:rPr lang="en-US" sz="2720" dirty="0"/>
              <a:t>Discrete data (Countable values)</a:t>
            </a:r>
          </a:p>
          <a:p>
            <a:pPr marL="1172718" lvl="2" indent="-514350">
              <a:buFont typeface="+mj-lt"/>
              <a:buAutoNum type="alphaLcPeriod"/>
            </a:pPr>
            <a:r>
              <a:rPr lang="en-US" sz="2720" dirty="0"/>
              <a:t>Continuous data (Any values within a range)</a:t>
            </a:r>
          </a:p>
        </p:txBody>
      </p:sp>
    </p:spTree>
    <p:extLst>
      <p:ext uri="{BB962C8B-B14F-4D97-AF65-F5344CB8AC3E}">
        <p14:creationId xmlns:p14="http://schemas.microsoft.com/office/powerpoint/2010/main" val="27444036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Sources of Data</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r>
              <a:rPr lang="en-US" sz="3200" dirty="0"/>
              <a:t>There are two sources of getting statistical data:</a:t>
            </a:r>
          </a:p>
          <a:p>
            <a:endParaRPr lang="en-US" sz="3200" dirty="0"/>
          </a:p>
          <a:p>
            <a:pPr marL="843534" lvl="1" indent="-514350">
              <a:buFont typeface="+mj-lt"/>
              <a:buAutoNum type="arabicPeriod"/>
            </a:pPr>
            <a:r>
              <a:rPr lang="en-US" sz="3200" dirty="0"/>
              <a:t>Primary data (Fresh and First time)</a:t>
            </a:r>
          </a:p>
          <a:p>
            <a:pPr marL="843534" lvl="1" indent="-514350">
              <a:buFont typeface="+mj-lt"/>
              <a:buAutoNum type="arabicPeriod"/>
            </a:pPr>
            <a:endParaRPr lang="en-US" sz="3200" dirty="0"/>
          </a:p>
          <a:p>
            <a:pPr marL="843534" lvl="1" indent="-514350">
              <a:buFont typeface="+mj-lt"/>
              <a:buAutoNum type="arabicPeriod"/>
            </a:pPr>
            <a:r>
              <a:rPr lang="en-US" sz="3200" dirty="0"/>
              <a:t>Secondary data (Has already been collected by someone)</a:t>
            </a:r>
          </a:p>
        </p:txBody>
      </p:sp>
    </p:spTree>
    <p:extLst>
      <p:ext uri="{BB962C8B-B14F-4D97-AF65-F5344CB8AC3E}">
        <p14:creationId xmlns:p14="http://schemas.microsoft.com/office/powerpoint/2010/main" val="16812048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Scales of Measurements</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4693703"/>
          </a:xfrm>
        </p:spPr>
        <p:txBody>
          <a:bodyPr>
            <a:normAutofit/>
          </a:bodyPr>
          <a:lstStyle/>
          <a:p>
            <a:r>
              <a:rPr lang="en-US" sz="3200" dirty="0"/>
              <a:t>Refer to the different ways in which variables or data can be categorized or measured.</a:t>
            </a:r>
          </a:p>
          <a:p>
            <a:endParaRPr lang="en-US" sz="3200" dirty="0"/>
          </a:p>
          <a:p>
            <a:r>
              <a:rPr lang="en-US" sz="3200" dirty="0"/>
              <a:t>Four measurements</a:t>
            </a:r>
          </a:p>
          <a:p>
            <a:pPr marL="843534" lvl="1" indent="-514350">
              <a:buFont typeface="+mj-lt"/>
              <a:buAutoNum type="arabicPeriod"/>
            </a:pPr>
            <a:r>
              <a:rPr lang="en-US" sz="2960" dirty="0"/>
              <a:t>Nominal</a:t>
            </a:r>
          </a:p>
          <a:p>
            <a:pPr marL="843534" lvl="1" indent="-514350">
              <a:buFont typeface="+mj-lt"/>
              <a:buAutoNum type="arabicPeriod"/>
            </a:pPr>
            <a:r>
              <a:rPr lang="en-US" sz="2960" dirty="0"/>
              <a:t>Ordinal</a:t>
            </a:r>
          </a:p>
          <a:p>
            <a:pPr marL="843534" lvl="1" indent="-514350">
              <a:buFont typeface="+mj-lt"/>
              <a:buAutoNum type="arabicPeriod"/>
            </a:pPr>
            <a:r>
              <a:rPr lang="en-US" sz="2960" dirty="0"/>
              <a:t>Interval</a:t>
            </a:r>
          </a:p>
          <a:p>
            <a:pPr marL="843534" lvl="1" indent="-514350">
              <a:buFont typeface="+mj-lt"/>
              <a:buAutoNum type="arabicPeriod"/>
            </a:pPr>
            <a:r>
              <a:rPr lang="en-US" sz="2960" dirty="0"/>
              <a:t>Ratio</a:t>
            </a:r>
          </a:p>
        </p:txBody>
      </p:sp>
      <p:sp>
        <p:nvSpPr>
          <p:cNvPr id="4" name="TextBox 3">
            <a:extLst>
              <a:ext uri="{FF2B5EF4-FFF2-40B4-BE49-F238E27FC236}">
                <a16:creationId xmlns:a16="http://schemas.microsoft.com/office/drawing/2014/main" id="{71C86560-E1F0-B4A5-E215-3BF00E5E60B9}"/>
              </a:ext>
            </a:extLst>
          </p:cNvPr>
          <p:cNvSpPr txBox="1"/>
          <p:nvPr/>
        </p:nvSpPr>
        <p:spPr>
          <a:xfrm>
            <a:off x="10002210" y="97470"/>
            <a:ext cx="4628190" cy="584775"/>
          </a:xfrm>
          <a:prstGeom prst="rect">
            <a:avLst/>
          </a:prstGeom>
          <a:solidFill>
            <a:srgbClr val="FFC000"/>
          </a:solidFill>
          <a:ln>
            <a:solidFill>
              <a:schemeClr val="tx1"/>
            </a:solidFill>
          </a:ln>
        </p:spPr>
        <p:txBody>
          <a:bodyPr wrap="none" rtlCol="0">
            <a:spAutoFit/>
          </a:bodyPr>
          <a:lstStyle/>
          <a:p>
            <a:r>
              <a:rPr lang="en-US" sz="3200" dirty="0"/>
              <a:t>Levels of measurements</a:t>
            </a:r>
          </a:p>
        </p:txBody>
      </p:sp>
      <p:sp>
        <p:nvSpPr>
          <p:cNvPr id="5" name="TextBox 4">
            <a:extLst>
              <a:ext uri="{FF2B5EF4-FFF2-40B4-BE49-F238E27FC236}">
                <a16:creationId xmlns:a16="http://schemas.microsoft.com/office/drawing/2014/main" id="{28E9B252-5711-0068-018A-E23706611BCF}"/>
              </a:ext>
            </a:extLst>
          </p:cNvPr>
          <p:cNvSpPr txBox="1"/>
          <p:nvPr/>
        </p:nvSpPr>
        <p:spPr>
          <a:xfrm>
            <a:off x="10002210" y="1412546"/>
            <a:ext cx="4628190" cy="584775"/>
          </a:xfrm>
          <a:prstGeom prst="rect">
            <a:avLst/>
          </a:prstGeom>
          <a:solidFill>
            <a:srgbClr val="FFC000"/>
          </a:solidFill>
          <a:ln>
            <a:solidFill>
              <a:schemeClr val="tx1"/>
            </a:solidFill>
          </a:ln>
        </p:spPr>
        <p:txBody>
          <a:bodyPr wrap="square" rtlCol="0">
            <a:spAutoFit/>
          </a:bodyPr>
          <a:lstStyle/>
          <a:p>
            <a:r>
              <a:rPr lang="en-US" sz="3200" dirty="0"/>
              <a:t>Data measurements</a:t>
            </a:r>
          </a:p>
        </p:txBody>
      </p:sp>
    </p:spTree>
    <p:extLst>
      <p:ext uri="{BB962C8B-B14F-4D97-AF65-F5344CB8AC3E}">
        <p14:creationId xmlns:p14="http://schemas.microsoft.com/office/powerpoint/2010/main" val="21634511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Scales of Measurements</a:t>
            </a:r>
          </a:p>
        </p:txBody>
      </p:sp>
      <p:graphicFrame>
        <p:nvGraphicFramePr>
          <p:cNvPr id="6" name="Content Placeholder 5">
            <a:extLst>
              <a:ext uri="{FF2B5EF4-FFF2-40B4-BE49-F238E27FC236}">
                <a16:creationId xmlns:a16="http://schemas.microsoft.com/office/drawing/2014/main" id="{CDE6E5CC-9090-1B70-CBD3-FA8889E151B3}"/>
              </a:ext>
            </a:extLst>
          </p:cNvPr>
          <p:cNvGraphicFramePr>
            <a:graphicFrameLocks noGrp="1"/>
          </p:cNvGraphicFramePr>
          <p:nvPr>
            <p:ph sz="quarter" idx="13"/>
            <p:extLst>
              <p:ext uri="{D42A27DB-BD31-4B8C-83A1-F6EECF244321}">
                <p14:modId xmlns:p14="http://schemas.microsoft.com/office/powerpoint/2010/main" val="821583388"/>
              </p:ext>
            </p:extLst>
          </p:nvPr>
        </p:nvGraphicFramePr>
        <p:xfrm>
          <a:off x="753755" y="2207097"/>
          <a:ext cx="13122890" cy="5128305"/>
        </p:xfrm>
        <a:graphic>
          <a:graphicData uri="http://schemas.openxmlformats.org/drawingml/2006/table">
            <a:tbl>
              <a:tblPr firstRow="1" bandRow="1">
                <a:tableStyleId>{5C22544A-7EE6-4342-B048-85BDC9FD1C3A}</a:tableStyleId>
              </a:tblPr>
              <a:tblGrid>
                <a:gridCol w="6561445">
                  <a:extLst>
                    <a:ext uri="{9D8B030D-6E8A-4147-A177-3AD203B41FA5}">
                      <a16:colId xmlns:a16="http://schemas.microsoft.com/office/drawing/2014/main" val="1616320644"/>
                    </a:ext>
                  </a:extLst>
                </a:gridCol>
                <a:gridCol w="6561445">
                  <a:extLst>
                    <a:ext uri="{9D8B030D-6E8A-4147-A177-3AD203B41FA5}">
                      <a16:colId xmlns:a16="http://schemas.microsoft.com/office/drawing/2014/main" val="1730514106"/>
                    </a:ext>
                  </a:extLst>
                </a:gridCol>
              </a:tblGrid>
              <a:tr h="1025661">
                <a:tc>
                  <a:txBody>
                    <a:bodyPr/>
                    <a:lstStyle/>
                    <a:p>
                      <a:pPr algn="ctr"/>
                      <a:r>
                        <a:rPr lang="en-US" sz="3200" dirty="0">
                          <a:solidFill>
                            <a:sysClr val="windowText" lastClr="000000"/>
                          </a:solidFill>
                        </a:rPr>
                        <a:t>Nominal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Ordinal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04558684"/>
                  </a:ext>
                </a:extLst>
              </a:tr>
              <a:tr h="1025661">
                <a:tc>
                  <a:txBody>
                    <a:bodyPr/>
                    <a:lstStyle/>
                    <a:p>
                      <a:r>
                        <a:rPr lang="en-US" sz="2800" dirty="0">
                          <a:solidFill>
                            <a:sysClr val="windowText" lastClr="000000"/>
                          </a:solidFill>
                        </a:rPr>
                        <a:t>Must be categorical/qualitative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1097280" rtl="0" eaLnBrk="1" fontAlgn="auto" latinLnBrk="0" hangingPunct="1">
                        <a:lnSpc>
                          <a:spcPct val="100000"/>
                        </a:lnSpc>
                        <a:spcBef>
                          <a:spcPts val="0"/>
                        </a:spcBef>
                        <a:spcAft>
                          <a:spcPts val="0"/>
                        </a:spcAft>
                        <a:buClrTx/>
                        <a:buSzTx/>
                        <a:buFontTx/>
                        <a:buNone/>
                        <a:tabLst/>
                        <a:defRPr/>
                      </a:pPr>
                      <a:r>
                        <a:rPr lang="en-US" sz="2800" dirty="0">
                          <a:solidFill>
                            <a:sysClr val="windowText" lastClr="000000"/>
                          </a:solidFill>
                        </a:rPr>
                        <a:t>Must be categorical/qualitative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8761533"/>
                  </a:ext>
                </a:extLst>
              </a:tr>
              <a:tr h="1025661">
                <a:tc>
                  <a:txBody>
                    <a:bodyPr/>
                    <a:lstStyle/>
                    <a:p>
                      <a:r>
                        <a:rPr lang="en-US" sz="2800" dirty="0">
                          <a:solidFill>
                            <a:sysClr val="windowText" lastClr="000000"/>
                          </a:solidFill>
                        </a:rPr>
                        <a:t>Can’t be find differences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dirty="0">
                          <a:solidFill>
                            <a:sysClr val="windowText" lastClr="000000"/>
                          </a:solidFill>
                        </a:rPr>
                        <a:t>Can’t be find differences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57968570"/>
                  </a:ext>
                </a:extLst>
              </a:tr>
              <a:tr h="1025661">
                <a:tc>
                  <a:txBody>
                    <a:bodyPr/>
                    <a:lstStyle/>
                    <a:p>
                      <a:r>
                        <a:rPr lang="en-US" sz="2800" dirty="0">
                          <a:solidFill>
                            <a:sysClr val="windowText" lastClr="000000"/>
                          </a:solidFill>
                        </a:rPr>
                        <a:t>Can’t be find ratios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dirty="0">
                          <a:solidFill>
                            <a:sysClr val="windowText" lastClr="000000"/>
                          </a:solidFill>
                        </a:rPr>
                        <a:t>Can’t be find ratios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3456865"/>
                  </a:ext>
                </a:extLst>
              </a:tr>
              <a:tr h="1025661">
                <a:tc>
                  <a:txBody>
                    <a:bodyPr/>
                    <a:lstStyle/>
                    <a:p>
                      <a:r>
                        <a:rPr lang="en-US" sz="2800" dirty="0">
                          <a:solidFill>
                            <a:sysClr val="windowText" lastClr="000000"/>
                          </a:solidFill>
                        </a:rPr>
                        <a:t>Can’t be ranked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dirty="0">
                          <a:solidFill>
                            <a:sysClr val="windowText" lastClr="000000"/>
                          </a:solidFill>
                        </a:rPr>
                        <a:t>Can be ranked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35181340"/>
                  </a:ext>
                </a:extLst>
              </a:tr>
            </a:tbl>
          </a:graphicData>
        </a:graphic>
      </p:graphicFrame>
    </p:spTree>
    <p:extLst>
      <p:ext uri="{BB962C8B-B14F-4D97-AF65-F5344CB8AC3E}">
        <p14:creationId xmlns:p14="http://schemas.microsoft.com/office/powerpoint/2010/main" val="19124463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Scales of Measurements</a:t>
            </a:r>
          </a:p>
        </p:txBody>
      </p:sp>
      <p:graphicFrame>
        <p:nvGraphicFramePr>
          <p:cNvPr id="6" name="Content Placeholder 5">
            <a:extLst>
              <a:ext uri="{FF2B5EF4-FFF2-40B4-BE49-F238E27FC236}">
                <a16:creationId xmlns:a16="http://schemas.microsoft.com/office/drawing/2014/main" id="{CDE6E5CC-9090-1B70-CBD3-FA8889E151B3}"/>
              </a:ext>
            </a:extLst>
          </p:cNvPr>
          <p:cNvGraphicFramePr>
            <a:graphicFrameLocks noGrp="1"/>
          </p:cNvGraphicFramePr>
          <p:nvPr>
            <p:ph sz="quarter" idx="13"/>
            <p:extLst>
              <p:ext uri="{D42A27DB-BD31-4B8C-83A1-F6EECF244321}">
                <p14:modId xmlns:p14="http://schemas.microsoft.com/office/powerpoint/2010/main" val="1002218130"/>
              </p:ext>
            </p:extLst>
          </p:nvPr>
        </p:nvGraphicFramePr>
        <p:xfrm>
          <a:off x="753755" y="2207097"/>
          <a:ext cx="13122890" cy="5128305"/>
        </p:xfrm>
        <a:graphic>
          <a:graphicData uri="http://schemas.openxmlformats.org/drawingml/2006/table">
            <a:tbl>
              <a:tblPr firstRow="1" bandRow="1">
                <a:tableStyleId>{5C22544A-7EE6-4342-B048-85BDC9FD1C3A}</a:tableStyleId>
              </a:tblPr>
              <a:tblGrid>
                <a:gridCol w="6561445">
                  <a:extLst>
                    <a:ext uri="{9D8B030D-6E8A-4147-A177-3AD203B41FA5}">
                      <a16:colId xmlns:a16="http://schemas.microsoft.com/office/drawing/2014/main" val="1616320644"/>
                    </a:ext>
                  </a:extLst>
                </a:gridCol>
                <a:gridCol w="6561445">
                  <a:extLst>
                    <a:ext uri="{9D8B030D-6E8A-4147-A177-3AD203B41FA5}">
                      <a16:colId xmlns:a16="http://schemas.microsoft.com/office/drawing/2014/main" val="1730514106"/>
                    </a:ext>
                  </a:extLst>
                </a:gridCol>
              </a:tblGrid>
              <a:tr h="1025661">
                <a:tc>
                  <a:txBody>
                    <a:bodyPr/>
                    <a:lstStyle/>
                    <a:p>
                      <a:pPr algn="ctr"/>
                      <a:r>
                        <a:rPr lang="en-US" sz="3200" dirty="0">
                          <a:solidFill>
                            <a:sysClr val="windowText" lastClr="000000"/>
                          </a:solidFill>
                        </a:rPr>
                        <a:t>Interval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Ratio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04558684"/>
                  </a:ext>
                </a:extLst>
              </a:tr>
              <a:tr h="1025661">
                <a:tc>
                  <a:txBody>
                    <a:bodyPr/>
                    <a:lstStyle/>
                    <a:p>
                      <a:r>
                        <a:rPr lang="en-US" sz="2800" dirty="0">
                          <a:solidFill>
                            <a:sysClr val="windowText" lastClr="000000"/>
                          </a:solidFill>
                        </a:rPr>
                        <a:t>Must be quantitative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dirty="0">
                          <a:solidFill>
                            <a:sysClr val="windowText" lastClr="000000"/>
                          </a:solidFill>
                        </a:rPr>
                        <a:t>Must be quantitative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8761533"/>
                  </a:ext>
                </a:extLst>
              </a:tr>
              <a:tr h="1025661">
                <a:tc>
                  <a:txBody>
                    <a:bodyPr/>
                    <a:lstStyle/>
                    <a:p>
                      <a:pPr marL="0" marR="0" lvl="0" indent="0" algn="l" defTabSz="1097280" rtl="0" eaLnBrk="1" fontAlgn="auto" latinLnBrk="0" hangingPunct="1">
                        <a:lnSpc>
                          <a:spcPct val="100000"/>
                        </a:lnSpc>
                        <a:spcBef>
                          <a:spcPts val="0"/>
                        </a:spcBef>
                        <a:spcAft>
                          <a:spcPts val="0"/>
                        </a:spcAft>
                        <a:buClrTx/>
                        <a:buSzTx/>
                        <a:buFontTx/>
                        <a:buNone/>
                        <a:tabLst/>
                        <a:defRPr/>
                      </a:pPr>
                      <a:r>
                        <a:rPr lang="en-US" sz="2800" dirty="0">
                          <a:solidFill>
                            <a:sysClr val="windowText" lastClr="000000"/>
                          </a:solidFill>
                        </a:rPr>
                        <a:t>Can be ranked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1097280" rtl="0" eaLnBrk="1" fontAlgn="auto" latinLnBrk="0" hangingPunct="1">
                        <a:lnSpc>
                          <a:spcPct val="100000"/>
                        </a:lnSpc>
                        <a:spcBef>
                          <a:spcPts val="0"/>
                        </a:spcBef>
                        <a:spcAft>
                          <a:spcPts val="0"/>
                        </a:spcAft>
                        <a:buClrTx/>
                        <a:buSzTx/>
                        <a:buFontTx/>
                        <a:buNone/>
                        <a:tabLst/>
                        <a:defRPr/>
                      </a:pPr>
                      <a:r>
                        <a:rPr lang="en-US" sz="2800" dirty="0">
                          <a:solidFill>
                            <a:sysClr val="windowText" lastClr="000000"/>
                          </a:solidFill>
                        </a:rPr>
                        <a:t>Can be ranked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57968570"/>
                  </a:ext>
                </a:extLst>
              </a:tr>
              <a:tr h="1025661">
                <a:tc>
                  <a:txBody>
                    <a:bodyPr/>
                    <a:lstStyle/>
                    <a:p>
                      <a:r>
                        <a:rPr lang="en-US" sz="2800" dirty="0">
                          <a:solidFill>
                            <a:sysClr val="windowText" lastClr="000000"/>
                          </a:solidFill>
                        </a:rPr>
                        <a:t>Zero is not absolute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dirty="0">
                          <a:solidFill>
                            <a:sysClr val="windowText" lastClr="000000"/>
                          </a:solidFill>
                        </a:rPr>
                        <a:t>Zero is absolute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3456865"/>
                  </a:ext>
                </a:extLst>
              </a:tr>
              <a:tr h="1025661">
                <a:tc>
                  <a:txBody>
                    <a:bodyPr/>
                    <a:lstStyle/>
                    <a:p>
                      <a:r>
                        <a:rPr lang="en-US" sz="2800" dirty="0">
                          <a:solidFill>
                            <a:sysClr val="windowText" lastClr="000000"/>
                          </a:solidFill>
                        </a:rPr>
                        <a:t>Can be find difference but not ratios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dirty="0">
                          <a:solidFill>
                            <a:sysClr val="windowText" lastClr="000000"/>
                          </a:solidFill>
                        </a:rPr>
                        <a:t>Can be find both difference and ratios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35181340"/>
                  </a:ext>
                </a:extLst>
              </a:tr>
            </a:tbl>
          </a:graphicData>
        </a:graphic>
      </p:graphicFrame>
    </p:spTree>
    <p:extLst>
      <p:ext uri="{BB962C8B-B14F-4D97-AF65-F5344CB8AC3E}">
        <p14:creationId xmlns:p14="http://schemas.microsoft.com/office/powerpoint/2010/main" val="10047083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Scales of Measurements</a:t>
            </a:r>
          </a:p>
        </p:txBody>
      </p:sp>
      <p:graphicFrame>
        <p:nvGraphicFramePr>
          <p:cNvPr id="3" name="Content Placeholder 2">
            <a:extLst>
              <a:ext uri="{FF2B5EF4-FFF2-40B4-BE49-F238E27FC236}">
                <a16:creationId xmlns:a16="http://schemas.microsoft.com/office/drawing/2014/main" id="{2D1CBEB4-5DDC-8DA6-63AE-81624D01065A}"/>
              </a:ext>
            </a:extLst>
          </p:cNvPr>
          <p:cNvGraphicFramePr>
            <a:graphicFrameLocks noGrp="1"/>
          </p:cNvGraphicFramePr>
          <p:nvPr>
            <p:ph sz="quarter" idx="13"/>
            <p:extLst>
              <p:ext uri="{D42A27DB-BD31-4B8C-83A1-F6EECF244321}">
                <p14:modId xmlns:p14="http://schemas.microsoft.com/office/powerpoint/2010/main" val="248479328"/>
              </p:ext>
            </p:extLst>
          </p:nvPr>
        </p:nvGraphicFramePr>
        <p:xfrm>
          <a:off x="568422" y="2588519"/>
          <a:ext cx="13493556" cy="3917826"/>
        </p:xfrm>
        <a:graphic>
          <a:graphicData uri="http://schemas.openxmlformats.org/drawingml/2006/table">
            <a:tbl>
              <a:tblPr firstRow="1" firstCol="1" bandRow="1">
                <a:tableStyleId>{5C22544A-7EE6-4342-B048-85BDC9FD1C3A}</a:tableStyleId>
              </a:tblPr>
              <a:tblGrid>
                <a:gridCol w="2817050">
                  <a:extLst>
                    <a:ext uri="{9D8B030D-6E8A-4147-A177-3AD203B41FA5}">
                      <a16:colId xmlns:a16="http://schemas.microsoft.com/office/drawing/2014/main" val="3231594653"/>
                    </a:ext>
                  </a:extLst>
                </a:gridCol>
                <a:gridCol w="2886322">
                  <a:extLst>
                    <a:ext uri="{9D8B030D-6E8A-4147-A177-3AD203B41FA5}">
                      <a16:colId xmlns:a16="http://schemas.microsoft.com/office/drawing/2014/main" val="358138315"/>
                    </a:ext>
                  </a:extLst>
                </a:gridCol>
                <a:gridCol w="2578929">
                  <a:extLst>
                    <a:ext uri="{9D8B030D-6E8A-4147-A177-3AD203B41FA5}">
                      <a16:colId xmlns:a16="http://schemas.microsoft.com/office/drawing/2014/main" val="1784899930"/>
                    </a:ext>
                  </a:extLst>
                </a:gridCol>
                <a:gridCol w="2632326">
                  <a:extLst>
                    <a:ext uri="{9D8B030D-6E8A-4147-A177-3AD203B41FA5}">
                      <a16:colId xmlns:a16="http://schemas.microsoft.com/office/drawing/2014/main" val="1167323097"/>
                    </a:ext>
                  </a:extLst>
                </a:gridCol>
                <a:gridCol w="2578929">
                  <a:extLst>
                    <a:ext uri="{9D8B030D-6E8A-4147-A177-3AD203B41FA5}">
                      <a16:colId xmlns:a16="http://schemas.microsoft.com/office/drawing/2014/main" val="2930102044"/>
                    </a:ext>
                  </a:extLst>
                </a:gridCol>
              </a:tblGrid>
              <a:tr h="634545">
                <a:tc>
                  <a:txBody>
                    <a:bodyPr/>
                    <a:lstStyle/>
                    <a:p>
                      <a:pPr marL="0" marR="0" algn="just">
                        <a:lnSpc>
                          <a:spcPct val="150000"/>
                        </a:lnSpc>
                        <a:spcBef>
                          <a:spcPts val="0"/>
                        </a:spcBef>
                        <a:spcAft>
                          <a:spcPts val="0"/>
                        </a:spcAft>
                      </a:pPr>
                      <a:r>
                        <a:rPr lang="en-US" sz="3200" kern="100">
                          <a:solidFill>
                            <a:sysClr val="windowText" lastClr="000000"/>
                          </a:solidFill>
                          <a:effectLst/>
                        </a:rPr>
                        <a:t>Levels</a:t>
                      </a:r>
                      <a:endParaRPr lang="en-US" sz="32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marL="0" marR="0" algn="ctr">
                        <a:lnSpc>
                          <a:spcPct val="150000"/>
                        </a:lnSpc>
                        <a:spcBef>
                          <a:spcPts val="0"/>
                        </a:spcBef>
                        <a:spcAft>
                          <a:spcPts val="0"/>
                        </a:spcAft>
                      </a:pPr>
                      <a:r>
                        <a:rPr lang="en-US" sz="3200" kern="100" dirty="0">
                          <a:solidFill>
                            <a:sysClr val="windowText" lastClr="000000"/>
                          </a:solidFill>
                          <a:effectLst/>
                        </a:rPr>
                        <a:t>Property</a:t>
                      </a:r>
                      <a:endParaRPr lang="en-US" sz="32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a:txBody>
                    <a:bodyPr/>
                    <a:lstStyle/>
                    <a:p>
                      <a:pPr marL="0" marR="0" algn="just">
                        <a:lnSpc>
                          <a:spcPct val="150000"/>
                        </a:lnSpc>
                        <a:spcBef>
                          <a:spcPts val="0"/>
                        </a:spcBef>
                        <a:spcAft>
                          <a:spcPts val="0"/>
                        </a:spcAft>
                      </a:pPr>
                      <a:r>
                        <a:rPr lang="en-US" sz="3200" kern="100" dirty="0">
                          <a:solidFill>
                            <a:sysClr val="windowText" lastClr="000000"/>
                          </a:solidFill>
                          <a:effectLst/>
                        </a:rPr>
                        <a:t>Example</a:t>
                      </a:r>
                      <a:endParaRPr lang="en-US" sz="32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43719749"/>
                  </a:ext>
                </a:extLst>
              </a:tr>
              <a:tr h="634545">
                <a:tc>
                  <a:txBody>
                    <a:bodyPr/>
                    <a:lstStyle/>
                    <a:p>
                      <a:pPr marL="0" marR="0" algn="just">
                        <a:lnSpc>
                          <a:spcPct val="150000"/>
                        </a:lnSpc>
                        <a:spcBef>
                          <a:spcPts val="0"/>
                        </a:spcBef>
                        <a:spcAft>
                          <a:spcPts val="0"/>
                        </a:spcAft>
                      </a:pPr>
                      <a:r>
                        <a:rPr lang="en-US" sz="3200" kern="100" dirty="0">
                          <a:solidFill>
                            <a:sysClr val="windowText" lastClr="000000"/>
                          </a:solidFill>
                          <a:effectLst/>
                        </a:rPr>
                        <a:t> </a:t>
                      </a:r>
                      <a:endParaRPr lang="en-US" sz="32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3200" kern="100" dirty="0">
                          <a:solidFill>
                            <a:sysClr val="windowText" lastClr="000000"/>
                          </a:solidFill>
                          <a:effectLst/>
                        </a:rPr>
                        <a:t>Order</a:t>
                      </a:r>
                      <a:endParaRPr lang="en-US" sz="32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3200" kern="100">
                          <a:solidFill>
                            <a:sysClr val="windowText" lastClr="000000"/>
                          </a:solidFill>
                          <a:effectLst/>
                        </a:rPr>
                        <a:t>Difference</a:t>
                      </a:r>
                      <a:endParaRPr lang="en-US" sz="32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3200" kern="100" dirty="0">
                          <a:solidFill>
                            <a:sysClr val="windowText" lastClr="000000"/>
                          </a:solidFill>
                          <a:effectLst/>
                        </a:rPr>
                        <a:t>Ratio</a:t>
                      </a:r>
                      <a:endParaRPr lang="en-US" sz="32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150000"/>
                        </a:lnSpc>
                        <a:spcBef>
                          <a:spcPts val="0"/>
                        </a:spcBef>
                        <a:spcAft>
                          <a:spcPts val="0"/>
                        </a:spcAft>
                      </a:pPr>
                      <a:r>
                        <a:rPr lang="en-US" sz="3200" kern="100">
                          <a:solidFill>
                            <a:sysClr val="windowText" lastClr="000000"/>
                          </a:solidFill>
                          <a:effectLst/>
                        </a:rPr>
                        <a:t> </a:t>
                      </a:r>
                      <a:endParaRPr lang="en-US" sz="32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1709803"/>
                  </a:ext>
                </a:extLst>
              </a:tr>
              <a:tr h="0">
                <a:tc>
                  <a:txBody>
                    <a:bodyPr/>
                    <a:lstStyle/>
                    <a:p>
                      <a:pPr marL="0" marR="0" algn="just">
                        <a:lnSpc>
                          <a:spcPct val="150000"/>
                        </a:lnSpc>
                        <a:spcBef>
                          <a:spcPts val="0"/>
                        </a:spcBef>
                        <a:spcAft>
                          <a:spcPts val="0"/>
                        </a:spcAft>
                      </a:pPr>
                      <a:r>
                        <a:rPr lang="en-US" sz="3200" kern="100" dirty="0">
                          <a:solidFill>
                            <a:sysClr val="windowText" lastClr="000000"/>
                          </a:solidFill>
                          <a:effectLst/>
                        </a:rPr>
                        <a:t>Nominal</a:t>
                      </a:r>
                      <a:endParaRPr lang="en-US" sz="32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150000"/>
                        </a:lnSpc>
                        <a:spcBef>
                          <a:spcPts val="0"/>
                        </a:spcBef>
                        <a:spcAft>
                          <a:spcPts val="0"/>
                        </a:spcAft>
                      </a:pPr>
                      <a:r>
                        <a:rPr lang="en-US" sz="2800" kern="100" dirty="0">
                          <a:solidFill>
                            <a:sysClr val="windowText" lastClr="000000"/>
                          </a:solidFill>
                          <a:effectLst/>
                        </a:rPr>
                        <a:t>Gender</a:t>
                      </a: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838990"/>
                  </a:ext>
                </a:extLst>
              </a:tr>
              <a:tr h="285824">
                <a:tc>
                  <a:txBody>
                    <a:bodyPr/>
                    <a:lstStyle/>
                    <a:p>
                      <a:pPr marL="0" marR="0" algn="just">
                        <a:lnSpc>
                          <a:spcPct val="150000"/>
                        </a:lnSpc>
                        <a:spcBef>
                          <a:spcPts val="0"/>
                        </a:spcBef>
                        <a:spcAft>
                          <a:spcPts val="0"/>
                        </a:spcAft>
                      </a:pPr>
                      <a:r>
                        <a:rPr lang="en-US" sz="3200" kern="100">
                          <a:solidFill>
                            <a:sysClr val="windowText" lastClr="000000"/>
                          </a:solidFill>
                          <a:effectLst/>
                        </a:rPr>
                        <a:t>Ordinal</a:t>
                      </a:r>
                      <a:endParaRPr lang="en-US" sz="32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150000"/>
                        </a:lnSpc>
                        <a:spcBef>
                          <a:spcPts val="0"/>
                        </a:spcBef>
                        <a:spcAft>
                          <a:spcPts val="0"/>
                        </a:spcAft>
                      </a:pPr>
                      <a:r>
                        <a:rPr lang="en-US" sz="2800" kern="100" dirty="0">
                          <a:solidFill>
                            <a:sysClr val="windowText" lastClr="000000"/>
                          </a:solidFill>
                          <a:effectLst/>
                        </a:rPr>
                        <a:t>Wealth index</a:t>
                      </a: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03951872"/>
                  </a:ext>
                </a:extLst>
              </a:tr>
              <a:tr h="323554">
                <a:tc>
                  <a:txBody>
                    <a:bodyPr/>
                    <a:lstStyle/>
                    <a:p>
                      <a:pPr marL="0" marR="0" algn="just">
                        <a:lnSpc>
                          <a:spcPct val="150000"/>
                        </a:lnSpc>
                        <a:spcBef>
                          <a:spcPts val="0"/>
                        </a:spcBef>
                        <a:spcAft>
                          <a:spcPts val="0"/>
                        </a:spcAft>
                      </a:pPr>
                      <a:r>
                        <a:rPr lang="en-US" sz="3200" kern="100">
                          <a:solidFill>
                            <a:sysClr val="windowText" lastClr="000000"/>
                          </a:solidFill>
                          <a:effectLst/>
                        </a:rPr>
                        <a:t>Interval</a:t>
                      </a:r>
                      <a:endParaRPr lang="en-US" sz="32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150000"/>
                        </a:lnSpc>
                        <a:spcBef>
                          <a:spcPts val="0"/>
                        </a:spcBef>
                        <a:spcAft>
                          <a:spcPts val="0"/>
                        </a:spcAft>
                      </a:pPr>
                      <a:r>
                        <a:rPr lang="en-US" sz="2800" kern="100">
                          <a:solidFill>
                            <a:sysClr val="windowText" lastClr="000000"/>
                          </a:solidFill>
                          <a:effectLst/>
                        </a:rPr>
                        <a:t>Temperature</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45338334"/>
                  </a:ext>
                </a:extLst>
              </a:tr>
              <a:tr h="634545">
                <a:tc>
                  <a:txBody>
                    <a:bodyPr/>
                    <a:lstStyle/>
                    <a:p>
                      <a:pPr marL="0" marR="0" algn="just">
                        <a:lnSpc>
                          <a:spcPct val="150000"/>
                        </a:lnSpc>
                        <a:spcBef>
                          <a:spcPts val="0"/>
                        </a:spcBef>
                        <a:spcAft>
                          <a:spcPts val="0"/>
                        </a:spcAft>
                      </a:pPr>
                      <a:r>
                        <a:rPr lang="en-US" sz="3200" kern="100">
                          <a:solidFill>
                            <a:sysClr val="windowText" lastClr="000000"/>
                          </a:solidFill>
                          <a:effectLst/>
                        </a:rPr>
                        <a:t>Ratio</a:t>
                      </a:r>
                      <a:endParaRPr lang="en-US" sz="32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150000"/>
                        </a:lnSpc>
                        <a:spcBef>
                          <a:spcPts val="0"/>
                        </a:spcBef>
                        <a:spcAft>
                          <a:spcPts val="0"/>
                        </a:spcAft>
                      </a:pPr>
                      <a:r>
                        <a:rPr lang="en-US" sz="2800" kern="100" dirty="0">
                          <a:solidFill>
                            <a:sysClr val="windowText" lastClr="000000"/>
                          </a:solidFill>
                          <a:effectLst/>
                        </a:rPr>
                        <a:t>Person’s age</a:t>
                      </a: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1882124"/>
                  </a:ext>
                </a:extLst>
              </a:tr>
            </a:tbl>
          </a:graphicData>
        </a:graphic>
      </p:graphicFrame>
    </p:spTree>
    <p:extLst>
      <p:ext uri="{BB962C8B-B14F-4D97-AF65-F5344CB8AC3E}">
        <p14:creationId xmlns:p14="http://schemas.microsoft.com/office/powerpoint/2010/main" val="32062614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Scales of Measurements</a:t>
            </a:r>
          </a:p>
        </p:txBody>
      </p:sp>
      <p:graphicFrame>
        <p:nvGraphicFramePr>
          <p:cNvPr id="3" name="Content Placeholder 2">
            <a:extLst>
              <a:ext uri="{FF2B5EF4-FFF2-40B4-BE49-F238E27FC236}">
                <a16:creationId xmlns:a16="http://schemas.microsoft.com/office/drawing/2014/main" id="{2D1CBEB4-5DDC-8DA6-63AE-81624D01065A}"/>
              </a:ext>
            </a:extLst>
          </p:cNvPr>
          <p:cNvGraphicFramePr>
            <a:graphicFrameLocks noGrp="1"/>
          </p:cNvGraphicFramePr>
          <p:nvPr>
            <p:ph sz="quarter" idx="13"/>
            <p:extLst>
              <p:ext uri="{D42A27DB-BD31-4B8C-83A1-F6EECF244321}">
                <p14:modId xmlns:p14="http://schemas.microsoft.com/office/powerpoint/2010/main" val="3909596707"/>
              </p:ext>
            </p:extLst>
          </p:nvPr>
        </p:nvGraphicFramePr>
        <p:xfrm>
          <a:off x="568422" y="2588519"/>
          <a:ext cx="13493556" cy="3917826"/>
        </p:xfrm>
        <a:graphic>
          <a:graphicData uri="http://schemas.openxmlformats.org/drawingml/2006/table">
            <a:tbl>
              <a:tblPr firstRow="1" firstCol="1" bandRow="1">
                <a:tableStyleId>{5C22544A-7EE6-4342-B048-85BDC9FD1C3A}</a:tableStyleId>
              </a:tblPr>
              <a:tblGrid>
                <a:gridCol w="2817050">
                  <a:extLst>
                    <a:ext uri="{9D8B030D-6E8A-4147-A177-3AD203B41FA5}">
                      <a16:colId xmlns:a16="http://schemas.microsoft.com/office/drawing/2014/main" val="3231594653"/>
                    </a:ext>
                  </a:extLst>
                </a:gridCol>
                <a:gridCol w="2886322">
                  <a:extLst>
                    <a:ext uri="{9D8B030D-6E8A-4147-A177-3AD203B41FA5}">
                      <a16:colId xmlns:a16="http://schemas.microsoft.com/office/drawing/2014/main" val="358138315"/>
                    </a:ext>
                  </a:extLst>
                </a:gridCol>
                <a:gridCol w="2578929">
                  <a:extLst>
                    <a:ext uri="{9D8B030D-6E8A-4147-A177-3AD203B41FA5}">
                      <a16:colId xmlns:a16="http://schemas.microsoft.com/office/drawing/2014/main" val="1784899930"/>
                    </a:ext>
                  </a:extLst>
                </a:gridCol>
                <a:gridCol w="2632326">
                  <a:extLst>
                    <a:ext uri="{9D8B030D-6E8A-4147-A177-3AD203B41FA5}">
                      <a16:colId xmlns:a16="http://schemas.microsoft.com/office/drawing/2014/main" val="1167323097"/>
                    </a:ext>
                  </a:extLst>
                </a:gridCol>
                <a:gridCol w="2578929">
                  <a:extLst>
                    <a:ext uri="{9D8B030D-6E8A-4147-A177-3AD203B41FA5}">
                      <a16:colId xmlns:a16="http://schemas.microsoft.com/office/drawing/2014/main" val="2930102044"/>
                    </a:ext>
                  </a:extLst>
                </a:gridCol>
              </a:tblGrid>
              <a:tr h="634545">
                <a:tc>
                  <a:txBody>
                    <a:bodyPr/>
                    <a:lstStyle/>
                    <a:p>
                      <a:pPr marL="0" marR="0" algn="just">
                        <a:lnSpc>
                          <a:spcPct val="150000"/>
                        </a:lnSpc>
                        <a:spcBef>
                          <a:spcPts val="0"/>
                        </a:spcBef>
                        <a:spcAft>
                          <a:spcPts val="0"/>
                        </a:spcAft>
                      </a:pPr>
                      <a:r>
                        <a:rPr lang="en-US" sz="3200" kern="100">
                          <a:solidFill>
                            <a:sysClr val="windowText" lastClr="000000"/>
                          </a:solidFill>
                          <a:effectLst/>
                        </a:rPr>
                        <a:t>Levels</a:t>
                      </a:r>
                      <a:endParaRPr lang="en-US" sz="32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marL="0" marR="0" algn="ctr">
                        <a:lnSpc>
                          <a:spcPct val="150000"/>
                        </a:lnSpc>
                        <a:spcBef>
                          <a:spcPts val="0"/>
                        </a:spcBef>
                        <a:spcAft>
                          <a:spcPts val="0"/>
                        </a:spcAft>
                      </a:pPr>
                      <a:r>
                        <a:rPr lang="en-US" sz="3200" kern="100" dirty="0">
                          <a:solidFill>
                            <a:sysClr val="windowText" lastClr="000000"/>
                          </a:solidFill>
                          <a:effectLst/>
                        </a:rPr>
                        <a:t>Property</a:t>
                      </a:r>
                      <a:endParaRPr lang="en-US" sz="32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a:txBody>
                    <a:bodyPr/>
                    <a:lstStyle/>
                    <a:p>
                      <a:pPr marL="0" marR="0" algn="just">
                        <a:lnSpc>
                          <a:spcPct val="150000"/>
                        </a:lnSpc>
                        <a:spcBef>
                          <a:spcPts val="0"/>
                        </a:spcBef>
                        <a:spcAft>
                          <a:spcPts val="0"/>
                        </a:spcAft>
                      </a:pPr>
                      <a:r>
                        <a:rPr lang="en-US" sz="3200" kern="100" dirty="0">
                          <a:solidFill>
                            <a:sysClr val="windowText" lastClr="000000"/>
                          </a:solidFill>
                          <a:effectLst/>
                        </a:rPr>
                        <a:t>Example</a:t>
                      </a:r>
                      <a:endParaRPr lang="en-US" sz="32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43719749"/>
                  </a:ext>
                </a:extLst>
              </a:tr>
              <a:tr h="634545">
                <a:tc>
                  <a:txBody>
                    <a:bodyPr/>
                    <a:lstStyle/>
                    <a:p>
                      <a:pPr marL="0" marR="0" algn="just">
                        <a:lnSpc>
                          <a:spcPct val="150000"/>
                        </a:lnSpc>
                        <a:spcBef>
                          <a:spcPts val="0"/>
                        </a:spcBef>
                        <a:spcAft>
                          <a:spcPts val="0"/>
                        </a:spcAft>
                      </a:pPr>
                      <a:r>
                        <a:rPr lang="en-US" sz="3200" kern="100" dirty="0">
                          <a:solidFill>
                            <a:sysClr val="windowText" lastClr="000000"/>
                          </a:solidFill>
                          <a:effectLst/>
                        </a:rPr>
                        <a:t> </a:t>
                      </a:r>
                      <a:endParaRPr lang="en-US" sz="32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3200" kern="100" dirty="0">
                          <a:solidFill>
                            <a:sysClr val="windowText" lastClr="000000"/>
                          </a:solidFill>
                          <a:effectLst/>
                        </a:rPr>
                        <a:t>Order</a:t>
                      </a:r>
                      <a:endParaRPr lang="en-US" sz="32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3200" kern="100">
                          <a:solidFill>
                            <a:sysClr val="windowText" lastClr="000000"/>
                          </a:solidFill>
                          <a:effectLst/>
                        </a:rPr>
                        <a:t>Difference</a:t>
                      </a:r>
                      <a:endParaRPr lang="en-US" sz="32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3200" kern="100" dirty="0">
                          <a:solidFill>
                            <a:sysClr val="windowText" lastClr="000000"/>
                          </a:solidFill>
                          <a:effectLst/>
                        </a:rPr>
                        <a:t>Ratio</a:t>
                      </a:r>
                      <a:endParaRPr lang="en-US" sz="32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150000"/>
                        </a:lnSpc>
                        <a:spcBef>
                          <a:spcPts val="0"/>
                        </a:spcBef>
                        <a:spcAft>
                          <a:spcPts val="0"/>
                        </a:spcAft>
                      </a:pPr>
                      <a:r>
                        <a:rPr lang="en-US" sz="3200" kern="100">
                          <a:solidFill>
                            <a:sysClr val="windowText" lastClr="000000"/>
                          </a:solidFill>
                          <a:effectLst/>
                        </a:rPr>
                        <a:t> </a:t>
                      </a:r>
                      <a:endParaRPr lang="en-US" sz="32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1709803"/>
                  </a:ext>
                </a:extLst>
              </a:tr>
              <a:tr h="0">
                <a:tc>
                  <a:txBody>
                    <a:bodyPr/>
                    <a:lstStyle/>
                    <a:p>
                      <a:pPr marL="0" marR="0" algn="just">
                        <a:lnSpc>
                          <a:spcPct val="150000"/>
                        </a:lnSpc>
                        <a:spcBef>
                          <a:spcPts val="0"/>
                        </a:spcBef>
                        <a:spcAft>
                          <a:spcPts val="0"/>
                        </a:spcAft>
                      </a:pPr>
                      <a:r>
                        <a:rPr lang="en-US" sz="3200" kern="100" dirty="0">
                          <a:solidFill>
                            <a:sysClr val="windowText" lastClr="000000"/>
                          </a:solidFill>
                          <a:effectLst/>
                        </a:rPr>
                        <a:t>Nominal</a:t>
                      </a:r>
                      <a:endParaRPr lang="en-US" sz="32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2800" kern="100" dirty="0">
                          <a:solidFill>
                            <a:sysClr val="windowText" lastClr="000000"/>
                          </a:solidFill>
                          <a:effectLst/>
                        </a:rPr>
                        <a:t>No</a:t>
                      </a: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2800" kern="100">
                          <a:solidFill>
                            <a:sysClr val="windowText" lastClr="000000"/>
                          </a:solidFill>
                          <a:effectLst/>
                        </a:rPr>
                        <a:t>No</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2800" kern="100">
                          <a:solidFill>
                            <a:sysClr val="windowText" lastClr="000000"/>
                          </a:solidFill>
                          <a:effectLst/>
                        </a:rPr>
                        <a:t>No</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150000"/>
                        </a:lnSpc>
                        <a:spcBef>
                          <a:spcPts val="0"/>
                        </a:spcBef>
                        <a:spcAft>
                          <a:spcPts val="0"/>
                        </a:spcAft>
                      </a:pPr>
                      <a:r>
                        <a:rPr lang="en-US" sz="2800" kern="100" dirty="0">
                          <a:solidFill>
                            <a:sysClr val="windowText" lastClr="000000"/>
                          </a:solidFill>
                          <a:effectLst/>
                        </a:rPr>
                        <a:t>Gender</a:t>
                      </a: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838990"/>
                  </a:ext>
                </a:extLst>
              </a:tr>
              <a:tr h="285824">
                <a:tc>
                  <a:txBody>
                    <a:bodyPr/>
                    <a:lstStyle/>
                    <a:p>
                      <a:pPr marL="0" marR="0" algn="just">
                        <a:lnSpc>
                          <a:spcPct val="150000"/>
                        </a:lnSpc>
                        <a:spcBef>
                          <a:spcPts val="0"/>
                        </a:spcBef>
                        <a:spcAft>
                          <a:spcPts val="0"/>
                        </a:spcAft>
                      </a:pPr>
                      <a:r>
                        <a:rPr lang="en-US" sz="3200" kern="100">
                          <a:solidFill>
                            <a:sysClr val="windowText" lastClr="000000"/>
                          </a:solidFill>
                          <a:effectLst/>
                        </a:rPr>
                        <a:t>Ordinal</a:t>
                      </a:r>
                      <a:endParaRPr lang="en-US" sz="32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2800" kern="100" dirty="0">
                          <a:solidFill>
                            <a:sysClr val="windowText" lastClr="000000"/>
                          </a:solidFill>
                          <a:effectLst/>
                        </a:rPr>
                        <a:t>Yes</a:t>
                      </a: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2800" kern="100" dirty="0">
                          <a:solidFill>
                            <a:sysClr val="windowText" lastClr="000000"/>
                          </a:solidFill>
                          <a:effectLst/>
                        </a:rPr>
                        <a:t>No</a:t>
                      </a: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2800" kern="100">
                          <a:solidFill>
                            <a:sysClr val="windowText" lastClr="000000"/>
                          </a:solidFill>
                          <a:effectLst/>
                        </a:rPr>
                        <a:t>No</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150000"/>
                        </a:lnSpc>
                        <a:spcBef>
                          <a:spcPts val="0"/>
                        </a:spcBef>
                        <a:spcAft>
                          <a:spcPts val="0"/>
                        </a:spcAft>
                      </a:pPr>
                      <a:r>
                        <a:rPr lang="en-US" sz="2800" kern="100" dirty="0">
                          <a:solidFill>
                            <a:sysClr val="windowText" lastClr="000000"/>
                          </a:solidFill>
                          <a:effectLst/>
                        </a:rPr>
                        <a:t>Wealth index</a:t>
                      </a: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03951872"/>
                  </a:ext>
                </a:extLst>
              </a:tr>
              <a:tr h="323554">
                <a:tc>
                  <a:txBody>
                    <a:bodyPr/>
                    <a:lstStyle/>
                    <a:p>
                      <a:pPr marL="0" marR="0" algn="just">
                        <a:lnSpc>
                          <a:spcPct val="150000"/>
                        </a:lnSpc>
                        <a:spcBef>
                          <a:spcPts val="0"/>
                        </a:spcBef>
                        <a:spcAft>
                          <a:spcPts val="0"/>
                        </a:spcAft>
                      </a:pPr>
                      <a:r>
                        <a:rPr lang="en-US" sz="3200" kern="100">
                          <a:solidFill>
                            <a:sysClr val="windowText" lastClr="000000"/>
                          </a:solidFill>
                          <a:effectLst/>
                        </a:rPr>
                        <a:t>Interval</a:t>
                      </a:r>
                      <a:endParaRPr lang="en-US" sz="32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2800" kern="100">
                          <a:solidFill>
                            <a:sysClr val="windowText" lastClr="000000"/>
                          </a:solidFill>
                          <a:effectLst/>
                        </a:rPr>
                        <a:t>Yes</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2800" kern="100">
                          <a:solidFill>
                            <a:sysClr val="windowText" lastClr="000000"/>
                          </a:solidFill>
                          <a:effectLst/>
                        </a:rPr>
                        <a:t>Yes</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2800" kern="100">
                          <a:solidFill>
                            <a:sysClr val="windowText" lastClr="000000"/>
                          </a:solidFill>
                          <a:effectLst/>
                        </a:rPr>
                        <a:t>No</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just">
                        <a:lnSpc>
                          <a:spcPct val="150000"/>
                        </a:lnSpc>
                        <a:spcBef>
                          <a:spcPts val="0"/>
                        </a:spcBef>
                        <a:spcAft>
                          <a:spcPts val="0"/>
                        </a:spcAft>
                      </a:pPr>
                      <a:r>
                        <a:rPr lang="en-US" sz="2800" kern="100">
                          <a:solidFill>
                            <a:sysClr val="windowText" lastClr="000000"/>
                          </a:solidFill>
                          <a:effectLst/>
                        </a:rPr>
                        <a:t>Temperature</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45338334"/>
                  </a:ext>
                </a:extLst>
              </a:tr>
              <a:tr h="634545">
                <a:tc>
                  <a:txBody>
                    <a:bodyPr/>
                    <a:lstStyle/>
                    <a:p>
                      <a:pPr marL="0" marR="0" algn="just">
                        <a:lnSpc>
                          <a:spcPct val="150000"/>
                        </a:lnSpc>
                        <a:spcBef>
                          <a:spcPts val="0"/>
                        </a:spcBef>
                        <a:spcAft>
                          <a:spcPts val="0"/>
                        </a:spcAft>
                      </a:pPr>
                      <a:r>
                        <a:rPr lang="en-US" sz="3200" kern="100">
                          <a:solidFill>
                            <a:sysClr val="windowText" lastClr="000000"/>
                          </a:solidFill>
                          <a:effectLst/>
                        </a:rPr>
                        <a:t>Ratio</a:t>
                      </a:r>
                      <a:endParaRPr lang="en-US" sz="32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2800" kern="100">
                          <a:solidFill>
                            <a:sysClr val="windowText" lastClr="000000"/>
                          </a:solidFill>
                          <a:effectLst/>
                        </a:rPr>
                        <a:t>Yes</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2800" kern="100">
                          <a:solidFill>
                            <a:sysClr val="windowText" lastClr="000000"/>
                          </a:solidFill>
                          <a:effectLst/>
                        </a:rPr>
                        <a:t>Yes</a:t>
                      </a:r>
                      <a:endParaRPr lang="en-US" sz="2800" kern="10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2800" kern="100" dirty="0">
                          <a:solidFill>
                            <a:sysClr val="windowText" lastClr="000000"/>
                          </a:solidFill>
                          <a:effectLst/>
                        </a:rPr>
                        <a:t>Yes</a:t>
                      </a: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just" defTabSz="1097280" rtl="0" eaLnBrk="1" fontAlgn="auto" latinLnBrk="0" hangingPunct="1">
                        <a:lnSpc>
                          <a:spcPct val="150000"/>
                        </a:lnSpc>
                        <a:spcBef>
                          <a:spcPts val="0"/>
                        </a:spcBef>
                        <a:spcAft>
                          <a:spcPts val="0"/>
                        </a:spcAft>
                        <a:buClrTx/>
                        <a:buSzTx/>
                        <a:buFontTx/>
                        <a:buNone/>
                        <a:tabLst/>
                        <a:defRPr/>
                      </a:pPr>
                      <a:r>
                        <a:rPr lang="en-US" sz="2800" kern="100" dirty="0">
                          <a:solidFill>
                            <a:sysClr val="windowText" lastClr="000000"/>
                          </a:solidFill>
                          <a:effectLst/>
                        </a:rPr>
                        <a:t>Person’s age</a:t>
                      </a:r>
                      <a:endParaRPr lang="en-US" sz="2800" kern="100" dirty="0">
                        <a:solidFill>
                          <a:sysClr val="windowText" lastClr="000000"/>
                        </a:solidFill>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1882124"/>
                  </a:ext>
                </a:extLst>
              </a:tr>
            </a:tbl>
          </a:graphicData>
        </a:graphic>
      </p:graphicFrame>
    </p:spTree>
    <p:extLst>
      <p:ext uri="{BB962C8B-B14F-4D97-AF65-F5344CB8AC3E}">
        <p14:creationId xmlns:p14="http://schemas.microsoft.com/office/powerpoint/2010/main" val="31194845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Scales of Measurements</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pPr>
              <a:lnSpc>
                <a:spcPct val="150000"/>
              </a:lnSpc>
            </a:pPr>
            <a:r>
              <a:rPr lang="en-US" sz="3200" dirty="0"/>
              <a:t>Identify the scale of measurement for a variable that measures a person's level of education as "High School," "Bachelor's Degree," "Master's Degree," and "</a:t>
            </a:r>
            <a:r>
              <a:rPr lang="en-US" sz="3200" dirty="0" err="1"/>
              <a:t>Ph.D</a:t>
            </a:r>
            <a:r>
              <a:rPr lang="en-US" sz="3200" dirty="0"/>
              <a:t>".</a:t>
            </a:r>
          </a:p>
          <a:p>
            <a:endParaRPr lang="en-US" sz="3200" dirty="0"/>
          </a:p>
          <a:p>
            <a:endParaRPr lang="en-US" sz="3200" dirty="0"/>
          </a:p>
        </p:txBody>
      </p:sp>
    </p:spTree>
    <p:extLst>
      <p:ext uri="{BB962C8B-B14F-4D97-AF65-F5344CB8AC3E}">
        <p14:creationId xmlns:p14="http://schemas.microsoft.com/office/powerpoint/2010/main" val="4531528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Problem!!</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5844992"/>
          </a:xfrm>
        </p:spPr>
        <p:txBody>
          <a:bodyPr>
            <a:normAutofit/>
          </a:bodyPr>
          <a:lstStyle/>
          <a:p>
            <a:pPr algn="just"/>
            <a:r>
              <a:rPr lang="en-US" sz="3200" dirty="0"/>
              <a:t>In a health survey, a researcher wants to find the hemoglobin level of the students of BRACU. For this purpose, 400 students were randomly selected and their hemoglobin levels were recorded.</a:t>
            </a:r>
          </a:p>
          <a:p>
            <a:endParaRPr lang="en-US" sz="3200" dirty="0"/>
          </a:p>
          <a:p>
            <a:pPr marL="571500" indent="-571500">
              <a:buFont typeface="+mj-lt"/>
              <a:buAutoNum type="romanUcPeriod"/>
            </a:pPr>
            <a:r>
              <a:rPr lang="en-US" sz="3200" dirty="0"/>
              <a:t>What is the population?</a:t>
            </a:r>
          </a:p>
          <a:p>
            <a:pPr marL="571500" indent="-571500">
              <a:buFont typeface="+mj-lt"/>
              <a:buAutoNum type="romanUcPeriod"/>
            </a:pPr>
            <a:r>
              <a:rPr lang="en-US" sz="3200" dirty="0"/>
              <a:t>What is the sample?</a:t>
            </a:r>
          </a:p>
          <a:p>
            <a:pPr marL="571500" indent="-571500">
              <a:buFont typeface="+mj-lt"/>
              <a:buAutoNum type="romanUcPeriod"/>
            </a:pPr>
            <a:r>
              <a:rPr lang="en-US" sz="3200" dirty="0"/>
              <a:t>What is the variable being measured?</a:t>
            </a:r>
          </a:p>
          <a:p>
            <a:pPr marL="571500" indent="-571500">
              <a:buFont typeface="+mj-lt"/>
              <a:buAutoNum type="romanUcPeriod"/>
            </a:pPr>
            <a:r>
              <a:rPr lang="en-US" sz="3200" dirty="0"/>
              <a:t>What is the nature of variable?</a:t>
            </a:r>
          </a:p>
          <a:p>
            <a:endParaRPr lang="en-US" sz="3200" dirty="0"/>
          </a:p>
        </p:txBody>
      </p:sp>
    </p:spTree>
    <p:extLst>
      <p:ext uri="{BB962C8B-B14F-4D97-AF65-F5344CB8AC3E}">
        <p14:creationId xmlns:p14="http://schemas.microsoft.com/office/powerpoint/2010/main" val="1519284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Solution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5844992"/>
          </a:xfrm>
        </p:spPr>
        <p:txBody>
          <a:bodyPr>
            <a:normAutofit/>
          </a:bodyPr>
          <a:lstStyle/>
          <a:p>
            <a:pPr marL="571500" indent="-571500" algn="just">
              <a:buFont typeface="+mj-lt"/>
              <a:buAutoNum type="romanLcPeriod"/>
            </a:pPr>
            <a:r>
              <a:rPr lang="en-US" sz="3200" dirty="0"/>
              <a:t>Population: The population in this scenario is the entire group of students at BRACU (BRAC University).</a:t>
            </a:r>
          </a:p>
          <a:p>
            <a:pPr marL="571500" indent="-571500" algn="just">
              <a:buFont typeface="+mj-lt"/>
              <a:buAutoNum type="romanLcPeriod"/>
            </a:pPr>
            <a:r>
              <a:rPr lang="en-US" sz="3200" dirty="0"/>
              <a:t>Sample: The sample is the subset of students from BRACU who were randomly selected and had their hemoglobin levels recorded. In this case, the sample size is 400 students.</a:t>
            </a:r>
          </a:p>
          <a:p>
            <a:pPr marL="571500" indent="-571500" algn="just">
              <a:buFont typeface="+mj-lt"/>
              <a:buAutoNum type="romanLcPeriod"/>
            </a:pPr>
            <a:r>
              <a:rPr lang="en-US" sz="3200" dirty="0"/>
              <a:t>Variable being measured: The variable being measured is the "hemoglobin level" of the students.</a:t>
            </a:r>
          </a:p>
          <a:p>
            <a:pPr marL="571500" indent="-571500" algn="just">
              <a:buFont typeface="+mj-lt"/>
              <a:buAutoNum type="romanLcPeriod"/>
            </a:pPr>
            <a:r>
              <a:rPr lang="en-US" sz="3200" dirty="0"/>
              <a:t>Nature of variable: The hemoglobin level is a continuous numerical variable. It can take any value within a certain range and can be measured with precision, making it a quantitative variable and Ratio level of measurement.</a:t>
            </a:r>
          </a:p>
        </p:txBody>
      </p:sp>
    </p:spTree>
    <p:extLst>
      <p:ext uri="{BB962C8B-B14F-4D97-AF65-F5344CB8AC3E}">
        <p14:creationId xmlns:p14="http://schemas.microsoft.com/office/powerpoint/2010/main" val="3413201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What is Statistics</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r>
              <a:rPr lang="en-US" sz="3200" dirty="0"/>
              <a:t> Statistics is a science that deals with data</a:t>
            </a:r>
          </a:p>
        </p:txBody>
      </p:sp>
      <p:graphicFrame>
        <p:nvGraphicFramePr>
          <p:cNvPr id="4" name="Diagram 3">
            <a:extLst>
              <a:ext uri="{FF2B5EF4-FFF2-40B4-BE49-F238E27FC236}">
                <a16:creationId xmlns:a16="http://schemas.microsoft.com/office/drawing/2014/main" id="{F3E26282-EF38-1636-2233-6DC7DBE5ABC6}"/>
              </a:ext>
            </a:extLst>
          </p:cNvPr>
          <p:cNvGraphicFramePr/>
          <p:nvPr>
            <p:extLst>
              <p:ext uri="{D42A27DB-BD31-4B8C-83A1-F6EECF244321}">
                <p14:modId xmlns:p14="http://schemas.microsoft.com/office/powerpoint/2010/main" val="352881012"/>
              </p:ext>
            </p:extLst>
          </p:nvPr>
        </p:nvGraphicFramePr>
        <p:xfrm>
          <a:off x="7314824" y="2873948"/>
          <a:ext cx="6562165" cy="44950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Arrow: Left 4">
            <a:extLst>
              <a:ext uri="{FF2B5EF4-FFF2-40B4-BE49-F238E27FC236}">
                <a16:creationId xmlns:a16="http://schemas.microsoft.com/office/drawing/2014/main" id="{2A113B16-05B0-FEE1-0357-D25CA2089073}"/>
              </a:ext>
            </a:extLst>
          </p:cNvPr>
          <p:cNvSpPr/>
          <p:nvPr/>
        </p:nvSpPr>
        <p:spPr>
          <a:xfrm>
            <a:off x="5898774" y="3053238"/>
            <a:ext cx="1380565" cy="819515"/>
          </a:xfrm>
          <a:prstGeom prst="leftArrow">
            <a:avLst/>
          </a:prstGeom>
          <a:solidFill>
            <a:srgbClr val="FFC000"/>
          </a:solidFill>
          <a:ln w="1270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A836E12-19BC-98BB-1522-AC1BCD5E76FB}"/>
              </a:ext>
            </a:extLst>
          </p:cNvPr>
          <p:cNvSpPr txBox="1"/>
          <p:nvPr/>
        </p:nvSpPr>
        <p:spPr>
          <a:xfrm>
            <a:off x="537043" y="3109052"/>
            <a:ext cx="5398380" cy="707886"/>
          </a:xfrm>
          <a:prstGeom prst="rect">
            <a:avLst/>
          </a:prstGeom>
          <a:noFill/>
        </p:spPr>
        <p:txBody>
          <a:bodyPr wrap="square" rtlCol="0">
            <a:spAutoFit/>
          </a:bodyPr>
          <a:lstStyle/>
          <a:p>
            <a:r>
              <a:rPr lang="en-US" sz="2000" b="1" dirty="0"/>
              <a:t>Statistics involves the process of gathering data from various sources. </a:t>
            </a:r>
          </a:p>
        </p:txBody>
      </p:sp>
    </p:spTree>
    <p:extLst>
      <p:ext uri="{BB962C8B-B14F-4D97-AF65-F5344CB8AC3E}">
        <p14:creationId xmlns:p14="http://schemas.microsoft.com/office/powerpoint/2010/main" val="2992000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Problem!!</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5844992"/>
          </a:xfrm>
        </p:spPr>
        <p:txBody>
          <a:bodyPr>
            <a:normAutofit/>
          </a:bodyPr>
          <a:lstStyle/>
          <a:p>
            <a:pPr algn="just"/>
            <a:r>
              <a:rPr lang="en-US" sz="3200" dirty="0"/>
              <a:t>In a customer satisfaction survey, a company wants to measure the waiting time experienced by customers in their service centers. They randomly select 200 customers and record their waiting times.</a:t>
            </a:r>
          </a:p>
          <a:p>
            <a:endParaRPr lang="en-US" sz="3200" dirty="0"/>
          </a:p>
          <a:p>
            <a:pPr marL="571500" indent="-571500">
              <a:buFont typeface="+mj-lt"/>
              <a:buAutoNum type="romanUcPeriod"/>
            </a:pPr>
            <a:r>
              <a:rPr lang="en-US" sz="3200" dirty="0"/>
              <a:t>What is the population?</a:t>
            </a:r>
          </a:p>
          <a:p>
            <a:pPr marL="571500" indent="-571500">
              <a:buFont typeface="+mj-lt"/>
              <a:buAutoNum type="romanUcPeriod"/>
            </a:pPr>
            <a:r>
              <a:rPr lang="en-US" sz="3200" dirty="0"/>
              <a:t>What is the sample?</a:t>
            </a:r>
          </a:p>
          <a:p>
            <a:pPr marL="571500" indent="-571500">
              <a:buFont typeface="+mj-lt"/>
              <a:buAutoNum type="romanUcPeriod"/>
            </a:pPr>
            <a:r>
              <a:rPr lang="en-US" sz="3200" dirty="0"/>
              <a:t>What is the variable being measured?</a:t>
            </a:r>
          </a:p>
          <a:p>
            <a:pPr marL="571500" indent="-571500">
              <a:buFont typeface="+mj-lt"/>
              <a:buAutoNum type="romanUcPeriod"/>
            </a:pPr>
            <a:r>
              <a:rPr lang="en-US" sz="3200" dirty="0"/>
              <a:t>What is the nature of variable?</a:t>
            </a:r>
          </a:p>
        </p:txBody>
      </p:sp>
    </p:spTree>
    <p:extLst>
      <p:ext uri="{BB962C8B-B14F-4D97-AF65-F5344CB8AC3E}">
        <p14:creationId xmlns:p14="http://schemas.microsoft.com/office/powerpoint/2010/main" val="34311061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EF56C5E4-E5DF-185A-8E03-333FB33979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4630400" cy="8229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11642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What is Statistics</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r>
              <a:rPr lang="en-US" sz="3200" dirty="0"/>
              <a:t> Statistics is a science that deals with data</a:t>
            </a:r>
          </a:p>
        </p:txBody>
      </p:sp>
      <p:graphicFrame>
        <p:nvGraphicFramePr>
          <p:cNvPr id="4" name="Diagram 3">
            <a:extLst>
              <a:ext uri="{FF2B5EF4-FFF2-40B4-BE49-F238E27FC236}">
                <a16:creationId xmlns:a16="http://schemas.microsoft.com/office/drawing/2014/main" id="{F3E26282-EF38-1636-2233-6DC7DBE5ABC6}"/>
              </a:ext>
            </a:extLst>
          </p:cNvPr>
          <p:cNvGraphicFramePr/>
          <p:nvPr>
            <p:extLst>
              <p:ext uri="{D42A27DB-BD31-4B8C-83A1-F6EECF244321}">
                <p14:modId xmlns:p14="http://schemas.microsoft.com/office/powerpoint/2010/main" val="2896449592"/>
              </p:ext>
            </p:extLst>
          </p:nvPr>
        </p:nvGraphicFramePr>
        <p:xfrm>
          <a:off x="7314824" y="2873948"/>
          <a:ext cx="6562165" cy="44950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Arrow: Left 4">
            <a:extLst>
              <a:ext uri="{FF2B5EF4-FFF2-40B4-BE49-F238E27FC236}">
                <a16:creationId xmlns:a16="http://schemas.microsoft.com/office/drawing/2014/main" id="{53D7370A-8550-71AA-8F24-EE24CF4FD404}"/>
              </a:ext>
            </a:extLst>
          </p:cNvPr>
          <p:cNvSpPr/>
          <p:nvPr/>
        </p:nvSpPr>
        <p:spPr>
          <a:xfrm>
            <a:off x="5898774" y="3949710"/>
            <a:ext cx="1380565" cy="819515"/>
          </a:xfrm>
          <a:prstGeom prst="leftArrow">
            <a:avLst/>
          </a:prstGeom>
          <a:solidFill>
            <a:srgbClr val="FFC000"/>
          </a:solidFill>
          <a:ln w="1270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529AB6E-877C-9295-D80C-B992C78E6D65}"/>
              </a:ext>
            </a:extLst>
          </p:cNvPr>
          <p:cNvSpPr txBox="1"/>
          <p:nvPr/>
        </p:nvSpPr>
        <p:spPr>
          <a:xfrm>
            <a:off x="537043" y="4005524"/>
            <a:ext cx="5398380" cy="707886"/>
          </a:xfrm>
          <a:prstGeom prst="rect">
            <a:avLst/>
          </a:prstGeom>
          <a:noFill/>
        </p:spPr>
        <p:txBody>
          <a:bodyPr wrap="square" rtlCol="0">
            <a:spAutoFit/>
          </a:bodyPr>
          <a:lstStyle/>
          <a:p>
            <a:r>
              <a:rPr lang="en-US" sz="2000" b="1" dirty="0"/>
              <a:t>Once the data is collected, it needs to be organized in a systematic manner. </a:t>
            </a:r>
          </a:p>
        </p:txBody>
      </p:sp>
    </p:spTree>
    <p:extLst>
      <p:ext uri="{BB962C8B-B14F-4D97-AF65-F5344CB8AC3E}">
        <p14:creationId xmlns:p14="http://schemas.microsoft.com/office/powerpoint/2010/main" val="2025180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What is Statistics</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r>
              <a:rPr lang="en-US" sz="3200" dirty="0"/>
              <a:t> Statistics is a science that deals with data</a:t>
            </a:r>
          </a:p>
        </p:txBody>
      </p:sp>
      <p:graphicFrame>
        <p:nvGraphicFramePr>
          <p:cNvPr id="4" name="Diagram 3">
            <a:extLst>
              <a:ext uri="{FF2B5EF4-FFF2-40B4-BE49-F238E27FC236}">
                <a16:creationId xmlns:a16="http://schemas.microsoft.com/office/drawing/2014/main" id="{F3E26282-EF38-1636-2233-6DC7DBE5ABC6}"/>
              </a:ext>
            </a:extLst>
          </p:cNvPr>
          <p:cNvGraphicFramePr/>
          <p:nvPr>
            <p:extLst>
              <p:ext uri="{D42A27DB-BD31-4B8C-83A1-F6EECF244321}">
                <p14:modId xmlns:p14="http://schemas.microsoft.com/office/powerpoint/2010/main" val="102981117"/>
              </p:ext>
            </p:extLst>
          </p:nvPr>
        </p:nvGraphicFramePr>
        <p:xfrm>
          <a:off x="7314824" y="2873948"/>
          <a:ext cx="6562165" cy="44950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Arrow: Left 6">
            <a:extLst>
              <a:ext uri="{FF2B5EF4-FFF2-40B4-BE49-F238E27FC236}">
                <a16:creationId xmlns:a16="http://schemas.microsoft.com/office/drawing/2014/main" id="{4A30901E-2B8B-4FF4-DB69-931F5AFA5607}"/>
              </a:ext>
            </a:extLst>
          </p:cNvPr>
          <p:cNvSpPr/>
          <p:nvPr/>
        </p:nvSpPr>
        <p:spPr>
          <a:xfrm>
            <a:off x="5898774" y="4864098"/>
            <a:ext cx="1380565" cy="819515"/>
          </a:xfrm>
          <a:prstGeom prst="leftArrow">
            <a:avLst/>
          </a:prstGeom>
          <a:solidFill>
            <a:srgbClr val="FFC000"/>
          </a:solidFill>
          <a:ln w="1270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764AD09-FF6B-8790-4B28-DC443B57D240}"/>
              </a:ext>
            </a:extLst>
          </p:cNvPr>
          <p:cNvSpPr txBox="1"/>
          <p:nvPr/>
        </p:nvSpPr>
        <p:spPr>
          <a:xfrm>
            <a:off x="537043" y="4919912"/>
            <a:ext cx="5398380" cy="707886"/>
          </a:xfrm>
          <a:prstGeom prst="rect">
            <a:avLst/>
          </a:prstGeom>
          <a:noFill/>
        </p:spPr>
        <p:txBody>
          <a:bodyPr wrap="square" rtlCol="0">
            <a:spAutoFit/>
          </a:bodyPr>
          <a:lstStyle/>
          <a:p>
            <a:pPr algn="just"/>
            <a:r>
              <a:rPr lang="en-US" sz="2000" b="1" dirty="0"/>
              <a:t>After organizing data, it's important to present it in a meaningful way. </a:t>
            </a:r>
          </a:p>
        </p:txBody>
      </p:sp>
    </p:spTree>
    <p:extLst>
      <p:ext uri="{BB962C8B-B14F-4D97-AF65-F5344CB8AC3E}">
        <p14:creationId xmlns:p14="http://schemas.microsoft.com/office/powerpoint/2010/main" val="3679468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What is Statistics</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r>
              <a:rPr lang="en-US" sz="3200" dirty="0"/>
              <a:t> Statistics is a science that deals with data</a:t>
            </a:r>
          </a:p>
        </p:txBody>
      </p:sp>
      <p:graphicFrame>
        <p:nvGraphicFramePr>
          <p:cNvPr id="4" name="Diagram 3">
            <a:extLst>
              <a:ext uri="{FF2B5EF4-FFF2-40B4-BE49-F238E27FC236}">
                <a16:creationId xmlns:a16="http://schemas.microsoft.com/office/drawing/2014/main" id="{F3E26282-EF38-1636-2233-6DC7DBE5ABC6}"/>
              </a:ext>
            </a:extLst>
          </p:cNvPr>
          <p:cNvGraphicFramePr/>
          <p:nvPr>
            <p:extLst>
              <p:ext uri="{D42A27DB-BD31-4B8C-83A1-F6EECF244321}">
                <p14:modId xmlns:p14="http://schemas.microsoft.com/office/powerpoint/2010/main" val="1899507234"/>
              </p:ext>
            </p:extLst>
          </p:nvPr>
        </p:nvGraphicFramePr>
        <p:xfrm>
          <a:off x="7314824" y="2873948"/>
          <a:ext cx="6562165" cy="44950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Arrow: Left 4">
            <a:extLst>
              <a:ext uri="{FF2B5EF4-FFF2-40B4-BE49-F238E27FC236}">
                <a16:creationId xmlns:a16="http://schemas.microsoft.com/office/drawing/2014/main" id="{C53E3B1F-4422-16F5-E3A4-7EF3BBE59CEF}"/>
              </a:ext>
            </a:extLst>
          </p:cNvPr>
          <p:cNvSpPr/>
          <p:nvPr/>
        </p:nvSpPr>
        <p:spPr>
          <a:xfrm>
            <a:off x="5898774" y="5760568"/>
            <a:ext cx="1380565" cy="819515"/>
          </a:xfrm>
          <a:prstGeom prst="leftArrow">
            <a:avLst/>
          </a:prstGeom>
          <a:solidFill>
            <a:srgbClr val="FFC000"/>
          </a:solidFill>
          <a:ln w="1270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D2DF208-7A64-D720-BEF0-F5AB9A91C637}"/>
              </a:ext>
            </a:extLst>
          </p:cNvPr>
          <p:cNvSpPr txBox="1"/>
          <p:nvPr/>
        </p:nvSpPr>
        <p:spPr>
          <a:xfrm>
            <a:off x="537043" y="5816382"/>
            <a:ext cx="5398380" cy="1015663"/>
          </a:xfrm>
          <a:prstGeom prst="rect">
            <a:avLst/>
          </a:prstGeom>
          <a:noFill/>
        </p:spPr>
        <p:txBody>
          <a:bodyPr wrap="square" rtlCol="0">
            <a:spAutoFit/>
          </a:bodyPr>
          <a:lstStyle/>
          <a:p>
            <a:pPr algn="just"/>
            <a:r>
              <a:rPr lang="en-US" sz="2000" b="1" dirty="0"/>
              <a:t>Statistical analysis involves applying various mathematical and statistical techniques to the collected data. </a:t>
            </a:r>
          </a:p>
        </p:txBody>
      </p:sp>
    </p:spTree>
    <p:extLst>
      <p:ext uri="{BB962C8B-B14F-4D97-AF65-F5344CB8AC3E}">
        <p14:creationId xmlns:p14="http://schemas.microsoft.com/office/powerpoint/2010/main" val="1675848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What is Statistics</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r>
              <a:rPr lang="en-US" sz="3200" dirty="0"/>
              <a:t> Statistics is a science that deals with data</a:t>
            </a:r>
          </a:p>
        </p:txBody>
      </p:sp>
      <p:graphicFrame>
        <p:nvGraphicFramePr>
          <p:cNvPr id="4" name="Diagram 3">
            <a:extLst>
              <a:ext uri="{FF2B5EF4-FFF2-40B4-BE49-F238E27FC236}">
                <a16:creationId xmlns:a16="http://schemas.microsoft.com/office/drawing/2014/main" id="{F3E26282-EF38-1636-2233-6DC7DBE5ABC6}"/>
              </a:ext>
            </a:extLst>
          </p:cNvPr>
          <p:cNvGraphicFramePr/>
          <p:nvPr>
            <p:extLst>
              <p:ext uri="{D42A27DB-BD31-4B8C-83A1-F6EECF244321}">
                <p14:modId xmlns:p14="http://schemas.microsoft.com/office/powerpoint/2010/main" val="1519462970"/>
              </p:ext>
            </p:extLst>
          </p:nvPr>
        </p:nvGraphicFramePr>
        <p:xfrm>
          <a:off x="7314824" y="2873948"/>
          <a:ext cx="6562165" cy="44950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Arrow: Left 4">
            <a:extLst>
              <a:ext uri="{FF2B5EF4-FFF2-40B4-BE49-F238E27FC236}">
                <a16:creationId xmlns:a16="http://schemas.microsoft.com/office/drawing/2014/main" id="{D9B6013E-E854-0C01-2A27-F89F884A5A6D}"/>
              </a:ext>
            </a:extLst>
          </p:cNvPr>
          <p:cNvSpPr/>
          <p:nvPr/>
        </p:nvSpPr>
        <p:spPr>
          <a:xfrm>
            <a:off x="5898774" y="6657030"/>
            <a:ext cx="1380565" cy="819515"/>
          </a:xfrm>
          <a:prstGeom prst="leftArrow">
            <a:avLst/>
          </a:prstGeom>
          <a:solidFill>
            <a:srgbClr val="FFC000"/>
          </a:solidFill>
          <a:ln w="1270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CB853F0-EAA8-B6A3-7163-F8257EE4D0E5}"/>
              </a:ext>
            </a:extLst>
          </p:cNvPr>
          <p:cNvSpPr txBox="1"/>
          <p:nvPr/>
        </p:nvSpPr>
        <p:spPr>
          <a:xfrm>
            <a:off x="537043" y="6712844"/>
            <a:ext cx="5398380" cy="707886"/>
          </a:xfrm>
          <a:prstGeom prst="rect">
            <a:avLst/>
          </a:prstGeom>
          <a:noFill/>
        </p:spPr>
        <p:txBody>
          <a:bodyPr wrap="square" rtlCol="0">
            <a:spAutoFit/>
          </a:bodyPr>
          <a:lstStyle/>
          <a:p>
            <a:pPr algn="just"/>
            <a:r>
              <a:rPr lang="en-US" sz="2000" b="1" dirty="0"/>
              <a:t>Once the analysis is done, the results need to be interpreted.</a:t>
            </a:r>
          </a:p>
        </p:txBody>
      </p:sp>
    </p:spTree>
    <p:extLst>
      <p:ext uri="{BB962C8B-B14F-4D97-AF65-F5344CB8AC3E}">
        <p14:creationId xmlns:p14="http://schemas.microsoft.com/office/powerpoint/2010/main" val="4268199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What is Statistics</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501384"/>
          </a:xfrm>
        </p:spPr>
        <p:txBody>
          <a:bodyPr>
            <a:normAutofit/>
          </a:bodyPr>
          <a:lstStyle/>
          <a:p>
            <a:pPr algn="just"/>
            <a:r>
              <a:rPr lang="en-US" sz="3200" dirty="0"/>
              <a:t>Statistics is the science that deals with the </a:t>
            </a:r>
            <a:r>
              <a:rPr lang="en-US" sz="3200" dirty="0">
                <a:highlight>
                  <a:srgbClr val="FFFF00"/>
                </a:highlight>
              </a:rPr>
              <a:t>collection</a:t>
            </a:r>
            <a:r>
              <a:rPr lang="en-US" sz="3200" dirty="0"/>
              <a:t>, </a:t>
            </a:r>
            <a:r>
              <a:rPr lang="en-US" sz="3200" dirty="0">
                <a:highlight>
                  <a:srgbClr val="FFFF00"/>
                </a:highlight>
              </a:rPr>
              <a:t>organization</a:t>
            </a:r>
            <a:r>
              <a:rPr lang="en-US" sz="3200" dirty="0"/>
              <a:t>, </a:t>
            </a:r>
            <a:r>
              <a:rPr lang="en-US" sz="3200" dirty="0">
                <a:highlight>
                  <a:srgbClr val="FFFF00"/>
                </a:highlight>
              </a:rPr>
              <a:t>summarization/presentation</a:t>
            </a:r>
            <a:r>
              <a:rPr lang="en-US" sz="3200" dirty="0"/>
              <a:t>, </a:t>
            </a:r>
            <a:r>
              <a:rPr lang="en-US" sz="3200" dirty="0">
                <a:highlight>
                  <a:srgbClr val="FFFF00"/>
                </a:highlight>
              </a:rPr>
              <a:t>analysis</a:t>
            </a:r>
            <a:r>
              <a:rPr lang="en-US" sz="3200" dirty="0"/>
              <a:t>, and </a:t>
            </a:r>
            <a:r>
              <a:rPr lang="en-US" sz="3200" dirty="0">
                <a:highlight>
                  <a:srgbClr val="FFFF00"/>
                </a:highlight>
              </a:rPr>
              <a:t>interpretation</a:t>
            </a:r>
            <a:r>
              <a:rPr lang="en-US" sz="3200" dirty="0"/>
              <a:t> of data to assist in making more effective and reasonable decisions.</a:t>
            </a:r>
          </a:p>
          <a:p>
            <a:pPr algn="just"/>
            <a:endParaRPr lang="en-US" sz="3200" dirty="0"/>
          </a:p>
          <a:p>
            <a:pPr algn="just"/>
            <a:r>
              <a:rPr lang="en-US" sz="3200" dirty="0"/>
              <a:t>Example: Child malnutrition status, Monthly expenditure of citizens of a city, Relationship of crime with space and time, Number of active users in a day of a website, average lifetime of the people of a country etc.</a:t>
            </a:r>
          </a:p>
        </p:txBody>
      </p:sp>
    </p:spTree>
    <p:extLst>
      <p:ext uri="{BB962C8B-B14F-4D97-AF65-F5344CB8AC3E}">
        <p14:creationId xmlns:p14="http://schemas.microsoft.com/office/powerpoint/2010/main" val="3916979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Wood Type">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docProps/app.xml><?xml version="1.0" encoding="utf-8"?>
<Properties xmlns="http://schemas.openxmlformats.org/officeDocument/2006/extended-properties" xmlns:vt="http://schemas.openxmlformats.org/officeDocument/2006/docPropsVTypes">
  <Template>Wood Type</Template>
  <TotalTime>430</TotalTime>
  <Words>1648</Words>
  <Application>Microsoft Office PowerPoint</Application>
  <PresentationFormat>Custom</PresentationFormat>
  <Paragraphs>276</Paragraphs>
  <Slides>41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Calibri</vt:lpstr>
      <vt:lpstr>Cambria Math</vt:lpstr>
      <vt:lpstr>Georgia</vt:lpstr>
      <vt:lpstr>Trebuchet MS</vt:lpstr>
      <vt:lpstr>Wingdings</vt:lpstr>
      <vt:lpstr>Wood Type</vt:lpstr>
      <vt:lpstr>Introduction to statistics</vt:lpstr>
      <vt:lpstr>What is Statistics</vt:lpstr>
      <vt:lpstr>What is Statistics</vt:lpstr>
      <vt:lpstr>What is Statistics</vt:lpstr>
      <vt:lpstr>What is Statistics</vt:lpstr>
      <vt:lpstr>What is Statistics</vt:lpstr>
      <vt:lpstr>What is Statistics</vt:lpstr>
      <vt:lpstr>What is Statistics</vt:lpstr>
      <vt:lpstr>What is Statistics</vt:lpstr>
      <vt:lpstr>Types of Statistics</vt:lpstr>
      <vt:lpstr>Types of Statistics</vt:lpstr>
      <vt:lpstr>Types of Statistics</vt:lpstr>
      <vt:lpstr>Population &amp; Sample</vt:lpstr>
      <vt:lpstr>Population &amp; Sample</vt:lpstr>
      <vt:lpstr>Population &amp; Sample</vt:lpstr>
      <vt:lpstr>Descriptive vs Inference</vt:lpstr>
      <vt:lpstr>Census &amp; Survey</vt:lpstr>
      <vt:lpstr>Census &amp; Survey</vt:lpstr>
      <vt:lpstr>Census &amp; Survey</vt:lpstr>
      <vt:lpstr>Census &amp; Survey</vt:lpstr>
      <vt:lpstr>Census &amp; Survey</vt:lpstr>
      <vt:lpstr>Parameter &amp; Statistic</vt:lpstr>
      <vt:lpstr>Parameter &amp; Statistic</vt:lpstr>
      <vt:lpstr>Parameter &amp; Statistic</vt:lpstr>
      <vt:lpstr>Parameter &amp; Statistic</vt:lpstr>
      <vt:lpstr>Parameter &amp; Statistic</vt:lpstr>
      <vt:lpstr>Variable</vt:lpstr>
      <vt:lpstr>Types of Variable</vt:lpstr>
      <vt:lpstr>Data</vt:lpstr>
      <vt:lpstr>Types of Data</vt:lpstr>
      <vt:lpstr>Sources of Data</vt:lpstr>
      <vt:lpstr>Scales of Measurements</vt:lpstr>
      <vt:lpstr>Scales of Measurements</vt:lpstr>
      <vt:lpstr>Scales of Measurements</vt:lpstr>
      <vt:lpstr>Scales of Measurements</vt:lpstr>
      <vt:lpstr>Scales of Measurements</vt:lpstr>
      <vt:lpstr>Scales of Measurements</vt:lpstr>
      <vt:lpstr>Problem!!</vt:lpstr>
      <vt:lpstr>Solution</vt:lpstr>
      <vt:lpstr>Problem!!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Ismail Hossain Riday</dc:creator>
  <cp:lastModifiedBy>Md. Ismail Hossain Riday</cp:lastModifiedBy>
  <cp:revision>220</cp:revision>
  <dcterms:created xsi:type="dcterms:W3CDTF">2023-10-05T14:06:45Z</dcterms:created>
  <dcterms:modified xsi:type="dcterms:W3CDTF">2025-02-08T10:00:55Z</dcterms:modified>
</cp:coreProperties>
</file>