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4" r:id="rId4"/>
    <p:sldId id="365" r:id="rId5"/>
    <p:sldId id="366" r:id="rId6"/>
    <p:sldId id="36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88" r:id="rId28"/>
    <p:sldId id="390" r:id="rId29"/>
    <p:sldId id="391" r:id="rId30"/>
    <p:sldId id="392" r:id="rId31"/>
    <p:sldId id="393" r:id="rId32"/>
    <p:sldId id="394" r:id="rId33"/>
    <p:sldId id="417" r:id="rId34"/>
    <p:sldId id="395" r:id="rId35"/>
    <p:sldId id="416" r:id="rId36"/>
    <p:sldId id="397" r:id="rId37"/>
    <p:sldId id="396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18" r:id="rId50"/>
    <p:sldId id="419" r:id="rId51"/>
    <p:sldId id="409" r:id="rId52"/>
    <p:sldId id="410" r:id="rId53"/>
    <p:sldId id="420" r:id="rId54"/>
    <p:sldId id="421" r:id="rId55"/>
    <p:sldId id="414" r:id="rId56"/>
    <p:sldId id="415" r:id="rId57"/>
    <p:sldId id="363" r:id="rId5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D4C66E-6E3E-4B4D-9434-9A910A9EF092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2F9B40D7-E2C9-4350-AE8D-EBEC635B74C0}">
      <dgm:prSet phldrT="[Text]"/>
      <dgm:spPr/>
      <dgm:t>
        <a:bodyPr/>
        <a:lstStyle/>
        <a:p>
          <a:r>
            <a:rPr lang="en-US" dirty="0"/>
            <a:t>Least square method</a:t>
          </a:r>
        </a:p>
      </dgm:t>
    </dgm:pt>
    <dgm:pt modelId="{F3EBB6F1-EEAB-4992-9953-68A765E77AD3}" type="parTrans" cxnId="{52D4B520-62C3-48C9-A157-B58760E5102E}">
      <dgm:prSet/>
      <dgm:spPr/>
      <dgm:t>
        <a:bodyPr/>
        <a:lstStyle/>
        <a:p>
          <a:endParaRPr lang="en-US"/>
        </a:p>
      </dgm:t>
    </dgm:pt>
    <dgm:pt modelId="{34E1DA2C-ACC3-45B0-9204-CF641AA4DA77}" type="sibTrans" cxnId="{52D4B520-62C3-48C9-A157-B58760E5102E}">
      <dgm:prSet/>
      <dgm:spPr/>
      <dgm:t>
        <a:bodyPr/>
        <a:lstStyle/>
        <a:p>
          <a:endParaRPr lang="en-US"/>
        </a:p>
      </dgm:t>
    </dgm:pt>
    <dgm:pt modelId="{F8D19DC9-71CE-4498-BEF5-0563EEC878A2}">
      <dgm:prSet phldrT="[Text]"/>
      <dgm:spPr/>
      <dgm:t>
        <a:bodyPr/>
        <a:lstStyle/>
        <a:p>
          <a:r>
            <a:rPr lang="en-US" dirty="0"/>
            <a:t>Graphical method</a:t>
          </a:r>
        </a:p>
      </dgm:t>
    </dgm:pt>
    <dgm:pt modelId="{74D49EF2-246F-42F4-AD08-B77AF58A9A9E}" type="parTrans" cxnId="{8844A354-8F4A-4B55-BE81-DEEE9BE214F9}">
      <dgm:prSet/>
      <dgm:spPr/>
      <dgm:t>
        <a:bodyPr/>
        <a:lstStyle/>
        <a:p>
          <a:endParaRPr lang="en-US"/>
        </a:p>
      </dgm:t>
    </dgm:pt>
    <dgm:pt modelId="{9A35DFC1-5F02-4B4C-BB8B-710043EB91DA}" type="sibTrans" cxnId="{8844A354-8F4A-4B55-BE81-DEEE9BE214F9}">
      <dgm:prSet/>
      <dgm:spPr/>
      <dgm:t>
        <a:bodyPr/>
        <a:lstStyle/>
        <a:p>
          <a:endParaRPr lang="en-US"/>
        </a:p>
      </dgm:t>
    </dgm:pt>
    <dgm:pt modelId="{0F36DF4D-EC5C-4432-BC9B-AC594CDDF8CB}" type="pres">
      <dgm:prSet presAssocID="{87D4C66E-6E3E-4B4D-9434-9A910A9EF092}" presName="linearFlow" presStyleCnt="0">
        <dgm:presLayoutVars>
          <dgm:dir/>
          <dgm:resizeHandles val="exact"/>
        </dgm:presLayoutVars>
      </dgm:prSet>
      <dgm:spPr/>
    </dgm:pt>
    <dgm:pt modelId="{0B08C369-0149-488C-A12A-6D0AF0C938C1}" type="pres">
      <dgm:prSet presAssocID="{2F9B40D7-E2C9-4350-AE8D-EBEC635B74C0}" presName="composite" presStyleCnt="0"/>
      <dgm:spPr/>
    </dgm:pt>
    <dgm:pt modelId="{2CC8B946-D0C8-4483-B8D7-0117420ED10A}" type="pres">
      <dgm:prSet presAssocID="{2F9B40D7-E2C9-4350-AE8D-EBEC635B74C0}" presName="imgShp" presStyleLbl="fgImgPlace1" presStyleIdx="0" presStyleCnt="2"/>
      <dgm:spPr/>
    </dgm:pt>
    <dgm:pt modelId="{42D1B72E-1303-48D7-B1F3-76BCF8BC5369}" type="pres">
      <dgm:prSet presAssocID="{2F9B40D7-E2C9-4350-AE8D-EBEC635B74C0}" presName="txShp" presStyleLbl="node1" presStyleIdx="0" presStyleCnt="2">
        <dgm:presLayoutVars>
          <dgm:bulletEnabled val="1"/>
        </dgm:presLayoutVars>
      </dgm:prSet>
      <dgm:spPr/>
    </dgm:pt>
    <dgm:pt modelId="{CDA13314-299C-41CC-816D-3F34DB042F09}" type="pres">
      <dgm:prSet presAssocID="{34E1DA2C-ACC3-45B0-9204-CF641AA4DA77}" presName="spacing" presStyleCnt="0"/>
      <dgm:spPr/>
    </dgm:pt>
    <dgm:pt modelId="{5A2F272B-7EC9-4646-AE0D-4A85EEB8D6B2}" type="pres">
      <dgm:prSet presAssocID="{F8D19DC9-71CE-4498-BEF5-0563EEC878A2}" presName="composite" presStyleCnt="0"/>
      <dgm:spPr/>
    </dgm:pt>
    <dgm:pt modelId="{646CB989-FB09-4C09-B197-CDE5A724C7F2}" type="pres">
      <dgm:prSet presAssocID="{F8D19DC9-71CE-4498-BEF5-0563EEC878A2}" presName="imgShp" presStyleLbl="fgImgPlace1" presStyleIdx="1" presStyleCnt="2"/>
      <dgm:spPr/>
    </dgm:pt>
    <dgm:pt modelId="{4570D6D3-1188-4B33-A3E4-4CFC1096B733}" type="pres">
      <dgm:prSet presAssocID="{F8D19DC9-71CE-4498-BEF5-0563EEC878A2}" presName="txShp" presStyleLbl="node1" presStyleIdx="1" presStyleCnt="2">
        <dgm:presLayoutVars>
          <dgm:bulletEnabled val="1"/>
        </dgm:presLayoutVars>
      </dgm:prSet>
      <dgm:spPr/>
    </dgm:pt>
  </dgm:ptLst>
  <dgm:cxnLst>
    <dgm:cxn modelId="{52D4B520-62C3-48C9-A157-B58760E5102E}" srcId="{87D4C66E-6E3E-4B4D-9434-9A910A9EF092}" destId="{2F9B40D7-E2C9-4350-AE8D-EBEC635B74C0}" srcOrd="0" destOrd="0" parTransId="{F3EBB6F1-EEAB-4992-9953-68A765E77AD3}" sibTransId="{34E1DA2C-ACC3-45B0-9204-CF641AA4DA77}"/>
    <dgm:cxn modelId="{58D66D40-FA30-4C37-952E-B9B5E4904D01}" type="presOf" srcId="{87D4C66E-6E3E-4B4D-9434-9A910A9EF092}" destId="{0F36DF4D-EC5C-4432-BC9B-AC594CDDF8CB}" srcOrd="0" destOrd="0" presId="urn:microsoft.com/office/officeart/2005/8/layout/vList3"/>
    <dgm:cxn modelId="{477E6D6F-F295-4498-A40A-41E039028F99}" type="presOf" srcId="{2F9B40D7-E2C9-4350-AE8D-EBEC635B74C0}" destId="{42D1B72E-1303-48D7-B1F3-76BCF8BC5369}" srcOrd="0" destOrd="0" presId="urn:microsoft.com/office/officeart/2005/8/layout/vList3"/>
    <dgm:cxn modelId="{8844A354-8F4A-4B55-BE81-DEEE9BE214F9}" srcId="{87D4C66E-6E3E-4B4D-9434-9A910A9EF092}" destId="{F8D19DC9-71CE-4498-BEF5-0563EEC878A2}" srcOrd="1" destOrd="0" parTransId="{74D49EF2-246F-42F4-AD08-B77AF58A9A9E}" sibTransId="{9A35DFC1-5F02-4B4C-BB8B-710043EB91DA}"/>
    <dgm:cxn modelId="{45A1A7A1-98B8-448E-894C-621BBBC60786}" type="presOf" srcId="{F8D19DC9-71CE-4498-BEF5-0563EEC878A2}" destId="{4570D6D3-1188-4B33-A3E4-4CFC1096B733}" srcOrd="0" destOrd="0" presId="urn:microsoft.com/office/officeart/2005/8/layout/vList3"/>
    <dgm:cxn modelId="{8DDE455D-598E-4E88-B9EB-8A3CB59C8030}" type="presParOf" srcId="{0F36DF4D-EC5C-4432-BC9B-AC594CDDF8CB}" destId="{0B08C369-0149-488C-A12A-6D0AF0C938C1}" srcOrd="0" destOrd="0" presId="urn:microsoft.com/office/officeart/2005/8/layout/vList3"/>
    <dgm:cxn modelId="{B8723891-7AE1-4A6A-B255-F45C07D53C72}" type="presParOf" srcId="{0B08C369-0149-488C-A12A-6D0AF0C938C1}" destId="{2CC8B946-D0C8-4483-B8D7-0117420ED10A}" srcOrd="0" destOrd="0" presId="urn:microsoft.com/office/officeart/2005/8/layout/vList3"/>
    <dgm:cxn modelId="{500B35C6-ECE3-4715-9409-B8DFB1215C7C}" type="presParOf" srcId="{0B08C369-0149-488C-A12A-6D0AF0C938C1}" destId="{42D1B72E-1303-48D7-B1F3-76BCF8BC5369}" srcOrd="1" destOrd="0" presId="urn:microsoft.com/office/officeart/2005/8/layout/vList3"/>
    <dgm:cxn modelId="{9CCBF147-B508-4B5B-98D2-310E6977D612}" type="presParOf" srcId="{0F36DF4D-EC5C-4432-BC9B-AC594CDDF8CB}" destId="{CDA13314-299C-41CC-816D-3F34DB042F09}" srcOrd="1" destOrd="0" presId="urn:microsoft.com/office/officeart/2005/8/layout/vList3"/>
    <dgm:cxn modelId="{75852E8F-1FCB-45F5-8F69-893F453BAA5C}" type="presParOf" srcId="{0F36DF4D-EC5C-4432-BC9B-AC594CDDF8CB}" destId="{5A2F272B-7EC9-4646-AE0D-4A85EEB8D6B2}" srcOrd="2" destOrd="0" presId="urn:microsoft.com/office/officeart/2005/8/layout/vList3"/>
    <dgm:cxn modelId="{1A3D24D2-782D-4A15-AA86-C0E016879816}" type="presParOf" srcId="{5A2F272B-7EC9-4646-AE0D-4A85EEB8D6B2}" destId="{646CB989-FB09-4C09-B197-CDE5A724C7F2}" srcOrd="0" destOrd="0" presId="urn:microsoft.com/office/officeart/2005/8/layout/vList3"/>
    <dgm:cxn modelId="{9C754087-2845-41B6-A5E5-EAF620B30D3B}" type="presParOf" srcId="{5A2F272B-7EC9-4646-AE0D-4A85EEB8D6B2}" destId="{4570D6D3-1188-4B33-A3E4-4CFC1096B7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4C66E-6E3E-4B4D-9434-9A910A9EF092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2F9B40D7-E2C9-4350-AE8D-EBEC635B74C0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Least square method</a:t>
          </a:r>
        </a:p>
      </dgm:t>
    </dgm:pt>
    <dgm:pt modelId="{F3EBB6F1-EEAB-4992-9953-68A765E77AD3}" type="parTrans" cxnId="{52D4B520-62C3-48C9-A157-B58760E5102E}">
      <dgm:prSet/>
      <dgm:spPr/>
      <dgm:t>
        <a:bodyPr/>
        <a:lstStyle/>
        <a:p>
          <a:endParaRPr lang="en-US"/>
        </a:p>
      </dgm:t>
    </dgm:pt>
    <dgm:pt modelId="{34E1DA2C-ACC3-45B0-9204-CF641AA4DA77}" type="sibTrans" cxnId="{52D4B520-62C3-48C9-A157-B58760E5102E}">
      <dgm:prSet/>
      <dgm:spPr/>
      <dgm:t>
        <a:bodyPr/>
        <a:lstStyle/>
        <a:p>
          <a:endParaRPr lang="en-US"/>
        </a:p>
      </dgm:t>
    </dgm:pt>
    <dgm:pt modelId="{F8D19DC9-71CE-4498-BEF5-0563EEC878A2}">
      <dgm:prSet phldrT="[Text]"/>
      <dgm:spPr/>
      <dgm:t>
        <a:bodyPr/>
        <a:lstStyle/>
        <a:p>
          <a:r>
            <a:rPr lang="en-US" dirty="0"/>
            <a:t>Graphical method</a:t>
          </a:r>
        </a:p>
      </dgm:t>
    </dgm:pt>
    <dgm:pt modelId="{74D49EF2-246F-42F4-AD08-B77AF58A9A9E}" type="parTrans" cxnId="{8844A354-8F4A-4B55-BE81-DEEE9BE214F9}">
      <dgm:prSet/>
      <dgm:spPr/>
      <dgm:t>
        <a:bodyPr/>
        <a:lstStyle/>
        <a:p>
          <a:endParaRPr lang="en-US"/>
        </a:p>
      </dgm:t>
    </dgm:pt>
    <dgm:pt modelId="{9A35DFC1-5F02-4B4C-BB8B-710043EB91DA}" type="sibTrans" cxnId="{8844A354-8F4A-4B55-BE81-DEEE9BE214F9}">
      <dgm:prSet/>
      <dgm:spPr/>
      <dgm:t>
        <a:bodyPr/>
        <a:lstStyle/>
        <a:p>
          <a:endParaRPr lang="en-US"/>
        </a:p>
      </dgm:t>
    </dgm:pt>
    <dgm:pt modelId="{0F36DF4D-EC5C-4432-BC9B-AC594CDDF8CB}" type="pres">
      <dgm:prSet presAssocID="{87D4C66E-6E3E-4B4D-9434-9A910A9EF092}" presName="linearFlow" presStyleCnt="0">
        <dgm:presLayoutVars>
          <dgm:dir/>
          <dgm:resizeHandles val="exact"/>
        </dgm:presLayoutVars>
      </dgm:prSet>
      <dgm:spPr/>
    </dgm:pt>
    <dgm:pt modelId="{0B08C369-0149-488C-A12A-6D0AF0C938C1}" type="pres">
      <dgm:prSet presAssocID="{2F9B40D7-E2C9-4350-AE8D-EBEC635B74C0}" presName="composite" presStyleCnt="0"/>
      <dgm:spPr/>
    </dgm:pt>
    <dgm:pt modelId="{2CC8B946-D0C8-4483-B8D7-0117420ED10A}" type="pres">
      <dgm:prSet presAssocID="{2F9B40D7-E2C9-4350-AE8D-EBEC635B74C0}" presName="imgShp" presStyleLbl="fgImgPlace1" presStyleIdx="0" presStyleCnt="2"/>
      <dgm:spPr/>
    </dgm:pt>
    <dgm:pt modelId="{42D1B72E-1303-48D7-B1F3-76BCF8BC5369}" type="pres">
      <dgm:prSet presAssocID="{2F9B40D7-E2C9-4350-AE8D-EBEC635B74C0}" presName="txShp" presStyleLbl="node1" presStyleIdx="0" presStyleCnt="2">
        <dgm:presLayoutVars>
          <dgm:bulletEnabled val="1"/>
        </dgm:presLayoutVars>
      </dgm:prSet>
      <dgm:spPr/>
    </dgm:pt>
    <dgm:pt modelId="{CDA13314-299C-41CC-816D-3F34DB042F09}" type="pres">
      <dgm:prSet presAssocID="{34E1DA2C-ACC3-45B0-9204-CF641AA4DA77}" presName="spacing" presStyleCnt="0"/>
      <dgm:spPr/>
    </dgm:pt>
    <dgm:pt modelId="{5A2F272B-7EC9-4646-AE0D-4A85EEB8D6B2}" type="pres">
      <dgm:prSet presAssocID="{F8D19DC9-71CE-4498-BEF5-0563EEC878A2}" presName="composite" presStyleCnt="0"/>
      <dgm:spPr/>
    </dgm:pt>
    <dgm:pt modelId="{646CB989-FB09-4C09-B197-CDE5A724C7F2}" type="pres">
      <dgm:prSet presAssocID="{F8D19DC9-71CE-4498-BEF5-0563EEC878A2}" presName="imgShp" presStyleLbl="fgImgPlace1" presStyleIdx="1" presStyleCnt="2"/>
      <dgm:spPr/>
    </dgm:pt>
    <dgm:pt modelId="{4570D6D3-1188-4B33-A3E4-4CFC1096B733}" type="pres">
      <dgm:prSet presAssocID="{F8D19DC9-71CE-4498-BEF5-0563EEC878A2}" presName="txShp" presStyleLbl="node1" presStyleIdx="1" presStyleCnt="2">
        <dgm:presLayoutVars>
          <dgm:bulletEnabled val="1"/>
        </dgm:presLayoutVars>
      </dgm:prSet>
      <dgm:spPr/>
    </dgm:pt>
  </dgm:ptLst>
  <dgm:cxnLst>
    <dgm:cxn modelId="{52D4B520-62C3-48C9-A157-B58760E5102E}" srcId="{87D4C66E-6E3E-4B4D-9434-9A910A9EF092}" destId="{2F9B40D7-E2C9-4350-AE8D-EBEC635B74C0}" srcOrd="0" destOrd="0" parTransId="{F3EBB6F1-EEAB-4992-9953-68A765E77AD3}" sibTransId="{34E1DA2C-ACC3-45B0-9204-CF641AA4DA77}"/>
    <dgm:cxn modelId="{58D66D40-FA30-4C37-952E-B9B5E4904D01}" type="presOf" srcId="{87D4C66E-6E3E-4B4D-9434-9A910A9EF092}" destId="{0F36DF4D-EC5C-4432-BC9B-AC594CDDF8CB}" srcOrd="0" destOrd="0" presId="urn:microsoft.com/office/officeart/2005/8/layout/vList3"/>
    <dgm:cxn modelId="{477E6D6F-F295-4498-A40A-41E039028F99}" type="presOf" srcId="{2F9B40D7-E2C9-4350-AE8D-EBEC635B74C0}" destId="{42D1B72E-1303-48D7-B1F3-76BCF8BC5369}" srcOrd="0" destOrd="0" presId="urn:microsoft.com/office/officeart/2005/8/layout/vList3"/>
    <dgm:cxn modelId="{8844A354-8F4A-4B55-BE81-DEEE9BE214F9}" srcId="{87D4C66E-6E3E-4B4D-9434-9A910A9EF092}" destId="{F8D19DC9-71CE-4498-BEF5-0563EEC878A2}" srcOrd="1" destOrd="0" parTransId="{74D49EF2-246F-42F4-AD08-B77AF58A9A9E}" sibTransId="{9A35DFC1-5F02-4B4C-BB8B-710043EB91DA}"/>
    <dgm:cxn modelId="{45A1A7A1-98B8-448E-894C-621BBBC60786}" type="presOf" srcId="{F8D19DC9-71CE-4498-BEF5-0563EEC878A2}" destId="{4570D6D3-1188-4B33-A3E4-4CFC1096B733}" srcOrd="0" destOrd="0" presId="urn:microsoft.com/office/officeart/2005/8/layout/vList3"/>
    <dgm:cxn modelId="{8DDE455D-598E-4E88-B9EB-8A3CB59C8030}" type="presParOf" srcId="{0F36DF4D-EC5C-4432-BC9B-AC594CDDF8CB}" destId="{0B08C369-0149-488C-A12A-6D0AF0C938C1}" srcOrd="0" destOrd="0" presId="urn:microsoft.com/office/officeart/2005/8/layout/vList3"/>
    <dgm:cxn modelId="{B8723891-7AE1-4A6A-B255-F45C07D53C72}" type="presParOf" srcId="{0B08C369-0149-488C-A12A-6D0AF0C938C1}" destId="{2CC8B946-D0C8-4483-B8D7-0117420ED10A}" srcOrd="0" destOrd="0" presId="urn:microsoft.com/office/officeart/2005/8/layout/vList3"/>
    <dgm:cxn modelId="{500B35C6-ECE3-4715-9409-B8DFB1215C7C}" type="presParOf" srcId="{0B08C369-0149-488C-A12A-6D0AF0C938C1}" destId="{42D1B72E-1303-48D7-B1F3-76BCF8BC5369}" srcOrd="1" destOrd="0" presId="urn:microsoft.com/office/officeart/2005/8/layout/vList3"/>
    <dgm:cxn modelId="{9CCBF147-B508-4B5B-98D2-310E6977D612}" type="presParOf" srcId="{0F36DF4D-EC5C-4432-BC9B-AC594CDDF8CB}" destId="{CDA13314-299C-41CC-816D-3F34DB042F09}" srcOrd="1" destOrd="0" presId="urn:microsoft.com/office/officeart/2005/8/layout/vList3"/>
    <dgm:cxn modelId="{75852E8F-1FCB-45F5-8F69-893F453BAA5C}" type="presParOf" srcId="{0F36DF4D-EC5C-4432-BC9B-AC594CDDF8CB}" destId="{5A2F272B-7EC9-4646-AE0D-4A85EEB8D6B2}" srcOrd="2" destOrd="0" presId="urn:microsoft.com/office/officeart/2005/8/layout/vList3"/>
    <dgm:cxn modelId="{1A3D24D2-782D-4A15-AA86-C0E016879816}" type="presParOf" srcId="{5A2F272B-7EC9-4646-AE0D-4A85EEB8D6B2}" destId="{646CB989-FB09-4C09-B197-CDE5A724C7F2}" srcOrd="0" destOrd="0" presId="urn:microsoft.com/office/officeart/2005/8/layout/vList3"/>
    <dgm:cxn modelId="{9C754087-2845-41B6-A5E5-EAF620B30D3B}" type="presParOf" srcId="{5A2F272B-7EC9-4646-AE0D-4A85EEB8D6B2}" destId="{4570D6D3-1188-4B33-A3E4-4CFC1096B7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highlight>
                <a:srgbClr val="FFFF00"/>
              </a:highlight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1B72E-1303-48D7-B1F3-76BCF8BC5369}">
      <dsp:nvSpPr>
        <dsp:cNvPr id="0" name=""/>
        <dsp:cNvSpPr/>
      </dsp:nvSpPr>
      <dsp:spPr>
        <a:xfrm rot="10800000">
          <a:off x="1799495" y="343"/>
          <a:ext cx="5903654" cy="124993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188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Least square method</a:t>
          </a:r>
        </a:p>
      </dsp:txBody>
      <dsp:txXfrm rot="10800000">
        <a:off x="2111980" y="343"/>
        <a:ext cx="5591169" cy="1249939"/>
      </dsp:txXfrm>
    </dsp:sp>
    <dsp:sp modelId="{2CC8B946-D0C8-4483-B8D7-0117420ED10A}">
      <dsp:nvSpPr>
        <dsp:cNvPr id="0" name=""/>
        <dsp:cNvSpPr/>
      </dsp:nvSpPr>
      <dsp:spPr>
        <a:xfrm>
          <a:off x="1174525" y="343"/>
          <a:ext cx="1249939" cy="124993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0D6D3-1188-4B33-A3E4-4CFC1096B733}">
      <dsp:nvSpPr>
        <dsp:cNvPr id="0" name=""/>
        <dsp:cNvSpPr/>
      </dsp:nvSpPr>
      <dsp:spPr>
        <a:xfrm rot="10800000">
          <a:off x="1799495" y="1562767"/>
          <a:ext cx="5903654" cy="124993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188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Graphical method</a:t>
          </a:r>
        </a:p>
      </dsp:txBody>
      <dsp:txXfrm rot="10800000">
        <a:off x="2111980" y="1562767"/>
        <a:ext cx="5591169" cy="1249939"/>
      </dsp:txXfrm>
    </dsp:sp>
    <dsp:sp modelId="{646CB989-FB09-4C09-B197-CDE5A724C7F2}">
      <dsp:nvSpPr>
        <dsp:cNvPr id="0" name=""/>
        <dsp:cNvSpPr/>
      </dsp:nvSpPr>
      <dsp:spPr>
        <a:xfrm>
          <a:off x="1174525" y="1562767"/>
          <a:ext cx="1249939" cy="124993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1B72E-1303-48D7-B1F3-76BCF8BC5369}">
      <dsp:nvSpPr>
        <dsp:cNvPr id="0" name=""/>
        <dsp:cNvSpPr/>
      </dsp:nvSpPr>
      <dsp:spPr>
        <a:xfrm rot="10800000">
          <a:off x="1799495" y="343"/>
          <a:ext cx="5903654" cy="124993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188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ighlight>
                <a:srgbClr val="FFFF00"/>
              </a:highlight>
            </a:rPr>
            <a:t>Least square method</a:t>
          </a:r>
        </a:p>
      </dsp:txBody>
      <dsp:txXfrm rot="10800000">
        <a:off x="2111980" y="343"/>
        <a:ext cx="5591169" cy="1249939"/>
      </dsp:txXfrm>
    </dsp:sp>
    <dsp:sp modelId="{2CC8B946-D0C8-4483-B8D7-0117420ED10A}">
      <dsp:nvSpPr>
        <dsp:cNvPr id="0" name=""/>
        <dsp:cNvSpPr/>
      </dsp:nvSpPr>
      <dsp:spPr>
        <a:xfrm>
          <a:off x="1174525" y="343"/>
          <a:ext cx="1249939" cy="124993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0D6D3-1188-4B33-A3E4-4CFC1096B733}">
      <dsp:nvSpPr>
        <dsp:cNvPr id="0" name=""/>
        <dsp:cNvSpPr/>
      </dsp:nvSpPr>
      <dsp:spPr>
        <a:xfrm rot="10800000">
          <a:off x="1799495" y="1562767"/>
          <a:ext cx="5903654" cy="124993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188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Graphical method</a:t>
          </a:r>
        </a:p>
      </dsp:txBody>
      <dsp:txXfrm rot="10800000">
        <a:off x="2111980" y="1562767"/>
        <a:ext cx="5591169" cy="1249939"/>
      </dsp:txXfrm>
    </dsp:sp>
    <dsp:sp modelId="{646CB989-FB09-4C09-B197-CDE5A724C7F2}">
      <dsp:nvSpPr>
        <dsp:cNvPr id="0" name=""/>
        <dsp:cNvSpPr/>
      </dsp:nvSpPr>
      <dsp:spPr>
        <a:xfrm>
          <a:off x="1174525" y="1562767"/>
          <a:ext cx="1249939" cy="124993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997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92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Expressed this relationship as a mathematical form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176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8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176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176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3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176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highlight>
                  <a:srgbClr val="FFFF00"/>
                </a:highlight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176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7D34CB-8251-FA75-CD87-5121B05DE5D9}"/>
                  </a:ext>
                </a:extLst>
              </p:cNvPr>
              <p:cNvSpPr txBox="1"/>
              <p:nvPr/>
            </p:nvSpPr>
            <p:spPr>
              <a:xfrm>
                <a:off x="4933950" y="6378660"/>
                <a:ext cx="9144000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7D34CB-8251-FA75-CD87-5121B05DE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0" y="637866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l="-1528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6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17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Estimating regression parameters: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ADCB56-BE8E-0231-780A-746581927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945859"/>
              </p:ext>
            </p:extLst>
          </p:nvPr>
        </p:nvGraphicFramePr>
        <p:xfrm>
          <a:off x="3638174" y="3213359"/>
          <a:ext cx="8877676" cy="281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Estimating regression parameters: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ADCB56-BE8E-0231-780A-746581927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674203"/>
              </p:ext>
            </p:extLst>
          </p:nvPr>
        </p:nvGraphicFramePr>
        <p:xfrm>
          <a:off x="3638174" y="3213359"/>
          <a:ext cx="8877676" cy="281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2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F9656-D5D3-F3DD-0930-CA70A235BCB4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F9656-D5D3-F3DD-0930-CA70A235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Cause and effect relationship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164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B16E03-E096-21EC-C01F-F1D43FB9657E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B16E03-E096-21EC-C01F-F1D43FB9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81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7462434" y="4619884"/>
                <a:ext cx="4881966" cy="87107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34" y="4619884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7462434" y="4619884"/>
                <a:ext cx="4881966" cy="16097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pPr/>
                <a:r>
                  <a:rPr lang="en-US" sz="4800" dirty="0"/>
                  <a:t>Fitted model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34" y="4619884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479" b="-18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108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2039600" y="2782212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0" y="2782212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2E4DC-60E1-BBC0-A847-324F96F7E7B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3011101"/>
              </p:ext>
            </p:extLst>
          </p:nvPr>
        </p:nvGraphicFramePr>
        <p:xfrm>
          <a:off x="1096963" y="2840038"/>
          <a:ext cx="12436472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364767512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416342658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305045236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740825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16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2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91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85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9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08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852539743"/>
                  </p:ext>
                </p:extLst>
              </p:nvPr>
            </p:nvGraphicFramePr>
            <p:xfrm>
              <a:off x="1096963" y="2840038"/>
              <a:ext cx="12436472" cy="252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852539743"/>
                  </p:ext>
                </p:extLst>
              </p:nvPr>
            </p:nvGraphicFramePr>
            <p:xfrm>
              <a:off x="1096963" y="2840038"/>
              <a:ext cx="12436472" cy="252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737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028790025"/>
                  </p:ext>
                </p:extLst>
              </p:nvPr>
            </p:nvGraphicFramePr>
            <p:xfrm>
              <a:off x="1096963" y="2840038"/>
              <a:ext cx="12436472" cy="252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028790025"/>
                  </p:ext>
                </p:extLst>
              </p:nvPr>
            </p:nvGraphicFramePr>
            <p:xfrm>
              <a:off x="1096963" y="2840038"/>
              <a:ext cx="12436472" cy="252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2BB7BB2-CFDA-3607-8FCF-3B1839F9DE57}"/>
              </a:ext>
            </a:extLst>
          </p:cNvPr>
          <p:cNvSpPr/>
          <p:nvPr/>
        </p:nvSpPr>
        <p:spPr>
          <a:xfrm>
            <a:off x="2343150" y="2476500"/>
            <a:ext cx="590550" cy="2628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20533700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20533700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109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636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84687036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84687036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696" r="-200588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109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2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Casual variables vs Affected variables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941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779555623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779555623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696" r="-200588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109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CDD7188-7427-4C3A-D2A9-6E781FB926E5}"/>
              </a:ext>
            </a:extLst>
          </p:cNvPr>
          <p:cNvSpPr/>
          <p:nvPr/>
        </p:nvSpPr>
        <p:spPr>
          <a:xfrm>
            <a:off x="5276850" y="2438400"/>
            <a:ext cx="895350" cy="2991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363916653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363916653"/>
                  </p:ext>
                </p:extLst>
              </p:nvPr>
            </p:nvGraphicFramePr>
            <p:xfrm>
              <a:off x="1096963" y="2840038"/>
              <a:ext cx="12436472" cy="2991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696" r="-300000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696" r="-200588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109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109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50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458236322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458236322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589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0FFEBA5-5658-5F64-AC53-1DBF69C90E8E}"/>
              </a:ext>
            </a:extLst>
          </p:cNvPr>
          <p:cNvSpPr/>
          <p:nvPr/>
        </p:nvSpPr>
        <p:spPr>
          <a:xfrm>
            <a:off x="8515350" y="2571750"/>
            <a:ext cx="74295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709075477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709075477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443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18961713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18961713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032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714636668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714636668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CAC59AF-9008-AD4B-F0EB-DE4FC80E1164}"/>
              </a:ext>
            </a:extLst>
          </p:cNvPr>
          <p:cNvSpPr/>
          <p:nvPr/>
        </p:nvSpPr>
        <p:spPr>
          <a:xfrm>
            <a:off x="11506200" y="2305050"/>
            <a:ext cx="952500" cy="300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0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753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Casual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2CDD0A-6359-7C4D-C5DC-DF4650E7B143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2CDD0A-6359-7C4D-C5DC-DF4650E7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2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470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</a:t>
                </a:r>
                <a:r>
                  <a:rPr lang="en-US" sz="2400" b="1" dirty="0">
                    <a:highlight>
                      <a:srgbClr val="FFFF00"/>
                    </a:highlight>
                  </a:rPr>
                  <a:t>advertising cost</a:t>
                </a:r>
                <a:r>
                  <a:rPr lang="en-US" sz="2400" b="1" dirty="0"/>
                  <a:t>, the average sales revenue will increase $2.2 million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6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</a:t>
                </a:r>
                <a:r>
                  <a:rPr lang="en-US" sz="2400" b="1" dirty="0">
                    <a:highlight>
                      <a:srgbClr val="FFFF00"/>
                    </a:highlight>
                  </a:rPr>
                  <a:t>average sales revenue</a:t>
                </a:r>
                <a:r>
                  <a:rPr lang="en-US" sz="2400" b="1" dirty="0"/>
                  <a:t> will increase $2.2 million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08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</a:t>
                </a:r>
                <a:r>
                  <a:rPr lang="en-US" sz="2400" b="1" dirty="0">
                    <a:highlight>
                      <a:srgbClr val="FFFF00"/>
                    </a:highlight>
                  </a:rPr>
                  <a:t>will increase </a:t>
                </a:r>
                <a:r>
                  <a:rPr lang="en-US" sz="2400" b="1" dirty="0"/>
                  <a:t>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C4C8F2-845E-4B1D-4C85-037D0D34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06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Casual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independent variables; affected variables as </a:t>
            </a:r>
            <a:r>
              <a:rPr lang="en-US" sz="3200" dirty="0">
                <a:highlight>
                  <a:srgbClr val="FFFF00"/>
                </a:highlight>
              </a:rPr>
              <a:t>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84526813"/>
              </p:ext>
            </p:extLst>
          </p:nvPr>
        </p:nvGraphicFramePr>
        <p:xfrm>
          <a:off x="1721616" y="2362959"/>
          <a:ext cx="111871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584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5593584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513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17813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358641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358641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681</TotalTime>
  <Words>2007</Words>
  <Application>Microsoft Office PowerPoint</Application>
  <PresentationFormat>Custom</PresentationFormat>
  <Paragraphs>496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664</cp:revision>
  <dcterms:created xsi:type="dcterms:W3CDTF">2023-10-05T14:06:45Z</dcterms:created>
  <dcterms:modified xsi:type="dcterms:W3CDTF">2023-10-22T12:41:40Z</dcterms:modified>
</cp:coreProperties>
</file>