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314" r:id="rId4"/>
    <p:sldId id="317" r:id="rId5"/>
    <p:sldId id="318" r:id="rId6"/>
    <p:sldId id="320" r:id="rId7"/>
    <p:sldId id="319" r:id="rId8"/>
    <p:sldId id="322" r:id="rId9"/>
    <p:sldId id="323" r:id="rId10"/>
    <p:sldId id="324" r:id="rId11"/>
    <p:sldId id="325" r:id="rId12"/>
    <p:sldId id="326" r:id="rId13"/>
    <p:sldId id="328" r:id="rId14"/>
    <p:sldId id="327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50" r:id="rId33"/>
    <p:sldId id="347" r:id="rId34"/>
    <p:sldId id="351" r:id="rId35"/>
    <p:sldId id="349" r:id="rId36"/>
    <p:sldId id="355" r:id="rId37"/>
    <p:sldId id="353" r:id="rId38"/>
    <p:sldId id="356" r:id="rId39"/>
    <p:sldId id="361" r:id="rId40"/>
    <p:sldId id="357" r:id="rId41"/>
    <p:sldId id="359" r:id="rId42"/>
    <p:sldId id="358" r:id="rId43"/>
    <p:sldId id="360" r:id="rId44"/>
    <p:sldId id="362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63" r:id="rId5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517B5-5B81-41B5-A13C-8E5674F5321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ADCF04-25FD-4390-BA6A-5C1BAFE8140A}">
      <dgm:prSet phldrT="[Text]"/>
      <dgm:spPr/>
      <dgm:t>
        <a:bodyPr/>
        <a:lstStyle/>
        <a:p>
          <a:r>
            <a:rPr lang="en-US" dirty="0"/>
            <a:t>Measures of Dispersion</a:t>
          </a:r>
        </a:p>
      </dgm:t>
    </dgm:pt>
    <dgm:pt modelId="{BDDF42F2-216D-4B6F-9627-6D31533D748D}" type="parTrans" cxnId="{057D0035-7A40-44E4-9A5A-A2685ED5B361}">
      <dgm:prSet/>
      <dgm:spPr/>
      <dgm:t>
        <a:bodyPr/>
        <a:lstStyle/>
        <a:p>
          <a:endParaRPr lang="en-US"/>
        </a:p>
      </dgm:t>
    </dgm:pt>
    <dgm:pt modelId="{795A7851-EB1E-4AEB-B0D6-F599399DBC1F}" type="sibTrans" cxnId="{057D0035-7A40-44E4-9A5A-A2685ED5B361}">
      <dgm:prSet/>
      <dgm:spPr/>
      <dgm:t>
        <a:bodyPr/>
        <a:lstStyle/>
        <a:p>
          <a:endParaRPr lang="en-US"/>
        </a:p>
      </dgm:t>
    </dgm:pt>
    <dgm:pt modelId="{8527DF22-7DD5-4667-85B8-9E11465FE5F0}">
      <dgm:prSet phldrT="[Text]"/>
      <dgm:spPr/>
      <dgm:t>
        <a:bodyPr/>
        <a:lstStyle/>
        <a:p>
          <a:endParaRPr lang="en-US" dirty="0"/>
        </a:p>
      </dgm:t>
    </dgm:pt>
    <dgm:pt modelId="{DC1325EB-B08F-4707-9C1E-8B03656B69E1}" type="parTrans" cxnId="{2D42269D-C492-4913-B869-5C700761E4EF}">
      <dgm:prSet/>
      <dgm:spPr/>
      <dgm:t>
        <a:bodyPr/>
        <a:lstStyle/>
        <a:p>
          <a:endParaRPr lang="en-US"/>
        </a:p>
      </dgm:t>
    </dgm:pt>
    <dgm:pt modelId="{FF9D311F-0D60-48BD-B996-5A7AF93A733E}" type="sibTrans" cxnId="{2D42269D-C492-4913-B869-5C700761E4EF}">
      <dgm:prSet/>
      <dgm:spPr/>
      <dgm:t>
        <a:bodyPr/>
        <a:lstStyle/>
        <a:p>
          <a:endParaRPr lang="en-US"/>
        </a:p>
      </dgm:t>
    </dgm:pt>
    <dgm:pt modelId="{8EE3305D-6F47-4BCB-B3BD-1A44F3E621A5}">
      <dgm:prSet phldrT="[Text]"/>
      <dgm:spPr/>
      <dgm:t>
        <a:bodyPr/>
        <a:lstStyle/>
        <a:p>
          <a:endParaRPr lang="en-US" dirty="0"/>
        </a:p>
      </dgm:t>
    </dgm:pt>
    <dgm:pt modelId="{29B4C213-F522-45E4-84D1-F2E054C03B17}" type="parTrans" cxnId="{21254EDF-9C80-4854-B896-5C541E131A06}">
      <dgm:prSet/>
      <dgm:spPr/>
      <dgm:t>
        <a:bodyPr/>
        <a:lstStyle/>
        <a:p>
          <a:endParaRPr lang="en-US"/>
        </a:p>
      </dgm:t>
    </dgm:pt>
    <dgm:pt modelId="{0740BBED-A729-4030-B674-1E793861B474}" type="sibTrans" cxnId="{21254EDF-9C80-4854-B896-5C541E131A06}">
      <dgm:prSet/>
      <dgm:spPr/>
      <dgm:t>
        <a:bodyPr/>
        <a:lstStyle/>
        <a:p>
          <a:endParaRPr lang="en-US"/>
        </a:p>
      </dgm:t>
    </dgm:pt>
    <dgm:pt modelId="{D78787A6-B076-4DAC-8C27-F95EF4B1567C}" type="pres">
      <dgm:prSet presAssocID="{85C517B5-5B81-41B5-A13C-8E5674F532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CA3A3C-CFEB-4572-81C8-E563C3D20D40}" type="pres">
      <dgm:prSet presAssocID="{B3ADCF04-25FD-4390-BA6A-5C1BAFE8140A}" presName="root1" presStyleCnt="0"/>
      <dgm:spPr/>
    </dgm:pt>
    <dgm:pt modelId="{19303BC5-EA1C-4635-9367-2EC0992E88F2}" type="pres">
      <dgm:prSet presAssocID="{B3ADCF04-25FD-4390-BA6A-5C1BAFE8140A}" presName="LevelOneTextNode" presStyleLbl="node0" presStyleIdx="0" presStyleCnt="1">
        <dgm:presLayoutVars>
          <dgm:chPref val="3"/>
        </dgm:presLayoutVars>
      </dgm:prSet>
      <dgm:spPr/>
    </dgm:pt>
    <dgm:pt modelId="{8C30BC24-28FD-47BE-9D24-CD92B6A405D9}" type="pres">
      <dgm:prSet presAssocID="{B3ADCF04-25FD-4390-BA6A-5C1BAFE8140A}" presName="level2hierChild" presStyleCnt="0"/>
      <dgm:spPr/>
    </dgm:pt>
    <dgm:pt modelId="{4007CE21-EC2B-457D-BAEC-2CF6C4A50C0A}" type="pres">
      <dgm:prSet presAssocID="{DC1325EB-B08F-4707-9C1E-8B03656B69E1}" presName="conn2-1" presStyleLbl="parChTrans1D2" presStyleIdx="0" presStyleCnt="2"/>
      <dgm:spPr/>
    </dgm:pt>
    <dgm:pt modelId="{6A792A8A-5E06-46FC-9EA2-17C6E1C5CE57}" type="pres">
      <dgm:prSet presAssocID="{DC1325EB-B08F-4707-9C1E-8B03656B69E1}" presName="connTx" presStyleLbl="parChTrans1D2" presStyleIdx="0" presStyleCnt="2"/>
      <dgm:spPr/>
    </dgm:pt>
    <dgm:pt modelId="{E6EB48FA-AC5D-49BC-A641-36838B047240}" type="pres">
      <dgm:prSet presAssocID="{8527DF22-7DD5-4667-85B8-9E11465FE5F0}" presName="root2" presStyleCnt="0"/>
      <dgm:spPr/>
    </dgm:pt>
    <dgm:pt modelId="{A0CABF5F-6A91-41CA-8F87-2DB55779788E}" type="pres">
      <dgm:prSet presAssocID="{8527DF22-7DD5-4667-85B8-9E11465FE5F0}" presName="LevelTwoTextNode" presStyleLbl="node2" presStyleIdx="0" presStyleCnt="2">
        <dgm:presLayoutVars>
          <dgm:chPref val="3"/>
        </dgm:presLayoutVars>
      </dgm:prSet>
      <dgm:spPr/>
    </dgm:pt>
    <dgm:pt modelId="{84699F9A-57A2-4826-90C3-D20CBED453C3}" type="pres">
      <dgm:prSet presAssocID="{8527DF22-7DD5-4667-85B8-9E11465FE5F0}" presName="level3hierChild" presStyleCnt="0"/>
      <dgm:spPr/>
    </dgm:pt>
    <dgm:pt modelId="{502D06DE-9F70-4B87-8709-81639AF0D5E3}" type="pres">
      <dgm:prSet presAssocID="{29B4C213-F522-45E4-84D1-F2E054C03B17}" presName="conn2-1" presStyleLbl="parChTrans1D2" presStyleIdx="1" presStyleCnt="2"/>
      <dgm:spPr/>
    </dgm:pt>
    <dgm:pt modelId="{33BBC10F-6B20-4AFB-BF8F-4D3FB29BB716}" type="pres">
      <dgm:prSet presAssocID="{29B4C213-F522-45E4-84D1-F2E054C03B17}" presName="connTx" presStyleLbl="parChTrans1D2" presStyleIdx="1" presStyleCnt="2"/>
      <dgm:spPr/>
    </dgm:pt>
    <dgm:pt modelId="{3588D713-151E-4902-96DB-5ABA9ED4ACB1}" type="pres">
      <dgm:prSet presAssocID="{8EE3305D-6F47-4BCB-B3BD-1A44F3E621A5}" presName="root2" presStyleCnt="0"/>
      <dgm:spPr/>
    </dgm:pt>
    <dgm:pt modelId="{3FAAEB06-AFE0-4996-9370-3EAF55F5C663}" type="pres">
      <dgm:prSet presAssocID="{8EE3305D-6F47-4BCB-B3BD-1A44F3E621A5}" presName="LevelTwoTextNode" presStyleLbl="node2" presStyleIdx="1" presStyleCnt="2">
        <dgm:presLayoutVars>
          <dgm:chPref val="3"/>
        </dgm:presLayoutVars>
      </dgm:prSet>
      <dgm:spPr/>
    </dgm:pt>
    <dgm:pt modelId="{F578284B-92D3-465A-AE1B-31E2758C8BCD}" type="pres">
      <dgm:prSet presAssocID="{8EE3305D-6F47-4BCB-B3BD-1A44F3E621A5}" presName="level3hierChild" presStyleCnt="0"/>
      <dgm:spPr/>
    </dgm:pt>
  </dgm:ptLst>
  <dgm:cxnLst>
    <dgm:cxn modelId="{2FD8E900-4AE3-42D7-A961-8BAB101E0C92}" type="presOf" srcId="{85C517B5-5B81-41B5-A13C-8E5674F53214}" destId="{D78787A6-B076-4DAC-8C27-F95EF4B1567C}" srcOrd="0" destOrd="0" presId="urn:microsoft.com/office/officeart/2005/8/layout/hierarchy2"/>
    <dgm:cxn modelId="{9ADD5832-BB25-4ADC-ABAC-A64C804BFB51}" type="presOf" srcId="{29B4C213-F522-45E4-84D1-F2E054C03B17}" destId="{33BBC10F-6B20-4AFB-BF8F-4D3FB29BB716}" srcOrd="1" destOrd="0" presId="urn:microsoft.com/office/officeart/2005/8/layout/hierarchy2"/>
    <dgm:cxn modelId="{057D0035-7A40-44E4-9A5A-A2685ED5B361}" srcId="{85C517B5-5B81-41B5-A13C-8E5674F53214}" destId="{B3ADCF04-25FD-4390-BA6A-5C1BAFE8140A}" srcOrd="0" destOrd="0" parTransId="{BDDF42F2-216D-4B6F-9627-6D31533D748D}" sibTransId="{795A7851-EB1E-4AEB-B0D6-F599399DBC1F}"/>
    <dgm:cxn modelId="{C59C0848-E862-4E8E-A78F-962CDF923208}" type="presOf" srcId="{DC1325EB-B08F-4707-9C1E-8B03656B69E1}" destId="{6A792A8A-5E06-46FC-9EA2-17C6E1C5CE57}" srcOrd="1" destOrd="0" presId="urn:microsoft.com/office/officeart/2005/8/layout/hierarchy2"/>
    <dgm:cxn modelId="{348A0C69-142D-4F09-AEC1-E678F83C2504}" type="presOf" srcId="{29B4C213-F522-45E4-84D1-F2E054C03B17}" destId="{502D06DE-9F70-4B87-8709-81639AF0D5E3}" srcOrd="0" destOrd="0" presId="urn:microsoft.com/office/officeart/2005/8/layout/hierarchy2"/>
    <dgm:cxn modelId="{B47A0A7D-D8B8-423B-98FD-1420E9529F69}" type="presOf" srcId="{8EE3305D-6F47-4BCB-B3BD-1A44F3E621A5}" destId="{3FAAEB06-AFE0-4996-9370-3EAF55F5C663}" srcOrd="0" destOrd="0" presId="urn:microsoft.com/office/officeart/2005/8/layout/hierarchy2"/>
    <dgm:cxn modelId="{EF242C7D-AF8B-44DB-9969-5825890585B6}" type="presOf" srcId="{8527DF22-7DD5-4667-85B8-9E11465FE5F0}" destId="{A0CABF5F-6A91-41CA-8F87-2DB55779788E}" srcOrd="0" destOrd="0" presId="urn:microsoft.com/office/officeart/2005/8/layout/hierarchy2"/>
    <dgm:cxn modelId="{2D42269D-C492-4913-B869-5C700761E4EF}" srcId="{B3ADCF04-25FD-4390-BA6A-5C1BAFE8140A}" destId="{8527DF22-7DD5-4667-85B8-9E11465FE5F0}" srcOrd="0" destOrd="0" parTransId="{DC1325EB-B08F-4707-9C1E-8B03656B69E1}" sibTransId="{FF9D311F-0D60-48BD-B996-5A7AF93A733E}"/>
    <dgm:cxn modelId="{6B910AD6-E509-461C-B9D5-91C9141BA47B}" type="presOf" srcId="{B3ADCF04-25FD-4390-BA6A-5C1BAFE8140A}" destId="{19303BC5-EA1C-4635-9367-2EC0992E88F2}" srcOrd="0" destOrd="0" presId="urn:microsoft.com/office/officeart/2005/8/layout/hierarchy2"/>
    <dgm:cxn modelId="{21254EDF-9C80-4854-B896-5C541E131A06}" srcId="{B3ADCF04-25FD-4390-BA6A-5C1BAFE8140A}" destId="{8EE3305D-6F47-4BCB-B3BD-1A44F3E621A5}" srcOrd="1" destOrd="0" parTransId="{29B4C213-F522-45E4-84D1-F2E054C03B17}" sibTransId="{0740BBED-A729-4030-B674-1E793861B474}"/>
    <dgm:cxn modelId="{1C9FA3E8-DF63-4D62-B7D9-15039234C6CA}" type="presOf" srcId="{DC1325EB-B08F-4707-9C1E-8B03656B69E1}" destId="{4007CE21-EC2B-457D-BAEC-2CF6C4A50C0A}" srcOrd="0" destOrd="0" presId="urn:microsoft.com/office/officeart/2005/8/layout/hierarchy2"/>
    <dgm:cxn modelId="{BBEAF31B-8F93-4BB0-A6B5-EC48F6AB5643}" type="presParOf" srcId="{D78787A6-B076-4DAC-8C27-F95EF4B1567C}" destId="{C6CA3A3C-CFEB-4572-81C8-E563C3D20D40}" srcOrd="0" destOrd="0" presId="urn:microsoft.com/office/officeart/2005/8/layout/hierarchy2"/>
    <dgm:cxn modelId="{86CB3172-7601-4E1D-85BC-BB6EF967A6E8}" type="presParOf" srcId="{C6CA3A3C-CFEB-4572-81C8-E563C3D20D40}" destId="{19303BC5-EA1C-4635-9367-2EC0992E88F2}" srcOrd="0" destOrd="0" presId="urn:microsoft.com/office/officeart/2005/8/layout/hierarchy2"/>
    <dgm:cxn modelId="{C61AFB1F-4337-426A-84D0-F4BC2FBB05B4}" type="presParOf" srcId="{C6CA3A3C-CFEB-4572-81C8-E563C3D20D40}" destId="{8C30BC24-28FD-47BE-9D24-CD92B6A405D9}" srcOrd="1" destOrd="0" presId="urn:microsoft.com/office/officeart/2005/8/layout/hierarchy2"/>
    <dgm:cxn modelId="{BF127D65-CAE0-4B39-B3D6-7AB3DB126CDF}" type="presParOf" srcId="{8C30BC24-28FD-47BE-9D24-CD92B6A405D9}" destId="{4007CE21-EC2B-457D-BAEC-2CF6C4A50C0A}" srcOrd="0" destOrd="0" presId="urn:microsoft.com/office/officeart/2005/8/layout/hierarchy2"/>
    <dgm:cxn modelId="{7E52BFA1-1E8E-40E8-82EF-2B913FF6FDDB}" type="presParOf" srcId="{4007CE21-EC2B-457D-BAEC-2CF6C4A50C0A}" destId="{6A792A8A-5E06-46FC-9EA2-17C6E1C5CE57}" srcOrd="0" destOrd="0" presId="urn:microsoft.com/office/officeart/2005/8/layout/hierarchy2"/>
    <dgm:cxn modelId="{A6BC7EB6-BB54-4B9F-8573-8F04D6984980}" type="presParOf" srcId="{8C30BC24-28FD-47BE-9D24-CD92B6A405D9}" destId="{E6EB48FA-AC5D-49BC-A641-36838B047240}" srcOrd="1" destOrd="0" presId="urn:microsoft.com/office/officeart/2005/8/layout/hierarchy2"/>
    <dgm:cxn modelId="{AD26DADA-C580-4581-9C34-17F22983190E}" type="presParOf" srcId="{E6EB48FA-AC5D-49BC-A641-36838B047240}" destId="{A0CABF5F-6A91-41CA-8F87-2DB55779788E}" srcOrd="0" destOrd="0" presId="urn:microsoft.com/office/officeart/2005/8/layout/hierarchy2"/>
    <dgm:cxn modelId="{24706A0C-1CFA-4CD4-9ED8-DFACC526B0EF}" type="presParOf" srcId="{E6EB48FA-AC5D-49BC-A641-36838B047240}" destId="{84699F9A-57A2-4826-90C3-D20CBED453C3}" srcOrd="1" destOrd="0" presId="urn:microsoft.com/office/officeart/2005/8/layout/hierarchy2"/>
    <dgm:cxn modelId="{9653F91B-A32C-4803-958A-AF252061D422}" type="presParOf" srcId="{8C30BC24-28FD-47BE-9D24-CD92B6A405D9}" destId="{502D06DE-9F70-4B87-8709-81639AF0D5E3}" srcOrd="2" destOrd="0" presId="urn:microsoft.com/office/officeart/2005/8/layout/hierarchy2"/>
    <dgm:cxn modelId="{5A0B145C-F20D-4158-B0F8-E82BFA01D3B8}" type="presParOf" srcId="{502D06DE-9F70-4B87-8709-81639AF0D5E3}" destId="{33BBC10F-6B20-4AFB-BF8F-4D3FB29BB716}" srcOrd="0" destOrd="0" presId="urn:microsoft.com/office/officeart/2005/8/layout/hierarchy2"/>
    <dgm:cxn modelId="{BEDFD235-BBC1-4581-95DF-27CBBF33AD9D}" type="presParOf" srcId="{8C30BC24-28FD-47BE-9D24-CD92B6A405D9}" destId="{3588D713-151E-4902-96DB-5ABA9ED4ACB1}" srcOrd="3" destOrd="0" presId="urn:microsoft.com/office/officeart/2005/8/layout/hierarchy2"/>
    <dgm:cxn modelId="{70D1F38A-312A-4BCC-AE97-4A9DA75E126C}" type="presParOf" srcId="{3588D713-151E-4902-96DB-5ABA9ED4ACB1}" destId="{3FAAEB06-AFE0-4996-9370-3EAF55F5C663}" srcOrd="0" destOrd="0" presId="urn:microsoft.com/office/officeart/2005/8/layout/hierarchy2"/>
    <dgm:cxn modelId="{5ED8743C-2EDB-4BAA-BA35-52977A4CC2F3}" type="presParOf" srcId="{3588D713-151E-4902-96DB-5ABA9ED4ACB1}" destId="{F578284B-92D3-465A-AE1B-31E2758C8B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/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FAC2E3-DD44-4022-910E-3CE9689A5DE1}" type="doc">
      <dgm:prSet loTypeId="urn:microsoft.com/office/officeart/2005/8/layout/arrow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4A4C1A-536E-4CEF-B843-7A0D7333DA12}">
      <dgm:prSet phldrT="[Text]"/>
      <dgm:spPr/>
      <dgm:t>
        <a:bodyPr/>
        <a:lstStyle/>
        <a:p>
          <a:r>
            <a:rPr lang="en-US" dirty="0"/>
            <a:t>Higher CV = High variation</a:t>
          </a:r>
        </a:p>
      </dgm:t>
    </dgm:pt>
    <dgm:pt modelId="{BDE2F04B-F6A0-4630-9ACF-1B11E55F3938}" type="parTrans" cxnId="{8727ADE8-BE2A-4428-8A18-A43782A895D5}">
      <dgm:prSet/>
      <dgm:spPr/>
      <dgm:t>
        <a:bodyPr/>
        <a:lstStyle/>
        <a:p>
          <a:endParaRPr lang="en-US"/>
        </a:p>
      </dgm:t>
    </dgm:pt>
    <dgm:pt modelId="{8AE1CF28-DDEC-4214-A91C-B7FCDB239B4E}" type="sibTrans" cxnId="{8727ADE8-BE2A-4428-8A18-A43782A895D5}">
      <dgm:prSet/>
      <dgm:spPr/>
      <dgm:t>
        <a:bodyPr/>
        <a:lstStyle/>
        <a:p>
          <a:endParaRPr lang="en-US"/>
        </a:p>
      </dgm:t>
    </dgm:pt>
    <dgm:pt modelId="{613D56A5-2A10-414D-BEC0-950FAFC917F4}">
      <dgm:prSet phldrT="[Text]"/>
      <dgm:spPr/>
      <dgm:t>
        <a:bodyPr/>
        <a:lstStyle/>
        <a:p>
          <a:r>
            <a:rPr lang="en-US" dirty="0"/>
            <a:t>Lower CV = Low Variation</a:t>
          </a:r>
        </a:p>
      </dgm:t>
    </dgm:pt>
    <dgm:pt modelId="{65FD483C-2278-4DE5-ACCA-69F7D824EFCE}" type="parTrans" cxnId="{F40901C0-E391-49D3-9CF9-2357A04AB84F}">
      <dgm:prSet/>
      <dgm:spPr/>
      <dgm:t>
        <a:bodyPr/>
        <a:lstStyle/>
        <a:p>
          <a:endParaRPr lang="en-US"/>
        </a:p>
      </dgm:t>
    </dgm:pt>
    <dgm:pt modelId="{02D40F8D-E80E-442C-A22D-48D799135C7F}" type="sibTrans" cxnId="{F40901C0-E391-49D3-9CF9-2357A04AB84F}">
      <dgm:prSet/>
      <dgm:spPr/>
      <dgm:t>
        <a:bodyPr/>
        <a:lstStyle/>
        <a:p>
          <a:endParaRPr lang="en-US"/>
        </a:p>
      </dgm:t>
    </dgm:pt>
    <dgm:pt modelId="{46CF11C1-DB29-45DF-BA42-6A5166F92860}" type="pres">
      <dgm:prSet presAssocID="{BAFAC2E3-DD44-4022-910E-3CE9689A5DE1}" presName="compositeShape" presStyleCnt="0">
        <dgm:presLayoutVars>
          <dgm:chMax val="2"/>
          <dgm:dir/>
          <dgm:resizeHandles val="exact"/>
        </dgm:presLayoutVars>
      </dgm:prSet>
      <dgm:spPr/>
    </dgm:pt>
    <dgm:pt modelId="{97B766BB-B1F2-4C25-B5ED-2B85F9F57D04}" type="pres">
      <dgm:prSet presAssocID="{274A4C1A-536E-4CEF-B843-7A0D7333DA12}" presName="upArrow" presStyleLbl="node1" presStyleIdx="0" presStyleCnt="2"/>
      <dgm:spPr/>
    </dgm:pt>
    <dgm:pt modelId="{46B98129-D058-4EEB-92DF-126881C94160}" type="pres">
      <dgm:prSet presAssocID="{274A4C1A-536E-4CEF-B843-7A0D7333DA1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7891BC-8F79-4C4A-8BBB-7D197334FAE9}" type="pres">
      <dgm:prSet presAssocID="{613D56A5-2A10-414D-BEC0-950FAFC917F4}" presName="downArrow" presStyleLbl="node1" presStyleIdx="1" presStyleCnt="2"/>
      <dgm:spPr/>
    </dgm:pt>
    <dgm:pt modelId="{6BB096D9-865B-4736-8F0B-1B15D131272B}" type="pres">
      <dgm:prSet presAssocID="{613D56A5-2A10-414D-BEC0-950FAFC917F4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C838F2C-0DBC-4A64-9CF5-63A5FD2A425F}" type="presOf" srcId="{613D56A5-2A10-414D-BEC0-950FAFC917F4}" destId="{6BB096D9-865B-4736-8F0B-1B15D131272B}" srcOrd="0" destOrd="0" presId="urn:microsoft.com/office/officeart/2005/8/layout/arrow4"/>
    <dgm:cxn modelId="{7C0D2F2F-64AB-4342-89C3-BC67F91FAFD3}" type="presOf" srcId="{274A4C1A-536E-4CEF-B843-7A0D7333DA12}" destId="{46B98129-D058-4EEB-92DF-126881C94160}" srcOrd="0" destOrd="0" presId="urn:microsoft.com/office/officeart/2005/8/layout/arrow4"/>
    <dgm:cxn modelId="{A1C71A8A-C939-4C82-90ED-DD0CDD69ED55}" type="presOf" srcId="{BAFAC2E3-DD44-4022-910E-3CE9689A5DE1}" destId="{46CF11C1-DB29-45DF-BA42-6A5166F92860}" srcOrd="0" destOrd="0" presId="urn:microsoft.com/office/officeart/2005/8/layout/arrow4"/>
    <dgm:cxn modelId="{F40901C0-E391-49D3-9CF9-2357A04AB84F}" srcId="{BAFAC2E3-DD44-4022-910E-3CE9689A5DE1}" destId="{613D56A5-2A10-414D-BEC0-950FAFC917F4}" srcOrd="1" destOrd="0" parTransId="{65FD483C-2278-4DE5-ACCA-69F7D824EFCE}" sibTransId="{02D40F8D-E80E-442C-A22D-48D799135C7F}"/>
    <dgm:cxn modelId="{8727ADE8-BE2A-4428-8A18-A43782A895D5}" srcId="{BAFAC2E3-DD44-4022-910E-3CE9689A5DE1}" destId="{274A4C1A-536E-4CEF-B843-7A0D7333DA12}" srcOrd="0" destOrd="0" parTransId="{BDE2F04B-F6A0-4630-9ACF-1B11E55F3938}" sibTransId="{8AE1CF28-DDEC-4214-A91C-B7FCDB239B4E}"/>
    <dgm:cxn modelId="{DF07F338-3B2B-4B15-BFAE-35ADB6D25F45}" type="presParOf" srcId="{46CF11C1-DB29-45DF-BA42-6A5166F92860}" destId="{97B766BB-B1F2-4C25-B5ED-2B85F9F57D04}" srcOrd="0" destOrd="0" presId="urn:microsoft.com/office/officeart/2005/8/layout/arrow4"/>
    <dgm:cxn modelId="{1A52BBE5-FDE1-446B-AD4C-DF85A03BE4AF}" type="presParOf" srcId="{46CF11C1-DB29-45DF-BA42-6A5166F92860}" destId="{46B98129-D058-4EEB-92DF-126881C94160}" srcOrd="1" destOrd="0" presId="urn:microsoft.com/office/officeart/2005/8/layout/arrow4"/>
    <dgm:cxn modelId="{19613230-5502-4BB4-86E1-6ABE18BCE1A4}" type="presParOf" srcId="{46CF11C1-DB29-45DF-BA42-6A5166F92860}" destId="{EC7891BC-8F79-4C4A-8BBB-7D197334FAE9}" srcOrd="2" destOrd="0" presId="urn:microsoft.com/office/officeart/2005/8/layout/arrow4"/>
    <dgm:cxn modelId="{A1AA0605-FCD2-466C-B43F-2AA5BA459284}" type="presParOf" srcId="{46CF11C1-DB29-45DF-BA42-6A5166F92860}" destId="{6BB096D9-865B-4736-8F0B-1B15D131272B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9A9B8A1-399B-4AA2-A1E0-BC76DFD5B2D0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5BE5EF2-576B-4C36-919C-73FCABB1894D}">
      <dgm:prSet phldrT="[Text]"/>
      <dgm:spPr/>
      <dgm:t>
        <a:bodyPr/>
        <a:lstStyle/>
        <a:p>
          <a:r>
            <a:rPr lang="en-US" dirty="0"/>
            <a:t>More consistent</a:t>
          </a:r>
        </a:p>
      </dgm:t>
    </dgm:pt>
    <dgm:pt modelId="{F7A4A753-9D20-473B-8A18-5D3E01E749BA}" type="parTrans" cxnId="{123187BD-6810-457C-9D36-A266A1368F6A}">
      <dgm:prSet/>
      <dgm:spPr/>
      <dgm:t>
        <a:bodyPr/>
        <a:lstStyle/>
        <a:p>
          <a:endParaRPr lang="en-US"/>
        </a:p>
      </dgm:t>
    </dgm:pt>
    <dgm:pt modelId="{13A656DC-AABD-495A-9D77-2D08D02A4D6D}" type="sibTrans" cxnId="{123187BD-6810-457C-9D36-A266A1368F6A}">
      <dgm:prSet/>
      <dgm:spPr/>
      <dgm:t>
        <a:bodyPr/>
        <a:lstStyle/>
        <a:p>
          <a:endParaRPr lang="en-US"/>
        </a:p>
      </dgm:t>
    </dgm:pt>
    <dgm:pt modelId="{F7C38533-0087-4AEA-AE17-17D02D38E341}">
      <dgm:prSet phldrT="[Text]"/>
      <dgm:spPr/>
      <dgm:t>
        <a:bodyPr/>
        <a:lstStyle/>
        <a:p>
          <a:r>
            <a:rPr lang="en-US" dirty="0"/>
            <a:t>More uniform</a:t>
          </a:r>
        </a:p>
      </dgm:t>
    </dgm:pt>
    <dgm:pt modelId="{494EA345-C3E5-476F-9758-3360A9421F90}" type="parTrans" cxnId="{BA33614A-ECC8-40B1-8531-03206FAF9939}">
      <dgm:prSet/>
      <dgm:spPr/>
      <dgm:t>
        <a:bodyPr/>
        <a:lstStyle/>
        <a:p>
          <a:endParaRPr lang="en-US"/>
        </a:p>
      </dgm:t>
    </dgm:pt>
    <dgm:pt modelId="{9A921C4C-4FAA-4882-9FBF-760F7C40CAF3}" type="sibTrans" cxnId="{BA33614A-ECC8-40B1-8531-03206FAF9939}">
      <dgm:prSet/>
      <dgm:spPr/>
      <dgm:t>
        <a:bodyPr/>
        <a:lstStyle/>
        <a:p>
          <a:endParaRPr lang="en-US"/>
        </a:p>
      </dgm:t>
    </dgm:pt>
    <dgm:pt modelId="{BFDD8859-F42F-43E4-AC9F-520B084E6F20}">
      <dgm:prSet phldrT="[Text]"/>
      <dgm:spPr/>
      <dgm:t>
        <a:bodyPr/>
        <a:lstStyle/>
        <a:p>
          <a:r>
            <a:rPr lang="en-US" dirty="0"/>
            <a:t>More stable</a:t>
          </a:r>
        </a:p>
      </dgm:t>
    </dgm:pt>
    <dgm:pt modelId="{A28373E3-53D9-4A4A-94BE-E0D97ADCBE46}" type="parTrans" cxnId="{D577DD10-4BC0-4C63-9657-D268F5822F45}">
      <dgm:prSet/>
      <dgm:spPr/>
      <dgm:t>
        <a:bodyPr/>
        <a:lstStyle/>
        <a:p>
          <a:endParaRPr lang="en-US"/>
        </a:p>
      </dgm:t>
    </dgm:pt>
    <dgm:pt modelId="{4DC7678D-191F-4F96-895E-E109E71942B8}" type="sibTrans" cxnId="{D577DD10-4BC0-4C63-9657-D268F5822F45}">
      <dgm:prSet/>
      <dgm:spPr/>
      <dgm:t>
        <a:bodyPr/>
        <a:lstStyle/>
        <a:p>
          <a:endParaRPr lang="en-US"/>
        </a:p>
      </dgm:t>
    </dgm:pt>
    <dgm:pt modelId="{14D4FBAA-5906-4989-9DEE-FF523841150C}">
      <dgm:prSet phldrT="[Text]"/>
      <dgm:spPr/>
      <dgm:t>
        <a:bodyPr/>
        <a:lstStyle/>
        <a:p>
          <a:r>
            <a:rPr lang="en-US" dirty="0"/>
            <a:t>More homogeneous</a:t>
          </a:r>
        </a:p>
      </dgm:t>
    </dgm:pt>
    <dgm:pt modelId="{35BC9857-8F19-4939-AE80-C9232060A6E9}" type="parTrans" cxnId="{1522AD6A-09C9-4D02-8A98-6946FE13B6A0}">
      <dgm:prSet/>
      <dgm:spPr/>
      <dgm:t>
        <a:bodyPr/>
        <a:lstStyle/>
        <a:p>
          <a:endParaRPr lang="en-US"/>
        </a:p>
      </dgm:t>
    </dgm:pt>
    <dgm:pt modelId="{708AAE14-7928-4D47-A927-2296DB106A1D}" type="sibTrans" cxnId="{1522AD6A-09C9-4D02-8A98-6946FE13B6A0}">
      <dgm:prSet/>
      <dgm:spPr/>
      <dgm:t>
        <a:bodyPr/>
        <a:lstStyle/>
        <a:p>
          <a:endParaRPr lang="en-US"/>
        </a:p>
      </dgm:t>
    </dgm:pt>
    <dgm:pt modelId="{87F92804-5345-486F-80F1-37CB6FB4512E}" type="pres">
      <dgm:prSet presAssocID="{29A9B8A1-399B-4AA2-A1E0-BC76DFD5B2D0}" presName="Name0" presStyleCnt="0">
        <dgm:presLayoutVars>
          <dgm:resizeHandles/>
        </dgm:presLayoutVars>
      </dgm:prSet>
      <dgm:spPr/>
    </dgm:pt>
    <dgm:pt modelId="{2E1FA55B-A33A-481C-B813-54E0ECCDA103}" type="pres">
      <dgm:prSet presAssocID="{55BE5EF2-576B-4C36-919C-73FCABB1894D}" presName="text" presStyleLbl="node1" presStyleIdx="0" presStyleCnt="4" custScaleX="130386">
        <dgm:presLayoutVars>
          <dgm:bulletEnabled val="1"/>
        </dgm:presLayoutVars>
      </dgm:prSet>
      <dgm:spPr/>
    </dgm:pt>
    <dgm:pt modelId="{0E0CD5EE-61DC-4AE5-AE07-351BD710C4C5}" type="pres">
      <dgm:prSet presAssocID="{13A656DC-AABD-495A-9D77-2D08D02A4D6D}" presName="space" presStyleCnt="0"/>
      <dgm:spPr/>
    </dgm:pt>
    <dgm:pt modelId="{7286E338-2527-410C-971A-4970A59A5FAD}" type="pres">
      <dgm:prSet presAssocID="{F7C38533-0087-4AEA-AE17-17D02D38E341}" presName="text" presStyleLbl="node1" presStyleIdx="1" presStyleCnt="4" custScaleX="169214">
        <dgm:presLayoutVars>
          <dgm:bulletEnabled val="1"/>
        </dgm:presLayoutVars>
      </dgm:prSet>
      <dgm:spPr/>
    </dgm:pt>
    <dgm:pt modelId="{9590BAA8-04FA-4DA9-A7DF-9277ED183C7A}" type="pres">
      <dgm:prSet presAssocID="{9A921C4C-4FAA-4882-9FBF-760F7C40CAF3}" presName="space" presStyleCnt="0"/>
      <dgm:spPr/>
    </dgm:pt>
    <dgm:pt modelId="{AA3FF4B9-F108-4CA4-97C8-9027BEC7B5F9}" type="pres">
      <dgm:prSet presAssocID="{14D4FBAA-5906-4989-9DEE-FF523841150C}" presName="text" presStyleLbl="node1" presStyleIdx="2" presStyleCnt="4">
        <dgm:presLayoutVars>
          <dgm:bulletEnabled val="1"/>
        </dgm:presLayoutVars>
      </dgm:prSet>
      <dgm:spPr/>
    </dgm:pt>
    <dgm:pt modelId="{2E36413B-9C14-45A9-9C2F-33D566730C2D}" type="pres">
      <dgm:prSet presAssocID="{708AAE14-7928-4D47-A927-2296DB106A1D}" presName="space" presStyleCnt="0"/>
      <dgm:spPr/>
    </dgm:pt>
    <dgm:pt modelId="{4862EFBC-9DBC-436C-A682-1A141D8B3EBC}" type="pres">
      <dgm:prSet presAssocID="{BFDD8859-F42F-43E4-AC9F-520B084E6F20}" presName="text" presStyleLbl="node1" presStyleIdx="3" presStyleCnt="4" custScaleX="206145">
        <dgm:presLayoutVars>
          <dgm:bulletEnabled val="1"/>
        </dgm:presLayoutVars>
      </dgm:prSet>
      <dgm:spPr/>
    </dgm:pt>
  </dgm:ptLst>
  <dgm:cxnLst>
    <dgm:cxn modelId="{D577DD10-4BC0-4C63-9657-D268F5822F45}" srcId="{29A9B8A1-399B-4AA2-A1E0-BC76DFD5B2D0}" destId="{BFDD8859-F42F-43E4-AC9F-520B084E6F20}" srcOrd="3" destOrd="0" parTransId="{A28373E3-53D9-4A4A-94BE-E0D97ADCBE46}" sibTransId="{4DC7678D-191F-4F96-895E-E109E71942B8}"/>
    <dgm:cxn modelId="{BF997F2C-7630-439A-AC0F-C985E51E686F}" type="presOf" srcId="{14D4FBAA-5906-4989-9DEE-FF523841150C}" destId="{AA3FF4B9-F108-4CA4-97C8-9027BEC7B5F9}" srcOrd="0" destOrd="0" presId="urn:diagrams.loki3.com/VaryingWidthList"/>
    <dgm:cxn modelId="{DAECF034-0F0D-491C-A6F1-0DFB57E9FD78}" type="presOf" srcId="{55BE5EF2-576B-4C36-919C-73FCABB1894D}" destId="{2E1FA55B-A33A-481C-B813-54E0ECCDA103}" srcOrd="0" destOrd="0" presId="urn:diagrams.loki3.com/VaryingWidthList"/>
    <dgm:cxn modelId="{BA33614A-ECC8-40B1-8531-03206FAF9939}" srcId="{29A9B8A1-399B-4AA2-A1E0-BC76DFD5B2D0}" destId="{F7C38533-0087-4AEA-AE17-17D02D38E341}" srcOrd="1" destOrd="0" parTransId="{494EA345-C3E5-476F-9758-3360A9421F90}" sibTransId="{9A921C4C-4FAA-4882-9FBF-760F7C40CAF3}"/>
    <dgm:cxn modelId="{1522AD6A-09C9-4D02-8A98-6946FE13B6A0}" srcId="{29A9B8A1-399B-4AA2-A1E0-BC76DFD5B2D0}" destId="{14D4FBAA-5906-4989-9DEE-FF523841150C}" srcOrd="2" destOrd="0" parTransId="{35BC9857-8F19-4939-AE80-C9232060A6E9}" sibTransId="{708AAE14-7928-4D47-A927-2296DB106A1D}"/>
    <dgm:cxn modelId="{0B4C5779-D1F0-421A-9C98-3C88F981E666}" type="presOf" srcId="{BFDD8859-F42F-43E4-AC9F-520B084E6F20}" destId="{4862EFBC-9DBC-436C-A682-1A141D8B3EBC}" srcOrd="0" destOrd="0" presId="urn:diagrams.loki3.com/VaryingWidthList"/>
    <dgm:cxn modelId="{588C4185-D6EC-4113-9BE5-A84000C8314D}" type="presOf" srcId="{F7C38533-0087-4AEA-AE17-17D02D38E341}" destId="{7286E338-2527-410C-971A-4970A59A5FAD}" srcOrd="0" destOrd="0" presId="urn:diagrams.loki3.com/VaryingWidthList"/>
    <dgm:cxn modelId="{123187BD-6810-457C-9D36-A266A1368F6A}" srcId="{29A9B8A1-399B-4AA2-A1E0-BC76DFD5B2D0}" destId="{55BE5EF2-576B-4C36-919C-73FCABB1894D}" srcOrd="0" destOrd="0" parTransId="{F7A4A753-9D20-473B-8A18-5D3E01E749BA}" sibTransId="{13A656DC-AABD-495A-9D77-2D08D02A4D6D}"/>
    <dgm:cxn modelId="{81F2E3EF-62E8-41D4-AF2D-7F0C179B3E6D}" type="presOf" srcId="{29A9B8A1-399B-4AA2-A1E0-BC76DFD5B2D0}" destId="{87F92804-5345-486F-80F1-37CB6FB4512E}" srcOrd="0" destOrd="0" presId="urn:diagrams.loki3.com/VaryingWidthList"/>
    <dgm:cxn modelId="{348A7FD3-795C-481C-92F9-DBA8F91207D8}" type="presParOf" srcId="{87F92804-5345-486F-80F1-37CB6FB4512E}" destId="{2E1FA55B-A33A-481C-B813-54E0ECCDA103}" srcOrd="0" destOrd="0" presId="urn:diagrams.loki3.com/VaryingWidthList"/>
    <dgm:cxn modelId="{6D24A4C0-4AD5-48A9-A6CF-8CB871693E0D}" type="presParOf" srcId="{87F92804-5345-486F-80F1-37CB6FB4512E}" destId="{0E0CD5EE-61DC-4AE5-AE07-351BD710C4C5}" srcOrd="1" destOrd="0" presId="urn:diagrams.loki3.com/VaryingWidthList"/>
    <dgm:cxn modelId="{FD2BC898-CE16-4569-9524-7E113687F084}" type="presParOf" srcId="{87F92804-5345-486F-80F1-37CB6FB4512E}" destId="{7286E338-2527-410C-971A-4970A59A5FAD}" srcOrd="2" destOrd="0" presId="urn:diagrams.loki3.com/VaryingWidthList"/>
    <dgm:cxn modelId="{DA7325AF-0599-41FF-9794-1B59AB95A8AF}" type="presParOf" srcId="{87F92804-5345-486F-80F1-37CB6FB4512E}" destId="{9590BAA8-04FA-4DA9-A7DF-9277ED183C7A}" srcOrd="3" destOrd="0" presId="urn:diagrams.loki3.com/VaryingWidthList"/>
    <dgm:cxn modelId="{AA3E345F-9B44-45F4-8F93-13087785AE00}" type="presParOf" srcId="{87F92804-5345-486F-80F1-37CB6FB4512E}" destId="{AA3FF4B9-F108-4CA4-97C8-9027BEC7B5F9}" srcOrd="4" destOrd="0" presId="urn:diagrams.loki3.com/VaryingWidthList"/>
    <dgm:cxn modelId="{F15EDFF9-82B1-4E59-87ED-F3859BBEE314}" type="presParOf" srcId="{87F92804-5345-486F-80F1-37CB6FB4512E}" destId="{2E36413B-9C14-45A9-9C2F-33D566730C2D}" srcOrd="5" destOrd="0" presId="urn:diagrams.loki3.com/VaryingWidthList"/>
    <dgm:cxn modelId="{36050786-8E8B-47AA-AD2B-25A96722DE79}" type="presParOf" srcId="{87F92804-5345-486F-80F1-37CB6FB4512E}" destId="{4862EFBC-9DBC-436C-A682-1A141D8B3EBC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517B5-5B81-41B5-A13C-8E5674F5321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ADCF04-25FD-4390-BA6A-5C1BAFE8140A}">
      <dgm:prSet phldrT="[Text]"/>
      <dgm:spPr/>
      <dgm:t>
        <a:bodyPr/>
        <a:lstStyle/>
        <a:p>
          <a:r>
            <a:rPr lang="en-US" dirty="0"/>
            <a:t>Measures of Dispersion</a:t>
          </a:r>
        </a:p>
      </dgm:t>
    </dgm:pt>
    <dgm:pt modelId="{BDDF42F2-216D-4B6F-9627-6D31533D748D}" type="parTrans" cxnId="{057D0035-7A40-44E4-9A5A-A2685ED5B361}">
      <dgm:prSet/>
      <dgm:spPr/>
      <dgm:t>
        <a:bodyPr/>
        <a:lstStyle/>
        <a:p>
          <a:endParaRPr lang="en-US"/>
        </a:p>
      </dgm:t>
    </dgm:pt>
    <dgm:pt modelId="{795A7851-EB1E-4AEB-B0D6-F599399DBC1F}" type="sibTrans" cxnId="{057D0035-7A40-44E4-9A5A-A2685ED5B361}">
      <dgm:prSet/>
      <dgm:spPr/>
      <dgm:t>
        <a:bodyPr/>
        <a:lstStyle/>
        <a:p>
          <a:endParaRPr lang="en-US"/>
        </a:p>
      </dgm:t>
    </dgm:pt>
    <dgm:pt modelId="{8527DF22-7DD5-4667-85B8-9E11465FE5F0}">
      <dgm:prSet phldrT="[Text]"/>
      <dgm:spPr/>
      <dgm:t>
        <a:bodyPr/>
        <a:lstStyle/>
        <a:p>
          <a:r>
            <a:rPr lang="en-US" dirty="0"/>
            <a:t>Absolute Measures</a:t>
          </a:r>
        </a:p>
      </dgm:t>
    </dgm:pt>
    <dgm:pt modelId="{DC1325EB-B08F-4707-9C1E-8B03656B69E1}" type="parTrans" cxnId="{2D42269D-C492-4913-B869-5C700761E4EF}">
      <dgm:prSet/>
      <dgm:spPr/>
      <dgm:t>
        <a:bodyPr/>
        <a:lstStyle/>
        <a:p>
          <a:endParaRPr lang="en-US"/>
        </a:p>
      </dgm:t>
    </dgm:pt>
    <dgm:pt modelId="{FF9D311F-0D60-48BD-B996-5A7AF93A733E}" type="sibTrans" cxnId="{2D42269D-C492-4913-B869-5C700761E4EF}">
      <dgm:prSet/>
      <dgm:spPr/>
      <dgm:t>
        <a:bodyPr/>
        <a:lstStyle/>
        <a:p>
          <a:endParaRPr lang="en-US"/>
        </a:p>
      </dgm:t>
    </dgm:pt>
    <dgm:pt modelId="{8EE3305D-6F47-4BCB-B3BD-1A44F3E621A5}">
      <dgm:prSet phldrT="[Text]"/>
      <dgm:spPr/>
      <dgm:t>
        <a:bodyPr/>
        <a:lstStyle/>
        <a:p>
          <a:endParaRPr lang="en-US" dirty="0"/>
        </a:p>
      </dgm:t>
    </dgm:pt>
    <dgm:pt modelId="{29B4C213-F522-45E4-84D1-F2E054C03B17}" type="parTrans" cxnId="{21254EDF-9C80-4854-B896-5C541E131A06}">
      <dgm:prSet/>
      <dgm:spPr/>
      <dgm:t>
        <a:bodyPr/>
        <a:lstStyle/>
        <a:p>
          <a:endParaRPr lang="en-US"/>
        </a:p>
      </dgm:t>
    </dgm:pt>
    <dgm:pt modelId="{0740BBED-A729-4030-B674-1E793861B474}" type="sibTrans" cxnId="{21254EDF-9C80-4854-B896-5C541E131A06}">
      <dgm:prSet/>
      <dgm:spPr/>
      <dgm:t>
        <a:bodyPr/>
        <a:lstStyle/>
        <a:p>
          <a:endParaRPr lang="en-US"/>
        </a:p>
      </dgm:t>
    </dgm:pt>
    <dgm:pt modelId="{D78787A6-B076-4DAC-8C27-F95EF4B1567C}" type="pres">
      <dgm:prSet presAssocID="{85C517B5-5B81-41B5-A13C-8E5674F532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CA3A3C-CFEB-4572-81C8-E563C3D20D40}" type="pres">
      <dgm:prSet presAssocID="{B3ADCF04-25FD-4390-BA6A-5C1BAFE8140A}" presName="root1" presStyleCnt="0"/>
      <dgm:spPr/>
    </dgm:pt>
    <dgm:pt modelId="{19303BC5-EA1C-4635-9367-2EC0992E88F2}" type="pres">
      <dgm:prSet presAssocID="{B3ADCF04-25FD-4390-BA6A-5C1BAFE8140A}" presName="LevelOneTextNode" presStyleLbl="node0" presStyleIdx="0" presStyleCnt="1">
        <dgm:presLayoutVars>
          <dgm:chPref val="3"/>
        </dgm:presLayoutVars>
      </dgm:prSet>
      <dgm:spPr/>
    </dgm:pt>
    <dgm:pt modelId="{8C30BC24-28FD-47BE-9D24-CD92B6A405D9}" type="pres">
      <dgm:prSet presAssocID="{B3ADCF04-25FD-4390-BA6A-5C1BAFE8140A}" presName="level2hierChild" presStyleCnt="0"/>
      <dgm:spPr/>
    </dgm:pt>
    <dgm:pt modelId="{4007CE21-EC2B-457D-BAEC-2CF6C4A50C0A}" type="pres">
      <dgm:prSet presAssocID="{DC1325EB-B08F-4707-9C1E-8B03656B69E1}" presName="conn2-1" presStyleLbl="parChTrans1D2" presStyleIdx="0" presStyleCnt="2"/>
      <dgm:spPr/>
    </dgm:pt>
    <dgm:pt modelId="{6A792A8A-5E06-46FC-9EA2-17C6E1C5CE57}" type="pres">
      <dgm:prSet presAssocID="{DC1325EB-B08F-4707-9C1E-8B03656B69E1}" presName="connTx" presStyleLbl="parChTrans1D2" presStyleIdx="0" presStyleCnt="2"/>
      <dgm:spPr/>
    </dgm:pt>
    <dgm:pt modelId="{E6EB48FA-AC5D-49BC-A641-36838B047240}" type="pres">
      <dgm:prSet presAssocID="{8527DF22-7DD5-4667-85B8-9E11465FE5F0}" presName="root2" presStyleCnt="0"/>
      <dgm:spPr/>
    </dgm:pt>
    <dgm:pt modelId="{A0CABF5F-6A91-41CA-8F87-2DB55779788E}" type="pres">
      <dgm:prSet presAssocID="{8527DF22-7DD5-4667-85B8-9E11465FE5F0}" presName="LevelTwoTextNode" presStyleLbl="node2" presStyleIdx="0" presStyleCnt="2">
        <dgm:presLayoutVars>
          <dgm:chPref val="3"/>
        </dgm:presLayoutVars>
      </dgm:prSet>
      <dgm:spPr/>
    </dgm:pt>
    <dgm:pt modelId="{84699F9A-57A2-4826-90C3-D20CBED453C3}" type="pres">
      <dgm:prSet presAssocID="{8527DF22-7DD5-4667-85B8-9E11465FE5F0}" presName="level3hierChild" presStyleCnt="0"/>
      <dgm:spPr/>
    </dgm:pt>
    <dgm:pt modelId="{502D06DE-9F70-4B87-8709-81639AF0D5E3}" type="pres">
      <dgm:prSet presAssocID="{29B4C213-F522-45E4-84D1-F2E054C03B17}" presName="conn2-1" presStyleLbl="parChTrans1D2" presStyleIdx="1" presStyleCnt="2"/>
      <dgm:spPr/>
    </dgm:pt>
    <dgm:pt modelId="{33BBC10F-6B20-4AFB-BF8F-4D3FB29BB716}" type="pres">
      <dgm:prSet presAssocID="{29B4C213-F522-45E4-84D1-F2E054C03B17}" presName="connTx" presStyleLbl="parChTrans1D2" presStyleIdx="1" presStyleCnt="2"/>
      <dgm:spPr/>
    </dgm:pt>
    <dgm:pt modelId="{3588D713-151E-4902-96DB-5ABA9ED4ACB1}" type="pres">
      <dgm:prSet presAssocID="{8EE3305D-6F47-4BCB-B3BD-1A44F3E621A5}" presName="root2" presStyleCnt="0"/>
      <dgm:spPr/>
    </dgm:pt>
    <dgm:pt modelId="{3FAAEB06-AFE0-4996-9370-3EAF55F5C663}" type="pres">
      <dgm:prSet presAssocID="{8EE3305D-6F47-4BCB-B3BD-1A44F3E621A5}" presName="LevelTwoTextNode" presStyleLbl="node2" presStyleIdx="1" presStyleCnt="2">
        <dgm:presLayoutVars>
          <dgm:chPref val="3"/>
        </dgm:presLayoutVars>
      </dgm:prSet>
      <dgm:spPr/>
    </dgm:pt>
    <dgm:pt modelId="{F578284B-92D3-465A-AE1B-31E2758C8BCD}" type="pres">
      <dgm:prSet presAssocID="{8EE3305D-6F47-4BCB-B3BD-1A44F3E621A5}" presName="level3hierChild" presStyleCnt="0"/>
      <dgm:spPr/>
    </dgm:pt>
  </dgm:ptLst>
  <dgm:cxnLst>
    <dgm:cxn modelId="{2FD8E900-4AE3-42D7-A961-8BAB101E0C92}" type="presOf" srcId="{85C517B5-5B81-41B5-A13C-8E5674F53214}" destId="{D78787A6-B076-4DAC-8C27-F95EF4B1567C}" srcOrd="0" destOrd="0" presId="urn:microsoft.com/office/officeart/2005/8/layout/hierarchy2"/>
    <dgm:cxn modelId="{9ADD5832-BB25-4ADC-ABAC-A64C804BFB51}" type="presOf" srcId="{29B4C213-F522-45E4-84D1-F2E054C03B17}" destId="{33BBC10F-6B20-4AFB-BF8F-4D3FB29BB716}" srcOrd="1" destOrd="0" presId="urn:microsoft.com/office/officeart/2005/8/layout/hierarchy2"/>
    <dgm:cxn modelId="{057D0035-7A40-44E4-9A5A-A2685ED5B361}" srcId="{85C517B5-5B81-41B5-A13C-8E5674F53214}" destId="{B3ADCF04-25FD-4390-BA6A-5C1BAFE8140A}" srcOrd="0" destOrd="0" parTransId="{BDDF42F2-216D-4B6F-9627-6D31533D748D}" sibTransId="{795A7851-EB1E-4AEB-B0D6-F599399DBC1F}"/>
    <dgm:cxn modelId="{C59C0848-E862-4E8E-A78F-962CDF923208}" type="presOf" srcId="{DC1325EB-B08F-4707-9C1E-8B03656B69E1}" destId="{6A792A8A-5E06-46FC-9EA2-17C6E1C5CE57}" srcOrd="1" destOrd="0" presId="urn:microsoft.com/office/officeart/2005/8/layout/hierarchy2"/>
    <dgm:cxn modelId="{348A0C69-142D-4F09-AEC1-E678F83C2504}" type="presOf" srcId="{29B4C213-F522-45E4-84D1-F2E054C03B17}" destId="{502D06DE-9F70-4B87-8709-81639AF0D5E3}" srcOrd="0" destOrd="0" presId="urn:microsoft.com/office/officeart/2005/8/layout/hierarchy2"/>
    <dgm:cxn modelId="{B47A0A7D-D8B8-423B-98FD-1420E9529F69}" type="presOf" srcId="{8EE3305D-6F47-4BCB-B3BD-1A44F3E621A5}" destId="{3FAAEB06-AFE0-4996-9370-3EAF55F5C663}" srcOrd="0" destOrd="0" presId="urn:microsoft.com/office/officeart/2005/8/layout/hierarchy2"/>
    <dgm:cxn modelId="{EF242C7D-AF8B-44DB-9969-5825890585B6}" type="presOf" srcId="{8527DF22-7DD5-4667-85B8-9E11465FE5F0}" destId="{A0CABF5F-6A91-41CA-8F87-2DB55779788E}" srcOrd="0" destOrd="0" presId="urn:microsoft.com/office/officeart/2005/8/layout/hierarchy2"/>
    <dgm:cxn modelId="{2D42269D-C492-4913-B869-5C700761E4EF}" srcId="{B3ADCF04-25FD-4390-BA6A-5C1BAFE8140A}" destId="{8527DF22-7DD5-4667-85B8-9E11465FE5F0}" srcOrd="0" destOrd="0" parTransId="{DC1325EB-B08F-4707-9C1E-8B03656B69E1}" sibTransId="{FF9D311F-0D60-48BD-B996-5A7AF93A733E}"/>
    <dgm:cxn modelId="{6B910AD6-E509-461C-B9D5-91C9141BA47B}" type="presOf" srcId="{B3ADCF04-25FD-4390-BA6A-5C1BAFE8140A}" destId="{19303BC5-EA1C-4635-9367-2EC0992E88F2}" srcOrd="0" destOrd="0" presId="urn:microsoft.com/office/officeart/2005/8/layout/hierarchy2"/>
    <dgm:cxn modelId="{21254EDF-9C80-4854-B896-5C541E131A06}" srcId="{B3ADCF04-25FD-4390-BA6A-5C1BAFE8140A}" destId="{8EE3305D-6F47-4BCB-B3BD-1A44F3E621A5}" srcOrd="1" destOrd="0" parTransId="{29B4C213-F522-45E4-84D1-F2E054C03B17}" sibTransId="{0740BBED-A729-4030-B674-1E793861B474}"/>
    <dgm:cxn modelId="{1C9FA3E8-DF63-4D62-B7D9-15039234C6CA}" type="presOf" srcId="{DC1325EB-B08F-4707-9C1E-8B03656B69E1}" destId="{4007CE21-EC2B-457D-BAEC-2CF6C4A50C0A}" srcOrd="0" destOrd="0" presId="urn:microsoft.com/office/officeart/2005/8/layout/hierarchy2"/>
    <dgm:cxn modelId="{BBEAF31B-8F93-4BB0-A6B5-EC48F6AB5643}" type="presParOf" srcId="{D78787A6-B076-4DAC-8C27-F95EF4B1567C}" destId="{C6CA3A3C-CFEB-4572-81C8-E563C3D20D40}" srcOrd="0" destOrd="0" presId="urn:microsoft.com/office/officeart/2005/8/layout/hierarchy2"/>
    <dgm:cxn modelId="{86CB3172-7601-4E1D-85BC-BB6EF967A6E8}" type="presParOf" srcId="{C6CA3A3C-CFEB-4572-81C8-E563C3D20D40}" destId="{19303BC5-EA1C-4635-9367-2EC0992E88F2}" srcOrd="0" destOrd="0" presId="urn:microsoft.com/office/officeart/2005/8/layout/hierarchy2"/>
    <dgm:cxn modelId="{C61AFB1F-4337-426A-84D0-F4BC2FBB05B4}" type="presParOf" srcId="{C6CA3A3C-CFEB-4572-81C8-E563C3D20D40}" destId="{8C30BC24-28FD-47BE-9D24-CD92B6A405D9}" srcOrd="1" destOrd="0" presId="urn:microsoft.com/office/officeart/2005/8/layout/hierarchy2"/>
    <dgm:cxn modelId="{BF127D65-CAE0-4B39-B3D6-7AB3DB126CDF}" type="presParOf" srcId="{8C30BC24-28FD-47BE-9D24-CD92B6A405D9}" destId="{4007CE21-EC2B-457D-BAEC-2CF6C4A50C0A}" srcOrd="0" destOrd="0" presId="urn:microsoft.com/office/officeart/2005/8/layout/hierarchy2"/>
    <dgm:cxn modelId="{7E52BFA1-1E8E-40E8-82EF-2B913FF6FDDB}" type="presParOf" srcId="{4007CE21-EC2B-457D-BAEC-2CF6C4A50C0A}" destId="{6A792A8A-5E06-46FC-9EA2-17C6E1C5CE57}" srcOrd="0" destOrd="0" presId="urn:microsoft.com/office/officeart/2005/8/layout/hierarchy2"/>
    <dgm:cxn modelId="{A6BC7EB6-BB54-4B9F-8573-8F04D6984980}" type="presParOf" srcId="{8C30BC24-28FD-47BE-9D24-CD92B6A405D9}" destId="{E6EB48FA-AC5D-49BC-A641-36838B047240}" srcOrd="1" destOrd="0" presId="urn:microsoft.com/office/officeart/2005/8/layout/hierarchy2"/>
    <dgm:cxn modelId="{AD26DADA-C580-4581-9C34-17F22983190E}" type="presParOf" srcId="{E6EB48FA-AC5D-49BC-A641-36838B047240}" destId="{A0CABF5F-6A91-41CA-8F87-2DB55779788E}" srcOrd="0" destOrd="0" presId="urn:microsoft.com/office/officeart/2005/8/layout/hierarchy2"/>
    <dgm:cxn modelId="{24706A0C-1CFA-4CD4-9ED8-DFACC526B0EF}" type="presParOf" srcId="{E6EB48FA-AC5D-49BC-A641-36838B047240}" destId="{84699F9A-57A2-4826-90C3-D20CBED453C3}" srcOrd="1" destOrd="0" presId="urn:microsoft.com/office/officeart/2005/8/layout/hierarchy2"/>
    <dgm:cxn modelId="{9653F91B-A32C-4803-958A-AF252061D422}" type="presParOf" srcId="{8C30BC24-28FD-47BE-9D24-CD92B6A405D9}" destId="{502D06DE-9F70-4B87-8709-81639AF0D5E3}" srcOrd="2" destOrd="0" presId="urn:microsoft.com/office/officeart/2005/8/layout/hierarchy2"/>
    <dgm:cxn modelId="{5A0B145C-F20D-4158-B0F8-E82BFA01D3B8}" type="presParOf" srcId="{502D06DE-9F70-4B87-8709-81639AF0D5E3}" destId="{33BBC10F-6B20-4AFB-BF8F-4D3FB29BB716}" srcOrd="0" destOrd="0" presId="urn:microsoft.com/office/officeart/2005/8/layout/hierarchy2"/>
    <dgm:cxn modelId="{BEDFD235-BBC1-4581-95DF-27CBBF33AD9D}" type="presParOf" srcId="{8C30BC24-28FD-47BE-9D24-CD92B6A405D9}" destId="{3588D713-151E-4902-96DB-5ABA9ED4ACB1}" srcOrd="3" destOrd="0" presId="urn:microsoft.com/office/officeart/2005/8/layout/hierarchy2"/>
    <dgm:cxn modelId="{70D1F38A-312A-4BCC-AE97-4A9DA75E126C}" type="presParOf" srcId="{3588D713-151E-4902-96DB-5ABA9ED4ACB1}" destId="{3FAAEB06-AFE0-4996-9370-3EAF55F5C663}" srcOrd="0" destOrd="0" presId="urn:microsoft.com/office/officeart/2005/8/layout/hierarchy2"/>
    <dgm:cxn modelId="{5ED8743C-2EDB-4BAA-BA35-52977A4CC2F3}" type="presParOf" srcId="{3588D713-151E-4902-96DB-5ABA9ED4ACB1}" destId="{F578284B-92D3-465A-AE1B-31E2758C8B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517B5-5B81-41B5-A13C-8E5674F5321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ADCF04-25FD-4390-BA6A-5C1BAFE8140A}">
      <dgm:prSet phldrT="[Text]"/>
      <dgm:spPr/>
      <dgm:t>
        <a:bodyPr/>
        <a:lstStyle/>
        <a:p>
          <a:r>
            <a:rPr lang="en-US" dirty="0"/>
            <a:t>Measures of Dispersion</a:t>
          </a:r>
        </a:p>
      </dgm:t>
    </dgm:pt>
    <dgm:pt modelId="{BDDF42F2-216D-4B6F-9627-6D31533D748D}" type="parTrans" cxnId="{057D0035-7A40-44E4-9A5A-A2685ED5B361}">
      <dgm:prSet/>
      <dgm:spPr/>
      <dgm:t>
        <a:bodyPr/>
        <a:lstStyle/>
        <a:p>
          <a:endParaRPr lang="en-US"/>
        </a:p>
      </dgm:t>
    </dgm:pt>
    <dgm:pt modelId="{795A7851-EB1E-4AEB-B0D6-F599399DBC1F}" type="sibTrans" cxnId="{057D0035-7A40-44E4-9A5A-A2685ED5B361}">
      <dgm:prSet/>
      <dgm:spPr/>
      <dgm:t>
        <a:bodyPr/>
        <a:lstStyle/>
        <a:p>
          <a:endParaRPr lang="en-US"/>
        </a:p>
      </dgm:t>
    </dgm:pt>
    <dgm:pt modelId="{8527DF22-7DD5-4667-85B8-9E11465FE5F0}">
      <dgm:prSet phldrT="[Text]"/>
      <dgm:spPr/>
      <dgm:t>
        <a:bodyPr/>
        <a:lstStyle/>
        <a:p>
          <a:r>
            <a:rPr lang="en-US" dirty="0"/>
            <a:t>Absolute Measures</a:t>
          </a:r>
        </a:p>
      </dgm:t>
    </dgm:pt>
    <dgm:pt modelId="{DC1325EB-B08F-4707-9C1E-8B03656B69E1}" type="parTrans" cxnId="{2D42269D-C492-4913-B869-5C700761E4EF}">
      <dgm:prSet/>
      <dgm:spPr/>
      <dgm:t>
        <a:bodyPr/>
        <a:lstStyle/>
        <a:p>
          <a:endParaRPr lang="en-US"/>
        </a:p>
      </dgm:t>
    </dgm:pt>
    <dgm:pt modelId="{FF9D311F-0D60-48BD-B996-5A7AF93A733E}" type="sibTrans" cxnId="{2D42269D-C492-4913-B869-5C700761E4EF}">
      <dgm:prSet/>
      <dgm:spPr/>
      <dgm:t>
        <a:bodyPr/>
        <a:lstStyle/>
        <a:p>
          <a:endParaRPr lang="en-US"/>
        </a:p>
      </dgm:t>
    </dgm:pt>
    <dgm:pt modelId="{8EE3305D-6F47-4BCB-B3BD-1A44F3E621A5}">
      <dgm:prSet phldrT="[Text]"/>
      <dgm:spPr/>
      <dgm:t>
        <a:bodyPr/>
        <a:lstStyle/>
        <a:p>
          <a:r>
            <a:rPr lang="en-US" dirty="0"/>
            <a:t>Relative Measures</a:t>
          </a:r>
        </a:p>
      </dgm:t>
    </dgm:pt>
    <dgm:pt modelId="{29B4C213-F522-45E4-84D1-F2E054C03B17}" type="parTrans" cxnId="{21254EDF-9C80-4854-B896-5C541E131A06}">
      <dgm:prSet/>
      <dgm:spPr/>
      <dgm:t>
        <a:bodyPr/>
        <a:lstStyle/>
        <a:p>
          <a:endParaRPr lang="en-US"/>
        </a:p>
      </dgm:t>
    </dgm:pt>
    <dgm:pt modelId="{0740BBED-A729-4030-B674-1E793861B474}" type="sibTrans" cxnId="{21254EDF-9C80-4854-B896-5C541E131A06}">
      <dgm:prSet/>
      <dgm:spPr/>
      <dgm:t>
        <a:bodyPr/>
        <a:lstStyle/>
        <a:p>
          <a:endParaRPr lang="en-US"/>
        </a:p>
      </dgm:t>
    </dgm:pt>
    <dgm:pt modelId="{D78787A6-B076-4DAC-8C27-F95EF4B1567C}" type="pres">
      <dgm:prSet presAssocID="{85C517B5-5B81-41B5-A13C-8E5674F532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CA3A3C-CFEB-4572-81C8-E563C3D20D40}" type="pres">
      <dgm:prSet presAssocID="{B3ADCF04-25FD-4390-BA6A-5C1BAFE8140A}" presName="root1" presStyleCnt="0"/>
      <dgm:spPr/>
    </dgm:pt>
    <dgm:pt modelId="{19303BC5-EA1C-4635-9367-2EC0992E88F2}" type="pres">
      <dgm:prSet presAssocID="{B3ADCF04-25FD-4390-BA6A-5C1BAFE8140A}" presName="LevelOneTextNode" presStyleLbl="node0" presStyleIdx="0" presStyleCnt="1">
        <dgm:presLayoutVars>
          <dgm:chPref val="3"/>
        </dgm:presLayoutVars>
      </dgm:prSet>
      <dgm:spPr/>
    </dgm:pt>
    <dgm:pt modelId="{8C30BC24-28FD-47BE-9D24-CD92B6A405D9}" type="pres">
      <dgm:prSet presAssocID="{B3ADCF04-25FD-4390-BA6A-5C1BAFE8140A}" presName="level2hierChild" presStyleCnt="0"/>
      <dgm:spPr/>
    </dgm:pt>
    <dgm:pt modelId="{4007CE21-EC2B-457D-BAEC-2CF6C4A50C0A}" type="pres">
      <dgm:prSet presAssocID="{DC1325EB-B08F-4707-9C1E-8B03656B69E1}" presName="conn2-1" presStyleLbl="parChTrans1D2" presStyleIdx="0" presStyleCnt="2"/>
      <dgm:spPr/>
    </dgm:pt>
    <dgm:pt modelId="{6A792A8A-5E06-46FC-9EA2-17C6E1C5CE57}" type="pres">
      <dgm:prSet presAssocID="{DC1325EB-B08F-4707-9C1E-8B03656B69E1}" presName="connTx" presStyleLbl="parChTrans1D2" presStyleIdx="0" presStyleCnt="2"/>
      <dgm:spPr/>
    </dgm:pt>
    <dgm:pt modelId="{E6EB48FA-AC5D-49BC-A641-36838B047240}" type="pres">
      <dgm:prSet presAssocID="{8527DF22-7DD5-4667-85B8-9E11465FE5F0}" presName="root2" presStyleCnt="0"/>
      <dgm:spPr/>
    </dgm:pt>
    <dgm:pt modelId="{A0CABF5F-6A91-41CA-8F87-2DB55779788E}" type="pres">
      <dgm:prSet presAssocID="{8527DF22-7DD5-4667-85B8-9E11465FE5F0}" presName="LevelTwoTextNode" presStyleLbl="node2" presStyleIdx="0" presStyleCnt="2">
        <dgm:presLayoutVars>
          <dgm:chPref val="3"/>
        </dgm:presLayoutVars>
      </dgm:prSet>
      <dgm:spPr/>
    </dgm:pt>
    <dgm:pt modelId="{84699F9A-57A2-4826-90C3-D20CBED453C3}" type="pres">
      <dgm:prSet presAssocID="{8527DF22-7DD5-4667-85B8-9E11465FE5F0}" presName="level3hierChild" presStyleCnt="0"/>
      <dgm:spPr/>
    </dgm:pt>
    <dgm:pt modelId="{502D06DE-9F70-4B87-8709-81639AF0D5E3}" type="pres">
      <dgm:prSet presAssocID="{29B4C213-F522-45E4-84D1-F2E054C03B17}" presName="conn2-1" presStyleLbl="parChTrans1D2" presStyleIdx="1" presStyleCnt="2"/>
      <dgm:spPr/>
    </dgm:pt>
    <dgm:pt modelId="{33BBC10F-6B20-4AFB-BF8F-4D3FB29BB716}" type="pres">
      <dgm:prSet presAssocID="{29B4C213-F522-45E4-84D1-F2E054C03B17}" presName="connTx" presStyleLbl="parChTrans1D2" presStyleIdx="1" presStyleCnt="2"/>
      <dgm:spPr/>
    </dgm:pt>
    <dgm:pt modelId="{3588D713-151E-4902-96DB-5ABA9ED4ACB1}" type="pres">
      <dgm:prSet presAssocID="{8EE3305D-6F47-4BCB-B3BD-1A44F3E621A5}" presName="root2" presStyleCnt="0"/>
      <dgm:spPr/>
    </dgm:pt>
    <dgm:pt modelId="{3FAAEB06-AFE0-4996-9370-3EAF55F5C663}" type="pres">
      <dgm:prSet presAssocID="{8EE3305D-6F47-4BCB-B3BD-1A44F3E621A5}" presName="LevelTwoTextNode" presStyleLbl="node2" presStyleIdx="1" presStyleCnt="2">
        <dgm:presLayoutVars>
          <dgm:chPref val="3"/>
        </dgm:presLayoutVars>
      </dgm:prSet>
      <dgm:spPr/>
    </dgm:pt>
    <dgm:pt modelId="{F578284B-92D3-465A-AE1B-31E2758C8BCD}" type="pres">
      <dgm:prSet presAssocID="{8EE3305D-6F47-4BCB-B3BD-1A44F3E621A5}" presName="level3hierChild" presStyleCnt="0"/>
      <dgm:spPr/>
    </dgm:pt>
  </dgm:ptLst>
  <dgm:cxnLst>
    <dgm:cxn modelId="{2FD8E900-4AE3-42D7-A961-8BAB101E0C92}" type="presOf" srcId="{85C517B5-5B81-41B5-A13C-8E5674F53214}" destId="{D78787A6-B076-4DAC-8C27-F95EF4B1567C}" srcOrd="0" destOrd="0" presId="urn:microsoft.com/office/officeart/2005/8/layout/hierarchy2"/>
    <dgm:cxn modelId="{9ADD5832-BB25-4ADC-ABAC-A64C804BFB51}" type="presOf" srcId="{29B4C213-F522-45E4-84D1-F2E054C03B17}" destId="{33BBC10F-6B20-4AFB-BF8F-4D3FB29BB716}" srcOrd="1" destOrd="0" presId="urn:microsoft.com/office/officeart/2005/8/layout/hierarchy2"/>
    <dgm:cxn modelId="{057D0035-7A40-44E4-9A5A-A2685ED5B361}" srcId="{85C517B5-5B81-41B5-A13C-8E5674F53214}" destId="{B3ADCF04-25FD-4390-BA6A-5C1BAFE8140A}" srcOrd="0" destOrd="0" parTransId="{BDDF42F2-216D-4B6F-9627-6D31533D748D}" sibTransId="{795A7851-EB1E-4AEB-B0D6-F599399DBC1F}"/>
    <dgm:cxn modelId="{C59C0848-E862-4E8E-A78F-962CDF923208}" type="presOf" srcId="{DC1325EB-B08F-4707-9C1E-8B03656B69E1}" destId="{6A792A8A-5E06-46FC-9EA2-17C6E1C5CE57}" srcOrd="1" destOrd="0" presId="urn:microsoft.com/office/officeart/2005/8/layout/hierarchy2"/>
    <dgm:cxn modelId="{348A0C69-142D-4F09-AEC1-E678F83C2504}" type="presOf" srcId="{29B4C213-F522-45E4-84D1-F2E054C03B17}" destId="{502D06DE-9F70-4B87-8709-81639AF0D5E3}" srcOrd="0" destOrd="0" presId="urn:microsoft.com/office/officeart/2005/8/layout/hierarchy2"/>
    <dgm:cxn modelId="{B47A0A7D-D8B8-423B-98FD-1420E9529F69}" type="presOf" srcId="{8EE3305D-6F47-4BCB-B3BD-1A44F3E621A5}" destId="{3FAAEB06-AFE0-4996-9370-3EAF55F5C663}" srcOrd="0" destOrd="0" presId="urn:microsoft.com/office/officeart/2005/8/layout/hierarchy2"/>
    <dgm:cxn modelId="{EF242C7D-AF8B-44DB-9969-5825890585B6}" type="presOf" srcId="{8527DF22-7DD5-4667-85B8-9E11465FE5F0}" destId="{A0CABF5F-6A91-41CA-8F87-2DB55779788E}" srcOrd="0" destOrd="0" presId="urn:microsoft.com/office/officeart/2005/8/layout/hierarchy2"/>
    <dgm:cxn modelId="{2D42269D-C492-4913-B869-5C700761E4EF}" srcId="{B3ADCF04-25FD-4390-BA6A-5C1BAFE8140A}" destId="{8527DF22-7DD5-4667-85B8-9E11465FE5F0}" srcOrd="0" destOrd="0" parTransId="{DC1325EB-B08F-4707-9C1E-8B03656B69E1}" sibTransId="{FF9D311F-0D60-48BD-B996-5A7AF93A733E}"/>
    <dgm:cxn modelId="{6B910AD6-E509-461C-B9D5-91C9141BA47B}" type="presOf" srcId="{B3ADCF04-25FD-4390-BA6A-5C1BAFE8140A}" destId="{19303BC5-EA1C-4635-9367-2EC0992E88F2}" srcOrd="0" destOrd="0" presId="urn:microsoft.com/office/officeart/2005/8/layout/hierarchy2"/>
    <dgm:cxn modelId="{21254EDF-9C80-4854-B896-5C541E131A06}" srcId="{B3ADCF04-25FD-4390-BA6A-5C1BAFE8140A}" destId="{8EE3305D-6F47-4BCB-B3BD-1A44F3E621A5}" srcOrd="1" destOrd="0" parTransId="{29B4C213-F522-45E4-84D1-F2E054C03B17}" sibTransId="{0740BBED-A729-4030-B674-1E793861B474}"/>
    <dgm:cxn modelId="{1C9FA3E8-DF63-4D62-B7D9-15039234C6CA}" type="presOf" srcId="{DC1325EB-B08F-4707-9C1E-8B03656B69E1}" destId="{4007CE21-EC2B-457D-BAEC-2CF6C4A50C0A}" srcOrd="0" destOrd="0" presId="urn:microsoft.com/office/officeart/2005/8/layout/hierarchy2"/>
    <dgm:cxn modelId="{BBEAF31B-8F93-4BB0-A6B5-EC48F6AB5643}" type="presParOf" srcId="{D78787A6-B076-4DAC-8C27-F95EF4B1567C}" destId="{C6CA3A3C-CFEB-4572-81C8-E563C3D20D40}" srcOrd="0" destOrd="0" presId="urn:microsoft.com/office/officeart/2005/8/layout/hierarchy2"/>
    <dgm:cxn modelId="{86CB3172-7601-4E1D-85BC-BB6EF967A6E8}" type="presParOf" srcId="{C6CA3A3C-CFEB-4572-81C8-E563C3D20D40}" destId="{19303BC5-EA1C-4635-9367-2EC0992E88F2}" srcOrd="0" destOrd="0" presId="urn:microsoft.com/office/officeart/2005/8/layout/hierarchy2"/>
    <dgm:cxn modelId="{C61AFB1F-4337-426A-84D0-F4BC2FBB05B4}" type="presParOf" srcId="{C6CA3A3C-CFEB-4572-81C8-E563C3D20D40}" destId="{8C30BC24-28FD-47BE-9D24-CD92B6A405D9}" srcOrd="1" destOrd="0" presId="urn:microsoft.com/office/officeart/2005/8/layout/hierarchy2"/>
    <dgm:cxn modelId="{BF127D65-CAE0-4B39-B3D6-7AB3DB126CDF}" type="presParOf" srcId="{8C30BC24-28FD-47BE-9D24-CD92B6A405D9}" destId="{4007CE21-EC2B-457D-BAEC-2CF6C4A50C0A}" srcOrd="0" destOrd="0" presId="urn:microsoft.com/office/officeart/2005/8/layout/hierarchy2"/>
    <dgm:cxn modelId="{7E52BFA1-1E8E-40E8-82EF-2B913FF6FDDB}" type="presParOf" srcId="{4007CE21-EC2B-457D-BAEC-2CF6C4A50C0A}" destId="{6A792A8A-5E06-46FC-9EA2-17C6E1C5CE57}" srcOrd="0" destOrd="0" presId="urn:microsoft.com/office/officeart/2005/8/layout/hierarchy2"/>
    <dgm:cxn modelId="{A6BC7EB6-BB54-4B9F-8573-8F04D6984980}" type="presParOf" srcId="{8C30BC24-28FD-47BE-9D24-CD92B6A405D9}" destId="{E6EB48FA-AC5D-49BC-A641-36838B047240}" srcOrd="1" destOrd="0" presId="urn:microsoft.com/office/officeart/2005/8/layout/hierarchy2"/>
    <dgm:cxn modelId="{AD26DADA-C580-4581-9C34-17F22983190E}" type="presParOf" srcId="{E6EB48FA-AC5D-49BC-A641-36838B047240}" destId="{A0CABF5F-6A91-41CA-8F87-2DB55779788E}" srcOrd="0" destOrd="0" presId="urn:microsoft.com/office/officeart/2005/8/layout/hierarchy2"/>
    <dgm:cxn modelId="{24706A0C-1CFA-4CD4-9ED8-DFACC526B0EF}" type="presParOf" srcId="{E6EB48FA-AC5D-49BC-A641-36838B047240}" destId="{84699F9A-57A2-4826-90C3-D20CBED453C3}" srcOrd="1" destOrd="0" presId="urn:microsoft.com/office/officeart/2005/8/layout/hierarchy2"/>
    <dgm:cxn modelId="{9653F91B-A32C-4803-958A-AF252061D422}" type="presParOf" srcId="{8C30BC24-28FD-47BE-9D24-CD92B6A405D9}" destId="{502D06DE-9F70-4B87-8709-81639AF0D5E3}" srcOrd="2" destOrd="0" presId="urn:microsoft.com/office/officeart/2005/8/layout/hierarchy2"/>
    <dgm:cxn modelId="{5A0B145C-F20D-4158-B0F8-E82BFA01D3B8}" type="presParOf" srcId="{502D06DE-9F70-4B87-8709-81639AF0D5E3}" destId="{33BBC10F-6B20-4AFB-BF8F-4D3FB29BB716}" srcOrd="0" destOrd="0" presId="urn:microsoft.com/office/officeart/2005/8/layout/hierarchy2"/>
    <dgm:cxn modelId="{BEDFD235-BBC1-4581-95DF-27CBBF33AD9D}" type="presParOf" srcId="{8C30BC24-28FD-47BE-9D24-CD92B6A405D9}" destId="{3588D713-151E-4902-96DB-5ABA9ED4ACB1}" srcOrd="3" destOrd="0" presId="urn:microsoft.com/office/officeart/2005/8/layout/hierarchy2"/>
    <dgm:cxn modelId="{70D1F38A-312A-4BCC-AE97-4A9DA75E126C}" type="presParOf" srcId="{3588D713-151E-4902-96DB-5ABA9ED4ACB1}" destId="{3FAAEB06-AFE0-4996-9370-3EAF55F5C663}" srcOrd="0" destOrd="0" presId="urn:microsoft.com/office/officeart/2005/8/layout/hierarchy2"/>
    <dgm:cxn modelId="{5ED8743C-2EDB-4BAA-BA35-52977A4CC2F3}" type="presParOf" srcId="{3588D713-151E-4902-96DB-5ABA9ED4ACB1}" destId="{F578284B-92D3-465A-AE1B-31E2758C8B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570D67-7AB8-449D-A9D1-EA7378B75F9C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3D7C7AD-1D54-4D83-81AF-6A067FFB17F4}">
      <dgm:prSet phldrT="[Text]" phldr="1"/>
      <dgm:spPr/>
      <dgm:t>
        <a:bodyPr/>
        <a:lstStyle/>
        <a:p>
          <a:endParaRPr lang="en-US" dirty="0"/>
        </a:p>
      </dgm:t>
    </dgm:pt>
    <dgm:pt modelId="{752675BF-026A-4D15-8470-5DDB32F51745}" type="parTrans" cxnId="{45C0E4E2-7B08-41DB-B28D-09D9A07743B4}">
      <dgm:prSet/>
      <dgm:spPr/>
      <dgm:t>
        <a:bodyPr/>
        <a:lstStyle/>
        <a:p>
          <a:endParaRPr lang="en-US"/>
        </a:p>
      </dgm:t>
    </dgm:pt>
    <dgm:pt modelId="{51ED1CBC-8A90-4929-B21B-6C4FFA103356}" type="sibTrans" cxnId="{45C0E4E2-7B08-41DB-B28D-09D9A07743B4}">
      <dgm:prSet/>
      <dgm:spPr/>
      <dgm:t>
        <a:bodyPr/>
        <a:lstStyle/>
        <a:p>
          <a:endParaRPr lang="en-US"/>
        </a:p>
      </dgm:t>
    </dgm:pt>
    <dgm:pt modelId="{7139C027-699F-4C7F-85E2-61256C1E3A73}">
      <dgm:prSet phldrT="[Text]" phldr="1"/>
      <dgm:spPr/>
      <dgm:t>
        <a:bodyPr/>
        <a:lstStyle/>
        <a:p>
          <a:endParaRPr lang="en-US"/>
        </a:p>
      </dgm:t>
    </dgm:pt>
    <dgm:pt modelId="{FB968831-FC3A-47F0-84B3-1CE99AB693BC}" type="parTrans" cxnId="{7D33FC22-D77D-4CCE-931C-F892C7D53A14}">
      <dgm:prSet/>
      <dgm:spPr/>
      <dgm:t>
        <a:bodyPr/>
        <a:lstStyle/>
        <a:p>
          <a:endParaRPr lang="en-US"/>
        </a:p>
      </dgm:t>
    </dgm:pt>
    <dgm:pt modelId="{6AAB0EDD-0262-423F-A338-564BDBA82590}" type="sibTrans" cxnId="{7D33FC22-D77D-4CCE-931C-F892C7D53A14}">
      <dgm:prSet/>
      <dgm:spPr/>
      <dgm:t>
        <a:bodyPr/>
        <a:lstStyle/>
        <a:p>
          <a:endParaRPr lang="en-US"/>
        </a:p>
      </dgm:t>
    </dgm:pt>
    <dgm:pt modelId="{3909D7C4-D200-49EF-BEB1-4B75F4A6FF44}">
      <dgm:prSet phldrT="[Text]" phldr="1"/>
      <dgm:spPr/>
      <dgm:t>
        <a:bodyPr/>
        <a:lstStyle/>
        <a:p>
          <a:endParaRPr lang="en-US" dirty="0"/>
        </a:p>
      </dgm:t>
    </dgm:pt>
    <dgm:pt modelId="{E13A184E-B29A-49EB-A1AC-DA1987ED175A}" type="parTrans" cxnId="{512CEC4A-BE8D-4474-88B7-37678D86AD6D}">
      <dgm:prSet/>
      <dgm:spPr/>
      <dgm:t>
        <a:bodyPr/>
        <a:lstStyle/>
        <a:p>
          <a:endParaRPr lang="en-US"/>
        </a:p>
      </dgm:t>
    </dgm:pt>
    <dgm:pt modelId="{EC2C3DA4-C424-4429-95E1-B5D8DA873E3D}" type="sibTrans" cxnId="{512CEC4A-BE8D-4474-88B7-37678D86AD6D}">
      <dgm:prSet/>
      <dgm:spPr/>
      <dgm:t>
        <a:bodyPr/>
        <a:lstStyle/>
        <a:p>
          <a:endParaRPr lang="en-US"/>
        </a:p>
      </dgm:t>
    </dgm:pt>
    <dgm:pt modelId="{650282DA-F25D-4FB0-8917-25A7FC7D7905}">
      <dgm:prSet phldrT="[Text]" phldr="1"/>
      <dgm:spPr/>
      <dgm:t>
        <a:bodyPr/>
        <a:lstStyle/>
        <a:p>
          <a:endParaRPr lang="en-US" dirty="0"/>
        </a:p>
      </dgm:t>
    </dgm:pt>
    <dgm:pt modelId="{2AC93FC8-A652-4002-BB30-19A7151D57C6}" type="parTrans" cxnId="{085DDFCB-4CDA-489F-A2FF-F8BBA74308A3}">
      <dgm:prSet/>
      <dgm:spPr/>
      <dgm:t>
        <a:bodyPr/>
        <a:lstStyle/>
        <a:p>
          <a:endParaRPr lang="en-US"/>
        </a:p>
      </dgm:t>
    </dgm:pt>
    <dgm:pt modelId="{1AF543C4-4AD3-4376-B0A7-18C6258D0215}" type="sibTrans" cxnId="{085DDFCB-4CDA-489F-A2FF-F8BBA74308A3}">
      <dgm:prSet/>
      <dgm:spPr/>
      <dgm:t>
        <a:bodyPr/>
        <a:lstStyle/>
        <a:p>
          <a:endParaRPr lang="en-US"/>
        </a:p>
      </dgm:t>
    </dgm:pt>
    <dgm:pt modelId="{0085DE46-1C05-436D-9D5B-D3DE420B0980}" type="pres">
      <dgm:prSet presAssocID="{3D570D67-7AB8-449D-A9D1-EA7378B75F9C}" presName="Name0" presStyleCnt="0">
        <dgm:presLayoutVars>
          <dgm:resizeHandles/>
        </dgm:presLayoutVars>
      </dgm:prSet>
      <dgm:spPr/>
    </dgm:pt>
    <dgm:pt modelId="{3EE9AD4F-5416-407E-A870-D62A4E6E9CE8}" type="pres">
      <dgm:prSet presAssocID="{53D7C7AD-1D54-4D83-81AF-6A067FFB17F4}" presName="text" presStyleLbl="node1" presStyleIdx="0" presStyleCnt="4">
        <dgm:presLayoutVars>
          <dgm:bulletEnabled val="1"/>
        </dgm:presLayoutVars>
      </dgm:prSet>
      <dgm:spPr/>
    </dgm:pt>
    <dgm:pt modelId="{4E9F0926-0118-4421-A9B4-56E82D959B2A}" type="pres">
      <dgm:prSet presAssocID="{51ED1CBC-8A90-4929-B21B-6C4FFA103356}" presName="space" presStyleCnt="0"/>
      <dgm:spPr/>
    </dgm:pt>
    <dgm:pt modelId="{C6095F8E-0150-48D7-BBFE-46CC88264DEB}" type="pres">
      <dgm:prSet presAssocID="{7139C027-699F-4C7F-85E2-61256C1E3A73}" presName="text" presStyleLbl="node1" presStyleIdx="1" presStyleCnt="4">
        <dgm:presLayoutVars>
          <dgm:bulletEnabled val="1"/>
        </dgm:presLayoutVars>
      </dgm:prSet>
      <dgm:spPr/>
    </dgm:pt>
    <dgm:pt modelId="{4988C8F0-7F39-4107-B9F0-40DBEF5EEEB0}" type="pres">
      <dgm:prSet presAssocID="{6AAB0EDD-0262-423F-A338-564BDBA82590}" presName="space" presStyleCnt="0"/>
      <dgm:spPr/>
    </dgm:pt>
    <dgm:pt modelId="{592A7D81-B21E-480D-A145-FE84FE334B97}" type="pres">
      <dgm:prSet presAssocID="{3909D7C4-D200-49EF-BEB1-4B75F4A6FF44}" presName="text" presStyleLbl="node1" presStyleIdx="2" presStyleCnt="4">
        <dgm:presLayoutVars>
          <dgm:bulletEnabled val="1"/>
        </dgm:presLayoutVars>
      </dgm:prSet>
      <dgm:spPr/>
    </dgm:pt>
    <dgm:pt modelId="{922C7E01-957D-4FF3-8E8F-664E5FAE20EE}" type="pres">
      <dgm:prSet presAssocID="{EC2C3DA4-C424-4429-95E1-B5D8DA873E3D}" presName="space" presStyleCnt="0"/>
      <dgm:spPr/>
    </dgm:pt>
    <dgm:pt modelId="{8797CA36-D547-423E-B780-8811EBF423B7}" type="pres">
      <dgm:prSet presAssocID="{650282DA-F25D-4FB0-8917-25A7FC7D7905}" presName="text" presStyleLbl="node1" presStyleIdx="3" presStyleCnt="4">
        <dgm:presLayoutVars>
          <dgm:bulletEnabled val="1"/>
        </dgm:presLayoutVars>
      </dgm:prSet>
      <dgm:spPr/>
    </dgm:pt>
  </dgm:ptLst>
  <dgm:cxnLst>
    <dgm:cxn modelId="{9EF6E10E-DF7F-403B-AF96-57586BBC65E8}" type="presOf" srcId="{650282DA-F25D-4FB0-8917-25A7FC7D7905}" destId="{8797CA36-D547-423E-B780-8811EBF423B7}" srcOrd="0" destOrd="0" presId="urn:diagrams.loki3.com/VaryingWidthList"/>
    <dgm:cxn modelId="{7D33FC22-D77D-4CCE-931C-F892C7D53A14}" srcId="{3D570D67-7AB8-449D-A9D1-EA7378B75F9C}" destId="{7139C027-699F-4C7F-85E2-61256C1E3A73}" srcOrd="1" destOrd="0" parTransId="{FB968831-FC3A-47F0-84B3-1CE99AB693BC}" sibTransId="{6AAB0EDD-0262-423F-A338-564BDBA82590}"/>
    <dgm:cxn modelId="{512CEC4A-BE8D-4474-88B7-37678D86AD6D}" srcId="{3D570D67-7AB8-449D-A9D1-EA7378B75F9C}" destId="{3909D7C4-D200-49EF-BEB1-4B75F4A6FF44}" srcOrd="2" destOrd="0" parTransId="{E13A184E-B29A-49EB-A1AC-DA1987ED175A}" sibTransId="{EC2C3DA4-C424-4429-95E1-B5D8DA873E3D}"/>
    <dgm:cxn modelId="{1E4B4B54-C970-49AA-8C56-B4DD35A87D56}" type="presOf" srcId="{7139C027-699F-4C7F-85E2-61256C1E3A73}" destId="{C6095F8E-0150-48D7-BBFE-46CC88264DEB}" srcOrd="0" destOrd="0" presId="urn:diagrams.loki3.com/VaryingWidthList"/>
    <dgm:cxn modelId="{4F8CC698-F095-4056-990F-41BF579BB152}" type="presOf" srcId="{3909D7C4-D200-49EF-BEB1-4B75F4A6FF44}" destId="{592A7D81-B21E-480D-A145-FE84FE334B97}" srcOrd="0" destOrd="0" presId="urn:diagrams.loki3.com/VaryingWidthList"/>
    <dgm:cxn modelId="{1EC732BC-5226-4B44-A9C6-19B56A399663}" type="presOf" srcId="{53D7C7AD-1D54-4D83-81AF-6A067FFB17F4}" destId="{3EE9AD4F-5416-407E-A870-D62A4E6E9CE8}" srcOrd="0" destOrd="0" presId="urn:diagrams.loki3.com/VaryingWidthList"/>
    <dgm:cxn modelId="{0692D0C7-3EFD-4925-9339-F24B885FEB89}" type="presOf" srcId="{3D570D67-7AB8-449D-A9D1-EA7378B75F9C}" destId="{0085DE46-1C05-436D-9D5B-D3DE420B0980}" srcOrd="0" destOrd="0" presId="urn:diagrams.loki3.com/VaryingWidthList"/>
    <dgm:cxn modelId="{085DDFCB-4CDA-489F-A2FF-F8BBA74308A3}" srcId="{3D570D67-7AB8-449D-A9D1-EA7378B75F9C}" destId="{650282DA-F25D-4FB0-8917-25A7FC7D7905}" srcOrd="3" destOrd="0" parTransId="{2AC93FC8-A652-4002-BB30-19A7151D57C6}" sibTransId="{1AF543C4-4AD3-4376-B0A7-18C6258D0215}"/>
    <dgm:cxn modelId="{45C0E4E2-7B08-41DB-B28D-09D9A07743B4}" srcId="{3D570D67-7AB8-449D-A9D1-EA7378B75F9C}" destId="{53D7C7AD-1D54-4D83-81AF-6A067FFB17F4}" srcOrd="0" destOrd="0" parTransId="{752675BF-026A-4D15-8470-5DDB32F51745}" sibTransId="{51ED1CBC-8A90-4929-B21B-6C4FFA103356}"/>
    <dgm:cxn modelId="{B2F45311-412C-43F3-83F4-15EEA82E0619}" type="presParOf" srcId="{0085DE46-1C05-436D-9D5B-D3DE420B0980}" destId="{3EE9AD4F-5416-407E-A870-D62A4E6E9CE8}" srcOrd="0" destOrd="0" presId="urn:diagrams.loki3.com/VaryingWidthList"/>
    <dgm:cxn modelId="{2A296931-DEDB-4438-AE16-C64BE2F70A7A}" type="presParOf" srcId="{0085DE46-1C05-436D-9D5B-D3DE420B0980}" destId="{4E9F0926-0118-4421-A9B4-56E82D959B2A}" srcOrd="1" destOrd="0" presId="urn:diagrams.loki3.com/VaryingWidthList"/>
    <dgm:cxn modelId="{0CA0AEBE-848D-45EC-9E06-305F8E1D25A2}" type="presParOf" srcId="{0085DE46-1C05-436D-9D5B-D3DE420B0980}" destId="{C6095F8E-0150-48D7-BBFE-46CC88264DEB}" srcOrd="2" destOrd="0" presId="urn:diagrams.loki3.com/VaryingWidthList"/>
    <dgm:cxn modelId="{0D53BF81-9778-4542-AC45-0131B76614C3}" type="presParOf" srcId="{0085DE46-1C05-436D-9D5B-D3DE420B0980}" destId="{4988C8F0-7F39-4107-B9F0-40DBEF5EEEB0}" srcOrd="3" destOrd="0" presId="urn:diagrams.loki3.com/VaryingWidthList"/>
    <dgm:cxn modelId="{FDE5C793-624F-44E9-A515-93BB9B3EC7C7}" type="presParOf" srcId="{0085DE46-1C05-436D-9D5B-D3DE420B0980}" destId="{592A7D81-B21E-480D-A145-FE84FE334B97}" srcOrd="4" destOrd="0" presId="urn:diagrams.loki3.com/VaryingWidthList"/>
    <dgm:cxn modelId="{31418A35-0EAD-4DA3-95FB-CEDCECE7BC47}" type="presParOf" srcId="{0085DE46-1C05-436D-9D5B-D3DE420B0980}" destId="{922C7E01-957D-4FF3-8E8F-664E5FAE20EE}" srcOrd="5" destOrd="0" presId="urn:diagrams.loki3.com/VaryingWidthList"/>
    <dgm:cxn modelId="{7F087B3A-23F0-428A-9577-141260FEA591}" type="presParOf" srcId="{0085DE46-1C05-436D-9D5B-D3DE420B0980}" destId="{8797CA36-D547-423E-B780-8811EBF423B7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570D67-7AB8-449D-A9D1-EA7378B75F9C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3D7C7AD-1D54-4D83-81AF-6A067FFB17F4}">
      <dgm:prSet phldrT="[Text]" custT="1"/>
      <dgm:spPr/>
      <dgm:t>
        <a:bodyPr/>
        <a:lstStyle/>
        <a:p>
          <a:r>
            <a:rPr lang="en-US" sz="3200" dirty="0"/>
            <a:t>Range</a:t>
          </a:r>
        </a:p>
      </dgm:t>
    </dgm:pt>
    <dgm:pt modelId="{752675BF-026A-4D15-8470-5DDB32F51745}" type="parTrans" cxnId="{45C0E4E2-7B08-41DB-B28D-09D9A07743B4}">
      <dgm:prSet/>
      <dgm:spPr/>
      <dgm:t>
        <a:bodyPr/>
        <a:lstStyle/>
        <a:p>
          <a:endParaRPr lang="en-US"/>
        </a:p>
      </dgm:t>
    </dgm:pt>
    <dgm:pt modelId="{51ED1CBC-8A90-4929-B21B-6C4FFA103356}" type="sibTrans" cxnId="{45C0E4E2-7B08-41DB-B28D-09D9A07743B4}">
      <dgm:prSet/>
      <dgm:spPr/>
      <dgm:t>
        <a:bodyPr/>
        <a:lstStyle/>
        <a:p>
          <a:endParaRPr lang="en-US"/>
        </a:p>
      </dgm:t>
    </dgm:pt>
    <dgm:pt modelId="{7139C027-699F-4C7F-85E2-61256C1E3A73}">
      <dgm:prSet phldrT="[Text]" phldr="1"/>
      <dgm:spPr/>
      <dgm:t>
        <a:bodyPr/>
        <a:lstStyle/>
        <a:p>
          <a:endParaRPr lang="en-US"/>
        </a:p>
      </dgm:t>
    </dgm:pt>
    <dgm:pt modelId="{FB968831-FC3A-47F0-84B3-1CE99AB693BC}" type="parTrans" cxnId="{7D33FC22-D77D-4CCE-931C-F892C7D53A14}">
      <dgm:prSet/>
      <dgm:spPr/>
      <dgm:t>
        <a:bodyPr/>
        <a:lstStyle/>
        <a:p>
          <a:endParaRPr lang="en-US"/>
        </a:p>
      </dgm:t>
    </dgm:pt>
    <dgm:pt modelId="{6AAB0EDD-0262-423F-A338-564BDBA82590}" type="sibTrans" cxnId="{7D33FC22-D77D-4CCE-931C-F892C7D53A14}">
      <dgm:prSet/>
      <dgm:spPr/>
      <dgm:t>
        <a:bodyPr/>
        <a:lstStyle/>
        <a:p>
          <a:endParaRPr lang="en-US"/>
        </a:p>
      </dgm:t>
    </dgm:pt>
    <dgm:pt modelId="{3909D7C4-D200-49EF-BEB1-4B75F4A6FF44}">
      <dgm:prSet phldrT="[Text]" phldr="1"/>
      <dgm:spPr/>
      <dgm:t>
        <a:bodyPr/>
        <a:lstStyle/>
        <a:p>
          <a:endParaRPr lang="en-US" dirty="0"/>
        </a:p>
      </dgm:t>
    </dgm:pt>
    <dgm:pt modelId="{E13A184E-B29A-49EB-A1AC-DA1987ED175A}" type="parTrans" cxnId="{512CEC4A-BE8D-4474-88B7-37678D86AD6D}">
      <dgm:prSet/>
      <dgm:spPr/>
      <dgm:t>
        <a:bodyPr/>
        <a:lstStyle/>
        <a:p>
          <a:endParaRPr lang="en-US"/>
        </a:p>
      </dgm:t>
    </dgm:pt>
    <dgm:pt modelId="{EC2C3DA4-C424-4429-95E1-B5D8DA873E3D}" type="sibTrans" cxnId="{512CEC4A-BE8D-4474-88B7-37678D86AD6D}">
      <dgm:prSet/>
      <dgm:spPr/>
      <dgm:t>
        <a:bodyPr/>
        <a:lstStyle/>
        <a:p>
          <a:endParaRPr lang="en-US"/>
        </a:p>
      </dgm:t>
    </dgm:pt>
    <dgm:pt modelId="{650282DA-F25D-4FB0-8917-25A7FC7D7905}">
      <dgm:prSet phldrT="[Text]" phldr="1"/>
      <dgm:spPr/>
      <dgm:t>
        <a:bodyPr/>
        <a:lstStyle/>
        <a:p>
          <a:endParaRPr lang="en-US" dirty="0"/>
        </a:p>
      </dgm:t>
    </dgm:pt>
    <dgm:pt modelId="{2AC93FC8-A652-4002-BB30-19A7151D57C6}" type="parTrans" cxnId="{085DDFCB-4CDA-489F-A2FF-F8BBA74308A3}">
      <dgm:prSet/>
      <dgm:spPr/>
      <dgm:t>
        <a:bodyPr/>
        <a:lstStyle/>
        <a:p>
          <a:endParaRPr lang="en-US"/>
        </a:p>
      </dgm:t>
    </dgm:pt>
    <dgm:pt modelId="{1AF543C4-4AD3-4376-B0A7-18C6258D0215}" type="sibTrans" cxnId="{085DDFCB-4CDA-489F-A2FF-F8BBA74308A3}">
      <dgm:prSet/>
      <dgm:spPr/>
      <dgm:t>
        <a:bodyPr/>
        <a:lstStyle/>
        <a:p>
          <a:endParaRPr lang="en-US"/>
        </a:p>
      </dgm:t>
    </dgm:pt>
    <dgm:pt modelId="{0085DE46-1C05-436D-9D5B-D3DE420B0980}" type="pres">
      <dgm:prSet presAssocID="{3D570D67-7AB8-449D-A9D1-EA7378B75F9C}" presName="Name0" presStyleCnt="0">
        <dgm:presLayoutVars>
          <dgm:resizeHandles/>
        </dgm:presLayoutVars>
      </dgm:prSet>
      <dgm:spPr/>
    </dgm:pt>
    <dgm:pt modelId="{3EE9AD4F-5416-407E-A870-D62A4E6E9CE8}" type="pres">
      <dgm:prSet presAssocID="{53D7C7AD-1D54-4D83-81AF-6A067FFB17F4}" presName="text" presStyleLbl="node1" presStyleIdx="0" presStyleCnt="4">
        <dgm:presLayoutVars>
          <dgm:bulletEnabled val="1"/>
        </dgm:presLayoutVars>
      </dgm:prSet>
      <dgm:spPr/>
    </dgm:pt>
    <dgm:pt modelId="{4E9F0926-0118-4421-A9B4-56E82D959B2A}" type="pres">
      <dgm:prSet presAssocID="{51ED1CBC-8A90-4929-B21B-6C4FFA103356}" presName="space" presStyleCnt="0"/>
      <dgm:spPr/>
    </dgm:pt>
    <dgm:pt modelId="{C6095F8E-0150-48D7-BBFE-46CC88264DEB}" type="pres">
      <dgm:prSet presAssocID="{7139C027-699F-4C7F-85E2-61256C1E3A73}" presName="text" presStyleLbl="node1" presStyleIdx="1" presStyleCnt="4">
        <dgm:presLayoutVars>
          <dgm:bulletEnabled val="1"/>
        </dgm:presLayoutVars>
      </dgm:prSet>
      <dgm:spPr/>
    </dgm:pt>
    <dgm:pt modelId="{4988C8F0-7F39-4107-B9F0-40DBEF5EEEB0}" type="pres">
      <dgm:prSet presAssocID="{6AAB0EDD-0262-423F-A338-564BDBA82590}" presName="space" presStyleCnt="0"/>
      <dgm:spPr/>
    </dgm:pt>
    <dgm:pt modelId="{592A7D81-B21E-480D-A145-FE84FE334B97}" type="pres">
      <dgm:prSet presAssocID="{3909D7C4-D200-49EF-BEB1-4B75F4A6FF44}" presName="text" presStyleLbl="node1" presStyleIdx="2" presStyleCnt="4">
        <dgm:presLayoutVars>
          <dgm:bulletEnabled val="1"/>
        </dgm:presLayoutVars>
      </dgm:prSet>
      <dgm:spPr/>
    </dgm:pt>
    <dgm:pt modelId="{922C7E01-957D-4FF3-8E8F-664E5FAE20EE}" type="pres">
      <dgm:prSet presAssocID="{EC2C3DA4-C424-4429-95E1-B5D8DA873E3D}" presName="space" presStyleCnt="0"/>
      <dgm:spPr/>
    </dgm:pt>
    <dgm:pt modelId="{8797CA36-D547-423E-B780-8811EBF423B7}" type="pres">
      <dgm:prSet presAssocID="{650282DA-F25D-4FB0-8917-25A7FC7D7905}" presName="text" presStyleLbl="node1" presStyleIdx="3" presStyleCnt="4">
        <dgm:presLayoutVars>
          <dgm:bulletEnabled val="1"/>
        </dgm:presLayoutVars>
      </dgm:prSet>
      <dgm:spPr/>
    </dgm:pt>
  </dgm:ptLst>
  <dgm:cxnLst>
    <dgm:cxn modelId="{9EF6E10E-DF7F-403B-AF96-57586BBC65E8}" type="presOf" srcId="{650282DA-F25D-4FB0-8917-25A7FC7D7905}" destId="{8797CA36-D547-423E-B780-8811EBF423B7}" srcOrd="0" destOrd="0" presId="urn:diagrams.loki3.com/VaryingWidthList"/>
    <dgm:cxn modelId="{7D33FC22-D77D-4CCE-931C-F892C7D53A14}" srcId="{3D570D67-7AB8-449D-A9D1-EA7378B75F9C}" destId="{7139C027-699F-4C7F-85E2-61256C1E3A73}" srcOrd="1" destOrd="0" parTransId="{FB968831-FC3A-47F0-84B3-1CE99AB693BC}" sibTransId="{6AAB0EDD-0262-423F-A338-564BDBA82590}"/>
    <dgm:cxn modelId="{512CEC4A-BE8D-4474-88B7-37678D86AD6D}" srcId="{3D570D67-7AB8-449D-A9D1-EA7378B75F9C}" destId="{3909D7C4-D200-49EF-BEB1-4B75F4A6FF44}" srcOrd="2" destOrd="0" parTransId="{E13A184E-B29A-49EB-A1AC-DA1987ED175A}" sibTransId="{EC2C3DA4-C424-4429-95E1-B5D8DA873E3D}"/>
    <dgm:cxn modelId="{1E4B4B54-C970-49AA-8C56-B4DD35A87D56}" type="presOf" srcId="{7139C027-699F-4C7F-85E2-61256C1E3A73}" destId="{C6095F8E-0150-48D7-BBFE-46CC88264DEB}" srcOrd="0" destOrd="0" presId="urn:diagrams.loki3.com/VaryingWidthList"/>
    <dgm:cxn modelId="{4F8CC698-F095-4056-990F-41BF579BB152}" type="presOf" srcId="{3909D7C4-D200-49EF-BEB1-4B75F4A6FF44}" destId="{592A7D81-B21E-480D-A145-FE84FE334B97}" srcOrd="0" destOrd="0" presId="urn:diagrams.loki3.com/VaryingWidthList"/>
    <dgm:cxn modelId="{1EC732BC-5226-4B44-A9C6-19B56A399663}" type="presOf" srcId="{53D7C7AD-1D54-4D83-81AF-6A067FFB17F4}" destId="{3EE9AD4F-5416-407E-A870-D62A4E6E9CE8}" srcOrd="0" destOrd="0" presId="urn:diagrams.loki3.com/VaryingWidthList"/>
    <dgm:cxn modelId="{0692D0C7-3EFD-4925-9339-F24B885FEB89}" type="presOf" srcId="{3D570D67-7AB8-449D-A9D1-EA7378B75F9C}" destId="{0085DE46-1C05-436D-9D5B-D3DE420B0980}" srcOrd="0" destOrd="0" presId="urn:diagrams.loki3.com/VaryingWidthList"/>
    <dgm:cxn modelId="{085DDFCB-4CDA-489F-A2FF-F8BBA74308A3}" srcId="{3D570D67-7AB8-449D-A9D1-EA7378B75F9C}" destId="{650282DA-F25D-4FB0-8917-25A7FC7D7905}" srcOrd="3" destOrd="0" parTransId="{2AC93FC8-A652-4002-BB30-19A7151D57C6}" sibTransId="{1AF543C4-4AD3-4376-B0A7-18C6258D0215}"/>
    <dgm:cxn modelId="{45C0E4E2-7B08-41DB-B28D-09D9A07743B4}" srcId="{3D570D67-7AB8-449D-A9D1-EA7378B75F9C}" destId="{53D7C7AD-1D54-4D83-81AF-6A067FFB17F4}" srcOrd="0" destOrd="0" parTransId="{752675BF-026A-4D15-8470-5DDB32F51745}" sibTransId="{51ED1CBC-8A90-4929-B21B-6C4FFA103356}"/>
    <dgm:cxn modelId="{B2F45311-412C-43F3-83F4-15EEA82E0619}" type="presParOf" srcId="{0085DE46-1C05-436D-9D5B-D3DE420B0980}" destId="{3EE9AD4F-5416-407E-A870-D62A4E6E9CE8}" srcOrd="0" destOrd="0" presId="urn:diagrams.loki3.com/VaryingWidthList"/>
    <dgm:cxn modelId="{2A296931-DEDB-4438-AE16-C64BE2F70A7A}" type="presParOf" srcId="{0085DE46-1C05-436D-9D5B-D3DE420B0980}" destId="{4E9F0926-0118-4421-A9B4-56E82D959B2A}" srcOrd="1" destOrd="0" presId="urn:diagrams.loki3.com/VaryingWidthList"/>
    <dgm:cxn modelId="{0CA0AEBE-848D-45EC-9E06-305F8E1D25A2}" type="presParOf" srcId="{0085DE46-1C05-436D-9D5B-D3DE420B0980}" destId="{C6095F8E-0150-48D7-BBFE-46CC88264DEB}" srcOrd="2" destOrd="0" presId="urn:diagrams.loki3.com/VaryingWidthList"/>
    <dgm:cxn modelId="{0D53BF81-9778-4542-AC45-0131B76614C3}" type="presParOf" srcId="{0085DE46-1C05-436D-9D5B-D3DE420B0980}" destId="{4988C8F0-7F39-4107-B9F0-40DBEF5EEEB0}" srcOrd="3" destOrd="0" presId="urn:diagrams.loki3.com/VaryingWidthList"/>
    <dgm:cxn modelId="{FDE5C793-624F-44E9-A515-93BB9B3EC7C7}" type="presParOf" srcId="{0085DE46-1C05-436D-9D5B-D3DE420B0980}" destId="{592A7D81-B21E-480D-A145-FE84FE334B97}" srcOrd="4" destOrd="0" presId="urn:diagrams.loki3.com/VaryingWidthList"/>
    <dgm:cxn modelId="{31418A35-0EAD-4DA3-95FB-CEDCECE7BC47}" type="presParOf" srcId="{0085DE46-1C05-436D-9D5B-D3DE420B0980}" destId="{922C7E01-957D-4FF3-8E8F-664E5FAE20EE}" srcOrd="5" destOrd="0" presId="urn:diagrams.loki3.com/VaryingWidthList"/>
    <dgm:cxn modelId="{7F087B3A-23F0-428A-9577-141260FEA591}" type="presParOf" srcId="{0085DE46-1C05-436D-9D5B-D3DE420B0980}" destId="{8797CA36-D547-423E-B780-8811EBF423B7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70D67-7AB8-449D-A9D1-EA7378B75F9C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3D7C7AD-1D54-4D83-81AF-6A067FFB17F4}">
      <dgm:prSet phldrT="[Text]" custT="1"/>
      <dgm:spPr/>
      <dgm:t>
        <a:bodyPr/>
        <a:lstStyle/>
        <a:p>
          <a:r>
            <a:rPr lang="en-US" sz="3200" dirty="0"/>
            <a:t>Range</a:t>
          </a:r>
        </a:p>
      </dgm:t>
    </dgm:pt>
    <dgm:pt modelId="{752675BF-026A-4D15-8470-5DDB32F51745}" type="parTrans" cxnId="{45C0E4E2-7B08-41DB-B28D-09D9A07743B4}">
      <dgm:prSet/>
      <dgm:spPr/>
      <dgm:t>
        <a:bodyPr/>
        <a:lstStyle/>
        <a:p>
          <a:endParaRPr lang="en-US"/>
        </a:p>
      </dgm:t>
    </dgm:pt>
    <dgm:pt modelId="{51ED1CBC-8A90-4929-B21B-6C4FFA103356}" type="sibTrans" cxnId="{45C0E4E2-7B08-41DB-B28D-09D9A07743B4}">
      <dgm:prSet/>
      <dgm:spPr/>
      <dgm:t>
        <a:bodyPr/>
        <a:lstStyle/>
        <a:p>
          <a:endParaRPr lang="en-US"/>
        </a:p>
      </dgm:t>
    </dgm:pt>
    <dgm:pt modelId="{7139C027-699F-4C7F-85E2-61256C1E3A73}">
      <dgm:prSet phldrT="[Text]" custT="1"/>
      <dgm:spPr/>
      <dgm:t>
        <a:bodyPr/>
        <a:lstStyle/>
        <a:p>
          <a:r>
            <a:rPr lang="en-US" sz="3200" dirty="0"/>
            <a:t>Mean Deviation</a:t>
          </a:r>
        </a:p>
      </dgm:t>
    </dgm:pt>
    <dgm:pt modelId="{FB968831-FC3A-47F0-84B3-1CE99AB693BC}" type="parTrans" cxnId="{7D33FC22-D77D-4CCE-931C-F892C7D53A14}">
      <dgm:prSet/>
      <dgm:spPr/>
      <dgm:t>
        <a:bodyPr/>
        <a:lstStyle/>
        <a:p>
          <a:endParaRPr lang="en-US"/>
        </a:p>
      </dgm:t>
    </dgm:pt>
    <dgm:pt modelId="{6AAB0EDD-0262-423F-A338-564BDBA82590}" type="sibTrans" cxnId="{7D33FC22-D77D-4CCE-931C-F892C7D53A14}">
      <dgm:prSet/>
      <dgm:spPr/>
      <dgm:t>
        <a:bodyPr/>
        <a:lstStyle/>
        <a:p>
          <a:endParaRPr lang="en-US"/>
        </a:p>
      </dgm:t>
    </dgm:pt>
    <dgm:pt modelId="{3909D7C4-D200-49EF-BEB1-4B75F4A6FF44}">
      <dgm:prSet phldrT="[Text]" phldr="1"/>
      <dgm:spPr/>
      <dgm:t>
        <a:bodyPr/>
        <a:lstStyle/>
        <a:p>
          <a:endParaRPr lang="en-US" dirty="0"/>
        </a:p>
      </dgm:t>
    </dgm:pt>
    <dgm:pt modelId="{E13A184E-B29A-49EB-A1AC-DA1987ED175A}" type="parTrans" cxnId="{512CEC4A-BE8D-4474-88B7-37678D86AD6D}">
      <dgm:prSet/>
      <dgm:spPr/>
      <dgm:t>
        <a:bodyPr/>
        <a:lstStyle/>
        <a:p>
          <a:endParaRPr lang="en-US"/>
        </a:p>
      </dgm:t>
    </dgm:pt>
    <dgm:pt modelId="{EC2C3DA4-C424-4429-95E1-B5D8DA873E3D}" type="sibTrans" cxnId="{512CEC4A-BE8D-4474-88B7-37678D86AD6D}">
      <dgm:prSet/>
      <dgm:spPr/>
      <dgm:t>
        <a:bodyPr/>
        <a:lstStyle/>
        <a:p>
          <a:endParaRPr lang="en-US"/>
        </a:p>
      </dgm:t>
    </dgm:pt>
    <dgm:pt modelId="{650282DA-F25D-4FB0-8917-25A7FC7D7905}">
      <dgm:prSet phldrT="[Text]" phldr="1"/>
      <dgm:spPr/>
      <dgm:t>
        <a:bodyPr/>
        <a:lstStyle/>
        <a:p>
          <a:endParaRPr lang="en-US" dirty="0"/>
        </a:p>
      </dgm:t>
    </dgm:pt>
    <dgm:pt modelId="{2AC93FC8-A652-4002-BB30-19A7151D57C6}" type="parTrans" cxnId="{085DDFCB-4CDA-489F-A2FF-F8BBA74308A3}">
      <dgm:prSet/>
      <dgm:spPr/>
      <dgm:t>
        <a:bodyPr/>
        <a:lstStyle/>
        <a:p>
          <a:endParaRPr lang="en-US"/>
        </a:p>
      </dgm:t>
    </dgm:pt>
    <dgm:pt modelId="{1AF543C4-4AD3-4376-B0A7-18C6258D0215}" type="sibTrans" cxnId="{085DDFCB-4CDA-489F-A2FF-F8BBA74308A3}">
      <dgm:prSet/>
      <dgm:spPr/>
      <dgm:t>
        <a:bodyPr/>
        <a:lstStyle/>
        <a:p>
          <a:endParaRPr lang="en-US"/>
        </a:p>
      </dgm:t>
    </dgm:pt>
    <dgm:pt modelId="{0085DE46-1C05-436D-9D5B-D3DE420B0980}" type="pres">
      <dgm:prSet presAssocID="{3D570D67-7AB8-449D-A9D1-EA7378B75F9C}" presName="Name0" presStyleCnt="0">
        <dgm:presLayoutVars>
          <dgm:resizeHandles/>
        </dgm:presLayoutVars>
      </dgm:prSet>
      <dgm:spPr/>
    </dgm:pt>
    <dgm:pt modelId="{3EE9AD4F-5416-407E-A870-D62A4E6E9CE8}" type="pres">
      <dgm:prSet presAssocID="{53D7C7AD-1D54-4D83-81AF-6A067FFB17F4}" presName="text" presStyleLbl="node1" presStyleIdx="0" presStyleCnt="4">
        <dgm:presLayoutVars>
          <dgm:bulletEnabled val="1"/>
        </dgm:presLayoutVars>
      </dgm:prSet>
      <dgm:spPr/>
    </dgm:pt>
    <dgm:pt modelId="{4E9F0926-0118-4421-A9B4-56E82D959B2A}" type="pres">
      <dgm:prSet presAssocID="{51ED1CBC-8A90-4929-B21B-6C4FFA103356}" presName="space" presStyleCnt="0"/>
      <dgm:spPr/>
    </dgm:pt>
    <dgm:pt modelId="{C6095F8E-0150-48D7-BBFE-46CC88264DEB}" type="pres">
      <dgm:prSet presAssocID="{7139C027-699F-4C7F-85E2-61256C1E3A73}" presName="text" presStyleLbl="node1" presStyleIdx="1" presStyleCnt="4">
        <dgm:presLayoutVars>
          <dgm:bulletEnabled val="1"/>
        </dgm:presLayoutVars>
      </dgm:prSet>
      <dgm:spPr/>
    </dgm:pt>
    <dgm:pt modelId="{4988C8F0-7F39-4107-B9F0-40DBEF5EEEB0}" type="pres">
      <dgm:prSet presAssocID="{6AAB0EDD-0262-423F-A338-564BDBA82590}" presName="space" presStyleCnt="0"/>
      <dgm:spPr/>
    </dgm:pt>
    <dgm:pt modelId="{592A7D81-B21E-480D-A145-FE84FE334B97}" type="pres">
      <dgm:prSet presAssocID="{3909D7C4-D200-49EF-BEB1-4B75F4A6FF44}" presName="text" presStyleLbl="node1" presStyleIdx="2" presStyleCnt="4">
        <dgm:presLayoutVars>
          <dgm:bulletEnabled val="1"/>
        </dgm:presLayoutVars>
      </dgm:prSet>
      <dgm:spPr/>
    </dgm:pt>
    <dgm:pt modelId="{922C7E01-957D-4FF3-8E8F-664E5FAE20EE}" type="pres">
      <dgm:prSet presAssocID="{EC2C3DA4-C424-4429-95E1-B5D8DA873E3D}" presName="space" presStyleCnt="0"/>
      <dgm:spPr/>
    </dgm:pt>
    <dgm:pt modelId="{8797CA36-D547-423E-B780-8811EBF423B7}" type="pres">
      <dgm:prSet presAssocID="{650282DA-F25D-4FB0-8917-25A7FC7D7905}" presName="text" presStyleLbl="node1" presStyleIdx="3" presStyleCnt="4">
        <dgm:presLayoutVars>
          <dgm:bulletEnabled val="1"/>
        </dgm:presLayoutVars>
      </dgm:prSet>
      <dgm:spPr/>
    </dgm:pt>
  </dgm:ptLst>
  <dgm:cxnLst>
    <dgm:cxn modelId="{9EF6E10E-DF7F-403B-AF96-57586BBC65E8}" type="presOf" srcId="{650282DA-F25D-4FB0-8917-25A7FC7D7905}" destId="{8797CA36-D547-423E-B780-8811EBF423B7}" srcOrd="0" destOrd="0" presId="urn:diagrams.loki3.com/VaryingWidthList"/>
    <dgm:cxn modelId="{7D33FC22-D77D-4CCE-931C-F892C7D53A14}" srcId="{3D570D67-7AB8-449D-A9D1-EA7378B75F9C}" destId="{7139C027-699F-4C7F-85E2-61256C1E3A73}" srcOrd="1" destOrd="0" parTransId="{FB968831-FC3A-47F0-84B3-1CE99AB693BC}" sibTransId="{6AAB0EDD-0262-423F-A338-564BDBA82590}"/>
    <dgm:cxn modelId="{512CEC4A-BE8D-4474-88B7-37678D86AD6D}" srcId="{3D570D67-7AB8-449D-A9D1-EA7378B75F9C}" destId="{3909D7C4-D200-49EF-BEB1-4B75F4A6FF44}" srcOrd="2" destOrd="0" parTransId="{E13A184E-B29A-49EB-A1AC-DA1987ED175A}" sibTransId="{EC2C3DA4-C424-4429-95E1-B5D8DA873E3D}"/>
    <dgm:cxn modelId="{1E4B4B54-C970-49AA-8C56-B4DD35A87D56}" type="presOf" srcId="{7139C027-699F-4C7F-85E2-61256C1E3A73}" destId="{C6095F8E-0150-48D7-BBFE-46CC88264DEB}" srcOrd="0" destOrd="0" presId="urn:diagrams.loki3.com/VaryingWidthList"/>
    <dgm:cxn modelId="{4F8CC698-F095-4056-990F-41BF579BB152}" type="presOf" srcId="{3909D7C4-D200-49EF-BEB1-4B75F4A6FF44}" destId="{592A7D81-B21E-480D-A145-FE84FE334B97}" srcOrd="0" destOrd="0" presId="urn:diagrams.loki3.com/VaryingWidthList"/>
    <dgm:cxn modelId="{1EC732BC-5226-4B44-A9C6-19B56A399663}" type="presOf" srcId="{53D7C7AD-1D54-4D83-81AF-6A067FFB17F4}" destId="{3EE9AD4F-5416-407E-A870-D62A4E6E9CE8}" srcOrd="0" destOrd="0" presId="urn:diagrams.loki3.com/VaryingWidthList"/>
    <dgm:cxn modelId="{0692D0C7-3EFD-4925-9339-F24B885FEB89}" type="presOf" srcId="{3D570D67-7AB8-449D-A9D1-EA7378B75F9C}" destId="{0085DE46-1C05-436D-9D5B-D3DE420B0980}" srcOrd="0" destOrd="0" presId="urn:diagrams.loki3.com/VaryingWidthList"/>
    <dgm:cxn modelId="{085DDFCB-4CDA-489F-A2FF-F8BBA74308A3}" srcId="{3D570D67-7AB8-449D-A9D1-EA7378B75F9C}" destId="{650282DA-F25D-4FB0-8917-25A7FC7D7905}" srcOrd="3" destOrd="0" parTransId="{2AC93FC8-A652-4002-BB30-19A7151D57C6}" sibTransId="{1AF543C4-4AD3-4376-B0A7-18C6258D0215}"/>
    <dgm:cxn modelId="{45C0E4E2-7B08-41DB-B28D-09D9A07743B4}" srcId="{3D570D67-7AB8-449D-A9D1-EA7378B75F9C}" destId="{53D7C7AD-1D54-4D83-81AF-6A067FFB17F4}" srcOrd="0" destOrd="0" parTransId="{752675BF-026A-4D15-8470-5DDB32F51745}" sibTransId="{51ED1CBC-8A90-4929-B21B-6C4FFA103356}"/>
    <dgm:cxn modelId="{B2F45311-412C-43F3-83F4-15EEA82E0619}" type="presParOf" srcId="{0085DE46-1C05-436D-9D5B-D3DE420B0980}" destId="{3EE9AD4F-5416-407E-A870-D62A4E6E9CE8}" srcOrd="0" destOrd="0" presId="urn:diagrams.loki3.com/VaryingWidthList"/>
    <dgm:cxn modelId="{2A296931-DEDB-4438-AE16-C64BE2F70A7A}" type="presParOf" srcId="{0085DE46-1C05-436D-9D5B-D3DE420B0980}" destId="{4E9F0926-0118-4421-A9B4-56E82D959B2A}" srcOrd="1" destOrd="0" presId="urn:diagrams.loki3.com/VaryingWidthList"/>
    <dgm:cxn modelId="{0CA0AEBE-848D-45EC-9E06-305F8E1D25A2}" type="presParOf" srcId="{0085DE46-1C05-436D-9D5B-D3DE420B0980}" destId="{C6095F8E-0150-48D7-BBFE-46CC88264DEB}" srcOrd="2" destOrd="0" presId="urn:diagrams.loki3.com/VaryingWidthList"/>
    <dgm:cxn modelId="{0D53BF81-9778-4542-AC45-0131B76614C3}" type="presParOf" srcId="{0085DE46-1C05-436D-9D5B-D3DE420B0980}" destId="{4988C8F0-7F39-4107-B9F0-40DBEF5EEEB0}" srcOrd="3" destOrd="0" presId="urn:diagrams.loki3.com/VaryingWidthList"/>
    <dgm:cxn modelId="{FDE5C793-624F-44E9-A515-93BB9B3EC7C7}" type="presParOf" srcId="{0085DE46-1C05-436D-9D5B-D3DE420B0980}" destId="{592A7D81-B21E-480D-A145-FE84FE334B97}" srcOrd="4" destOrd="0" presId="urn:diagrams.loki3.com/VaryingWidthList"/>
    <dgm:cxn modelId="{31418A35-0EAD-4DA3-95FB-CEDCECE7BC47}" type="presParOf" srcId="{0085DE46-1C05-436D-9D5B-D3DE420B0980}" destId="{922C7E01-957D-4FF3-8E8F-664E5FAE20EE}" srcOrd="5" destOrd="0" presId="urn:diagrams.loki3.com/VaryingWidthList"/>
    <dgm:cxn modelId="{7F087B3A-23F0-428A-9577-141260FEA591}" type="presParOf" srcId="{0085DE46-1C05-436D-9D5B-D3DE420B0980}" destId="{8797CA36-D547-423E-B780-8811EBF423B7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570D67-7AB8-449D-A9D1-EA7378B75F9C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3D7C7AD-1D54-4D83-81AF-6A067FFB17F4}">
      <dgm:prSet phldrT="[Text]" custT="1"/>
      <dgm:spPr/>
      <dgm:t>
        <a:bodyPr/>
        <a:lstStyle/>
        <a:p>
          <a:r>
            <a:rPr lang="en-US" sz="3200" dirty="0"/>
            <a:t>Range</a:t>
          </a:r>
        </a:p>
      </dgm:t>
    </dgm:pt>
    <dgm:pt modelId="{752675BF-026A-4D15-8470-5DDB32F51745}" type="parTrans" cxnId="{45C0E4E2-7B08-41DB-B28D-09D9A07743B4}">
      <dgm:prSet/>
      <dgm:spPr/>
      <dgm:t>
        <a:bodyPr/>
        <a:lstStyle/>
        <a:p>
          <a:endParaRPr lang="en-US"/>
        </a:p>
      </dgm:t>
    </dgm:pt>
    <dgm:pt modelId="{51ED1CBC-8A90-4929-B21B-6C4FFA103356}" type="sibTrans" cxnId="{45C0E4E2-7B08-41DB-B28D-09D9A07743B4}">
      <dgm:prSet/>
      <dgm:spPr/>
      <dgm:t>
        <a:bodyPr/>
        <a:lstStyle/>
        <a:p>
          <a:endParaRPr lang="en-US"/>
        </a:p>
      </dgm:t>
    </dgm:pt>
    <dgm:pt modelId="{7139C027-699F-4C7F-85E2-61256C1E3A73}">
      <dgm:prSet phldrT="[Text]" custT="1"/>
      <dgm:spPr/>
      <dgm:t>
        <a:bodyPr/>
        <a:lstStyle/>
        <a:p>
          <a:r>
            <a:rPr lang="en-US" sz="3200" dirty="0"/>
            <a:t>Mean Deviation</a:t>
          </a:r>
        </a:p>
      </dgm:t>
    </dgm:pt>
    <dgm:pt modelId="{FB968831-FC3A-47F0-84B3-1CE99AB693BC}" type="parTrans" cxnId="{7D33FC22-D77D-4CCE-931C-F892C7D53A14}">
      <dgm:prSet/>
      <dgm:spPr/>
      <dgm:t>
        <a:bodyPr/>
        <a:lstStyle/>
        <a:p>
          <a:endParaRPr lang="en-US"/>
        </a:p>
      </dgm:t>
    </dgm:pt>
    <dgm:pt modelId="{6AAB0EDD-0262-423F-A338-564BDBA82590}" type="sibTrans" cxnId="{7D33FC22-D77D-4CCE-931C-F892C7D53A14}">
      <dgm:prSet/>
      <dgm:spPr/>
      <dgm:t>
        <a:bodyPr/>
        <a:lstStyle/>
        <a:p>
          <a:endParaRPr lang="en-US"/>
        </a:p>
      </dgm:t>
    </dgm:pt>
    <dgm:pt modelId="{3909D7C4-D200-49EF-BEB1-4B75F4A6FF44}">
      <dgm:prSet phldrT="[Text]" custT="1"/>
      <dgm:spPr/>
      <dgm:t>
        <a:bodyPr/>
        <a:lstStyle/>
        <a:p>
          <a:r>
            <a:rPr lang="en-US" sz="3200" dirty="0"/>
            <a:t>Variance</a:t>
          </a:r>
        </a:p>
      </dgm:t>
    </dgm:pt>
    <dgm:pt modelId="{E13A184E-B29A-49EB-A1AC-DA1987ED175A}" type="parTrans" cxnId="{512CEC4A-BE8D-4474-88B7-37678D86AD6D}">
      <dgm:prSet/>
      <dgm:spPr/>
      <dgm:t>
        <a:bodyPr/>
        <a:lstStyle/>
        <a:p>
          <a:endParaRPr lang="en-US"/>
        </a:p>
      </dgm:t>
    </dgm:pt>
    <dgm:pt modelId="{EC2C3DA4-C424-4429-95E1-B5D8DA873E3D}" type="sibTrans" cxnId="{512CEC4A-BE8D-4474-88B7-37678D86AD6D}">
      <dgm:prSet/>
      <dgm:spPr/>
      <dgm:t>
        <a:bodyPr/>
        <a:lstStyle/>
        <a:p>
          <a:endParaRPr lang="en-US"/>
        </a:p>
      </dgm:t>
    </dgm:pt>
    <dgm:pt modelId="{650282DA-F25D-4FB0-8917-25A7FC7D7905}">
      <dgm:prSet phldrT="[Text]" phldr="1"/>
      <dgm:spPr/>
      <dgm:t>
        <a:bodyPr/>
        <a:lstStyle/>
        <a:p>
          <a:endParaRPr lang="en-US" dirty="0"/>
        </a:p>
      </dgm:t>
    </dgm:pt>
    <dgm:pt modelId="{2AC93FC8-A652-4002-BB30-19A7151D57C6}" type="parTrans" cxnId="{085DDFCB-4CDA-489F-A2FF-F8BBA74308A3}">
      <dgm:prSet/>
      <dgm:spPr/>
      <dgm:t>
        <a:bodyPr/>
        <a:lstStyle/>
        <a:p>
          <a:endParaRPr lang="en-US"/>
        </a:p>
      </dgm:t>
    </dgm:pt>
    <dgm:pt modelId="{1AF543C4-4AD3-4376-B0A7-18C6258D0215}" type="sibTrans" cxnId="{085DDFCB-4CDA-489F-A2FF-F8BBA74308A3}">
      <dgm:prSet/>
      <dgm:spPr/>
      <dgm:t>
        <a:bodyPr/>
        <a:lstStyle/>
        <a:p>
          <a:endParaRPr lang="en-US"/>
        </a:p>
      </dgm:t>
    </dgm:pt>
    <dgm:pt modelId="{0085DE46-1C05-436D-9D5B-D3DE420B0980}" type="pres">
      <dgm:prSet presAssocID="{3D570D67-7AB8-449D-A9D1-EA7378B75F9C}" presName="Name0" presStyleCnt="0">
        <dgm:presLayoutVars>
          <dgm:resizeHandles/>
        </dgm:presLayoutVars>
      </dgm:prSet>
      <dgm:spPr/>
    </dgm:pt>
    <dgm:pt modelId="{3EE9AD4F-5416-407E-A870-D62A4E6E9CE8}" type="pres">
      <dgm:prSet presAssocID="{53D7C7AD-1D54-4D83-81AF-6A067FFB17F4}" presName="text" presStyleLbl="node1" presStyleIdx="0" presStyleCnt="4">
        <dgm:presLayoutVars>
          <dgm:bulletEnabled val="1"/>
        </dgm:presLayoutVars>
      </dgm:prSet>
      <dgm:spPr/>
    </dgm:pt>
    <dgm:pt modelId="{4E9F0926-0118-4421-A9B4-56E82D959B2A}" type="pres">
      <dgm:prSet presAssocID="{51ED1CBC-8A90-4929-B21B-6C4FFA103356}" presName="space" presStyleCnt="0"/>
      <dgm:spPr/>
    </dgm:pt>
    <dgm:pt modelId="{C6095F8E-0150-48D7-BBFE-46CC88264DEB}" type="pres">
      <dgm:prSet presAssocID="{7139C027-699F-4C7F-85E2-61256C1E3A73}" presName="text" presStyleLbl="node1" presStyleIdx="1" presStyleCnt="4">
        <dgm:presLayoutVars>
          <dgm:bulletEnabled val="1"/>
        </dgm:presLayoutVars>
      </dgm:prSet>
      <dgm:spPr/>
    </dgm:pt>
    <dgm:pt modelId="{4988C8F0-7F39-4107-B9F0-40DBEF5EEEB0}" type="pres">
      <dgm:prSet presAssocID="{6AAB0EDD-0262-423F-A338-564BDBA82590}" presName="space" presStyleCnt="0"/>
      <dgm:spPr/>
    </dgm:pt>
    <dgm:pt modelId="{592A7D81-B21E-480D-A145-FE84FE334B97}" type="pres">
      <dgm:prSet presAssocID="{3909D7C4-D200-49EF-BEB1-4B75F4A6FF44}" presName="text" presStyleLbl="node1" presStyleIdx="2" presStyleCnt="4">
        <dgm:presLayoutVars>
          <dgm:bulletEnabled val="1"/>
        </dgm:presLayoutVars>
      </dgm:prSet>
      <dgm:spPr/>
    </dgm:pt>
    <dgm:pt modelId="{922C7E01-957D-4FF3-8E8F-664E5FAE20EE}" type="pres">
      <dgm:prSet presAssocID="{EC2C3DA4-C424-4429-95E1-B5D8DA873E3D}" presName="space" presStyleCnt="0"/>
      <dgm:spPr/>
    </dgm:pt>
    <dgm:pt modelId="{8797CA36-D547-423E-B780-8811EBF423B7}" type="pres">
      <dgm:prSet presAssocID="{650282DA-F25D-4FB0-8917-25A7FC7D7905}" presName="text" presStyleLbl="node1" presStyleIdx="3" presStyleCnt="4">
        <dgm:presLayoutVars>
          <dgm:bulletEnabled val="1"/>
        </dgm:presLayoutVars>
      </dgm:prSet>
      <dgm:spPr/>
    </dgm:pt>
  </dgm:ptLst>
  <dgm:cxnLst>
    <dgm:cxn modelId="{9EF6E10E-DF7F-403B-AF96-57586BBC65E8}" type="presOf" srcId="{650282DA-F25D-4FB0-8917-25A7FC7D7905}" destId="{8797CA36-D547-423E-B780-8811EBF423B7}" srcOrd="0" destOrd="0" presId="urn:diagrams.loki3.com/VaryingWidthList"/>
    <dgm:cxn modelId="{7D33FC22-D77D-4CCE-931C-F892C7D53A14}" srcId="{3D570D67-7AB8-449D-A9D1-EA7378B75F9C}" destId="{7139C027-699F-4C7F-85E2-61256C1E3A73}" srcOrd="1" destOrd="0" parTransId="{FB968831-FC3A-47F0-84B3-1CE99AB693BC}" sibTransId="{6AAB0EDD-0262-423F-A338-564BDBA82590}"/>
    <dgm:cxn modelId="{512CEC4A-BE8D-4474-88B7-37678D86AD6D}" srcId="{3D570D67-7AB8-449D-A9D1-EA7378B75F9C}" destId="{3909D7C4-D200-49EF-BEB1-4B75F4A6FF44}" srcOrd="2" destOrd="0" parTransId="{E13A184E-B29A-49EB-A1AC-DA1987ED175A}" sibTransId="{EC2C3DA4-C424-4429-95E1-B5D8DA873E3D}"/>
    <dgm:cxn modelId="{1E4B4B54-C970-49AA-8C56-B4DD35A87D56}" type="presOf" srcId="{7139C027-699F-4C7F-85E2-61256C1E3A73}" destId="{C6095F8E-0150-48D7-BBFE-46CC88264DEB}" srcOrd="0" destOrd="0" presId="urn:diagrams.loki3.com/VaryingWidthList"/>
    <dgm:cxn modelId="{4F8CC698-F095-4056-990F-41BF579BB152}" type="presOf" srcId="{3909D7C4-D200-49EF-BEB1-4B75F4A6FF44}" destId="{592A7D81-B21E-480D-A145-FE84FE334B97}" srcOrd="0" destOrd="0" presId="urn:diagrams.loki3.com/VaryingWidthList"/>
    <dgm:cxn modelId="{1EC732BC-5226-4B44-A9C6-19B56A399663}" type="presOf" srcId="{53D7C7AD-1D54-4D83-81AF-6A067FFB17F4}" destId="{3EE9AD4F-5416-407E-A870-D62A4E6E9CE8}" srcOrd="0" destOrd="0" presId="urn:diagrams.loki3.com/VaryingWidthList"/>
    <dgm:cxn modelId="{0692D0C7-3EFD-4925-9339-F24B885FEB89}" type="presOf" srcId="{3D570D67-7AB8-449D-A9D1-EA7378B75F9C}" destId="{0085DE46-1C05-436D-9D5B-D3DE420B0980}" srcOrd="0" destOrd="0" presId="urn:diagrams.loki3.com/VaryingWidthList"/>
    <dgm:cxn modelId="{085DDFCB-4CDA-489F-A2FF-F8BBA74308A3}" srcId="{3D570D67-7AB8-449D-A9D1-EA7378B75F9C}" destId="{650282DA-F25D-4FB0-8917-25A7FC7D7905}" srcOrd="3" destOrd="0" parTransId="{2AC93FC8-A652-4002-BB30-19A7151D57C6}" sibTransId="{1AF543C4-4AD3-4376-B0A7-18C6258D0215}"/>
    <dgm:cxn modelId="{45C0E4E2-7B08-41DB-B28D-09D9A07743B4}" srcId="{3D570D67-7AB8-449D-A9D1-EA7378B75F9C}" destId="{53D7C7AD-1D54-4D83-81AF-6A067FFB17F4}" srcOrd="0" destOrd="0" parTransId="{752675BF-026A-4D15-8470-5DDB32F51745}" sibTransId="{51ED1CBC-8A90-4929-B21B-6C4FFA103356}"/>
    <dgm:cxn modelId="{B2F45311-412C-43F3-83F4-15EEA82E0619}" type="presParOf" srcId="{0085DE46-1C05-436D-9D5B-D3DE420B0980}" destId="{3EE9AD4F-5416-407E-A870-D62A4E6E9CE8}" srcOrd="0" destOrd="0" presId="urn:diagrams.loki3.com/VaryingWidthList"/>
    <dgm:cxn modelId="{2A296931-DEDB-4438-AE16-C64BE2F70A7A}" type="presParOf" srcId="{0085DE46-1C05-436D-9D5B-D3DE420B0980}" destId="{4E9F0926-0118-4421-A9B4-56E82D959B2A}" srcOrd="1" destOrd="0" presId="urn:diagrams.loki3.com/VaryingWidthList"/>
    <dgm:cxn modelId="{0CA0AEBE-848D-45EC-9E06-305F8E1D25A2}" type="presParOf" srcId="{0085DE46-1C05-436D-9D5B-D3DE420B0980}" destId="{C6095F8E-0150-48D7-BBFE-46CC88264DEB}" srcOrd="2" destOrd="0" presId="urn:diagrams.loki3.com/VaryingWidthList"/>
    <dgm:cxn modelId="{0D53BF81-9778-4542-AC45-0131B76614C3}" type="presParOf" srcId="{0085DE46-1C05-436D-9D5B-D3DE420B0980}" destId="{4988C8F0-7F39-4107-B9F0-40DBEF5EEEB0}" srcOrd="3" destOrd="0" presId="urn:diagrams.loki3.com/VaryingWidthList"/>
    <dgm:cxn modelId="{FDE5C793-624F-44E9-A515-93BB9B3EC7C7}" type="presParOf" srcId="{0085DE46-1C05-436D-9D5B-D3DE420B0980}" destId="{592A7D81-B21E-480D-A145-FE84FE334B97}" srcOrd="4" destOrd="0" presId="urn:diagrams.loki3.com/VaryingWidthList"/>
    <dgm:cxn modelId="{31418A35-0EAD-4DA3-95FB-CEDCECE7BC47}" type="presParOf" srcId="{0085DE46-1C05-436D-9D5B-D3DE420B0980}" destId="{922C7E01-957D-4FF3-8E8F-664E5FAE20EE}" srcOrd="5" destOrd="0" presId="urn:diagrams.loki3.com/VaryingWidthList"/>
    <dgm:cxn modelId="{7F087B3A-23F0-428A-9577-141260FEA591}" type="presParOf" srcId="{0085DE46-1C05-436D-9D5B-D3DE420B0980}" destId="{8797CA36-D547-423E-B780-8811EBF423B7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70D67-7AB8-449D-A9D1-EA7378B75F9C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3D7C7AD-1D54-4D83-81AF-6A067FFB17F4}">
      <dgm:prSet phldrT="[Text]" custT="1"/>
      <dgm:spPr/>
      <dgm:t>
        <a:bodyPr/>
        <a:lstStyle/>
        <a:p>
          <a:r>
            <a:rPr lang="en-US" sz="3200" dirty="0"/>
            <a:t>Range</a:t>
          </a:r>
        </a:p>
      </dgm:t>
    </dgm:pt>
    <dgm:pt modelId="{752675BF-026A-4D15-8470-5DDB32F51745}" type="parTrans" cxnId="{45C0E4E2-7B08-41DB-B28D-09D9A07743B4}">
      <dgm:prSet/>
      <dgm:spPr/>
      <dgm:t>
        <a:bodyPr/>
        <a:lstStyle/>
        <a:p>
          <a:endParaRPr lang="en-US"/>
        </a:p>
      </dgm:t>
    </dgm:pt>
    <dgm:pt modelId="{51ED1CBC-8A90-4929-B21B-6C4FFA103356}" type="sibTrans" cxnId="{45C0E4E2-7B08-41DB-B28D-09D9A07743B4}">
      <dgm:prSet/>
      <dgm:spPr/>
      <dgm:t>
        <a:bodyPr/>
        <a:lstStyle/>
        <a:p>
          <a:endParaRPr lang="en-US"/>
        </a:p>
      </dgm:t>
    </dgm:pt>
    <dgm:pt modelId="{7139C027-699F-4C7F-85E2-61256C1E3A73}">
      <dgm:prSet phldrT="[Text]" custT="1"/>
      <dgm:spPr/>
      <dgm:t>
        <a:bodyPr/>
        <a:lstStyle/>
        <a:p>
          <a:r>
            <a:rPr lang="en-US" sz="3200" dirty="0"/>
            <a:t>Mean Deviation</a:t>
          </a:r>
        </a:p>
      </dgm:t>
    </dgm:pt>
    <dgm:pt modelId="{FB968831-FC3A-47F0-84B3-1CE99AB693BC}" type="parTrans" cxnId="{7D33FC22-D77D-4CCE-931C-F892C7D53A14}">
      <dgm:prSet/>
      <dgm:spPr/>
      <dgm:t>
        <a:bodyPr/>
        <a:lstStyle/>
        <a:p>
          <a:endParaRPr lang="en-US"/>
        </a:p>
      </dgm:t>
    </dgm:pt>
    <dgm:pt modelId="{6AAB0EDD-0262-423F-A338-564BDBA82590}" type="sibTrans" cxnId="{7D33FC22-D77D-4CCE-931C-F892C7D53A14}">
      <dgm:prSet/>
      <dgm:spPr/>
      <dgm:t>
        <a:bodyPr/>
        <a:lstStyle/>
        <a:p>
          <a:endParaRPr lang="en-US"/>
        </a:p>
      </dgm:t>
    </dgm:pt>
    <dgm:pt modelId="{3909D7C4-D200-49EF-BEB1-4B75F4A6FF44}">
      <dgm:prSet phldrT="[Text]" custT="1"/>
      <dgm:spPr/>
      <dgm:t>
        <a:bodyPr/>
        <a:lstStyle/>
        <a:p>
          <a:r>
            <a:rPr lang="en-US" sz="3200" dirty="0"/>
            <a:t>Variance</a:t>
          </a:r>
        </a:p>
      </dgm:t>
    </dgm:pt>
    <dgm:pt modelId="{E13A184E-B29A-49EB-A1AC-DA1987ED175A}" type="parTrans" cxnId="{512CEC4A-BE8D-4474-88B7-37678D86AD6D}">
      <dgm:prSet/>
      <dgm:spPr/>
      <dgm:t>
        <a:bodyPr/>
        <a:lstStyle/>
        <a:p>
          <a:endParaRPr lang="en-US"/>
        </a:p>
      </dgm:t>
    </dgm:pt>
    <dgm:pt modelId="{EC2C3DA4-C424-4429-95E1-B5D8DA873E3D}" type="sibTrans" cxnId="{512CEC4A-BE8D-4474-88B7-37678D86AD6D}">
      <dgm:prSet/>
      <dgm:spPr/>
      <dgm:t>
        <a:bodyPr/>
        <a:lstStyle/>
        <a:p>
          <a:endParaRPr lang="en-US"/>
        </a:p>
      </dgm:t>
    </dgm:pt>
    <dgm:pt modelId="{650282DA-F25D-4FB0-8917-25A7FC7D7905}">
      <dgm:prSet phldrT="[Text]" custT="1"/>
      <dgm:spPr/>
      <dgm:t>
        <a:bodyPr/>
        <a:lstStyle/>
        <a:p>
          <a:r>
            <a:rPr lang="en-US" sz="3200" dirty="0"/>
            <a:t>Quartile Deviation</a:t>
          </a:r>
        </a:p>
      </dgm:t>
    </dgm:pt>
    <dgm:pt modelId="{2AC93FC8-A652-4002-BB30-19A7151D57C6}" type="parTrans" cxnId="{085DDFCB-4CDA-489F-A2FF-F8BBA74308A3}">
      <dgm:prSet/>
      <dgm:spPr/>
      <dgm:t>
        <a:bodyPr/>
        <a:lstStyle/>
        <a:p>
          <a:endParaRPr lang="en-US"/>
        </a:p>
      </dgm:t>
    </dgm:pt>
    <dgm:pt modelId="{1AF543C4-4AD3-4376-B0A7-18C6258D0215}" type="sibTrans" cxnId="{085DDFCB-4CDA-489F-A2FF-F8BBA74308A3}">
      <dgm:prSet/>
      <dgm:spPr/>
      <dgm:t>
        <a:bodyPr/>
        <a:lstStyle/>
        <a:p>
          <a:endParaRPr lang="en-US"/>
        </a:p>
      </dgm:t>
    </dgm:pt>
    <dgm:pt modelId="{0085DE46-1C05-436D-9D5B-D3DE420B0980}" type="pres">
      <dgm:prSet presAssocID="{3D570D67-7AB8-449D-A9D1-EA7378B75F9C}" presName="Name0" presStyleCnt="0">
        <dgm:presLayoutVars>
          <dgm:resizeHandles/>
        </dgm:presLayoutVars>
      </dgm:prSet>
      <dgm:spPr/>
    </dgm:pt>
    <dgm:pt modelId="{3EE9AD4F-5416-407E-A870-D62A4E6E9CE8}" type="pres">
      <dgm:prSet presAssocID="{53D7C7AD-1D54-4D83-81AF-6A067FFB17F4}" presName="text" presStyleLbl="node1" presStyleIdx="0" presStyleCnt="4">
        <dgm:presLayoutVars>
          <dgm:bulletEnabled val="1"/>
        </dgm:presLayoutVars>
      </dgm:prSet>
      <dgm:spPr/>
    </dgm:pt>
    <dgm:pt modelId="{4E9F0926-0118-4421-A9B4-56E82D959B2A}" type="pres">
      <dgm:prSet presAssocID="{51ED1CBC-8A90-4929-B21B-6C4FFA103356}" presName="space" presStyleCnt="0"/>
      <dgm:spPr/>
    </dgm:pt>
    <dgm:pt modelId="{C6095F8E-0150-48D7-BBFE-46CC88264DEB}" type="pres">
      <dgm:prSet presAssocID="{7139C027-699F-4C7F-85E2-61256C1E3A73}" presName="text" presStyleLbl="node1" presStyleIdx="1" presStyleCnt="4">
        <dgm:presLayoutVars>
          <dgm:bulletEnabled val="1"/>
        </dgm:presLayoutVars>
      </dgm:prSet>
      <dgm:spPr/>
    </dgm:pt>
    <dgm:pt modelId="{4988C8F0-7F39-4107-B9F0-40DBEF5EEEB0}" type="pres">
      <dgm:prSet presAssocID="{6AAB0EDD-0262-423F-A338-564BDBA82590}" presName="space" presStyleCnt="0"/>
      <dgm:spPr/>
    </dgm:pt>
    <dgm:pt modelId="{592A7D81-B21E-480D-A145-FE84FE334B97}" type="pres">
      <dgm:prSet presAssocID="{3909D7C4-D200-49EF-BEB1-4B75F4A6FF44}" presName="text" presStyleLbl="node1" presStyleIdx="2" presStyleCnt="4">
        <dgm:presLayoutVars>
          <dgm:bulletEnabled val="1"/>
        </dgm:presLayoutVars>
      </dgm:prSet>
      <dgm:spPr/>
    </dgm:pt>
    <dgm:pt modelId="{922C7E01-957D-4FF3-8E8F-664E5FAE20EE}" type="pres">
      <dgm:prSet presAssocID="{EC2C3DA4-C424-4429-95E1-B5D8DA873E3D}" presName="space" presStyleCnt="0"/>
      <dgm:spPr/>
    </dgm:pt>
    <dgm:pt modelId="{8797CA36-D547-423E-B780-8811EBF423B7}" type="pres">
      <dgm:prSet presAssocID="{650282DA-F25D-4FB0-8917-25A7FC7D7905}" presName="text" presStyleLbl="node1" presStyleIdx="3" presStyleCnt="4">
        <dgm:presLayoutVars>
          <dgm:bulletEnabled val="1"/>
        </dgm:presLayoutVars>
      </dgm:prSet>
      <dgm:spPr/>
    </dgm:pt>
  </dgm:ptLst>
  <dgm:cxnLst>
    <dgm:cxn modelId="{9EF6E10E-DF7F-403B-AF96-57586BBC65E8}" type="presOf" srcId="{650282DA-F25D-4FB0-8917-25A7FC7D7905}" destId="{8797CA36-D547-423E-B780-8811EBF423B7}" srcOrd="0" destOrd="0" presId="urn:diagrams.loki3.com/VaryingWidthList"/>
    <dgm:cxn modelId="{7D33FC22-D77D-4CCE-931C-F892C7D53A14}" srcId="{3D570D67-7AB8-449D-A9D1-EA7378B75F9C}" destId="{7139C027-699F-4C7F-85E2-61256C1E3A73}" srcOrd="1" destOrd="0" parTransId="{FB968831-FC3A-47F0-84B3-1CE99AB693BC}" sibTransId="{6AAB0EDD-0262-423F-A338-564BDBA82590}"/>
    <dgm:cxn modelId="{512CEC4A-BE8D-4474-88B7-37678D86AD6D}" srcId="{3D570D67-7AB8-449D-A9D1-EA7378B75F9C}" destId="{3909D7C4-D200-49EF-BEB1-4B75F4A6FF44}" srcOrd="2" destOrd="0" parTransId="{E13A184E-B29A-49EB-A1AC-DA1987ED175A}" sibTransId="{EC2C3DA4-C424-4429-95E1-B5D8DA873E3D}"/>
    <dgm:cxn modelId="{1E4B4B54-C970-49AA-8C56-B4DD35A87D56}" type="presOf" srcId="{7139C027-699F-4C7F-85E2-61256C1E3A73}" destId="{C6095F8E-0150-48D7-BBFE-46CC88264DEB}" srcOrd="0" destOrd="0" presId="urn:diagrams.loki3.com/VaryingWidthList"/>
    <dgm:cxn modelId="{4F8CC698-F095-4056-990F-41BF579BB152}" type="presOf" srcId="{3909D7C4-D200-49EF-BEB1-4B75F4A6FF44}" destId="{592A7D81-B21E-480D-A145-FE84FE334B97}" srcOrd="0" destOrd="0" presId="urn:diagrams.loki3.com/VaryingWidthList"/>
    <dgm:cxn modelId="{1EC732BC-5226-4B44-A9C6-19B56A399663}" type="presOf" srcId="{53D7C7AD-1D54-4D83-81AF-6A067FFB17F4}" destId="{3EE9AD4F-5416-407E-A870-D62A4E6E9CE8}" srcOrd="0" destOrd="0" presId="urn:diagrams.loki3.com/VaryingWidthList"/>
    <dgm:cxn modelId="{0692D0C7-3EFD-4925-9339-F24B885FEB89}" type="presOf" srcId="{3D570D67-7AB8-449D-A9D1-EA7378B75F9C}" destId="{0085DE46-1C05-436D-9D5B-D3DE420B0980}" srcOrd="0" destOrd="0" presId="urn:diagrams.loki3.com/VaryingWidthList"/>
    <dgm:cxn modelId="{085DDFCB-4CDA-489F-A2FF-F8BBA74308A3}" srcId="{3D570D67-7AB8-449D-A9D1-EA7378B75F9C}" destId="{650282DA-F25D-4FB0-8917-25A7FC7D7905}" srcOrd="3" destOrd="0" parTransId="{2AC93FC8-A652-4002-BB30-19A7151D57C6}" sibTransId="{1AF543C4-4AD3-4376-B0A7-18C6258D0215}"/>
    <dgm:cxn modelId="{45C0E4E2-7B08-41DB-B28D-09D9A07743B4}" srcId="{3D570D67-7AB8-449D-A9D1-EA7378B75F9C}" destId="{53D7C7AD-1D54-4D83-81AF-6A067FFB17F4}" srcOrd="0" destOrd="0" parTransId="{752675BF-026A-4D15-8470-5DDB32F51745}" sibTransId="{51ED1CBC-8A90-4929-B21B-6C4FFA103356}"/>
    <dgm:cxn modelId="{B2F45311-412C-43F3-83F4-15EEA82E0619}" type="presParOf" srcId="{0085DE46-1C05-436D-9D5B-D3DE420B0980}" destId="{3EE9AD4F-5416-407E-A870-D62A4E6E9CE8}" srcOrd="0" destOrd="0" presId="urn:diagrams.loki3.com/VaryingWidthList"/>
    <dgm:cxn modelId="{2A296931-DEDB-4438-AE16-C64BE2F70A7A}" type="presParOf" srcId="{0085DE46-1C05-436D-9D5B-D3DE420B0980}" destId="{4E9F0926-0118-4421-A9B4-56E82D959B2A}" srcOrd="1" destOrd="0" presId="urn:diagrams.loki3.com/VaryingWidthList"/>
    <dgm:cxn modelId="{0CA0AEBE-848D-45EC-9E06-305F8E1D25A2}" type="presParOf" srcId="{0085DE46-1C05-436D-9D5B-D3DE420B0980}" destId="{C6095F8E-0150-48D7-BBFE-46CC88264DEB}" srcOrd="2" destOrd="0" presId="urn:diagrams.loki3.com/VaryingWidthList"/>
    <dgm:cxn modelId="{0D53BF81-9778-4542-AC45-0131B76614C3}" type="presParOf" srcId="{0085DE46-1C05-436D-9D5B-D3DE420B0980}" destId="{4988C8F0-7F39-4107-B9F0-40DBEF5EEEB0}" srcOrd="3" destOrd="0" presId="urn:diagrams.loki3.com/VaryingWidthList"/>
    <dgm:cxn modelId="{FDE5C793-624F-44E9-A515-93BB9B3EC7C7}" type="presParOf" srcId="{0085DE46-1C05-436D-9D5B-D3DE420B0980}" destId="{592A7D81-B21E-480D-A145-FE84FE334B97}" srcOrd="4" destOrd="0" presId="urn:diagrams.loki3.com/VaryingWidthList"/>
    <dgm:cxn modelId="{31418A35-0EAD-4DA3-95FB-CEDCECE7BC47}" type="presParOf" srcId="{0085DE46-1C05-436D-9D5B-D3DE420B0980}" destId="{922C7E01-957D-4FF3-8E8F-664E5FAE20EE}" srcOrd="5" destOrd="0" presId="urn:diagrams.loki3.com/VaryingWidthList"/>
    <dgm:cxn modelId="{7F087B3A-23F0-428A-9577-141260FEA591}" type="presParOf" srcId="{0085DE46-1C05-436D-9D5B-D3DE420B0980}" destId="{8797CA36-D547-423E-B780-8811EBF423B7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570D67-7AB8-449D-A9D1-EA7378B75F9C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3D7C7AD-1D54-4D83-81AF-6A067FFB17F4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Range</a:t>
          </a:r>
        </a:p>
      </dgm:t>
    </dgm:pt>
    <dgm:pt modelId="{752675BF-026A-4D15-8470-5DDB32F51745}" type="parTrans" cxnId="{45C0E4E2-7B08-41DB-B28D-09D9A07743B4}">
      <dgm:prSet/>
      <dgm:spPr/>
      <dgm:t>
        <a:bodyPr/>
        <a:lstStyle/>
        <a:p>
          <a:endParaRPr lang="en-US"/>
        </a:p>
      </dgm:t>
    </dgm:pt>
    <dgm:pt modelId="{51ED1CBC-8A90-4929-B21B-6C4FFA103356}" type="sibTrans" cxnId="{45C0E4E2-7B08-41DB-B28D-09D9A07743B4}">
      <dgm:prSet/>
      <dgm:spPr/>
      <dgm:t>
        <a:bodyPr/>
        <a:lstStyle/>
        <a:p>
          <a:endParaRPr lang="en-US"/>
        </a:p>
      </dgm:t>
    </dgm:pt>
    <dgm:pt modelId="{7139C027-699F-4C7F-85E2-61256C1E3A73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Mean Deviation</a:t>
          </a:r>
        </a:p>
      </dgm:t>
    </dgm:pt>
    <dgm:pt modelId="{FB968831-FC3A-47F0-84B3-1CE99AB693BC}" type="parTrans" cxnId="{7D33FC22-D77D-4CCE-931C-F892C7D53A14}">
      <dgm:prSet/>
      <dgm:spPr/>
      <dgm:t>
        <a:bodyPr/>
        <a:lstStyle/>
        <a:p>
          <a:endParaRPr lang="en-US"/>
        </a:p>
      </dgm:t>
    </dgm:pt>
    <dgm:pt modelId="{6AAB0EDD-0262-423F-A338-564BDBA82590}" type="sibTrans" cxnId="{7D33FC22-D77D-4CCE-931C-F892C7D53A14}">
      <dgm:prSet/>
      <dgm:spPr/>
      <dgm:t>
        <a:bodyPr/>
        <a:lstStyle/>
        <a:p>
          <a:endParaRPr lang="en-US"/>
        </a:p>
      </dgm:t>
    </dgm:pt>
    <dgm:pt modelId="{3909D7C4-D200-49EF-BEB1-4B75F4A6FF44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Variance</a:t>
          </a:r>
        </a:p>
      </dgm:t>
    </dgm:pt>
    <dgm:pt modelId="{E13A184E-B29A-49EB-A1AC-DA1987ED175A}" type="parTrans" cxnId="{512CEC4A-BE8D-4474-88B7-37678D86AD6D}">
      <dgm:prSet/>
      <dgm:spPr/>
      <dgm:t>
        <a:bodyPr/>
        <a:lstStyle/>
        <a:p>
          <a:endParaRPr lang="en-US"/>
        </a:p>
      </dgm:t>
    </dgm:pt>
    <dgm:pt modelId="{EC2C3DA4-C424-4429-95E1-B5D8DA873E3D}" type="sibTrans" cxnId="{512CEC4A-BE8D-4474-88B7-37678D86AD6D}">
      <dgm:prSet/>
      <dgm:spPr/>
      <dgm:t>
        <a:bodyPr/>
        <a:lstStyle/>
        <a:p>
          <a:endParaRPr lang="en-US"/>
        </a:p>
      </dgm:t>
    </dgm:pt>
    <dgm:pt modelId="{650282DA-F25D-4FB0-8917-25A7FC7D7905}">
      <dgm:prSet phldrT="[Text]" custT="1"/>
      <dgm:spPr/>
      <dgm:t>
        <a:bodyPr/>
        <a:lstStyle/>
        <a:p>
          <a:r>
            <a:rPr lang="en-US" sz="3200" dirty="0"/>
            <a:t>Quartile Deviation</a:t>
          </a:r>
        </a:p>
      </dgm:t>
    </dgm:pt>
    <dgm:pt modelId="{2AC93FC8-A652-4002-BB30-19A7151D57C6}" type="parTrans" cxnId="{085DDFCB-4CDA-489F-A2FF-F8BBA74308A3}">
      <dgm:prSet/>
      <dgm:spPr/>
      <dgm:t>
        <a:bodyPr/>
        <a:lstStyle/>
        <a:p>
          <a:endParaRPr lang="en-US"/>
        </a:p>
      </dgm:t>
    </dgm:pt>
    <dgm:pt modelId="{1AF543C4-4AD3-4376-B0A7-18C6258D0215}" type="sibTrans" cxnId="{085DDFCB-4CDA-489F-A2FF-F8BBA74308A3}">
      <dgm:prSet/>
      <dgm:spPr/>
      <dgm:t>
        <a:bodyPr/>
        <a:lstStyle/>
        <a:p>
          <a:endParaRPr lang="en-US"/>
        </a:p>
      </dgm:t>
    </dgm:pt>
    <dgm:pt modelId="{0085DE46-1C05-436D-9D5B-D3DE420B0980}" type="pres">
      <dgm:prSet presAssocID="{3D570D67-7AB8-449D-A9D1-EA7378B75F9C}" presName="Name0" presStyleCnt="0">
        <dgm:presLayoutVars>
          <dgm:resizeHandles/>
        </dgm:presLayoutVars>
      </dgm:prSet>
      <dgm:spPr/>
    </dgm:pt>
    <dgm:pt modelId="{3EE9AD4F-5416-407E-A870-D62A4E6E9CE8}" type="pres">
      <dgm:prSet presAssocID="{53D7C7AD-1D54-4D83-81AF-6A067FFB17F4}" presName="text" presStyleLbl="node1" presStyleIdx="0" presStyleCnt="4">
        <dgm:presLayoutVars>
          <dgm:bulletEnabled val="1"/>
        </dgm:presLayoutVars>
      </dgm:prSet>
      <dgm:spPr/>
    </dgm:pt>
    <dgm:pt modelId="{4E9F0926-0118-4421-A9B4-56E82D959B2A}" type="pres">
      <dgm:prSet presAssocID="{51ED1CBC-8A90-4929-B21B-6C4FFA103356}" presName="space" presStyleCnt="0"/>
      <dgm:spPr/>
    </dgm:pt>
    <dgm:pt modelId="{C6095F8E-0150-48D7-BBFE-46CC88264DEB}" type="pres">
      <dgm:prSet presAssocID="{7139C027-699F-4C7F-85E2-61256C1E3A73}" presName="text" presStyleLbl="node1" presStyleIdx="1" presStyleCnt="4">
        <dgm:presLayoutVars>
          <dgm:bulletEnabled val="1"/>
        </dgm:presLayoutVars>
      </dgm:prSet>
      <dgm:spPr/>
    </dgm:pt>
    <dgm:pt modelId="{4988C8F0-7F39-4107-B9F0-40DBEF5EEEB0}" type="pres">
      <dgm:prSet presAssocID="{6AAB0EDD-0262-423F-A338-564BDBA82590}" presName="space" presStyleCnt="0"/>
      <dgm:spPr/>
    </dgm:pt>
    <dgm:pt modelId="{592A7D81-B21E-480D-A145-FE84FE334B97}" type="pres">
      <dgm:prSet presAssocID="{3909D7C4-D200-49EF-BEB1-4B75F4A6FF44}" presName="text" presStyleLbl="node1" presStyleIdx="2" presStyleCnt="4">
        <dgm:presLayoutVars>
          <dgm:bulletEnabled val="1"/>
        </dgm:presLayoutVars>
      </dgm:prSet>
      <dgm:spPr/>
    </dgm:pt>
    <dgm:pt modelId="{922C7E01-957D-4FF3-8E8F-664E5FAE20EE}" type="pres">
      <dgm:prSet presAssocID="{EC2C3DA4-C424-4429-95E1-B5D8DA873E3D}" presName="space" presStyleCnt="0"/>
      <dgm:spPr/>
    </dgm:pt>
    <dgm:pt modelId="{8797CA36-D547-423E-B780-8811EBF423B7}" type="pres">
      <dgm:prSet presAssocID="{650282DA-F25D-4FB0-8917-25A7FC7D7905}" presName="text" presStyleLbl="node1" presStyleIdx="3" presStyleCnt="4">
        <dgm:presLayoutVars>
          <dgm:bulletEnabled val="1"/>
        </dgm:presLayoutVars>
      </dgm:prSet>
      <dgm:spPr/>
    </dgm:pt>
  </dgm:ptLst>
  <dgm:cxnLst>
    <dgm:cxn modelId="{9EF6E10E-DF7F-403B-AF96-57586BBC65E8}" type="presOf" srcId="{650282DA-F25D-4FB0-8917-25A7FC7D7905}" destId="{8797CA36-D547-423E-B780-8811EBF423B7}" srcOrd="0" destOrd="0" presId="urn:diagrams.loki3.com/VaryingWidthList"/>
    <dgm:cxn modelId="{7D33FC22-D77D-4CCE-931C-F892C7D53A14}" srcId="{3D570D67-7AB8-449D-A9D1-EA7378B75F9C}" destId="{7139C027-699F-4C7F-85E2-61256C1E3A73}" srcOrd="1" destOrd="0" parTransId="{FB968831-FC3A-47F0-84B3-1CE99AB693BC}" sibTransId="{6AAB0EDD-0262-423F-A338-564BDBA82590}"/>
    <dgm:cxn modelId="{512CEC4A-BE8D-4474-88B7-37678D86AD6D}" srcId="{3D570D67-7AB8-449D-A9D1-EA7378B75F9C}" destId="{3909D7C4-D200-49EF-BEB1-4B75F4A6FF44}" srcOrd="2" destOrd="0" parTransId="{E13A184E-B29A-49EB-A1AC-DA1987ED175A}" sibTransId="{EC2C3DA4-C424-4429-95E1-B5D8DA873E3D}"/>
    <dgm:cxn modelId="{1E4B4B54-C970-49AA-8C56-B4DD35A87D56}" type="presOf" srcId="{7139C027-699F-4C7F-85E2-61256C1E3A73}" destId="{C6095F8E-0150-48D7-BBFE-46CC88264DEB}" srcOrd="0" destOrd="0" presId="urn:diagrams.loki3.com/VaryingWidthList"/>
    <dgm:cxn modelId="{4F8CC698-F095-4056-990F-41BF579BB152}" type="presOf" srcId="{3909D7C4-D200-49EF-BEB1-4B75F4A6FF44}" destId="{592A7D81-B21E-480D-A145-FE84FE334B97}" srcOrd="0" destOrd="0" presId="urn:diagrams.loki3.com/VaryingWidthList"/>
    <dgm:cxn modelId="{1EC732BC-5226-4B44-A9C6-19B56A399663}" type="presOf" srcId="{53D7C7AD-1D54-4D83-81AF-6A067FFB17F4}" destId="{3EE9AD4F-5416-407E-A870-D62A4E6E9CE8}" srcOrd="0" destOrd="0" presId="urn:diagrams.loki3.com/VaryingWidthList"/>
    <dgm:cxn modelId="{0692D0C7-3EFD-4925-9339-F24B885FEB89}" type="presOf" srcId="{3D570D67-7AB8-449D-A9D1-EA7378B75F9C}" destId="{0085DE46-1C05-436D-9D5B-D3DE420B0980}" srcOrd="0" destOrd="0" presId="urn:diagrams.loki3.com/VaryingWidthList"/>
    <dgm:cxn modelId="{085DDFCB-4CDA-489F-A2FF-F8BBA74308A3}" srcId="{3D570D67-7AB8-449D-A9D1-EA7378B75F9C}" destId="{650282DA-F25D-4FB0-8917-25A7FC7D7905}" srcOrd="3" destOrd="0" parTransId="{2AC93FC8-A652-4002-BB30-19A7151D57C6}" sibTransId="{1AF543C4-4AD3-4376-B0A7-18C6258D0215}"/>
    <dgm:cxn modelId="{45C0E4E2-7B08-41DB-B28D-09D9A07743B4}" srcId="{3D570D67-7AB8-449D-A9D1-EA7378B75F9C}" destId="{53D7C7AD-1D54-4D83-81AF-6A067FFB17F4}" srcOrd="0" destOrd="0" parTransId="{752675BF-026A-4D15-8470-5DDB32F51745}" sibTransId="{51ED1CBC-8A90-4929-B21B-6C4FFA103356}"/>
    <dgm:cxn modelId="{B2F45311-412C-43F3-83F4-15EEA82E0619}" type="presParOf" srcId="{0085DE46-1C05-436D-9D5B-D3DE420B0980}" destId="{3EE9AD4F-5416-407E-A870-D62A4E6E9CE8}" srcOrd="0" destOrd="0" presId="urn:diagrams.loki3.com/VaryingWidthList"/>
    <dgm:cxn modelId="{2A296931-DEDB-4438-AE16-C64BE2F70A7A}" type="presParOf" srcId="{0085DE46-1C05-436D-9D5B-D3DE420B0980}" destId="{4E9F0926-0118-4421-A9B4-56E82D959B2A}" srcOrd="1" destOrd="0" presId="urn:diagrams.loki3.com/VaryingWidthList"/>
    <dgm:cxn modelId="{0CA0AEBE-848D-45EC-9E06-305F8E1D25A2}" type="presParOf" srcId="{0085DE46-1C05-436D-9D5B-D3DE420B0980}" destId="{C6095F8E-0150-48D7-BBFE-46CC88264DEB}" srcOrd="2" destOrd="0" presId="urn:diagrams.loki3.com/VaryingWidthList"/>
    <dgm:cxn modelId="{0D53BF81-9778-4542-AC45-0131B76614C3}" type="presParOf" srcId="{0085DE46-1C05-436D-9D5B-D3DE420B0980}" destId="{4988C8F0-7F39-4107-B9F0-40DBEF5EEEB0}" srcOrd="3" destOrd="0" presId="urn:diagrams.loki3.com/VaryingWidthList"/>
    <dgm:cxn modelId="{FDE5C793-624F-44E9-A515-93BB9B3EC7C7}" type="presParOf" srcId="{0085DE46-1C05-436D-9D5B-D3DE420B0980}" destId="{592A7D81-B21E-480D-A145-FE84FE334B97}" srcOrd="4" destOrd="0" presId="urn:diagrams.loki3.com/VaryingWidthList"/>
    <dgm:cxn modelId="{31418A35-0EAD-4DA3-95FB-CEDCECE7BC47}" type="presParOf" srcId="{0085DE46-1C05-436D-9D5B-D3DE420B0980}" destId="{922C7E01-957D-4FF3-8E8F-664E5FAE20EE}" srcOrd="5" destOrd="0" presId="urn:diagrams.loki3.com/VaryingWidthList"/>
    <dgm:cxn modelId="{7F087B3A-23F0-428A-9577-141260FEA591}" type="presParOf" srcId="{0085DE46-1C05-436D-9D5B-D3DE420B0980}" destId="{8797CA36-D547-423E-B780-8811EBF423B7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03BC5-EA1C-4635-9367-2EC0992E88F2}">
      <dsp:nvSpPr>
        <dsp:cNvPr id="0" name=""/>
        <dsp:cNvSpPr/>
      </dsp:nvSpPr>
      <dsp:spPr>
        <a:xfrm>
          <a:off x="1632977" y="1099755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Measures of Dispersion</a:t>
          </a:r>
        </a:p>
      </dsp:txBody>
      <dsp:txXfrm>
        <a:off x="1688934" y="1155712"/>
        <a:ext cx="3709136" cy="1798611"/>
      </dsp:txXfrm>
    </dsp:sp>
    <dsp:sp modelId="{4007CE21-EC2B-457D-BAEC-2CF6C4A50C0A}">
      <dsp:nvSpPr>
        <dsp:cNvPr id="0" name=""/>
        <dsp:cNvSpPr/>
      </dsp:nvSpPr>
      <dsp:spPr>
        <a:xfrm rot="19457599">
          <a:off x="5277109" y="1463906"/>
          <a:ext cx="188225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8225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71181" y="1458686"/>
        <a:ext cx="94112" cy="94112"/>
      </dsp:txXfrm>
    </dsp:sp>
    <dsp:sp modelId="{A0CABF5F-6A91-41CA-8F87-2DB55779788E}">
      <dsp:nvSpPr>
        <dsp:cNvPr id="0" name=""/>
        <dsp:cNvSpPr/>
      </dsp:nvSpPr>
      <dsp:spPr>
        <a:xfrm>
          <a:off x="6982447" y="1204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/>
        </a:p>
      </dsp:txBody>
      <dsp:txXfrm>
        <a:off x="7038404" y="57161"/>
        <a:ext cx="3709136" cy="1798611"/>
      </dsp:txXfrm>
    </dsp:sp>
    <dsp:sp modelId="{502D06DE-9F70-4B87-8709-81639AF0D5E3}">
      <dsp:nvSpPr>
        <dsp:cNvPr id="0" name=""/>
        <dsp:cNvSpPr/>
      </dsp:nvSpPr>
      <dsp:spPr>
        <a:xfrm rot="2142401">
          <a:off x="5277109" y="2562458"/>
          <a:ext cx="188225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8225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71181" y="2557238"/>
        <a:ext cx="94112" cy="94112"/>
      </dsp:txXfrm>
    </dsp:sp>
    <dsp:sp modelId="{3FAAEB06-AFE0-4996-9370-3EAF55F5C663}">
      <dsp:nvSpPr>
        <dsp:cNvPr id="0" name=""/>
        <dsp:cNvSpPr/>
      </dsp:nvSpPr>
      <dsp:spPr>
        <a:xfrm>
          <a:off x="6982447" y="2198307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/>
        </a:p>
      </dsp:txBody>
      <dsp:txXfrm>
        <a:off x="7038404" y="2254264"/>
        <a:ext cx="3709136" cy="17986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66BB-B1F2-4C25-B5ED-2B85F9F57D04}">
      <dsp:nvSpPr>
        <dsp:cNvPr id="0" name=""/>
        <dsp:cNvSpPr/>
      </dsp:nvSpPr>
      <dsp:spPr>
        <a:xfrm>
          <a:off x="2914" y="0"/>
          <a:ext cx="1748543" cy="1351181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98129-D058-4EEB-92DF-126881C94160}">
      <dsp:nvSpPr>
        <dsp:cNvPr id="0" name=""/>
        <dsp:cNvSpPr/>
      </dsp:nvSpPr>
      <dsp:spPr>
        <a:xfrm>
          <a:off x="1803914" y="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Higher CV = High variation</a:t>
          </a:r>
        </a:p>
      </dsp:txBody>
      <dsp:txXfrm>
        <a:off x="1803914" y="0"/>
        <a:ext cx="2967226" cy="1351181"/>
      </dsp:txXfrm>
    </dsp:sp>
    <dsp:sp modelId="{EC7891BC-8F79-4C4A-8BBB-7D197334FAE9}">
      <dsp:nvSpPr>
        <dsp:cNvPr id="0" name=""/>
        <dsp:cNvSpPr/>
      </dsp:nvSpPr>
      <dsp:spPr>
        <a:xfrm>
          <a:off x="527477" y="1463780"/>
          <a:ext cx="1748543" cy="1351181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096D9-865B-4736-8F0B-1B15D131272B}">
      <dsp:nvSpPr>
        <dsp:cNvPr id="0" name=""/>
        <dsp:cNvSpPr/>
      </dsp:nvSpPr>
      <dsp:spPr>
        <a:xfrm>
          <a:off x="2328477" y="146378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Lower CV = Low Variation</a:t>
          </a:r>
        </a:p>
      </dsp:txBody>
      <dsp:txXfrm>
        <a:off x="2328477" y="1463780"/>
        <a:ext cx="2967226" cy="13511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FA55B-A33A-481C-B813-54E0ECCDA103}">
      <dsp:nvSpPr>
        <dsp:cNvPr id="0" name=""/>
        <dsp:cNvSpPr/>
      </dsp:nvSpPr>
      <dsp:spPr>
        <a:xfrm>
          <a:off x="373222" y="1715"/>
          <a:ext cx="2170926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consistent</a:t>
          </a:r>
        </a:p>
      </dsp:txBody>
      <dsp:txXfrm>
        <a:off x="373222" y="1715"/>
        <a:ext cx="2170926" cy="825313"/>
      </dsp:txXfrm>
    </dsp:sp>
    <dsp:sp modelId="{7286E338-2527-410C-971A-4970A59A5FAD}">
      <dsp:nvSpPr>
        <dsp:cNvPr id="0" name=""/>
        <dsp:cNvSpPr/>
      </dsp:nvSpPr>
      <dsp:spPr>
        <a:xfrm>
          <a:off x="354564" y="868294"/>
          <a:ext cx="2208242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uniform</a:t>
          </a:r>
        </a:p>
      </dsp:txBody>
      <dsp:txXfrm>
        <a:off x="354564" y="868294"/>
        <a:ext cx="2208242" cy="825313"/>
      </dsp:txXfrm>
    </dsp:sp>
    <dsp:sp modelId="{AA3FF4B9-F108-4CA4-97C8-9027BEC7B5F9}">
      <dsp:nvSpPr>
        <dsp:cNvPr id="0" name=""/>
        <dsp:cNvSpPr/>
      </dsp:nvSpPr>
      <dsp:spPr>
        <a:xfrm>
          <a:off x="378685" y="1734873"/>
          <a:ext cx="21600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homogeneous</a:t>
          </a:r>
        </a:p>
      </dsp:txBody>
      <dsp:txXfrm>
        <a:off x="378685" y="1734873"/>
        <a:ext cx="2160000" cy="825313"/>
      </dsp:txXfrm>
    </dsp:sp>
    <dsp:sp modelId="{4862EFBC-9DBC-436C-A682-1A141D8B3EBC}">
      <dsp:nvSpPr>
        <dsp:cNvPr id="0" name=""/>
        <dsp:cNvSpPr/>
      </dsp:nvSpPr>
      <dsp:spPr>
        <a:xfrm>
          <a:off x="391885" y="2601452"/>
          <a:ext cx="21336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stable</a:t>
          </a:r>
        </a:p>
      </dsp:txBody>
      <dsp:txXfrm>
        <a:off x="391885" y="2601452"/>
        <a:ext cx="2133600" cy="825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03BC5-EA1C-4635-9367-2EC0992E88F2}">
      <dsp:nvSpPr>
        <dsp:cNvPr id="0" name=""/>
        <dsp:cNvSpPr/>
      </dsp:nvSpPr>
      <dsp:spPr>
        <a:xfrm>
          <a:off x="1632977" y="1099755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Measures of Dispersion</a:t>
          </a:r>
        </a:p>
      </dsp:txBody>
      <dsp:txXfrm>
        <a:off x="1688934" y="1155712"/>
        <a:ext cx="3709136" cy="1798611"/>
      </dsp:txXfrm>
    </dsp:sp>
    <dsp:sp modelId="{4007CE21-EC2B-457D-BAEC-2CF6C4A50C0A}">
      <dsp:nvSpPr>
        <dsp:cNvPr id="0" name=""/>
        <dsp:cNvSpPr/>
      </dsp:nvSpPr>
      <dsp:spPr>
        <a:xfrm rot="19457599">
          <a:off x="5277109" y="1463906"/>
          <a:ext cx="188225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8225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71181" y="1458686"/>
        <a:ext cx="94112" cy="94112"/>
      </dsp:txXfrm>
    </dsp:sp>
    <dsp:sp modelId="{A0CABF5F-6A91-41CA-8F87-2DB55779788E}">
      <dsp:nvSpPr>
        <dsp:cNvPr id="0" name=""/>
        <dsp:cNvSpPr/>
      </dsp:nvSpPr>
      <dsp:spPr>
        <a:xfrm>
          <a:off x="6982447" y="1204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Absolute Measures</a:t>
          </a:r>
        </a:p>
      </dsp:txBody>
      <dsp:txXfrm>
        <a:off x="7038404" y="57161"/>
        <a:ext cx="3709136" cy="1798611"/>
      </dsp:txXfrm>
    </dsp:sp>
    <dsp:sp modelId="{502D06DE-9F70-4B87-8709-81639AF0D5E3}">
      <dsp:nvSpPr>
        <dsp:cNvPr id="0" name=""/>
        <dsp:cNvSpPr/>
      </dsp:nvSpPr>
      <dsp:spPr>
        <a:xfrm rot="2142401">
          <a:off x="5277109" y="2562458"/>
          <a:ext cx="188225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8225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71181" y="2557238"/>
        <a:ext cx="94112" cy="94112"/>
      </dsp:txXfrm>
    </dsp:sp>
    <dsp:sp modelId="{3FAAEB06-AFE0-4996-9370-3EAF55F5C663}">
      <dsp:nvSpPr>
        <dsp:cNvPr id="0" name=""/>
        <dsp:cNvSpPr/>
      </dsp:nvSpPr>
      <dsp:spPr>
        <a:xfrm>
          <a:off x="6982447" y="2198307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/>
        </a:p>
      </dsp:txBody>
      <dsp:txXfrm>
        <a:off x="7038404" y="2254264"/>
        <a:ext cx="3709136" cy="1798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03BC5-EA1C-4635-9367-2EC0992E88F2}">
      <dsp:nvSpPr>
        <dsp:cNvPr id="0" name=""/>
        <dsp:cNvSpPr/>
      </dsp:nvSpPr>
      <dsp:spPr>
        <a:xfrm>
          <a:off x="1632977" y="1099755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Measures of Dispersion</a:t>
          </a:r>
        </a:p>
      </dsp:txBody>
      <dsp:txXfrm>
        <a:off x="1688934" y="1155712"/>
        <a:ext cx="3709136" cy="1798611"/>
      </dsp:txXfrm>
    </dsp:sp>
    <dsp:sp modelId="{4007CE21-EC2B-457D-BAEC-2CF6C4A50C0A}">
      <dsp:nvSpPr>
        <dsp:cNvPr id="0" name=""/>
        <dsp:cNvSpPr/>
      </dsp:nvSpPr>
      <dsp:spPr>
        <a:xfrm rot="19457599">
          <a:off x="5277109" y="1463906"/>
          <a:ext cx="188225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8225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71181" y="1458686"/>
        <a:ext cx="94112" cy="94112"/>
      </dsp:txXfrm>
    </dsp:sp>
    <dsp:sp modelId="{A0CABF5F-6A91-41CA-8F87-2DB55779788E}">
      <dsp:nvSpPr>
        <dsp:cNvPr id="0" name=""/>
        <dsp:cNvSpPr/>
      </dsp:nvSpPr>
      <dsp:spPr>
        <a:xfrm>
          <a:off x="6982447" y="1204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Absolute Measures</a:t>
          </a:r>
        </a:p>
      </dsp:txBody>
      <dsp:txXfrm>
        <a:off x="7038404" y="57161"/>
        <a:ext cx="3709136" cy="1798611"/>
      </dsp:txXfrm>
    </dsp:sp>
    <dsp:sp modelId="{502D06DE-9F70-4B87-8709-81639AF0D5E3}">
      <dsp:nvSpPr>
        <dsp:cNvPr id="0" name=""/>
        <dsp:cNvSpPr/>
      </dsp:nvSpPr>
      <dsp:spPr>
        <a:xfrm rot="2142401">
          <a:off x="5277109" y="2562458"/>
          <a:ext cx="188225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8225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71181" y="2557238"/>
        <a:ext cx="94112" cy="94112"/>
      </dsp:txXfrm>
    </dsp:sp>
    <dsp:sp modelId="{3FAAEB06-AFE0-4996-9370-3EAF55F5C663}">
      <dsp:nvSpPr>
        <dsp:cNvPr id="0" name=""/>
        <dsp:cNvSpPr/>
      </dsp:nvSpPr>
      <dsp:spPr>
        <a:xfrm>
          <a:off x="6982447" y="2198307"/>
          <a:ext cx="3821050" cy="1910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Relative Measures</a:t>
          </a:r>
        </a:p>
      </dsp:txBody>
      <dsp:txXfrm>
        <a:off x="7038404" y="2254264"/>
        <a:ext cx="3709136" cy="1798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AD4F-5416-407E-A870-D62A4E6E9CE8}">
      <dsp:nvSpPr>
        <dsp:cNvPr id="0" name=""/>
        <dsp:cNvSpPr/>
      </dsp:nvSpPr>
      <dsp:spPr>
        <a:xfrm>
          <a:off x="3608621" y="2374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08621" y="2374"/>
        <a:ext cx="720000" cy="1142149"/>
      </dsp:txXfrm>
    </dsp:sp>
    <dsp:sp modelId="{C6095F8E-0150-48D7-BBFE-46CC88264DEB}">
      <dsp:nvSpPr>
        <dsp:cNvPr id="0" name=""/>
        <dsp:cNvSpPr/>
      </dsp:nvSpPr>
      <dsp:spPr>
        <a:xfrm>
          <a:off x="3608621" y="1201631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608621" y="1201631"/>
        <a:ext cx="720000" cy="1142149"/>
      </dsp:txXfrm>
    </dsp:sp>
    <dsp:sp modelId="{592A7D81-B21E-480D-A145-FE84FE334B97}">
      <dsp:nvSpPr>
        <dsp:cNvPr id="0" name=""/>
        <dsp:cNvSpPr/>
      </dsp:nvSpPr>
      <dsp:spPr>
        <a:xfrm>
          <a:off x="3608621" y="2400888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08621" y="2400888"/>
        <a:ext cx="720000" cy="1142149"/>
      </dsp:txXfrm>
    </dsp:sp>
    <dsp:sp modelId="{8797CA36-D547-423E-B780-8811EBF423B7}">
      <dsp:nvSpPr>
        <dsp:cNvPr id="0" name=""/>
        <dsp:cNvSpPr/>
      </dsp:nvSpPr>
      <dsp:spPr>
        <a:xfrm>
          <a:off x="3608621" y="3600145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08621" y="3600145"/>
        <a:ext cx="720000" cy="1142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AD4F-5416-407E-A870-D62A4E6E9CE8}">
      <dsp:nvSpPr>
        <dsp:cNvPr id="0" name=""/>
        <dsp:cNvSpPr/>
      </dsp:nvSpPr>
      <dsp:spPr>
        <a:xfrm>
          <a:off x="3327371" y="2374"/>
          <a:ext cx="12825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Range</a:t>
          </a:r>
        </a:p>
      </dsp:txBody>
      <dsp:txXfrm>
        <a:off x="3327371" y="2374"/>
        <a:ext cx="1282500" cy="1142149"/>
      </dsp:txXfrm>
    </dsp:sp>
    <dsp:sp modelId="{C6095F8E-0150-48D7-BBFE-46CC88264DEB}">
      <dsp:nvSpPr>
        <dsp:cNvPr id="0" name=""/>
        <dsp:cNvSpPr/>
      </dsp:nvSpPr>
      <dsp:spPr>
        <a:xfrm>
          <a:off x="3608621" y="1201631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608621" y="1201631"/>
        <a:ext cx="720000" cy="1142149"/>
      </dsp:txXfrm>
    </dsp:sp>
    <dsp:sp modelId="{592A7D81-B21E-480D-A145-FE84FE334B97}">
      <dsp:nvSpPr>
        <dsp:cNvPr id="0" name=""/>
        <dsp:cNvSpPr/>
      </dsp:nvSpPr>
      <dsp:spPr>
        <a:xfrm>
          <a:off x="3608621" y="2400888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08621" y="2400888"/>
        <a:ext cx="720000" cy="1142149"/>
      </dsp:txXfrm>
    </dsp:sp>
    <dsp:sp modelId="{8797CA36-D547-423E-B780-8811EBF423B7}">
      <dsp:nvSpPr>
        <dsp:cNvPr id="0" name=""/>
        <dsp:cNvSpPr/>
      </dsp:nvSpPr>
      <dsp:spPr>
        <a:xfrm>
          <a:off x="3608621" y="3600145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08621" y="3600145"/>
        <a:ext cx="720000" cy="1142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AD4F-5416-407E-A870-D62A4E6E9CE8}">
      <dsp:nvSpPr>
        <dsp:cNvPr id="0" name=""/>
        <dsp:cNvSpPr/>
      </dsp:nvSpPr>
      <dsp:spPr>
        <a:xfrm>
          <a:off x="3327371" y="2374"/>
          <a:ext cx="12825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Range</a:t>
          </a:r>
        </a:p>
      </dsp:txBody>
      <dsp:txXfrm>
        <a:off x="3327371" y="2374"/>
        <a:ext cx="1282500" cy="1142149"/>
      </dsp:txXfrm>
    </dsp:sp>
    <dsp:sp modelId="{C6095F8E-0150-48D7-BBFE-46CC88264DEB}">
      <dsp:nvSpPr>
        <dsp:cNvPr id="0" name=""/>
        <dsp:cNvSpPr/>
      </dsp:nvSpPr>
      <dsp:spPr>
        <a:xfrm>
          <a:off x="3023621" y="1201631"/>
          <a:ext cx="189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Mean Deviation</a:t>
          </a:r>
        </a:p>
      </dsp:txBody>
      <dsp:txXfrm>
        <a:off x="3023621" y="1201631"/>
        <a:ext cx="1890000" cy="1142149"/>
      </dsp:txXfrm>
    </dsp:sp>
    <dsp:sp modelId="{592A7D81-B21E-480D-A145-FE84FE334B97}">
      <dsp:nvSpPr>
        <dsp:cNvPr id="0" name=""/>
        <dsp:cNvSpPr/>
      </dsp:nvSpPr>
      <dsp:spPr>
        <a:xfrm>
          <a:off x="3608621" y="2400888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08621" y="2400888"/>
        <a:ext cx="720000" cy="1142149"/>
      </dsp:txXfrm>
    </dsp:sp>
    <dsp:sp modelId="{8797CA36-D547-423E-B780-8811EBF423B7}">
      <dsp:nvSpPr>
        <dsp:cNvPr id="0" name=""/>
        <dsp:cNvSpPr/>
      </dsp:nvSpPr>
      <dsp:spPr>
        <a:xfrm>
          <a:off x="3608621" y="3600145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08621" y="3600145"/>
        <a:ext cx="720000" cy="11421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AD4F-5416-407E-A870-D62A4E6E9CE8}">
      <dsp:nvSpPr>
        <dsp:cNvPr id="0" name=""/>
        <dsp:cNvSpPr/>
      </dsp:nvSpPr>
      <dsp:spPr>
        <a:xfrm>
          <a:off x="3327371" y="2374"/>
          <a:ext cx="12825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Range</a:t>
          </a:r>
        </a:p>
      </dsp:txBody>
      <dsp:txXfrm>
        <a:off x="3327371" y="2374"/>
        <a:ext cx="1282500" cy="1142149"/>
      </dsp:txXfrm>
    </dsp:sp>
    <dsp:sp modelId="{C6095F8E-0150-48D7-BBFE-46CC88264DEB}">
      <dsp:nvSpPr>
        <dsp:cNvPr id="0" name=""/>
        <dsp:cNvSpPr/>
      </dsp:nvSpPr>
      <dsp:spPr>
        <a:xfrm>
          <a:off x="3023621" y="1201631"/>
          <a:ext cx="189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Mean Deviation</a:t>
          </a:r>
        </a:p>
      </dsp:txBody>
      <dsp:txXfrm>
        <a:off x="3023621" y="1201631"/>
        <a:ext cx="1890000" cy="1142149"/>
      </dsp:txXfrm>
    </dsp:sp>
    <dsp:sp modelId="{592A7D81-B21E-480D-A145-FE84FE334B97}">
      <dsp:nvSpPr>
        <dsp:cNvPr id="0" name=""/>
        <dsp:cNvSpPr/>
      </dsp:nvSpPr>
      <dsp:spPr>
        <a:xfrm>
          <a:off x="3091121" y="2400888"/>
          <a:ext cx="1755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Variance</a:t>
          </a:r>
        </a:p>
      </dsp:txBody>
      <dsp:txXfrm>
        <a:off x="3091121" y="2400888"/>
        <a:ext cx="1755000" cy="1142149"/>
      </dsp:txXfrm>
    </dsp:sp>
    <dsp:sp modelId="{8797CA36-D547-423E-B780-8811EBF423B7}">
      <dsp:nvSpPr>
        <dsp:cNvPr id="0" name=""/>
        <dsp:cNvSpPr/>
      </dsp:nvSpPr>
      <dsp:spPr>
        <a:xfrm>
          <a:off x="3608621" y="3600145"/>
          <a:ext cx="72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08621" y="3600145"/>
        <a:ext cx="720000" cy="11421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AD4F-5416-407E-A870-D62A4E6E9CE8}">
      <dsp:nvSpPr>
        <dsp:cNvPr id="0" name=""/>
        <dsp:cNvSpPr/>
      </dsp:nvSpPr>
      <dsp:spPr>
        <a:xfrm>
          <a:off x="3327371" y="2374"/>
          <a:ext cx="12825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Range</a:t>
          </a:r>
        </a:p>
      </dsp:txBody>
      <dsp:txXfrm>
        <a:off x="3327371" y="2374"/>
        <a:ext cx="1282500" cy="1142149"/>
      </dsp:txXfrm>
    </dsp:sp>
    <dsp:sp modelId="{C6095F8E-0150-48D7-BBFE-46CC88264DEB}">
      <dsp:nvSpPr>
        <dsp:cNvPr id="0" name=""/>
        <dsp:cNvSpPr/>
      </dsp:nvSpPr>
      <dsp:spPr>
        <a:xfrm>
          <a:off x="3023621" y="1201631"/>
          <a:ext cx="189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Mean Deviation</a:t>
          </a:r>
        </a:p>
      </dsp:txBody>
      <dsp:txXfrm>
        <a:off x="3023621" y="1201631"/>
        <a:ext cx="1890000" cy="1142149"/>
      </dsp:txXfrm>
    </dsp:sp>
    <dsp:sp modelId="{592A7D81-B21E-480D-A145-FE84FE334B97}">
      <dsp:nvSpPr>
        <dsp:cNvPr id="0" name=""/>
        <dsp:cNvSpPr/>
      </dsp:nvSpPr>
      <dsp:spPr>
        <a:xfrm>
          <a:off x="3091121" y="2400888"/>
          <a:ext cx="1755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Variance</a:t>
          </a:r>
        </a:p>
      </dsp:txBody>
      <dsp:txXfrm>
        <a:off x="3091121" y="2400888"/>
        <a:ext cx="1755000" cy="1142149"/>
      </dsp:txXfrm>
    </dsp:sp>
    <dsp:sp modelId="{8797CA36-D547-423E-B780-8811EBF423B7}">
      <dsp:nvSpPr>
        <dsp:cNvPr id="0" name=""/>
        <dsp:cNvSpPr/>
      </dsp:nvSpPr>
      <dsp:spPr>
        <a:xfrm>
          <a:off x="3023621" y="3600145"/>
          <a:ext cx="189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Quartile Deviation</a:t>
          </a:r>
        </a:p>
      </dsp:txBody>
      <dsp:txXfrm>
        <a:off x="3023621" y="3600145"/>
        <a:ext cx="1890000" cy="11421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AD4F-5416-407E-A870-D62A4E6E9CE8}">
      <dsp:nvSpPr>
        <dsp:cNvPr id="0" name=""/>
        <dsp:cNvSpPr/>
      </dsp:nvSpPr>
      <dsp:spPr>
        <a:xfrm>
          <a:off x="3327371" y="2374"/>
          <a:ext cx="12825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Range</a:t>
          </a:r>
        </a:p>
      </dsp:txBody>
      <dsp:txXfrm>
        <a:off x="3327371" y="2374"/>
        <a:ext cx="1282500" cy="1142149"/>
      </dsp:txXfrm>
    </dsp:sp>
    <dsp:sp modelId="{C6095F8E-0150-48D7-BBFE-46CC88264DEB}">
      <dsp:nvSpPr>
        <dsp:cNvPr id="0" name=""/>
        <dsp:cNvSpPr/>
      </dsp:nvSpPr>
      <dsp:spPr>
        <a:xfrm>
          <a:off x="3023621" y="1201631"/>
          <a:ext cx="189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Mean Deviation</a:t>
          </a:r>
        </a:p>
      </dsp:txBody>
      <dsp:txXfrm>
        <a:off x="3023621" y="1201631"/>
        <a:ext cx="1890000" cy="1142149"/>
      </dsp:txXfrm>
    </dsp:sp>
    <dsp:sp modelId="{592A7D81-B21E-480D-A145-FE84FE334B97}">
      <dsp:nvSpPr>
        <dsp:cNvPr id="0" name=""/>
        <dsp:cNvSpPr/>
      </dsp:nvSpPr>
      <dsp:spPr>
        <a:xfrm>
          <a:off x="3091121" y="2400888"/>
          <a:ext cx="1755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Variance</a:t>
          </a:r>
        </a:p>
      </dsp:txBody>
      <dsp:txXfrm>
        <a:off x="3091121" y="2400888"/>
        <a:ext cx="1755000" cy="1142149"/>
      </dsp:txXfrm>
    </dsp:sp>
    <dsp:sp modelId="{8797CA36-D547-423E-B780-8811EBF423B7}">
      <dsp:nvSpPr>
        <dsp:cNvPr id="0" name=""/>
        <dsp:cNvSpPr/>
      </dsp:nvSpPr>
      <dsp:spPr>
        <a:xfrm>
          <a:off x="3023621" y="3600145"/>
          <a:ext cx="1890000" cy="1142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Quartile Deviation</a:t>
          </a:r>
        </a:p>
      </dsp:txBody>
      <dsp:txXfrm>
        <a:off x="3023621" y="3600145"/>
        <a:ext cx="1890000" cy="1142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Dispersion may describe how much the observation vary from one to another.</a:t>
            </a:r>
          </a:p>
          <a:p>
            <a:endParaRPr lang="en-US" sz="3200" dirty="0"/>
          </a:p>
          <a:p>
            <a:r>
              <a:rPr lang="en-US" sz="3200" dirty="0"/>
              <a:t>Descriptive measures that </a:t>
            </a:r>
            <a:r>
              <a:rPr lang="en-US" sz="3200" dirty="0">
                <a:solidFill>
                  <a:srgbClr val="FF0000"/>
                </a:solidFill>
              </a:rPr>
              <a:t>indicate the amount of variation </a:t>
            </a:r>
            <a:r>
              <a:rPr lang="en-US" sz="3200" dirty="0"/>
              <a:t>in a data set are called </a:t>
            </a:r>
            <a:r>
              <a:rPr lang="en-US" sz="3200" dirty="0">
                <a:solidFill>
                  <a:srgbClr val="FF0000"/>
                </a:solidFill>
              </a:rPr>
              <a:t>measures of dispersion</a:t>
            </a:r>
            <a:r>
              <a:rPr lang="en-US" sz="3200" dirty="0"/>
              <a:t>.</a:t>
            </a:r>
          </a:p>
          <a:p>
            <a:endParaRPr lang="en-US" sz="272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34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Why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2720" dirty="0"/>
              <a:t>To determine the reliability of an average</a:t>
            </a:r>
          </a:p>
          <a:p>
            <a:endParaRPr lang="en-US" sz="2720" dirty="0"/>
          </a:p>
          <a:p>
            <a:r>
              <a:rPr lang="en-US" sz="2720" dirty="0"/>
              <a:t>To compare the variability of two or more data sets.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89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Measures of Dispersion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9C1C10-69F3-4185-AD95-5A5E807262E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87976554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3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Measures of Dispersion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9C1C10-69F3-4185-AD95-5A5E807262E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479396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39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Measures of Dispersion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9C1C10-69F3-4185-AD95-5A5E807262E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94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</p:txBody>
      </p:sp>
    </p:spTree>
    <p:extLst>
      <p:ext uri="{BB962C8B-B14F-4D97-AF65-F5344CB8AC3E}">
        <p14:creationId xmlns:p14="http://schemas.microsoft.com/office/powerpoint/2010/main" val="111617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</a:t>
            </a:r>
            <a:r>
              <a:rPr lang="en-US" sz="3200" dirty="0">
                <a:highlight>
                  <a:srgbClr val="FFFF00"/>
                </a:highlight>
              </a:rPr>
              <a:t>a data set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FD79C7-EDFC-30C1-F1CB-B8795A5C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863382"/>
              </p:ext>
            </p:extLst>
          </p:nvPr>
        </p:nvGraphicFramePr>
        <p:xfrm>
          <a:off x="3091542" y="2906432"/>
          <a:ext cx="7937242" cy="474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9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FD79C7-EDFC-30C1-F1CB-B8795A5C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238750"/>
              </p:ext>
            </p:extLst>
          </p:nvPr>
        </p:nvGraphicFramePr>
        <p:xfrm>
          <a:off x="3091542" y="2906432"/>
          <a:ext cx="7937242" cy="474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FD79C7-EDFC-30C1-F1CB-B8795A5C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293104"/>
              </p:ext>
            </p:extLst>
          </p:nvPr>
        </p:nvGraphicFramePr>
        <p:xfrm>
          <a:off x="3091542" y="2906432"/>
          <a:ext cx="7937242" cy="474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28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FD79C7-EDFC-30C1-F1CB-B8795A5C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981387"/>
              </p:ext>
            </p:extLst>
          </p:nvPr>
        </p:nvGraphicFramePr>
        <p:xfrm>
          <a:off x="3091542" y="2906432"/>
          <a:ext cx="7937242" cy="474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2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In previous chapter, we learned how to summarize a raw data set using a single value that indicates the center of the distribution.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FD79C7-EDFC-30C1-F1CB-B8795A5C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936330"/>
              </p:ext>
            </p:extLst>
          </p:nvPr>
        </p:nvGraphicFramePr>
        <p:xfrm>
          <a:off x="3091542" y="2906432"/>
          <a:ext cx="7937242" cy="474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74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FD79C7-EDFC-30C1-F1CB-B8795A5C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833121"/>
              </p:ext>
            </p:extLst>
          </p:nvPr>
        </p:nvGraphicFramePr>
        <p:xfrm>
          <a:off x="3091542" y="2906432"/>
          <a:ext cx="7937242" cy="474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75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0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=????)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0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=10.1−4.5</m:t>
                      </m:r>
                    </m:oMath>
                  </m:oMathPara>
                </a14:m>
                <a:endParaRPr lang="en-US" sz="3200" dirty="0">
                  <a:highlight>
                    <a:srgbClr val="00FF00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95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10.1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=5.6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𝑝𝑜𝑢𝑛𝑑𝑠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056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is average/ or mean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8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is average/ or mean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[for ungrouped data]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79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is average/ or mean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[for ungrouped data]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[for grouped data]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1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In previous chapter, we learned how to summarize a raw data set using a single value that indicates the center of the distribution.</a:t>
            </a:r>
          </a:p>
          <a:p>
            <a:endParaRPr lang="en-US" sz="3200" dirty="0"/>
          </a:p>
          <a:p>
            <a:r>
              <a:rPr lang="en-US" sz="3200" dirty="0"/>
              <a:t>It gives only partial information of the data set.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863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50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8953718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8953718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19981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18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188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3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873076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873076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19981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18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4569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269276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269276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19981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18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188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1358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544782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544782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20037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75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r="-562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750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6294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20037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75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r="-562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750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/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223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[Population variance]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3200" dirty="0"/>
                  <a:t> [Sample variance]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46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Square root of variance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5798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Square root of variance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[Population standard deviation]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[Sample variance]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49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For example, Record the examination results of two students</a:t>
            </a:r>
          </a:p>
          <a:p>
            <a:endParaRPr lang="en-US" sz="3200" dirty="0"/>
          </a:p>
          <a:p>
            <a:r>
              <a:rPr lang="en-US" sz="3200" dirty="0"/>
              <a:t>Student A: 50, 49, 51, 50</a:t>
            </a:r>
          </a:p>
          <a:p>
            <a:endParaRPr lang="en-US" sz="3200" dirty="0"/>
          </a:p>
          <a:p>
            <a:r>
              <a:rPr lang="en-US" sz="3200" dirty="0"/>
              <a:t>Student B: 100, 100, 0, 0</a:t>
            </a:r>
          </a:p>
          <a:p>
            <a:endParaRPr lang="en-US" sz="272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520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714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980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13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1011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341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AE8751-8B87-18FE-E472-667965D4BF26}"/>
              </a:ext>
            </a:extLst>
          </p:cNvPr>
          <p:cNvSpPr/>
          <p:nvPr/>
        </p:nvSpPr>
        <p:spPr>
          <a:xfrm>
            <a:off x="10300996" y="1212978"/>
            <a:ext cx="2239347" cy="688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25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92122E-CB42-C3C3-8CB3-E9C56CF57132}"/>
              </a:ext>
            </a:extLst>
          </p:cNvPr>
          <p:cNvSpPr txBox="1"/>
          <p:nvPr/>
        </p:nvSpPr>
        <p:spPr>
          <a:xfrm>
            <a:off x="1698171" y="6532221"/>
            <a:ext cx="1073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average variation of the weights of the newly born babies from the mean weights is 1.83 pounds.</a:t>
            </a:r>
          </a:p>
        </p:txBody>
      </p:sp>
    </p:spTree>
    <p:extLst>
      <p:ext uri="{BB962C8B-B14F-4D97-AF65-F5344CB8AC3E}">
        <p14:creationId xmlns:p14="http://schemas.microsoft.com/office/powerpoint/2010/main" val="13585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</p:txBody>
      </p:sp>
    </p:spTree>
    <p:extLst>
      <p:ext uri="{BB962C8B-B14F-4D97-AF65-F5344CB8AC3E}">
        <p14:creationId xmlns:p14="http://schemas.microsoft.com/office/powerpoint/2010/main" val="3525918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</a:t>
            </a:r>
            <a:r>
              <a:rPr lang="en-US" sz="3200" dirty="0">
                <a:highlight>
                  <a:srgbClr val="FFFF00"/>
                </a:highlight>
              </a:rPr>
              <a:t>two or more data sets</a:t>
            </a:r>
            <a:r>
              <a:rPr lang="en-US" sz="3200" dirty="0"/>
              <a:t>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249054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5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14155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25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ratio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759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ratio</a:t>
            </a:r>
          </a:p>
          <a:p>
            <a:endParaRPr lang="en-US" sz="3200" dirty="0"/>
          </a:p>
          <a:p>
            <a:r>
              <a:rPr lang="en-US" sz="3200" dirty="0"/>
              <a:t>Between standard deviation (SD) and mean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92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16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ratio</a:t>
            </a:r>
          </a:p>
          <a:p>
            <a:endParaRPr lang="en-US" sz="3200" dirty="0"/>
          </a:p>
          <a:p>
            <a:r>
              <a:rPr lang="en-US" sz="3200" dirty="0"/>
              <a:t>Between standard deviation (SD) and mean</a:t>
            </a:r>
          </a:p>
          <a:p>
            <a:endParaRPr lang="en-US" sz="3200" dirty="0"/>
          </a:p>
          <a:p>
            <a:r>
              <a:rPr lang="en-US" sz="3200" dirty="0"/>
              <a:t>Expressed as percent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/>
              <p:nvPr/>
            </p:nvSpPr>
            <p:spPr>
              <a:xfrm>
                <a:off x="3247054" y="5791196"/>
                <a:ext cx="7680179" cy="11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General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4" y="5791196"/>
                <a:ext cx="7680179" cy="1133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B0AA7B-02B6-CF8B-C932-41075B010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51485"/>
              </p:ext>
            </p:extLst>
          </p:nvPr>
        </p:nvGraphicFramePr>
        <p:xfrm>
          <a:off x="8055280" y="1706239"/>
          <a:ext cx="5298618" cy="28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540764-B081-92E6-0E6C-7F45737A5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766502"/>
              </p:ext>
            </p:extLst>
          </p:nvPr>
        </p:nvGraphicFramePr>
        <p:xfrm>
          <a:off x="10526138" y="4177815"/>
          <a:ext cx="2917371" cy="34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31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Section A: Mean = 30 and SD = 4</a:t>
            </a:r>
          </a:p>
          <a:p>
            <a:endParaRPr lang="en-US" sz="3200" dirty="0"/>
          </a:p>
          <a:p>
            <a:r>
              <a:rPr lang="en-US" sz="3200" dirty="0"/>
              <a:t>Section B: Mean = 25 and SD = 6</a:t>
            </a:r>
          </a:p>
          <a:p>
            <a:endParaRPr lang="en-US" sz="3200" dirty="0"/>
          </a:p>
          <a:p>
            <a:r>
              <a:rPr lang="en-US" sz="3200" dirty="0"/>
              <a:t>Which section is more consistent in getting final exam mark?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/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/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FC3E91F-6DD6-A70F-8965-557AB294C7F0}"/>
              </a:ext>
            </a:extLst>
          </p:cNvPr>
          <p:cNvSpPr/>
          <p:nvPr/>
        </p:nvSpPr>
        <p:spPr>
          <a:xfrm>
            <a:off x="8042988" y="1791478"/>
            <a:ext cx="4460002" cy="13489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C74E8-6ED1-B16F-BD7F-8511AFC91248}"/>
              </a:ext>
            </a:extLst>
          </p:cNvPr>
          <p:cNvSpPr txBox="1"/>
          <p:nvPr/>
        </p:nvSpPr>
        <p:spPr>
          <a:xfrm>
            <a:off x="1601753" y="5788338"/>
            <a:ext cx="114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Since, the CV of A is lower than the CV of B.</a:t>
            </a:r>
          </a:p>
          <a:p>
            <a:r>
              <a:rPr lang="en-US" sz="3200" b="1" dirty="0"/>
              <a:t>Thus, section A is more consistent comparatively section B</a:t>
            </a:r>
          </a:p>
        </p:txBody>
      </p:sp>
    </p:spTree>
    <p:extLst>
      <p:ext uri="{BB962C8B-B14F-4D97-AF65-F5344CB8AC3E}">
        <p14:creationId xmlns:p14="http://schemas.microsoft.com/office/powerpoint/2010/main" val="42416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5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3FC4100-63AE-BFDC-2F18-0B4A8A7C75F3}"/>
              </a:ext>
            </a:extLst>
          </p:cNvPr>
          <p:cNvSpPr/>
          <p:nvPr/>
        </p:nvSpPr>
        <p:spPr>
          <a:xfrm>
            <a:off x="7315200" y="3097763"/>
            <a:ext cx="1156996" cy="2276670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F4AE-7328-47FD-648C-6F336BEF84D8}"/>
              </a:ext>
            </a:extLst>
          </p:cNvPr>
          <p:cNvSpPr txBox="1"/>
          <p:nvPr/>
        </p:nvSpPr>
        <p:spPr>
          <a:xfrm>
            <a:off x="8574832" y="3820599"/>
            <a:ext cx="48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On average both students are equal in getting final exam score</a:t>
            </a:r>
          </a:p>
        </p:txBody>
      </p:sp>
    </p:spTree>
    <p:extLst>
      <p:ext uri="{BB962C8B-B14F-4D97-AF65-F5344CB8AC3E}">
        <p14:creationId xmlns:p14="http://schemas.microsoft.com/office/powerpoint/2010/main" val="360037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3FC4100-63AE-BFDC-2F18-0B4A8A7C75F3}"/>
              </a:ext>
            </a:extLst>
          </p:cNvPr>
          <p:cNvSpPr/>
          <p:nvPr/>
        </p:nvSpPr>
        <p:spPr>
          <a:xfrm>
            <a:off x="7315200" y="3097763"/>
            <a:ext cx="1156996" cy="2276670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F4AE-7328-47FD-648C-6F336BEF84D8}"/>
              </a:ext>
            </a:extLst>
          </p:cNvPr>
          <p:cNvSpPr txBox="1"/>
          <p:nvPr/>
        </p:nvSpPr>
        <p:spPr>
          <a:xfrm>
            <a:off x="8574832" y="3820599"/>
            <a:ext cx="48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On average both students are equal in getting final exam 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33FB4-3DFB-46AC-D834-8231E45A1403}"/>
              </a:ext>
            </a:extLst>
          </p:cNvPr>
          <p:cNvCxnSpPr/>
          <p:nvPr/>
        </p:nvCxnSpPr>
        <p:spPr>
          <a:xfrm>
            <a:off x="3470988" y="3265714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E452A-657E-A0F9-FA39-617FD40B3DF9}"/>
              </a:ext>
            </a:extLst>
          </p:cNvPr>
          <p:cNvCxnSpPr/>
          <p:nvPr/>
        </p:nvCxnSpPr>
        <p:spPr>
          <a:xfrm>
            <a:off x="4201884" y="3268826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F070C-93D2-FBB0-D77B-5D1EC8A05B29}"/>
              </a:ext>
            </a:extLst>
          </p:cNvPr>
          <p:cNvCxnSpPr/>
          <p:nvPr/>
        </p:nvCxnSpPr>
        <p:spPr>
          <a:xfrm>
            <a:off x="4929670" y="3268826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637A4-42FA-8E7C-7C13-FCA8F2AE3155}"/>
              </a:ext>
            </a:extLst>
          </p:cNvPr>
          <p:cNvCxnSpPr/>
          <p:nvPr/>
        </p:nvCxnSpPr>
        <p:spPr>
          <a:xfrm>
            <a:off x="3492761" y="4463142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88CD86-686A-8C98-9862-6894B2E096AA}"/>
              </a:ext>
            </a:extLst>
          </p:cNvPr>
          <p:cNvCxnSpPr/>
          <p:nvPr/>
        </p:nvCxnSpPr>
        <p:spPr>
          <a:xfrm>
            <a:off x="4223657" y="4466254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74EA9-4360-A795-F992-2F5B806749FF}"/>
              </a:ext>
            </a:extLst>
          </p:cNvPr>
          <p:cNvCxnSpPr/>
          <p:nvPr/>
        </p:nvCxnSpPr>
        <p:spPr>
          <a:xfrm>
            <a:off x="4951443" y="4466254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F5E9D-0E24-C746-40A4-5676C0ADE047}"/>
              </a:ext>
            </a:extLst>
          </p:cNvPr>
          <p:cNvSpPr txBox="1"/>
          <p:nvPr/>
        </p:nvSpPr>
        <p:spPr>
          <a:xfrm>
            <a:off x="1096529" y="5841734"/>
            <a:ext cx="639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 it is also important to describe “How much the observation vary from one to another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06AD73-8810-D5FD-D53B-FE17E00B09BC}"/>
              </a:ext>
            </a:extLst>
          </p:cNvPr>
          <p:cNvSpPr/>
          <p:nvPr/>
        </p:nvSpPr>
        <p:spPr>
          <a:xfrm>
            <a:off x="7493597" y="6259128"/>
            <a:ext cx="1081235" cy="830997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5BB40-B896-77DE-2370-2A83E6D228C0}"/>
              </a:ext>
            </a:extLst>
          </p:cNvPr>
          <p:cNvSpPr txBox="1"/>
          <p:nvPr/>
        </p:nvSpPr>
        <p:spPr>
          <a:xfrm>
            <a:off x="8574832" y="6382238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Dispersion/ Variation</a:t>
            </a:r>
          </a:p>
        </p:txBody>
      </p:sp>
    </p:spTree>
    <p:extLst>
      <p:ext uri="{BB962C8B-B14F-4D97-AF65-F5344CB8AC3E}">
        <p14:creationId xmlns:p14="http://schemas.microsoft.com/office/powerpoint/2010/main" val="7134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Dispersion</a:t>
            </a:r>
            <a:r>
              <a:rPr lang="en-US" sz="3200" dirty="0"/>
              <a:t> may describe how much the observation </a:t>
            </a:r>
            <a:r>
              <a:rPr lang="en-US" sz="3200" dirty="0">
                <a:solidFill>
                  <a:srgbClr val="FF0000"/>
                </a:solidFill>
              </a:rPr>
              <a:t>vary from one to another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272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6713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372</TotalTime>
  <Words>1401</Words>
  <Application>Microsoft Office PowerPoint</Application>
  <PresentationFormat>Custom</PresentationFormat>
  <Paragraphs>321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Cambria Math</vt:lpstr>
      <vt:lpstr>Georgia</vt:lpstr>
      <vt:lpstr>Trebuchet MS</vt:lpstr>
      <vt:lpstr>Wingdings</vt:lpstr>
      <vt:lpstr>Wood Type</vt:lpstr>
      <vt:lpstr>Measures of Dispersion</vt:lpstr>
      <vt:lpstr>Dispersion</vt:lpstr>
      <vt:lpstr>Dispersion</vt:lpstr>
      <vt:lpstr>Dispersion</vt:lpstr>
      <vt:lpstr>Dispersion</vt:lpstr>
      <vt:lpstr>Dispersion</vt:lpstr>
      <vt:lpstr>Dispersion</vt:lpstr>
      <vt:lpstr>Dispersion</vt:lpstr>
      <vt:lpstr>Measures of Dispersion</vt:lpstr>
      <vt:lpstr>Measures of Dispersion</vt:lpstr>
      <vt:lpstr>Why do we need?</vt:lpstr>
      <vt:lpstr>Types of Measures of Dispersion</vt:lpstr>
      <vt:lpstr>Types of Measures of Dispersion</vt:lpstr>
      <vt:lpstr>Types of Measures of Dispersion</vt:lpstr>
      <vt:lpstr>Absolute measures</vt:lpstr>
      <vt:lpstr>Absolute measures</vt:lpstr>
      <vt:lpstr>Absolute measures</vt:lpstr>
      <vt:lpstr>Absolute measures</vt:lpstr>
      <vt:lpstr>Absolute measures</vt:lpstr>
      <vt:lpstr>Absolute measures</vt:lpstr>
      <vt:lpstr>Absolute measures</vt:lpstr>
      <vt:lpstr>Range</vt:lpstr>
      <vt:lpstr>Range</vt:lpstr>
      <vt:lpstr>Range</vt:lpstr>
      <vt:lpstr>Range</vt:lpstr>
      <vt:lpstr>Range</vt:lpstr>
      <vt:lpstr>Mean Deviation</vt:lpstr>
      <vt:lpstr>Mean Deviation</vt:lpstr>
      <vt:lpstr>Mean Deviation</vt:lpstr>
      <vt:lpstr>Mean Deviation</vt:lpstr>
      <vt:lpstr>Mean Deviation</vt:lpstr>
      <vt:lpstr>Mean Deviation</vt:lpstr>
      <vt:lpstr>Mean Deviation</vt:lpstr>
      <vt:lpstr>Mean Deviation</vt:lpstr>
      <vt:lpstr>Mean Deviation</vt:lpstr>
      <vt:lpstr>Variance</vt:lpstr>
      <vt:lpstr>Variance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Relative measures</vt:lpstr>
      <vt:lpstr>Relative measures</vt:lpstr>
      <vt:lpstr>Relative measures</vt:lpstr>
      <vt:lpstr>Coefficient of variance (CV)</vt:lpstr>
      <vt:lpstr>Coefficient of variance (CV)</vt:lpstr>
      <vt:lpstr>Coefficient of variance (CV)</vt:lpstr>
      <vt:lpstr>Coefficient of variance (CV)</vt:lpstr>
      <vt:lpstr>Coefficient of variance (CV)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382</cp:revision>
  <dcterms:created xsi:type="dcterms:W3CDTF">2023-10-05T14:06:45Z</dcterms:created>
  <dcterms:modified xsi:type="dcterms:W3CDTF">2023-10-13T13:51:44Z</dcterms:modified>
</cp:coreProperties>
</file>