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14" r:id="rId3"/>
    <p:sldId id="317" r:id="rId4"/>
    <p:sldId id="318" r:id="rId5"/>
    <p:sldId id="320" r:id="rId6"/>
    <p:sldId id="322" r:id="rId7"/>
    <p:sldId id="324" r:id="rId8"/>
    <p:sldId id="325" r:id="rId9"/>
    <p:sldId id="372" r:id="rId10"/>
    <p:sldId id="329" r:id="rId11"/>
    <p:sldId id="330" r:id="rId12"/>
    <p:sldId id="336" r:id="rId13"/>
    <p:sldId id="338" r:id="rId14"/>
    <p:sldId id="339" r:id="rId15"/>
    <p:sldId id="341" r:id="rId16"/>
    <p:sldId id="344" r:id="rId17"/>
    <p:sldId id="345" r:id="rId18"/>
    <p:sldId id="346" r:id="rId19"/>
    <p:sldId id="349" r:id="rId20"/>
    <p:sldId id="373" r:id="rId21"/>
    <p:sldId id="353" r:id="rId22"/>
    <p:sldId id="361" r:id="rId23"/>
    <p:sldId id="357" r:id="rId24"/>
    <p:sldId id="359" r:id="rId25"/>
    <p:sldId id="358" r:id="rId26"/>
    <p:sldId id="360" r:id="rId27"/>
    <p:sldId id="362" r:id="rId28"/>
    <p:sldId id="374" r:id="rId29"/>
    <p:sldId id="364" r:id="rId30"/>
    <p:sldId id="365" r:id="rId31"/>
    <p:sldId id="366" r:id="rId32"/>
    <p:sldId id="369" r:id="rId33"/>
    <p:sldId id="370" r:id="rId34"/>
    <p:sldId id="371" r:id="rId35"/>
    <p:sldId id="363" r:id="rId3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/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D5152-3AB1-4062-AC26-F706C47F7855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D59BB35-D7B1-4DCC-A4B5-311F618190BF}">
      <dgm:prSet phldrT="[Text]" custT="1"/>
      <dgm:spPr/>
      <dgm:t>
        <a:bodyPr/>
        <a:lstStyle/>
        <a:p>
          <a:r>
            <a:rPr lang="en-US" sz="3200" dirty="0"/>
            <a:t>Coefficient of Range</a:t>
          </a:r>
        </a:p>
      </dgm:t>
    </dgm:pt>
    <dgm:pt modelId="{A0C08BDD-5302-4795-B66B-4C76164C76E6}" type="parTrans" cxnId="{7D3AEAA8-ABAD-482D-84E7-75255A6E854A}">
      <dgm:prSet/>
      <dgm:spPr/>
      <dgm:t>
        <a:bodyPr/>
        <a:lstStyle/>
        <a:p>
          <a:endParaRPr lang="en-US"/>
        </a:p>
      </dgm:t>
    </dgm:pt>
    <dgm:pt modelId="{005378F2-A0C9-458A-9D58-C0F05C2A96E3}" type="sibTrans" cxnId="{7D3AEAA8-ABAD-482D-84E7-75255A6E854A}">
      <dgm:prSet/>
      <dgm:spPr/>
      <dgm:t>
        <a:bodyPr/>
        <a:lstStyle/>
        <a:p>
          <a:endParaRPr lang="en-US"/>
        </a:p>
      </dgm:t>
    </dgm:pt>
    <dgm:pt modelId="{E09DC16F-AF17-4DBF-97ED-B449C26512BA}">
      <dgm:prSet phldrT="[Text]" custT="1"/>
      <dgm:spPr/>
      <dgm:t>
        <a:bodyPr/>
        <a:lstStyle/>
        <a:p>
          <a:r>
            <a:rPr lang="en-US" sz="3200" dirty="0"/>
            <a:t>Coefficient of MD</a:t>
          </a:r>
        </a:p>
      </dgm:t>
    </dgm:pt>
    <dgm:pt modelId="{910BCC57-70DC-476E-919A-C74845973D06}" type="parTrans" cxnId="{95A028C6-5D83-4544-9ED6-E01072C07D66}">
      <dgm:prSet/>
      <dgm:spPr/>
      <dgm:t>
        <a:bodyPr/>
        <a:lstStyle/>
        <a:p>
          <a:endParaRPr lang="en-US"/>
        </a:p>
      </dgm:t>
    </dgm:pt>
    <dgm:pt modelId="{BD21476A-9CF7-450A-A1EE-BF1E4276723E}" type="sibTrans" cxnId="{95A028C6-5D83-4544-9ED6-E01072C07D66}">
      <dgm:prSet/>
      <dgm:spPr/>
      <dgm:t>
        <a:bodyPr/>
        <a:lstStyle/>
        <a:p>
          <a:endParaRPr lang="en-US"/>
        </a:p>
      </dgm:t>
    </dgm:pt>
    <dgm:pt modelId="{667A8A07-2936-44A8-B8BC-C83A5956405E}">
      <dgm:prSet phldrT="[Text]" custT="1"/>
      <dgm:spPr/>
      <dgm:t>
        <a:bodyPr/>
        <a:lstStyle/>
        <a:p>
          <a:r>
            <a:rPr lang="en-US" sz="3200" dirty="0">
              <a:highlight>
                <a:srgbClr val="FFFF00"/>
              </a:highlight>
            </a:rPr>
            <a:t>Coefficient of variance</a:t>
          </a:r>
        </a:p>
      </dgm:t>
    </dgm:pt>
    <dgm:pt modelId="{C13D6791-7D7F-45E1-A093-BE640EC555BC}" type="parTrans" cxnId="{400A8681-46B9-4590-9473-AB4DB8BC1216}">
      <dgm:prSet/>
      <dgm:spPr/>
      <dgm:t>
        <a:bodyPr/>
        <a:lstStyle/>
        <a:p>
          <a:endParaRPr lang="en-US"/>
        </a:p>
      </dgm:t>
    </dgm:pt>
    <dgm:pt modelId="{0C35F14B-B7DC-4C07-99FF-00E54076EF58}" type="sibTrans" cxnId="{400A8681-46B9-4590-9473-AB4DB8BC1216}">
      <dgm:prSet/>
      <dgm:spPr/>
      <dgm:t>
        <a:bodyPr/>
        <a:lstStyle/>
        <a:p>
          <a:endParaRPr lang="en-US"/>
        </a:p>
      </dgm:t>
    </dgm:pt>
    <dgm:pt modelId="{315E4613-4ED2-4503-97B8-321862D16862}">
      <dgm:prSet phldrT="[Text]" custT="1"/>
      <dgm:spPr/>
      <dgm:t>
        <a:bodyPr/>
        <a:lstStyle/>
        <a:p>
          <a:r>
            <a:rPr lang="en-US" sz="3200" dirty="0"/>
            <a:t>Coefficient of QD</a:t>
          </a:r>
        </a:p>
      </dgm:t>
    </dgm:pt>
    <dgm:pt modelId="{4FFAF243-4DE5-4E57-B97F-B7970094310B}" type="parTrans" cxnId="{B6B1C990-A46E-46AD-A402-A0640BA40E8F}">
      <dgm:prSet/>
      <dgm:spPr/>
      <dgm:t>
        <a:bodyPr/>
        <a:lstStyle/>
        <a:p>
          <a:endParaRPr lang="en-US"/>
        </a:p>
      </dgm:t>
    </dgm:pt>
    <dgm:pt modelId="{F4B75BAD-B30F-4E86-8C3F-FDB751A06706}" type="sibTrans" cxnId="{B6B1C990-A46E-46AD-A402-A0640BA40E8F}">
      <dgm:prSet/>
      <dgm:spPr/>
      <dgm:t>
        <a:bodyPr/>
        <a:lstStyle/>
        <a:p>
          <a:endParaRPr lang="en-US"/>
        </a:p>
      </dgm:t>
    </dgm:pt>
    <dgm:pt modelId="{9376AC77-8202-4FA4-8890-F185D48A0A62}" type="pres">
      <dgm:prSet presAssocID="{5D7D5152-3AB1-4062-AC26-F706C47F7855}" presName="Name0" presStyleCnt="0">
        <dgm:presLayoutVars>
          <dgm:resizeHandles/>
        </dgm:presLayoutVars>
      </dgm:prSet>
      <dgm:spPr/>
    </dgm:pt>
    <dgm:pt modelId="{AA0A0AD9-75BC-4340-AB67-054CBE4EB41D}" type="pres">
      <dgm:prSet presAssocID="{5D59BB35-D7B1-4DCC-A4B5-311F618190BF}" presName="text" presStyleLbl="node1" presStyleIdx="0" presStyleCnt="4">
        <dgm:presLayoutVars>
          <dgm:bulletEnabled val="1"/>
        </dgm:presLayoutVars>
      </dgm:prSet>
      <dgm:spPr/>
    </dgm:pt>
    <dgm:pt modelId="{5BBF67BD-0FEF-4ACF-A204-F640F0526B92}" type="pres">
      <dgm:prSet presAssocID="{005378F2-A0C9-458A-9D58-C0F05C2A96E3}" presName="space" presStyleCnt="0"/>
      <dgm:spPr/>
    </dgm:pt>
    <dgm:pt modelId="{DACD4CA1-FBA8-4235-95E7-3E79597992E0}" type="pres">
      <dgm:prSet presAssocID="{E09DC16F-AF17-4DBF-97ED-B449C26512BA}" presName="text" presStyleLbl="node1" presStyleIdx="1" presStyleCnt="4">
        <dgm:presLayoutVars>
          <dgm:bulletEnabled val="1"/>
        </dgm:presLayoutVars>
      </dgm:prSet>
      <dgm:spPr/>
    </dgm:pt>
    <dgm:pt modelId="{46690566-E616-4060-9F27-ADE1B036B848}" type="pres">
      <dgm:prSet presAssocID="{BD21476A-9CF7-450A-A1EE-BF1E4276723E}" presName="space" presStyleCnt="0"/>
      <dgm:spPr/>
    </dgm:pt>
    <dgm:pt modelId="{EB1CA81B-912D-4754-8A76-C6DC82B8D715}" type="pres">
      <dgm:prSet presAssocID="{667A8A07-2936-44A8-B8BC-C83A5956405E}" presName="text" presStyleLbl="node1" presStyleIdx="2" presStyleCnt="4">
        <dgm:presLayoutVars>
          <dgm:bulletEnabled val="1"/>
        </dgm:presLayoutVars>
      </dgm:prSet>
      <dgm:spPr/>
    </dgm:pt>
    <dgm:pt modelId="{ECFE4655-1866-4FA6-97BA-5A1C51FA8D08}" type="pres">
      <dgm:prSet presAssocID="{0C35F14B-B7DC-4C07-99FF-00E54076EF58}" presName="space" presStyleCnt="0"/>
      <dgm:spPr/>
    </dgm:pt>
    <dgm:pt modelId="{854BD95C-ED47-4CDE-A693-27889F345470}" type="pres">
      <dgm:prSet presAssocID="{315E4613-4ED2-4503-97B8-321862D16862}" presName="text" presStyleLbl="node1" presStyleIdx="3" presStyleCnt="4">
        <dgm:presLayoutVars>
          <dgm:bulletEnabled val="1"/>
        </dgm:presLayoutVars>
      </dgm:prSet>
      <dgm:spPr/>
    </dgm:pt>
  </dgm:ptLst>
  <dgm:cxnLst>
    <dgm:cxn modelId="{EC92875C-FD2A-4EE1-B4A1-F9E3CD9D956A}" type="presOf" srcId="{667A8A07-2936-44A8-B8BC-C83A5956405E}" destId="{EB1CA81B-912D-4754-8A76-C6DC82B8D715}" srcOrd="0" destOrd="0" presId="urn:diagrams.loki3.com/VaryingWidthList"/>
    <dgm:cxn modelId="{E279C443-BDB0-4C80-9C24-3481049AF91B}" type="presOf" srcId="{5D59BB35-D7B1-4DCC-A4B5-311F618190BF}" destId="{AA0A0AD9-75BC-4340-AB67-054CBE4EB41D}" srcOrd="0" destOrd="0" presId="urn:diagrams.loki3.com/VaryingWidthList"/>
    <dgm:cxn modelId="{1F0C7151-0951-4246-BFE1-E32553AF9FD0}" type="presOf" srcId="{5D7D5152-3AB1-4062-AC26-F706C47F7855}" destId="{9376AC77-8202-4FA4-8890-F185D48A0A62}" srcOrd="0" destOrd="0" presId="urn:diagrams.loki3.com/VaryingWidthList"/>
    <dgm:cxn modelId="{400A8681-46B9-4590-9473-AB4DB8BC1216}" srcId="{5D7D5152-3AB1-4062-AC26-F706C47F7855}" destId="{667A8A07-2936-44A8-B8BC-C83A5956405E}" srcOrd="2" destOrd="0" parTransId="{C13D6791-7D7F-45E1-A093-BE640EC555BC}" sibTransId="{0C35F14B-B7DC-4C07-99FF-00E54076EF58}"/>
    <dgm:cxn modelId="{B6B1C990-A46E-46AD-A402-A0640BA40E8F}" srcId="{5D7D5152-3AB1-4062-AC26-F706C47F7855}" destId="{315E4613-4ED2-4503-97B8-321862D16862}" srcOrd="3" destOrd="0" parTransId="{4FFAF243-4DE5-4E57-B97F-B7970094310B}" sibTransId="{F4B75BAD-B30F-4E86-8C3F-FDB751A06706}"/>
    <dgm:cxn modelId="{0E19C89E-C738-4CF9-8B35-6DBF9E1BEDDC}" type="presOf" srcId="{E09DC16F-AF17-4DBF-97ED-B449C26512BA}" destId="{DACD4CA1-FBA8-4235-95E7-3E79597992E0}" srcOrd="0" destOrd="0" presId="urn:diagrams.loki3.com/VaryingWidthList"/>
    <dgm:cxn modelId="{7D3AEAA8-ABAD-482D-84E7-75255A6E854A}" srcId="{5D7D5152-3AB1-4062-AC26-F706C47F7855}" destId="{5D59BB35-D7B1-4DCC-A4B5-311F618190BF}" srcOrd="0" destOrd="0" parTransId="{A0C08BDD-5302-4795-B66B-4C76164C76E6}" sibTransId="{005378F2-A0C9-458A-9D58-C0F05C2A96E3}"/>
    <dgm:cxn modelId="{95A028C6-5D83-4544-9ED6-E01072C07D66}" srcId="{5D7D5152-3AB1-4062-AC26-F706C47F7855}" destId="{E09DC16F-AF17-4DBF-97ED-B449C26512BA}" srcOrd="1" destOrd="0" parTransId="{910BCC57-70DC-476E-919A-C74845973D06}" sibTransId="{BD21476A-9CF7-450A-A1EE-BF1E4276723E}"/>
    <dgm:cxn modelId="{BED1B2F4-6464-4A18-B0FF-4BD479CA078D}" type="presOf" srcId="{315E4613-4ED2-4503-97B8-321862D16862}" destId="{854BD95C-ED47-4CDE-A693-27889F345470}" srcOrd="0" destOrd="0" presId="urn:diagrams.loki3.com/VaryingWidthList"/>
    <dgm:cxn modelId="{23BFE6DD-CC8D-4358-B8A2-1787E7993A40}" type="presParOf" srcId="{9376AC77-8202-4FA4-8890-F185D48A0A62}" destId="{AA0A0AD9-75BC-4340-AB67-054CBE4EB41D}" srcOrd="0" destOrd="0" presId="urn:diagrams.loki3.com/VaryingWidthList"/>
    <dgm:cxn modelId="{40A9A825-94D0-497F-AE0E-0AD78A375CEE}" type="presParOf" srcId="{9376AC77-8202-4FA4-8890-F185D48A0A62}" destId="{5BBF67BD-0FEF-4ACF-A204-F640F0526B92}" srcOrd="1" destOrd="0" presId="urn:diagrams.loki3.com/VaryingWidthList"/>
    <dgm:cxn modelId="{9E15F3FD-4C8D-4C53-93A4-165863DFDBDA}" type="presParOf" srcId="{9376AC77-8202-4FA4-8890-F185D48A0A62}" destId="{DACD4CA1-FBA8-4235-95E7-3E79597992E0}" srcOrd="2" destOrd="0" presId="urn:diagrams.loki3.com/VaryingWidthList"/>
    <dgm:cxn modelId="{35B96DC7-E1DF-4134-AB68-EDDD35EC2CBB}" type="presParOf" srcId="{9376AC77-8202-4FA4-8890-F185D48A0A62}" destId="{46690566-E616-4060-9F27-ADE1B036B848}" srcOrd="3" destOrd="0" presId="urn:diagrams.loki3.com/VaryingWidthList"/>
    <dgm:cxn modelId="{BE3FA6AD-29B8-4236-B80C-748F72AEADDD}" type="presParOf" srcId="{9376AC77-8202-4FA4-8890-F185D48A0A62}" destId="{EB1CA81B-912D-4754-8A76-C6DC82B8D715}" srcOrd="4" destOrd="0" presId="urn:diagrams.loki3.com/VaryingWidthList"/>
    <dgm:cxn modelId="{92C1D555-282D-4671-8749-96E515D767E8}" type="presParOf" srcId="{9376AC77-8202-4FA4-8890-F185D48A0A62}" destId="{ECFE4655-1866-4FA6-97BA-5A1C51FA8D08}" srcOrd="5" destOrd="0" presId="urn:diagrams.loki3.com/VaryingWidthList"/>
    <dgm:cxn modelId="{50A68965-CC7B-451D-9A3E-BFCD55C04C9D}" type="presParOf" srcId="{9376AC77-8202-4FA4-8890-F185D48A0A62}" destId="{854BD95C-ED47-4CDE-A693-27889F345470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C2E3-DD44-4022-910E-3CE9689A5DE1}" type="doc">
      <dgm:prSet loTypeId="urn:microsoft.com/office/officeart/2005/8/layout/arrow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A4C1A-536E-4CEF-B843-7A0D7333DA12}">
      <dgm:prSet phldrT="[Text]"/>
      <dgm:spPr/>
      <dgm:t>
        <a:bodyPr/>
        <a:lstStyle/>
        <a:p>
          <a:r>
            <a:rPr lang="en-US" dirty="0"/>
            <a:t>Higher CV = High variation</a:t>
          </a:r>
        </a:p>
      </dgm:t>
    </dgm:pt>
    <dgm:pt modelId="{BDE2F04B-F6A0-4630-9ACF-1B11E55F3938}" type="parTrans" cxnId="{8727ADE8-BE2A-4428-8A18-A43782A895D5}">
      <dgm:prSet/>
      <dgm:spPr/>
      <dgm:t>
        <a:bodyPr/>
        <a:lstStyle/>
        <a:p>
          <a:endParaRPr lang="en-US"/>
        </a:p>
      </dgm:t>
    </dgm:pt>
    <dgm:pt modelId="{8AE1CF28-DDEC-4214-A91C-B7FCDB239B4E}" type="sibTrans" cxnId="{8727ADE8-BE2A-4428-8A18-A43782A895D5}">
      <dgm:prSet/>
      <dgm:spPr/>
      <dgm:t>
        <a:bodyPr/>
        <a:lstStyle/>
        <a:p>
          <a:endParaRPr lang="en-US"/>
        </a:p>
      </dgm:t>
    </dgm:pt>
    <dgm:pt modelId="{613D56A5-2A10-414D-BEC0-950FAFC917F4}">
      <dgm:prSet phldrT="[Text]"/>
      <dgm:spPr/>
      <dgm:t>
        <a:bodyPr/>
        <a:lstStyle/>
        <a:p>
          <a:r>
            <a:rPr lang="en-US" dirty="0"/>
            <a:t>Lower CV = Low Variation</a:t>
          </a:r>
        </a:p>
      </dgm:t>
    </dgm:pt>
    <dgm:pt modelId="{65FD483C-2278-4DE5-ACCA-69F7D824EFCE}" type="parTrans" cxnId="{F40901C0-E391-49D3-9CF9-2357A04AB84F}">
      <dgm:prSet/>
      <dgm:spPr/>
      <dgm:t>
        <a:bodyPr/>
        <a:lstStyle/>
        <a:p>
          <a:endParaRPr lang="en-US"/>
        </a:p>
      </dgm:t>
    </dgm:pt>
    <dgm:pt modelId="{02D40F8D-E80E-442C-A22D-48D799135C7F}" type="sibTrans" cxnId="{F40901C0-E391-49D3-9CF9-2357A04AB84F}">
      <dgm:prSet/>
      <dgm:spPr/>
      <dgm:t>
        <a:bodyPr/>
        <a:lstStyle/>
        <a:p>
          <a:endParaRPr lang="en-US"/>
        </a:p>
      </dgm:t>
    </dgm:pt>
    <dgm:pt modelId="{46CF11C1-DB29-45DF-BA42-6A5166F92860}" type="pres">
      <dgm:prSet presAssocID="{BAFAC2E3-DD44-4022-910E-3CE9689A5DE1}" presName="compositeShape" presStyleCnt="0">
        <dgm:presLayoutVars>
          <dgm:chMax val="2"/>
          <dgm:dir/>
          <dgm:resizeHandles val="exact"/>
        </dgm:presLayoutVars>
      </dgm:prSet>
      <dgm:spPr/>
    </dgm:pt>
    <dgm:pt modelId="{97B766BB-B1F2-4C25-B5ED-2B85F9F57D04}" type="pres">
      <dgm:prSet presAssocID="{274A4C1A-536E-4CEF-B843-7A0D7333DA12}" presName="upArrow" presStyleLbl="node1" presStyleIdx="0" presStyleCnt="2"/>
      <dgm:spPr/>
    </dgm:pt>
    <dgm:pt modelId="{46B98129-D058-4EEB-92DF-126881C94160}" type="pres">
      <dgm:prSet presAssocID="{274A4C1A-536E-4CEF-B843-7A0D7333DA1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7891BC-8F79-4C4A-8BBB-7D197334FAE9}" type="pres">
      <dgm:prSet presAssocID="{613D56A5-2A10-414D-BEC0-950FAFC917F4}" presName="downArrow" presStyleLbl="node1" presStyleIdx="1" presStyleCnt="2"/>
      <dgm:spPr/>
    </dgm:pt>
    <dgm:pt modelId="{6BB096D9-865B-4736-8F0B-1B15D131272B}" type="pres">
      <dgm:prSet presAssocID="{613D56A5-2A10-414D-BEC0-950FAFC917F4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C838F2C-0DBC-4A64-9CF5-63A5FD2A425F}" type="presOf" srcId="{613D56A5-2A10-414D-BEC0-950FAFC917F4}" destId="{6BB096D9-865B-4736-8F0B-1B15D131272B}" srcOrd="0" destOrd="0" presId="urn:microsoft.com/office/officeart/2005/8/layout/arrow4"/>
    <dgm:cxn modelId="{7C0D2F2F-64AB-4342-89C3-BC67F91FAFD3}" type="presOf" srcId="{274A4C1A-536E-4CEF-B843-7A0D7333DA12}" destId="{46B98129-D058-4EEB-92DF-126881C94160}" srcOrd="0" destOrd="0" presId="urn:microsoft.com/office/officeart/2005/8/layout/arrow4"/>
    <dgm:cxn modelId="{A1C71A8A-C939-4C82-90ED-DD0CDD69ED55}" type="presOf" srcId="{BAFAC2E3-DD44-4022-910E-3CE9689A5DE1}" destId="{46CF11C1-DB29-45DF-BA42-6A5166F92860}" srcOrd="0" destOrd="0" presId="urn:microsoft.com/office/officeart/2005/8/layout/arrow4"/>
    <dgm:cxn modelId="{F40901C0-E391-49D3-9CF9-2357A04AB84F}" srcId="{BAFAC2E3-DD44-4022-910E-3CE9689A5DE1}" destId="{613D56A5-2A10-414D-BEC0-950FAFC917F4}" srcOrd="1" destOrd="0" parTransId="{65FD483C-2278-4DE5-ACCA-69F7D824EFCE}" sibTransId="{02D40F8D-E80E-442C-A22D-48D799135C7F}"/>
    <dgm:cxn modelId="{8727ADE8-BE2A-4428-8A18-A43782A895D5}" srcId="{BAFAC2E3-DD44-4022-910E-3CE9689A5DE1}" destId="{274A4C1A-536E-4CEF-B843-7A0D7333DA12}" srcOrd="0" destOrd="0" parTransId="{BDE2F04B-F6A0-4630-9ACF-1B11E55F3938}" sibTransId="{8AE1CF28-DDEC-4214-A91C-B7FCDB239B4E}"/>
    <dgm:cxn modelId="{DF07F338-3B2B-4B15-BFAE-35ADB6D25F45}" type="presParOf" srcId="{46CF11C1-DB29-45DF-BA42-6A5166F92860}" destId="{97B766BB-B1F2-4C25-B5ED-2B85F9F57D04}" srcOrd="0" destOrd="0" presId="urn:microsoft.com/office/officeart/2005/8/layout/arrow4"/>
    <dgm:cxn modelId="{1A52BBE5-FDE1-446B-AD4C-DF85A03BE4AF}" type="presParOf" srcId="{46CF11C1-DB29-45DF-BA42-6A5166F92860}" destId="{46B98129-D058-4EEB-92DF-126881C94160}" srcOrd="1" destOrd="0" presId="urn:microsoft.com/office/officeart/2005/8/layout/arrow4"/>
    <dgm:cxn modelId="{19613230-5502-4BB4-86E1-6ABE18BCE1A4}" type="presParOf" srcId="{46CF11C1-DB29-45DF-BA42-6A5166F92860}" destId="{EC7891BC-8F79-4C4A-8BBB-7D197334FAE9}" srcOrd="2" destOrd="0" presId="urn:microsoft.com/office/officeart/2005/8/layout/arrow4"/>
    <dgm:cxn modelId="{A1AA0605-FCD2-466C-B43F-2AA5BA459284}" type="presParOf" srcId="{46CF11C1-DB29-45DF-BA42-6A5166F92860}" destId="{6BB096D9-865B-4736-8F0B-1B15D131272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9B8A1-399B-4AA2-A1E0-BC76DFD5B2D0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55BE5EF2-576B-4C36-919C-73FCABB1894D}">
      <dgm:prSet phldrT="[Text]"/>
      <dgm:spPr/>
      <dgm:t>
        <a:bodyPr/>
        <a:lstStyle/>
        <a:p>
          <a:r>
            <a:rPr lang="en-US" dirty="0"/>
            <a:t>More consistent</a:t>
          </a:r>
        </a:p>
      </dgm:t>
    </dgm:pt>
    <dgm:pt modelId="{F7A4A753-9D20-473B-8A18-5D3E01E749BA}" type="parTrans" cxnId="{123187BD-6810-457C-9D36-A266A1368F6A}">
      <dgm:prSet/>
      <dgm:spPr/>
      <dgm:t>
        <a:bodyPr/>
        <a:lstStyle/>
        <a:p>
          <a:endParaRPr lang="en-US"/>
        </a:p>
      </dgm:t>
    </dgm:pt>
    <dgm:pt modelId="{13A656DC-AABD-495A-9D77-2D08D02A4D6D}" type="sibTrans" cxnId="{123187BD-6810-457C-9D36-A266A1368F6A}">
      <dgm:prSet/>
      <dgm:spPr/>
      <dgm:t>
        <a:bodyPr/>
        <a:lstStyle/>
        <a:p>
          <a:endParaRPr lang="en-US"/>
        </a:p>
      </dgm:t>
    </dgm:pt>
    <dgm:pt modelId="{F7C38533-0087-4AEA-AE17-17D02D38E341}">
      <dgm:prSet phldrT="[Text]"/>
      <dgm:spPr/>
      <dgm:t>
        <a:bodyPr/>
        <a:lstStyle/>
        <a:p>
          <a:r>
            <a:rPr lang="en-US" dirty="0"/>
            <a:t>More uniform</a:t>
          </a:r>
        </a:p>
      </dgm:t>
    </dgm:pt>
    <dgm:pt modelId="{494EA345-C3E5-476F-9758-3360A9421F90}" type="parTrans" cxnId="{BA33614A-ECC8-40B1-8531-03206FAF9939}">
      <dgm:prSet/>
      <dgm:spPr/>
      <dgm:t>
        <a:bodyPr/>
        <a:lstStyle/>
        <a:p>
          <a:endParaRPr lang="en-US"/>
        </a:p>
      </dgm:t>
    </dgm:pt>
    <dgm:pt modelId="{9A921C4C-4FAA-4882-9FBF-760F7C40CAF3}" type="sibTrans" cxnId="{BA33614A-ECC8-40B1-8531-03206FAF9939}">
      <dgm:prSet/>
      <dgm:spPr/>
      <dgm:t>
        <a:bodyPr/>
        <a:lstStyle/>
        <a:p>
          <a:endParaRPr lang="en-US"/>
        </a:p>
      </dgm:t>
    </dgm:pt>
    <dgm:pt modelId="{BFDD8859-F42F-43E4-AC9F-520B084E6F20}">
      <dgm:prSet phldrT="[Text]"/>
      <dgm:spPr/>
      <dgm:t>
        <a:bodyPr/>
        <a:lstStyle/>
        <a:p>
          <a:r>
            <a:rPr lang="en-US" dirty="0"/>
            <a:t>More stable</a:t>
          </a:r>
        </a:p>
      </dgm:t>
    </dgm:pt>
    <dgm:pt modelId="{A28373E3-53D9-4A4A-94BE-E0D97ADCBE46}" type="parTrans" cxnId="{D577DD10-4BC0-4C63-9657-D268F5822F45}">
      <dgm:prSet/>
      <dgm:spPr/>
      <dgm:t>
        <a:bodyPr/>
        <a:lstStyle/>
        <a:p>
          <a:endParaRPr lang="en-US"/>
        </a:p>
      </dgm:t>
    </dgm:pt>
    <dgm:pt modelId="{4DC7678D-191F-4F96-895E-E109E71942B8}" type="sibTrans" cxnId="{D577DD10-4BC0-4C63-9657-D268F5822F45}">
      <dgm:prSet/>
      <dgm:spPr/>
      <dgm:t>
        <a:bodyPr/>
        <a:lstStyle/>
        <a:p>
          <a:endParaRPr lang="en-US"/>
        </a:p>
      </dgm:t>
    </dgm:pt>
    <dgm:pt modelId="{14D4FBAA-5906-4989-9DEE-FF523841150C}">
      <dgm:prSet phldrT="[Text]"/>
      <dgm:spPr/>
      <dgm:t>
        <a:bodyPr/>
        <a:lstStyle/>
        <a:p>
          <a:r>
            <a:rPr lang="en-US" dirty="0"/>
            <a:t>More homogeneous</a:t>
          </a:r>
        </a:p>
      </dgm:t>
    </dgm:pt>
    <dgm:pt modelId="{35BC9857-8F19-4939-AE80-C9232060A6E9}" type="parTrans" cxnId="{1522AD6A-09C9-4D02-8A98-6946FE13B6A0}">
      <dgm:prSet/>
      <dgm:spPr/>
      <dgm:t>
        <a:bodyPr/>
        <a:lstStyle/>
        <a:p>
          <a:endParaRPr lang="en-US"/>
        </a:p>
      </dgm:t>
    </dgm:pt>
    <dgm:pt modelId="{708AAE14-7928-4D47-A927-2296DB106A1D}" type="sibTrans" cxnId="{1522AD6A-09C9-4D02-8A98-6946FE13B6A0}">
      <dgm:prSet/>
      <dgm:spPr/>
      <dgm:t>
        <a:bodyPr/>
        <a:lstStyle/>
        <a:p>
          <a:endParaRPr lang="en-US"/>
        </a:p>
      </dgm:t>
    </dgm:pt>
    <dgm:pt modelId="{87F92804-5345-486F-80F1-37CB6FB4512E}" type="pres">
      <dgm:prSet presAssocID="{29A9B8A1-399B-4AA2-A1E0-BC76DFD5B2D0}" presName="Name0" presStyleCnt="0">
        <dgm:presLayoutVars>
          <dgm:resizeHandles/>
        </dgm:presLayoutVars>
      </dgm:prSet>
      <dgm:spPr/>
    </dgm:pt>
    <dgm:pt modelId="{2E1FA55B-A33A-481C-B813-54E0ECCDA103}" type="pres">
      <dgm:prSet presAssocID="{55BE5EF2-576B-4C36-919C-73FCABB1894D}" presName="text" presStyleLbl="node1" presStyleIdx="0" presStyleCnt="4" custScaleX="130386">
        <dgm:presLayoutVars>
          <dgm:bulletEnabled val="1"/>
        </dgm:presLayoutVars>
      </dgm:prSet>
      <dgm:spPr/>
    </dgm:pt>
    <dgm:pt modelId="{0E0CD5EE-61DC-4AE5-AE07-351BD710C4C5}" type="pres">
      <dgm:prSet presAssocID="{13A656DC-AABD-495A-9D77-2D08D02A4D6D}" presName="space" presStyleCnt="0"/>
      <dgm:spPr/>
    </dgm:pt>
    <dgm:pt modelId="{7286E338-2527-410C-971A-4970A59A5FAD}" type="pres">
      <dgm:prSet presAssocID="{F7C38533-0087-4AEA-AE17-17D02D38E341}" presName="text" presStyleLbl="node1" presStyleIdx="1" presStyleCnt="4" custScaleX="169214">
        <dgm:presLayoutVars>
          <dgm:bulletEnabled val="1"/>
        </dgm:presLayoutVars>
      </dgm:prSet>
      <dgm:spPr/>
    </dgm:pt>
    <dgm:pt modelId="{9590BAA8-04FA-4DA9-A7DF-9277ED183C7A}" type="pres">
      <dgm:prSet presAssocID="{9A921C4C-4FAA-4882-9FBF-760F7C40CAF3}" presName="space" presStyleCnt="0"/>
      <dgm:spPr/>
    </dgm:pt>
    <dgm:pt modelId="{AA3FF4B9-F108-4CA4-97C8-9027BEC7B5F9}" type="pres">
      <dgm:prSet presAssocID="{14D4FBAA-5906-4989-9DEE-FF523841150C}" presName="text" presStyleLbl="node1" presStyleIdx="2" presStyleCnt="4">
        <dgm:presLayoutVars>
          <dgm:bulletEnabled val="1"/>
        </dgm:presLayoutVars>
      </dgm:prSet>
      <dgm:spPr/>
    </dgm:pt>
    <dgm:pt modelId="{2E36413B-9C14-45A9-9C2F-33D566730C2D}" type="pres">
      <dgm:prSet presAssocID="{708AAE14-7928-4D47-A927-2296DB106A1D}" presName="space" presStyleCnt="0"/>
      <dgm:spPr/>
    </dgm:pt>
    <dgm:pt modelId="{4862EFBC-9DBC-436C-A682-1A141D8B3EBC}" type="pres">
      <dgm:prSet presAssocID="{BFDD8859-F42F-43E4-AC9F-520B084E6F20}" presName="text" presStyleLbl="node1" presStyleIdx="3" presStyleCnt="4" custScaleX="206145">
        <dgm:presLayoutVars>
          <dgm:bulletEnabled val="1"/>
        </dgm:presLayoutVars>
      </dgm:prSet>
      <dgm:spPr/>
    </dgm:pt>
  </dgm:ptLst>
  <dgm:cxnLst>
    <dgm:cxn modelId="{D577DD10-4BC0-4C63-9657-D268F5822F45}" srcId="{29A9B8A1-399B-4AA2-A1E0-BC76DFD5B2D0}" destId="{BFDD8859-F42F-43E4-AC9F-520B084E6F20}" srcOrd="3" destOrd="0" parTransId="{A28373E3-53D9-4A4A-94BE-E0D97ADCBE46}" sibTransId="{4DC7678D-191F-4F96-895E-E109E71942B8}"/>
    <dgm:cxn modelId="{BF997F2C-7630-439A-AC0F-C985E51E686F}" type="presOf" srcId="{14D4FBAA-5906-4989-9DEE-FF523841150C}" destId="{AA3FF4B9-F108-4CA4-97C8-9027BEC7B5F9}" srcOrd="0" destOrd="0" presId="urn:diagrams.loki3.com/VaryingWidthList"/>
    <dgm:cxn modelId="{DAECF034-0F0D-491C-A6F1-0DFB57E9FD78}" type="presOf" srcId="{55BE5EF2-576B-4C36-919C-73FCABB1894D}" destId="{2E1FA55B-A33A-481C-B813-54E0ECCDA103}" srcOrd="0" destOrd="0" presId="urn:diagrams.loki3.com/VaryingWidthList"/>
    <dgm:cxn modelId="{BA33614A-ECC8-40B1-8531-03206FAF9939}" srcId="{29A9B8A1-399B-4AA2-A1E0-BC76DFD5B2D0}" destId="{F7C38533-0087-4AEA-AE17-17D02D38E341}" srcOrd="1" destOrd="0" parTransId="{494EA345-C3E5-476F-9758-3360A9421F90}" sibTransId="{9A921C4C-4FAA-4882-9FBF-760F7C40CAF3}"/>
    <dgm:cxn modelId="{1522AD6A-09C9-4D02-8A98-6946FE13B6A0}" srcId="{29A9B8A1-399B-4AA2-A1E0-BC76DFD5B2D0}" destId="{14D4FBAA-5906-4989-9DEE-FF523841150C}" srcOrd="2" destOrd="0" parTransId="{35BC9857-8F19-4939-AE80-C9232060A6E9}" sibTransId="{708AAE14-7928-4D47-A927-2296DB106A1D}"/>
    <dgm:cxn modelId="{0B4C5779-D1F0-421A-9C98-3C88F981E666}" type="presOf" srcId="{BFDD8859-F42F-43E4-AC9F-520B084E6F20}" destId="{4862EFBC-9DBC-436C-A682-1A141D8B3EBC}" srcOrd="0" destOrd="0" presId="urn:diagrams.loki3.com/VaryingWidthList"/>
    <dgm:cxn modelId="{588C4185-D6EC-4113-9BE5-A84000C8314D}" type="presOf" srcId="{F7C38533-0087-4AEA-AE17-17D02D38E341}" destId="{7286E338-2527-410C-971A-4970A59A5FAD}" srcOrd="0" destOrd="0" presId="urn:diagrams.loki3.com/VaryingWidthList"/>
    <dgm:cxn modelId="{123187BD-6810-457C-9D36-A266A1368F6A}" srcId="{29A9B8A1-399B-4AA2-A1E0-BC76DFD5B2D0}" destId="{55BE5EF2-576B-4C36-919C-73FCABB1894D}" srcOrd="0" destOrd="0" parTransId="{F7A4A753-9D20-473B-8A18-5D3E01E749BA}" sibTransId="{13A656DC-AABD-495A-9D77-2D08D02A4D6D}"/>
    <dgm:cxn modelId="{81F2E3EF-62E8-41D4-AF2D-7F0C179B3E6D}" type="presOf" srcId="{29A9B8A1-399B-4AA2-A1E0-BC76DFD5B2D0}" destId="{87F92804-5345-486F-80F1-37CB6FB4512E}" srcOrd="0" destOrd="0" presId="urn:diagrams.loki3.com/VaryingWidthList"/>
    <dgm:cxn modelId="{348A7FD3-795C-481C-92F9-DBA8F91207D8}" type="presParOf" srcId="{87F92804-5345-486F-80F1-37CB6FB4512E}" destId="{2E1FA55B-A33A-481C-B813-54E0ECCDA103}" srcOrd="0" destOrd="0" presId="urn:diagrams.loki3.com/VaryingWidthList"/>
    <dgm:cxn modelId="{6D24A4C0-4AD5-48A9-A6CF-8CB871693E0D}" type="presParOf" srcId="{87F92804-5345-486F-80F1-37CB6FB4512E}" destId="{0E0CD5EE-61DC-4AE5-AE07-351BD710C4C5}" srcOrd="1" destOrd="0" presId="urn:diagrams.loki3.com/VaryingWidthList"/>
    <dgm:cxn modelId="{FD2BC898-CE16-4569-9524-7E113687F084}" type="presParOf" srcId="{87F92804-5345-486F-80F1-37CB6FB4512E}" destId="{7286E338-2527-410C-971A-4970A59A5FAD}" srcOrd="2" destOrd="0" presId="urn:diagrams.loki3.com/VaryingWidthList"/>
    <dgm:cxn modelId="{DA7325AF-0599-41FF-9794-1B59AB95A8AF}" type="presParOf" srcId="{87F92804-5345-486F-80F1-37CB6FB4512E}" destId="{9590BAA8-04FA-4DA9-A7DF-9277ED183C7A}" srcOrd="3" destOrd="0" presId="urn:diagrams.loki3.com/VaryingWidthList"/>
    <dgm:cxn modelId="{AA3E345F-9B44-45F4-8F93-13087785AE00}" type="presParOf" srcId="{87F92804-5345-486F-80F1-37CB6FB4512E}" destId="{AA3FF4B9-F108-4CA4-97C8-9027BEC7B5F9}" srcOrd="4" destOrd="0" presId="urn:diagrams.loki3.com/VaryingWidthList"/>
    <dgm:cxn modelId="{F15EDFF9-82B1-4E59-87ED-F3859BBEE314}" type="presParOf" srcId="{87F92804-5345-486F-80F1-37CB6FB4512E}" destId="{2E36413B-9C14-45A9-9C2F-33D566730C2D}" srcOrd="5" destOrd="0" presId="urn:diagrams.loki3.com/VaryingWidthList"/>
    <dgm:cxn modelId="{36050786-8E8B-47AA-AD2B-25A96722DE79}" type="presParOf" srcId="{87F92804-5345-486F-80F1-37CB6FB4512E}" destId="{4862EFBC-9DBC-436C-A682-1A141D8B3EBC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A0AD9-75BC-4340-AB67-054CBE4EB41D}">
      <dsp:nvSpPr>
        <dsp:cNvPr id="0" name=""/>
        <dsp:cNvSpPr/>
      </dsp:nvSpPr>
      <dsp:spPr>
        <a:xfrm>
          <a:off x="2184985" y="2257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Range</a:t>
          </a:r>
        </a:p>
      </dsp:txBody>
      <dsp:txXfrm>
        <a:off x="2184985" y="2257"/>
        <a:ext cx="2205000" cy="1085859"/>
      </dsp:txXfrm>
    </dsp:sp>
    <dsp:sp modelId="{DACD4CA1-FBA8-4235-95E7-3E79597992E0}">
      <dsp:nvSpPr>
        <dsp:cNvPr id="0" name=""/>
        <dsp:cNvSpPr/>
      </dsp:nvSpPr>
      <dsp:spPr>
        <a:xfrm>
          <a:off x="2184985" y="1142410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MD</a:t>
          </a:r>
        </a:p>
      </dsp:txBody>
      <dsp:txXfrm>
        <a:off x="2184985" y="1142410"/>
        <a:ext cx="2205000" cy="1085859"/>
      </dsp:txXfrm>
    </dsp:sp>
    <dsp:sp modelId="{EB1CA81B-912D-4754-8A76-C6DC82B8D715}">
      <dsp:nvSpPr>
        <dsp:cNvPr id="0" name=""/>
        <dsp:cNvSpPr/>
      </dsp:nvSpPr>
      <dsp:spPr>
        <a:xfrm>
          <a:off x="2184985" y="2282562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highlight>
                <a:srgbClr val="FFFF00"/>
              </a:highlight>
            </a:rPr>
            <a:t>Coefficient of variance</a:t>
          </a:r>
        </a:p>
      </dsp:txBody>
      <dsp:txXfrm>
        <a:off x="2184985" y="2282562"/>
        <a:ext cx="2205000" cy="1085859"/>
      </dsp:txXfrm>
    </dsp:sp>
    <dsp:sp modelId="{854BD95C-ED47-4CDE-A693-27889F345470}">
      <dsp:nvSpPr>
        <dsp:cNvPr id="0" name=""/>
        <dsp:cNvSpPr/>
      </dsp:nvSpPr>
      <dsp:spPr>
        <a:xfrm>
          <a:off x="2184985" y="3422715"/>
          <a:ext cx="2205000" cy="10858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Coefficient of QD</a:t>
          </a:r>
        </a:p>
      </dsp:txBody>
      <dsp:txXfrm>
        <a:off x="2184985" y="3422715"/>
        <a:ext cx="2205000" cy="108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66BB-B1F2-4C25-B5ED-2B85F9F57D04}">
      <dsp:nvSpPr>
        <dsp:cNvPr id="0" name=""/>
        <dsp:cNvSpPr/>
      </dsp:nvSpPr>
      <dsp:spPr>
        <a:xfrm>
          <a:off x="2914" y="0"/>
          <a:ext cx="1748543" cy="1351181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98129-D058-4EEB-92DF-126881C94160}">
      <dsp:nvSpPr>
        <dsp:cNvPr id="0" name=""/>
        <dsp:cNvSpPr/>
      </dsp:nvSpPr>
      <dsp:spPr>
        <a:xfrm>
          <a:off x="1803914" y="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CV = High variation</a:t>
          </a:r>
        </a:p>
      </dsp:txBody>
      <dsp:txXfrm>
        <a:off x="1803914" y="0"/>
        <a:ext cx="2967226" cy="1351181"/>
      </dsp:txXfrm>
    </dsp:sp>
    <dsp:sp modelId="{EC7891BC-8F79-4C4A-8BBB-7D197334FAE9}">
      <dsp:nvSpPr>
        <dsp:cNvPr id="0" name=""/>
        <dsp:cNvSpPr/>
      </dsp:nvSpPr>
      <dsp:spPr>
        <a:xfrm>
          <a:off x="527477" y="1463780"/>
          <a:ext cx="1748543" cy="1351181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096D9-865B-4736-8F0B-1B15D131272B}">
      <dsp:nvSpPr>
        <dsp:cNvPr id="0" name=""/>
        <dsp:cNvSpPr/>
      </dsp:nvSpPr>
      <dsp:spPr>
        <a:xfrm>
          <a:off x="2328477" y="1463780"/>
          <a:ext cx="2967226" cy="1351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0" rIns="220472" bIns="220472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Lower CV = Low Variation</a:t>
          </a:r>
        </a:p>
      </dsp:txBody>
      <dsp:txXfrm>
        <a:off x="2328477" y="1463780"/>
        <a:ext cx="2967226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A55B-A33A-481C-B813-54E0ECCDA103}">
      <dsp:nvSpPr>
        <dsp:cNvPr id="0" name=""/>
        <dsp:cNvSpPr/>
      </dsp:nvSpPr>
      <dsp:spPr>
        <a:xfrm>
          <a:off x="373222" y="1715"/>
          <a:ext cx="2170926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consistent</a:t>
          </a:r>
        </a:p>
      </dsp:txBody>
      <dsp:txXfrm>
        <a:off x="373222" y="1715"/>
        <a:ext cx="2170926" cy="825313"/>
      </dsp:txXfrm>
    </dsp:sp>
    <dsp:sp modelId="{7286E338-2527-410C-971A-4970A59A5FAD}">
      <dsp:nvSpPr>
        <dsp:cNvPr id="0" name=""/>
        <dsp:cNvSpPr/>
      </dsp:nvSpPr>
      <dsp:spPr>
        <a:xfrm>
          <a:off x="354564" y="868294"/>
          <a:ext cx="2208242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uniform</a:t>
          </a:r>
        </a:p>
      </dsp:txBody>
      <dsp:txXfrm>
        <a:off x="354564" y="868294"/>
        <a:ext cx="2208242" cy="825313"/>
      </dsp:txXfrm>
    </dsp:sp>
    <dsp:sp modelId="{AA3FF4B9-F108-4CA4-97C8-9027BEC7B5F9}">
      <dsp:nvSpPr>
        <dsp:cNvPr id="0" name=""/>
        <dsp:cNvSpPr/>
      </dsp:nvSpPr>
      <dsp:spPr>
        <a:xfrm>
          <a:off x="378685" y="1734873"/>
          <a:ext cx="21600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homogeneous</a:t>
          </a:r>
        </a:p>
      </dsp:txBody>
      <dsp:txXfrm>
        <a:off x="378685" y="1734873"/>
        <a:ext cx="2160000" cy="825313"/>
      </dsp:txXfrm>
    </dsp:sp>
    <dsp:sp modelId="{4862EFBC-9DBC-436C-A682-1A141D8B3EBC}">
      <dsp:nvSpPr>
        <dsp:cNvPr id="0" name=""/>
        <dsp:cNvSpPr/>
      </dsp:nvSpPr>
      <dsp:spPr>
        <a:xfrm>
          <a:off x="391885" y="2601452"/>
          <a:ext cx="2133600" cy="8253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stable</a:t>
          </a:r>
        </a:p>
      </dsp:txBody>
      <dsp:txXfrm>
        <a:off x="391885" y="2601452"/>
        <a:ext cx="2133600" cy="82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11617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Absolute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546412"/>
          </a:xfrm>
        </p:spPr>
        <p:txBody>
          <a:bodyPr>
            <a:normAutofit/>
          </a:bodyPr>
          <a:lstStyle/>
          <a:p>
            <a:r>
              <a:rPr lang="en-US" sz="3200" dirty="0"/>
              <a:t>Only measure the inherent variation of </a:t>
            </a:r>
            <a:r>
              <a:rPr lang="en-US" sz="3200" dirty="0">
                <a:highlight>
                  <a:srgbClr val="FFFF00"/>
                </a:highlight>
              </a:rPr>
              <a:t>a data set</a:t>
            </a:r>
          </a:p>
          <a:p>
            <a:endParaRPr lang="en-US" sz="3200" dirty="0">
              <a:highlight>
                <a:srgbClr val="FFFF00"/>
              </a:highlight>
            </a:endParaRPr>
          </a:p>
          <a:p>
            <a:r>
              <a:rPr lang="en-US" sz="3200" dirty="0"/>
              <a:t>Important absolute measures are-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Quartile Deviation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0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=????)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𝑅𝑎𝑛𝑔𝑒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example, weights of 5 newly born babies (in pounds)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5.5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10.1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=5.6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𝑝𝑜𝑢𝑛𝑑𝑠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0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is average/ or mean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[for ungrouped data]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[for grouped data]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0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960335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19981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18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188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3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=1,2,4,5</m:t>
                    </m:r>
                  </m:oMath>
                </a14:m>
                <a:r>
                  <a:rPr lang="en-US" sz="3200" dirty="0"/>
                  <a:t>. </a:t>
                </a:r>
                <a:r>
                  <a:rPr lang="en-US" sz="3200" dirty="0">
                    <a:highlight>
                      <a:srgbClr val="FFFF00"/>
                    </a:highlight>
                  </a:rPr>
                  <a:t>Calculate the mean deviation.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93230B-1572-AD5C-1AB5-C315D5A3A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050239"/>
                  </p:ext>
                </p:extLst>
              </p:nvPr>
            </p:nvGraphicFramePr>
            <p:xfrm>
              <a:off x="2438024" y="3550817"/>
              <a:ext cx="97536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51200">
                      <a:extLst>
                        <a:ext uri="{9D8B030D-6E8A-4147-A177-3AD203B41FA5}">
                          <a16:colId xmlns:a16="http://schemas.microsoft.com/office/drawing/2014/main" val="1942260364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119822095"/>
                        </a:ext>
                      </a:extLst>
                    </a:gridCol>
                    <a:gridCol w="3251200">
                      <a:extLst>
                        <a:ext uri="{9D8B030D-6E8A-4147-A177-3AD203B41FA5}">
                          <a16:colId xmlns:a16="http://schemas.microsoft.com/office/drawing/2014/main" val="2013478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1176" r="-20037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1176" r="-10075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176" r="-562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131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375" t="-25220" r="-100750" b="-8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22699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8016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975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8581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/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2D0DA-CA2D-0EEE-72AE-E76DFB4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45" y="6699377"/>
                <a:ext cx="4341958" cy="925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In previous chapter, we learned how to summarize a raw data set using a single value that indicates the center of the distribution.</a:t>
            </a:r>
          </a:p>
          <a:p>
            <a:endParaRPr lang="en-US" sz="3200" dirty="0"/>
          </a:p>
          <a:p>
            <a:r>
              <a:rPr lang="en-US" sz="3200" dirty="0"/>
              <a:t>It gives only partial information of the data set.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8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7C35-0096-7054-E6CC-FE46328F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C7AB-3F7A-186C-537E-E8F6B929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Mean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2A2A86-63E3-B9E5-B01A-41A435E20F3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000633444"/>
                  </p:ext>
                </p:extLst>
              </p:nvPr>
            </p:nvGraphicFramePr>
            <p:xfrm>
              <a:off x="1096965" y="2482230"/>
              <a:ext cx="12436470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2745">
                      <a:extLst>
                        <a:ext uri="{9D8B030D-6E8A-4147-A177-3AD203B41FA5}">
                          <a16:colId xmlns:a16="http://schemas.microsoft.com/office/drawing/2014/main" val="4236500510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2016197281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3212489496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4177796308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927561702"/>
                        </a:ext>
                      </a:extLst>
                    </a:gridCol>
                    <a:gridCol w="2072745">
                      <a:extLst>
                        <a:ext uri="{9D8B030D-6E8A-4147-A177-3AD203B41FA5}">
                          <a16:colId xmlns:a16="http://schemas.microsoft.com/office/drawing/2014/main" val="17619076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 (in $)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60-70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08206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4" t="-111765" r="-5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79766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D70C95E-25D2-A450-814B-4BCE809C0DBF}"/>
              </a:ext>
            </a:extLst>
          </p:cNvPr>
          <p:cNvSpPr txBox="1"/>
          <p:nvPr/>
        </p:nvSpPr>
        <p:spPr>
          <a:xfrm>
            <a:off x="2103677" y="4738135"/>
            <a:ext cx="10423046" cy="584775"/>
          </a:xfrm>
          <a:custGeom>
            <a:avLst/>
            <a:gdLst>
              <a:gd name="connsiteX0" fmla="*/ 0 w 10423046"/>
              <a:gd name="connsiteY0" fmla="*/ 0 h 584775"/>
              <a:gd name="connsiteX1" fmla="*/ 903331 w 10423046"/>
              <a:gd name="connsiteY1" fmla="*/ 0 h 584775"/>
              <a:gd name="connsiteX2" fmla="*/ 1598200 w 10423046"/>
              <a:gd name="connsiteY2" fmla="*/ 0 h 584775"/>
              <a:gd name="connsiteX3" fmla="*/ 2397301 w 10423046"/>
              <a:gd name="connsiteY3" fmla="*/ 0 h 584775"/>
              <a:gd name="connsiteX4" fmla="*/ 2883709 w 10423046"/>
              <a:gd name="connsiteY4" fmla="*/ 0 h 584775"/>
              <a:gd name="connsiteX5" fmla="*/ 3578579 w 10423046"/>
              <a:gd name="connsiteY5" fmla="*/ 0 h 584775"/>
              <a:gd name="connsiteX6" fmla="*/ 4273449 w 10423046"/>
              <a:gd name="connsiteY6" fmla="*/ 0 h 584775"/>
              <a:gd name="connsiteX7" fmla="*/ 4759858 w 10423046"/>
              <a:gd name="connsiteY7" fmla="*/ 0 h 584775"/>
              <a:gd name="connsiteX8" fmla="*/ 5558958 w 10423046"/>
              <a:gd name="connsiteY8" fmla="*/ 0 h 584775"/>
              <a:gd name="connsiteX9" fmla="*/ 6358058 w 10423046"/>
              <a:gd name="connsiteY9" fmla="*/ 0 h 584775"/>
              <a:gd name="connsiteX10" fmla="*/ 6948697 w 10423046"/>
              <a:gd name="connsiteY10" fmla="*/ 0 h 584775"/>
              <a:gd name="connsiteX11" fmla="*/ 7539337 w 10423046"/>
              <a:gd name="connsiteY11" fmla="*/ 0 h 584775"/>
              <a:gd name="connsiteX12" fmla="*/ 8442667 w 10423046"/>
              <a:gd name="connsiteY12" fmla="*/ 0 h 584775"/>
              <a:gd name="connsiteX13" fmla="*/ 9241767 w 10423046"/>
              <a:gd name="connsiteY13" fmla="*/ 0 h 584775"/>
              <a:gd name="connsiteX14" fmla="*/ 9832407 w 10423046"/>
              <a:gd name="connsiteY14" fmla="*/ 0 h 584775"/>
              <a:gd name="connsiteX15" fmla="*/ 10423046 w 10423046"/>
              <a:gd name="connsiteY15" fmla="*/ 0 h 584775"/>
              <a:gd name="connsiteX16" fmla="*/ 10423046 w 10423046"/>
              <a:gd name="connsiteY16" fmla="*/ 584775 h 584775"/>
              <a:gd name="connsiteX17" fmla="*/ 9519715 w 10423046"/>
              <a:gd name="connsiteY17" fmla="*/ 584775 h 584775"/>
              <a:gd name="connsiteX18" fmla="*/ 8824846 w 10423046"/>
              <a:gd name="connsiteY18" fmla="*/ 584775 h 584775"/>
              <a:gd name="connsiteX19" fmla="*/ 7921515 w 10423046"/>
              <a:gd name="connsiteY19" fmla="*/ 584775 h 584775"/>
              <a:gd name="connsiteX20" fmla="*/ 7539337 w 10423046"/>
              <a:gd name="connsiteY20" fmla="*/ 584775 h 584775"/>
              <a:gd name="connsiteX21" fmla="*/ 6636006 w 10423046"/>
              <a:gd name="connsiteY21" fmla="*/ 584775 h 584775"/>
              <a:gd name="connsiteX22" fmla="*/ 6149597 w 10423046"/>
              <a:gd name="connsiteY22" fmla="*/ 584775 h 584775"/>
              <a:gd name="connsiteX23" fmla="*/ 5246266 w 10423046"/>
              <a:gd name="connsiteY23" fmla="*/ 584775 h 584775"/>
              <a:gd name="connsiteX24" fmla="*/ 4759858 w 10423046"/>
              <a:gd name="connsiteY24" fmla="*/ 584775 h 584775"/>
              <a:gd name="connsiteX25" fmla="*/ 4377679 w 10423046"/>
              <a:gd name="connsiteY25" fmla="*/ 584775 h 584775"/>
              <a:gd name="connsiteX26" fmla="*/ 3474349 w 10423046"/>
              <a:gd name="connsiteY26" fmla="*/ 584775 h 584775"/>
              <a:gd name="connsiteX27" fmla="*/ 2883709 w 10423046"/>
              <a:gd name="connsiteY27" fmla="*/ 584775 h 584775"/>
              <a:gd name="connsiteX28" fmla="*/ 2397301 w 10423046"/>
              <a:gd name="connsiteY28" fmla="*/ 584775 h 584775"/>
              <a:gd name="connsiteX29" fmla="*/ 1598200 w 10423046"/>
              <a:gd name="connsiteY29" fmla="*/ 584775 h 584775"/>
              <a:gd name="connsiteX30" fmla="*/ 799100 w 10423046"/>
              <a:gd name="connsiteY30" fmla="*/ 584775 h 584775"/>
              <a:gd name="connsiteX31" fmla="*/ 0 w 10423046"/>
              <a:gd name="connsiteY31" fmla="*/ 584775 h 584775"/>
              <a:gd name="connsiteX32" fmla="*/ 0 w 10423046"/>
              <a:gd name="connsiteY3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23046" h="584775" fill="none" extrusionOk="0">
                <a:moveTo>
                  <a:pt x="0" y="0"/>
                </a:moveTo>
                <a:cubicBezTo>
                  <a:pt x="389280" y="-27654"/>
                  <a:pt x="651230" y="1357"/>
                  <a:pt x="903331" y="0"/>
                </a:cubicBezTo>
                <a:cubicBezTo>
                  <a:pt x="1155432" y="-1357"/>
                  <a:pt x="1405182" y="-24384"/>
                  <a:pt x="1598200" y="0"/>
                </a:cubicBezTo>
                <a:cubicBezTo>
                  <a:pt x="1791218" y="24384"/>
                  <a:pt x="2146747" y="3874"/>
                  <a:pt x="2397301" y="0"/>
                </a:cubicBezTo>
                <a:cubicBezTo>
                  <a:pt x="2647855" y="-3874"/>
                  <a:pt x="2736921" y="22692"/>
                  <a:pt x="2883709" y="0"/>
                </a:cubicBezTo>
                <a:cubicBezTo>
                  <a:pt x="3030497" y="-22692"/>
                  <a:pt x="3258109" y="-6003"/>
                  <a:pt x="3578579" y="0"/>
                </a:cubicBezTo>
                <a:cubicBezTo>
                  <a:pt x="3899049" y="6003"/>
                  <a:pt x="4124223" y="2131"/>
                  <a:pt x="4273449" y="0"/>
                </a:cubicBezTo>
                <a:cubicBezTo>
                  <a:pt x="4422675" y="-2131"/>
                  <a:pt x="4532106" y="19164"/>
                  <a:pt x="4759858" y="0"/>
                </a:cubicBezTo>
                <a:cubicBezTo>
                  <a:pt x="4987610" y="-19164"/>
                  <a:pt x="5297383" y="-4552"/>
                  <a:pt x="5558958" y="0"/>
                </a:cubicBezTo>
                <a:cubicBezTo>
                  <a:pt x="5820533" y="4552"/>
                  <a:pt x="6057013" y="-35703"/>
                  <a:pt x="6358058" y="0"/>
                </a:cubicBezTo>
                <a:cubicBezTo>
                  <a:pt x="6659103" y="35703"/>
                  <a:pt x="6725347" y="-22453"/>
                  <a:pt x="6948697" y="0"/>
                </a:cubicBezTo>
                <a:cubicBezTo>
                  <a:pt x="7172047" y="22453"/>
                  <a:pt x="7358375" y="-23799"/>
                  <a:pt x="7539337" y="0"/>
                </a:cubicBezTo>
                <a:cubicBezTo>
                  <a:pt x="7720299" y="23799"/>
                  <a:pt x="8237949" y="-44911"/>
                  <a:pt x="8442667" y="0"/>
                </a:cubicBezTo>
                <a:cubicBezTo>
                  <a:pt x="8647385" y="44911"/>
                  <a:pt x="8845294" y="27656"/>
                  <a:pt x="9241767" y="0"/>
                </a:cubicBezTo>
                <a:cubicBezTo>
                  <a:pt x="9638240" y="-27656"/>
                  <a:pt x="9597320" y="1642"/>
                  <a:pt x="9832407" y="0"/>
                </a:cubicBezTo>
                <a:cubicBezTo>
                  <a:pt x="10067494" y="-1642"/>
                  <a:pt x="10178880" y="-3726"/>
                  <a:pt x="10423046" y="0"/>
                </a:cubicBezTo>
                <a:cubicBezTo>
                  <a:pt x="10432583" y="274209"/>
                  <a:pt x="10396336" y="295298"/>
                  <a:pt x="10423046" y="584775"/>
                </a:cubicBezTo>
                <a:cubicBezTo>
                  <a:pt x="10198716" y="589196"/>
                  <a:pt x="9797569" y="582796"/>
                  <a:pt x="9519715" y="584775"/>
                </a:cubicBezTo>
                <a:cubicBezTo>
                  <a:pt x="9241861" y="586754"/>
                  <a:pt x="9087466" y="551096"/>
                  <a:pt x="8824846" y="584775"/>
                </a:cubicBezTo>
                <a:cubicBezTo>
                  <a:pt x="8562226" y="618454"/>
                  <a:pt x="8192010" y="571388"/>
                  <a:pt x="7921515" y="584775"/>
                </a:cubicBezTo>
                <a:cubicBezTo>
                  <a:pt x="7651020" y="598162"/>
                  <a:pt x="7658551" y="598678"/>
                  <a:pt x="7539337" y="584775"/>
                </a:cubicBezTo>
                <a:cubicBezTo>
                  <a:pt x="7420123" y="570872"/>
                  <a:pt x="6931891" y="582632"/>
                  <a:pt x="6636006" y="584775"/>
                </a:cubicBezTo>
                <a:cubicBezTo>
                  <a:pt x="6340121" y="586918"/>
                  <a:pt x="6371024" y="583496"/>
                  <a:pt x="6149597" y="584775"/>
                </a:cubicBezTo>
                <a:cubicBezTo>
                  <a:pt x="5928170" y="586054"/>
                  <a:pt x="5585191" y="579450"/>
                  <a:pt x="5246266" y="584775"/>
                </a:cubicBezTo>
                <a:cubicBezTo>
                  <a:pt x="4907341" y="590100"/>
                  <a:pt x="4941997" y="600919"/>
                  <a:pt x="4759858" y="584775"/>
                </a:cubicBezTo>
                <a:cubicBezTo>
                  <a:pt x="4577719" y="568631"/>
                  <a:pt x="4462820" y="573314"/>
                  <a:pt x="4377679" y="584775"/>
                </a:cubicBezTo>
                <a:cubicBezTo>
                  <a:pt x="4292538" y="596236"/>
                  <a:pt x="3696454" y="607860"/>
                  <a:pt x="3474349" y="584775"/>
                </a:cubicBezTo>
                <a:cubicBezTo>
                  <a:pt x="3252244" y="561691"/>
                  <a:pt x="3009612" y="605103"/>
                  <a:pt x="2883709" y="584775"/>
                </a:cubicBezTo>
                <a:cubicBezTo>
                  <a:pt x="2757806" y="564447"/>
                  <a:pt x="2558375" y="568738"/>
                  <a:pt x="2397301" y="584775"/>
                </a:cubicBezTo>
                <a:cubicBezTo>
                  <a:pt x="2236227" y="600812"/>
                  <a:pt x="1823013" y="593076"/>
                  <a:pt x="1598200" y="584775"/>
                </a:cubicBezTo>
                <a:cubicBezTo>
                  <a:pt x="1373387" y="576474"/>
                  <a:pt x="1052189" y="612813"/>
                  <a:pt x="799100" y="584775"/>
                </a:cubicBezTo>
                <a:cubicBezTo>
                  <a:pt x="546011" y="556737"/>
                  <a:pt x="301924" y="614938"/>
                  <a:pt x="0" y="584775"/>
                </a:cubicBezTo>
                <a:cubicBezTo>
                  <a:pt x="-22553" y="379692"/>
                  <a:pt x="-5942" y="250043"/>
                  <a:pt x="0" y="0"/>
                </a:cubicBezTo>
                <a:close/>
              </a:path>
              <a:path w="10423046" h="584775" stroke="0" extrusionOk="0">
                <a:moveTo>
                  <a:pt x="0" y="0"/>
                </a:moveTo>
                <a:cubicBezTo>
                  <a:pt x="196157" y="8299"/>
                  <a:pt x="259934" y="13979"/>
                  <a:pt x="486409" y="0"/>
                </a:cubicBezTo>
                <a:cubicBezTo>
                  <a:pt x="712884" y="-13979"/>
                  <a:pt x="968961" y="-15738"/>
                  <a:pt x="1181279" y="0"/>
                </a:cubicBezTo>
                <a:cubicBezTo>
                  <a:pt x="1393597" y="15738"/>
                  <a:pt x="1443347" y="12109"/>
                  <a:pt x="1563457" y="0"/>
                </a:cubicBezTo>
                <a:cubicBezTo>
                  <a:pt x="1683567" y="-12109"/>
                  <a:pt x="2020563" y="16335"/>
                  <a:pt x="2362557" y="0"/>
                </a:cubicBezTo>
                <a:cubicBezTo>
                  <a:pt x="2704551" y="-16335"/>
                  <a:pt x="2602845" y="-17183"/>
                  <a:pt x="2744735" y="0"/>
                </a:cubicBezTo>
                <a:cubicBezTo>
                  <a:pt x="2886625" y="17183"/>
                  <a:pt x="3072388" y="22770"/>
                  <a:pt x="3335375" y="0"/>
                </a:cubicBezTo>
                <a:cubicBezTo>
                  <a:pt x="3598362" y="-22770"/>
                  <a:pt x="3916225" y="-29600"/>
                  <a:pt x="4238705" y="0"/>
                </a:cubicBezTo>
                <a:cubicBezTo>
                  <a:pt x="4561185" y="29600"/>
                  <a:pt x="4703013" y="-30929"/>
                  <a:pt x="5037806" y="0"/>
                </a:cubicBezTo>
                <a:cubicBezTo>
                  <a:pt x="5372599" y="30929"/>
                  <a:pt x="5507331" y="1376"/>
                  <a:pt x="5732675" y="0"/>
                </a:cubicBezTo>
                <a:cubicBezTo>
                  <a:pt x="5958019" y="-1376"/>
                  <a:pt x="6207538" y="-1933"/>
                  <a:pt x="6427545" y="0"/>
                </a:cubicBezTo>
                <a:cubicBezTo>
                  <a:pt x="6647552" y="1933"/>
                  <a:pt x="6823141" y="-18410"/>
                  <a:pt x="7122415" y="0"/>
                </a:cubicBezTo>
                <a:cubicBezTo>
                  <a:pt x="7421689" y="18410"/>
                  <a:pt x="7577042" y="4677"/>
                  <a:pt x="7817284" y="0"/>
                </a:cubicBezTo>
                <a:cubicBezTo>
                  <a:pt x="8057526" y="-4677"/>
                  <a:pt x="8360873" y="15719"/>
                  <a:pt x="8512154" y="0"/>
                </a:cubicBezTo>
                <a:cubicBezTo>
                  <a:pt x="8663435" y="-15719"/>
                  <a:pt x="8868924" y="-8461"/>
                  <a:pt x="9207024" y="0"/>
                </a:cubicBezTo>
                <a:cubicBezTo>
                  <a:pt x="9545124" y="8461"/>
                  <a:pt x="10155367" y="43449"/>
                  <a:pt x="10423046" y="0"/>
                </a:cubicBezTo>
                <a:cubicBezTo>
                  <a:pt x="10404338" y="177604"/>
                  <a:pt x="10442844" y="331685"/>
                  <a:pt x="10423046" y="584775"/>
                </a:cubicBezTo>
                <a:cubicBezTo>
                  <a:pt x="10183868" y="606233"/>
                  <a:pt x="10003473" y="584056"/>
                  <a:pt x="9728176" y="584775"/>
                </a:cubicBezTo>
                <a:cubicBezTo>
                  <a:pt x="9452879" y="585495"/>
                  <a:pt x="9441107" y="586884"/>
                  <a:pt x="9345998" y="584775"/>
                </a:cubicBezTo>
                <a:cubicBezTo>
                  <a:pt x="9250889" y="582666"/>
                  <a:pt x="8970513" y="560182"/>
                  <a:pt x="8755359" y="584775"/>
                </a:cubicBezTo>
                <a:cubicBezTo>
                  <a:pt x="8540205" y="609368"/>
                  <a:pt x="8296459" y="611326"/>
                  <a:pt x="7956258" y="584775"/>
                </a:cubicBezTo>
                <a:cubicBezTo>
                  <a:pt x="7616057" y="558224"/>
                  <a:pt x="7488148" y="556943"/>
                  <a:pt x="7052928" y="584775"/>
                </a:cubicBezTo>
                <a:cubicBezTo>
                  <a:pt x="6617708" y="612608"/>
                  <a:pt x="6841415" y="583644"/>
                  <a:pt x="6670749" y="584775"/>
                </a:cubicBezTo>
                <a:cubicBezTo>
                  <a:pt x="6500083" y="585906"/>
                  <a:pt x="6436283" y="600339"/>
                  <a:pt x="6288571" y="584775"/>
                </a:cubicBezTo>
                <a:cubicBezTo>
                  <a:pt x="6140859" y="569211"/>
                  <a:pt x="5719111" y="586246"/>
                  <a:pt x="5489471" y="584775"/>
                </a:cubicBezTo>
                <a:cubicBezTo>
                  <a:pt x="5259831" y="583304"/>
                  <a:pt x="5069426" y="548274"/>
                  <a:pt x="4690371" y="584775"/>
                </a:cubicBezTo>
                <a:cubicBezTo>
                  <a:pt x="4311316" y="621276"/>
                  <a:pt x="4357559" y="563361"/>
                  <a:pt x="4203962" y="584775"/>
                </a:cubicBezTo>
                <a:cubicBezTo>
                  <a:pt x="4050365" y="606189"/>
                  <a:pt x="3573872" y="600354"/>
                  <a:pt x="3300631" y="584775"/>
                </a:cubicBezTo>
                <a:cubicBezTo>
                  <a:pt x="3027390" y="569196"/>
                  <a:pt x="2633974" y="548953"/>
                  <a:pt x="2397301" y="584775"/>
                </a:cubicBezTo>
                <a:cubicBezTo>
                  <a:pt x="2160628" y="620598"/>
                  <a:pt x="2101623" y="594764"/>
                  <a:pt x="2015122" y="584775"/>
                </a:cubicBezTo>
                <a:cubicBezTo>
                  <a:pt x="1928621" y="574786"/>
                  <a:pt x="1797421" y="577317"/>
                  <a:pt x="1632944" y="584775"/>
                </a:cubicBezTo>
                <a:cubicBezTo>
                  <a:pt x="1468467" y="592233"/>
                  <a:pt x="1176076" y="611025"/>
                  <a:pt x="1042305" y="584775"/>
                </a:cubicBezTo>
                <a:cubicBezTo>
                  <a:pt x="908534" y="558525"/>
                  <a:pt x="332116" y="598232"/>
                  <a:pt x="0" y="584775"/>
                </a:cubicBezTo>
                <a:cubicBezTo>
                  <a:pt x="-20708" y="390046"/>
                  <a:pt x="-4035" y="24668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276572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b="0" dirty="0"/>
              <a:t>Calculate the mean deviation about mean. (Ans: 7.776)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73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[Population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/>
                  <a:t> [Sample variance (ungrouped)]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02396"/>
              </a:xfrm>
              <a:blipFill>
                <a:blip r:embed="rId2"/>
                <a:stretch>
                  <a:fillRect l="-833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/>
              <p:nvPr/>
            </p:nvSpPr>
            <p:spPr>
              <a:xfrm>
                <a:off x="8183193" y="2545369"/>
                <a:ext cx="5334089" cy="857799"/>
              </a:xfrm>
              <a:custGeom>
                <a:avLst/>
                <a:gdLst>
                  <a:gd name="connsiteX0" fmla="*/ 0 w 5334089"/>
                  <a:gd name="connsiteY0" fmla="*/ 0 h 857799"/>
                  <a:gd name="connsiteX1" fmla="*/ 506738 w 5334089"/>
                  <a:gd name="connsiteY1" fmla="*/ 0 h 857799"/>
                  <a:gd name="connsiteX2" fmla="*/ 1013477 w 5334089"/>
                  <a:gd name="connsiteY2" fmla="*/ 0 h 857799"/>
                  <a:gd name="connsiteX3" fmla="*/ 1520215 w 5334089"/>
                  <a:gd name="connsiteY3" fmla="*/ 0 h 857799"/>
                  <a:gd name="connsiteX4" fmla="*/ 2240317 w 5334089"/>
                  <a:gd name="connsiteY4" fmla="*/ 0 h 857799"/>
                  <a:gd name="connsiteX5" fmla="*/ 3013760 w 5334089"/>
                  <a:gd name="connsiteY5" fmla="*/ 0 h 857799"/>
                  <a:gd name="connsiteX6" fmla="*/ 3680521 w 5334089"/>
                  <a:gd name="connsiteY6" fmla="*/ 0 h 857799"/>
                  <a:gd name="connsiteX7" fmla="*/ 4187260 w 5334089"/>
                  <a:gd name="connsiteY7" fmla="*/ 0 h 857799"/>
                  <a:gd name="connsiteX8" fmla="*/ 5334089 w 5334089"/>
                  <a:gd name="connsiteY8" fmla="*/ 0 h 857799"/>
                  <a:gd name="connsiteX9" fmla="*/ 5334089 w 5334089"/>
                  <a:gd name="connsiteY9" fmla="*/ 420322 h 857799"/>
                  <a:gd name="connsiteX10" fmla="*/ 5334089 w 5334089"/>
                  <a:gd name="connsiteY10" fmla="*/ 857799 h 857799"/>
                  <a:gd name="connsiteX11" fmla="*/ 4827351 w 5334089"/>
                  <a:gd name="connsiteY11" fmla="*/ 857799 h 857799"/>
                  <a:gd name="connsiteX12" fmla="*/ 4053908 w 5334089"/>
                  <a:gd name="connsiteY12" fmla="*/ 857799 h 857799"/>
                  <a:gd name="connsiteX13" fmla="*/ 3547169 w 5334089"/>
                  <a:gd name="connsiteY13" fmla="*/ 857799 h 857799"/>
                  <a:gd name="connsiteX14" fmla="*/ 2933749 w 5334089"/>
                  <a:gd name="connsiteY14" fmla="*/ 857799 h 857799"/>
                  <a:gd name="connsiteX15" fmla="*/ 2213647 w 5334089"/>
                  <a:gd name="connsiteY15" fmla="*/ 857799 h 857799"/>
                  <a:gd name="connsiteX16" fmla="*/ 1706908 w 5334089"/>
                  <a:gd name="connsiteY16" fmla="*/ 857799 h 857799"/>
                  <a:gd name="connsiteX17" fmla="*/ 933466 w 5334089"/>
                  <a:gd name="connsiteY17" fmla="*/ 857799 h 857799"/>
                  <a:gd name="connsiteX18" fmla="*/ 0 w 5334089"/>
                  <a:gd name="connsiteY18" fmla="*/ 857799 h 857799"/>
                  <a:gd name="connsiteX19" fmla="*/ 0 w 5334089"/>
                  <a:gd name="connsiteY19" fmla="*/ 446055 h 857799"/>
                  <a:gd name="connsiteX20" fmla="*/ 0 w 5334089"/>
                  <a:gd name="connsiteY20" fmla="*/ 0 h 85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34089" h="857799" fill="none" extrusionOk="0">
                    <a:moveTo>
                      <a:pt x="0" y="0"/>
                    </a:moveTo>
                    <a:cubicBezTo>
                      <a:pt x="139417" y="8129"/>
                      <a:pt x="315501" y="-13778"/>
                      <a:pt x="506738" y="0"/>
                    </a:cubicBezTo>
                    <a:cubicBezTo>
                      <a:pt x="697975" y="13778"/>
                      <a:pt x="777685" y="-4095"/>
                      <a:pt x="1013477" y="0"/>
                    </a:cubicBezTo>
                    <a:cubicBezTo>
                      <a:pt x="1249269" y="4095"/>
                      <a:pt x="1364731" y="-4676"/>
                      <a:pt x="1520215" y="0"/>
                    </a:cubicBezTo>
                    <a:cubicBezTo>
                      <a:pt x="1675699" y="4676"/>
                      <a:pt x="1984514" y="24832"/>
                      <a:pt x="2240317" y="0"/>
                    </a:cubicBezTo>
                    <a:cubicBezTo>
                      <a:pt x="2496120" y="-24832"/>
                      <a:pt x="2731404" y="-325"/>
                      <a:pt x="3013760" y="0"/>
                    </a:cubicBezTo>
                    <a:cubicBezTo>
                      <a:pt x="3296116" y="325"/>
                      <a:pt x="3401735" y="-21339"/>
                      <a:pt x="3680521" y="0"/>
                    </a:cubicBezTo>
                    <a:cubicBezTo>
                      <a:pt x="3959307" y="21339"/>
                      <a:pt x="3962033" y="-21381"/>
                      <a:pt x="4187260" y="0"/>
                    </a:cubicBezTo>
                    <a:cubicBezTo>
                      <a:pt x="4412487" y="21381"/>
                      <a:pt x="4822914" y="35338"/>
                      <a:pt x="5334089" y="0"/>
                    </a:cubicBezTo>
                    <a:cubicBezTo>
                      <a:pt x="5316557" y="131588"/>
                      <a:pt x="5353899" y="254680"/>
                      <a:pt x="5334089" y="420322"/>
                    </a:cubicBezTo>
                    <a:cubicBezTo>
                      <a:pt x="5314279" y="585964"/>
                      <a:pt x="5343995" y="641214"/>
                      <a:pt x="5334089" y="857799"/>
                    </a:cubicBezTo>
                    <a:cubicBezTo>
                      <a:pt x="5123149" y="832686"/>
                      <a:pt x="4944839" y="868121"/>
                      <a:pt x="4827351" y="857799"/>
                    </a:cubicBezTo>
                    <a:cubicBezTo>
                      <a:pt x="4709863" y="847477"/>
                      <a:pt x="4265419" y="838686"/>
                      <a:pt x="4053908" y="857799"/>
                    </a:cubicBezTo>
                    <a:cubicBezTo>
                      <a:pt x="3842397" y="876912"/>
                      <a:pt x="3678906" y="883042"/>
                      <a:pt x="3547169" y="857799"/>
                    </a:cubicBezTo>
                    <a:cubicBezTo>
                      <a:pt x="3415432" y="832556"/>
                      <a:pt x="3219276" y="883020"/>
                      <a:pt x="2933749" y="857799"/>
                    </a:cubicBezTo>
                    <a:cubicBezTo>
                      <a:pt x="2648222" y="832578"/>
                      <a:pt x="2438572" y="884019"/>
                      <a:pt x="2213647" y="857799"/>
                    </a:cubicBezTo>
                    <a:cubicBezTo>
                      <a:pt x="1988722" y="831579"/>
                      <a:pt x="1928302" y="862800"/>
                      <a:pt x="1706908" y="857799"/>
                    </a:cubicBezTo>
                    <a:cubicBezTo>
                      <a:pt x="1485514" y="852798"/>
                      <a:pt x="1210661" y="836579"/>
                      <a:pt x="933466" y="857799"/>
                    </a:cubicBezTo>
                    <a:cubicBezTo>
                      <a:pt x="656271" y="879019"/>
                      <a:pt x="335111" y="855997"/>
                      <a:pt x="0" y="857799"/>
                    </a:cubicBezTo>
                    <a:cubicBezTo>
                      <a:pt x="12646" y="715156"/>
                      <a:pt x="8847" y="606462"/>
                      <a:pt x="0" y="446055"/>
                    </a:cubicBezTo>
                    <a:cubicBezTo>
                      <a:pt x="-8847" y="285648"/>
                      <a:pt x="11817" y="213625"/>
                      <a:pt x="0" y="0"/>
                    </a:cubicBezTo>
                    <a:close/>
                  </a:path>
                  <a:path w="5334089" h="857799" stroke="0" extrusionOk="0">
                    <a:moveTo>
                      <a:pt x="0" y="0"/>
                    </a:moveTo>
                    <a:cubicBezTo>
                      <a:pt x="218667" y="439"/>
                      <a:pt x="291227" y="6710"/>
                      <a:pt x="560079" y="0"/>
                    </a:cubicBezTo>
                    <a:cubicBezTo>
                      <a:pt x="828931" y="-6710"/>
                      <a:pt x="1021932" y="23287"/>
                      <a:pt x="1226840" y="0"/>
                    </a:cubicBezTo>
                    <a:cubicBezTo>
                      <a:pt x="1431748" y="-23287"/>
                      <a:pt x="1626317" y="-3389"/>
                      <a:pt x="1733579" y="0"/>
                    </a:cubicBezTo>
                    <a:cubicBezTo>
                      <a:pt x="1840841" y="3389"/>
                      <a:pt x="2194270" y="1508"/>
                      <a:pt x="2453681" y="0"/>
                    </a:cubicBezTo>
                    <a:cubicBezTo>
                      <a:pt x="2713092" y="-1508"/>
                      <a:pt x="2828136" y="24189"/>
                      <a:pt x="2960419" y="0"/>
                    </a:cubicBezTo>
                    <a:cubicBezTo>
                      <a:pt x="3092702" y="-24189"/>
                      <a:pt x="3446363" y="-25197"/>
                      <a:pt x="3573840" y="0"/>
                    </a:cubicBezTo>
                    <a:cubicBezTo>
                      <a:pt x="3701317" y="25197"/>
                      <a:pt x="4136983" y="13850"/>
                      <a:pt x="4347283" y="0"/>
                    </a:cubicBezTo>
                    <a:cubicBezTo>
                      <a:pt x="4557583" y="-13850"/>
                      <a:pt x="5098906" y="-42540"/>
                      <a:pt x="5334089" y="0"/>
                    </a:cubicBezTo>
                    <a:cubicBezTo>
                      <a:pt x="5332242" y="201721"/>
                      <a:pt x="5337464" y="312907"/>
                      <a:pt x="5334089" y="428900"/>
                    </a:cubicBezTo>
                    <a:cubicBezTo>
                      <a:pt x="5330714" y="544893"/>
                      <a:pt x="5347757" y="731179"/>
                      <a:pt x="5334089" y="857799"/>
                    </a:cubicBezTo>
                    <a:cubicBezTo>
                      <a:pt x="5064327" y="867984"/>
                      <a:pt x="4945595" y="838363"/>
                      <a:pt x="4720669" y="857799"/>
                    </a:cubicBezTo>
                    <a:cubicBezTo>
                      <a:pt x="4495743" y="877235"/>
                      <a:pt x="4165209" y="859900"/>
                      <a:pt x="4000567" y="857799"/>
                    </a:cubicBezTo>
                    <a:cubicBezTo>
                      <a:pt x="3835925" y="855698"/>
                      <a:pt x="3496190" y="888336"/>
                      <a:pt x="3227124" y="857799"/>
                    </a:cubicBezTo>
                    <a:cubicBezTo>
                      <a:pt x="2958058" y="827262"/>
                      <a:pt x="2818548" y="838335"/>
                      <a:pt x="2613704" y="857799"/>
                    </a:cubicBezTo>
                    <a:cubicBezTo>
                      <a:pt x="2408860" y="877263"/>
                      <a:pt x="2188511" y="856776"/>
                      <a:pt x="1893602" y="857799"/>
                    </a:cubicBezTo>
                    <a:cubicBezTo>
                      <a:pt x="1598693" y="858822"/>
                      <a:pt x="1425271" y="890768"/>
                      <a:pt x="1226840" y="857799"/>
                    </a:cubicBezTo>
                    <a:cubicBezTo>
                      <a:pt x="1028409" y="824830"/>
                      <a:pt x="898059" y="847210"/>
                      <a:pt x="720102" y="857799"/>
                    </a:cubicBezTo>
                    <a:cubicBezTo>
                      <a:pt x="542145" y="868388"/>
                      <a:pt x="211758" y="832136"/>
                      <a:pt x="0" y="857799"/>
                    </a:cubicBezTo>
                    <a:cubicBezTo>
                      <a:pt x="17179" y="690375"/>
                      <a:pt x="1992" y="576157"/>
                      <a:pt x="0" y="437477"/>
                    </a:cubicBezTo>
                    <a:cubicBezTo>
                      <a:pt x="-1992" y="298797"/>
                      <a:pt x="-16490" y="1881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68C730-9DA0-A1F4-2167-6C8FD420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2545369"/>
                <a:ext cx="5334089" cy="857799"/>
              </a:xfrm>
              <a:prstGeom prst="rect">
                <a:avLst/>
              </a:prstGeom>
              <a:blipFill>
                <a:blip r:embed="rId3"/>
                <a:stretch>
                  <a:fillRect l="-2617" b="-6757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34089"/>
                          <a:gd name="connsiteY0" fmla="*/ 0 h 857799"/>
                          <a:gd name="connsiteX1" fmla="*/ 506738 w 5334089"/>
                          <a:gd name="connsiteY1" fmla="*/ 0 h 857799"/>
                          <a:gd name="connsiteX2" fmla="*/ 1013477 w 5334089"/>
                          <a:gd name="connsiteY2" fmla="*/ 0 h 857799"/>
                          <a:gd name="connsiteX3" fmla="*/ 1520215 w 5334089"/>
                          <a:gd name="connsiteY3" fmla="*/ 0 h 857799"/>
                          <a:gd name="connsiteX4" fmla="*/ 2240317 w 5334089"/>
                          <a:gd name="connsiteY4" fmla="*/ 0 h 857799"/>
                          <a:gd name="connsiteX5" fmla="*/ 3013760 w 5334089"/>
                          <a:gd name="connsiteY5" fmla="*/ 0 h 857799"/>
                          <a:gd name="connsiteX6" fmla="*/ 3680521 w 5334089"/>
                          <a:gd name="connsiteY6" fmla="*/ 0 h 857799"/>
                          <a:gd name="connsiteX7" fmla="*/ 4187260 w 5334089"/>
                          <a:gd name="connsiteY7" fmla="*/ 0 h 857799"/>
                          <a:gd name="connsiteX8" fmla="*/ 5334089 w 5334089"/>
                          <a:gd name="connsiteY8" fmla="*/ 0 h 857799"/>
                          <a:gd name="connsiteX9" fmla="*/ 5334089 w 5334089"/>
                          <a:gd name="connsiteY9" fmla="*/ 420322 h 857799"/>
                          <a:gd name="connsiteX10" fmla="*/ 5334089 w 5334089"/>
                          <a:gd name="connsiteY10" fmla="*/ 857799 h 857799"/>
                          <a:gd name="connsiteX11" fmla="*/ 4827351 w 5334089"/>
                          <a:gd name="connsiteY11" fmla="*/ 857799 h 857799"/>
                          <a:gd name="connsiteX12" fmla="*/ 4053908 w 5334089"/>
                          <a:gd name="connsiteY12" fmla="*/ 857799 h 857799"/>
                          <a:gd name="connsiteX13" fmla="*/ 3547169 w 5334089"/>
                          <a:gd name="connsiteY13" fmla="*/ 857799 h 857799"/>
                          <a:gd name="connsiteX14" fmla="*/ 2933749 w 5334089"/>
                          <a:gd name="connsiteY14" fmla="*/ 857799 h 857799"/>
                          <a:gd name="connsiteX15" fmla="*/ 2213647 w 5334089"/>
                          <a:gd name="connsiteY15" fmla="*/ 857799 h 857799"/>
                          <a:gd name="connsiteX16" fmla="*/ 1706908 w 5334089"/>
                          <a:gd name="connsiteY16" fmla="*/ 857799 h 857799"/>
                          <a:gd name="connsiteX17" fmla="*/ 933466 w 5334089"/>
                          <a:gd name="connsiteY17" fmla="*/ 857799 h 857799"/>
                          <a:gd name="connsiteX18" fmla="*/ 0 w 5334089"/>
                          <a:gd name="connsiteY18" fmla="*/ 857799 h 857799"/>
                          <a:gd name="connsiteX19" fmla="*/ 0 w 5334089"/>
                          <a:gd name="connsiteY19" fmla="*/ 446055 h 857799"/>
                          <a:gd name="connsiteX20" fmla="*/ 0 w 5334089"/>
                          <a:gd name="connsiteY20" fmla="*/ 0 h 8577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34089" h="857799" fill="none" extrusionOk="0">
                            <a:moveTo>
                              <a:pt x="0" y="0"/>
                            </a:moveTo>
                            <a:cubicBezTo>
                              <a:pt x="139417" y="8129"/>
                              <a:pt x="315501" y="-13778"/>
                              <a:pt x="506738" y="0"/>
                            </a:cubicBezTo>
                            <a:cubicBezTo>
                              <a:pt x="697975" y="13778"/>
                              <a:pt x="777685" y="-4095"/>
                              <a:pt x="1013477" y="0"/>
                            </a:cubicBezTo>
                            <a:cubicBezTo>
                              <a:pt x="1249269" y="4095"/>
                              <a:pt x="1364731" y="-4676"/>
                              <a:pt x="1520215" y="0"/>
                            </a:cubicBezTo>
                            <a:cubicBezTo>
                              <a:pt x="1675699" y="4676"/>
                              <a:pt x="1984514" y="24832"/>
                              <a:pt x="2240317" y="0"/>
                            </a:cubicBezTo>
                            <a:cubicBezTo>
                              <a:pt x="2496120" y="-24832"/>
                              <a:pt x="2731404" y="-325"/>
                              <a:pt x="3013760" y="0"/>
                            </a:cubicBezTo>
                            <a:cubicBezTo>
                              <a:pt x="3296116" y="325"/>
                              <a:pt x="3401735" y="-21339"/>
                              <a:pt x="3680521" y="0"/>
                            </a:cubicBezTo>
                            <a:cubicBezTo>
                              <a:pt x="3959307" y="21339"/>
                              <a:pt x="3962033" y="-21381"/>
                              <a:pt x="4187260" y="0"/>
                            </a:cubicBezTo>
                            <a:cubicBezTo>
                              <a:pt x="4412487" y="21381"/>
                              <a:pt x="4822914" y="35338"/>
                              <a:pt x="5334089" y="0"/>
                            </a:cubicBezTo>
                            <a:cubicBezTo>
                              <a:pt x="5316557" y="131588"/>
                              <a:pt x="5353899" y="254680"/>
                              <a:pt x="5334089" y="420322"/>
                            </a:cubicBezTo>
                            <a:cubicBezTo>
                              <a:pt x="5314279" y="585964"/>
                              <a:pt x="5343995" y="641214"/>
                              <a:pt x="5334089" y="857799"/>
                            </a:cubicBezTo>
                            <a:cubicBezTo>
                              <a:pt x="5123149" y="832686"/>
                              <a:pt x="4944839" y="868121"/>
                              <a:pt x="4827351" y="857799"/>
                            </a:cubicBezTo>
                            <a:cubicBezTo>
                              <a:pt x="4709863" y="847477"/>
                              <a:pt x="4265419" y="838686"/>
                              <a:pt x="4053908" y="857799"/>
                            </a:cubicBezTo>
                            <a:cubicBezTo>
                              <a:pt x="3842397" y="876912"/>
                              <a:pt x="3678906" y="883042"/>
                              <a:pt x="3547169" y="857799"/>
                            </a:cubicBezTo>
                            <a:cubicBezTo>
                              <a:pt x="3415432" y="832556"/>
                              <a:pt x="3219276" y="883020"/>
                              <a:pt x="2933749" y="857799"/>
                            </a:cubicBezTo>
                            <a:cubicBezTo>
                              <a:pt x="2648222" y="832578"/>
                              <a:pt x="2438572" y="884019"/>
                              <a:pt x="2213647" y="857799"/>
                            </a:cubicBezTo>
                            <a:cubicBezTo>
                              <a:pt x="1988722" y="831579"/>
                              <a:pt x="1928302" y="862800"/>
                              <a:pt x="1706908" y="857799"/>
                            </a:cubicBezTo>
                            <a:cubicBezTo>
                              <a:pt x="1485514" y="852798"/>
                              <a:pt x="1210661" y="836579"/>
                              <a:pt x="933466" y="857799"/>
                            </a:cubicBezTo>
                            <a:cubicBezTo>
                              <a:pt x="656271" y="879019"/>
                              <a:pt x="335111" y="855997"/>
                              <a:pt x="0" y="857799"/>
                            </a:cubicBezTo>
                            <a:cubicBezTo>
                              <a:pt x="12646" y="715156"/>
                              <a:pt x="8847" y="606462"/>
                              <a:pt x="0" y="446055"/>
                            </a:cubicBezTo>
                            <a:cubicBezTo>
                              <a:pt x="-8847" y="285648"/>
                              <a:pt x="11817" y="213625"/>
                              <a:pt x="0" y="0"/>
                            </a:cubicBezTo>
                            <a:close/>
                          </a:path>
                          <a:path w="5334089" h="857799" stroke="0" extrusionOk="0">
                            <a:moveTo>
                              <a:pt x="0" y="0"/>
                            </a:moveTo>
                            <a:cubicBezTo>
                              <a:pt x="218667" y="439"/>
                              <a:pt x="291227" y="6710"/>
                              <a:pt x="560079" y="0"/>
                            </a:cubicBezTo>
                            <a:cubicBezTo>
                              <a:pt x="828931" y="-6710"/>
                              <a:pt x="1021932" y="23287"/>
                              <a:pt x="1226840" y="0"/>
                            </a:cubicBezTo>
                            <a:cubicBezTo>
                              <a:pt x="1431748" y="-23287"/>
                              <a:pt x="1626317" y="-3389"/>
                              <a:pt x="1733579" y="0"/>
                            </a:cubicBezTo>
                            <a:cubicBezTo>
                              <a:pt x="1840841" y="3389"/>
                              <a:pt x="2194270" y="1508"/>
                              <a:pt x="2453681" y="0"/>
                            </a:cubicBezTo>
                            <a:cubicBezTo>
                              <a:pt x="2713092" y="-1508"/>
                              <a:pt x="2828136" y="24189"/>
                              <a:pt x="2960419" y="0"/>
                            </a:cubicBezTo>
                            <a:cubicBezTo>
                              <a:pt x="3092702" y="-24189"/>
                              <a:pt x="3446363" y="-25197"/>
                              <a:pt x="3573840" y="0"/>
                            </a:cubicBezTo>
                            <a:cubicBezTo>
                              <a:pt x="3701317" y="25197"/>
                              <a:pt x="4136983" y="13850"/>
                              <a:pt x="4347283" y="0"/>
                            </a:cubicBezTo>
                            <a:cubicBezTo>
                              <a:pt x="4557583" y="-13850"/>
                              <a:pt x="5098906" y="-42540"/>
                              <a:pt x="5334089" y="0"/>
                            </a:cubicBezTo>
                            <a:cubicBezTo>
                              <a:pt x="5332242" y="201721"/>
                              <a:pt x="5337464" y="312907"/>
                              <a:pt x="5334089" y="428900"/>
                            </a:cubicBezTo>
                            <a:cubicBezTo>
                              <a:pt x="5330714" y="544893"/>
                              <a:pt x="5347757" y="731179"/>
                              <a:pt x="5334089" y="857799"/>
                            </a:cubicBezTo>
                            <a:cubicBezTo>
                              <a:pt x="5064327" y="867984"/>
                              <a:pt x="4945595" y="838363"/>
                              <a:pt x="4720669" y="857799"/>
                            </a:cubicBezTo>
                            <a:cubicBezTo>
                              <a:pt x="4495743" y="877235"/>
                              <a:pt x="4165209" y="859900"/>
                              <a:pt x="4000567" y="857799"/>
                            </a:cubicBezTo>
                            <a:cubicBezTo>
                              <a:pt x="3835925" y="855698"/>
                              <a:pt x="3496190" y="888336"/>
                              <a:pt x="3227124" y="857799"/>
                            </a:cubicBezTo>
                            <a:cubicBezTo>
                              <a:pt x="2958058" y="827262"/>
                              <a:pt x="2818548" y="838335"/>
                              <a:pt x="2613704" y="857799"/>
                            </a:cubicBezTo>
                            <a:cubicBezTo>
                              <a:pt x="2408860" y="877263"/>
                              <a:pt x="2188511" y="856776"/>
                              <a:pt x="1893602" y="857799"/>
                            </a:cubicBezTo>
                            <a:cubicBezTo>
                              <a:pt x="1598693" y="858822"/>
                              <a:pt x="1425271" y="890768"/>
                              <a:pt x="1226840" y="857799"/>
                            </a:cubicBezTo>
                            <a:cubicBezTo>
                              <a:pt x="1028409" y="824830"/>
                              <a:pt x="898059" y="847210"/>
                              <a:pt x="720102" y="857799"/>
                            </a:cubicBezTo>
                            <a:cubicBezTo>
                              <a:pt x="542145" y="868388"/>
                              <a:pt x="211758" y="832136"/>
                              <a:pt x="0" y="857799"/>
                            </a:cubicBezTo>
                            <a:cubicBezTo>
                              <a:pt x="17179" y="690375"/>
                              <a:pt x="1992" y="576157"/>
                              <a:pt x="0" y="437477"/>
                            </a:cubicBezTo>
                            <a:cubicBezTo>
                              <a:pt x="-1992" y="298797"/>
                              <a:pt x="-16490" y="1881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/>
              <p:nvPr/>
            </p:nvSpPr>
            <p:spPr>
              <a:xfrm>
                <a:off x="8183193" y="6207918"/>
                <a:ext cx="5318251" cy="860428"/>
              </a:xfrm>
              <a:custGeom>
                <a:avLst/>
                <a:gdLst>
                  <a:gd name="connsiteX0" fmla="*/ 0 w 5318251"/>
                  <a:gd name="connsiteY0" fmla="*/ 0 h 860428"/>
                  <a:gd name="connsiteX1" fmla="*/ 505234 w 5318251"/>
                  <a:gd name="connsiteY1" fmla="*/ 0 h 860428"/>
                  <a:gd name="connsiteX2" fmla="*/ 1010468 w 5318251"/>
                  <a:gd name="connsiteY2" fmla="*/ 0 h 860428"/>
                  <a:gd name="connsiteX3" fmla="*/ 1515702 w 5318251"/>
                  <a:gd name="connsiteY3" fmla="*/ 0 h 860428"/>
                  <a:gd name="connsiteX4" fmla="*/ 2233665 w 5318251"/>
                  <a:gd name="connsiteY4" fmla="*/ 0 h 860428"/>
                  <a:gd name="connsiteX5" fmla="*/ 3004812 w 5318251"/>
                  <a:gd name="connsiteY5" fmla="*/ 0 h 860428"/>
                  <a:gd name="connsiteX6" fmla="*/ 3669593 w 5318251"/>
                  <a:gd name="connsiteY6" fmla="*/ 0 h 860428"/>
                  <a:gd name="connsiteX7" fmla="*/ 4174827 w 5318251"/>
                  <a:gd name="connsiteY7" fmla="*/ 0 h 860428"/>
                  <a:gd name="connsiteX8" fmla="*/ 5318251 w 5318251"/>
                  <a:gd name="connsiteY8" fmla="*/ 0 h 860428"/>
                  <a:gd name="connsiteX9" fmla="*/ 5318251 w 5318251"/>
                  <a:gd name="connsiteY9" fmla="*/ 421610 h 860428"/>
                  <a:gd name="connsiteX10" fmla="*/ 5318251 w 5318251"/>
                  <a:gd name="connsiteY10" fmla="*/ 860428 h 860428"/>
                  <a:gd name="connsiteX11" fmla="*/ 4813017 w 5318251"/>
                  <a:gd name="connsiteY11" fmla="*/ 860428 h 860428"/>
                  <a:gd name="connsiteX12" fmla="*/ 4041871 w 5318251"/>
                  <a:gd name="connsiteY12" fmla="*/ 860428 h 860428"/>
                  <a:gd name="connsiteX13" fmla="*/ 3536637 w 5318251"/>
                  <a:gd name="connsiteY13" fmla="*/ 860428 h 860428"/>
                  <a:gd name="connsiteX14" fmla="*/ 2925038 w 5318251"/>
                  <a:gd name="connsiteY14" fmla="*/ 860428 h 860428"/>
                  <a:gd name="connsiteX15" fmla="*/ 2207074 w 5318251"/>
                  <a:gd name="connsiteY15" fmla="*/ 860428 h 860428"/>
                  <a:gd name="connsiteX16" fmla="*/ 1701840 w 5318251"/>
                  <a:gd name="connsiteY16" fmla="*/ 860428 h 860428"/>
                  <a:gd name="connsiteX17" fmla="*/ 930694 w 5318251"/>
                  <a:gd name="connsiteY17" fmla="*/ 860428 h 860428"/>
                  <a:gd name="connsiteX18" fmla="*/ 0 w 5318251"/>
                  <a:gd name="connsiteY18" fmla="*/ 860428 h 860428"/>
                  <a:gd name="connsiteX19" fmla="*/ 0 w 5318251"/>
                  <a:gd name="connsiteY19" fmla="*/ 447423 h 860428"/>
                  <a:gd name="connsiteX20" fmla="*/ 0 w 5318251"/>
                  <a:gd name="connsiteY20" fmla="*/ 0 h 860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318251" h="860428" fill="none" extrusionOk="0">
                    <a:moveTo>
                      <a:pt x="0" y="0"/>
                    </a:moveTo>
                    <a:cubicBezTo>
                      <a:pt x="187584" y="13837"/>
                      <a:pt x="312282" y="3891"/>
                      <a:pt x="505234" y="0"/>
                    </a:cubicBezTo>
                    <a:cubicBezTo>
                      <a:pt x="698186" y="-3891"/>
                      <a:pt x="766505" y="19525"/>
                      <a:pt x="1010468" y="0"/>
                    </a:cubicBezTo>
                    <a:cubicBezTo>
                      <a:pt x="1254431" y="-19525"/>
                      <a:pt x="1404829" y="21289"/>
                      <a:pt x="1515702" y="0"/>
                    </a:cubicBezTo>
                    <a:cubicBezTo>
                      <a:pt x="1626575" y="-21289"/>
                      <a:pt x="2031596" y="19822"/>
                      <a:pt x="2233665" y="0"/>
                    </a:cubicBezTo>
                    <a:cubicBezTo>
                      <a:pt x="2435734" y="-19822"/>
                      <a:pt x="2767410" y="-23740"/>
                      <a:pt x="3004812" y="0"/>
                    </a:cubicBezTo>
                    <a:cubicBezTo>
                      <a:pt x="3242214" y="23740"/>
                      <a:pt x="3389133" y="21293"/>
                      <a:pt x="3669593" y="0"/>
                    </a:cubicBezTo>
                    <a:cubicBezTo>
                      <a:pt x="3950053" y="-21293"/>
                      <a:pt x="4000363" y="-9354"/>
                      <a:pt x="4174827" y="0"/>
                    </a:cubicBezTo>
                    <a:cubicBezTo>
                      <a:pt x="4349291" y="9354"/>
                      <a:pt x="4773358" y="-15239"/>
                      <a:pt x="5318251" y="0"/>
                    </a:cubicBezTo>
                    <a:cubicBezTo>
                      <a:pt x="5334290" y="172955"/>
                      <a:pt x="5334715" y="285746"/>
                      <a:pt x="5318251" y="421610"/>
                    </a:cubicBezTo>
                    <a:cubicBezTo>
                      <a:pt x="5301788" y="557474"/>
                      <a:pt x="5306377" y="674182"/>
                      <a:pt x="5318251" y="860428"/>
                    </a:cubicBezTo>
                    <a:cubicBezTo>
                      <a:pt x="5145883" y="860567"/>
                      <a:pt x="5045197" y="871215"/>
                      <a:pt x="4813017" y="860428"/>
                    </a:cubicBezTo>
                    <a:cubicBezTo>
                      <a:pt x="4580837" y="849641"/>
                      <a:pt x="4232282" y="834676"/>
                      <a:pt x="4041871" y="860428"/>
                    </a:cubicBezTo>
                    <a:cubicBezTo>
                      <a:pt x="3851460" y="886180"/>
                      <a:pt x="3679786" y="875338"/>
                      <a:pt x="3536637" y="860428"/>
                    </a:cubicBezTo>
                    <a:cubicBezTo>
                      <a:pt x="3393488" y="845518"/>
                      <a:pt x="3059767" y="833463"/>
                      <a:pt x="2925038" y="860428"/>
                    </a:cubicBezTo>
                    <a:cubicBezTo>
                      <a:pt x="2790309" y="887393"/>
                      <a:pt x="2380783" y="893858"/>
                      <a:pt x="2207074" y="860428"/>
                    </a:cubicBezTo>
                    <a:cubicBezTo>
                      <a:pt x="2033365" y="826998"/>
                      <a:pt x="1930715" y="838296"/>
                      <a:pt x="1701840" y="860428"/>
                    </a:cubicBezTo>
                    <a:cubicBezTo>
                      <a:pt x="1472965" y="882560"/>
                      <a:pt x="1157690" y="823317"/>
                      <a:pt x="930694" y="860428"/>
                    </a:cubicBezTo>
                    <a:cubicBezTo>
                      <a:pt x="703698" y="897539"/>
                      <a:pt x="310432" y="843905"/>
                      <a:pt x="0" y="860428"/>
                    </a:cubicBezTo>
                    <a:cubicBezTo>
                      <a:pt x="5913" y="770295"/>
                      <a:pt x="-9292" y="608173"/>
                      <a:pt x="0" y="447423"/>
                    </a:cubicBezTo>
                    <a:cubicBezTo>
                      <a:pt x="9292" y="286673"/>
                      <a:pt x="-6025" y="122991"/>
                      <a:pt x="0" y="0"/>
                    </a:cubicBezTo>
                    <a:close/>
                  </a:path>
                  <a:path w="5318251" h="860428" stroke="0" extrusionOk="0">
                    <a:moveTo>
                      <a:pt x="0" y="0"/>
                    </a:moveTo>
                    <a:cubicBezTo>
                      <a:pt x="171567" y="-24522"/>
                      <a:pt x="366703" y="-20628"/>
                      <a:pt x="558416" y="0"/>
                    </a:cubicBezTo>
                    <a:cubicBezTo>
                      <a:pt x="750129" y="20628"/>
                      <a:pt x="1009049" y="-5618"/>
                      <a:pt x="1223198" y="0"/>
                    </a:cubicBezTo>
                    <a:cubicBezTo>
                      <a:pt x="1437347" y="5618"/>
                      <a:pt x="1501027" y="15884"/>
                      <a:pt x="1728432" y="0"/>
                    </a:cubicBezTo>
                    <a:cubicBezTo>
                      <a:pt x="1955837" y="-15884"/>
                      <a:pt x="2146012" y="-21802"/>
                      <a:pt x="2446395" y="0"/>
                    </a:cubicBezTo>
                    <a:cubicBezTo>
                      <a:pt x="2746778" y="21802"/>
                      <a:pt x="2810331" y="1011"/>
                      <a:pt x="2951629" y="0"/>
                    </a:cubicBezTo>
                    <a:cubicBezTo>
                      <a:pt x="3092927" y="-1011"/>
                      <a:pt x="3323776" y="-9056"/>
                      <a:pt x="3563228" y="0"/>
                    </a:cubicBezTo>
                    <a:cubicBezTo>
                      <a:pt x="3802680" y="9056"/>
                      <a:pt x="4052389" y="-2748"/>
                      <a:pt x="4334375" y="0"/>
                    </a:cubicBezTo>
                    <a:cubicBezTo>
                      <a:pt x="4616361" y="2748"/>
                      <a:pt x="4842286" y="40725"/>
                      <a:pt x="5318251" y="0"/>
                    </a:cubicBezTo>
                    <a:cubicBezTo>
                      <a:pt x="5315679" y="91946"/>
                      <a:pt x="5327037" y="316103"/>
                      <a:pt x="5318251" y="430214"/>
                    </a:cubicBezTo>
                    <a:cubicBezTo>
                      <a:pt x="5309465" y="544325"/>
                      <a:pt x="5321311" y="741924"/>
                      <a:pt x="5318251" y="860428"/>
                    </a:cubicBezTo>
                    <a:cubicBezTo>
                      <a:pt x="5047214" y="879037"/>
                      <a:pt x="4848127" y="849825"/>
                      <a:pt x="4706652" y="860428"/>
                    </a:cubicBezTo>
                    <a:cubicBezTo>
                      <a:pt x="4565177" y="871031"/>
                      <a:pt x="4167456" y="891788"/>
                      <a:pt x="3988688" y="860428"/>
                    </a:cubicBezTo>
                    <a:cubicBezTo>
                      <a:pt x="3809920" y="829068"/>
                      <a:pt x="3498671" y="885869"/>
                      <a:pt x="3217542" y="860428"/>
                    </a:cubicBezTo>
                    <a:cubicBezTo>
                      <a:pt x="2936413" y="834987"/>
                      <a:pt x="2786051" y="867454"/>
                      <a:pt x="2605943" y="860428"/>
                    </a:cubicBezTo>
                    <a:cubicBezTo>
                      <a:pt x="2425835" y="853402"/>
                      <a:pt x="2069415" y="848865"/>
                      <a:pt x="1887979" y="860428"/>
                    </a:cubicBezTo>
                    <a:cubicBezTo>
                      <a:pt x="1706543" y="871991"/>
                      <a:pt x="1496891" y="889112"/>
                      <a:pt x="1223198" y="860428"/>
                    </a:cubicBezTo>
                    <a:cubicBezTo>
                      <a:pt x="949505" y="831744"/>
                      <a:pt x="953415" y="870435"/>
                      <a:pt x="717964" y="860428"/>
                    </a:cubicBezTo>
                    <a:cubicBezTo>
                      <a:pt x="482513" y="850421"/>
                      <a:pt x="223478" y="879201"/>
                      <a:pt x="0" y="860428"/>
                    </a:cubicBezTo>
                    <a:cubicBezTo>
                      <a:pt x="14941" y="707978"/>
                      <a:pt x="-11062" y="551175"/>
                      <a:pt x="0" y="438818"/>
                    </a:cubicBezTo>
                    <a:cubicBezTo>
                      <a:pt x="11062" y="326461"/>
                      <a:pt x="-4847" y="1118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For grouped,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2132A4-66B5-506C-95FD-1483FFB9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93" y="6207918"/>
                <a:ext cx="5318251" cy="860428"/>
              </a:xfrm>
              <a:prstGeom prst="rect">
                <a:avLst/>
              </a:prstGeom>
              <a:blipFill>
                <a:blip r:embed="rId4"/>
                <a:stretch>
                  <a:fillRect l="-2620" b="-463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18251"/>
                          <a:gd name="connsiteY0" fmla="*/ 0 h 860428"/>
                          <a:gd name="connsiteX1" fmla="*/ 505234 w 5318251"/>
                          <a:gd name="connsiteY1" fmla="*/ 0 h 860428"/>
                          <a:gd name="connsiteX2" fmla="*/ 1010468 w 5318251"/>
                          <a:gd name="connsiteY2" fmla="*/ 0 h 860428"/>
                          <a:gd name="connsiteX3" fmla="*/ 1515702 w 5318251"/>
                          <a:gd name="connsiteY3" fmla="*/ 0 h 860428"/>
                          <a:gd name="connsiteX4" fmla="*/ 2233665 w 5318251"/>
                          <a:gd name="connsiteY4" fmla="*/ 0 h 860428"/>
                          <a:gd name="connsiteX5" fmla="*/ 3004812 w 5318251"/>
                          <a:gd name="connsiteY5" fmla="*/ 0 h 860428"/>
                          <a:gd name="connsiteX6" fmla="*/ 3669593 w 5318251"/>
                          <a:gd name="connsiteY6" fmla="*/ 0 h 860428"/>
                          <a:gd name="connsiteX7" fmla="*/ 4174827 w 5318251"/>
                          <a:gd name="connsiteY7" fmla="*/ 0 h 860428"/>
                          <a:gd name="connsiteX8" fmla="*/ 5318251 w 5318251"/>
                          <a:gd name="connsiteY8" fmla="*/ 0 h 860428"/>
                          <a:gd name="connsiteX9" fmla="*/ 5318251 w 5318251"/>
                          <a:gd name="connsiteY9" fmla="*/ 421610 h 860428"/>
                          <a:gd name="connsiteX10" fmla="*/ 5318251 w 5318251"/>
                          <a:gd name="connsiteY10" fmla="*/ 860428 h 860428"/>
                          <a:gd name="connsiteX11" fmla="*/ 4813017 w 5318251"/>
                          <a:gd name="connsiteY11" fmla="*/ 860428 h 860428"/>
                          <a:gd name="connsiteX12" fmla="*/ 4041871 w 5318251"/>
                          <a:gd name="connsiteY12" fmla="*/ 860428 h 860428"/>
                          <a:gd name="connsiteX13" fmla="*/ 3536637 w 5318251"/>
                          <a:gd name="connsiteY13" fmla="*/ 860428 h 860428"/>
                          <a:gd name="connsiteX14" fmla="*/ 2925038 w 5318251"/>
                          <a:gd name="connsiteY14" fmla="*/ 860428 h 860428"/>
                          <a:gd name="connsiteX15" fmla="*/ 2207074 w 5318251"/>
                          <a:gd name="connsiteY15" fmla="*/ 860428 h 860428"/>
                          <a:gd name="connsiteX16" fmla="*/ 1701840 w 5318251"/>
                          <a:gd name="connsiteY16" fmla="*/ 860428 h 860428"/>
                          <a:gd name="connsiteX17" fmla="*/ 930694 w 5318251"/>
                          <a:gd name="connsiteY17" fmla="*/ 860428 h 860428"/>
                          <a:gd name="connsiteX18" fmla="*/ 0 w 5318251"/>
                          <a:gd name="connsiteY18" fmla="*/ 860428 h 860428"/>
                          <a:gd name="connsiteX19" fmla="*/ 0 w 5318251"/>
                          <a:gd name="connsiteY19" fmla="*/ 447423 h 860428"/>
                          <a:gd name="connsiteX20" fmla="*/ 0 w 5318251"/>
                          <a:gd name="connsiteY20" fmla="*/ 0 h 860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318251" h="860428" fill="none" extrusionOk="0">
                            <a:moveTo>
                              <a:pt x="0" y="0"/>
                            </a:moveTo>
                            <a:cubicBezTo>
                              <a:pt x="187584" y="13837"/>
                              <a:pt x="312282" y="3891"/>
                              <a:pt x="505234" y="0"/>
                            </a:cubicBezTo>
                            <a:cubicBezTo>
                              <a:pt x="698186" y="-3891"/>
                              <a:pt x="766505" y="19525"/>
                              <a:pt x="1010468" y="0"/>
                            </a:cubicBezTo>
                            <a:cubicBezTo>
                              <a:pt x="1254431" y="-19525"/>
                              <a:pt x="1404829" y="21289"/>
                              <a:pt x="1515702" y="0"/>
                            </a:cubicBezTo>
                            <a:cubicBezTo>
                              <a:pt x="1626575" y="-21289"/>
                              <a:pt x="2031596" y="19822"/>
                              <a:pt x="2233665" y="0"/>
                            </a:cubicBezTo>
                            <a:cubicBezTo>
                              <a:pt x="2435734" y="-19822"/>
                              <a:pt x="2767410" y="-23740"/>
                              <a:pt x="3004812" y="0"/>
                            </a:cubicBezTo>
                            <a:cubicBezTo>
                              <a:pt x="3242214" y="23740"/>
                              <a:pt x="3389133" y="21293"/>
                              <a:pt x="3669593" y="0"/>
                            </a:cubicBezTo>
                            <a:cubicBezTo>
                              <a:pt x="3950053" y="-21293"/>
                              <a:pt x="4000363" y="-9354"/>
                              <a:pt x="4174827" y="0"/>
                            </a:cubicBezTo>
                            <a:cubicBezTo>
                              <a:pt x="4349291" y="9354"/>
                              <a:pt x="4773358" y="-15239"/>
                              <a:pt x="5318251" y="0"/>
                            </a:cubicBezTo>
                            <a:cubicBezTo>
                              <a:pt x="5334290" y="172955"/>
                              <a:pt x="5334715" y="285746"/>
                              <a:pt x="5318251" y="421610"/>
                            </a:cubicBezTo>
                            <a:cubicBezTo>
                              <a:pt x="5301788" y="557474"/>
                              <a:pt x="5306377" y="674182"/>
                              <a:pt x="5318251" y="860428"/>
                            </a:cubicBezTo>
                            <a:cubicBezTo>
                              <a:pt x="5145883" y="860567"/>
                              <a:pt x="5045197" y="871215"/>
                              <a:pt x="4813017" y="860428"/>
                            </a:cubicBezTo>
                            <a:cubicBezTo>
                              <a:pt x="4580837" y="849641"/>
                              <a:pt x="4232282" y="834676"/>
                              <a:pt x="4041871" y="860428"/>
                            </a:cubicBezTo>
                            <a:cubicBezTo>
                              <a:pt x="3851460" y="886180"/>
                              <a:pt x="3679786" y="875338"/>
                              <a:pt x="3536637" y="860428"/>
                            </a:cubicBezTo>
                            <a:cubicBezTo>
                              <a:pt x="3393488" y="845518"/>
                              <a:pt x="3059767" y="833463"/>
                              <a:pt x="2925038" y="860428"/>
                            </a:cubicBezTo>
                            <a:cubicBezTo>
                              <a:pt x="2790309" y="887393"/>
                              <a:pt x="2380783" y="893858"/>
                              <a:pt x="2207074" y="860428"/>
                            </a:cubicBezTo>
                            <a:cubicBezTo>
                              <a:pt x="2033365" y="826998"/>
                              <a:pt x="1930715" y="838296"/>
                              <a:pt x="1701840" y="860428"/>
                            </a:cubicBezTo>
                            <a:cubicBezTo>
                              <a:pt x="1472965" y="882560"/>
                              <a:pt x="1157690" y="823317"/>
                              <a:pt x="930694" y="860428"/>
                            </a:cubicBezTo>
                            <a:cubicBezTo>
                              <a:pt x="703698" y="897539"/>
                              <a:pt x="310432" y="843905"/>
                              <a:pt x="0" y="860428"/>
                            </a:cubicBezTo>
                            <a:cubicBezTo>
                              <a:pt x="5913" y="770295"/>
                              <a:pt x="-9292" y="608173"/>
                              <a:pt x="0" y="447423"/>
                            </a:cubicBezTo>
                            <a:cubicBezTo>
                              <a:pt x="9292" y="286673"/>
                              <a:pt x="-6025" y="122991"/>
                              <a:pt x="0" y="0"/>
                            </a:cubicBezTo>
                            <a:close/>
                          </a:path>
                          <a:path w="5318251" h="860428" stroke="0" extrusionOk="0">
                            <a:moveTo>
                              <a:pt x="0" y="0"/>
                            </a:moveTo>
                            <a:cubicBezTo>
                              <a:pt x="171567" y="-24522"/>
                              <a:pt x="366703" y="-20628"/>
                              <a:pt x="558416" y="0"/>
                            </a:cubicBezTo>
                            <a:cubicBezTo>
                              <a:pt x="750129" y="20628"/>
                              <a:pt x="1009049" y="-5618"/>
                              <a:pt x="1223198" y="0"/>
                            </a:cubicBezTo>
                            <a:cubicBezTo>
                              <a:pt x="1437347" y="5618"/>
                              <a:pt x="1501027" y="15884"/>
                              <a:pt x="1728432" y="0"/>
                            </a:cubicBezTo>
                            <a:cubicBezTo>
                              <a:pt x="1955837" y="-15884"/>
                              <a:pt x="2146012" y="-21802"/>
                              <a:pt x="2446395" y="0"/>
                            </a:cubicBezTo>
                            <a:cubicBezTo>
                              <a:pt x="2746778" y="21802"/>
                              <a:pt x="2810331" y="1011"/>
                              <a:pt x="2951629" y="0"/>
                            </a:cubicBezTo>
                            <a:cubicBezTo>
                              <a:pt x="3092927" y="-1011"/>
                              <a:pt x="3323776" y="-9056"/>
                              <a:pt x="3563228" y="0"/>
                            </a:cubicBezTo>
                            <a:cubicBezTo>
                              <a:pt x="3802680" y="9056"/>
                              <a:pt x="4052389" y="-2748"/>
                              <a:pt x="4334375" y="0"/>
                            </a:cubicBezTo>
                            <a:cubicBezTo>
                              <a:pt x="4616361" y="2748"/>
                              <a:pt x="4842286" y="40725"/>
                              <a:pt x="5318251" y="0"/>
                            </a:cubicBezTo>
                            <a:cubicBezTo>
                              <a:pt x="5315679" y="91946"/>
                              <a:pt x="5327037" y="316103"/>
                              <a:pt x="5318251" y="430214"/>
                            </a:cubicBezTo>
                            <a:cubicBezTo>
                              <a:pt x="5309465" y="544325"/>
                              <a:pt x="5321311" y="741924"/>
                              <a:pt x="5318251" y="860428"/>
                            </a:cubicBezTo>
                            <a:cubicBezTo>
                              <a:pt x="5047214" y="879037"/>
                              <a:pt x="4848127" y="849825"/>
                              <a:pt x="4706652" y="860428"/>
                            </a:cubicBezTo>
                            <a:cubicBezTo>
                              <a:pt x="4565177" y="871031"/>
                              <a:pt x="4167456" y="891788"/>
                              <a:pt x="3988688" y="860428"/>
                            </a:cubicBezTo>
                            <a:cubicBezTo>
                              <a:pt x="3809920" y="829068"/>
                              <a:pt x="3498671" y="885869"/>
                              <a:pt x="3217542" y="860428"/>
                            </a:cubicBezTo>
                            <a:cubicBezTo>
                              <a:pt x="2936413" y="834987"/>
                              <a:pt x="2786051" y="867454"/>
                              <a:pt x="2605943" y="860428"/>
                            </a:cubicBezTo>
                            <a:cubicBezTo>
                              <a:pt x="2425835" y="853402"/>
                              <a:pt x="2069415" y="848865"/>
                              <a:pt x="1887979" y="860428"/>
                            </a:cubicBezTo>
                            <a:cubicBezTo>
                              <a:pt x="1706543" y="871991"/>
                              <a:pt x="1496891" y="889112"/>
                              <a:pt x="1223198" y="860428"/>
                            </a:cubicBezTo>
                            <a:cubicBezTo>
                              <a:pt x="949505" y="831744"/>
                              <a:pt x="953415" y="870435"/>
                              <a:pt x="717964" y="860428"/>
                            </a:cubicBezTo>
                            <a:cubicBezTo>
                              <a:pt x="482513" y="850421"/>
                              <a:pt x="223478" y="879201"/>
                              <a:pt x="0" y="860428"/>
                            </a:cubicBezTo>
                            <a:cubicBezTo>
                              <a:pt x="14941" y="707978"/>
                              <a:pt x="-11062" y="551175"/>
                              <a:pt x="0" y="438818"/>
                            </a:cubicBezTo>
                            <a:cubicBezTo>
                              <a:pt x="11062" y="326461"/>
                              <a:pt x="-4847" y="1118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/>
              <p:nvPr/>
            </p:nvSpPr>
            <p:spPr>
              <a:xfrm>
                <a:off x="1283818" y="4246651"/>
                <a:ext cx="2922210" cy="968470"/>
              </a:xfrm>
              <a:custGeom>
                <a:avLst/>
                <a:gdLst>
                  <a:gd name="connsiteX0" fmla="*/ 0 w 2922210"/>
                  <a:gd name="connsiteY0" fmla="*/ 0 h 968470"/>
                  <a:gd name="connsiteX1" fmla="*/ 584442 w 2922210"/>
                  <a:gd name="connsiteY1" fmla="*/ 0 h 968470"/>
                  <a:gd name="connsiteX2" fmla="*/ 1139662 w 2922210"/>
                  <a:gd name="connsiteY2" fmla="*/ 0 h 968470"/>
                  <a:gd name="connsiteX3" fmla="*/ 1665660 w 2922210"/>
                  <a:gd name="connsiteY3" fmla="*/ 0 h 968470"/>
                  <a:gd name="connsiteX4" fmla="*/ 2220880 w 2922210"/>
                  <a:gd name="connsiteY4" fmla="*/ 0 h 968470"/>
                  <a:gd name="connsiteX5" fmla="*/ 2922210 w 2922210"/>
                  <a:gd name="connsiteY5" fmla="*/ 0 h 968470"/>
                  <a:gd name="connsiteX6" fmla="*/ 2922210 w 2922210"/>
                  <a:gd name="connsiteY6" fmla="*/ 484235 h 968470"/>
                  <a:gd name="connsiteX7" fmla="*/ 2922210 w 2922210"/>
                  <a:gd name="connsiteY7" fmla="*/ 968470 h 968470"/>
                  <a:gd name="connsiteX8" fmla="*/ 2308546 w 2922210"/>
                  <a:gd name="connsiteY8" fmla="*/ 968470 h 968470"/>
                  <a:gd name="connsiteX9" fmla="*/ 1753326 w 2922210"/>
                  <a:gd name="connsiteY9" fmla="*/ 968470 h 968470"/>
                  <a:gd name="connsiteX10" fmla="*/ 1139662 w 2922210"/>
                  <a:gd name="connsiteY10" fmla="*/ 968470 h 968470"/>
                  <a:gd name="connsiteX11" fmla="*/ 555220 w 2922210"/>
                  <a:gd name="connsiteY11" fmla="*/ 968470 h 968470"/>
                  <a:gd name="connsiteX12" fmla="*/ 0 w 2922210"/>
                  <a:gd name="connsiteY12" fmla="*/ 968470 h 968470"/>
                  <a:gd name="connsiteX13" fmla="*/ 0 w 2922210"/>
                  <a:gd name="connsiteY13" fmla="*/ 484235 h 968470"/>
                  <a:gd name="connsiteX14" fmla="*/ 0 w 2922210"/>
                  <a:gd name="connsiteY14" fmla="*/ 0 h 96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210" h="968470" fill="none" extrusionOk="0">
                    <a:moveTo>
                      <a:pt x="0" y="0"/>
                    </a:moveTo>
                    <a:cubicBezTo>
                      <a:pt x="142558" y="-8690"/>
                      <a:pt x="315695" y="-22191"/>
                      <a:pt x="584442" y="0"/>
                    </a:cubicBezTo>
                    <a:cubicBezTo>
                      <a:pt x="853189" y="22191"/>
                      <a:pt x="927706" y="11393"/>
                      <a:pt x="1139662" y="0"/>
                    </a:cubicBezTo>
                    <a:cubicBezTo>
                      <a:pt x="1351618" y="-11393"/>
                      <a:pt x="1498028" y="-22236"/>
                      <a:pt x="1665660" y="0"/>
                    </a:cubicBezTo>
                    <a:cubicBezTo>
                      <a:pt x="1833292" y="22236"/>
                      <a:pt x="1947500" y="-6267"/>
                      <a:pt x="2220880" y="0"/>
                    </a:cubicBezTo>
                    <a:cubicBezTo>
                      <a:pt x="2494260" y="6267"/>
                      <a:pt x="2648700" y="25393"/>
                      <a:pt x="2922210" y="0"/>
                    </a:cubicBezTo>
                    <a:cubicBezTo>
                      <a:pt x="2919055" y="125490"/>
                      <a:pt x="2944234" y="261425"/>
                      <a:pt x="2922210" y="484235"/>
                    </a:cubicBezTo>
                    <a:cubicBezTo>
                      <a:pt x="2900186" y="707046"/>
                      <a:pt x="2913625" y="869956"/>
                      <a:pt x="2922210" y="968470"/>
                    </a:cubicBezTo>
                    <a:cubicBezTo>
                      <a:pt x="2721902" y="956299"/>
                      <a:pt x="2518109" y="963302"/>
                      <a:pt x="2308546" y="968470"/>
                    </a:cubicBezTo>
                    <a:cubicBezTo>
                      <a:pt x="2098983" y="973638"/>
                      <a:pt x="1929858" y="953346"/>
                      <a:pt x="1753326" y="968470"/>
                    </a:cubicBezTo>
                    <a:cubicBezTo>
                      <a:pt x="1576794" y="983594"/>
                      <a:pt x="1403638" y="954361"/>
                      <a:pt x="1139662" y="968470"/>
                    </a:cubicBezTo>
                    <a:cubicBezTo>
                      <a:pt x="875686" y="982579"/>
                      <a:pt x="707642" y="948625"/>
                      <a:pt x="555220" y="968470"/>
                    </a:cubicBezTo>
                    <a:cubicBezTo>
                      <a:pt x="402798" y="988315"/>
                      <a:pt x="125067" y="944169"/>
                      <a:pt x="0" y="968470"/>
                    </a:cubicBezTo>
                    <a:cubicBezTo>
                      <a:pt x="-5823" y="802079"/>
                      <a:pt x="6149" y="655340"/>
                      <a:pt x="0" y="484235"/>
                    </a:cubicBezTo>
                    <a:cubicBezTo>
                      <a:pt x="-6149" y="313131"/>
                      <a:pt x="-1684" y="179448"/>
                      <a:pt x="0" y="0"/>
                    </a:cubicBezTo>
                    <a:close/>
                  </a:path>
                  <a:path w="2922210" h="968470" stroke="0" extrusionOk="0">
                    <a:moveTo>
                      <a:pt x="0" y="0"/>
                    </a:moveTo>
                    <a:cubicBezTo>
                      <a:pt x="127681" y="4830"/>
                      <a:pt x="281107" y="-14861"/>
                      <a:pt x="525998" y="0"/>
                    </a:cubicBezTo>
                    <a:cubicBezTo>
                      <a:pt x="770889" y="14861"/>
                      <a:pt x="831317" y="-23675"/>
                      <a:pt x="1110440" y="0"/>
                    </a:cubicBezTo>
                    <a:cubicBezTo>
                      <a:pt x="1389563" y="23675"/>
                      <a:pt x="1445150" y="20729"/>
                      <a:pt x="1607216" y="0"/>
                    </a:cubicBezTo>
                    <a:cubicBezTo>
                      <a:pt x="1769282" y="-20729"/>
                      <a:pt x="1976206" y="-2343"/>
                      <a:pt x="2220880" y="0"/>
                    </a:cubicBezTo>
                    <a:cubicBezTo>
                      <a:pt x="2465554" y="2343"/>
                      <a:pt x="2686570" y="-20983"/>
                      <a:pt x="2922210" y="0"/>
                    </a:cubicBezTo>
                    <a:cubicBezTo>
                      <a:pt x="2942701" y="134969"/>
                      <a:pt x="2928043" y="369360"/>
                      <a:pt x="2922210" y="474550"/>
                    </a:cubicBezTo>
                    <a:cubicBezTo>
                      <a:pt x="2916378" y="579740"/>
                      <a:pt x="2909052" y="786102"/>
                      <a:pt x="2922210" y="968470"/>
                    </a:cubicBezTo>
                    <a:cubicBezTo>
                      <a:pt x="2654080" y="944797"/>
                      <a:pt x="2574016" y="957785"/>
                      <a:pt x="2308546" y="968470"/>
                    </a:cubicBezTo>
                    <a:cubicBezTo>
                      <a:pt x="2043076" y="979155"/>
                      <a:pt x="1857707" y="991722"/>
                      <a:pt x="1694882" y="968470"/>
                    </a:cubicBezTo>
                    <a:cubicBezTo>
                      <a:pt x="1532057" y="945218"/>
                      <a:pt x="1249335" y="941419"/>
                      <a:pt x="1110440" y="968470"/>
                    </a:cubicBezTo>
                    <a:cubicBezTo>
                      <a:pt x="971545" y="995521"/>
                      <a:pt x="723722" y="955627"/>
                      <a:pt x="613664" y="968470"/>
                    </a:cubicBezTo>
                    <a:cubicBezTo>
                      <a:pt x="503606" y="981313"/>
                      <a:pt x="197510" y="989135"/>
                      <a:pt x="0" y="968470"/>
                    </a:cubicBezTo>
                    <a:cubicBezTo>
                      <a:pt x="-17080" y="821451"/>
                      <a:pt x="-12566" y="701523"/>
                      <a:pt x="0" y="464866"/>
                    </a:cubicBezTo>
                    <a:cubicBezTo>
                      <a:pt x="12566" y="228209"/>
                      <a:pt x="-18976" y="14315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BE3F33-1BE6-D017-44C9-E4D772BB2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4246651"/>
                <a:ext cx="2922210" cy="968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2922210"/>
                          <a:gd name="connsiteY0" fmla="*/ 0 h 968470"/>
                          <a:gd name="connsiteX1" fmla="*/ 584442 w 2922210"/>
                          <a:gd name="connsiteY1" fmla="*/ 0 h 968470"/>
                          <a:gd name="connsiteX2" fmla="*/ 1139662 w 2922210"/>
                          <a:gd name="connsiteY2" fmla="*/ 0 h 968470"/>
                          <a:gd name="connsiteX3" fmla="*/ 1665660 w 2922210"/>
                          <a:gd name="connsiteY3" fmla="*/ 0 h 968470"/>
                          <a:gd name="connsiteX4" fmla="*/ 2220880 w 2922210"/>
                          <a:gd name="connsiteY4" fmla="*/ 0 h 968470"/>
                          <a:gd name="connsiteX5" fmla="*/ 2922210 w 2922210"/>
                          <a:gd name="connsiteY5" fmla="*/ 0 h 968470"/>
                          <a:gd name="connsiteX6" fmla="*/ 2922210 w 2922210"/>
                          <a:gd name="connsiteY6" fmla="*/ 484235 h 968470"/>
                          <a:gd name="connsiteX7" fmla="*/ 2922210 w 2922210"/>
                          <a:gd name="connsiteY7" fmla="*/ 968470 h 968470"/>
                          <a:gd name="connsiteX8" fmla="*/ 2308546 w 2922210"/>
                          <a:gd name="connsiteY8" fmla="*/ 968470 h 968470"/>
                          <a:gd name="connsiteX9" fmla="*/ 1753326 w 2922210"/>
                          <a:gd name="connsiteY9" fmla="*/ 968470 h 968470"/>
                          <a:gd name="connsiteX10" fmla="*/ 1139662 w 2922210"/>
                          <a:gd name="connsiteY10" fmla="*/ 968470 h 968470"/>
                          <a:gd name="connsiteX11" fmla="*/ 555220 w 2922210"/>
                          <a:gd name="connsiteY11" fmla="*/ 968470 h 968470"/>
                          <a:gd name="connsiteX12" fmla="*/ 0 w 2922210"/>
                          <a:gd name="connsiteY12" fmla="*/ 968470 h 968470"/>
                          <a:gd name="connsiteX13" fmla="*/ 0 w 2922210"/>
                          <a:gd name="connsiteY13" fmla="*/ 484235 h 968470"/>
                          <a:gd name="connsiteX14" fmla="*/ 0 w 2922210"/>
                          <a:gd name="connsiteY14" fmla="*/ 0 h 968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922210" h="968470" fill="none" extrusionOk="0">
                            <a:moveTo>
                              <a:pt x="0" y="0"/>
                            </a:moveTo>
                            <a:cubicBezTo>
                              <a:pt x="142558" y="-8690"/>
                              <a:pt x="315695" y="-22191"/>
                              <a:pt x="584442" y="0"/>
                            </a:cubicBezTo>
                            <a:cubicBezTo>
                              <a:pt x="853189" y="22191"/>
                              <a:pt x="927706" y="11393"/>
                              <a:pt x="1139662" y="0"/>
                            </a:cubicBezTo>
                            <a:cubicBezTo>
                              <a:pt x="1351618" y="-11393"/>
                              <a:pt x="1498028" y="-22236"/>
                              <a:pt x="1665660" y="0"/>
                            </a:cubicBezTo>
                            <a:cubicBezTo>
                              <a:pt x="1833292" y="22236"/>
                              <a:pt x="1947500" y="-6267"/>
                              <a:pt x="2220880" y="0"/>
                            </a:cubicBezTo>
                            <a:cubicBezTo>
                              <a:pt x="2494260" y="6267"/>
                              <a:pt x="2648700" y="25393"/>
                              <a:pt x="2922210" y="0"/>
                            </a:cubicBezTo>
                            <a:cubicBezTo>
                              <a:pt x="2919055" y="125490"/>
                              <a:pt x="2944234" y="261425"/>
                              <a:pt x="2922210" y="484235"/>
                            </a:cubicBezTo>
                            <a:cubicBezTo>
                              <a:pt x="2900186" y="707046"/>
                              <a:pt x="2913625" y="869956"/>
                              <a:pt x="2922210" y="968470"/>
                            </a:cubicBezTo>
                            <a:cubicBezTo>
                              <a:pt x="2721902" y="956299"/>
                              <a:pt x="2518109" y="963302"/>
                              <a:pt x="2308546" y="968470"/>
                            </a:cubicBezTo>
                            <a:cubicBezTo>
                              <a:pt x="2098983" y="973638"/>
                              <a:pt x="1929858" y="953346"/>
                              <a:pt x="1753326" y="968470"/>
                            </a:cubicBezTo>
                            <a:cubicBezTo>
                              <a:pt x="1576794" y="983594"/>
                              <a:pt x="1403638" y="954361"/>
                              <a:pt x="1139662" y="968470"/>
                            </a:cubicBezTo>
                            <a:cubicBezTo>
                              <a:pt x="875686" y="982579"/>
                              <a:pt x="707642" y="948625"/>
                              <a:pt x="555220" y="968470"/>
                            </a:cubicBezTo>
                            <a:cubicBezTo>
                              <a:pt x="402798" y="988315"/>
                              <a:pt x="125067" y="944169"/>
                              <a:pt x="0" y="968470"/>
                            </a:cubicBezTo>
                            <a:cubicBezTo>
                              <a:pt x="-5823" y="802079"/>
                              <a:pt x="6149" y="655340"/>
                              <a:pt x="0" y="484235"/>
                            </a:cubicBezTo>
                            <a:cubicBezTo>
                              <a:pt x="-6149" y="313131"/>
                              <a:pt x="-1684" y="179448"/>
                              <a:pt x="0" y="0"/>
                            </a:cubicBezTo>
                            <a:close/>
                          </a:path>
                          <a:path w="2922210" h="968470" stroke="0" extrusionOk="0">
                            <a:moveTo>
                              <a:pt x="0" y="0"/>
                            </a:moveTo>
                            <a:cubicBezTo>
                              <a:pt x="127681" y="4830"/>
                              <a:pt x="281107" y="-14861"/>
                              <a:pt x="525998" y="0"/>
                            </a:cubicBezTo>
                            <a:cubicBezTo>
                              <a:pt x="770889" y="14861"/>
                              <a:pt x="831317" y="-23675"/>
                              <a:pt x="1110440" y="0"/>
                            </a:cubicBezTo>
                            <a:cubicBezTo>
                              <a:pt x="1389563" y="23675"/>
                              <a:pt x="1445150" y="20729"/>
                              <a:pt x="1607216" y="0"/>
                            </a:cubicBezTo>
                            <a:cubicBezTo>
                              <a:pt x="1769282" y="-20729"/>
                              <a:pt x="1976206" y="-2343"/>
                              <a:pt x="2220880" y="0"/>
                            </a:cubicBezTo>
                            <a:cubicBezTo>
                              <a:pt x="2465554" y="2343"/>
                              <a:pt x="2686570" y="-20983"/>
                              <a:pt x="2922210" y="0"/>
                            </a:cubicBezTo>
                            <a:cubicBezTo>
                              <a:pt x="2942701" y="134969"/>
                              <a:pt x="2928043" y="369360"/>
                              <a:pt x="2922210" y="474550"/>
                            </a:cubicBezTo>
                            <a:cubicBezTo>
                              <a:pt x="2916378" y="579740"/>
                              <a:pt x="2909052" y="786102"/>
                              <a:pt x="2922210" y="968470"/>
                            </a:cubicBezTo>
                            <a:cubicBezTo>
                              <a:pt x="2654080" y="944797"/>
                              <a:pt x="2574016" y="957785"/>
                              <a:pt x="2308546" y="968470"/>
                            </a:cubicBezTo>
                            <a:cubicBezTo>
                              <a:pt x="2043076" y="979155"/>
                              <a:pt x="1857707" y="991722"/>
                              <a:pt x="1694882" y="968470"/>
                            </a:cubicBezTo>
                            <a:cubicBezTo>
                              <a:pt x="1532057" y="945218"/>
                              <a:pt x="1249335" y="941419"/>
                              <a:pt x="1110440" y="968470"/>
                            </a:cubicBezTo>
                            <a:cubicBezTo>
                              <a:pt x="971545" y="995521"/>
                              <a:pt x="723722" y="955627"/>
                              <a:pt x="613664" y="968470"/>
                            </a:cubicBezTo>
                            <a:cubicBezTo>
                              <a:pt x="503606" y="981313"/>
                              <a:pt x="197510" y="989135"/>
                              <a:pt x="0" y="968470"/>
                            </a:cubicBezTo>
                            <a:cubicBezTo>
                              <a:pt x="-17080" y="821451"/>
                              <a:pt x="-12566" y="701523"/>
                              <a:pt x="0" y="464866"/>
                            </a:cubicBezTo>
                            <a:cubicBezTo>
                              <a:pt x="12566" y="228209"/>
                              <a:pt x="-18976" y="14315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/>
              <p:nvPr/>
            </p:nvSpPr>
            <p:spPr>
              <a:xfrm>
                <a:off x="1283818" y="6368217"/>
                <a:ext cx="2877070" cy="1006109"/>
              </a:xfrm>
              <a:custGeom>
                <a:avLst/>
                <a:gdLst>
                  <a:gd name="connsiteX0" fmla="*/ 0 w 2877070"/>
                  <a:gd name="connsiteY0" fmla="*/ 0 h 1006109"/>
                  <a:gd name="connsiteX1" fmla="*/ 575414 w 2877070"/>
                  <a:gd name="connsiteY1" fmla="*/ 0 h 1006109"/>
                  <a:gd name="connsiteX2" fmla="*/ 1122057 w 2877070"/>
                  <a:gd name="connsiteY2" fmla="*/ 0 h 1006109"/>
                  <a:gd name="connsiteX3" fmla="*/ 1639930 w 2877070"/>
                  <a:gd name="connsiteY3" fmla="*/ 0 h 1006109"/>
                  <a:gd name="connsiteX4" fmla="*/ 2186573 w 2877070"/>
                  <a:gd name="connsiteY4" fmla="*/ 0 h 1006109"/>
                  <a:gd name="connsiteX5" fmla="*/ 2877070 w 2877070"/>
                  <a:gd name="connsiteY5" fmla="*/ 0 h 1006109"/>
                  <a:gd name="connsiteX6" fmla="*/ 2877070 w 2877070"/>
                  <a:gd name="connsiteY6" fmla="*/ 503055 h 1006109"/>
                  <a:gd name="connsiteX7" fmla="*/ 2877070 w 2877070"/>
                  <a:gd name="connsiteY7" fmla="*/ 1006109 h 1006109"/>
                  <a:gd name="connsiteX8" fmla="*/ 2272885 w 2877070"/>
                  <a:gd name="connsiteY8" fmla="*/ 1006109 h 1006109"/>
                  <a:gd name="connsiteX9" fmla="*/ 1726242 w 2877070"/>
                  <a:gd name="connsiteY9" fmla="*/ 1006109 h 1006109"/>
                  <a:gd name="connsiteX10" fmla="*/ 1122057 w 2877070"/>
                  <a:gd name="connsiteY10" fmla="*/ 1006109 h 1006109"/>
                  <a:gd name="connsiteX11" fmla="*/ 546643 w 2877070"/>
                  <a:gd name="connsiteY11" fmla="*/ 1006109 h 1006109"/>
                  <a:gd name="connsiteX12" fmla="*/ 0 w 2877070"/>
                  <a:gd name="connsiteY12" fmla="*/ 1006109 h 1006109"/>
                  <a:gd name="connsiteX13" fmla="*/ 0 w 2877070"/>
                  <a:gd name="connsiteY13" fmla="*/ 503055 h 1006109"/>
                  <a:gd name="connsiteX14" fmla="*/ 0 w 2877070"/>
                  <a:gd name="connsiteY14" fmla="*/ 0 h 1006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77070" h="1006109" fill="none" extrusionOk="0">
                    <a:moveTo>
                      <a:pt x="0" y="0"/>
                    </a:moveTo>
                    <a:cubicBezTo>
                      <a:pt x="218539" y="-16938"/>
                      <a:pt x="356184" y="6521"/>
                      <a:pt x="575414" y="0"/>
                    </a:cubicBezTo>
                    <a:cubicBezTo>
                      <a:pt x="794644" y="-6521"/>
                      <a:pt x="948325" y="-19135"/>
                      <a:pt x="1122057" y="0"/>
                    </a:cubicBezTo>
                    <a:cubicBezTo>
                      <a:pt x="1295789" y="19135"/>
                      <a:pt x="1412547" y="15522"/>
                      <a:pt x="1639930" y="0"/>
                    </a:cubicBezTo>
                    <a:cubicBezTo>
                      <a:pt x="1867313" y="-15522"/>
                      <a:pt x="1968306" y="-15667"/>
                      <a:pt x="2186573" y="0"/>
                    </a:cubicBezTo>
                    <a:cubicBezTo>
                      <a:pt x="2404840" y="15667"/>
                      <a:pt x="2656187" y="-19425"/>
                      <a:pt x="2877070" y="0"/>
                    </a:cubicBezTo>
                    <a:cubicBezTo>
                      <a:pt x="2861105" y="194727"/>
                      <a:pt x="2895102" y="254453"/>
                      <a:pt x="2877070" y="503055"/>
                    </a:cubicBezTo>
                    <a:cubicBezTo>
                      <a:pt x="2859038" y="751657"/>
                      <a:pt x="2889337" y="814218"/>
                      <a:pt x="2877070" y="1006109"/>
                    </a:cubicBezTo>
                    <a:cubicBezTo>
                      <a:pt x="2594064" y="1008712"/>
                      <a:pt x="2465253" y="997478"/>
                      <a:pt x="2272885" y="1006109"/>
                    </a:cubicBezTo>
                    <a:cubicBezTo>
                      <a:pt x="2080517" y="1014740"/>
                      <a:pt x="1956111" y="989579"/>
                      <a:pt x="1726242" y="1006109"/>
                    </a:cubicBezTo>
                    <a:cubicBezTo>
                      <a:pt x="1496373" y="1022639"/>
                      <a:pt x="1323551" y="1033983"/>
                      <a:pt x="1122057" y="1006109"/>
                    </a:cubicBezTo>
                    <a:cubicBezTo>
                      <a:pt x="920563" y="978235"/>
                      <a:pt x="803337" y="1017472"/>
                      <a:pt x="546643" y="1006109"/>
                    </a:cubicBezTo>
                    <a:cubicBezTo>
                      <a:pt x="289949" y="994746"/>
                      <a:pt x="248173" y="1013902"/>
                      <a:pt x="0" y="1006109"/>
                    </a:cubicBezTo>
                    <a:cubicBezTo>
                      <a:pt x="15753" y="864686"/>
                      <a:pt x="15055" y="711339"/>
                      <a:pt x="0" y="503055"/>
                    </a:cubicBezTo>
                    <a:cubicBezTo>
                      <a:pt x="-15055" y="294771"/>
                      <a:pt x="-5456" y="246003"/>
                      <a:pt x="0" y="0"/>
                    </a:cubicBezTo>
                    <a:close/>
                  </a:path>
                  <a:path w="2877070" h="1006109" stroke="0" extrusionOk="0">
                    <a:moveTo>
                      <a:pt x="0" y="0"/>
                    </a:moveTo>
                    <a:cubicBezTo>
                      <a:pt x="141568" y="-13729"/>
                      <a:pt x="323753" y="-21615"/>
                      <a:pt x="517873" y="0"/>
                    </a:cubicBezTo>
                    <a:cubicBezTo>
                      <a:pt x="711993" y="21615"/>
                      <a:pt x="870613" y="-4301"/>
                      <a:pt x="1093287" y="0"/>
                    </a:cubicBezTo>
                    <a:cubicBezTo>
                      <a:pt x="1315961" y="4301"/>
                      <a:pt x="1350441" y="9976"/>
                      <a:pt x="1582389" y="0"/>
                    </a:cubicBezTo>
                    <a:cubicBezTo>
                      <a:pt x="1814337" y="-9976"/>
                      <a:pt x="2011843" y="20699"/>
                      <a:pt x="2186573" y="0"/>
                    </a:cubicBezTo>
                    <a:cubicBezTo>
                      <a:pt x="2361303" y="-20699"/>
                      <a:pt x="2604375" y="30179"/>
                      <a:pt x="2877070" y="0"/>
                    </a:cubicBezTo>
                    <a:cubicBezTo>
                      <a:pt x="2886907" y="197375"/>
                      <a:pt x="2871771" y="267947"/>
                      <a:pt x="2877070" y="492993"/>
                    </a:cubicBezTo>
                    <a:cubicBezTo>
                      <a:pt x="2882369" y="718039"/>
                      <a:pt x="2889173" y="764960"/>
                      <a:pt x="2877070" y="1006109"/>
                    </a:cubicBezTo>
                    <a:cubicBezTo>
                      <a:pt x="2731741" y="997745"/>
                      <a:pt x="2500315" y="1023720"/>
                      <a:pt x="2272885" y="1006109"/>
                    </a:cubicBezTo>
                    <a:cubicBezTo>
                      <a:pt x="2045456" y="988498"/>
                      <a:pt x="1957094" y="1035576"/>
                      <a:pt x="1668701" y="1006109"/>
                    </a:cubicBezTo>
                    <a:cubicBezTo>
                      <a:pt x="1380308" y="976642"/>
                      <a:pt x="1366772" y="1026218"/>
                      <a:pt x="1093287" y="1006109"/>
                    </a:cubicBezTo>
                    <a:cubicBezTo>
                      <a:pt x="819802" y="986001"/>
                      <a:pt x="780102" y="1030373"/>
                      <a:pt x="604185" y="1006109"/>
                    </a:cubicBezTo>
                    <a:cubicBezTo>
                      <a:pt x="428268" y="981845"/>
                      <a:pt x="235521" y="1024501"/>
                      <a:pt x="0" y="1006109"/>
                    </a:cubicBezTo>
                    <a:cubicBezTo>
                      <a:pt x="-20891" y="896165"/>
                      <a:pt x="-24284" y="721729"/>
                      <a:pt x="0" y="482932"/>
                    </a:cubicBezTo>
                    <a:cubicBezTo>
                      <a:pt x="24284" y="244135"/>
                      <a:pt x="21213" y="20875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9A67BD-9840-9838-737A-7256B67D9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368217"/>
                <a:ext cx="2877070" cy="1006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2877070"/>
                          <a:gd name="connsiteY0" fmla="*/ 0 h 1006109"/>
                          <a:gd name="connsiteX1" fmla="*/ 575414 w 2877070"/>
                          <a:gd name="connsiteY1" fmla="*/ 0 h 1006109"/>
                          <a:gd name="connsiteX2" fmla="*/ 1122057 w 2877070"/>
                          <a:gd name="connsiteY2" fmla="*/ 0 h 1006109"/>
                          <a:gd name="connsiteX3" fmla="*/ 1639930 w 2877070"/>
                          <a:gd name="connsiteY3" fmla="*/ 0 h 1006109"/>
                          <a:gd name="connsiteX4" fmla="*/ 2186573 w 2877070"/>
                          <a:gd name="connsiteY4" fmla="*/ 0 h 1006109"/>
                          <a:gd name="connsiteX5" fmla="*/ 2877070 w 2877070"/>
                          <a:gd name="connsiteY5" fmla="*/ 0 h 1006109"/>
                          <a:gd name="connsiteX6" fmla="*/ 2877070 w 2877070"/>
                          <a:gd name="connsiteY6" fmla="*/ 503055 h 1006109"/>
                          <a:gd name="connsiteX7" fmla="*/ 2877070 w 2877070"/>
                          <a:gd name="connsiteY7" fmla="*/ 1006109 h 1006109"/>
                          <a:gd name="connsiteX8" fmla="*/ 2272885 w 2877070"/>
                          <a:gd name="connsiteY8" fmla="*/ 1006109 h 1006109"/>
                          <a:gd name="connsiteX9" fmla="*/ 1726242 w 2877070"/>
                          <a:gd name="connsiteY9" fmla="*/ 1006109 h 1006109"/>
                          <a:gd name="connsiteX10" fmla="*/ 1122057 w 2877070"/>
                          <a:gd name="connsiteY10" fmla="*/ 1006109 h 1006109"/>
                          <a:gd name="connsiteX11" fmla="*/ 546643 w 2877070"/>
                          <a:gd name="connsiteY11" fmla="*/ 1006109 h 1006109"/>
                          <a:gd name="connsiteX12" fmla="*/ 0 w 2877070"/>
                          <a:gd name="connsiteY12" fmla="*/ 1006109 h 1006109"/>
                          <a:gd name="connsiteX13" fmla="*/ 0 w 2877070"/>
                          <a:gd name="connsiteY13" fmla="*/ 503055 h 1006109"/>
                          <a:gd name="connsiteX14" fmla="*/ 0 w 2877070"/>
                          <a:gd name="connsiteY14" fmla="*/ 0 h 10061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877070" h="1006109" fill="none" extrusionOk="0">
                            <a:moveTo>
                              <a:pt x="0" y="0"/>
                            </a:moveTo>
                            <a:cubicBezTo>
                              <a:pt x="218539" y="-16938"/>
                              <a:pt x="356184" y="6521"/>
                              <a:pt x="575414" y="0"/>
                            </a:cubicBezTo>
                            <a:cubicBezTo>
                              <a:pt x="794644" y="-6521"/>
                              <a:pt x="948325" y="-19135"/>
                              <a:pt x="1122057" y="0"/>
                            </a:cubicBezTo>
                            <a:cubicBezTo>
                              <a:pt x="1295789" y="19135"/>
                              <a:pt x="1412547" y="15522"/>
                              <a:pt x="1639930" y="0"/>
                            </a:cubicBezTo>
                            <a:cubicBezTo>
                              <a:pt x="1867313" y="-15522"/>
                              <a:pt x="1968306" y="-15667"/>
                              <a:pt x="2186573" y="0"/>
                            </a:cubicBezTo>
                            <a:cubicBezTo>
                              <a:pt x="2404840" y="15667"/>
                              <a:pt x="2656187" y="-19425"/>
                              <a:pt x="2877070" y="0"/>
                            </a:cubicBezTo>
                            <a:cubicBezTo>
                              <a:pt x="2861105" y="194727"/>
                              <a:pt x="2895102" y="254453"/>
                              <a:pt x="2877070" y="503055"/>
                            </a:cubicBezTo>
                            <a:cubicBezTo>
                              <a:pt x="2859038" y="751657"/>
                              <a:pt x="2889337" y="814218"/>
                              <a:pt x="2877070" y="1006109"/>
                            </a:cubicBezTo>
                            <a:cubicBezTo>
                              <a:pt x="2594064" y="1008712"/>
                              <a:pt x="2465253" y="997478"/>
                              <a:pt x="2272885" y="1006109"/>
                            </a:cubicBezTo>
                            <a:cubicBezTo>
                              <a:pt x="2080517" y="1014740"/>
                              <a:pt x="1956111" y="989579"/>
                              <a:pt x="1726242" y="1006109"/>
                            </a:cubicBezTo>
                            <a:cubicBezTo>
                              <a:pt x="1496373" y="1022639"/>
                              <a:pt x="1323551" y="1033983"/>
                              <a:pt x="1122057" y="1006109"/>
                            </a:cubicBezTo>
                            <a:cubicBezTo>
                              <a:pt x="920563" y="978235"/>
                              <a:pt x="803337" y="1017472"/>
                              <a:pt x="546643" y="1006109"/>
                            </a:cubicBezTo>
                            <a:cubicBezTo>
                              <a:pt x="289949" y="994746"/>
                              <a:pt x="248173" y="1013902"/>
                              <a:pt x="0" y="1006109"/>
                            </a:cubicBezTo>
                            <a:cubicBezTo>
                              <a:pt x="15753" y="864686"/>
                              <a:pt x="15055" y="711339"/>
                              <a:pt x="0" y="503055"/>
                            </a:cubicBezTo>
                            <a:cubicBezTo>
                              <a:pt x="-15055" y="294771"/>
                              <a:pt x="-5456" y="246003"/>
                              <a:pt x="0" y="0"/>
                            </a:cubicBezTo>
                            <a:close/>
                          </a:path>
                          <a:path w="2877070" h="1006109" stroke="0" extrusionOk="0">
                            <a:moveTo>
                              <a:pt x="0" y="0"/>
                            </a:moveTo>
                            <a:cubicBezTo>
                              <a:pt x="141568" y="-13729"/>
                              <a:pt x="323753" y="-21615"/>
                              <a:pt x="517873" y="0"/>
                            </a:cubicBezTo>
                            <a:cubicBezTo>
                              <a:pt x="711993" y="21615"/>
                              <a:pt x="870613" y="-4301"/>
                              <a:pt x="1093287" y="0"/>
                            </a:cubicBezTo>
                            <a:cubicBezTo>
                              <a:pt x="1315961" y="4301"/>
                              <a:pt x="1350441" y="9976"/>
                              <a:pt x="1582389" y="0"/>
                            </a:cubicBezTo>
                            <a:cubicBezTo>
                              <a:pt x="1814337" y="-9976"/>
                              <a:pt x="2011843" y="20699"/>
                              <a:pt x="2186573" y="0"/>
                            </a:cubicBezTo>
                            <a:cubicBezTo>
                              <a:pt x="2361303" y="-20699"/>
                              <a:pt x="2604375" y="30179"/>
                              <a:pt x="2877070" y="0"/>
                            </a:cubicBezTo>
                            <a:cubicBezTo>
                              <a:pt x="2886907" y="197375"/>
                              <a:pt x="2871771" y="267947"/>
                              <a:pt x="2877070" y="492993"/>
                            </a:cubicBezTo>
                            <a:cubicBezTo>
                              <a:pt x="2882369" y="718039"/>
                              <a:pt x="2889173" y="764960"/>
                              <a:pt x="2877070" y="1006109"/>
                            </a:cubicBezTo>
                            <a:cubicBezTo>
                              <a:pt x="2731741" y="997745"/>
                              <a:pt x="2500315" y="1023720"/>
                              <a:pt x="2272885" y="1006109"/>
                            </a:cubicBezTo>
                            <a:cubicBezTo>
                              <a:pt x="2045456" y="988498"/>
                              <a:pt x="1957094" y="1035576"/>
                              <a:pt x="1668701" y="1006109"/>
                            </a:cubicBezTo>
                            <a:cubicBezTo>
                              <a:pt x="1380308" y="976642"/>
                              <a:pt x="1366772" y="1026218"/>
                              <a:pt x="1093287" y="1006109"/>
                            </a:cubicBezTo>
                            <a:cubicBezTo>
                              <a:pt x="819802" y="986001"/>
                              <a:pt x="780102" y="1030373"/>
                              <a:pt x="604185" y="1006109"/>
                            </a:cubicBezTo>
                            <a:cubicBezTo>
                              <a:pt x="428268" y="981845"/>
                              <a:pt x="235521" y="1024501"/>
                              <a:pt x="0" y="1006109"/>
                            </a:cubicBezTo>
                            <a:cubicBezTo>
                              <a:pt x="-20891" y="896165"/>
                              <a:pt x="-24284" y="721729"/>
                              <a:pt x="0" y="482932"/>
                            </a:cubicBezTo>
                            <a:cubicBezTo>
                              <a:pt x="24284" y="244135"/>
                              <a:pt x="21213" y="20875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Square root of variance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[Population standard deviation (ungrouped)]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[Sample variance (</a:t>
                </a:r>
                <a:r>
                  <a:rPr lang="en-US" sz="3200"/>
                  <a:t>ungrouped)]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1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924624515"/>
                  </p:ext>
                </p:extLst>
              </p:nvPr>
            </p:nvGraphicFramePr>
            <p:xfrm>
              <a:off x="1096963" y="2028683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980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9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13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A9417F8-30B7-66D5-F31E-29658D633267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55901856"/>
                  </p:ext>
                </p:extLst>
              </p:nvPr>
            </p:nvGraphicFramePr>
            <p:xfrm>
              <a:off x="1096963" y="1786087"/>
              <a:ext cx="12436473" cy="5709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27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49" r="-200147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49" r="-100441" b="-1011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49" r="-294" b="-1011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341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AE8751-8B87-18FE-E472-667965D4BF26}"/>
              </a:ext>
            </a:extLst>
          </p:cNvPr>
          <p:cNvSpPr/>
          <p:nvPr/>
        </p:nvSpPr>
        <p:spPr>
          <a:xfrm>
            <a:off x="10300996" y="1212978"/>
            <a:ext cx="2239347" cy="688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12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For example: weights of 10 newly born babies (in pounds)</a:t>
                </a:r>
              </a:p>
              <a:p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7.5, 4.5, 10.1, 9.6, 5.5, 6.6, 7.8, 5.9, 6.0, 5.5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a) Calculate the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30.28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10−1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3.36</m:t>
                        </m:r>
                      </m:e>
                    </m:ra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=1.83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𝑝𝑜𝑢𝑛𝑑𝑠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sz="3200" dirty="0"/>
                  <a:t>b)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735" t="-4006" b="-4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92122E-CB42-C3C3-8CB3-E9C56CF57132}"/>
              </a:ext>
            </a:extLst>
          </p:cNvPr>
          <p:cNvSpPr txBox="1"/>
          <p:nvPr/>
        </p:nvSpPr>
        <p:spPr>
          <a:xfrm>
            <a:off x="1698171" y="6532221"/>
            <a:ext cx="1073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 variation of the weights of the newly born babies from the mean weights is 1.83 pounds.</a:t>
            </a:r>
          </a:p>
        </p:txBody>
      </p:sp>
    </p:spTree>
    <p:extLst>
      <p:ext uri="{BB962C8B-B14F-4D97-AF65-F5344CB8AC3E}">
        <p14:creationId xmlns:p14="http://schemas.microsoft.com/office/powerpoint/2010/main" val="13585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160-C091-85AD-0FAD-4905F6A4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D73-44F3-2B0C-6F17-4324DB7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Deviation (Alternative)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=6.9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6E05AF-6C9A-5F5F-CE44-3F3DDFC280A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7258116"/>
                  </p:ext>
                </p:extLst>
              </p:nvPr>
            </p:nvGraphicFramePr>
            <p:xfrm>
              <a:off x="1096963" y="2028683"/>
              <a:ext cx="12436473" cy="5730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491">
                      <a:extLst>
                        <a:ext uri="{9D8B030D-6E8A-4147-A177-3AD203B41FA5}">
                          <a16:colId xmlns:a16="http://schemas.microsoft.com/office/drawing/2014/main" val="4014928006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1905348960"/>
                        </a:ext>
                      </a:extLst>
                    </a:gridCol>
                    <a:gridCol w="4145491">
                      <a:extLst>
                        <a:ext uri="{9D8B030D-6E8A-4147-A177-3AD203B41FA5}">
                          <a16:colId xmlns:a16="http://schemas.microsoft.com/office/drawing/2014/main" val="2580799995"/>
                        </a:ext>
                      </a:extLst>
                    </a:gridCol>
                  </a:tblGrid>
                  <a:tr h="5490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7" t="-1111" r="-200147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111" r="-10044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111" r="-294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26899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94" t="-10693" r="-100441" b="-3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56.25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3370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7324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102.01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57368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92.16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342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71200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43.56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23079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7.8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60.84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286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34.81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23709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6.0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19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5.5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30.25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520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/>
              <p:nvPr/>
            </p:nvSpPr>
            <p:spPr>
              <a:xfrm>
                <a:off x="10203883" y="313448"/>
                <a:ext cx="3955506" cy="971228"/>
              </a:xfrm>
              <a:custGeom>
                <a:avLst/>
                <a:gdLst>
                  <a:gd name="connsiteX0" fmla="*/ 0 w 3955506"/>
                  <a:gd name="connsiteY0" fmla="*/ 0 h 971228"/>
                  <a:gd name="connsiteX1" fmla="*/ 738361 w 3955506"/>
                  <a:gd name="connsiteY1" fmla="*/ 0 h 971228"/>
                  <a:gd name="connsiteX2" fmla="*/ 1358057 w 3955506"/>
                  <a:gd name="connsiteY2" fmla="*/ 0 h 971228"/>
                  <a:gd name="connsiteX3" fmla="*/ 2056863 w 3955506"/>
                  <a:gd name="connsiteY3" fmla="*/ 0 h 971228"/>
                  <a:gd name="connsiteX4" fmla="*/ 2716114 w 3955506"/>
                  <a:gd name="connsiteY4" fmla="*/ 0 h 971228"/>
                  <a:gd name="connsiteX5" fmla="*/ 3256700 w 3955506"/>
                  <a:gd name="connsiteY5" fmla="*/ 0 h 971228"/>
                  <a:gd name="connsiteX6" fmla="*/ 3955506 w 3955506"/>
                  <a:gd name="connsiteY6" fmla="*/ 0 h 971228"/>
                  <a:gd name="connsiteX7" fmla="*/ 3955506 w 3955506"/>
                  <a:gd name="connsiteY7" fmla="*/ 456477 h 971228"/>
                  <a:gd name="connsiteX8" fmla="*/ 3955506 w 3955506"/>
                  <a:gd name="connsiteY8" fmla="*/ 971228 h 971228"/>
                  <a:gd name="connsiteX9" fmla="*/ 3217145 w 3955506"/>
                  <a:gd name="connsiteY9" fmla="*/ 971228 h 971228"/>
                  <a:gd name="connsiteX10" fmla="*/ 2637004 w 3955506"/>
                  <a:gd name="connsiteY10" fmla="*/ 971228 h 971228"/>
                  <a:gd name="connsiteX11" fmla="*/ 1977753 w 3955506"/>
                  <a:gd name="connsiteY11" fmla="*/ 971228 h 971228"/>
                  <a:gd name="connsiteX12" fmla="*/ 1318502 w 3955506"/>
                  <a:gd name="connsiteY12" fmla="*/ 971228 h 971228"/>
                  <a:gd name="connsiteX13" fmla="*/ 619696 w 3955506"/>
                  <a:gd name="connsiteY13" fmla="*/ 971228 h 971228"/>
                  <a:gd name="connsiteX14" fmla="*/ 0 w 3955506"/>
                  <a:gd name="connsiteY14" fmla="*/ 971228 h 971228"/>
                  <a:gd name="connsiteX15" fmla="*/ 0 w 3955506"/>
                  <a:gd name="connsiteY15" fmla="*/ 514751 h 971228"/>
                  <a:gd name="connsiteX16" fmla="*/ 0 w 3955506"/>
                  <a:gd name="connsiteY16" fmla="*/ 0 h 97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55506" h="971228" fill="none" extrusionOk="0">
                    <a:moveTo>
                      <a:pt x="0" y="0"/>
                    </a:moveTo>
                    <a:cubicBezTo>
                      <a:pt x="282231" y="-438"/>
                      <a:pt x="553829" y="18783"/>
                      <a:pt x="738361" y="0"/>
                    </a:cubicBezTo>
                    <a:cubicBezTo>
                      <a:pt x="922893" y="-18783"/>
                      <a:pt x="1163065" y="15323"/>
                      <a:pt x="1358057" y="0"/>
                    </a:cubicBezTo>
                    <a:cubicBezTo>
                      <a:pt x="1553049" y="-15323"/>
                      <a:pt x="1727779" y="-4069"/>
                      <a:pt x="2056863" y="0"/>
                    </a:cubicBezTo>
                    <a:cubicBezTo>
                      <a:pt x="2385947" y="4069"/>
                      <a:pt x="2425424" y="-16990"/>
                      <a:pt x="2716114" y="0"/>
                    </a:cubicBezTo>
                    <a:cubicBezTo>
                      <a:pt x="3006804" y="16990"/>
                      <a:pt x="3003674" y="26126"/>
                      <a:pt x="3256700" y="0"/>
                    </a:cubicBezTo>
                    <a:cubicBezTo>
                      <a:pt x="3509726" y="-26126"/>
                      <a:pt x="3671565" y="-32223"/>
                      <a:pt x="3955506" y="0"/>
                    </a:cubicBezTo>
                    <a:cubicBezTo>
                      <a:pt x="3938838" y="119723"/>
                      <a:pt x="3943681" y="284994"/>
                      <a:pt x="3955506" y="456477"/>
                    </a:cubicBezTo>
                    <a:cubicBezTo>
                      <a:pt x="3967331" y="627960"/>
                      <a:pt x="3954537" y="764398"/>
                      <a:pt x="3955506" y="971228"/>
                    </a:cubicBezTo>
                    <a:cubicBezTo>
                      <a:pt x="3786674" y="941168"/>
                      <a:pt x="3439349" y="964488"/>
                      <a:pt x="3217145" y="971228"/>
                    </a:cubicBezTo>
                    <a:cubicBezTo>
                      <a:pt x="2994941" y="977968"/>
                      <a:pt x="2780732" y="961549"/>
                      <a:pt x="2637004" y="971228"/>
                    </a:cubicBezTo>
                    <a:cubicBezTo>
                      <a:pt x="2493276" y="980907"/>
                      <a:pt x="2177441" y="997286"/>
                      <a:pt x="1977753" y="971228"/>
                    </a:cubicBezTo>
                    <a:cubicBezTo>
                      <a:pt x="1778065" y="945170"/>
                      <a:pt x="1543484" y="972579"/>
                      <a:pt x="1318502" y="971228"/>
                    </a:cubicBezTo>
                    <a:cubicBezTo>
                      <a:pt x="1093520" y="969877"/>
                      <a:pt x="940994" y="976009"/>
                      <a:pt x="619696" y="971228"/>
                    </a:cubicBezTo>
                    <a:cubicBezTo>
                      <a:pt x="298398" y="966447"/>
                      <a:pt x="309189" y="970668"/>
                      <a:pt x="0" y="971228"/>
                    </a:cubicBezTo>
                    <a:cubicBezTo>
                      <a:pt x="713" y="770908"/>
                      <a:pt x="-847" y="676862"/>
                      <a:pt x="0" y="514751"/>
                    </a:cubicBezTo>
                    <a:cubicBezTo>
                      <a:pt x="847" y="352640"/>
                      <a:pt x="-16033" y="108410"/>
                      <a:pt x="0" y="0"/>
                    </a:cubicBezTo>
                    <a:close/>
                  </a:path>
                  <a:path w="3955506" h="971228" stroke="0" extrusionOk="0">
                    <a:moveTo>
                      <a:pt x="0" y="0"/>
                    </a:moveTo>
                    <a:cubicBezTo>
                      <a:pt x="147807" y="-13886"/>
                      <a:pt x="445333" y="-9325"/>
                      <a:pt x="580141" y="0"/>
                    </a:cubicBezTo>
                    <a:cubicBezTo>
                      <a:pt x="714949" y="9325"/>
                      <a:pt x="970568" y="22767"/>
                      <a:pt x="1239392" y="0"/>
                    </a:cubicBezTo>
                    <a:cubicBezTo>
                      <a:pt x="1508216" y="-22767"/>
                      <a:pt x="1641350" y="-19320"/>
                      <a:pt x="1779978" y="0"/>
                    </a:cubicBezTo>
                    <a:cubicBezTo>
                      <a:pt x="1918606" y="19320"/>
                      <a:pt x="2150544" y="-32248"/>
                      <a:pt x="2478784" y="0"/>
                    </a:cubicBezTo>
                    <a:cubicBezTo>
                      <a:pt x="2807024" y="32248"/>
                      <a:pt x="2900555" y="4479"/>
                      <a:pt x="3019370" y="0"/>
                    </a:cubicBezTo>
                    <a:cubicBezTo>
                      <a:pt x="3138185" y="-4479"/>
                      <a:pt x="3510630" y="-26811"/>
                      <a:pt x="3955506" y="0"/>
                    </a:cubicBezTo>
                    <a:cubicBezTo>
                      <a:pt x="3948784" y="228208"/>
                      <a:pt x="3967539" y="328683"/>
                      <a:pt x="3955506" y="505039"/>
                    </a:cubicBezTo>
                    <a:cubicBezTo>
                      <a:pt x="3943473" y="681395"/>
                      <a:pt x="3963954" y="839426"/>
                      <a:pt x="3955506" y="971228"/>
                    </a:cubicBezTo>
                    <a:cubicBezTo>
                      <a:pt x="3830744" y="991560"/>
                      <a:pt x="3566583" y="1000267"/>
                      <a:pt x="3335810" y="971228"/>
                    </a:cubicBezTo>
                    <a:cubicBezTo>
                      <a:pt x="3105037" y="942189"/>
                      <a:pt x="2845829" y="964283"/>
                      <a:pt x="2676559" y="971228"/>
                    </a:cubicBezTo>
                    <a:cubicBezTo>
                      <a:pt x="2507289" y="978173"/>
                      <a:pt x="2305377" y="946430"/>
                      <a:pt x="2135973" y="971228"/>
                    </a:cubicBezTo>
                    <a:cubicBezTo>
                      <a:pt x="1966569" y="996026"/>
                      <a:pt x="1663459" y="966173"/>
                      <a:pt x="1437167" y="971228"/>
                    </a:cubicBezTo>
                    <a:cubicBezTo>
                      <a:pt x="1210875" y="976283"/>
                      <a:pt x="1061449" y="964527"/>
                      <a:pt x="698806" y="971228"/>
                    </a:cubicBezTo>
                    <a:cubicBezTo>
                      <a:pt x="336163" y="977929"/>
                      <a:pt x="238558" y="944539"/>
                      <a:pt x="0" y="971228"/>
                    </a:cubicBezTo>
                    <a:cubicBezTo>
                      <a:pt x="-9446" y="746047"/>
                      <a:pt x="-17415" y="575692"/>
                      <a:pt x="0" y="475902"/>
                    </a:cubicBezTo>
                    <a:cubicBezTo>
                      <a:pt x="17415" y="376112"/>
                      <a:pt x="-21214" y="22371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=3.36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41E0-6DB1-B2BE-5479-93448999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883" y="313448"/>
                <a:ext cx="3955506" cy="971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3955506"/>
                          <a:gd name="connsiteY0" fmla="*/ 0 h 971228"/>
                          <a:gd name="connsiteX1" fmla="*/ 738361 w 3955506"/>
                          <a:gd name="connsiteY1" fmla="*/ 0 h 971228"/>
                          <a:gd name="connsiteX2" fmla="*/ 1358057 w 3955506"/>
                          <a:gd name="connsiteY2" fmla="*/ 0 h 971228"/>
                          <a:gd name="connsiteX3" fmla="*/ 2056863 w 3955506"/>
                          <a:gd name="connsiteY3" fmla="*/ 0 h 971228"/>
                          <a:gd name="connsiteX4" fmla="*/ 2716114 w 3955506"/>
                          <a:gd name="connsiteY4" fmla="*/ 0 h 971228"/>
                          <a:gd name="connsiteX5" fmla="*/ 3256700 w 3955506"/>
                          <a:gd name="connsiteY5" fmla="*/ 0 h 971228"/>
                          <a:gd name="connsiteX6" fmla="*/ 3955506 w 3955506"/>
                          <a:gd name="connsiteY6" fmla="*/ 0 h 971228"/>
                          <a:gd name="connsiteX7" fmla="*/ 3955506 w 3955506"/>
                          <a:gd name="connsiteY7" fmla="*/ 456477 h 971228"/>
                          <a:gd name="connsiteX8" fmla="*/ 3955506 w 3955506"/>
                          <a:gd name="connsiteY8" fmla="*/ 971228 h 971228"/>
                          <a:gd name="connsiteX9" fmla="*/ 3217145 w 3955506"/>
                          <a:gd name="connsiteY9" fmla="*/ 971228 h 971228"/>
                          <a:gd name="connsiteX10" fmla="*/ 2637004 w 3955506"/>
                          <a:gd name="connsiteY10" fmla="*/ 971228 h 971228"/>
                          <a:gd name="connsiteX11" fmla="*/ 1977753 w 3955506"/>
                          <a:gd name="connsiteY11" fmla="*/ 971228 h 971228"/>
                          <a:gd name="connsiteX12" fmla="*/ 1318502 w 3955506"/>
                          <a:gd name="connsiteY12" fmla="*/ 971228 h 971228"/>
                          <a:gd name="connsiteX13" fmla="*/ 619696 w 3955506"/>
                          <a:gd name="connsiteY13" fmla="*/ 971228 h 971228"/>
                          <a:gd name="connsiteX14" fmla="*/ 0 w 3955506"/>
                          <a:gd name="connsiteY14" fmla="*/ 971228 h 971228"/>
                          <a:gd name="connsiteX15" fmla="*/ 0 w 3955506"/>
                          <a:gd name="connsiteY15" fmla="*/ 514751 h 971228"/>
                          <a:gd name="connsiteX16" fmla="*/ 0 w 3955506"/>
                          <a:gd name="connsiteY16" fmla="*/ 0 h 9712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955506" h="971228" fill="none" extrusionOk="0">
                            <a:moveTo>
                              <a:pt x="0" y="0"/>
                            </a:moveTo>
                            <a:cubicBezTo>
                              <a:pt x="282231" y="-438"/>
                              <a:pt x="553829" y="18783"/>
                              <a:pt x="738361" y="0"/>
                            </a:cubicBezTo>
                            <a:cubicBezTo>
                              <a:pt x="922893" y="-18783"/>
                              <a:pt x="1163065" y="15323"/>
                              <a:pt x="1358057" y="0"/>
                            </a:cubicBezTo>
                            <a:cubicBezTo>
                              <a:pt x="1553049" y="-15323"/>
                              <a:pt x="1727779" y="-4069"/>
                              <a:pt x="2056863" y="0"/>
                            </a:cubicBezTo>
                            <a:cubicBezTo>
                              <a:pt x="2385947" y="4069"/>
                              <a:pt x="2425424" y="-16990"/>
                              <a:pt x="2716114" y="0"/>
                            </a:cubicBezTo>
                            <a:cubicBezTo>
                              <a:pt x="3006804" y="16990"/>
                              <a:pt x="3003674" y="26126"/>
                              <a:pt x="3256700" y="0"/>
                            </a:cubicBezTo>
                            <a:cubicBezTo>
                              <a:pt x="3509726" y="-26126"/>
                              <a:pt x="3671565" y="-32223"/>
                              <a:pt x="3955506" y="0"/>
                            </a:cubicBezTo>
                            <a:cubicBezTo>
                              <a:pt x="3938838" y="119723"/>
                              <a:pt x="3943681" y="284994"/>
                              <a:pt x="3955506" y="456477"/>
                            </a:cubicBezTo>
                            <a:cubicBezTo>
                              <a:pt x="3967331" y="627960"/>
                              <a:pt x="3954537" y="764398"/>
                              <a:pt x="3955506" y="971228"/>
                            </a:cubicBezTo>
                            <a:cubicBezTo>
                              <a:pt x="3786674" y="941168"/>
                              <a:pt x="3439349" y="964488"/>
                              <a:pt x="3217145" y="971228"/>
                            </a:cubicBezTo>
                            <a:cubicBezTo>
                              <a:pt x="2994941" y="977968"/>
                              <a:pt x="2780732" y="961549"/>
                              <a:pt x="2637004" y="971228"/>
                            </a:cubicBezTo>
                            <a:cubicBezTo>
                              <a:pt x="2493276" y="980907"/>
                              <a:pt x="2177441" y="997286"/>
                              <a:pt x="1977753" y="971228"/>
                            </a:cubicBezTo>
                            <a:cubicBezTo>
                              <a:pt x="1778065" y="945170"/>
                              <a:pt x="1543484" y="972579"/>
                              <a:pt x="1318502" y="971228"/>
                            </a:cubicBezTo>
                            <a:cubicBezTo>
                              <a:pt x="1093520" y="969877"/>
                              <a:pt x="940994" y="976009"/>
                              <a:pt x="619696" y="971228"/>
                            </a:cubicBezTo>
                            <a:cubicBezTo>
                              <a:pt x="298398" y="966447"/>
                              <a:pt x="309189" y="970668"/>
                              <a:pt x="0" y="971228"/>
                            </a:cubicBezTo>
                            <a:cubicBezTo>
                              <a:pt x="713" y="770908"/>
                              <a:pt x="-847" y="676862"/>
                              <a:pt x="0" y="514751"/>
                            </a:cubicBezTo>
                            <a:cubicBezTo>
                              <a:pt x="847" y="352640"/>
                              <a:pt x="-16033" y="108410"/>
                              <a:pt x="0" y="0"/>
                            </a:cubicBezTo>
                            <a:close/>
                          </a:path>
                          <a:path w="3955506" h="971228" stroke="0" extrusionOk="0">
                            <a:moveTo>
                              <a:pt x="0" y="0"/>
                            </a:moveTo>
                            <a:cubicBezTo>
                              <a:pt x="147807" y="-13886"/>
                              <a:pt x="445333" y="-9325"/>
                              <a:pt x="580141" y="0"/>
                            </a:cubicBezTo>
                            <a:cubicBezTo>
                              <a:pt x="714949" y="9325"/>
                              <a:pt x="970568" y="22767"/>
                              <a:pt x="1239392" y="0"/>
                            </a:cubicBezTo>
                            <a:cubicBezTo>
                              <a:pt x="1508216" y="-22767"/>
                              <a:pt x="1641350" y="-19320"/>
                              <a:pt x="1779978" y="0"/>
                            </a:cubicBezTo>
                            <a:cubicBezTo>
                              <a:pt x="1918606" y="19320"/>
                              <a:pt x="2150544" y="-32248"/>
                              <a:pt x="2478784" y="0"/>
                            </a:cubicBezTo>
                            <a:cubicBezTo>
                              <a:pt x="2807024" y="32248"/>
                              <a:pt x="2900555" y="4479"/>
                              <a:pt x="3019370" y="0"/>
                            </a:cubicBezTo>
                            <a:cubicBezTo>
                              <a:pt x="3138185" y="-4479"/>
                              <a:pt x="3510630" y="-26811"/>
                              <a:pt x="3955506" y="0"/>
                            </a:cubicBezTo>
                            <a:cubicBezTo>
                              <a:pt x="3948784" y="228208"/>
                              <a:pt x="3967539" y="328683"/>
                              <a:pt x="3955506" y="505039"/>
                            </a:cubicBezTo>
                            <a:cubicBezTo>
                              <a:pt x="3943473" y="681395"/>
                              <a:pt x="3963954" y="839426"/>
                              <a:pt x="3955506" y="971228"/>
                            </a:cubicBezTo>
                            <a:cubicBezTo>
                              <a:pt x="3830744" y="991560"/>
                              <a:pt x="3566583" y="1000267"/>
                              <a:pt x="3335810" y="971228"/>
                            </a:cubicBezTo>
                            <a:cubicBezTo>
                              <a:pt x="3105037" y="942189"/>
                              <a:pt x="2845829" y="964283"/>
                              <a:pt x="2676559" y="971228"/>
                            </a:cubicBezTo>
                            <a:cubicBezTo>
                              <a:pt x="2507289" y="978173"/>
                              <a:pt x="2305377" y="946430"/>
                              <a:pt x="2135973" y="971228"/>
                            </a:cubicBezTo>
                            <a:cubicBezTo>
                              <a:pt x="1966569" y="996026"/>
                              <a:pt x="1663459" y="966173"/>
                              <a:pt x="1437167" y="971228"/>
                            </a:cubicBezTo>
                            <a:cubicBezTo>
                              <a:pt x="1210875" y="976283"/>
                              <a:pt x="1061449" y="964527"/>
                              <a:pt x="698806" y="971228"/>
                            </a:cubicBezTo>
                            <a:cubicBezTo>
                              <a:pt x="336163" y="977929"/>
                              <a:pt x="238558" y="944539"/>
                              <a:pt x="0" y="971228"/>
                            </a:cubicBezTo>
                            <a:cubicBezTo>
                              <a:pt x="-9446" y="746047"/>
                              <a:pt x="-17415" y="575692"/>
                              <a:pt x="0" y="475902"/>
                            </a:cubicBezTo>
                            <a:cubicBezTo>
                              <a:pt x="17415" y="376112"/>
                              <a:pt x="-21214" y="22371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0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</p:txBody>
      </p:sp>
    </p:spTree>
    <p:extLst>
      <p:ext uri="{BB962C8B-B14F-4D97-AF65-F5344CB8AC3E}">
        <p14:creationId xmlns:p14="http://schemas.microsoft.com/office/powerpoint/2010/main" val="35259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For example, Record the examination results of two students</a:t>
            </a:r>
          </a:p>
          <a:p>
            <a:endParaRPr lang="en-US" sz="3200" dirty="0"/>
          </a:p>
          <a:p>
            <a:r>
              <a:rPr lang="en-US" sz="3200" dirty="0"/>
              <a:t>Student A: 50, 49, 51, 50</a:t>
            </a:r>
          </a:p>
          <a:p>
            <a:endParaRPr lang="en-US" sz="3200" dirty="0"/>
          </a:p>
          <a:p>
            <a:r>
              <a:rPr lang="en-US" sz="3200" dirty="0"/>
              <a:t>Student B: 100, 100, 0, 0</a:t>
            </a:r>
          </a:p>
          <a:p>
            <a:endParaRPr lang="en-US" sz="272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52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</a:t>
            </a:r>
            <a:r>
              <a:rPr lang="en-US" sz="3200" dirty="0">
                <a:highlight>
                  <a:srgbClr val="FFFF00"/>
                </a:highlight>
              </a:rPr>
              <a:t>two or more data sets</a:t>
            </a:r>
            <a:r>
              <a:rPr lang="en-US" sz="3200" dirty="0"/>
              <a:t>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249054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5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Relative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compare the variation of two or more data sets having different or same units</a:t>
            </a:r>
          </a:p>
          <a:p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E3C045-EF86-1D23-4CAF-3209A2765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814155"/>
              </p:ext>
            </p:extLst>
          </p:nvPr>
        </p:nvGraphicFramePr>
        <p:xfrm>
          <a:off x="4027338" y="3326882"/>
          <a:ext cx="6574971" cy="451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251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It is a ratio</a:t>
            </a:r>
          </a:p>
          <a:p>
            <a:endParaRPr lang="en-US" sz="3200" dirty="0"/>
          </a:p>
          <a:p>
            <a:r>
              <a:rPr lang="en-US" sz="3200" dirty="0"/>
              <a:t>Between standard deviation (SD) and mean</a:t>
            </a:r>
          </a:p>
          <a:p>
            <a:endParaRPr lang="en-US" sz="3200" dirty="0"/>
          </a:p>
          <a:p>
            <a:r>
              <a:rPr lang="en-US" sz="3200" dirty="0"/>
              <a:t>Expressed as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/>
              <p:nvPr/>
            </p:nvSpPr>
            <p:spPr>
              <a:xfrm>
                <a:off x="3247054" y="5791196"/>
                <a:ext cx="7680179" cy="1133067"/>
              </a:xfrm>
              <a:custGeom>
                <a:avLst/>
                <a:gdLst>
                  <a:gd name="connsiteX0" fmla="*/ 0 w 7680179"/>
                  <a:gd name="connsiteY0" fmla="*/ 0 h 1133067"/>
                  <a:gd name="connsiteX1" fmla="*/ 775000 w 7680179"/>
                  <a:gd name="connsiteY1" fmla="*/ 0 h 1133067"/>
                  <a:gd name="connsiteX2" fmla="*/ 1319594 w 7680179"/>
                  <a:gd name="connsiteY2" fmla="*/ 0 h 1133067"/>
                  <a:gd name="connsiteX3" fmla="*/ 2171396 w 7680179"/>
                  <a:gd name="connsiteY3" fmla="*/ 0 h 1133067"/>
                  <a:gd name="connsiteX4" fmla="*/ 2639189 w 7680179"/>
                  <a:gd name="connsiteY4" fmla="*/ 0 h 1133067"/>
                  <a:gd name="connsiteX5" fmla="*/ 3414189 w 7680179"/>
                  <a:gd name="connsiteY5" fmla="*/ 0 h 1133067"/>
                  <a:gd name="connsiteX6" fmla="*/ 3881981 w 7680179"/>
                  <a:gd name="connsiteY6" fmla="*/ 0 h 1133067"/>
                  <a:gd name="connsiteX7" fmla="*/ 4349774 w 7680179"/>
                  <a:gd name="connsiteY7" fmla="*/ 0 h 1133067"/>
                  <a:gd name="connsiteX8" fmla="*/ 5124774 w 7680179"/>
                  <a:gd name="connsiteY8" fmla="*/ 0 h 1133067"/>
                  <a:gd name="connsiteX9" fmla="*/ 5669368 w 7680179"/>
                  <a:gd name="connsiteY9" fmla="*/ 0 h 1133067"/>
                  <a:gd name="connsiteX10" fmla="*/ 6521170 w 7680179"/>
                  <a:gd name="connsiteY10" fmla="*/ 0 h 1133067"/>
                  <a:gd name="connsiteX11" fmla="*/ 7680179 w 7680179"/>
                  <a:gd name="connsiteY11" fmla="*/ 0 h 1133067"/>
                  <a:gd name="connsiteX12" fmla="*/ 7680179 w 7680179"/>
                  <a:gd name="connsiteY12" fmla="*/ 589195 h 1133067"/>
                  <a:gd name="connsiteX13" fmla="*/ 7680179 w 7680179"/>
                  <a:gd name="connsiteY13" fmla="*/ 1133067 h 1133067"/>
                  <a:gd name="connsiteX14" fmla="*/ 6905179 w 7680179"/>
                  <a:gd name="connsiteY14" fmla="*/ 1133067 h 1133067"/>
                  <a:gd name="connsiteX15" fmla="*/ 6437386 w 7680179"/>
                  <a:gd name="connsiteY15" fmla="*/ 1133067 h 1133067"/>
                  <a:gd name="connsiteX16" fmla="*/ 5815990 w 7680179"/>
                  <a:gd name="connsiteY16" fmla="*/ 1133067 h 1133067"/>
                  <a:gd name="connsiteX17" fmla="*/ 5194594 w 7680179"/>
                  <a:gd name="connsiteY17" fmla="*/ 1133067 h 1133067"/>
                  <a:gd name="connsiteX18" fmla="*/ 4496396 w 7680179"/>
                  <a:gd name="connsiteY18" fmla="*/ 1133067 h 1133067"/>
                  <a:gd name="connsiteX19" fmla="*/ 3951801 w 7680179"/>
                  <a:gd name="connsiteY19" fmla="*/ 1133067 h 1133067"/>
                  <a:gd name="connsiteX20" fmla="*/ 3253603 w 7680179"/>
                  <a:gd name="connsiteY20" fmla="*/ 1133067 h 1133067"/>
                  <a:gd name="connsiteX21" fmla="*/ 2478603 w 7680179"/>
                  <a:gd name="connsiteY21" fmla="*/ 1133067 h 1133067"/>
                  <a:gd name="connsiteX22" fmla="*/ 1626802 w 7680179"/>
                  <a:gd name="connsiteY22" fmla="*/ 1133067 h 1133067"/>
                  <a:gd name="connsiteX23" fmla="*/ 851802 w 7680179"/>
                  <a:gd name="connsiteY23" fmla="*/ 1133067 h 1133067"/>
                  <a:gd name="connsiteX24" fmla="*/ 0 w 7680179"/>
                  <a:gd name="connsiteY24" fmla="*/ 1133067 h 1133067"/>
                  <a:gd name="connsiteX25" fmla="*/ 0 w 7680179"/>
                  <a:gd name="connsiteY25" fmla="*/ 600526 h 1133067"/>
                  <a:gd name="connsiteX26" fmla="*/ 0 w 7680179"/>
                  <a:gd name="connsiteY26" fmla="*/ 0 h 1133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680179" h="1133067" fill="none" extrusionOk="0">
                    <a:moveTo>
                      <a:pt x="0" y="0"/>
                    </a:moveTo>
                    <a:cubicBezTo>
                      <a:pt x="331542" y="30825"/>
                      <a:pt x="513822" y="-32643"/>
                      <a:pt x="775000" y="0"/>
                    </a:cubicBezTo>
                    <a:cubicBezTo>
                      <a:pt x="1036178" y="32643"/>
                      <a:pt x="1087396" y="12387"/>
                      <a:pt x="1319594" y="0"/>
                    </a:cubicBezTo>
                    <a:cubicBezTo>
                      <a:pt x="1551792" y="-12387"/>
                      <a:pt x="1962430" y="-25711"/>
                      <a:pt x="2171396" y="0"/>
                    </a:cubicBezTo>
                    <a:cubicBezTo>
                      <a:pt x="2380362" y="25711"/>
                      <a:pt x="2427641" y="-3060"/>
                      <a:pt x="2639189" y="0"/>
                    </a:cubicBezTo>
                    <a:cubicBezTo>
                      <a:pt x="2850737" y="3060"/>
                      <a:pt x="3069897" y="-1029"/>
                      <a:pt x="3414189" y="0"/>
                    </a:cubicBezTo>
                    <a:cubicBezTo>
                      <a:pt x="3758481" y="1029"/>
                      <a:pt x="3765032" y="-19268"/>
                      <a:pt x="3881981" y="0"/>
                    </a:cubicBezTo>
                    <a:cubicBezTo>
                      <a:pt x="3998930" y="19268"/>
                      <a:pt x="4245879" y="-7978"/>
                      <a:pt x="4349774" y="0"/>
                    </a:cubicBezTo>
                    <a:cubicBezTo>
                      <a:pt x="4453669" y="7978"/>
                      <a:pt x="4806762" y="33519"/>
                      <a:pt x="5124774" y="0"/>
                    </a:cubicBezTo>
                    <a:cubicBezTo>
                      <a:pt x="5442786" y="-33519"/>
                      <a:pt x="5518165" y="16507"/>
                      <a:pt x="5669368" y="0"/>
                    </a:cubicBezTo>
                    <a:cubicBezTo>
                      <a:pt x="5820571" y="-16507"/>
                      <a:pt x="6223777" y="-16941"/>
                      <a:pt x="6521170" y="0"/>
                    </a:cubicBezTo>
                    <a:cubicBezTo>
                      <a:pt x="6818563" y="16941"/>
                      <a:pt x="7252202" y="28168"/>
                      <a:pt x="7680179" y="0"/>
                    </a:cubicBezTo>
                    <a:cubicBezTo>
                      <a:pt x="7703827" y="225191"/>
                      <a:pt x="7663051" y="324265"/>
                      <a:pt x="7680179" y="589195"/>
                    </a:cubicBezTo>
                    <a:cubicBezTo>
                      <a:pt x="7697307" y="854126"/>
                      <a:pt x="7665416" y="891947"/>
                      <a:pt x="7680179" y="1133067"/>
                    </a:cubicBezTo>
                    <a:cubicBezTo>
                      <a:pt x="7461478" y="1168944"/>
                      <a:pt x="7193517" y="1103484"/>
                      <a:pt x="6905179" y="1133067"/>
                    </a:cubicBezTo>
                    <a:cubicBezTo>
                      <a:pt x="6616841" y="1162650"/>
                      <a:pt x="6629800" y="1114263"/>
                      <a:pt x="6437386" y="1133067"/>
                    </a:cubicBezTo>
                    <a:cubicBezTo>
                      <a:pt x="6244972" y="1151871"/>
                      <a:pt x="5971816" y="1144920"/>
                      <a:pt x="5815990" y="1133067"/>
                    </a:cubicBezTo>
                    <a:cubicBezTo>
                      <a:pt x="5660164" y="1121214"/>
                      <a:pt x="5481927" y="1128870"/>
                      <a:pt x="5194594" y="1133067"/>
                    </a:cubicBezTo>
                    <a:cubicBezTo>
                      <a:pt x="4907261" y="1137264"/>
                      <a:pt x="4830542" y="1156610"/>
                      <a:pt x="4496396" y="1133067"/>
                    </a:cubicBezTo>
                    <a:cubicBezTo>
                      <a:pt x="4162250" y="1109524"/>
                      <a:pt x="4062595" y="1156552"/>
                      <a:pt x="3951801" y="1133067"/>
                    </a:cubicBezTo>
                    <a:cubicBezTo>
                      <a:pt x="3841008" y="1109582"/>
                      <a:pt x="3599871" y="1118296"/>
                      <a:pt x="3253603" y="1133067"/>
                    </a:cubicBezTo>
                    <a:cubicBezTo>
                      <a:pt x="2907335" y="1147838"/>
                      <a:pt x="2665256" y="1097081"/>
                      <a:pt x="2478603" y="1133067"/>
                    </a:cubicBezTo>
                    <a:cubicBezTo>
                      <a:pt x="2291950" y="1169053"/>
                      <a:pt x="1799633" y="1167538"/>
                      <a:pt x="1626802" y="1133067"/>
                    </a:cubicBezTo>
                    <a:cubicBezTo>
                      <a:pt x="1453971" y="1098596"/>
                      <a:pt x="1074761" y="1152326"/>
                      <a:pt x="851802" y="1133067"/>
                    </a:cubicBezTo>
                    <a:cubicBezTo>
                      <a:pt x="628843" y="1113808"/>
                      <a:pt x="271141" y="1146285"/>
                      <a:pt x="0" y="1133067"/>
                    </a:cubicBezTo>
                    <a:cubicBezTo>
                      <a:pt x="20450" y="901509"/>
                      <a:pt x="22759" y="788190"/>
                      <a:pt x="0" y="600526"/>
                    </a:cubicBezTo>
                    <a:cubicBezTo>
                      <a:pt x="-22759" y="412862"/>
                      <a:pt x="25550" y="257948"/>
                      <a:pt x="0" y="0"/>
                    </a:cubicBezTo>
                    <a:close/>
                  </a:path>
                  <a:path w="7680179" h="1133067" stroke="0" extrusionOk="0">
                    <a:moveTo>
                      <a:pt x="0" y="0"/>
                    </a:moveTo>
                    <a:cubicBezTo>
                      <a:pt x="243887" y="33418"/>
                      <a:pt x="529226" y="42215"/>
                      <a:pt x="851802" y="0"/>
                    </a:cubicBezTo>
                    <a:cubicBezTo>
                      <a:pt x="1174378" y="-42215"/>
                      <a:pt x="1215814" y="-10715"/>
                      <a:pt x="1550000" y="0"/>
                    </a:cubicBezTo>
                    <a:cubicBezTo>
                      <a:pt x="1884186" y="10715"/>
                      <a:pt x="2042782" y="-22484"/>
                      <a:pt x="2325000" y="0"/>
                    </a:cubicBezTo>
                    <a:cubicBezTo>
                      <a:pt x="2607218" y="22484"/>
                      <a:pt x="2729077" y="-6394"/>
                      <a:pt x="2869594" y="0"/>
                    </a:cubicBezTo>
                    <a:cubicBezTo>
                      <a:pt x="3010111" y="6394"/>
                      <a:pt x="3340203" y="-31761"/>
                      <a:pt x="3567792" y="0"/>
                    </a:cubicBezTo>
                    <a:cubicBezTo>
                      <a:pt x="3795381" y="31761"/>
                      <a:pt x="4011753" y="-12866"/>
                      <a:pt x="4342792" y="0"/>
                    </a:cubicBezTo>
                    <a:cubicBezTo>
                      <a:pt x="4673831" y="12866"/>
                      <a:pt x="4655183" y="23840"/>
                      <a:pt x="4964188" y="0"/>
                    </a:cubicBezTo>
                    <a:cubicBezTo>
                      <a:pt x="5273193" y="-23840"/>
                      <a:pt x="5361472" y="-10061"/>
                      <a:pt x="5585585" y="0"/>
                    </a:cubicBezTo>
                    <a:cubicBezTo>
                      <a:pt x="5809698" y="10061"/>
                      <a:pt x="5972110" y="-26749"/>
                      <a:pt x="6283783" y="0"/>
                    </a:cubicBezTo>
                    <a:cubicBezTo>
                      <a:pt x="6595456" y="26749"/>
                      <a:pt x="6633006" y="30190"/>
                      <a:pt x="6905179" y="0"/>
                    </a:cubicBezTo>
                    <a:cubicBezTo>
                      <a:pt x="7177352" y="-30190"/>
                      <a:pt x="7401141" y="-35941"/>
                      <a:pt x="7680179" y="0"/>
                    </a:cubicBezTo>
                    <a:cubicBezTo>
                      <a:pt x="7667856" y="122606"/>
                      <a:pt x="7657855" y="272387"/>
                      <a:pt x="7680179" y="543872"/>
                    </a:cubicBezTo>
                    <a:cubicBezTo>
                      <a:pt x="7702503" y="815357"/>
                      <a:pt x="7684869" y="935321"/>
                      <a:pt x="7680179" y="1133067"/>
                    </a:cubicBezTo>
                    <a:cubicBezTo>
                      <a:pt x="7400239" y="1145347"/>
                      <a:pt x="7122348" y="1137998"/>
                      <a:pt x="6981981" y="1133067"/>
                    </a:cubicBezTo>
                    <a:cubicBezTo>
                      <a:pt x="6841614" y="1128136"/>
                      <a:pt x="6453584" y="1166339"/>
                      <a:pt x="6206981" y="1133067"/>
                    </a:cubicBezTo>
                    <a:cubicBezTo>
                      <a:pt x="5960378" y="1099795"/>
                      <a:pt x="5714055" y="1107062"/>
                      <a:pt x="5431981" y="1133067"/>
                    </a:cubicBezTo>
                    <a:cubicBezTo>
                      <a:pt x="5149907" y="1159072"/>
                      <a:pt x="5072801" y="1167615"/>
                      <a:pt x="4733783" y="1133067"/>
                    </a:cubicBezTo>
                    <a:cubicBezTo>
                      <a:pt x="4394765" y="1098519"/>
                      <a:pt x="4283902" y="1158678"/>
                      <a:pt x="4112387" y="1133067"/>
                    </a:cubicBezTo>
                    <a:cubicBezTo>
                      <a:pt x="3940872" y="1107456"/>
                      <a:pt x="3698094" y="1118194"/>
                      <a:pt x="3567792" y="1133067"/>
                    </a:cubicBezTo>
                    <a:cubicBezTo>
                      <a:pt x="3437491" y="1147940"/>
                      <a:pt x="3207447" y="1146192"/>
                      <a:pt x="3100000" y="1133067"/>
                    </a:cubicBezTo>
                    <a:cubicBezTo>
                      <a:pt x="2992553" y="1119942"/>
                      <a:pt x="2593864" y="1122065"/>
                      <a:pt x="2325000" y="1133067"/>
                    </a:cubicBezTo>
                    <a:cubicBezTo>
                      <a:pt x="2056136" y="1144069"/>
                      <a:pt x="1820568" y="1101962"/>
                      <a:pt x="1626802" y="1133067"/>
                    </a:cubicBezTo>
                    <a:cubicBezTo>
                      <a:pt x="1433036" y="1164172"/>
                      <a:pt x="1053402" y="1174449"/>
                      <a:pt x="775000" y="1133067"/>
                    </a:cubicBezTo>
                    <a:cubicBezTo>
                      <a:pt x="496598" y="1091685"/>
                      <a:pt x="197387" y="1153899"/>
                      <a:pt x="0" y="1133067"/>
                    </a:cubicBezTo>
                    <a:cubicBezTo>
                      <a:pt x="16295" y="900510"/>
                      <a:pt x="-11702" y="822312"/>
                      <a:pt x="0" y="589195"/>
                    </a:cubicBezTo>
                    <a:cubicBezTo>
                      <a:pt x="11702" y="356078"/>
                      <a:pt x="-13235" y="28644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General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E0E6C4-757B-D5F4-E6EC-80C92C1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4" y="5791196"/>
                <a:ext cx="7680179" cy="1133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78551892">
                      <a:custGeom>
                        <a:avLst/>
                        <a:gdLst>
                          <a:gd name="connsiteX0" fmla="*/ 0 w 7680179"/>
                          <a:gd name="connsiteY0" fmla="*/ 0 h 1133067"/>
                          <a:gd name="connsiteX1" fmla="*/ 775000 w 7680179"/>
                          <a:gd name="connsiteY1" fmla="*/ 0 h 1133067"/>
                          <a:gd name="connsiteX2" fmla="*/ 1319594 w 7680179"/>
                          <a:gd name="connsiteY2" fmla="*/ 0 h 1133067"/>
                          <a:gd name="connsiteX3" fmla="*/ 2171396 w 7680179"/>
                          <a:gd name="connsiteY3" fmla="*/ 0 h 1133067"/>
                          <a:gd name="connsiteX4" fmla="*/ 2639189 w 7680179"/>
                          <a:gd name="connsiteY4" fmla="*/ 0 h 1133067"/>
                          <a:gd name="connsiteX5" fmla="*/ 3414189 w 7680179"/>
                          <a:gd name="connsiteY5" fmla="*/ 0 h 1133067"/>
                          <a:gd name="connsiteX6" fmla="*/ 3881981 w 7680179"/>
                          <a:gd name="connsiteY6" fmla="*/ 0 h 1133067"/>
                          <a:gd name="connsiteX7" fmla="*/ 4349774 w 7680179"/>
                          <a:gd name="connsiteY7" fmla="*/ 0 h 1133067"/>
                          <a:gd name="connsiteX8" fmla="*/ 5124774 w 7680179"/>
                          <a:gd name="connsiteY8" fmla="*/ 0 h 1133067"/>
                          <a:gd name="connsiteX9" fmla="*/ 5669368 w 7680179"/>
                          <a:gd name="connsiteY9" fmla="*/ 0 h 1133067"/>
                          <a:gd name="connsiteX10" fmla="*/ 6521170 w 7680179"/>
                          <a:gd name="connsiteY10" fmla="*/ 0 h 1133067"/>
                          <a:gd name="connsiteX11" fmla="*/ 7680179 w 7680179"/>
                          <a:gd name="connsiteY11" fmla="*/ 0 h 1133067"/>
                          <a:gd name="connsiteX12" fmla="*/ 7680179 w 7680179"/>
                          <a:gd name="connsiteY12" fmla="*/ 589195 h 1133067"/>
                          <a:gd name="connsiteX13" fmla="*/ 7680179 w 7680179"/>
                          <a:gd name="connsiteY13" fmla="*/ 1133067 h 1133067"/>
                          <a:gd name="connsiteX14" fmla="*/ 6905179 w 7680179"/>
                          <a:gd name="connsiteY14" fmla="*/ 1133067 h 1133067"/>
                          <a:gd name="connsiteX15" fmla="*/ 6437386 w 7680179"/>
                          <a:gd name="connsiteY15" fmla="*/ 1133067 h 1133067"/>
                          <a:gd name="connsiteX16" fmla="*/ 5815990 w 7680179"/>
                          <a:gd name="connsiteY16" fmla="*/ 1133067 h 1133067"/>
                          <a:gd name="connsiteX17" fmla="*/ 5194594 w 7680179"/>
                          <a:gd name="connsiteY17" fmla="*/ 1133067 h 1133067"/>
                          <a:gd name="connsiteX18" fmla="*/ 4496396 w 7680179"/>
                          <a:gd name="connsiteY18" fmla="*/ 1133067 h 1133067"/>
                          <a:gd name="connsiteX19" fmla="*/ 3951801 w 7680179"/>
                          <a:gd name="connsiteY19" fmla="*/ 1133067 h 1133067"/>
                          <a:gd name="connsiteX20" fmla="*/ 3253603 w 7680179"/>
                          <a:gd name="connsiteY20" fmla="*/ 1133067 h 1133067"/>
                          <a:gd name="connsiteX21" fmla="*/ 2478603 w 7680179"/>
                          <a:gd name="connsiteY21" fmla="*/ 1133067 h 1133067"/>
                          <a:gd name="connsiteX22" fmla="*/ 1626802 w 7680179"/>
                          <a:gd name="connsiteY22" fmla="*/ 1133067 h 1133067"/>
                          <a:gd name="connsiteX23" fmla="*/ 851802 w 7680179"/>
                          <a:gd name="connsiteY23" fmla="*/ 1133067 h 1133067"/>
                          <a:gd name="connsiteX24" fmla="*/ 0 w 7680179"/>
                          <a:gd name="connsiteY24" fmla="*/ 1133067 h 1133067"/>
                          <a:gd name="connsiteX25" fmla="*/ 0 w 7680179"/>
                          <a:gd name="connsiteY25" fmla="*/ 600526 h 1133067"/>
                          <a:gd name="connsiteX26" fmla="*/ 0 w 7680179"/>
                          <a:gd name="connsiteY26" fmla="*/ 0 h 11330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7680179" h="1133067" fill="none" extrusionOk="0">
                            <a:moveTo>
                              <a:pt x="0" y="0"/>
                            </a:moveTo>
                            <a:cubicBezTo>
                              <a:pt x="331542" y="30825"/>
                              <a:pt x="513822" y="-32643"/>
                              <a:pt x="775000" y="0"/>
                            </a:cubicBezTo>
                            <a:cubicBezTo>
                              <a:pt x="1036178" y="32643"/>
                              <a:pt x="1087396" y="12387"/>
                              <a:pt x="1319594" y="0"/>
                            </a:cubicBezTo>
                            <a:cubicBezTo>
                              <a:pt x="1551792" y="-12387"/>
                              <a:pt x="1962430" y="-25711"/>
                              <a:pt x="2171396" y="0"/>
                            </a:cubicBezTo>
                            <a:cubicBezTo>
                              <a:pt x="2380362" y="25711"/>
                              <a:pt x="2427641" y="-3060"/>
                              <a:pt x="2639189" y="0"/>
                            </a:cubicBezTo>
                            <a:cubicBezTo>
                              <a:pt x="2850737" y="3060"/>
                              <a:pt x="3069897" y="-1029"/>
                              <a:pt x="3414189" y="0"/>
                            </a:cubicBezTo>
                            <a:cubicBezTo>
                              <a:pt x="3758481" y="1029"/>
                              <a:pt x="3765032" y="-19268"/>
                              <a:pt x="3881981" y="0"/>
                            </a:cubicBezTo>
                            <a:cubicBezTo>
                              <a:pt x="3998930" y="19268"/>
                              <a:pt x="4245879" y="-7978"/>
                              <a:pt x="4349774" y="0"/>
                            </a:cubicBezTo>
                            <a:cubicBezTo>
                              <a:pt x="4453669" y="7978"/>
                              <a:pt x="4806762" y="33519"/>
                              <a:pt x="5124774" y="0"/>
                            </a:cubicBezTo>
                            <a:cubicBezTo>
                              <a:pt x="5442786" y="-33519"/>
                              <a:pt x="5518165" y="16507"/>
                              <a:pt x="5669368" y="0"/>
                            </a:cubicBezTo>
                            <a:cubicBezTo>
                              <a:pt x="5820571" y="-16507"/>
                              <a:pt x="6223777" y="-16941"/>
                              <a:pt x="6521170" y="0"/>
                            </a:cubicBezTo>
                            <a:cubicBezTo>
                              <a:pt x="6818563" y="16941"/>
                              <a:pt x="7252202" y="28168"/>
                              <a:pt x="7680179" y="0"/>
                            </a:cubicBezTo>
                            <a:cubicBezTo>
                              <a:pt x="7703827" y="225191"/>
                              <a:pt x="7663051" y="324265"/>
                              <a:pt x="7680179" y="589195"/>
                            </a:cubicBezTo>
                            <a:cubicBezTo>
                              <a:pt x="7697307" y="854126"/>
                              <a:pt x="7665416" y="891947"/>
                              <a:pt x="7680179" y="1133067"/>
                            </a:cubicBezTo>
                            <a:cubicBezTo>
                              <a:pt x="7461478" y="1168944"/>
                              <a:pt x="7193517" y="1103484"/>
                              <a:pt x="6905179" y="1133067"/>
                            </a:cubicBezTo>
                            <a:cubicBezTo>
                              <a:pt x="6616841" y="1162650"/>
                              <a:pt x="6629800" y="1114263"/>
                              <a:pt x="6437386" y="1133067"/>
                            </a:cubicBezTo>
                            <a:cubicBezTo>
                              <a:pt x="6244972" y="1151871"/>
                              <a:pt x="5971816" y="1144920"/>
                              <a:pt x="5815990" y="1133067"/>
                            </a:cubicBezTo>
                            <a:cubicBezTo>
                              <a:pt x="5660164" y="1121214"/>
                              <a:pt x="5481927" y="1128870"/>
                              <a:pt x="5194594" y="1133067"/>
                            </a:cubicBezTo>
                            <a:cubicBezTo>
                              <a:pt x="4907261" y="1137264"/>
                              <a:pt x="4830542" y="1156610"/>
                              <a:pt x="4496396" y="1133067"/>
                            </a:cubicBezTo>
                            <a:cubicBezTo>
                              <a:pt x="4162250" y="1109524"/>
                              <a:pt x="4062595" y="1156552"/>
                              <a:pt x="3951801" y="1133067"/>
                            </a:cubicBezTo>
                            <a:cubicBezTo>
                              <a:pt x="3841008" y="1109582"/>
                              <a:pt x="3599871" y="1118296"/>
                              <a:pt x="3253603" y="1133067"/>
                            </a:cubicBezTo>
                            <a:cubicBezTo>
                              <a:pt x="2907335" y="1147838"/>
                              <a:pt x="2665256" y="1097081"/>
                              <a:pt x="2478603" y="1133067"/>
                            </a:cubicBezTo>
                            <a:cubicBezTo>
                              <a:pt x="2291950" y="1169053"/>
                              <a:pt x="1799633" y="1167538"/>
                              <a:pt x="1626802" y="1133067"/>
                            </a:cubicBezTo>
                            <a:cubicBezTo>
                              <a:pt x="1453971" y="1098596"/>
                              <a:pt x="1074761" y="1152326"/>
                              <a:pt x="851802" y="1133067"/>
                            </a:cubicBezTo>
                            <a:cubicBezTo>
                              <a:pt x="628843" y="1113808"/>
                              <a:pt x="271141" y="1146285"/>
                              <a:pt x="0" y="1133067"/>
                            </a:cubicBezTo>
                            <a:cubicBezTo>
                              <a:pt x="20450" y="901509"/>
                              <a:pt x="22759" y="788190"/>
                              <a:pt x="0" y="600526"/>
                            </a:cubicBezTo>
                            <a:cubicBezTo>
                              <a:pt x="-22759" y="412862"/>
                              <a:pt x="25550" y="257948"/>
                              <a:pt x="0" y="0"/>
                            </a:cubicBezTo>
                            <a:close/>
                          </a:path>
                          <a:path w="7680179" h="1133067" stroke="0" extrusionOk="0">
                            <a:moveTo>
                              <a:pt x="0" y="0"/>
                            </a:moveTo>
                            <a:cubicBezTo>
                              <a:pt x="243887" y="33418"/>
                              <a:pt x="529226" y="42215"/>
                              <a:pt x="851802" y="0"/>
                            </a:cubicBezTo>
                            <a:cubicBezTo>
                              <a:pt x="1174378" y="-42215"/>
                              <a:pt x="1215814" y="-10715"/>
                              <a:pt x="1550000" y="0"/>
                            </a:cubicBezTo>
                            <a:cubicBezTo>
                              <a:pt x="1884186" y="10715"/>
                              <a:pt x="2042782" y="-22484"/>
                              <a:pt x="2325000" y="0"/>
                            </a:cubicBezTo>
                            <a:cubicBezTo>
                              <a:pt x="2607218" y="22484"/>
                              <a:pt x="2729077" y="-6394"/>
                              <a:pt x="2869594" y="0"/>
                            </a:cubicBezTo>
                            <a:cubicBezTo>
                              <a:pt x="3010111" y="6394"/>
                              <a:pt x="3340203" y="-31761"/>
                              <a:pt x="3567792" y="0"/>
                            </a:cubicBezTo>
                            <a:cubicBezTo>
                              <a:pt x="3795381" y="31761"/>
                              <a:pt x="4011753" y="-12866"/>
                              <a:pt x="4342792" y="0"/>
                            </a:cubicBezTo>
                            <a:cubicBezTo>
                              <a:pt x="4673831" y="12866"/>
                              <a:pt x="4655183" y="23840"/>
                              <a:pt x="4964188" y="0"/>
                            </a:cubicBezTo>
                            <a:cubicBezTo>
                              <a:pt x="5273193" y="-23840"/>
                              <a:pt x="5361472" y="-10061"/>
                              <a:pt x="5585585" y="0"/>
                            </a:cubicBezTo>
                            <a:cubicBezTo>
                              <a:pt x="5809698" y="10061"/>
                              <a:pt x="5972110" y="-26749"/>
                              <a:pt x="6283783" y="0"/>
                            </a:cubicBezTo>
                            <a:cubicBezTo>
                              <a:pt x="6595456" y="26749"/>
                              <a:pt x="6633006" y="30190"/>
                              <a:pt x="6905179" y="0"/>
                            </a:cubicBezTo>
                            <a:cubicBezTo>
                              <a:pt x="7177352" y="-30190"/>
                              <a:pt x="7401141" y="-35941"/>
                              <a:pt x="7680179" y="0"/>
                            </a:cubicBezTo>
                            <a:cubicBezTo>
                              <a:pt x="7667856" y="122606"/>
                              <a:pt x="7657855" y="272387"/>
                              <a:pt x="7680179" y="543872"/>
                            </a:cubicBezTo>
                            <a:cubicBezTo>
                              <a:pt x="7702503" y="815357"/>
                              <a:pt x="7684869" y="935321"/>
                              <a:pt x="7680179" y="1133067"/>
                            </a:cubicBezTo>
                            <a:cubicBezTo>
                              <a:pt x="7400239" y="1145347"/>
                              <a:pt x="7122348" y="1137998"/>
                              <a:pt x="6981981" y="1133067"/>
                            </a:cubicBezTo>
                            <a:cubicBezTo>
                              <a:pt x="6841614" y="1128136"/>
                              <a:pt x="6453584" y="1166339"/>
                              <a:pt x="6206981" y="1133067"/>
                            </a:cubicBezTo>
                            <a:cubicBezTo>
                              <a:pt x="5960378" y="1099795"/>
                              <a:pt x="5714055" y="1107062"/>
                              <a:pt x="5431981" y="1133067"/>
                            </a:cubicBezTo>
                            <a:cubicBezTo>
                              <a:pt x="5149907" y="1159072"/>
                              <a:pt x="5072801" y="1167615"/>
                              <a:pt x="4733783" y="1133067"/>
                            </a:cubicBezTo>
                            <a:cubicBezTo>
                              <a:pt x="4394765" y="1098519"/>
                              <a:pt x="4283902" y="1158678"/>
                              <a:pt x="4112387" y="1133067"/>
                            </a:cubicBezTo>
                            <a:cubicBezTo>
                              <a:pt x="3940872" y="1107456"/>
                              <a:pt x="3698094" y="1118194"/>
                              <a:pt x="3567792" y="1133067"/>
                            </a:cubicBezTo>
                            <a:cubicBezTo>
                              <a:pt x="3437491" y="1147940"/>
                              <a:pt x="3207447" y="1146192"/>
                              <a:pt x="3100000" y="1133067"/>
                            </a:cubicBezTo>
                            <a:cubicBezTo>
                              <a:pt x="2992553" y="1119942"/>
                              <a:pt x="2593864" y="1122065"/>
                              <a:pt x="2325000" y="1133067"/>
                            </a:cubicBezTo>
                            <a:cubicBezTo>
                              <a:pt x="2056136" y="1144069"/>
                              <a:pt x="1820568" y="1101962"/>
                              <a:pt x="1626802" y="1133067"/>
                            </a:cubicBezTo>
                            <a:cubicBezTo>
                              <a:pt x="1433036" y="1164172"/>
                              <a:pt x="1053402" y="1174449"/>
                              <a:pt x="775000" y="1133067"/>
                            </a:cubicBezTo>
                            <a:cubicBezTo>
                              <a:pt x="496598" y="1091685"/>
                              <a:pt x="197387" y="1153899"/>
                              <a:pt x="0" y="1133067"/>
                            </a:cubicBezTo>
                            <a:cubicBezTo>
                              <a:pt x="16295" y="900510"/>
                              <a:pt x="-11702" y="822312"/>
                              <a:pt x="0" y="589195"/>
                            </a:cubicBezTo>
                            <a:cubicBezTo>
                              <a:pt x="11702" y="356078"/>
                              <a:pt x="-13235" y="2864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×100 ;[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0AA7B-02B6-CF8B-C932-41075B010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51485"/>
              </p:ext>
            </p:extLst>
          </p:nvPr>
        </p:nvGraphicFramePr>
        <p:xfrm>
          <a:off x="8055280" y="1706239"/>
          <a:ext cx="5298618" cy="28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540764-B081-92E6-0E6C-7F45737A5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66502"/>
              </p:ext>
            </p:extLst>
          </p:nvPr>
        </p:nvGraphicFramePr>
        <p:xfrm>
          <a:off x="10526138" y="4177815"/>
          <a:ext cx="2917371" cy="34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variance (CV)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Section A: Mean = 30 and SD = 4</a:t>
            </a:r>
          </a:p>
          <a:p>
            <a:endParaRPr lang="en-US" sz="3200" dirty="0"/>
          </a:p>
          <a:p>
            <a:r>
              <a:rPr lang="en-US" sz="3200" dirty="0"/>
              <a:t>Section B: Mean = 25 and SD = 6</a:t>
            </a:r>
          </a:p>
          <a:p>
            <a:endParaRPr lang="en-US" sz="3200" dirty="0"/>
          </a:p>
          <a:p>
            <a:r>
              <a:rPr lang="en-US" sz="3200" dirty="0"/>
              <a:t>Which section is more consistent in getting final exam mark?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/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BA13C-06DA-EE12-7197-C912A97C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1997321"/>
                <a:ext cx="4460002" cy="900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/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EB069-8C42-2B5F-E779-ACB0343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8" y="3140388"/>
                <a:ext cx="412766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FC3E91F-6DD6-A70F-8965-557AB294C7F0}"/>
              </a:ext>
            </a:extLst>
          </p:cNvPr>
          <p:cNvSpPr/>
          <p:nvPr/>
        </p:nvSpPr>
        <p:spPr>
          <a:xfrm>
            <a:off x="8042988" y="1791478"/>
            <a:ext cx="4460002" cy="1348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C74E8-6ED1-B16F-BD7F-8511AFC91248}"/>
              </a:ext>
            </a:extLst>
          </p:cNvPr>
          <p:cNvSpPr txBox="1"/>
          <p:nvPr/>
        </p:nvSpPr>
        <p:spPr>
          <a:xfrm>
            <a:off x="1601753" y="5788338"/>
            <a:ext cx="114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Since, the CV of A is lower than the CV of B.</a:t>
            </a:r>
          </a:p>
          <a:p>
            <a:r>
              <a:rPr lang="en-US" sz="3200" b="1" dirty="0"/>
              <a:t>Thus, section A is more consistent comparatively section B</a:t>
            </a:r>
          </a:p>
        </p:txBody>
      </p:sp>
    </p:spTree>
    <p:extLst>
      <p:ext uri="{BB962C8B-B14F-4D97-AF65-F5344CB8AC3E}">
        <p14:creationId xmlns:p14="http://schemas.microsoft.com/office/powerpoint/2010/main" val="4241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</a:t>
                </a:r>
                <a:r>
                  <a:rPr lang="en-US" sz="32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5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example, Record the examination results of two students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Student A: 50, 49, 51, 50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Student B: 100, 100, 0,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272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FC4100-63AE-BFDC-2F18-0B4A8A7C75F3}"/>
              </a:ext>
            </a:extLst>
          </p:cNvPr>
          <p:cNvSpPr/>
          <p:nvPr/>
        </p:nvSpPr>
        <p:spPr>
          <a:xfrm>
            <a:off x="7315200" y="3097763"/>
            <a:ext cx="1156996" cy="2276670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EF4AE-7328-47FD-648C-6F336BEF84D8}"/>
              </a:ext>
            </a:extLst>
          </p:cNvPr>
          <p:cNvSpPr txBox="1"/>
          <p:nvPr/>
        </p:nvSpPr>
        <p:spPr>
          <a:xfrm>
            <a:off x="8574832" y="3820599"/>
            <a:ext cx="485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 average both students are equal in getting final exam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33FB4-3DFB-46AC-D834-8231E45A1403}"/>
              </a:ext>
            </a:extLst>
          </p:cNvPr>
          <p:cNvCxnSpPr/>
          <p:nvPr/>
        </p:nvCxnSpPr>
        <p:spPr>
          <a:xfrm>
            <a:off x="3470988" y="3265714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E452A-657E-A0F9-FA39-617FD40B3DF9}"/>
              </a:ext>
            </a:extLst>
          </p:cNvPr>
          <p:cNvCxnSpPr/>
          <p:nvPr/>
        </p:nvCxnSpPr>
        <p:spPr>
          <a:xfrm>
            <a:off x="4201884" y="3268826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F070C-93D2-FBB0-D77B-5D1EC8A05B29}"/>
              </a:ext>
            </a:extLst>
          </p:cNvPr>
          <p:cNvCxnSpPr/>
          <p:nvPr/>
        </p:nvCxnSpPr>
        <p:spPr>
          <a:xfrm>
            <a:off x="4929670" y="3268826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F637A4-42FA-8E7C-7C13-FCA8F2AE3155}"/>
              </a:ext>
            </a:extLst>
          </p:cNvPr>
          <p:cNvCxnSpPr/>
          <p:nvPr/>
        </p:nvCxnSpPr>
        <p:spPr>
          <a:xfrm>
            <a:off x="3492761" y="4463142"/>
            <a:ext cx="1026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88CD86-686A-8C98-9862-6894B2E096AA}"/>
              </a:ext>
            </a:extLst>
          </p:cNvPr>
          <p:cNvCxnSpPr/>
          <p:nvPr/>
        </p:nvCxnSpPr>
        <p:spPr>
          <a:xfrm>
            <a:off x="4223657" y="4466254"/>
            <a:ext cx="1026367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474EA9-4360-A795-F992-2F5B806749FF}"/>
              </a:ext>
            </a:extLst>
          </p:cNvPr>
          <p:cNvCxnSpPr/>
          <p:nvPr/>
        </p:nvCxnSpPr>
        <p:spPr>
          <a:xfrm>
            <a:off x="4951443" y="4466254"/>
            <a:ext cx="1026367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F5E9D-0E24-C746-40A4-5676C0ADE047}"/>
              </a:ext>
            </a:extLst>
          </p:cNvPr>
          <p:cNvSpPr txBox="1"/>
          <p:nvPr/>
        </p:nvSpPr>
        <p:spPr>
          <a:xfrm>
            <a:off x="1096529" y="5841734"/>
            <a:ext cx="63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 it is also important to describe “How much the observation vary from one to another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06AD73-8810-D5FD-D53B-FE17E00B09BC}"/>
              </a:ext>
            </a:extLst>
          </p:cNvPr>
          <p:cNvSpPr/>
          <p:nvPr/>
        </p:nvSpPr>
        <p:spPr>
          <a:xfrm>
            <a:off x="7493597" y="6259128"/>
            <a:ext cx="1081235" cy="830997"/>
          </a:xfrm>
          <a:prstGeom prst="rightArrow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5BB40-B896-77DE-2370-2A83E6D228C0}"/>
              </a:ext>
            </a:extLst>
          </p:cNvPr>
          <p:cNvSpPr txBox="1"/>
          <p:nvPr/>
        </p:nvSpPr>
        <p:spPr>
          <a:xfrm>
            <a:off x="8574832" y="6382238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Dispersion/ Variation</a:t>
            </a:r>
          </a:p>
        </p:txBody>
      </p:sp>
    </p:spTree>
    <p:extLst>
      <p:ext uri="{BB962C8B-B14F-4D97-AF65-F5344CB8AC3E}">
        <p14:creationId xmlns:p14="http://schemas.microsoft.com/office/powerpoint/2010/main" val="7134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Dispersion</a:t>
            </a:r>
            <a:r>
              <a:rPr lang="en-US" sz="3200" dirty="0"/>
              <a:t> may describe how much the observation </a:t>
            </a:r>
            <a:r>
              <a:rPr lang="en-US" sz="3200" dirty="0">
                <a:solidFill>
                  <a:srgbClr val="FF0000"/>
                </a:solidFill>
              </a:rPr>
              <a:t>vary from one to another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Descriptive measures that </a:t>
            </a:r>
            <a:r>
              <a:rPr lang="en-US" sz="3200" dirty="0">
                <a:solidFill>
                  <a:srgbClr val="FF0000"/>
                </a:solidFill>
              </a:rPr>
              <a:t>indicate the amount of variation </a:t>
            </a:r>
            <a:r>
              <a:rPr lang="en-US" sz="3200" dirty="0"/>
              <a:t>in a data set are called </a:t>
            </a:r>
            <a:r>
              <a:rPr lang="en-US" sz="3200" dirty="0">
                <a:solidFill>
                  <a:srgbClr val="FF0000"/>
                </a:solidFill>
              </a:rPr>
              <a:t>measures of dispersion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reliability of an average</a:t>
            </a:r>
          </a:p>
          <a:p>
            <a:endParaRPr lang="en-US" sz="3200" dirty="0"/>
          </a:p>
          <a:p>
            <a:r>
              <a:rPr lang="en-US" sz="3200" dirty="0"/>
              <a:t>To compare the variability of two or more data sets.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9293-3B2D-F0FE-6476-1A7DFC5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2F3-9AA0-BFC6-E04A-0011FE71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69E-4DF4-86CA-0878-55979F85C5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Two types of measures of dispersion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Absolute measure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Relative measure</a:t>
            </a:r>
          </a:p>
        </p:txBody>
      </p:sp>
    </p:spTree>
    <p:extLst>
      <p:ext uri="{BB962C8B-B14F-4D97-AF65-F5344CB8AC3E}">
        <p14:creationId xmlns:p14="http://schemas.microsoft.com/office/powerpoint/2010/main" val="13600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468</TotalTime>
  <Words>1110</Words>
  <Application>Microsoft Office PowerPoint</Application>
  <PresentationFormat>Custom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Cambria Math</vt:lpstr>
      <vt:lpstr>Georgia</vt:lpstr>
      <vt:lpstr>Trebuchet MS</vt:lpstr>
      <vt:lpstr>Wingdings</vt:lpstr>
      <vt:lpstr>Wood Type</vt:lpstr>
      <vt:lpstr>Measures of Dispersion</vt:lpstr>
      <vt:lpstr>Dispersion</vt:lpstr>
      <vt:lpstr>Dispersion</vt:lpstr>
      <vt:lpstr>Dispersion</vt:lpstr>
      <vt:lpstr>Dispersion</vt:lpstr>
      <vt:lpstr>Dispersion</vt:lpstr>
      <vt:lpstr>Measures of Dispersion</vt:lpstr>
      <vt:lpstr>Why do we need?</vt:lpstr>
      <vt:lpstr>Types of Measures of Dispersion</vt:lpstr>
      <vt:lpstr>Absolute measures</vt:lpstr>
      <vt:lpstr>Absolute measures</vt:lpstr>
      <vt:lpstr>Range</vt:lpstr>
      <vt:lpstr>Range</vt:lpstr>
      <vt:lpstr>Range</vt:lpstr>
      <vt:lpstr>Range</vt:lpstr>
      <vt:lpstr>Mean Deviation</vt:lpstr>
      <vt:lpstr>Mean Deviation</vt:lpstr>
      <vt:lpstr>Mean Deviation</vt:lpstr>
      <vt:lpstr>Mean Deviation</vt:lpstr>
      <vt:lpstr>Mean Deviation</vt:lpstr>
      <vt:lpstr>Variance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 (Alternative)</vt:lpstr>
      <vt:lpstr>Relative measures</vt:lpstr>
      <vt:lpstr>Relative measures</vt:lpstr>
      <vt:lpstr>Relative measures</vt:lpstr>
      <vt:lpstr>Coefficient of variance (CV)</vt:lpstr>
      <vt:lpstr>Coefficient of variance (CV)</vt:lpstr>
      <vt:lpstr>Coefficient of variance (CV)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408</cp:revision>
  <dcterms:created xsi:type="dcterms:W3CDTF">2023-10-05T14:06:45Z</dcterms:created>
  <dcterms:modified xsi:type="dcterms:W3CDTF">2024-02-06T16:04:34Z</dcterms:modified>
</cp:coreProperties>
</file>