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14" r:id="rId3"/>
    <p:sldId id="317" r:id="rId4"/>
    <p:sldId id="318" r:id="rId5"/>
    <p:sldId id="320" r:id="rId6"/>
    <p:sldId id="322" r:id="rId7"/>
    <p:sldId id="324" r:id="rId8"/>
    <p:sldId id="325" r:id="rId9"/>
    <p:sldId id="372" r:id="rId10"/>
    <p:sldId id="329" r:id="rId11"/>
    <p:sldId id="330" r:id="rId12"/>
    <p:sldId id="336" r:id="rId13"/>
    <p:sldId id="338" r:id="rId14"/>
    <p:sldId id="339" r:id="rId15"/>
    <p:sldId id="341" r:id="rId16"/>
    <p:sldId id="375" r:id="rId17"/>
    <p:sldId id="344" r:id="rId18"/>
    <p:sldId id="345" r:id="rId19"/>
    <p:sldId id="346" r:id="rId20"/>
    <p:sldId id="349" r:id="rId21"/>
    <p:sldId id="376" r:id="rId22"/>
    <p:sldId id="373" r:id="rId23"/>
    <p:sldId id="353" r:id="rId24"/>
    <p:sldId id="361" r:id="rId25"/>
    <p:sldId id="357" r:id="rId26"/>
    <p:sldId id="359" r:id="rId27"/>
    <p:sldId id="358" r:id="rId28"/>
    <p:sldId id="360" r:id="rId29"/>
    <p:sldId id="362" r:id="rId30"/>
    <p:sldId id="374" r:id="rId31"/>
    <p:sldId id="378" r:id="rId32"/>
    <p:sldId id="377" r:id="rId33"/>
    <p:sldId id="364" r:id="rId34"/>
    <p:sldId id="365" r:id="rId35"/>
    <p:sldId id="366" r:id="rId36"/>
    <p:sldId id="369" r:id="rId37"/>
    <p:sldId id="370" r:id="rId38"/>
    <p:sldId id="371" r:id="rId39"/>
    <p:sldId id="379" r:id="rId40"/>
    <p:sldId id="363" r:id="rId4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/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AC2E3-DD44-4022-910E-3CE9689A5DE1}" type="doc">
      <dgm:prSet loTypeId="urn:microsoft.com/office/officeart/2005/8/layout/arrow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A4C1A-536E-4CEF-B843-7A0D7333DA12}">
      <dgm:prSet phldrT="[Text]"/>
      <dgm:spPr/>
      <dgm:t>
        <a:bodyPr/>
        <a:lstStyle/>
        <a:p>
          <a:r>
            <a:rPr lang="en-US" dirty="0"/>
            <a:t>Higher CV = High variation</a:t>
          </a:r>
        </a:p>
      </dgm:t>
    </dgm:pt>
    <dgm:pt modelId="{BDE2F04B-F6A0-4630-9ACF-1B11E55F3938}" type="parTrans" cxnId="{8727ADE8-BE2A-4428-8A18-A43782A895D5}">
      <dgm:prSet/>
      <dgm:spPr/>
      <dgm:t>
        <a:bodyPr/>
        <a:lstStyle/>
        <a:p>
          <a:endParaRPr lang="en-US"/>
        </a:p>
      </dgm:t>
    </dgm:pt>
    <dgm:pt modelId="{8AE1CF28-DDEC-4214-A91C-B7FCDB239B4E}" type="sibTrans" cxnId="{8727ADE8-BE2A-4428-8A18-A43782A895D5}">
      <dgm:prSet/>
      <dgm:spPr/>
      <dgm:t>
        <a:bodyPr/>
        <a:lstStyle/>
        <a:p>
          <a:endParaRPr lang="en-US"/>
        </a:p>
      </dgm:t>
    </dgm:pt>
    <dgm:pt modelId="{613D56A5-2A10-414D-BEC0-950FAFC917F4}">
      <dgm:prSet phldrT="[Text]"/>
      <dgm:spPr/>
      <dgm:t>
        <a:bodyPr/>
        <a:lstStyle/>
        <a:p>
          <a:r>
            <a:rPr lang="en-US" dirty="0"/>
            <a:t>Lower CV = Low Variation</a:t>
          </a:r>
        </a:p>
      </dgm:t>
    </dgm:pt>
    <dgm:pt modelId="{65FD483C-2278-4DE5-ACCA-69F7D824EFCE}" type="parTrans" cxnId="{F40901C0-E391-49D3-9CF9-2357A04AB84F}">
      <dgm:prSet/>
      <dgm:spPr/>
      <dgm:t>
        <a:bodyPr/>
        <a:lstStyle/>
        <a:p>
          <a:endParaRPr lang="en-US"/>
        </a:p>
      </dgm:t>
    </dgm:pt>
    <dgm:pt modelId="{02D40F8D-E80E-442C-A22D-48D799135C7F}" type="sibTrans" cxnId="{F40901C0-E391-49D3-9CF9-2357A04AB84F}">
      <dgm:prSet/>
      <dgm:spPr/>
      <dgm:t>
        <a:bodyPr/>
        <a:lstStyle/>
        <a:p>
          <a:endParaRPr lang="en-US"/>
        </a:p>
      </dgm:t>
    </dgm:pt>
    <dgm:pt modelId="{46CF11C1-DB29-45DF-BA42-6A5166F92860}" type="pres">
      <dgm:prSet presAssocID="{BAFAC2E3-DD44-4022-910E-3CE9689A5DE1}" presName="compositeShape" presStyleCnt="0">
        <dgm:presLayoutVars>
          <dgm:chMax val="2"/>
          <dgm:dir/>
          <dgm:resizeHandles val="exact"/>
        </dgm:presLayoutVars>
      </dgm:prSet>
      <dgm:spPr/>
    </dgm:pt>
    <dgm:pt modelId="{97B766BB-B1F2-4C25-B5ED-2B85F9F57D04}" type="pres">
      <dgm:prSet presAssocID="{274A4C1A-536E-4CEF-B843-7A0D7333DA12}" presName="upArrow" presStyleLbl="node1" presStyleIdx="0" presStyleCnt="2"/>
      <dgm:spPr/>
    </dgm:pt>
    <dgm:pt modelId="{46B98129-D058-4EEB-92DF-126881C94160}" type="pres">
      <dgm:prSet presAssocID="{274A4C1A-536E-4CEF-B843-7A0D7333DA1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7891BC-8F79-4C4A-8BBB-7D197334FAE9}" type="pres">
      <dgm:prSet presAssocID="{613D56A5-2A10-414D-BEC0-950FAFC917F4}" presName="downArrow" presStyleLbl="node1" presStyleIdx="1" presStyleCnt="2"/>
      <dgm:spPr/>
    </dgm:pt>
    <dgm:pt modelId="{6BB096D9-865B-4736-8F0B-1B15D131272B}" type="pres">
      <dgm:prSet presAssocID="{613D56A5-2A10-414D-BEC0-950FAFC917F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C838F2C-0DBC-4A64-9CF5-63A5FD2A425F}" type="presOf" srcId="{613D56A5-2A10-414D-BEC0-950FAFC917F4}" destId="{6BB096D9-865B-4736-8F0B-1B15D131272B}" srcOrd="0" destOrd="0" presId="urn:microsoft.com/office/officeart/2005/8/layout/arrow4"/>
    <dgm:cxn modelId="{7C0D2F2F-64AB-4342-89C3-BC67F91FAFD3}" type="presOf" srcId="{274A4C1A-536E-4CEF-B843-7A0D7333DA12}" destId="{46B98129-D058-4EEB-92DF-126881C94160}" srcOrd="0" destOrd="0" presId="urn:microsoft.com/office/officeart/2005/8/layout/arrow4"/>
    <dgm:cxn modelId="{A1C71A8A-C939-4C82-90ED-DD0CDD69ED55}" type="presOf" srcId="{BAFAC2E3-DD44-4022-910E-3CE9689A5DE1}" destId="{46CF11C1-DB29-45DF-BA42-6A5166F92860}" srcOrd="0" destOrd="0" presId="urn:microsoft.com/office/officeart/2005/8/layout/arrow4"/>
    <dgm:cxn modelId="{F40901C0-E391-49D3-9CF9-2357A04AB84F}" srcId="{BAFAC2E3-DD44-4022-910E-3CE9689A5DE1}" destId="{613D56A5-2A10-414D-BEC0-950FAFC917F4}" srcOrd="1" destOrd="0" parTransId="{65FD483C-2278-4DE5-ACCA-69F7D824EFCE}" sibTransId="{02D40F8D-E80E-442C-A22D-48D799135C7F}"/>
    <dgm:cxn modelId="{8727ADE8-BE2A-4428-8A18-A43782A895D5}" srcId="{BAFAC2E3-DD44-4022-910E-3CE9689A5DE1}" destId="{274A4C1A-536E-4CEF-B843-7A0D7333DA12}" srcOrd="0" destOrd="0" parTransId="{BDE2F04B-F6A0-4630-9ACF-1B11E55F3938}" sibTransId="{8AE1CF28-DDEC-4214-A91C-B7FCDB239B4E}"/>
    <dgm:cxn modelId="{DF07F338-3B2B-4B15-BFAE-35ADB6D25F45}" type="presParOf" srcId="{46CF11C1-DB29-45DF-BA42-6A5166F92860}" destId="{97B766BB-B1F2-4C25-B5ED-2B85F9F57D04}" srcOrd="0" destOrd="0" presId="urn:microsoft.com/office/officeart/2005/8/layout/arrow4"/>
    <dgm:cxn modelId="{1A52BBE5-FDE1-446B-AD4C-DF85A03BE4AF}" type="presParOf" srcId="{46CF11C1-DB29-45DF-BA42-6A5166F92860}" destId="{46B98129-D058-4EEB-92DF-126881C94160}" srcOrd="1" destOrd="0" presId="urn:microsoft.com/office/officeart/2005/8/layout/arrow4"/>
    <dgm:cxn modelId="{19613230-5502-4BB4-86E1-6ABE18BCE1A4}" type="presParOf" srcId="{46CF11C1-DB29-45DF-BA42-6A5166F92860}" destId="{EC7891BC-8F79-4C4A-8BBB-7D197334FAE9}" srcOrd="2" destOrd="0" presId="urn:microsoft.com/office/officeart/2005/8/layout/arrow4"/>
    <dgm:cxn modelId="{A1AA0605-FCD2-466C-B43F-2AA5BA459284}" type="presParOf" srcId="{46CF11C1-DB29-45DF-BA42-6A5166F92860}" destId="{6BB096D9-865B-4736-8F0B-1B15D131272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9B8A1-399B-4AA2-A1E0-BC76DFD5B2D0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5BE5EF2-576B-4C36-919C-73FCABB1894D}">
      <dgm:prSet phldrT="[Text]"/>
      <dgm:spPr/>
      <dgm:t>
        <a:bodyPr/>
        <a:lstStyle/>
        <a:p>
          <a:r>
            <a:rPr lang="en-US" dirty="0"/>
            <a:t>More consistent</a:t>
          </a:r>
        </a:p>
      </dgm:t>
    </dgm:pt>
    <dgm:pt modelId="{F7A4A753-9D20-473B-8A18-5D3E01E749BA}" type="parTrans" cxnId="{123187BD-6810-457C-9D36-A266A1368F6A}">
      <dgm:prSet/>
      <dgm:spPr/>
      <dgm:t>
        <a:bodyPr/>
        <a:lstStyle/>
        <a:p>
          <a:endParaRPr lang="en-US"/>
        </a:p>
      </dgm:t>
    </dgm:pt>
    <dgm:pt modelId="{13A656DC-AABD-495A-9D77-2D08D02A4D6D}" type="sibTrans" cxnId="{123187BD-6810-457C-9D36-A266A1368F6A}">
      <dgm:prSet/>
      <dgm:spPr/>
      <dgm:t>
        <a:bodyPr/>
        <a:lstStyle/>
        <a:p>
          <a:endParaRPr lang="en-US"/>
        </a:p>
      </dgm:t>
    </dgm:pt>
    <dgm:pt modelId="{F7C38533-0087-4AEA-AE17-17D02D38E341}">
      <dgm:prSet phldrT="[Text]"/>
      <dgm:spPr/>
      <dgm:t>
        <a:bodyPr/>
        <a:lstStyle/>
        <a:p>
          <a:r>
            <a:rPr lang="en-US" dirty="0"/>
            <a:t>More uniform</a:t>
          </a:r>
        </a:p>
      </dgm:t>
    </dgm:pt>
    <dgm:pt modelId="{494EA345-C3E5-476F-9758-3360A9421F90}" type="parTrans" cxnId="{BA33614A-ECC8-40B1-8531-03206FAF9939}">
      <dgm:prSet/>
      <dgm:spPr/>
      <dgm:t>
        <a:bodyPr/>
        <a:lstStyle/>
        <a:p>
          <a:endParaRPr lang="en-US"/>
        </a:p>
      </dgm:t>
    </dgm:pt>
    <dgm:pt modelId="{9A921C4C-4FAA-4882-9FBF-760F7C40CAF3}" type="sibTrans" cxnId="{BA33614A-ECC8-40B1-8531-03206FAF9939}">
      <dgm:prSet/>
      <dgm:spPr/>
      <dgm:t>
        <a:bodyPr/>
        <a:lstStyle/>
        <a:p>
          <a:endParaRPr lang="en-US"/>
        </a:p>
      </dgm:t>
    </dgm:pt>
    <dgm:pt modelId="{BFDD8859-F42F-43E4-AC9F-520B084E6F20}">
      <dgm:prSet phldrT="[Text]"/>
      <dgm:spPr/>
      <dgm:t>
        <a:bodyPr/>
        <a:lstStyle/>
        <a:p>
          <a:r>
            <a:rPr lang="en-US" dirty="0"/>
            <a:t>More stable</a:t>
          </a:r>
        </a:p>
      </dgm:t>
    </dgm:pt>
    <dgm:pt modelId="{A28373E3-53D9-4A4A-94BE-E0D97ADCBE46}" type="parTrans" cxnId="{D577DD10-4BC0-4C63-9657-D268F5822F45}">
      <dgm:prSet/>
      <dgm:spPr/>
      <dgm:t>
        <a:bodyPr/>
        <a:lstStyle/>
        <a:p>
          <a:endParaRPr lang="en-US"/>
        </a:p>
      </dgm:t>
    </dgm:pt>
    <dgm:pt modelId="{4DC7678D-191F-4F96-895E-E109E71942B8}" type="sibTrans" cxnId="{D577DD10-4BC0-4C63-9657-D268F5822F45}">
      <dgm:prSet/>
      <dgm:spPr/>
      <dgm:t>
        <a:bodyPr/>
        <a:lstStyle/>
        <a:p>
          <a:endParaRPr lang="en-US"/>
        </a:p>
      </dgm:t>
    </dgm:pt>
    <dgm:pt modelId="{14D4FBAA-5906-4989-9DEE-FF523841150C}">
      <dgm:prSet phldrT="[Text]"/>
      <dgm:spPr/>
      <dgm:t>
        <a:bodyPr/>
        <a:lstStyle/>
        <a:p>
          <a:r>
            <a:rPr lang="en-US" dirty="0"/>
            <a:t>More homogeneous</a:t>
          </a:r>
        </a:p>
      </dgm:t>
    </dgm:pt>
    <dgm:pt modelId="{35BC9857-8F19-4939-AE80-C9232060A6E9}" type="parTrans" cxnId="{1522AD6A-09C9-4D02-8A98-6946FE13B6A0}">
      <dgm:prSet/>
      <dgm:spPr/>
      <dgm:t>
        <a:bodyPr/>
        <a:lstStyle/>
        <a:p>
          <a:endParaRPr lang="en-US"/>
        </a:p>
      </dgm:t>
    </dgm:pt>
    <dgm:pt modelId="{708AAE14-7928-4D47-A927-2296DB106A1D}" type="sibTrans" cxnId="{1522AD6A-09C9-4D02-8A98-6946FE13B6A0}">
      <dgm:prSet/>
      <dgm:spPr/>
      <dgm:t>
        <a:bodyPr/>
        <a:lstStyle/>
        <a:p>
          <a:endParaRPr lang="en-US"/>
        </a:p>
      </dgm:t>
    </dgm:pt>
    <dgm:pt modelId="{87F92804-5345-486F-80F1-37CB6FB4512E}" type="pres">
      <dgm:prSet presAssocID="{29A9B8A1-399B-4AA2-A1E0-BC76DFD5B2D0}" presName="Name0" presStyleCnt="0">
        <dgm:presLayoutVars>
          <dgm:resizeHandles/>
        </dgm:presLayoutVars>
      </dgm:prSet>
      <dgm:spPr/>
    </dgm:pt>
    <dgm:pt modelId="{2E1FA55B-A33A-481C-B813-54E0ECCDA103}" type="pres">
      <dgm:prSet presAssocID="{55BE5EF2-576B-4C36-919C-73FCABB1894D}" presName="text" presStyleLbl="node1" presStyleIdx="0" presStyleCnt="4" custScaleX="130386">
        <dgm:presLayoutVars>
          <dgm:bulletEnabled val="1"/>
        </dgm:presLayoutVars>
      </dgm:prSet>
      <dgm:spPr/>
    </dgm:pt>
    <dgm:pt modelId="{0E0CD5EE-61DC-4AE5-AE07-351BD710C4C5}" type="pres">
      <dgm:prSet presAssocID="{13A656DC-AABD-495A-9D77-2D08D02A4D6D}" presName="space" presStyleCnt="0"/>
      <dgm:spPr/>
    </dgm:pt>
    <dgm:pt modelId="{7286E338-2527-410C-971A-4970A59A5FAD}" type="pres">
      <dgm:prSet presAssocID="{F7C38533-0087-4AEA-AE17-17D02D38E341}" presName="text" presStyleLbl="node1" presStyleIdx="1" presStyleCnt="4" custScaleX="169214">
        <dgm:presLayoutVars>
          <dgm:bulletEnabled val="1"/>
        </dgm:presLayoutVars>
      </dgm:prSet>
      <dgm:spPr/>
    </dgm:pt>
    <dgm:pt modelId="{9590BAA8-04FA-4DA9-A7DF-9277ED183C7A}" type="pres">
      <dgm:prSet presAssocID="{9A921C4C-4FAA-4882-9FBF-760F7C40CAF3}" presName="space" presStyleCnt="0"/>
      <dgm:spPr/>
    </dgm:pt>
    <dgm:pt modelId="{AA3FF4B9-F108-4CA4-97C8-9027BEC7B5F9}" type="pres">
      <dgm:prSet presAssocID="{14D4FBAA-5906-4989-9DEE-FF523841150C}" presName="text" presStyleLbl="node1" presStyleIdx="2" presStyleCnt="4">
        <dgm:presLayoutVars>
          <dgm:bulletEnabled val="1"/>
        </dgm:presLayoutVars>
      </dgm:prSet>
      <dgm:spPr/>
    </dgm:pt>
    <dgm:pt modelId="{2E36413B-9C14-45A9-9C2F-33D566730C2D}" type="pres">
      <dgm:prSet presAssocID="{708AAE14-7928-4D47-A927-2296DB106A1D}" presName="space" presStyleCnt="0"/>
      <dgm:spPr/>
    </dgm:pt>
    <dgm:pt modelId="{4862EFBC-9DBC-436C-A682-1A141D8B3EBC}" type="pres">
      <dgm:prSet presAssocID="{BFDD8859-F42F-43E4-AC9F-520B084E6F20}" presName="text" presStyleLbl="node1" presStyleIdx="3" presStyleCnt="4" custScaleX="206145">
        <dgm:presLayoutVars>
          <dgm:bulletEnabled val="1"/>
        </dgm:presLayoutVars>
      </dgm:prSet>
      <dgm:spPr/>
    </dgm:pt>
  </dgm:ptLst>
  <dgm:cxnLst>
    <dgm:cxn modelId="{D577DD10-4BC0-4C63-9657-D268F5822F45}" srcId="{29A9B8A1-399B-4AA2-A1E0-BC76DFD5B2D0}" destId="{BFDD8859-F42F-43E4-AC9F-520B084E6F20}" srcOrd="3" destOrd="0" parTransId="{A28373E3-53D9-4A4A-94BE-E0D97ADCBE46}" sibTransId="{4DC7678D-191F-4F96-895E-E109E71942B8}"/>
    <dgm:cxn modelId="{BF997F2C-7630-439A-AC0F-C985E51E686F}" type="presOf" srcId="{14D4FBAA-5906-4989-9DEE-FF523841150C}" destId="{AA3FF4B9-F108-4CA4-97C8-9027BEC7B5F9}" srcOrd="0" destOrd="0" presId="urn:diagrams.loki3.com/VaryingWidthList"/>
    <dgm:cxn modelId="{DAECF034-0F0D-491C-A6F1-0DFB57E9FD78}" type="presOf" srcId="{55BE5EF2-576B-4C36-919C-73FCABB1894D}" destId="{2E1FA55B-A33A-481C-B813-54E0ECCDA103}" srcOrd="0" destOrd="0" presId="urn:diagrams.loki3.com/VaryingWidthList"/>
    <dgm:cxn modelId="{BA33614A-ECC8-40B1-8531-03206FAF9939}" srcId="{29A9B8A1-399B-4AA2-A1E0-BC76DFD5B2D0}" destId="{F7C38533-0087-4AEA-AE17-17D02D38E341}" srcOrd="1" destOrd="0" parTransId="{494EA345-C3E5-476F-9758-3360A9421F90}" sibTransId="{9A921C4C-4FAA-4882-9FBF-760F7C40CAF3}"/>
    <dgm:cxn modelId="{1522AD6A-09C9-4D02-8A98-6946FE13B6A0}" srcId="{29A9B8A1-399B-4AA2-A1E0-BC76DFD5B2D0}" destId="{14D4FBAA-5906-4989-9DEE-FF523841150C}" srcOrd="2" destOrd="0" parTransId="{35BC9857-8F19-4939-AE80-C9232060A6E9}" sibTransId="{708AAE14-7928-4D47-A927-2296DB106A1D}"/>
    <dgm:cxn modelId="{0B4C5779-D1F0-421A-9C98-3C88F981E666}" type="presOf" srcId="{BFDD8859-F42F-43E4-AC9F-520B084E6F20}" destId="{4862EFBC-9DBC-436C-A682-1A141D8B3EBC}" srcOrd="0" destOrd="0" presId="urn:diagrams.loki3.com/VaryingWidthList"/>
    <dgm:cxn modelId="{588C4185-D6EC-4113-9BE5-A84000C8314D}" type="presOf" srcId="{F7C38533-0087-4AEA-AE17-17D02D38E341}" destId="{7286E338-2527-410C-971A-4970A59A5FAD}" srcOrd="0" destOrd="0" presId="urn:diagrams.loki3.com/VaryingWidthList"/>
    <dgm:cxn modelId="{123187BD-6810-457C-9D36-A266A1368F6A}" srcId="{29A9B8A1-399B-4AA2-A1E0-BC76DFD5B2D0}" destId="{55BE5EF2-576B-4C36-919C-73FCABB1894D}" srcOrd="0" destOrd="0" parTransId="{F7A4A753-9D20-473B-8A18-5D3E01E749BA}" sibTransId="{13A656DC-AABD-495A-9D77-2D08D02A4D6D}"/>
    <dgm:cxn modelId="{81F2E3EF-62E8-41D4-AF2D-7F0C179B3E6D}" type="presOf" srcId="{29A9B8A1-399B-4AA2-A1E0-BC76DFD5B2D0}" destId="{87F92804-5345-486F-80F1-37CB6FB4512E}" srcOrd="0" destOrd="0" presId="urn:diagrams.loki3.com/VaryingWidthList"/>
    <dgm:cxn modelId="{348A7FD3-795C-481C-92F9-DBA8F91207D8}" type="presParOf" srcId="{87F92804-5345-486F-80F1-37CB6FB4512E}" destId="{2E1FA55B-A33A-481C-B813-54E0ECCDA103}" srcOrd="0" destOrd="0" presId="urn:diagrams.loki3.com/VaryingWidthList"/>
    <dgm:cxn modelId="{6D24A4C0-4AD5-48A9-A6CF-8CB871693E0D}" type="presParOf" srcId="{87F92804-5345-486F-80F1-37CB6FB4512E}" destId="{0E0CD5EE-61DC-4AE5-AE07-351BD710C4C5}" srcOrd="1" destOrd="0" presId="urn:diagrams.loki3.com/VaryingWidthList"/>
    <dgm:cxn modelId="{FD2BC898-CE16-4569-9524-7E113687F084}" type="presParOf" srcId="{87F92804-5345-486F-80F1-37CB6FB4512E}" destId="{7286E338-2527-410C-971A-4970A59A5FAD}" srcOrd="2" destOrd="0" presId="urn:diagrams.loki3.com/VaryingWidthList"/>
    <dgm:cxn modelId="{DA7325AF-0599-41FF-9794-1B59AB95A8AF}" type="presParOf" srcId="{87F92804-5345-486F-80F1-37CB6FB4512E}" destId="{9590BAA8-04FA-4DA9-A7DF-9277ED183C7A}" srcOrd="3" destOrd="0" presId="urn:diagrams.loki3.com/VaryingWidthList"/>
    <dgm:cxn modelId="{AA3E345F-9B44-45F4-8F93-13087785AE00}" type="presParOf" srcId="{87F92804-5345-486F-80F1-37CB6FB4512E}" destId="{AA3FF4B9-F108-4CA4-97C8-9027BEC7B5F9}" srcOrd="4" destOrd="0" presId="urn:diagrams.loki3.com/VaryingWidthList"/>
    <dgm:cxn modelId="{F15EDFF9-82B1-4E59-87ED-F3859BBEE314}" type="presParOf" srcId="{87F92804-5345-486F-80F1-37CB6FB4512E}" destId="{2E36413B-9C14-45A9-9C2F-33D566730C2D}" srcOrd="5" destOrd="0" presId="urn:diagrams.loki3.com/VaryingWidthList"/>
    <dgm:cxn modelId="{36050786-8E8B-47AA-AD2B-25A96722DE79}" type="presParOf" srcId="{87F92804-5345-486F-80F1-37CB6FB4512E}" destId="{4862EFBC-9DBC-436C-A682-1A141D8B3EB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66BB-B1F2-4C25-B5ED-2B85F9F57D04}">
      <dsp:nvSpPr>
        <dsp:cNvPr id="0" name=""/>
        <dsp:cNvSpPr/>
      </dsp:nvSpPr>
      <dsp:spPr>
        <a:xfrm>
          <a:off x="2914" y="0"/>
          <a:ext cx="1748543" cy="1351181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8129-D058-4EEB-92DF-126881C94160}">
      <dsp:nvSpPr>
        <dsp:cNvPr id="0" name=""/>
        <dsp:cNvSpPr/>
      </dsp:nvSpPr>
      <dsp:spPr>
        <a:xfrm>
          <a:off x="1803914" y="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CV = High variation</a:t>
          </a:r>
        </a:p>
      </dsp:txBody>
      <dsp:txXfrm>
        <a:off x="1803914" y="0"/>
        <a:ext cx="2967226" cy="1351181"/>
      </dsp:txXfrm>
    </dsp:sp>
    <dsp:sp modelId="{EC7891BC-8F79-4C4A-8BBB-7D197334FAE9}">
      <dsp:nvSpPr>
        <dsp:cNvPr id="0" name=""/>
        <dsp:cNvSpPr/>
      </dsp:nvSpPr>
      <dsp:spPr>
        <a:xfrm>
          <a:off x="527477" y="1463780"/>
          <a:ext cx="1748543" cy="135118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96D9-865B-4736-8F0B-1B15D131272B}">
      <dsp:nvSpPr>
        <dsp:cNvPr id="0" name=""/>
        <dsp:cNvSpPr/>
      </dsp:nvSpPr>
      <dsp:spPr>
        <a:xfrm>
          <a:off x="2328477" y="146378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Lower CV = Low Variation</a:t>
          </a:r>
        </a:p>
      </dsp:txBody>
      <dsp:txXfrm>
        <a:off x="2328477" y="1463780"/>
        <a:ext cx="2967226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A55B-A33A-481C-B813-54E0ECCDA103}">
      <dsp:nvSpPr>
        <dsp:cNvPr id="0" name=""/>
        <dsp:cNvSpPr/>
      </dsp:nvSpPr>
      <dsp:spPr>
        <a:xfrm>
          <a:off x="373222" y="1715"/>
          <a:ext cx="2170926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consistent</a:t>
          </a:r>
        </a:p>
      </dsp:txBody>
      <dsp:txXfrm>
        <a:off x="373222" y="1715"/>
        <a:ext cx="2170926" cy="825313"/>
      </dsp:txXfrm>
    </dsp:sp>
    <dsp:sp modelId="{7286E338-2527-410C-971A-4970A59A5FAD}">
      <dsp:nvSpPr>
        <dsp:cNvPr id="0" name=""/>
        <dsp:cNvSpPr/>
      </dsp:nvSpPr>
      <dsp:spPr>
        <a:xfrm>
          <a:off x="354564" y="868294"/>
          <a:ext cx="2208242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uniform</a:t>
          </a:r>
        </a:p>
      </dsp:txBody>
      <dsp:txXfrm>
        <a:off x="354564" y="868294"/>
        <a:ext cx="2208242" cy="825313"/>
      </dsp:txXfrm>
    </dsp:sp>
    <dsp:sp modelId="{AA3FF4B9-F108-4CA4-97C8-9027BEC7B5F9}">
      <dsp:nvSpPr>
        <dsp:cNvPr id="0" name=""/>
        <dsp:cNvSpPr/>
      </dsp:nvSpPr>
      <dsp:spPr>
        <a:xfrm>
          <a:off x="378685" y="1734873"/>
          <a:ext cx="21600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homogeneous</a:t>
          </a:r>
        </a:p>
      </dsp:txBody>
      <dsp:txXfrm>
        <a:off x="378685" y="1734873"/>
        <a:ext cx="2160000" cy="825313"/>
      </dsp:txXfrm>
    </dsp:sp>
    <dsp:sp modelId="{4862EFBC-9DBC-436C-A682-1A141D8B3EBC}">
      <dsp:nvSpPr>
        <dsp:cNvPr id="0" name=""/>
        <dsp:cNvSpPr/>
      </dsp:nvSpPr>
      <dsp:spPr>
        <a:xfrm>
          <a:off x="391885" y="2601452"/>
          <a:ext cx="21336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stable</a:t>
          </a:r>
        </a:p>
      </dsp:txBody>
      <dsp:txXfrm>
        <a:off x="391885" y="2601452"/>
        <a:ext cx="2133600" cy="82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1161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546412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</a:t>
            </a:r>
            <a:r>
              <a:rPr lang="en-US" sz="3200" dirty="0">
                <a:highlight>
                  <a:srgbClr val="FFFF00"/>
                </a:highlight>
              </a:rPr>
              <a:t>a data set</a:t>
            </a:r>
          </a:p>
          <a:p>
            <a:endParaRPr lang="en-US" sz="3200" dirty="0">
              <a:highlight>
                <a:srgbClr val="FFFF00"/>
              </a:highlight>
            </a:endParaRPr>
          </a:p>
          <a:p>
            <a:r>
              <a:rPr lang="en-US" sz="3200" dirty="0"/>
              <a:t>Important absolute measures are-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Quartile Deviation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=????)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0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10.1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=5.6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𝑝𝑜𝑢𝑛𝑑𝑠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05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98F05-0EEC-BF2F-3164-D13377464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A2-27D7-FAC6-887F-AE9D07F9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4F70D-FBCB-72A1-D49A-A7B3B48634F5}"/>
              </a:ext>
            </a:extLst>
          </p:cNvPr>
          <p:cNvSpPr txBox="1"/>
          <p:nvPr/>
        </p:nvSpPr>
        <p:spPr>
          <a:xfrm>
            <a:off x="1096529" y="2028683"/>
            <a:ext cx="5412059" cy="584775"/>
          </a:xfrm>
          <a:custGeom>
            <a:avLst/>
            <a:gdLst>
              <a:gd name="connsiteX0" fmla="*/ 0 w 5412059"/>
              <a:gd name="connsiteY0" fmla="*/ 0 h 584775"/>
              <a:gd name="connsiteX1" fmla="*/ 676507 w 5412059"/>
              <a:gd name="connsiteY1" fmla="*/ 0 h 584775"/>
              <a:gd name="connsiteX2" fmla="*/ 1353015 w 5412059"/>
              <a:gd name="connsiteY2" fmla="*/ 0 h 584775"/>
              <a:gd name="connsiteX3" fmla="*/ 2137763 w 5412059"/>
              <a:gd name="connsiteY3" fmla="*/ 0 h 584775"/>
              <a:gd name="connsiteX4" fmla="*/ 2706030 w 5412059"/>
              <a:gd name="connsiteY4" fmla="*/ 0 h 584775"/>
              <a:gd name="connsiteX5" fmla="*/ 3490778 w 5412059"/>
              <a:gd name="connsiteY5" fmla="*/ 0 h 584775"/>
              <a:gd name="connsiteX6" fmla="*/ 4004924 w 5412059"/>
              <a:gd name="connsiteY6" fmla="*/ 0 h 584775"/>
              <a:gd name="connsiteX7" fmla="*/ 4735552 w 5412059"/>
              <a:gd name="connsiteY7" fmla="*/ 0 h 584775"/>
              <a:gd name="connsiteX8" fmla="*/ 5412059 w 5412059"/>
              <a:gd name="connsiteY8" fmla="*/ 0 h 584775"/>
              <a:gd name="connsiteX9" fmla="*/ 5412059 w 5412059"/>
              <a:gd name="connsiteY9" fmla="*/ 584775 h 584775"/>
              <a:gd name="connsiteX10" fmla="*/ 4843793 w 5412059"/>
              <a:gd name="connsiteY10" fmla="*/ 584775 h 584775"/>
              <a:gd name="connsiteX11" fmla="*/ 4113165 w 5412059"/>
              <a:gd name="connsiteY11" fmla="*/ 584775 h 584775"/>
              <a:gd name="connsiteX12" fmla="*/ 3544899 w 5412059"/>
              <a:gd name="connsiteY12" fmla="*/ 584775 h 584775"/>
              <a:gd name="connsiteX13" fmla="*/ 2976632 w 5412059"/>
              <a:gd name="connsiteY13" fmla="*/ 584775 h 584775"/>
              <a:gd name="connsiteX14" fmla="*/ 2300125 w 5412059"/>
              <a:gd name="connsiteY14" fmla="*/ 584775 h 584775"/>
              <a:gd name="connsiteX15" fmla="*/ 1731859 w 5412059"/>
              <a:gd name="connsiteY15" fmla="*/ 584775 h 584775"/>
              <a:gd name="connsiteX16" fmla="*/ 1109472 w 5412059"/>
              <a:gd name="connsiteY16" fmla="*/ 584775 h 584775"/>
              <a:gd name="connsiteX17" fmla="*/ 0 w 5412059"/>
              <a:gd name="connsiteY17" fmla="*/ 584775 h 584775"/>
              <a:gd name="connsiteX18" fmla="*/ 0 w 5412059"/>
              <a:gd name="connsiteY1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2059" h="584775" fill="none" extrusionOk="0">
                <a:moveTo>
                  <a:pt x="0" y="0"/>
                </a:moveTo>
                <a:cubicBezTo>
                  <a:pt x="218138" y="-21012"/>
                  <a:pt x="390120" y="-20838"/>
                  <a:pt x="676507" y="0"/>
                </a:cubicBezTo>
                <a:cubicBezTo>
                  <a:pt x="962894" y="20838"/>
                  <a:pt x="1177534" y="-18879"/>
                  <a:pt x="1353015" y="0"/>
                </a:cubicBezTo>
                <a:cubicBezTo>
                  <a:pt x="1528496" y="18879"/>
                  <a:pt x="1968340" y="-737"/>
                  <a:pt x="2137763" y="0"/>
                </a:cubicBezTo>
                <a:cubicBezTo>
                  <a:pt x="2307186" y="737"/>
                  <a:pt x="2552529" y="1831"/>
                  <a:pt x="2706030" y="0"/>
                </a:cubicBezTo>
                <a:cubicBezTo>
                  <a:pt x="2859531" y="-1831"/>
                  <a:pt x="3238375" y="-559"/>
                  <a:pt x="3490778" y="0"/>
                </a:cubicBezTo>
                <a:cubicBezTo>
                  <a:pt x="3743181" y="559"/>
                  <a:pt x="3856863" y="11"/>
                  <a:pt x="4004924" y="0"/>
                </a:cubicBezTo>
                <a:cubicBezTo>
                  <a:pt x="4152985" y="-11"/>
                  <a:pt x="4523885" y="13896"/>
                  <a:pt x="4735552" y="0"/>
                </a:cubicBezTo>
                <a:cubicBezTo>
                  <a:pt x="4947219" y="-13896"/>
                  <a:pt x="5211176" y="-18625"/>
                  <a:pt x="5412059" y="0"/>
                </a:cubicBezTo>
                <a:cubicBezTo>
                  <a:pt x="5412076" y="225080"/>
                  <a:pt x="5433830" y="296732"/>
                  <a:pt x="5412059" y="584775"/>
                </a:cubicBezTo>
                <a:cubicBezTo>
                  <a:pt x="5255063" y="584063"/>
                  <a:pt x="5056371" y="600112"/>
                  <a:pt x="4843793" y="584775"/>
                </a:cubicBezTo>
                <a:cubicBezTo>
                  <a:pt x="4631215" y="569438"/>
                  <a:pt x="4292770" y="616417"/>
                  <a:pt x="4113165" y="584775"/>
                </a:cubicBezTo>
                <a:cubicBezTo>
                  <a:pt x="3933560" y="553133"/>
                  <a:pt x="3676868" y="607069"/>
                  <a:pt x="3544899" y="584775"/>
                </a:cubicBezTo>
                <a:cubicBezTo>
                  <a:pt x="3412930" y="562481"/>
                  <a:pt x="3108972" y="571394"/>
                  <a:pt x="2976632" y="584775"/>
                </a:cubicBezTo>
                <a:cubicBezTo>
                  <a:pt x="2844292" y="598156"/>
                  <a:pt x="2512924" y="566131"/>
                  <a:pt x="2300125" y="584775"/>
                </a:cubicBezTo>
                <a:cubicBezTo>
                  <a:pt x="2087326" y="603419"/>
                  <a:pt x="1881487" y="576561"/>
                  <a:pt x="1731859" y="584775"/>
                </a:cubicBezTo>
                <a:cubicBezTo>
                  <a:pt x="1582231" y="592989"/>
                  <a:pt x="1369375" y="564326"/>
                  <a:pt x="1109472" y="584775"/>
                </a:cubicBezTo>
                <a:cubicBezTo>
                  <a:pt x="849569" y="605224"/>
                  <a:pt x="430298" y="625729"/>
                  <a:pt x="0" y="584775"/>
                </a:cubicBezTo>
                <a:cubicBezTo>
                  <a:pt x="-21009" y="312570"/>
                  <a:pt x="-26834" y="268827"/>
                  <a:pt x="0" y="0"/>
                </a:cubicBezTo>
                <a:close/>
              </a:path>
              <a:path w="5412059" h="584775" stroke="0" extrusionOk="0">
                <a:moveTo>
                  <a:pt x="0" y="0"/>
                </a:moveTo>
                <a:cubicBezTo>
                  <a:pt x="373441" y="25262"/>
                  <a:pt x="609861" y="7174"/>
                  <a:pt x="784749" y="0"/>
                </a:cubicBezTo>
                <a:cubicBezTo>
                  <a:pt x="959637" y="-7174"/>
                  <a:pt x="1262160" y="-12407"/>
                  <a:pt x="1569497" y="0"/>
                </a:cubicBezTo>
                <a:cubicBezTo>
                  <a:pt x="1876834" y="12407"/>
                  <a:pt x="1856432" y="17919"/>
                  <a:pt x="2137763" y="0"/>
                </a:cubicBezTo>
                <a:cubicBezTo>
                  <a:pt x="2419094" y="-17919"/>
                  <a:pt x="2557390" y="-6792"/>
                  <a:pt x="2706029" y="0"/>
                </a:cubicBezTo>
                <a:cubicBezTo>
                  <a:pt x="2854668" y="6792"/>
                  <a:pt x="3161960" y="-18608"/>
                  <a:pt x="3328416" y="0"/>
                </a:cubicBezTo>
                <a:cubicBezTo>
                  <a:pt x="3494872" y="18608"/>
                  <a:pt x="3724323" y="-5189"/>
                  <a:pt x="3842562" y="0"/>
                </a:cubicBezTo>
                <a:cubicBezTo>
                  <a:pt x="3960801" y="5189"/>
                  <a:pt x="4206946" y="14924"/>
                  <a:pt x="4356707" y="0"/>
                </a:cubicBezTo>
                <a:cubicBezTo>
                  <a:pt x="4506468" y="-14924"/>
                  <a:pt x="4963443" y="34747"/>
                  <a:pt x="5412059" y="0"/>
                </a:cubicBezTo>
                <a:cubicBezTo>
                  <a:pt x="5385513" y="136417"/>
                  <a:pt x="5390913" y="323683"/>
                  <a:pt x="5412059" y="584775"/>
                </a:cubicBezTo>
                <a:cubicBezTo>
                  <a:pt x="5180701" y="588097"/>
                  <a:pt x="4905781" y="581099"/>
                  <a:pt x="4627310" y="584775"/>
                </a:cubicBezTo>
                <a:cubicBezTo>
                  <a:pt x="4348839" y="588451"/>
                  <a:pt x="4185994" y="557439"/>
                  <a:pt x="3950803" y="584775"/>
                </a:cubicBezTo>
                <a:cubicBezTo>
                  <a:pt x="3715612" y="612111"/>
                  <a:pt x="3454233" y="550305"/>
                  <a:pt x="3220175" y="584775"/>
                </a:cubicBezTo>
                <a:cubicBezTo>
                  <a:pt x="2986117" y="619245"/>
                  <a:pt x="2852357" y="605806"/>
                  <a:pt x="2651909" y="584775"/>
                </a:cubicBezTo>
                <a:cubicBezTo>
                  <a:pt x="2451461" y="563744"/>
                  <a:pt x="2101495" y="549139"/>
                  <a:pt x="1867160" y="584775"/>
                </a:cubicBezTo>
                <a:cubicBezTo>
                  <a:pt x="1632825" y="620411"/>
                  <a:pt x="1420018" y="557430"/>
                  <a:pt x="1190653" y="584775"/>
                </a:cubicBezTo>
                <a:cubicBezTo>
                  <a:pt x="961288" y="612120"/>
                  <a:pt x="870455" y="575202"/>
                  <a:pt x="622387" y="584775"/>
                </a:cubicBezTo>
                <a:cubicBezTo>
                  <a:pt x="374319" y="594348"/>
                  <a:pt x="250403" y="558891"/>
                  <a:pt x="0" y="584775"/>
                </a:cubicBezTo>
                <a:cubicBezTo>
                  <a:pt x="3450" y="449753"/>
                  <a:pt x="-20119" y="18080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Data set A: 2, 4, 9, 9, 10,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542DF-B78A-0928-C0AC-55DBF6DEA552}"/>
              </a:ext>
            </a:extLst>
          </p:cNvPr>
          <p:cNvSpPr txBox="1"/>
          <p:nvPr/>
        </p:nvSpPr>
        <p:spPr>
          <a:xfrm>
            <a:off x="8318231" y="2028683"/>
            <a:ext cx="5214889" cy="584775"/>
          </a:xfrm>
          <a:custGeom>
            <a:avLst/>
            <a:gdLst>
              <a:gd name="connsiteX0" fmla="*/ 0 w 5214889"/>
              <a:gd name="connsiteY0" fmla="*/ 0 h 584775"/>
              <a:gd name="connsiteX1" fmla="*/ 651861 w 5214889"/>
              <a:gd name="connsiteY1" fmla="*/ 0 h 584775"/>
              <a:gd name="connsiteX2" fmla="*/ 1303722 w 5214889"/>
              <a:gd name="connsiteY2" fmla="*/ 0 h 584775"/>
              <a:gd name="connsiteX3" fmla="*/ 2059881 w 5214889"/>
              <a:gd name="connsiteY3" fmla="*/ 0 h 584775"/>
              <a:gd name="connsiteX4" fmla="*/ 2607445 w 5214889"/>
              <a:gd name="connsiteY4" fmla="*/ 0 h 584775"/>
              <a:gd name="connsiteX5" fmla="*/ 3363603 w 5214889"/>
              <a:gd name="connsiteY5" fmla="*/ 0 h 584775"/>
              <a:gd name="connsiteX6" fmla="*/ 3859018 w 5214889"/>
              <a:gd name="connsiteY6" fmla="*/ 0 h 584775"/>
              <a:gd name="connsiteX7" fmla="*/ 4563028 w 5214889"/>
              <a:gd name="connsiteY7" fmla="*/ 0 h 584775"/>
              <a:gd name="connsiteX8" fmla="*/ 5214889 w 5214889"/>
              <a:gd name="connsiteY8" fmla="*/ 0 h 584775"/>
              <a:gd name="connsiteX9" fmla="*/ 5214889 w 5214889"/>
              <a:gd name="connsiteY9" fmla="*/ 584775 h 584775"/>
              <a:gd name="connsiteX10" fmla="*/ 4667326 w 5214889"/>
              <a:gd name="connsiteY10" fmla="*/ 584775 h 584775"/>
              <a:gd name="connsiteX11" fmla="*/ 3963316 w 5214889"/>
              <a:gd name="connsiteY11" fmla="*/ 584775 h 584775"/>
              <a:gd name="connsiteX12" fmla="*/ 3415752 w 5214889"/>
              <a:gd name="connsiteY12" fmla="*/ 584775 h 584775"/>
              <a:gd name="connsiteX13" fmla="*/ 2868189 w 5214889"/>
              <a:gd name="connsiteY13" fmla="*/ 584775 h 584775"/>
              <a:gd name="connsiteX14" fmla="*/ 2216328 w 5214889"/>
              <a:gd name="connsiteY14" fmla="*/ 584775 h 584775"/>
              <a:gd name="connsiteX15" fmla="*/ 1668764 w 5214889"/>
              <a:gd name="connsiteY15" fmla="*/ 584775 h 584775"/>
              <a:gd name="connsiteX16" fmla="*/ 1069052 w 5214889"/>
              <a:gd name="connsiteY16" fmla="*/ 584775 h 584775"/>
              <a:gd name="connsiteX17" fmla="*/ 0 w 5214889"/>
              <a:gd name="connsiteY17" fmla="*/ 584775 h 584775"/>
              <a:gd name="connsiteX18" fmla="*/ 0 w 5214889"/>
              <a:gd name="connsiteY1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4889" h="584775" fill="none" extrusionOk="0">
                <a:moveTo>
                  <a:pt x="0" y="0"/>
                </a:moveTo>
                <a:cubicBezTo>
                  <a:pt x="222551" y="19004"/>
                  <a:pt x="474365" y="-9528"/>
                  <a:pt x="651861" y="0"/>
                </a:cubicBezTo>
                <a:cubicBezTo>
                  <a:pt x="829357" y="9528"/>
                  <a:pt x="1075300" y="-29728"/>
                  <a:pt x="1303722" y="0"/>
                </a:cubicBezTo>
                <a:cubicBezTo>
                  <a:pt x="1532144" y="29728"/>
                  <a:pt x="1892138" y="20872"/>
                  <a:pt x="2059881" y="0"/>
                </a:cubicBezTo>
                <a:cubicBezTo>
                  <a:pt x="2227624" y="-20872"/>
                  <a:pt x="2361943" y="-2511"/>
                  <a:pt x="2607445" y="0"/>
                </a:cubicBezTo>
                <a:cubicBezTo>
                  <a:pt x="2852947" y="2511"/>
                  <a:pt x="3025573" y="-30667"/>
                  <a:pt x="3363603" y="0"/>
                </a:cubicBezTo>
                <a:cubicBezTo>
                  <a:pt x="3701633" y="30667"/>
                  <a:pt x="3739982" y="3789"/>
                  <a:pt x="3859018" y="0"/>
                </a:cubicBezTo>
                <a:cubicBezTo>
                  <a:pt x="3978054" y="-3789"/>
                  <a:pt x="4220558" y="33951"/>
                  <a:pt x="4563028" y="0"/>
                </a:cubicBezTo>
                <a:cubicBezTo>
                  <a:pt x="4905498" y="-33951"/>
                  <a:pt x="4990475" y="-9834"/>
                  <a:pt x="5214889" y="0"/>
                </a:cubicBezTo>
                <a:cubicBezTo>
                  <a:pt x="5214906" y="225080"/>
                  <a:pt x="5236660" y="296732"/>
                  <a:pt x="5214889" y="584775"/>
                </a:cubicBezTo>
                <a:cubicBezTo>
                  <a:pt x="4998145" y="560192"/>
                  <a:pt x="4928498" y="598927"/>
                  <a:pt x="4667326" y="584775"/>
                </a:cubicBezTo>
                <a:cubicBezTo>
                  <a:pt x="4406154" y="570623"/>
                  <a:pt x="4264280" y="567307"/>
                  <a:pt x="3963316" y="584775"/>
                </a:cubicBezTo>
                <a:cubicBezTo>
                  <a:pt x="3662352" y="602244"/>
                  <a:pt x="3681639" y="565506"/>
                  <a:pt x="3415752" y="584775"/>
                </a:cubicBezTo>
                <a:cubicBezTo>
                  <a:pt x="3149865" y="604044"/>
                  <a:pt x="3059318" y="590969"/>
                  <a:pt x="2868189" y="584775"/>
                </a:cubicBezTo>
                <a:cubicBezTo>
                  <a:pt x="2677060" y="578581"/>
                  <a:pt x="2435087" y="601497"/>
                  <a:pt x="2216328" y="584775"/>
                </a:cubicBezTo>
                <a:cubicBezTo>
                  <a:pt x="1997569" y="568053"/>
                  <a:pt x="1814432" y="572189"/>
                  <a:pt x="1668764" y="584775"/>
                </a:cubicBezTo>
                <a:cubicBezTo>
                  <a:pt x="1523096" y="597361"/>
                  <a:pt x="1322133" y="573116"/>
                  <a:pt x="1069052" y="584775"/>
                </a:cubicBezTo>
                <a:cubicBezTo>
                  <a:pt x="815971" y="596434"/>
                  <a:pt x="397972" y="596143"/>
                  <a:pt x="0" y="584775"/>
                </a:cubicBezTo>
                <a:cubicBezTo>
                  <a:pt x="-21009" y="312570"/>
                  <a:pt x="-26834" y="268827"/>
                  <a:pt x="0" y="0"/>
                </a:cubicBezTo>
                <a:close/>
              </a:path>
              <a:path w="5214889" h="584775" stroke="0" extrusionOk="0">
                <a:moveTo>
                  <a:pt x="0" y="0"/>
                </a:moveTo>
                <a:cubicBezTo>
                  <a:pt x="290523" y="30492"/>
                  <a:pt x="584475" y="12303"/>
                  <a:pt x="756159" y="0"/>
                </a:cubicBezTo>
                <a:cubicBezTo>
                  <a:pt x="927843" y="-12303"/>
                  <a:pt x="1271609" y="-26695"/>
                  <a:pt x="1512318" y="0"/>
                </a:cubicBezTo>
                <a:cubicBezTo>
                  <a:pt x="1753027" y="26695"/>
                  <a:pt x="1861420" y="18551"/>
                  <a:pt x="2059881" y="0"/>
                </a:cubicBezTo>
                <a:cubicBezTo>
                  <a:pt x="2258342" y="-18551"/>
                  <a:pt x="2393149" y="27129"/>
                  <a:pt x="2607444" y="0"/>
                </a:cubicBezTo>
                <a:cubicBezTo>
                  <a:pt x="2821739" y="-27129"/>
                  <a:pt x="3006539" y="18878"/>
                  <a:pt x="3207157" y="0"/>
                </a:cubicBezTo>
                <a:cubicBezTo>
                  <a:pt x="3407775" y="-18878"/>
                  <a:pt x="3534843" y="5837"/>
                  <a:pt x="3702571" y="0"/>
                </a:cubicBezTo>
                <a:cubicBezTo>
                  <a:pt x="3870299" y="-5837"/>
                  <a:pt x="3961170" y="11178"/>
                  <a:pt x="4197986" y="0"/>
                </a:cubicBezTo>
                <a:cubicBezTo>
                  <a:pt x="4434803" y="-11178"/>
                  <a:pt x="4893134" y="30323"/>
                  <a:pt x="5214889" y="0"/>
                </a:cubicBezTo>
                <a:cubicBezTo>
                  <a:pt x="5188343" y="136417"/>
                  <a:pt x="5193743" y="323683"/>
                  <a:pt x="5214889" y="584775"/>
                </a:cubicBezTo>
                <a:cubicBezTo>
                  <a:pt x="4984953" y="549549"/>
                  <a:pt x="4830331" y="556790"/>
                  <a:pt x="4458730" y="584775"/>
                </a:cubicBezTo>
                <a:cubicBezTo>
                  <a:pt x="4087129" y="612760"/>
                  <a:pt x="4081634" y="608220"/>
                  <a:pt x="3806869" y="584775"/>
                </a:cubicBezTo>
                <a:cubicBezTo>
                  <a:pt x="3532104" y="561330"/>
                  <a:pt x="3392743" y="551375"/>
                  <a:pt x="3102859" y="584775"/>
                </a:cubicBezTo>
                <a:cubicBezTo>
                  <a:pt x="2812975" y="618176"/>
                  <a:pt x="2759549" y="590142"/>
                  <a:pt x="2555296" y="584775"/>
                </a:cubicBezTo>
                <a:cubicBezTo>
                  <a:pt x="2351043" y="579408"/>
                  <a:pt x="1997057" y="549732"/>
                  <a:pt x="1799137" y="584775"/>
                </a:cubicBezTo>
                <a:cubicBezTo>
                  <a:pt x="1601217" y="619818"/>
                  <a:pt x="1416401" y="558140"/>
                  <a:pt x="1147276" y="584775"/>
                </a:cubicBezTo>
                <a:cubicBezTo>
                  <a:pt x="878151" y="611410"/>
                  <a:pt x="845168" y="563596"/>
                  <a:pt x="599712" y="584775"/>
                </a:cubicBezTo>
                <a:cubicBezTo>
                  <a:pt x="354256" y="605954"/>
                  <a:pt x="290908" y="596578"/>
                  <a:pt x="0" y="584775"/>
                </a:cubicBezTo>
                <a:cubicBezTo>
                  <a:pt x="3450" y="449753"/>
                  <a:pt x="-20119" y="18080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Data set B: 2, 7, 9, 9, 7,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CDE4B-7B9A-B60F-45A6-FFA3288950CE}"/>
              </a:ext>
            </a:extLst>
          </p:cNvPr>
          <p:cNvSpPr txBox="1"/>
          <p:nvPr/>
        </p:nvSpPr>
        <p:spPr>
          <a:xfrm>
            <a:off x="3121209" y="3667506"/>
            <a:ext cx="1571264" cy="584775"/>
          </a:xfrm>
          <a:custGeom>
            <a:avLst/>
            <a:gdLst>
              <a:gd name="connsiteX0" fmla="*/ 0 w 1571264"/>
              <a:gd name="connsiteY0" fmla="*/ 0 h 584775"/>
              <a:gd name="connsiteX1" fmla="*/ 476617 w 1571264"/>
              <a:gd name="connsiteY1" fmla="*/ 0 h 584775"/>
              <a:gd name="connsiteX2" fmla="*/ 968946 w 1571264"/>
              <a:gd name="connsiteY2" fmla="*/ 0 h 584775"/>
              <a:gd name="connsiteX3" fmla="*/ 1571264 w 1571264"/>
              <a:gd name="connsiteY3" fmla="*/ 0 h 584775"/>
              <a:gd name="connsiteX4" fmla="*/ 1571264 w 1571264"/>
              <a:gd name="connsiteY4" fmla="*/ 584775 h 584775"/>
              <a:gd name="connsiteX5" fmla="*/ 1047509 w 1571264"/>
              <a:gd name="connsiteY5" fmla="*/ 584775 h 584775"/>
              <a:gd name="connsiteX6" fmla="*/ 539467 w 1571264"/>
              <a:gd name="connsiteY6" fmla="*/ 584775 h 584775"/>
              <a:gd name="connsiteX7" fmla="*/ 0 w 1571264"/>
              <a:gd name="connsiteY7" fmla="*/ 584775 h 584775"/>
              <a:gd name="connsiteX8" fmla="*/ 0 w 1571264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264" h="584775" fill="none" extrusionOk="0">
                <a:moveTo>
                  <a:pt x="0" y="0"/>
                </a:moveTo>
                <a:cubicBezTo>
                  <a:pt x="187908" y="20627"/>
                  <a:pt x="279787" y="-10838"/>
                  <a:pt x="476617" y="0"/>
                </a:cubicBezTo>
                <a:cubicBezTo>
                  <a:pt x="673447" y="10838"/>
                  <a:pt x="798238" y="-7060"/>
                  <a:pt x="968946" y="0"/>
                </a:cubicBezTo>
                <a:cubicBezTo>
                  <a:pt x="1139654" y="7060"/>
                  <a:pt x="1378550" y="19324"/>
                  <a:pt x="1571264" y="0"/>
                </a:cubicBezTo>
                <a:cubicBezTo>
                  <a:pt x="1554973" y="177422"/>
                  <a:pt x="1545357" y="420379"/>
                  <a:pt x="1571264" y="584775"/>
                </a:cubicBezTo>
                <a:cubicBezTo>
                  <a:pt x="1397888" y="565190"/>
                  <a:pt x="1290573" y="597751"/>
                  <a:pt x="1047509" y="584775"/>
                </a:cubicBezTo>
                <a:cubicBezTo>
                  <a:pt x="804446" y="571799"/>
                  <a:pt x="788646" y="577253"/>
                  <a:pt x="539467" y="584775"/>
                </a:cubicBezTo>
                <a:cubicBezTo>
                  <a:pt x="290288" y="592297"/>
                  <a:pt x="205309" y="599321"/>
                  <a:pt x="0" y="584775"/>
                </a:cubicBezTo>
                <a:cubicBezTo>
                  <a:pt x="-20119" y="356235"/>
                  <a:pt x="13026" y="211247"/>
                  <a:pt x="0" y="0"/>
                </a:cubicBezTo>
                <a:close/>
              </a:path>
              <a:path w="1571264" h="584775" stroke="0" extrusionOk="0">
                <a:moveTo>
                  <a:pt x="0" y="0"/>
                </a:moveTo>
                <a:cubicBezTo>
                  <a:pt x="127316" y="-9601"/>
                  <a:pt x="317153" y="7084"/>
                  <a:pt x="555180" y="0"/>
                </a:cubicBezTo>
                <a:cubicBezTo>
                  <a:pt x="793207" y="-7084"/>
                  <a:pt x="904719" y="185"/>
                  <a:pt x="1110360" y="0"/>
                </a:cubicBezTo>
                <a:cubicBezTo>
                  <a:pt x="1316001" y="-185"/>
                  <a:pt x="1430707" y="-12327"/>
                  <a:pt x="1571264" y="0"/>
                </a:cubicBezTo>
                <a:cubicBezTo>
                  <a:pt x="1559337" y="142148"/>
                  <a:pt x="1551750" y="341228"/>
                  <a:pt x="1571264" y="584775"/>
                </a:cubicBezTo>
                <a:cubicBezTo>
                  <a:pt x="1403126" y="583590"/>
                  <a:pt x="1169692" y="597842"/>
                  <a:pt x="1047509" y="584775"/>
                </a:cubicBezTo>
                <a:cubicBezTo>
                  <a:pt x="925327" y="571708"/>
                  <a:pt x="691520" y="579311"/>
                  <a:pt x="523755" y="584775"/>
                </a:cubicBezTo>
                <a:cubicBezTo>
                  <a:pt x="355990" y="590239"/>
                  <a:pt x="212993" y="574528"/>
                  <a:pt x="0" y="584775"/>
                </a:cubicBezTo>
                <a:cubicBezTo>
                  <a:pt x="9878" y="314776"/>
                  <a:pt x="-8055" y="20328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Mean=8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C09ED-695F-49BF-6041-0B257F82DA8C}"/>
              </a:ext>
            </a:extLst>
          </p:cNvPr>
          <p:cNvSpPr txBox="1"/>
          <p:nvPr/>
        </p:nvSpPr>
        <p:spPr>
          <a:xfrm>
            <a:off x="5882879" y="3667507"/>
            <a:ext cx="1917513" cy="584775"/>
          </a:xfrm>
          <a:custGeom>
            <a:avLst/>
            <a:gdLst>
              <a:gd name="connsiteX0" fmla="*/ 0 w 1917513"/>
              <a:gd name="connsiteY0" fmla="*/ 0 h 584775"/>
              <a:gd name="connsiteX1" fmla="*/ 581646 w 1917513"/>
              <a:gd name="connsiteY1" fmla="*/ 0 h 584775"/>
              <a:gd name="connsiteX2" fmla="*/ 1182466 w 1917513"/>
              <a:gd name="connsiteY2" fmla="*/ 0 h 584775"/>
              <a:gd name="connsiteX3" fmla="*/ 1917513 w 1917513"/>
              <a:gd name="connsiteY3" fmla="*/ 0 h 584775"/>
              <a:gd name="connsiteX4" fmla="*/ 1917513 w 1917513"/>
              <a:gd name="connsiteY4" fmla="*/ 584775 h 584775"/>
              <a:gd name="connsiteX5" fmla="*/ 1278342 w 1917513"/>
              <a:gd name="connsiteY5" fmla="*/ 584775 h 584775"/>
              <a:gd name="connsiteX6" fmla="*/ 658346 w 1917513"/>
              <a:gd name="connsiteY6" fmla="*/ 584775 h 584775"/>
              <a:gd name="connsiteX7" fmla="*/ 0 w 1917513"/>
              <a:gd name="connsiteY7" fmla="*/ 584775 h 584775"/>
              <a:gd name="connsiteX8" fmla="*/ 0 w 191751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7513" h="584775" fill="none" extrusionOk="0">
                <a:moveTo>
                  <a:pt x="0" y="0"/>
                </a:moveTo>
                <a:cubicBezTo>
                  <a:pt x="138085" y="16054"/>
                  <a:pt x="349396" y="-21305"/>
                  <a:pt x="581646" y="0"/>
                </a:cubicBezTo>
                <a:cubicBezTo>
                  <a:pt x="813896" y="21305"/>
                  <a:pt x="903447" y="-17651"/>
                  <a:pt x="1182466" y="0"/>
                </a:cubicBezTo>
                <a:cubicBezTo>
                  <a:pt x="1461485" y="17651"/>
                  <a:pt x="1768440" y="4480"/>
                  <a:pt x="1917513" y="0"/>
                </a:cubicBezTo>
                <a:cubicBezTo>
                  <a:pt x="1901222" y="177422"/>
                  <a:pt x="1891606" y="420379"/>
                  <a:pt x="1917513" y="584775"/>
                </a:cubicBezTo>
                <a:cubicBezTo>
                  <a:pt x="1639443" y="586066"/>
                  <a:pt x="1521758" y="573546"/>
                  <a:pt x="1278342" y="584775"/>
                </a:cubicBezTo>
                <a:cubicBezTo>
                  <a:pt x="1034926" y="596004"/>
                  <a:pt x="879841" y="609493"/>
                  <a:pt x="658346" y="584775"/>
                </a:cubicBezTo>
                <a:cubicBezTo>
                  <a:pt x="436851" y="560057"/>
                  <a:pt x="313935" y="600354"/>
                  <a:pt x="0" y="584775"/>
                </a:cubicBezTo>
                <a:cubicBezTo>
                  <a:pt x="-20119" y="356235"/>
                  <a:pt x="13026" y="211247"/>
                  <a:pt x="0" y="0"/>
                </a:cubicBezTo>
                <a:close/>
              </a:path>
              <a:path w="1917513" h="584775" stroke="0" extrusionOk="0">
                <a:moveTo>
                  <a:pt x="0" y="0"/>
                </a:moveTo>
                <a:cubicBezTo>
                  <a:pt x="197841" y="30461"/>
                  <a:pt x="456471" y="-23585"/>
                  <a:pt x="677521" y="0"/>
                </a:cubicBezTo>
                <a:cubicBezTo>
                  <a:pt x="898571" y="23585"/>
                  <a:pt x="1080787" y="25098"/>
                  <a:pt x="1355043" y="0"/>
                </a:cubicBezTo>
                <a:cubicBezTo>
                  <a:pt x="1629299" y="-25098"/>
                  <a:pt x="1731970" y="13421"/>
                  <a:pt x="1917513" y="0"/>
                </a:cubicBezTo>
                <a:cubicBezTo>
                  <a:pt x="1905586" y="142148"/>
                  <a:pt x="1897999" y="341228"/>
                  <a:pt x="1917513" y="584775"/>
                </a:cubicBezTo>
                <a:cubicBezTo>
                  <a:pt x="1723417" y="594749"/>
                  <a:pt x="1595751" y="575150"/>
                  <a:pt x="1278342" y="584775"/>
                </a:cubicBezTo>
                <a:cubicBezTo>
                  <a:pt x="960933" y="594400"/>
                  <a:pt x="919966" y="554166"/>
                  <a:pt x="639171" y="584775"/>
                </a:cubicBezTo>
                <a:cubicBezTo>
                  <a:pt x="358376" y="615384"/>
                  <a:pt x="317293" y="589469"/>
                  <a:pt x="0" y="584775"/>
                </a:cubicBezTo>
                <a:cubicBezTo>
                  <a:pt x="9878" y="314776"/>
                  <a:pt x="-8055" y="20328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Median=9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25251-E636-280C-285F-73A345614C48}"/>
              </a:ext>
            </a:extLst>
          </p:cNvPr>
          <p:cNvSpPr txBox="1"/>
          <p:nvPr/>
        </p:nvSpPr>
        <p:spPr>
          <a:xfrm>
            <a:off x="8985720" y="3667508"/>
            <a:ext cx="1939955" cy="584775"/>
          </a:xfrm>
          <a:custGeom>
            <a:avLst/>
            <a:gdLst>
              <a:gd name="connsiteX0" fmla="*/ 0 w 1939955"/>
              <a:gd name="connsiteY0" fmla="*/ 0 h 584775"/>
              <a:gd name="connsiteX1" fmla="*/ 588453 w 1939955"/>
              <a:gd name="connsiteY1" fmla="*/ 0 h 584775"/>
              <a:gd name="connsiteX2" fmla="*/ 1196306 w 1939955"/>
              <a:gd name="connsiteY2" fmla="*/ 0 h 584775"/>
              <a:gd name="connsiteX3" fmla="*/ 1939955 w 1939955"/>
              <a:gd name="connsiteY3" fmla="*/ 0 h 584775"/>
              <a:gd name="connsiteX4" fmla="*/ 1939955 w 1939955"/>
              <a:gd name="connsiteY4" fmla="*/ 584775 h 584775"/>
              <a:gd name="connsiteX5" fmla="*/ 1293303 w 1939955"/>
              <a:gd name="connsiteY5" fmla="*/ 584775 h 584775"/>
              <a:gd name="connsiteX6" fmla="*/ 666051 w 1939955"/>
              <a:gd name="connsiteY6" fmla="*/ 584775 h 584775"/>
              <a:gd name="connsiteX7" fmla="*/ 0 w 1939955"/>
              <a:gd name="connsiteY7" fmla="*/ 584775 h 584775"/>
              <a:gd name="connsiteX8" fmla="*/ 0 w 193995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955" h="584775" fill="none" extrusionOk="0">
                <a:moveTo>
                  <a:pt x="0" y="0"/>
                </a:moveTo>
                <a:cubicBezTo>
                  <a:pt x="265530" y="399"/>
                  <a:pt x="295068" y="-15897"/>
                  <a:pt x="588453" y="0"/>
                </a:cubicBezTo>
                <a:cubicBezTo>
                  <a:pt x="881838" y="15897"/>
                  <a:pt x="903037" y="-18373"/>
                  <a:pt x="1196306" y="0"/>
                </a:cubicBezTo>
                <a:cubicBezTo>
                  <a:pt x="1489575" y="18373"/>
                  <a:pt x="1697413" y="-31532"/>
                  <a:pt x="1939955" y="0"/>
                </a:cubicBezTo>
                <a:cubicBezTo>
                  <a:pt x="1923664" y="177422"/>
                  <a:pt x="1914048" y="420379"/>
                  <a:pt x="1939955" y="584775"/>
                </a:cubicBezTo>
                <a:cubicBezTo>
                  <a:pt x="1633814" y="612793"/>
                  <a:pt x="1500114" y="593497"/>
                  <a:pt x="1293303" y="584775"/>
                </a:cubicBezTo>
                <a:cubicBezTo>
                  <a:pt x="1086492" y="576053"/>
                  <a:pt x="834146" y="572752"/>
                  <a:pt x="666051" y="584775"/>
                </a:cubicBezTo>
                <a:cubicBezTo>
                  <a:pt x="497956" y="596798"/>
                  <a:pt x="274897" y="591610"/>
                  <a:pt x="0" y="584775"/>
                </a:cubicBezTo>
                <a:cubicBezTo>
                  <a:pt x="-20119" y="356235"/>
                  <a:pt x="13026" y="211247"/>
                  <a:pt x="0" y="0"/>
                </a:cubicBezTo>
                <a:close/>
              </a:path>
              <a:path w="1939955" h="584775" stroke="0" extrusionOk="0">
                <a:moveTo>
                  <a:pt x="0" y="0"/>
                </a:moveTo>
                <a:cubicBezTo>
                  <a:pt x="329913" y="-22442"/>
                  <a:pt x="365785" y="-30462"/>
                  <a:pt x="685451" y="0"/>
                </a:cubicBezTo>
                <a:cubicBezTo>
                  <a:pt x="1005117" y="30462"/>
                  <a:pt x="1104984" y="-31520"/>
                  <a:pt x="1370902" y="0"/>
                </a:cubicBezTo>
                <a:cubicBezTo>
                  <a:pt x="1636820" y="31520"/>
                  <a:pt x="1697270" y="21047"/>
                  <a:pt x="1939955" y="0"/>
                </a:cubicBezTo>
                <a:cubicBezTo>
                  <a:pt x="1928028" y="142148"/>
                  <a:pt x="1920441" y="341228"/>
                  <a:pt x="1939955" y="584775"/>
                </a:cubicBezTo>
                <a:cubicBezTo>
                  <a:pt x="1676161" y="605801"/>
                  <a:pt x="1578579" y="598550"/>
                  <a:pt x="1293303" y="584775"/>
                </a:cubicBezTo>
                <a:cubicBezTo>
                  <a:pt x="1008027" y="571000"/>
                  <a:pt x="955352" y="580641"/>
                  <a:pt x="646652" y="584775"/>
                </a:cubicBezTo>
                <a:cubicBezTo>
                  <a:pt x="337952" y="588909"/>
                  <a:pt x="199396" y="598410"/>
                  <a:pt x="0" y="584775"/>
                </a:cubicBezTo>
                <a:cubicBezTo>
                  <a:pt x="9878" y="314776"/>
                  <a:pt x="-8055" y="20328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Range=12</a:t>
            </a:r>
          </a:p>
        </p:txBody>
      </p:sp>
    </p:spTree>
    <p:extLst>
      <p:ext uri="{BB962C8B-B14F-4D97-AF65-F5344CB8AC3E}">
        <p14:creationId xmlns:p14="http://schemas.microsoft.com/office/powerpoint/2010/main" val="399158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[for grouped data]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1B38DF-7E8B-D4D2-312B-9FF5845EEACB}"/>
                  </a:ext>
                </a:extLst>
              </p:cNvPr>
              <p:cNvSpPr txBox="1"/>
              <p:nvPr/>
            </p:nvSpPr>
            <p:spPr>
              <a:xfrm>
                <a:off x="10623021" y="362966"/>
                <a:ext cx="3435684" cy="1041247"/>
              </a:xfrm>
              <a:custGeom>
                <a:avLst/>
                <a:gdLst>
                  <a:gd name="connsiteX0" fmla="*/ 0 w 3435684"/>
                  <a:gd name="connsiteY0" fmla="*/ 0 h 1041247"/>
                  <a:gd name="connsiteX1" fmla="*/ 755850 w 3435684"/>
                  <a:gd name="connsiteY1" fmla="*/ 0 h 1041247"/>
                  <a:gd name="connsiteX2" fmla="*/ 1374274 w 3435684"/>
                  <a:gd name="connsiteY2" fmla="*/ 0 h 1041247"/>
                  <a:gd name="connsiteX3" fmla="*/ 2130124 w 3435684"/>
                  <a:gd name="connsiteY3" fmla="*/ 0 h 1041247"/>
                  <a:gd name="connsiteX4" fmla="*/ 3435684 w 3435684"/>
                  <a:gd name="connsiteY4" fmla="*/ 0 h 1041247"/>
                  <a:gd name="connsiteX5" fmla="*/ 3435684 w 3435684"/>
                  <a:gd name="connsiteY5" fmla="*/ 531036 h 1041247"/>
                  <a:gd name="connsiteX6" fmla="*/ 3435684 w 3435684"/>
                  <a:gd name="connsiteY6" fmla="*/ 1041247 h 1041247"/>
                  <a:gd name="connsiteX7" fmla="*/ 2817261 w 3435684"/>
                  <a:gd name="connsiteY7" fmla="*/ 1041247 h 1041247"/>
                  <a:gd name="connsiteX8" fmla="*/ 2130124 w 3435684"/>
                  <a:gd name="connsiteY8" fmla="*/ 1041247 h 1041247"/>
                  <a:gd name="connsiteX9" fmla="*/ 1546058 w 3435684"/>
                  <a:gd name="connsiteY9" fmla="*/ 1041247 h 1041247"/>
                  <a:gd name="connsiteX10" fmla="*/ 858921 w 3435684"/>
                  <a:gd name="connsiteY10" fmla="*/ 1041247 h 1041247"/>
                  <a:gd name="connsiteX11" fmla="*/ 0 w 3435684"/>
                  <a:gd name="connsiteY11" fmla="*/ 1041247 h 1041247"/>
                  <a:gd name="connsiteX12" fmla="*/ 0 w 3435684"/>
                  <a:gd name="connsiteY12" fmla="*/ 510211 h 1041247"/>
                  <a:gd name="connsiteX13" fmla="*/ 0 w 3435684"/>
                  <a:gd name="connsiteY13" fmla="*/ 0 h 104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5684" h="1041247" fill="none" extrusionOk="0">
                    <a:moveTo>
                      <a:pt x="0" y="0"/>
                    </a:moveTo>
                    <a:cubicBezTo>
                      <a:pt x="230907" y="-37421"/>
                      <a:pt x="448313" y="36710"/>
                      <a:pt x="755850" y="0"/>
                    </a:cubicBezTo>
                    <a:cubicBezTo>
                      <a:pt x="1063387" y="-36710"/>
                      <a:pt x="1099208" y="5729"/>
                      <a:pt x="1374274" y="0"/>
                    </a:cubicBezTo>
                    <a:cubicBezTo>
                      <a:pt x="1649340" y="-5729"/>
                      <a:pt x="1967699" y="-37133"/>
                      <a:pt x="2130124" y="0"/>
                    </a:cubicBezTo>
                    <a:cubicBezTo>
                      <a:pt x="2292549" y="37133"/>
                      <a:pt x="3153924" y="-21272"/>
                      <a:pt x="3435684" y="0"/>
                    </a:cubicBezTo>
                    <a:cubicBezTo>
                      <a:pt x="3427655" y="190961"/>
                      <a:pt x="3423569" y="346309"/>
                      <a:pt x="3435684" y="531036"/>
                    </a:cubicBezTo>
                    <a:cubicBezTo>
                      <a:pt x="3447799" y="715763"/>
                      <a:pt x="3418979" y="926537"/>
                      <a:pt x="3435684" y="1041247"/>
                    </a:cubicBezTo>
                    <a:cubicBezTo>
                      <a:pt x="3266315" y="1064661"/>
                      <a:pt x="3012895" y="1032356"/>
                      <a:pt x="2817261" y="1041247"/>
                    </a:cubicBezTo>
                    <a:cubicBezTo>
                      <a:pt x="2621627" y="1050138"/>
                      <a:pt x="2323993" y="1075511"/>
                      <a:pt x="2130124" y="1041247"/>
                    </a:cubicBezTo>
                    <a:cubicBezTo>
                      <a:pt x="1936255" y="1006983"/>
                      <a:pt x="1741013" y="1041743"/>
                      <a:pt x="1546058" y="1041247"/>
                    </a:cubicBezTo>
                    <a:cubicBezTo>
                      <a:pt x="1351103" y="1040751"/>
                      <a:pt x="996511" y="1059403"/>
                      <a:pt x="858921" y="1041247"/>
                    </a:cubicBezTo>
                    <a:cubicBezTo>
                      <a:pt x="721331" y="1023091"/>
                      <a:pt x="321641" y="1059321"/>
                      <a:pt x="0" y="1041247"/>
                    </a:cubicBezTo>
                    <a:cubicBezTo>
                      <a:pt x="1136" y="842908"/>
                      <a:pt x="10652" y="765354"/>
                      <a:pt x="0" y="510211"/>
                    </a:cubicBezTo>
                    <a:cubicBezTo>
                      <a:pt x="-10652" y="255068"/>
                      <a:pt x="7543" y="224191"/>
                      <a:pt x="0" y="0"/>
                    </a:cubicBezTo>
                    <a:close/>
                  </a:path>
                  <a:path w="3435684" h="1041247" stroke="0" extrusionOk="0">
                    <a:moveTo>
                      <a:pt x="0" y="0"/>
                    </a:moveTo>
                    <a:cubicBezTo>
                      <a:pt x="255953" y="9598"/>
                      <a:pt x="473300" y="-11029"/>
                      <a:pt x="755850" y="0"/>
                    </a:cubicBezTo>
                    <a:cubicBezTo>
                      <a:pt x="1038400" y="11029"/>
                      <a:pt x="1219916" y="5441"/>
                      <a:pt x="1511701" y="0"/>
                    </a:cubicBezTo>
                    <a:cubicBezTo>
                      <a:pt x="1803486" y="-5441"/>
                      <a:pt x="1859032" y="-23752"/>
                      <a:pt x="2130124" y="0"/>
                    </a:cubicBezTo>
                    <a:cubicBezTo>
                      <a:pt x="2401216" y="23752"/>
                      <a:pt x="2565448" y="-27566"/>
                      <a:pt x="2748547" y="0"/>
                    </a:cubicBezTo>
                    <a:cubicBezTo>
                      <a:pt x="2931646" y="27566"/>
                      <a:pt x="3169229" y="-19051"/>
                      <a:pt x="3435684" y="0"/>
                    </a:cubicBezTo>
                    <a:cubicBezTo>
                      <a:pt x="3415694" y="111795"/>
                      <a:pt x="3423823" y="367008"/>
                      <a:pt x="3435684" y="489386"/>
                    </a:cubicBezTo>
                    <a:cubicBezTo>
                      <a:pt x="3447545" y="611764"/>
                      <a:pt x="3411890" y="863262"/>
                      <a:pt x="3435684" y="1041247"/>
                    </a:cubicBezTo>
                    <a:cubicBezTo>
                      <a:pt x="3269521" y="1052157"/>
                      <a:pt x="3006567" y="1061385"/>
                      <a:pt x="2851618" y="1041247"/>
                    </a:cubicBezTo>
                    <a:cubicBezTo>
                      <a:pt x="2696669" y="1021109"/>
                      <a:pt x="2510760" y="1041199"/>
                      <a:pt x="2267551" y="1041247"/>
                    </a:cubicBezTo>
                    <a:cubicBezTo>
                      <a:pt x="2024342" y="1041295"/>
                      <a:pt x="1835932" y="1020518"/>
                      <a:pt x="1683485" y="1041247"/>
                    </a:cubicBezTo>
                    <a:cubicBezTo>
                      <a:pt x="1531038" y="1061976"/>
                      <a:pt x="1185097" y="1049234"/>
                      <a:pt x="996348" y="1041247"/>
                    </a:cubicBezTo>
                    <a:cubicBezTo>
                      <a:pt x="807599" y="1033260"/>
                      <a:pt x="282872" y="1015819"/>
                      <a:pt x="0" y="1041247"/>
                    </a:cubicBezTo>
                    <a:cubicBezTo>
                      <a:pt x="-3432" y="883561"/>
                      <a:pt x="-13716" y="769968"/>
                      <a:pt x="0" y="541448"/>
                    </a:cubicBezTo>
                    <a:cubicBezTo>
                      <a:pt x="13716" y="312928"/>
                      <a:pt x="3143" y="1157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𝑀𝑒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1B38DF-7E8B-D4D2-312B-9FF5845E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021" y="362966"/>
                <a:ext cx="3435684" cy="104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custGeom>
                        <a:avLst/>
                        <a:gdLst>
                          <a:gd name="connsiteX0" fmla="*/ 0 w 3435684"/>
                          <a:gd name="connsiteY0" fmla="*/ 0 h 1041247"/>
                          <a:gd name="connsiteX1" fmla="*/ 755850 w 3435684"/>
                          <a:gd name="connsiteY1" fmla="*/ 0 h 1041247"/>
                          <a:gd name="connsiteX2" fmla="*/ 1374274 w 3435684"/>
                          <a:gd name="connsiteY2" fmla="*/ 0 h 1041247"/>
                          <a:gd name="connsiteX3" fmla="*/ 2130124 w 3435684"/>
                          <a:gd name="connsiteY3" fmla="*/ 0 h 1041247"/>
                          <a:gd name="connsiteX4" fmla="*/ 3435684 w 3435684"/>
                          <a:gd name="connsiteY4" fmla="*/ 0 h 1041247"/>
                          <a:gd name="connsiteX5" fmla="*/ 3435684 w 3435684"/>
                          <a:gd name="connsiteY5" fmla="*/ 531036 h 1041247"/>
                          <a:gd name="connsiteX6" fmla="*/ 3435684 w 3435684"/>
                          <a:gd name="connsiteY6" fmla="*/ 1041247 h 1041247"/>
                          <a:gd name="connsiteX7" fmla="*/ 2817261 w 3435684"/>
                          <a:gd name="connsiteY7" fmla="*/ 1041247 h 1041247"/>
                          <a:gd name="connsiteX8" fmla="*/ 2130124 w 3435684"/>
                          <a:gd name="connsiteY8" fmla="*/ 1041247 h 1041247"/>
                          <a:gd name="connsiteX9" fmla="*/ 1546058 w 3435684"/>
                          <a:gd name="connsiteY9" fmla="*/ 1041247 h 1041247"/>
                          <a:gd name="connsiteX10" fmla="*/ 858921 w 3435684"/>
                          <a:gd name="connsiteY10" fmla="*/ 1041247 h 1041247"/>
                          <a:gd name="connsiteX11" fmla="*/ 0 w 3435684"/>
                          <a:gd name="connsiteY11" fmla="*/ 1041247 h 1041247"/>
                          <a:gd name="connsiteX12" fmla="*/ 0 w 3435684"/>
                          <a:gd name="connsiteY12" fmla="*/ 510211 h 1041247"/>
                          <a:gd name="connsiteX13" fmla="*/ 0 w 3435684"/>
                          <a:gd name="connsiteY13" fmla="*/ 0 h 10412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435684" h="1041247" fill="none" extrusionOk="0">
                            <a:moveTo>
                              <a:pt x="0" y="0"/>
                            </a:moveTo>
                            <a:cubicBezTo>
                              <a:pt x="230907" y="-37421"/>
                              <a:pt x="448313" y="36710"/>
                              <a:pt x="755850" y="0"/>
                            </a:cubicBezTo>
                            <a:cubicBezTo>
                              <a:pt x="1063387" y="-36710"/>
                              <a:pt x="1099208" y="5729"/>
                              <a:pt x="1374274" y="0"/>
                            </a:cubicBezTo>
                            <a:cubicBezTo>
                              <a:pt x="1649340" y="-5729"/>
                              <a:pt x="1967699" y="-37133"/>
                              <a:pt x="2130124" y="0"/>
                            </a:cubicBezTo>
                            <a:cubicBezTo>
                              <a:pt x="2292549" y="37133"/>
                              <a:pt x="3153924" y="-21272"/>
                              <a:pt x="3435684" y="0"/>
                            </a:cubicBezTo>
                            <a:cubicBezTo>
                              <a:pt x="3427655" y="190961"/>
                              <a:pt x="3423569" y="346309"/>
                              <a:pt x="3435684" y="531036"/>
                            </a:cubicBezTo>
                            <a:cubicBezTo>
                              <a:pt x="3447799" y="715763"/>
                              <a:pt x="3418979" y="926537"/>
                              <a:pt x="3435684" y="1041247"/>
                            </a:cubicBezTo>
                            <a:cubicBezTo>
                              <a:pt x="3266315" y="1064661"/>
                              <a:pt x="3012895" y="1032356"/>
                              <a:pt x="2817261" y="1041247"/>
                            </a:cubicBezTo>
                            <a:cubicBezTo>
                              <a:pt x="2621627" y="1050138"/>
                              <a:pt x="2323993" y="1075511"/>
                              <a:pt x="2130124" y="1041247"/>
                            </a:cubicBezTo>
                            <a:cubicBezTo>
                              <a:pt x="1936255" y="1006983"/>
                              <a:pt x="1741013" y="1041743"/>
                              <a:pt x="1546058" y="1041247"/>
                            </a:cubicBezTo>
                            <a:cubicBezTo>
                              <a:pt x="1351103" y="1040751"/>
                              <a:pt x="996511" y="1059403"/>
                              <a:pt x="858921" y="1041247"/>
                            </a:cubicBezTo>
                            <a:cubicBezTo>
                              <a:pt x="721331" y="1023091"/>
                              <a:pt x="321641" y="1059321"/>
                              <a:pt x="0" y="1041247"/>
                            </a:cubicBezTo>
                            <a:cubicBezTo>
                              <a:pt x="1136" y="842908"/>
                              <a:pt x="10652" y="765354"/>
                              <a:pt x="0" y="510211"/>
                            </a:cubicBezTo>
                            <a:cubicBezTo>
                              <a:pt x="-10652" y="255068"/>
                              <a:pt x="7543" y="224191"/>
                              <a:pt x="0" y="0"/>
                            </a:cubicBezTo>
                            <a:close/>
                          </a:path>
                          <a:path w="3435684" h="1041247" stroke="0" extrusionOk="0">
                            <a:moveTo>
                              <a:pt x="0" y="0"/>
                            </a:moveTo>
                            <a:cubicBezTo>
                              <a:pt x="255953" y="9598"/>
                              <a:pt x="473300" y="-11029"/>
                              <a:pt x="755850" y="0"/>
                            </a:cubicBezTo>
                            <a:cubicBezTo>
                              <a:pt x="1038400" y="11029"/>
                              <a:pt x="1219916" y="5441"/>
                              <a:pt x="1511701" y="0"/>
                            </a:cubicBezTo>
                            <a:cubicBezTo>
                              <a:pt x="1803486" y="-5441"/>
                              <a:pt x="1859032" y="-23752"/>
                              <a:pt x="2130124" y="0"/>
                            </a:cubicBezTo>
                            <a:cubicBezTo>
                              <a:pt x="2401216" y="23752"/>
                              <a:pt x="2565448" y="-27566"/>
                              <a:pt x="2748547" y="0"/>
                            </a:cubicBezTo>
                            <a:cubicBezTo>
                              <a:pt x="2931646" y="27566"/>
                              <a:pt x="3169229" y="-19051"/>
                              <a:pt x="3435684" y="0"/>
                            </a:cubicBezTo>
                            <a:cubicBezTo>
                              <a:pt x="3415694" y="111795"/>
                              <a:pt x="3423823" y="367008"/>
                              <a:pt x="3435684" y="489386"/>
                            </a:cubicBezTo>
                            <a:cubicBezTo>
                              <a:pt x="3447545" y="611764"/>
                              <a:pt x="3411890" y="863262"/>
                              <a:pt x="3435684" y="1041247"/>
                            </a:cubicBezTo>
                            <a:cubicBezTo>
                              <a:pt x="3269521" y="1052157"/>
                              <a:pt x="3006567" y="1061385"/>
                              <a:pt x="2851618" y="1041247"/>
                            </a:cubicBezTo>
                            <a:cubicBezTo>
                              <a:pt x="2696669" y="1021109"/>
                              <a:pt x="2510760" y="1041199"/>
                              <a:pt x="2267551" y="1041247"/>
                            </a:cubicBezTo>
                            <a:cubicBezTo>
                              <a:pt x="2024342" y="1041295"/>
                              <a:pt x="1835932" y="1020518"/>
                              <a:pt x="1683485" y="1041247"/>
                            </a:cubicBezTo>
                            <a:cubicBezTo>
                              <a:pt x="1531038" y="1061976"/>
                              <a:pt x="1185097" y="1049234"/>
                              <a:pt x="996348" y="1041247"/>
                            </a:cubicBezTo>
                            <a:cubicBezTo>
                              <a:pt x="807599" y="1033260"/>
                              <a:pt x="282872" y="1015819"/>
                              <a:pt x="0" y="1041247"/>
                            </a:cubicBezTo>
                            <a:cubicBezTo>
                              <a:pt x="-3432" y="883561"/>
                              <a:pt x="-13716" y="769968"/>
                              <a:pt x="0" y="541448"/>
                            </a:cubicBezTo>
                            <a:cubicBezTo>
                              <a:pt x="13716" y="312928"/>
                              <a:pt x="3143" y="1157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3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r>
              <a:rPr lang="en-US" sz="3200" dirty="0"/>
              <a:t>It gives only partial information of the data set.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6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/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92B29-F18C-BD6E-032C-772165CB9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4D13-C749-DC4F-F66A-DD976041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075E-5797-E8C0-394A-5486C0414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Following are the heights (cm) of the players of a team</a:t>
            </a:r>
          </a:p>
          <a:p>
            <a:pPr marL="0" indent="0">
              <a:buNone/>
            </a:pPr>
            <a:r>
              <a:rPr lang="en-US" sz="3200" dirty="0"/>
              <a:t>142, 143, 146, 146, 148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F8F54-25A7-7E9B-24CA-D2F4412E2F00}"/>
                  </a:ext>
                </a:extLst>
              </p:cNvPr>
              <p:cNvSpPr txBox="1"/>
              <p:nvPr/>
            </p:nvSpPr>
            <p:spPr>
              <a:xfrm>
                <a:off x="1283818" y="4114800"/>
                <a:ext cx="2929647" cy="584775"/>
              </a:xfrm>
              <a:custGeom>
                <a:avLst/>
                <a:gdLst>
                  <a:gd name="connsiteX0" fmla="*/ 0 w 2929647"/>
                  <a:gd name="connsiteY0" fmla="*/ 0 h 584775"/>
                  <a:gd name="connsiteX1" fmla="*/ 556633 w 2929647"/>
                  <a:gd name="connsiteY1" fmla="*/ 0 h 584775"/>
                  <a:gd name="connsiteX2" fmla="*/ 1113266 w 2929647"/>
                  <a:gd name="connsiteY2" fmla="*/ 0 h 584775"/>
                  <a:gd name="connsiteX3" fmla="*/ 1611306 w 2929647"/>
                  <a:gd name="connsiteY3" fmla="*/ 0 h 584775"/>
                  <a:gd name="connsiteX4" fmla="*/ 2138642 w 2929647"/>
                  <a:gd name="connsiteY4" fmla="*/ 0 h 584775"/>
                  <a:gd name="connsiteX5" fmla="*/ 2929647 w 2929647"/>
                  <a:gd name="connsiteY5" fmla="*/ 0 h 584775"/>
                  <a:gd name="connsiteX6" fmla="*/ 2929647 w 2929647"/>
                  <a:gd name="connsiteY6" fmla="*/ 584775 h 584775"/>
                  <a:gd name="connsiteX7" fmla="*/ 2431607 w 2929647"/>
                  <a:gd name="connsiteY7" fmla="*/ 584775 h 584775"/>
                  <a:gd name="connsiteX8" fmla="*/ 1933567 w 2929647"/>
                  <a:gd name="connsiteY8" fmla="*/ 584775 h 584775"/>
                  <a:gd name="connsiteX9" fmla="*/ 1406231 w 2929647"/>
                  <a:gd name="connsiteY9" fmla="*/ 584775 h 584775"/>
                  <a:gd name="connsiteX10" fmla="*/ 820301 w 2929647"/>
                  <a:gd name="connsiteY10" fmla="*/ 584775 h 584775"/>
                  <a:gd name="connsiteX11" fmla="*/ 0 w 2929647"/>
                  <a:gd name="connsiteY11" fmla="*/ 584775 h 584775"/>
                  <a:gd name="connsiteX12" fmla="*/ 0 w 2929647"/>
                  <a:gd name="connsiteY12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9647" h="584775" fill="none" extrusionOk="0">
                    <a:moveTo>
                      <a:pt x="0" y="0"/>
                    </a:moveTo>
                    <a:cubicBezTo>
                      <a:pt x="169936" y="26050"/>
                      <a:pt x="441305" y="-9146"/>
                      <a:pt x="556633" y="0"/>
                    </a:cubicBezTo>
                    <a:cubicBezTo>
                      <a:pt x="671961" y="9146"/>
                      <a:pt x="899869" y="-6060"/>
                      <a:pt x="1113266" y="0"/>
                    </a:cubicBezTo>
                    <a:cubicBezTo>
                      <a:pt x="1326663" y="6060"/>
                      <a:pt x="1496258" y="15178"/>
                      <a:pt x="1611306" y="0"/>
                    </a:cubicBezTo>
                    <a:cubicBezTo>
                      <a:pt x="1726354" y="-15178"/>
                      <a:pt x="1905658" y="20929"/>
                      <a:pt x="2138642" y="0"/>
                    </a:cubicBezTo>
                    <a:cubicBezTo>
                      <a:pt x="2371626" y="-20929"/>
                      <a:pt x="2740311" y="22830"/>
                      <a:pt x="2929647" y="0"/>
                    </a:cubicBezTo>
                    <a:cubicBezTo>
                      <a:pt x="2916621" y="198096"/>
                      <a:pt x="2914069" y="418059"/>
                      <a:pt x="2929647" y="584775"/>
                    </a:cubicBezTo>
                    <a:cubicBezTo>
                      <a:pt x="2753188" y="593624"/>
                      <a:pt x="2620140" y="569214"/>
                      <a:pt x="2431607" y="584775"/>
                    </a:cubicBezTo>
                    <a:cubicBezTo>
                      <a:pt x="2243074" y="600336"/>
                      <a:pt x="2118479" y="601822"/>
                      <a:pt x="1933567" y="584775"/>
                    </a:cubicBezTo>
                    <a:cubicBezTo>
                      <a:pt x="1748655" y="567728"/>
                      <a:pt x="1529597" y="592853"/>
                      <a:pt x="1406231" y="584775"/>
                    </a:cubicBezTo>
                    <a:cubicBezTo>
                      <a:pt x="1282865" y="576697"/>
                      <a:pt x="1041373" y="613670"/>
                      <a:pt x="820301" y="584775"/>
                    </a:cubicBezTo>
                    <a:cubicBezTo>
                      <a:pt x="599229" y="555881"/>
                      <a:pt x="250652" y="557003"/>
                      <a:pt x="0" y="584775"/>
                    </a:cubicBezTo>
                    <a:cubicBezTo>
                      <a:pt x="9653" y="324077"/>
                      <a:pt x="5418" y="194479"/>
                      <a:pt x="0" y="0"/>
                    </a:cubicBezTo>
                    <a:close/>
                  </a:path>
                  <a:path w="2929647" h="584775" stroke="0" extrusionOk="0">
                    <a:moveTo>
                      <a:pt x="0" y="0"/>
                    </a:moveTo>
                    <a:cubicBezTo>
                      <a:pt x="248967" y="31289"/>
                      <a:pt x="336232" y="-27527"/>
                      <a:pt x="644522" y="0"/>
                    </a:cubicBezTo>
                    <a:cubicBezTo>
                      <a:pt x="952812" y="27527"/>
                      <a:pt x="975145" y="27602"/>
                      <a:pt x="1289045" y="0"/>
                    </a:cubicBezTo>
                    <a:cubicBezTo>
                      <a:pt x="1602945" y="-27602"/>
                      <a:pt x="1678184" y="21050"/>
                      <a:pt x="1816381" y="0"/>
                    </a:cubicBezTo>
                    <a:cubicBezTo>
                      <a:pt x="1954578" y="-21050"/>
                      <a:pt x="2125588" y="-25401"/>
                      <a:pt x="2343718" y="0"/>
                    </a:cubicBezTo>
                    <a:cubicBezTo>
                      <a:pt x="2561848" y="25401"/>
                      <a:pt x="2714202" y="-7195"/>
                      <a:pt x="2929647" y="0"/>
                    </a:cubicBezTo>
                    <a:cubicBezTo>
                      <a:pt x="2915128" y="197327"/>
                      <a:pt x="2956030" y="400874"/>
                      <a:pt x="2929647" y="584775"/>
                    </a:cubicBezTo>
                    <a:cubicBezTo>
                      <a:pt x="2800548" y="564660"/>
                      <a:pt x="2488342" y="586308"/>
                      <a:pt x="2314421" y="584775"/>
                    </a:cubicBezTo>
                    <a:cubicBezTo>
                      <a:pt x="2140500" y="583242"/>
                      <a:pt x="2007539" y="587657"/>
                      <a:pt x="1728492" y="584775"/>
                    </a:cubicBezTo>
                    <a:cubicBezTo>
                      <a:pt x="1449445" y="581893"/>
                      <a:pt x="1404467" y="605377"/>
                      <a:pt x="1230452" y="584775"/>
                    </a:cubicBezTo>
                    <a:cubicBezTo>
                      <a:pt x="1056437" y="564173"/>
                      <a:pt x="869317" y="586530"/>
                      <a:pt x="732412" y="584775"/>
                    </a:cubicBezTo>
                    <a:cubicBezTo>
                      <a:pt x="595507" y="583020"/>
                      <a:pt x="363032" y="609696"/>
                      <a:pt x="0" y="584775"/>
                    </a:cubicBezTo>
                    <a:cubicBezTo>
                      <a:pt x="-12937" y="407377"/>
                      <a:pt x="8585" y="12186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F8F54-25A7-7E9B-24CA-D2F4412E2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4114800"/>
                <a:ext cx="292964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custGeom>
                        <a:avLst/>
                        <a:gdLst>
                          <a:gd name="connsiteX0" fmla="*/ 0 w 2929647"/>
                          <a:gd name="connsiteY0" fmla="*/ 0 h 584775"/>
                          <a:gd name="connsiteX1" fmla="*/ 556633 w 2929647"/>
                          <a:gd name="connsiteY1" fmla="*/ 0 h 584775"/>
                          <a:gd name="connsiteX2" fmla="*/ 1113266 w 2929647"/>
                          <a:gd name="connsiteY2" fmla="*/ 0 h 584775"/>
                          <a:gd name="connsiteX3" fmla="*/ 1611306 w 2929647"/>
                          <a:gd name="connsiteY3" fmla="*/ 0 h 584775"/>
                          <a:gd name="connsiteX4" fmla="*/ 2138642 w 2929647"/>
                          <a:gd name="connsiteY4" fmla="*/ 0 h 584775"/>
                          <a:gd name="connsiteX5" fmla="*/ 2929647 w 2929647"/>
                          <a:gd name="connsiteY5" fmla="*/ 0 h 584775"/>
                          <a:gd name="connsiteX6" fmla="*/ 2929647 w 2929647"/>
                          <a:gd name="connsiteY6" fmla="*/ 584775 h 584775"/>
                          <a:gd name="connsiteX7" fmla="*/ 2431607 w 2929647"/>
                          <a:gd name="connsiteY7" fmla="*/ 584775 h 584775"/>
                          <a:gd name="connsiteX8" fmla="*/ 1933567 w 2929647"/>
                          <a:gd name="connsiteY8" fmla="*/ 584775 h 584775"/>
                          <a:gd name="connsiteX9" fmla="*/ 1406231 w 2929647"/>
                          <a:gd name="connsiteY9" fmla="*/ 584775 h 584775"/>
                          <a:gd name="connsiteX10" fmla="*/ 820301 w 2929647"/>
                          <a:gd name="connsiteY10" fmla="*/ 584775 h 584775"/>
                          <a:gd name="connsiteX11" fmla="*/ 0 w 2929647"/>
                          <a:gd name="connsiteY11" fmla="*/ 584775 h 584775"/>
                          <a:gd name="connsiteX12" fmla="*/ 0 w 2929647"/>
                          <a:gd name="connsiteY12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29647" h="584775" fill="none" extrusionOk="0">
                            <a:moveTo>
                              <a:pt x="0" y="0"/>
                            </a:moveTo>
                            <a:cubicBezTo>
                              <a:pt x="169936" y="26050"/>
                              <a:pt x="441305" y="-9146"/>
                              <a:pt x="556633" y="0"/>
                            </a:cubicBezTo>
                            <a:cubicBezTo>
                              <a:pt x="671961" y="9146"/>
                              <a:pt x="899869" y="-6060"/>
                              <a:pt x="1113266" y="0"/>
                            </a:cubicBezTo>
                            <a:cubicBezTo>
                              <a:pt x="1326663" y="6060"/>
                              <a:pt x="1496258" y="15178"/>
                              <a:pt x="1611306" y="0"/>
                            </a:cubicBezTo>
                            <a:cubicBezTo>
                              <a:pt x="1726354" y="-15178"/>
                              <a:pt x="1905658" y="20929"/>
                              <a:pt x="2138642" y="0"/>
                            </a:cubicBezTo>
                            <a:cubicBezTo>
                              <a:pt x="2371626" y="-20929"/>
                              <a:pt x="2740311" y="22830"/>
                              <a:pt x="2929647" y="0"/>
                            </a:cubicBezTo>
                            <a:cubicBezTo>
                              <a:pt x="2916621" y="198096"/>
                              <a:pt x="2914069" y="418059"/>
                              <a:pt x="2929647" y="584775"/>
                            </a:cubicBezTo>
                            <a:cubicBezTo>
                              <a:pt x="2753188" y="593624"/>
                              <a:pt x="2620140" y="569214"/>
                              <a:pt x="2431607" y="584775"/>
                            </a:cubicBezTo>
                            <a:cubicBezTo>
                              <a:pt x="2243074" y="600336"/>
                              <a:pt x="2118479" y="601822"/>
                              <a:pt x="1933567" y="584775"/>
                            </a:cubicBezTo>
                            <a:cubicBezTo>
                              <a:pt x="1748655" y="567728"/>
                              <a:pt x="1529597" y="592853"/>
                              <a:pt x="1406231" y="584775"/>
                            </a:cubicBezTo>
                            <a:cubicBezTo>
                              <a:pt x="1282865" y="576697"/>
                              <a:pt x="1041373" y="613670"/>
                              <a:pt x="820301" y="584775"/>
                            </a:cubicBezTo>
                            <a:cubicBezTo>
                              <a:pt x="599229" y="555881"/>
                              <a:pt x="250652" y="557003"/>
                              <a:pt x="0" y="584775"/>
                            </a:cubicBezTo>
                            <a:cubicBezTo>
                              <a:pt x="9653" y="324077"/>
                              <a:pt x="5418" y="194479"/>
                              <a:pt x="0" y="0"/>
                            </a:cubicBezTo>
                            <a:close/>
                          </a:path>
                          <a:path w="2929647" h="584775" stroke="0" extrusionOk="0">
                            <a:moveTo>
                              <a:pt x="0" y="0"/>
                            </a:moveTo>
                            <a:cubicBezTo>
                              <a:pt x="248967" y="31289"/>
                              <a:pt x="336232" y="-27527"/>
                              <a:pt x="644522" y="0"/>
                            </a:cubicBezTo>
                            <a:cubicBezTo>
                              <a:pt x="952812" y="27527"/>
                              <a:pt x="975145" y="27602"/>
                              <a:pt x="1289045" y="0"/>
                            </a:cubicBezTo>
                            <a:cubicBezTo>
                              <a:pt x="1602945" y="-27602"/>
                              <a:pt x="1678184" y="21050"/>
                              <a:pt x="1816381" y="0"/>
                            </a:cubicBezTo>
                            <a:cubicBezTo>
                              <a:pt x="1954578" y="-21050"/>
                              <a:pt x="2125588" y="-25401"/>
                              <a:pt x="2343718" y="0"/>
                            </a:cubicBezTo>
                            <a:cubicBezTo>
                              <a:pt x="2561848" y="25401"/>
                              <a:pt x="2714202" y="-7195"/>
                              <a:pt x="2929647" y="0"/>
                            </a:cubicBezTo>
                            <a:cubicBezTo>
                              <a:pt x="2915128" y="197327"/>
                              <a:pt x="2956030" y="400874"/>
                              <a:pt x="2929647" y="584775"/>
                            </a:cubicBezTo>
                            <a:cubicBezTo>
                              <a:pt x="2800548" y="564660"/>
                              <a:pt x="2488342" y="586308"/>
                              <a:pt x="2314421" y="584775"/>
                            </a:cubicBezTo>
                            <a:cubicBezTo>
                              <a:pt x="2140500" y="583242"/>
                              <a:pt x="2007539" y="587657"/>
                              <a:pt x="1728492" y="584775"/>
                            </a:cubicBezTo>
                            <a:cubicBezTo>
                              <a:pt x="1449445" y="581893"/>
                              <a:pt x="1404467" y="605377"/>
                              <a:pt x="1230452" y="584775"/>
                            </a:cubicBezTo>
                            <a:cubicBezTo>
                              <a:pt x="1056437" y="564173"/>
                              <a:pt x="869317" y="586530"/>
                              <a:pt x="732412" y="584775"/>
                            </a:cubicBezTo>
                            <a:cubicBezTo>
                              <a:pt x="595507" y="583020"/>
                              <a:pt x="363032" y="609696"/>
                              <a:pt x="0" y="584775"/>
                            </a:cubicBezTo>
                            <a:cubicBezTo>
                              <a:pt x="-12937" y="407377"/>
                              <a:pt x="8585" y="12186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CEB37-EA8B-9816-4A1B-D8E2DF6C7988}"/>
                  </a:ext>
                </a:extLst>
              </p:cNvPr>
              <p:cNvSpPr txBox="1"/>
              <p:nvPr/>
            </p:nvSpPr>
            <p:spPr>
              <a:xfrm>
                <a:off x="1283818" y="6034559"/>
                <a:ext cx="2929648" cy="584775"/>
              </a:xfrm>
              <a:custGeom>
                <a:avLst/>
                <a:gdLst>
                  <a:gd name="connsiteX0" fmla="*/ 0 w 2929648"/>
                  <a:gd name="connsiteY0" fmla="*/ 0 h 584775"/>
                  <a:gd name="connsiteX1" fmla="*/ 556633 w 2929648"/>
                  <a:gd name="connsiteY1" fmla="*/ 0 h 584775"/>
                  <a:gd name="connsiteX2" fmla="*/ 1113266 w 2929648"/>
                  <a:gd name="connsiteY2" fmla="*/ 0 h 584775"/>
                  <a:gd name="connsiteX3" fmla="*/ 1611306 w 2929648"/>
                  <a:gd name="connsiteY3" fmla="*/ 0 h 584775"/>
                  <a:gd name="connsiteX4" fmla="*/ 2138643 w 2929648"/>
                  <a:gd name="connsiteY4" fmla="*/ 0 h 584775"/>
                  <a:gd name="connsiteX5" fmla="*/ 2929648 w 2929648"/>
                  <a:gd name="connsiteY5" fmla="*/ 0 h 584775"/>
                  <a:gd name="connsiteX6" fmla="*/ 2929648 w 2929648"/>
                  <a:gd name="connsiteY6" fmla="*/ 584775 h 584775"/>
                  <a:gd name="connsiteX7" fmla="*/ 2431608 w 2929648"/>
                  <a:gd name="connsiteY7" fmla="*/ 584775 h 584775"/>
                  <a:gd name="connsiteX8" fmla="*/ 1933568 w 2929648"/>
                  <a:gd name="connsiteY8" fmla="*/ 584775 h 584775"/>
                  <a:gd name="connsiteX9" fmla="*/ 1406231 w 2929648"/>
                  <a:gd name="connsiteY9" fmla="*/ 584775 h 584775"/>
                  <a:gd name="connsiteX10" fmla="*/ 820301 w 2929648"/>
                  <a:gd name="connsiteY10" fmla="*/ 584775 h 584775"/>
                  <a:gd name="connsiteX11" fmla="*/ 0 w 2929648"/>
                  <a:gd name="connsiteY11" fmla="*/ 584775 h 584775"/>
                  <a:gd name="connsiteX12" fmla="*/ 0 w 2929648"/>
                  <a:gd name="connsiteY12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9648" h="584775" fill="none" extrusionOk="0">
                    <a:moveTo>
                      <a:pt x="0" y="0"/>
                    </a:moveTo>
                    <a:cubicBezTo>
                      <a:pt x="169936" y="26050"/>
                      <a:pt x="441305" y="-9146"/>
                      <a:pt x="556633" y="0"/>
                    </a:cubicBezTo>
                    <a:cubicBezTo>
                      <a:pt x="671961" y="9146"/>
                      <a:pt x="899869" y="-6060"/>
                      <a:pt x="1113266" y="0"/>
                    </a:cubicBezTo>
                    <a:cubicBezTo>
                      <a:pt x="1326663" y="6060"/>
                      <a:pt x="1496258" y="15178"/>
                      <a:pt x="1611306" y="0"/>
                    </a:cubicBezTo>
                    <a:cubicBezTo>
                      <a:pt x="1726354" y="-15178"/>
                      <a:pt x="1905186" y="20677"/>
                      <a:pt x="2138643" y="0"/>
                    </a:cubicBezTo>
                    <a:cubicBezTo>
                      <a:pt x="2372100" y="-20677"/>
                      <a:pt x="2740312" y="22830"/>
                      <a:pt x="2929648" y="0"/>
                    </a:cubicBezTo>
                    <a:cubicBezTo>
                      <a:pt x="2916622" y="198096"/>
                      <a:pt x="2914070" y="418059"/>
                      <a:pt x="2929648" y="584775"/>
                    </a:cubicBezTo>
                    <a:cubicBezTo>
                      <a:pt x="2753189" y="593624"/>
                      <a:pt x="2620141" y="569214"/>
                      <a:pt x="2431608" y="584775"/>
                    </a:cubicBezTo>
                    <a:cubicBezTo>
                      <a:pt x="2243075" y="600336"/>
                      <a:pt x="2118480" y="601822"/>
                      <a:pt x="1933568" y="584775"/>
                    </a:cubicBezTo>
                    <a:cubicBezTo>
                      <a:pt x="1748656" y="567728"/>
                      <a:pt x="1530478" y="597209"/>
                      <a:pt x="1406231" y="584775"/>
                    </a:cubicBezTo>
                    <a:cubicBezTo>
                      <a:pt x="1281984" y="572341"/>
                      <a:pt x="1041373" y="613670"/>
                      <a:pt x="820301" y="584775"/>
                    </a:cubicBezTo>
                    <a:cubicBezTo>
                      <a:pt x="599229" y="555881"/>
                      <a:pt x="250652" y="557003"/>
                      <a:pt x="0" y="584775"/>
                    </a:cubicBezTo>
                    <a:cubicBezTo>
                      <a:pt x="9653" y="324077"/>
                      <a:pt x="5418" y="194479"/>
                      <a:pt x="0" y="0"/>
                    </a:cubicBezTo>
                    <a:close/>
                  </a:path>
                  <a:path w="2929648" h="584775" stroke="0" extrusionOk="0">
                    <a:moveTo>
                      <a:pt x="0" y="0"/>
                    </a:moveTo>
                    <a:cubicBezTo>
                      <a:pt x="247376" y="29646"/>
                      <a:pt x="332349" y="30700"/>
                      <a:pt x="644523" y="0"/>
                    </a:cubicBezTo>
                    <a:cubicBezTo>
                      <a:pt x="956697" y="-30700"/>
                      <a:pt x="980133" y="28300"/>
                      <a:pt x="1289045" y="0"/>
                    </a:cubicBezTo>
                    <a:cubicBezTo>
                      <a:pt x="1597957" y="-28300"/>
                      <a:pt x="1677070" y="18405"/>
                      <a:pt x="1816382" y="0"/>
                    </a:cubicBezTo>
                    <a:cubicBezTo>
                      <a:pt x="1955694" y="-18405"/>
                      <a:pt x="2126295" y="-24299"/>
                      <a:pt x="2343718" y="0"/>
                    </a:cubicBezTo>
                    <a:cubicBezTo>
                      <a:pt x="2561141" y="24299"/>
                      <a:pt x="2711398" y="-14024"/>
                      <a:pt x="2929648" y="0"/>
                    </a:cubicBezTo>
                    <a:cubicBezTo>
                      <a:pt x="2915129" y="197327"/>
                      <a:pt x="2956031" y="400874"/>
                      <a:pt x="2929648" y="584775"/>
                    </a:cubicBezTo>
                    <a:cubicBezTo>
                      <a:pt x="2800549" y="564660"/>
                      <a:pt x="2488343" y="586308"/>
                      <a:pt x="2314422" y="584775"/>
                    </a:cubicBezTo>
                    <a:cubicBezTo>
                      <a:pt x="2140501" y="583242"/>
                      <a:pt x="2013437" y="590000"/>
                      <a:pt x="1728492" y="584775"/>
                    </a:cubicBezTo>
                    <a:cubicBezTo>
                      <a:pt x="1443547" y="579551"/>
                      <a:pt x="1404467" y="605377"/>
                      <a:pt x="1230452" y="584775"/>
                    </a:cubicBezTo>
                    <a:cubicBezTo>
                      <a:pt x="1056437" y="564173"/>
                      <a:pt x="869317" y="586530"/>
                      <a:pt x="732412" y="584775"/>
                    </a:cubicBezTo>
                    <a:cubicBezTo>
                      <a:pt x="595507" y="583020"/>
                      <a:pt x="363032" y="609696"/>
                      <a:pt x="0" y="584775"/>
                    </a:cubicBezTo>
                    <a:cubicBezTo>
                      <a:pt x="-12937" y="407377"/>
                      <a:pt x="8585" y="12186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)=1.8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CEB37-EA8B-9816-4A1B-D8E2DF6C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034559"/>
                <a:ext cx="29296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custGeom>
                        <a:avLst/>
                        <a:gdLst>
                          <a:gd name="connsiteX0" fmla="*/ 0 w 2929648"/>
                          <a:gd name="connsiteY0" fmla="*/ 0 h 584775"/>
                          <a:gd name="connsiteX1" fmla="*/ 556633 w 2929648"/>
                          <a:gd name="connsiteY1" fmla="*/ 0 h 584775"/>
                          <a:gd name="connsiteX2" fmla="*/ 1113266 w 2929648"/>
                          <a:gd name="connsiteY2" fmla="*/ 0 h 584775"/>
                          <a:gd name="connsiteX3" fmla="*/ 1611306 w 2929648"/>
                          <a:gd name="connsiteY3" fmla="*/ 0 h 584775"/>
                          <a:gd name="connsiteX4" fmla="*/ 2138643 w 2929648"/>
                          <a:gd name="connsiteY4" fmla="*/ 0 h 584775"/>
                          <a:gd name="connsiteX5" fmla="*/ 2929648 w 2929648"/>
                          <a:gd name="connsiteY5" fmla="*/ 0 h 584775"/>
                          <a:gd name="connsiteX6" fmla="*/ 2929648 w 2929648"/>
                          <a:gd name="connsiteY6" fmla="*/ 584775 h 584775"/>
                          <a:gd name="connsiteX7" fmla="*/ 2431608 w 2929648"/>
                          <a:gd name="connsiteY7" fmla="*/ 584775 h 584775"/>
                          <a:gd name="connsiteX8" fmla="*/ 1933568 w 2929648"/>
                          <a:gd name="connsiteY8" fmla="*/ 584775 h 584775"/>
                          <a:gd name="connsiteX9" fmla="*/ 1406231 w 2929648"/>
                          <a:gd name="connsiteY9" fmla="*/ 584775 h 584775"/>
                          <a:gd name="connsiteX10" fmla="*/ 820301 w 2929648"/>
                          <a:gd name="connsiteY10" fmla="*/ 584775 h 584775"/>
                          <a:gd name="connsiteX11" fmla="*/ 0 w 2929648"/>
                          <a:gd name="connsiteY11" fmla="*/ 584775 h 584775"/>
                          <a:gd name="connsiteX12" fmla="*/ 0 w 2929648"/>
                          <a:gd name="connsiteY12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29648" h="584775" fill="none" extrusionOk="0">
                            <a:moveTo>
                              <a:pt x="0" y="0"/>
                            </a:moveTo>
                            <a:cubicBezTo>
                              <a:pt x="169936" y="26050"/>
                              <a:pt x="441305" y="-9146"/>
                              <a:pt x="556633" y="0"/>
                            </a:cubicBezTo>
                            <a:cubicBezTo>
                              <a:pt x="671961" y="9146"/>
                              <a:pt x="899869" y="-6060"/>
                              <a:pt x="1113266" y="0"/>
                            </a:cubicBezTo>
                            <a:cubicBezTo>
                              <a:pt x="1326663" y="6060"/>
                              <a:pt x="1496258" y="15178"/>
                              <a:pt x="1611306" y="0"/>
                            </a:cubicBezTo>
                            <a:cubicBezTo>
                              <a:pt x="1726354" y="-15178"/>
                              <a:pt x="1905186" y="20677"/>
                              <a:pt x="2138643" y="0"/>
                            </a:cubicBezTo>
                            <a:cubicBezTo>
                              <a:pt x="2372100" y="-20677"/>
                              <a:pt x="2740312" y="22830"/>
                              <a:pt x="2929648" y="0"/>
                            </a:cubicBezTo>
                            <a:cubicBezTo>
                              <a:pt x="2916622" y="198096"/>
                              <a:pt x="2914070" y="418059"/>
                              <a:pt x="2929648" y="584775"/>
                            </a:cubicBezTo>
                            <a:cubicBezTo>
                              <a:pt x="2753189" y="593624"/>
                              <a:pt x="2620141" y="569214"/>
                              <a:pt x="2431608" y="584775"/>
                            </a:cubicBezTo>
                            <a:cubicBezTo>
                              <a:pt x="2243075" y="600336"/>
                              <a:pt x="2118480" y="601822"/>
                              <a:pt x="1933568" y="584775"/>
                            </a:cubicBezTo>
                            <a:cubicBezTo>
                              <a:pt x="1748656" y="567728"/>
                              <a:pt x="1530478" y="597209"/>
                              <a:pt x="1406231" y="584775"/>
                            </a:cubicBezTo>
                            <a:cubicBezTo>
                              <a:pt x="1281984" y="572341"/>
                              <a:pt x="1041373" y="613670"/>
                              <a:pt x="820301" y="584775"/>
                            </a:cubicBezTo>
                            <a:cubicBezTo>
                              <a:pt x="599229" y="555881"/>
                              <a:pt x="250652" y="557003"/>
                              <a:pt x="0" y="584775"/>
                            </a:cubicBezTo>
                            <a:cubicBezTo>
                              <a:pt x="9653" y="324077"/>
                              <a:pt x="5418" y="194479"/>
                              <a:pt x="0" y="0"/>
                            </a:cubicBezTo>
                            <a:close/>
                          </a:path>
                          <a:path w="2929648" h="584775" stroke="0" extrusionOk="0">
                            <a:moveTo>
                              <a:pt x="0" y="0"/>
                            </a:moveTo>
                            <a:cubicBezTo>
                              <a:pt x="247376" y="29646"/>
                              <a:pt x="332349" y="30700"/>
                              <a:pt x="644523" y="0"/>
                            </a:cubicBezTo>
                            <a:cubicBezTo>
                              <a:pt x="956697" y="-30700"/>
                              <a:pt x="980133" y="28300"/>
                              <a:pt x="1289045" y="0"/>
                            </a:cubicBezTo>
                            <a:cubicBezTo>
                              <a:pt x="1597957" y="-28300"/>
                              <a:pt x="1677070" y="18405"/>
                              <a:pt x="1816382" y="0"/>
                            </a:cubicBezTo>
                            <a:cubicBezTo>
                              <a:pt x="1955694" y="-18405"/>
                              <a:pt x="2126295" y="-24299"/>
                              <a:pt x="2343718" y="0"/>
                            </a:cubicBezTo>
                            <a:cubicBezTo>
                              <a:pt x="2561141" y="24299"/>
                              <a:pt x="2711398" y="-14024"/>
                              <a:pt x="2929648" y="0"/>
                            </a:cubicBezTo>
                            <a:cubicBezTo>
                              <a:pt x="2915129" y="197327"/>
                              <a:pt x="2956031" y="400874"/>
                              <a:pt x="2929648" y="584775"/>
                            </a:cubicBezTo>
                            <a:cubicBezTo>
                              <a:pt x="2800549" y="564660"/>
                              <a:pt x="2488343" y="586308"/>
                              <a:pt x="2314422" y="584775"/>
                            </a:cubicBezTo>
                            <a:cubicBezTo>
                              <a:pt x="2140501" y="583242"/>
                              <a:pt x="2013437" y="590000"/>
                              <a:pt x="1728492" y="584775"/>
                            </a:cubicBezTo>
                            <a:cubicBezTo>
                              <a:pt x="1443547" y="579551"/>
                              <a:pt x="1404467" y="605377"/>
                              <a:pt x="1230452" y="584775"/>
                            </a:cubicBezTo>
                            <a:cubicBezTo>
                              <a:pt x="1056437" y="564173"/>
                              <a:pt x="869317" y="586530"/>
                              <a:pt x="732412" y="584775"/>
                            </a:cubicBezTo>
                            <a:cubicBezTo>
                              <a:pt x="595507" y="583020"/>
                              <a:pt x="363032" y="609696"/>
                              <a:pt x="0" y="584775"/>
                            </a:cubicBezTo>
                            <a:cubicBezTo>
                              <a:pt x="-12937" y="407377"/>
                              <a:pt x="8585" y="12186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2E792D-C675-2CB0-40B0-C8B5BB705F58}"/>
              </a:ext>
            </a:extLst>
          </p:cNvPr>
          <p:cNvSpPr txBox="1"/>
          <p:nvPr/>
        </p:nvSpPr>
        <p:spPr>
          <a:xfrm>
            <a:off x="4944527" y="3868578"/>
            <a:ext cx="8588593" cy="1077218"/>
          </a:xfrm>
          <a:custGeom>
            <a:avLst/>
            <a:gdLst>
              <a:gd name="connsiteX0" fmla="*/ 0 w 8588593"/>
              <a:gd name="connsiteY0" fmla="*/ 0 h 1077218"/>
              <a:gd name="connsiteX1" fmla="*/ 660661 w 8588593"/>
              <a:gd name="connsiteY1" fmla="*/ 0 h 1077218"/>
              <a:gd name="connsiteX2" fmla="*/ 1493094 w 8588593"/>
              <a:gd name="connsiteY2" fmla="*/ 0 h 1077218"/>
              <a:gd name="connsiteX3" fmla="*/ 1896097 w 8588593"/>
              <a:gd name="connsiteY3" fmla="*/ 0 h 1077218"/>
              <a:gd name="connsiteX4" fmla="*/ 2470872 w 8588593"/>
              <a:gd name="connsiteY4" fmla="*/ 0 h 1077218"/>
              <a:gd name="connsiteX5" fmla="*/ 3303305 w 8588593"/>
              <a:gd name="connsiteY5" fmla="*/ 0 h 1077218"/>
              <a:gd name="connsiteX6" fmla="*/ 3706308 w 8588593"/>
              <a:gd name="connsiteY6" fmla="*/ 0 h 1077218"/>
              <a:gd name="connsiteX7" fmla="*/ 4452855 w 8588593"/>
              <a:gd name="connsiteY7" fmla="*/ 0 h 1077218"/>
              <a:gd name="connsiteX8" fmla="*/ 5285288 w 8588593"/>
              <a:gd name="connsiteY8" fmla="*/ 0 h 1077218"/>
              <a:gd name="connsiteX9" fmla="*/ 5688291 w 8588593"/>
              <a:gd name="connsiteY9" fmla="*/ 0 h 1077218"/>
              <a:gd name="connsiteX10" fmla="*/ 6434838 w 8588593"/>
              <a:gd name="connsiteY10" fmla="*/ 0 h 1077218"/>
              <a:gd name="connsiteX11" fmla="*/ 7009613 w 8588593"/>
              <a:gd name="connsiteY11" fmla="*/ 0 h 1077218"/>
              <a:gd name="connsiteX12" fmla="*/ 7670274 w 8588593"/>
              <a:gd name="connsiteY12" fmla="*/ 0 h 1077218"/>
              <a:gd name="connsiteX13" fmla="*/ 8588593 w 8588593"/>
              <a:gd name="connsiteY13" fmla="*/ 0 h 1077218"/>
              <a:gd name="connsiteX14" fmla="*/ 8588593 w 8588593"/>
              <a:gd name="connsiteY14" fmla="*/ 549381 h 1077218"/>
              <a:gd name="connsiteX15" fmla="*/ 8588593 w 8588593"/>
              <a:gd name="connsiteY15" fmla="*/ 1077218 h 1077218"/>
              <a:gd name="connsiteX16" fmla="*/ 8185590 w 8588593"/>
              <a:gd name="connsiteY16" fmla="*/ 1077218 h 1077218"/>
              <a:gd name="connsiteX17" fmla="*/ 7610815 w 8588593"/>
              <a:gd name="connsiteY17" fmla="*/ 1077218 h 1077218"/>
              <a:gd name="connsiteX18" fmla="*/ 6778382 w 8588593"/>
              <a:gd name="connsiteY18" fmla="*/ 1077218 h 1077218"/>
              <a:gd name="connsiteX19" fmla="*/ 6289493 w 8588593"/>
              <a:gd name="connsiteY19" fmla="*/ 1077218 h 1077218"/>
              <a:gd name="connsiteX20" fmla="*/ 5800604 w 8588593"/>
              <a:gd name="connsiteY20" fmla="*/ 1077218 h 1077218"/>
              <a:gd name="connsiteX21" fmla="*/ 5139943 w 8588593"/>
              <a:gd name="connsiteY21" fmla="*/ 1077218 h 1077218"/>
              <a:gd name="connsiteX22" fmla="*/ 4565168 w 8588593"/>
              <a:gd name="connsiteY22" fmla="*/ 1077218 h 1077218"/>
              <a:gd name="connsiteX23" fmla="*/ 3818621 w 8588593"/>
              <a:gd name="connsiteY23" fmla="*/ 1077218 h 1077218"/>
              <a:gd name="connsiteX24" fmla="*/ 3415617 w 8588593"/>
              <a:gd name="connsiteY24" fmla="*/ 1077218 h 1077218"/>
              <a:gd name="connsiteX25" fmla="*/ 2669070 w 8588593"/>
              <a:gd name="connsiteY25" fmla="*/ 1077218 h 1077218"/>
              <a:gd name="connsiteX26" fmla="*/ 2094295 w 8588593"/>
              <a:gd name="connsiteY26" fmla="*/ 1077218 h 1077218"/>
              <a:gd name="connsiteX27" fmla="*/ 1261863 w 8588593"/>
              <a:gd name="connsiteY27" fmla="*/ 1077218 h 1077218"/>
              <a:gd name="connsiteX28" fmla="*/ 687087 w 8588593"/>
              <a:gd name="connsiteY28" fmla="*/ 1077218 h 1077218"/>
              <a:gd name="connsiteX29" fmla="*/ 0 w 8588593"/>
              <a:gd name="connsiteY29" fmla="*/ 1077218 h 1077218"/>
              <a:gd name="connsiteX30" fmla="*/ 0 w 8588593"/>
              <a:gd name="connsiteY30" fmla="*/ 538609 h 1077218"/>
              <a:gd name="connsiteX31" fmla="*/ 0 w 8588593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88593" h="1077218" fill="none" extrusionOk="0">
                <a:moveTo>
                  <a:pt x="0" y="0"/>
                </a:moveTo>
                <a:cubicBezTo>
                  <a:pt x="252056" y="5928"/>
                  <a:pt x="397144" y="31204"/>
                  <a:pt x="660661" y="0"/>
                </a:cubicBezTo>
                <a:cubicBezTo>
                  <a:pt x="924178" y="-31204"/>
                  <a:pt x="1291658" y="-24725"/>
                  <a:pt x="1493094" y="0"/>
                </a:cubicBezTo>
                <a:cubicBezTo>
                  <a:pt x="1694530" y="24725"/>
                  <a:pt x="1696701" y="-5282"/>
                  <a:pt x="1896097" y="0"/>
                </a:cubicBezTo>
                <a:cubicBezTo>
                  <a:pt x="2095493" y="5282"/>
                  <a:pt x="2277120" y="26550"/>
                  <a:pt x="2470872" y="0"/>
                </a:cubicBezTo>
                <a:cubicBezTo>
                  <a:pt x="2664624" y="-26550"/>
                  <a:pt x="3131555" y="36500"/>
                  <a:pt x="3303305" y="0"/>
                </a:cubicBezTo>
                <a:cubicBezTo>
                  <a:pt x="3475055" y="-36500"/>
                  <a:pt x="3602297" y="5837"/>
                  <a:pt x="3706308" y="0"/>
                </a:cubicBezTo>
                <a:cubicBezTo>
                  <a:pt x="3810319" y="-5837"/>
                  <a:pt x="4144474" y="28762"/>
                  <a:pt x="4452855" y="0"/>
                </a:cubicBezTo>
                <a:cubicBezTo>
                  <a:pt x="4761236" y="-28762"/>
                  <a:pt x="5028676" y="10136"/>
                  <a:pt x="5285288" y="0"/>
                </a:cubicBezTo>
                <a:cubicBezTo>
                  <a:pt x="5541900" y="-10136"/>
                  <a:pt x="5567247" y="257"/>
                  <a:pt x="5688291" y="0"/>
                </a:cubicBezTo>
                <a:cubicBezTo>
                  <a:pt x="5809335" y="-257"/>
                  <a:pt x="6169236" y="-15481"/>
                  <a:pt x="6434838" y="0"/>
                </a:cubicBezTo>
                <a:cubicBezTo>
                  <a:pt x="6700440" y="15481"/>
                  <a:pt x="6890358" y="-24725"/>
                  <a:pt x="7009613" y="0"/>
                </a:cubicBezTo>
                <a:cubicBezTo>
                  <a:pt x="7128869" y="24725"/>
                  <a:pt x="7509505" y="-18314"/>
                  <a:pt x="7670274" y="0"/>
                </a:cubicBezTo>
                <a:cubicBezTo>
                  <a:pt x="7831043" y="18314"/>
                  <a:pt x="8303369" y="41034"/>
                  <a:pt x="8588593" y="0"/>
                </a:cubicBezTo>
                <a:cubicBezTo>
                  <a:pt x="8599685" y="127500"/>
                  <a:pt x="8602218" y="415920"/>
                  <a:pt x="8588593" y="549381"/>
                </a:cubicBezTo>
                <a:cubicBezTo>
                  <a:pt x="8574968" y="682842"/>
                  <a:pt x="8603912" y="909191"/>
                  <a:pt x="8588593" y="1077218"/>
                </a:cubicBezTo>
                <a:cubicBezTo>
                  <a:pt x="8416235" y="1065588"/>
                  <a:pt x="8319025" y="1086255"/>
                  <a:pt x="8185590" y="1077218"/>
                </a:cubicBezTo>
                <a:cubicBezTo>
                  <a:pt x="8052155" y="1068181"/>
                  <a:pt x="7824049" y="1069561"/>
                  <a:pt x="7610815" y="1077218"/>
                </a:cubicBezTo>
                <a:cubicBezTo>
                  <a:pt x="7397582" y="1084875"/>
                  <a:pt x="7028290" y="1079299"/>
                  <a:pt x="6778382" y="1077218"/>
                </a:cubicBezTo>
                <a:cubicBezTo>
                  <a:pt x="6528474" y="1075137"/>
                  <a:pt x="6480197" y="1073220"/>
                  <a:pt x="6289493" y="1077218"/>
                </a:cubicBezTo>
                <a:cubicBezTo>
                  <a:pt x="6098789" y="1081216"/>
                  <a:pt x="6000206" y="1096864"/>
                  <a:pt x="5800604" y="1077218"/>
                </a:cubicBezTo>
                <a:cubicBezTo>
                  <a:pt x="5601002" y="1057572"/>
                  <a:pt x="5324856" y="1074514"/>
                  <a:pt x="5139943" y="1077218"/>
                </a:cubicBezTo>
                <a:cubicBezTo>
                  <a:pt x="4955030" y="1079922"/>
                  <a:pt x="4680966" y="1082678"/>
                  <a:pt x="4565168" y="1077218"/>
                </a:cubicBezTo>
                <a:cubicBezTo>
                  <a:pt x="4449370" y="1071758"/>
                  <a:pt x="4190119" y="1070615"/>
                  <a:pt x="3818621" y="1077218"/>
                </a:cubicBezTo>
                <a:cubicBezTo>
                  <a:pt x="3447123" y="1083821"/>
                  <a:pt x="3567564" y="1087019"/>
                  <a:pt x="3415617" y="1077218"/>
                </a:cubicBezTo>
                <a:cubicBezTo>
                  <a:pt x="3263670" y="1067417"/>
                  <a:pt x="2970819" y="1112616"/>
                  <a:pt x="2669070" y="1077218"/>
                </a:cubicBezTo>
                <a:cubicBezTo>
                  <a:pt x="2367321" y="1041820"/>
                  <a:pt x="2218933" y="1060897"/>
                  <a:pt x="2094295" y="1077218"/>
                </a:cubicBezTo>
                <a:cubicBezTo>
                  <a:pt x="1969657" y="1093539"/>
                  <a:pt x="1501418" y="1073592"/>
                  <a:pt x="1261863" y="1077218"/>
                </a:cubicBezTo>
                <a:cubicBezTo>
                  <a:pt x="1022308" y="1080844"/>
                  <a:pt x="830061" y="1094515"/>
                  <a:pt x="687087" y="1077218"/>
                </a:cubicBezTo>
                <a:cubicBezTo>
                  <a:pt x="544113" y="1059921"/>
                  <a:pt x="275824" y="1077416"/>
                  <a:pt x="0" y="1077218"/>
                </a:cubicBezTo>
                <a:cubicBezTo>
                  <a:pt x="-16236" y="950316"/>
                  <a:pt x="-4349" y="671067"/>
                  <a:pt x="0" y="538609"/>
                </a:cubicBezTo>
                <a:cubicBezTo>
                  <a:pt x="4349" y="406151"/>
                  <a:pt x="21454" y="222389"/>
                  <a:pt x="0" y="0"/>
                </a:cubicBezTo>
                <a:close/>
              </a:path>
              <a:path w="8588593" h="1077218" stroke="0" extrusionOk="0">
                <a:moveTo>
                  <a:pt x="0" y="0"/>
                </a:moveTo>
                <a:cubicBezTo>
                  <a:pt x="266826" y="-39011"/>
                  <a:pt x="641240" y="35197"/>
                  <a:pt x="832433" y="0"/>
                </a:cubicBezTo>
                <a:cubicBezTo>
                  <a:pt x="1023626" y="-35197"/>
                  <a:pt x="1295954" y="29676"/>
                  <a:pt x="1664866" y="0"/>
                </a:cubicBezTo>
                <a:cubicBezTo>
                  <a:pt x="2033778" y="-29676"/>
                  <a:pt x="1933395" y="22530"/>
                  <a:pt x="2153755" y="0"/>
                </a:cubicBezTo>
                <a:cubicBezTo>
                  <a:pt x="2374115" y="-22530"/>
                  <a:pt x="2450657" y="4585"/>
                  <a:pt x="2642644" y="0"/>
                </a:cubicBezTo>
                <a:cubicBezTo>
                  <a:pt x="2834631" y="-4585"/>
                  <a:pt x="3080712" y="4111"/>
                  <a:pt x="3217419" y="0"/>
                </a:cubicBezTo>
                <a:cubicBezTo>
                  <a:pt x="3354127" y="-4111"/>
                  <a:pt x="3539311" y="-5117"/>
                  <a:pt x="3620422" y="0"/>
                </a:cubicBezTo>
                <a:cubicBezTo>
                  <a:pt x="3701533" y="5117"/>
                  <a:pt x="3909416" y="1551"/>
                  <a:pt x="4023425" y="0"/>
                </a:cubicBezTo>
                <a:cubicBezTo>
                  <a:pt x="4137434" y="-1551"/>
                  <a:pt x="4356644" y="-23330"/>
                  <a:pt x="4598201" y="0"/>
                </a:cubicBezTo>
                <a:cubicBezTo>
                  <a:pt x="4839758" y="23330"/>
                  <a:pt x="4925166" y="-636"/>
                  <a:pt x="5087090" y="0"/>
                </a:cubicBezTo>
                <a:cubicBezTo>
                  <a:pt x="5249014" y="636"/>
                  <a:pt x="5389847" y="11008"/>
                  <a:pt x="5490093" y="0"/>
                </a:cubicBezTo>
                <a:cubicBezTo>
                  <a:pt x="5590339" y="-11008"/>
                  <a:pt x="5803778" y="214"/>
                  <a:pt x="5893096" y="0"/>
                </a:cubicBezTo>
                <a:cubicBezTo>
                  <a:pt x="5982414" y="-214"/>
                  <a:pt x="6277321" y="-17255"/>
                  <a:pt x="6381985" y="0"/>
                </a:cubicBezTo>
                <a:cubicBezTo>
                  <a:pt x="6486649" y="17255"/>
                  <a:pt x="6825125" y="-4266"/>
                  <a:pt x="7128532" y="0"/>
                </a:cubicBezTo>
                <a:cubicBezTo>
                  <a:pt x="7431939" y="4266"/>
                  <a:pt x="7626823" y="18604"/>
                  <a:pt x="7789193" y="0"/>
                </a:cubicBezTo>
                <a:cubicBezTo>
                  <a:pt x="7951563" y="-18604"/>
                  <a:pt x="8220899" y="10934"/>
                  <a:pt x="8588593" y="0"/>
                </a:cubicBezTo>
                <a:cubicBezTo>
                  <a:pt x="8575758" y="154786"/>
                  <a:pt x="8594438" y="327399"/>
                  <a:pt x="8588593" y="549381"/>
                </a:cubicBezTo>
                <a:cubicBezTo>
                  <a:pt x="8582748" y="771363"/>
                  <a:pt x="8607232" y="940260"/>
                  <a:pt x="8588593" y="1077218"/>
                </a:cubicBezTo>
                <a:cubicBezTo>
                  <a:pt x="8480719" y="1094614"/>
                  <a:pt x="8257934" y="1065247"/>
                  <a:pt x="8099704" y="1077218"/>
                </a:cubicBezTo>
                <a:cubicBezTo>
                  <a:pt x="7941474" y="1089189"/>
                  <a:pt x="7882522" y="1074542"/>
                  <a:pt x="7696701" y="1077218"/>
                </a:cubicBezTo>
                <a:cubicBezTo>
                  <a:pt x="7510880" y="1079894"/>
                  <a:pt x="7292366" y="1050189"/>
                  <a:pt x="6950154" y="1077218"/>
                </a:cubicBezTo>
                <a:cubicBezTo>
                  <a:pt x="6607942" y="1104247"/>
                  <a:pt x="6709562" y="1090832"/>
                  <a:pt x="6547151" y="1077218"/>
                </a:cubicBezTo>
                <a:cubicBezTo>
                  <a:pt x="6384740" y="1063604"/>
                  <a:pt x="6063275" y="1061678"/>
                  <a:pt x="5886490" y="1077218"/>
                </a:cubicBezTo>
                <a:cubicBezTo>
                  <a:pt x="5709705" y="1092758"/>
                  <a:pt x="5584886" y="1054298"/>
                  <a:pt x="5397600" y="1077218"/>
                </a:cubicBezTo>
                <a:cubicBezTo>
                  <a:pt x="5210314" y="1100139"/>
                  <a:pt x="4895600" y="1057797"/>
                  <a:pt x="4565168" y="1077218"/>
                </a:cubicBezTo>
                <a:cubicBezTo>
                  <a:pt x="4234736" y="1096639"/>
                  <a:pt x="4106904" y="1050519"/>
                  <a:pt x="3904507" y="1077218"/>
                </a:cubicBezTo>
                <a:cubicBezTo>
                  <a:pt x="3702110" y="1103917"/>
                  <a:pt x="3518883" y="1098700"/>
                  <a:pt x="3243846" y="1077218"/>
                </a:cubicBezTo>
                <a:cubicBezTo>
                  <a:pt x="2968809" y="1055736"/>
                  <a:pt x="2895014" y="1087886"/>
                  <a:pt x="2754956" y="1077218"/>
                </a:cubicBezTo>
                <a:cubicBezTo>
                  <a:pt x="2614898" y="1066551"/>
                  <a:pt x="2229744" y="1048440"/>
                  <a:pt x="1922524" y="1077218"/>
                </a:cubicBezTo>
                <a:cubicBezTo>
                  <a:pt x="1615304" y="1105996"/>
                  <a:pt x="1473831" y="1057355"/>
                  <a:pt x="1347748" y="1077218"/>
                </a:cubicBezTo>
                <a:cubicBezTo>
                  <a:pt x="1221665" y="1097081"/>
                  <a:pt x="986537" y="1056946"/>
                  <a:pt x="858859" y="1077218"/>
                </a:cubicBezTo>
                <a:cubicBezTo>
                  <a:pt x="731181" y="1097490"/>
                  <a:pt x="308903" y="1087778"/>
                  <a:pt x="0" y="1077218"/>
                </a:cubicBezTo>
                <a:cubicBezTo>
                  <a:pt x="-10477" y="963068"/>
                  <a:pt x="-25880" y="699758"/>
                  <a:pt x="0" y="538609"/>
                </a:cubicBezTo>
                <a:cubicBezTo>
                  <a:pt x="25880" y="377460"/>
                  <a:pt x="-17242" y="1304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heights of the players vary from the mean height on average by 2 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BA2D2-6B4C-B50F-C01A-B4CA8A8973BA}"/>
              </a:ext>
            </a:extLst>
          </p:cNvPr>
          <p:cNvSpPr txBox="1"/>
          <p:nvPr/>
        </p:nvSpPr>
        <p:spPr>
          <a:xfrm>
            <a:off x="4944527" y="5693670"/>
            <a:ext cx="8588593" cy="1077218"/>
          </a:xfrm>
          <a:custGeom>
            <a:avLst/>
            <a:gdLst>
              <a:gd name="connsiteX0" fmla="*/ 0 w 8588593"/>
              <a:gd name="connsiteY0" fmla="*/ 0 h 1077218"/>
              <a:gd name="connsiteX1" fmla="*/ 660661 w 8588593"/>
              <a:gd name="connsiteY1" fmla="*/ 0 h 1077218"/>
              <a:gd name="connsiteX2" fmla="*/ 1493094 w 8588593"/>
              <a:gd name="connsiteY2" fmla="*/ 0 h 1077218"/>
              <a:gd name="connsiteX3" fmla="*/ 1896097 w 8588593"/>
              <a:gd name="connsiteY3" fmla="*/ 0 h 1077218"/>
              <a:gd name="connsiteX4" fmla="*/ 2470872 w 8588593"/>
              <a:gd name="connsiteY4" fmla="*/ 0 h 1077218"/>
              <a:gd name="connsiteX5" fmla="*/ 3303305 w 8588593"/>
              <a:gd name="connsiteY5" fmla="*/ 0 h 1077218"/>
              <a:gd name="connsiteX6" fmla="*/ 3706308 w 8588593"/>
              <a:gd name="connsiteY6" fmla="*/ 0 h 1077218"/>
              <a:gd name="connsiteX7" fmla="*/ 4452855 w 8588593"/>
              <a:gd name="connsiteY7" fmla="*/ 0 h 1077218"/>
              <a:gd name="connsiteX8" fmla="*/ 5285288 w 8588593"/>
              <a:gd name="connsiteY8" fmla="*/ 0 h 1077218"/>
              <a:gd name="connsiteX9" fmla="*/ 5688291 w 8588593"/>
              <a:gd name="connsiteY9" fmla="*/ 0 h 1077218"/>
              <a:gd name="connsiteX10" fmla="*/ 6434838 w 8588593"/>
              <a:gd name="connsiteY10" fmla="*/ 0 h 1077218"/>
              <a:gd name="connsiteX11" fmla="*/ 7009613 w 8588593"/>
              <a:gd name="connsiteY11" fmla="*/ 0 h 1077218"/>
              <a:gd name="connsiteX12" fmla="*/ 7670274 w 8588593"/>
              <a:gd name="connsiteY12" fmla="*/ 0 h 1077218"/>
              <a:gd name="connsiteX13" fmla="*/ 8588593 w 8588593"/>
              <a:gd name="connsiteY13" fmla="*/ 0 h 1077218"/>
              <a:gd name="connsiteX14" fmla="*/ 8588593 w 8588593"/>
              <a:gd name="connsiteY14" fmla="*/ 549381 h 1077218"/>
              <a:gd name="connsiteX15" fmla="*/ 8588593 w 8588593"/>
              <a:gd name="connsiteY15" fmla="*/ 1077218 h 1077218"/>
              <a:gd name="connsiteX16" fmla="*/ 8185590 w 8588593"/>
              <a:gd name="connsiteY16" fmla="*/ 1077218 h 1077218"/>
              <a:gd name="connsiteX17" fmla="*/ 7610815 w 8588593"/>
              <a:gd name="connsiteY17" fmla="*/ 1077218 h 1077218"/>
              <a:gd name="connsiteX18" fmla="*/ 6778382 w 8588593"/>
              <a:gd name="connsiteY18" fmla="*/ 1077218 h 1077218"/>
              <a:gd name="connsiteX19" fmla="*/ 6289493 w 8588593"/>
              <a:gd name="connsiteY19" fmla="*/ 1077218 h 1077218"/>
              <a:gd name="connsiteX20" fmla="*/ 5800604 w 8588593"/>
              <a:gd name="connsiteY20" fmla="*/ 1077218 h 1077218"/>
              <a:gd name="connsiteX21" fmla="*/ 5139943 w 8588593"/>
              <a:gd name="connsiteY21" fmla="*/ 1077218 h 1077218"/>
              <a:gd name="connsiteX22" fmla="*/ 4565168 w 8588593"/>
              <a:gd name="connsiteY22" fmla="*/ 1077218 h 1077218"/>
              <a:gd name="connsiteX23" fmla="*/ 3818621 w 8588593"/>
              <a:gd name="connsiteY23" fmla="*/ 1077218 h 1077218"/>
              <a:gd name="connsiteX24" fmla="*/ 3415617 w 8588593"/>
              <a:gd name="connsiteY24" fmla="*/ 1077218 h 1077218"/>
              <a:gd name="connsiteX25" fmla="*/ 2669070 w 8588593"/>
              <a:gd name="connsiteY25" fmla="*/ 1077218 h 1077218"/>
              <a:gd name="connsiteX26" fmla="*/ 2094295 w 8588593"/>
              <a:gd name="connsiteY26" fmla="*/ 1077218 h 1077218"/>
              <a:gd name="connsiteX27" fmla="*/ 1261863 w 8588593"/>
              <a:gd name="connsiteY27" fmla="*/ 1077218 h 1077218"/>
              <a:gd name="connsiteX28" fmla="*/ 687087 w 8588593"/>
              <a:gd name="connsiteY28" fmla="*/ 1077218 h 1077218"/>
              <a:gd name="connsiteX29" fmla="*/ 0 w 8588593"/>
              <a:gd name="connsiteY29" fmla="*/ 1077218 h 1077218"/>
              <a:gd name="connsiteX30" fmla="*/ 0 w 8588593"/>
              <a:gd name="connsiteY30" fmla="*/ 538609 h 1077218"/>
              <a:gd name="connsiteX31" fmla="*/ 0 w 8588593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88593" h="1077218" fill="none" extrusionOk="0">
                <a:moveTo>
                  <a:pt x="0" y="0"/>
                </a:moveTo>
                <a:cubicBezTo>
                  <a:pt x="252056" y="5928"/>
                  <a:pt x="397144" y="31204"/>
                  <a:pt x="660661" y="0"/>
                </a:cubicBezTo>
                <a:cubicBezTo>
                  <a:pt x="924178" y="-31204"/>
                  <a:pt x="1291658" y="-24725"/>
                  <a:pt x="1493094" y="0"/>
                </a:cubicBezTo>
                <a:cubicBezTo>
                  <a:pt x="1694530" y="24725"/>
                  <a:pt x="1696701" y="-5282"/>
                  <a:pt x="1896097" y="0"/>
                </a:cubicBezTo>
                <a:cubicBezTo>
                  <a:pt x="2095493" y="5282"/>
                  <a:pt x="2277120" y="26550"/>
                  <a:pt x="2470872" y="0"/>
                </a:cubicBezTo>
                <a:cubicBezTo>
                  <a:pt x="2664624" y="-26550"/>
                  <a:pt x="3131555" y="36500"/>
                  <a:pt x="3303305" y="0"/>
                </a:cubicBezTo>
                <a:cubicBezTo>
                  <a:pt x="3475055" y="-36500"/>
                  <a:pt x="3602297" y="5837"/>
                  <a:pt x="3706308" y="0"/>
                </a:cubicBezTo>
                <a:cubicBezTo>
                  <a:pt x="3810319" y="-5837"/>
                  <a:pt x="4144474" y="28762"/>
                  <a:pt x="4452855" y="0"/>
                </a:cubicBezTo>
                <a:cubicBezTo>
                  <a:pt x="4761236" y="-28762"/>
                  <a:pt x="5028676" y="10136"/>
                  <a:pt x="5285288" y="0"/>
                </a:cubicBezTo>
                <a:cubicBezTo>
                  <a:pt x="5541900" y="-10136"/>
                  <a:pt x="5567247" y="257"/>
                  <a:pt x="5688291" y="0"/>
                </a:cubicBezTo>
                <a:cubicBezTo>
                  <a:pt x="5809335" y="-257"/>
                  <a:pt x="6169236" y="-15481"/>
                  <a:pt x="6434838" y="0"/>
                </a:cubicBezTo>
                <a:cubicBezTo>
                  <a:pt x="6700440" y="15481"/>
                  <a:pt x="6890358" y="-24725"/>
                  <a:pt x="7009613" y="0"/>
                </a:cubicBezTo>
                <a:cubicBezTo>
                  <a:pt x="7128869" y="24725"/>
                  <a:pt x="7509505" y="-18314"/>
                  <a:pt x="7670274" y="0"/>
                </a:cubicBezTo>
                <a:cubicBezTo>
                  <a:pt x="7831043" y="18314"/>
                  <a:pt x="8303369" y="41034"/>
                  <a:pt x="8588593" y="0"/>
                </a:cubicBezTo>
                <a:cubicBezTo>
                  <a:pt x="8599685" y="127500"/>
                  <a:pt x="8602218" y="415920"/>
                  <a:pt x="8588593" y="549381"/>
                </a:cubicBezTo>
                <a:cubicBezTo>
                  <a:pt x="8574968" y="682842"/>
                  <a:pt x="8603912" y="909191"/>
                  <a:pt x="8588593" y="1077218"/>
                </a:cubicBezTo>
                <a:cubicBezTo>
                  <a:pt x="8416235" y="1065588"/>
                  <a:pt x="8319025" y="1086255"/>
                  <a:pt x="8185590" y="1077218"/>
                </a:cubicBezTo>
                <a:cubicBezTo>
                  <a:pt x="8052155" y="1068181"/>
                  <a:pt x="7824049" y="1069561"/>
                  <a:pt x="7610815" y="1077218"/>
                </a:cubicBezTo>
                <a:cubicBezTo>
                  <a:pt x="7397582" y="1084875"/>
                  <a:pt x="7028290" y="1079299"/>
                  <a:pt x="6778382" y="1077218"/>
                </a:cubicBezTo>
                <a:cubicBezTo>
                  <a:pt x="6528474" y="1075137"/>
                  <a:pt x="6480197" y="1073220"/>
                  <a:pt x="6289493" y="1077218"/>
                </a:cubicBezTo>
                <a:cubicBezTo>
                  <a:pt x="6098789" y="1081216"/>
                  <a:pt x="6000206" y="1096864"/>
                  <a:pt x="5800604" y="1077218"/>
                </a:cubicBezTo>
                <a:cubicBezTo>
                  <a:pt x="5601002" y="1057572"/>
                  <a:pt x="5324856" y="1074514"/>
                  <a:pt x="5139943" y="1077218"/>
                </a:cubicBezTo>
                <a:cubicBezTo>
                  <a:pt x="4955030" y="1079922"/>
                  <a:pt x="4680966" y="1082678"/>
                  <a:pt x="4565168" y="1077218"/>
                </a:cubicBezTo>
                <a:cubicBezTo>
                  <a:pt x="4449370" y="1071758"/>
                  <a:pt x="4190119" y="1070615"/>
                  <a:pt x="3818621" y="1077218"/>
                </a:cubicBezTo>
                <a:cubicBezTo>
                  <a:pt x="3447123" y="1083821"/>
                  <a:pt x="3567564" y="1087019"/>
                  <a:pt x="3415617" y="1077218"/>
                </a:cubicBezTo>
                <a:cubicBezTo>
                  <a:pt x="3263670" y="1067417"/>
                  <a:pt x="2970819" y="1112616"/>
                  <a:pt x="2669070" y="1077218"/>
                </a:cubicBezTo>
                <a:cubicBezTo>
                  <a:pt x="2367321" y="1041820"/>
                  <a:pt x="2218933" y="1060897"/>
                  <a:pt x="2094295" y="1077218"/>
                </a:cubicBezTo>
                <a:cubicBezTo>
                  <a:pt x="1969657" y="1093539"/>
                  <a:pt x="1501418" y="1073592"/>
                  <a:pt x="1261863" y="1077218"/>
                </a:cubicBezTo>
                <a:cubicBezTo>
                  <a:pt x="1022308" y="1080844"/>
                  <a:pt x="830061" y="1094515"/>
                  <a:pt x="687087" y="1077218"/>
                </a:cubicBezTo>
                <a:cubicBezTo>
                  <a:pt x="544113" y="1059921"/>
                  <a:pt x="275824" y="1077416"/>
                  <a:pt x="0" y="1077218"/>
                </a:cubicBezTo>
                <a:cubicBezTo>
                  <a:pt x="-16236" y="950316"/>
                  <a:pt x="-4349" y="671067"/>
                  <a:pt x="0" y="538609"/>
                </a:cubicBezTo>
                <a:cubicBezTo>
                  <a:pt x="4349" y="406151"/>
                  <a:pt x="21454" y="222389"/>
                  <a:pt x="0" y="0"/>
                </a:cubicBezTo>
                <a:close/>
              </a:path>
              <a:path w="8588593" h="1077218" stroke="0" extrusionOk="0">
                <a:moveTo>
                  <a:pt x="0" y="0"/>
                </a:moveTo>
                <a:cubicBezTo>
                  <a:pt x="266826" y="-39011"/>
                  <a:pt x="641240" y="35197"/>
                  <a:pt x="832433" y="0"/>
                </a:cubicBezTo>
                <a:cubicBezTo>
                  <a:pt x="1023626" y="-35197"/>
                  <a:pt x="1295954" y="29676"/>
                  <a:pt x="1664866" y="0"/>
                </a:cubicBezTo>
                <a:cubicBezTo>
                  <a:pt x="2033778" y="-29676"/>
                  <a:pt x="1933395" y="22530"/>
                  <a:pt x="2153755" y="0"/>
                </a:cubicBezTo>
                <a:cubicBezTo>
                  <a:pt x="2374115" y="-22530"/>
                  <a:pt x="2450657" y="4585"/>
                  <a:pt x="2642644" y="0"/>
                </a:cubicBezTo>
                <a:cubicBezTo>
                  <a:pt x="2834631" y="-4585"/>
                  <a:pt x="3080712" y="4111"/>
                  <a:pt x="3217419" y="0"/>
                </a:cubicBezTo>
                <a:cubicBezTo>
                  <a:pt x="3354127" y="-4111"/>
                  <a:pt x="3539311" y="-5117"/>
                  <a:pt x="3620422" y="0"/>
                </a:cubicBezTo>
                <a:cubicBezTo>
                  <a:pt x="3701533" y="5117"/>
                  <a:pt x="3909416" y="1551"/>
                  <a:pt x="4023425" y="0"/>
                </a:cubicBezTo>
                <a:cubicBezTo>
                  <a:pt x="4137434" y="-1551"/>
                  <a:pt x="4356644" y="-23330"/>
                  <a:pt x="4598201" y="0"/>
                </a:cubicBezTo>
                <a:cubicBezTo>
                  <a:pt x="4839758" y="23330"/>
                  <a:pt x="4925166" y="-636"/>
                  <a:pt x="5087090" y="0"/>
                </a:cubicBezTo>
                <a:cubicBezTo>
                  <a:pt x="5249014" y="636"/>
                  <a:pt x="5389847" y="11008"/>
                  <a:pt x="5490093" y="0"/>
                </a:cubicBezTo>
                <a:cubicBezTo>
                  <a:pt x="5590339" y="-11008"/>
                  <a:pt x="5803778" y="214"/>
                  <a:pt x="5893096" y="0"/>
                </a:cubicBezTo>
                <a:cubicBezTo>
                  <a:pt x="5982414" y="-214"/>
                  <a:pt x="6277321" y="-17255"/>
                  <a:pt x="6381985" y="0"/>
                </a:cubicBezTo>
                <a:cubicBezTo>
                  <a:pt x="6486649" y="17255"/>
                  <a:pt x="6825125" y="-4266"/>
                  <a:pt x="7128532" y="0"/>
                </a:cubicBezTo>
                <a:cubicBezTo>
                  <a:pt x="7431939" y="4266"/>
                  <a:pt x="7626823" y="18604"/>
                  <a:pt x="7789193" y="0"/>
                </a:cubicBezTo>
                <a:cubicBezTo>
                  <a:pt x="7951563" y="-18604"/>
                  <a:pt x="8220899" y="10934"/>
                  <a:pt x="8588593" y="0"/>
                </a:cubicBezTo>
                <a:cubicBezTo>
                  <a:pt x="8575758" y="154786"/>
                  <a:pt x="8594438" y="327399"/>
                  <a:pt x="8588593" y="549381"/>
                </a:cubicBezTo>
                <a:cubicBezTo>
                  <a:pt x="8582748" y="771363"/>
                  <a:pt x="8607232" y="940260"/>
                  <a:pt x="8588593" y="1077218"/>
                </a:cubicBezTo>
                <a:cubicBezTo>
                  <a:pt x="8480719" y="1094614"/>
                  <a:pt x="8257934" y="1065247"/>
                  <a:pt x="8099704" y="1077218"/>
                </a:cubicBezTo>
                <a:cubicBezTo>
                  <a:pt x="7941474" y="1089189"/>
                  <a:pt x="7882522" y="1074542"/>
                  <a:pt x="7696701" y="1077218"/>
                </a:cubicBezTo>
                <a:cubicBezTo>
                  <a:pt x="7510880" y="1079894"/>
                  <a:pt x="7292366" y="1050189"/>
                  <a:pt x="6950154" y="1077218"/>
                </a:cubicBezTo>
                <a:cubicBezTo>
                  <a:pt x="6607942" y="1104247"/>
                  <a:pt x="6709562" y="1090832"/>
                  <a:pt x="6547151" y="1077218"/>
                </a:cubicBezTo>
                <a:cubicBezTo>
                  <a:pt x="6384740" y="1063604"/>
                  <a:pt x="6063275" y="1061678"/>
                  <a:pt x="5886490" y="1077218"/>
                </a:cubicBezTo>
                <a:cubicBezTo>
                  <a:pt x="5709705" y="1092758"/>
                  <a:pt x="5584886" y="1054298"/>
                  <a:pt x="5397600" y="1077218"/>
                </a:cubicBezTo>
                <a:cubicBezTo>
                  <a:pt x="5210314" y="1100139"/>
                  <a:pt x="4895600" y="1057797"/>
                  <a:pt x="4565168" y="1077218"/>
                </a:cubicBezTo>
                <a:cubicBezTo>
                  <a:pt x="4234736" y="1096639"/>
                  <a:pt x="4106904" y="1050519"/>
                  <a:pt x="3904507" y="1077218"/>
                </a:cubicBezTo>
                <a:cubicBezTo>
                  <a:pt x="3702110" y="1103917"/>
                  <a:pt x="3518883" y="1098700"/>
                  <a:pt x="3243846" y="1077218"/>
                </a:cubicBezTo>
                <a:cubicBezTo>
                  <a:pt x="2968809" y="1055736"/>
                  <a:pt x="2895014" y="1087886"/>
                  <a:pt x="2754956" y="1077218"/>
                </a:cubicBezTo>
                <a:cubicBezTo>
                  <a:pt x="2614898" y="1066551"/>
                  <a:pt x="2229744" y="1048440"/>
                  <a:pt x="1922524" y="1077218"/>
                </a:cubicBezTo>
                <a:cubicBezTo>
                  <a:pt x="1615304" y="1105996"/>
                  <a:pt x="1473831" y="1057355"/>
                  <a:pt x="1347748" y="1077218"/>
                </a:cubicBezTo>
                <a:cubicBezTo>
                  <a:pt x="1221665" y="1097081"/>
                  <a:pt x="986537" y="1056946"/>
                  <a:pt x="858859" y="1077218"/>
                </a:cubicBezTo>
                <a:cubicBezTo>
                  <a:pt x="731181" y="1097490"/>
                  <a:pt x="308903" y="1087778"/>
                  <a:pt x="0" y="1077218"/>
                </a:cubicBezTo>
                <a:cubicBezTo>
                  <a:pt x="-10477" y="963068"/>
                  <a:pt x="-25880" y="699758"/>
                  <a:pt x="0" y="538609"/>
                </a:cubicBezTo>
                <a:cubicBezTo>
                  <a:pt x="25880" y="377460"/>
                  <a:pt x="-17242" y="1304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heights of the players vary from the median height on average by 1.8 cm</a:t>
            </a:r>
          </a:p>
        </p:txBody>
      </p:sp>
    </p:spTree>
    <p:extLst>
      <p:ext uri="{BB962C8B-B14F-4D97-AF65-F5344CB8AC3E}">
        <p14:creationId xmlns:p14="http://schemas.microsoft.com/office/powerpoint/2010/main" val="5967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7C35-0096-7054-E6CC-FE46328F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C7AB-3F7A-186C-537E-E8F6B929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" t="-111765" r="-5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D70C95E-25D2-A450-814B-4BCE809C0DBF}"/>
              </a:ext>
            </a:extLst>
          </p:cNvPr>
          <p:cNvSpPr txBox="1"/>
          <p:nvPr/>
        </p:nvSpPr>
        <p:spPr>
          <a:xfrm>
            <a:off x="2103677" y="4738135"/>
            <a:ext cx="10423046" cy="584775"/>
          </a:xfrm>
          <a:custGeom>
            <a:avLst/>
            <a:gdLst>
              <a:gd name="connsiteX0" fmla="*/ 0 w 10423046"/>
              <a:gd name="connsiteY0" fmla="*/ 0 h 584775"/>
              <a:gd name="connsiteX1" fmla="*/ 903331 w 10423046"/>
              <a:gd name="connsiteY1" fmla="*/ 0 h 584775"/>
              <a:gd name="connsiteX2" fmla="*/ 1598200 w 10423046"/>
              <a:gd name="connsiteY2" fmla="*/ 0 h 584775"/>
              <a:gd name="connsiteX3" fmla="*/ 2397301 w 10423046"/>
              <a:gd name="connsiteY3" fmla="*/ 0 h 584775"/>
              <a:gd name="connsiteX4" fmla="*/ 2883709 w 10423046"/>
              <a:gd name="connsiteY4" fmla="*/ 0 h 584775"/>
              <a:gd name="connsiteX5" fmla="*/ 3578579 w 10423046"/>
              <a:gd name="connsiteY5" fmla="*/ 0 h 584775"/>
              <a:gd name="connsiteX6" fmla="*/ 4273449 w 10423046"/>
              <a:gd name="connsiteY6" fmla="*/ 0 h 584775"/>
              <a:gd name="connsiteX7" fmla="*/ 4759858 w 10423046"/>
              <a:gd name="connsiteY7" fmla="*/ 0 h 584775"/>
              <a:gd name="connsiteX8" fmla="*/ 5558958 w 10423046"/>
              <a:gd name="connsiteY8" fmla="*/ 0 h 584775"/>
              <a:gd name="connsiteX9" fmla="*/ 6358058 w 10423046"/>
              <a:gd name="connsiteY9" fmla="*/ 0 h 584775"/>
              <a:gd name="connsiteX10" fmla="*/ 6948697 w 10423046"/>
              <a:gd name="connsiteY10" fmla="*/ 0 h 584775"/>
              <a:gd name="connsiteX11" fmla="*/ 7539337 w 10423046"/>
              <a:gd name="connsiteY11" fmla="*/ 0 h 584775"/>
              <a:gd name="connsiteX12" fmla="*/ 8442667 w 10423046"/>
              <a:gd name="connsiteY12" fmla="*/ 0 h 584775"/>
              <a:gd name="connsiteX13" fmla="*/ 9241767 w 10423046"/>
              <a:gd name="connsiteY13" fmla="*/ 0 h 584775"/>
              <a:gd name="connsiteX14" fmla="*/ 9832407 w 10423046"/>
              <a:gd name="connsiteY14" fmla="*/ 0 h 584775"/>
              <a:gd name="connsiteX15" fmla="*/ 10423046 w 10423046"/>
              <a:gd name="connsiteY15" fmla="*/ 0 h 584775"/>
              <a:gd name="connsiteX16" fmla="*/ 10423046 w 10423046"/>
              <a:gd name="connsiteY16" fmla="*/ 584775 h 584775"/>
              <a:gd name="connsiteX17" fmla="*/ 9519715 w 10423046"/>
              <a:gd name="connsiteY17" fmla="*/ 584775 h 584775"/>
              <a:gd name="connsiteX18" fmla="*/ 8824846 w 10423046"/>
              <a:gd name="connsiteY18" fmla="*/ 584775 h 584775"/>
              <a:gd name="connsiteX19" fmla="*/ 7921515 w 10423046"/>
              <a:gd name="connsiteY19" fmla="*/ 584775 h 584775"/>
              <a:gd name="connsiteX20" fmla="*/ 7539337 w 10423046"/>
              <a:gd name="connsiteY20" fmla="*/ 584775 h 584775"/>
              <a:gd name="connsiteX21" fmla="*/ 6636006 w 10423046"/>
              <a:gd name="connsiteY21" fmla="*/ 584775 h 584775"/>
              <a:gd name="connsiteX22" fmla="*/ 6149597 w 10423046"/>
              <a:gd name="connsiteY22" fmla="*/ 584775 h 584775"/>
              <a:gd name="connsiteX23" fmla="*/ 5246266 w 10423046"/>
              <a:gd name="connsiteY23" fmla="*/ 584775 h 584775"/>
              <a:gd name="connsiteX24" fmla="*/ 4759858 w 10423046"/>
              <a:gd name="connsiteY24" fmla="*/ 584775 h 584775"/>
              <a:gd name="connsiteX25" fmla="*/ 4377679 w 10423046"/>
              <a:gd name="connsiteY25" fmla="*/ 584775 h 584775"/>
              <a:gd name="connsiteX26" fmla="*/ 3474349 w 10423046"/>
              <a:gd name="connsiteY26" fmla="*/ 584775 h 584775"/>
              <a:gd name="connsiteX27" fmla="*/ 2883709 w 10423046"/>
              <a:gd name="connsiteY27" fmla="*/ 584775 h 584775"/>
              <a:gd name="connsiteX28" fmla="*/ 2397301 w 10423046"/>
              <a:gd name="connsiteY28" fmla="*/ 584775 h 584775"/>
              <a:gd name="connsiteX29" fmla="*/ 1598200 w 10423046"/>
              <a:gd name="connsiteY29" fmla="*/ 584775 h 584775"/>
              <a:gd name="connsiteX30" fmla="*/ 799100 w 10423046"/>
              <a:gd name="connsiteY30" fmla="*/ 584775 h 584775"/>
              <a:gd name="connsiteX31" fmla="*/ 0 w 10423046"/>
              <a:gd name="connsiteY31" fmla="*/ 584775 h 584775"/>
              <a:gd name="connsiteX32" fmla="*/ 0 w 10423046"/>
              <a:gd name="connsiteY3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23046" h="584775" fill="none" extrusionOk="0">
                <a:moveTo>
                  <a:pt x="0" y="0"/>
                </a:moveTo>
                <a:cubicBezTo>
                  <a:pt x="389280" y="-27654"/>
                  <a:pt x="651230" y="1357"/>
                  <a:pt x="903331" y="0"/>
                </a:cubicBezTo>
                <a:cubicBezTo>
                  <a:pt x="1155432" y="-1357"/>
                  <a:pt x="1405182" y="-24384"/>
                  <a:pt x="1598200" y="0"/>
                </a:cubicBezTo>
                <a:cubicBezTo>
                  <a:pt x="1791218" y="24384"/>
                  <a:pt x="2146747" y="3874"/>
                  <a:pt x="2397301" y="0"/>
                </a:cubicBezTo>
                <a:cubicBezTo>
                  <a:pt x="2647855" y="-3874"/>
                  <a:pt x="2736921" y="22692"/>
                  <a:pt x="2883709" y="0"/>
                </a:cubicBezTo>
                <a:cubicBezTo>
                  <a:pt x="3030497" y="-22692"/>
                  <a:pt x="3258109" y="-6003"/>
                  <a:pt x="3578579" y="0"/>
                </a:cubicBezTo>
                <a:cubicBezTo>
                  <a:pt x="3899049" y="6003"/>
                  <a:pt x="4124223" y="2131"/>
                  <a:pt x="4273449" y="0"/>
                </a:cubicBezTo>
                <a:cubicBezTo>
                  <a:pt x="4422675" y="-2131"/>
                  <a:pt x="4532106" y="19164"/>
                  <a:pt x="4759858" y="0"/>
                </a:cubicBezTo>
                <a:cubicBezTo>
                  <a:pt x="4987610" y="-19164"/>
                  <a:pt x="5297383" y="-4552"/>
                  <a:pt x="5558958" y="0"/>
                </a:cubicBezTo>
                <a:cubicBezTo>
                  <a:pt x="5820533" y="4552"/>
                  <a:pt x="6057013" y="-35703"/>
                  <a:pt x="6358058" y="0"/>
                </a:cubicBezTo>
                <a:cubicBezTo>
                  <a:pt x="6659103" y="35703"/>
                  <a:pt x="6725347" y="-22453"/>
                  <a:pt x="6948697" y="0"/>
                </a:cubicBezTo>
                <a:cubicBezTo>
                  <a:pt x="7172047" y="22453"/>
                  <a:pt x="7358375" y="-23799"/>
                  <a:pt x="7539337" y="0"/>
                </a:cubicBezTo>
                <a:cubicBezTo>
                  <a:pt x="7720299" y="23799"/>
                  <a:pt x="8237949" y="-44911"/>
                  <a:pt x="8442667" y="0"/>
                </a:cubicBezTo>
                <a:cubicBezTo>
                  <a:pt x="8647385" y="44911"/>
                  <a:pt x="8845294" y="27656"/>
                  <a:pt x="9241767" y="0"/>
                </a:cubicBezTo>
                <a:cubicBezTo>
                  <a:pt x="9638240" y="-27656"/>
                  <a:pt x="9597320" y="1642"/>
                  <a:pt x="9832407" y="0"/>
                </a:cubicBezTo>
                <a:cubicBezTo>
                  <a:pt x="10067494" y="-1642"/>
                  <a:pt x="10178880" y="-3726"/>
                  <a:pt x="10423046" y="0"/>
                </a:cubicBezTo>
                <a:cubicBezTo>
                  <a:pt x="10432583" y="274209"/>
                  <a:pt x="10396336" y="295298"/>
                  <a:pt x="10423046" y="584775"/>
                </a:cubicBezTo>
                <a:cubicBezTo>
                  <a:pt x="10198716" y="589196"/>
                  <a:pt x="9797569" y="582796"/>
                  <a:pt x="9519715" y="584775"/>
                </a:cubicBezTo>
                <a:cubicBezTo>
                  <a:pt x="9241861" y="586754"/>
                  <a:pt x="9087466" y="551096"/>
                  <a:pt x="8824846" y="584775"/>
                </a:cubicBezTo>
                <a:cubicBezTo>
                  <a:pt x="8562226" y="618454"/>
                  <a:pt x="8192010" y="571388"/>
                  <a:pt x="7921515" y="584775"/>
                </a:cubicBezTo>
                <a:cubicBezTo>
                  <a:pt x="7651020" y="598162"/>
                  <a:pt x="7658551" y="598678"/>
                  <a:pt x="7539337" y="584775"/>
                </a:cubicBezTo>
                <a:cubicBezTo>
                  <a:pt x="7420123" y="570872"/>
                  <a:pt x="6931891" y="582632"/>
                  <a:pt x="6636006" y="584775"/>
                </a:cubicBezTo>
                <a:cubicBezTo>
                  <a:pt x="6340121" y="586918"/>
                  <a:pt x="6371024" y="583496"/>
                  <a:pt x="6149597" y="584775"/>
                </a:cubicBezTo>
                <a:cubicBezTo>
                  <a:pt x="5928170" y="586054"/>
                  <a:pt x="5585191" y="579450"/>
                  <a:pt x="5246266" y="584775"/>
                </a:cubicBezTo>
                <a:cubicBezTo>
                  <a:pt x="4907341" y="590100"/>
                  <a:pt x="4941997" y="600919"/>
                  <a:pt x="4759858" y="584775"/>
                </a:cubicBezTo>
                <a:cubicBezTo>
                  <a:pt x="4577719" y="568631"/>
                  <a:pt x="4462820" y="573314"/>
                  <a:pt x="4377679" y="584775"/>
                </a:cubicBezTo>
                <a:cubicBezTo>
                  <a:pt x="4292538" y="596236"/>
                  <a:pt x="3696454" y="607860"/>
                  <a:pt x="3474349" y="584775"/>
                </a:cubicBezTo>
                <a:cubicBezTo>
                  <a:pt x="3252244" y="561691"/>
                  <a:pt x="3009612" y="605103"/>
                  <a:pt x="2883709" y="584775"/>
                </a:cubicBezTo>
                <a:cubicBezTo>
                  <a:pt x="2757806" y="564447"/>
                  <a:pt x="2558375" y="568738"/>
                  <a:pt x="2397301" y="584775"/>
                </a:cubicBezTo>
                <a:cubicBezTo>
                  <a:pt x="2236227" y="600812"/>
                  <a:pt x="1823013" y="593076"/>
                  <a:pt x="1598200" y="584775"/>
                </a:cubicBezTo>
                <a:cubicBezTo>
                  <a:pt x="1373387" y="576474"/>
                  <a:pt x="1052189" y="612813"/>
                  <a:pt x="799100" y="584775"/>
                </a:cubicBezTo>
                <a:cubicBezTo>
                  <a:pt x="546011" y="556737"/>
                  <a:pt x="301924" y="614938"/>
                  <a:pt x="0" y="584775"/>
                </a:cubicBezTo>
                <a:cubicBezTo>
                  <a:pt x="-22553" y="379692"/>
                  <a:pt x="-5942" y="250043"/>
                  <a:pt x="0" y="0"/>
                </a:cubicBezTo>
                <a:close/>
              </a:path>
              <a:path w="10423046" h="584775" stroke="0" extrusionOk="0">
                <a:moveTo>
                  <a:pt x="0" y="0"/>
                </a:moveTo>
                <a:cubicBezTo>
                  <a:pt x="196157" y="8299"/>
                  <a:pt x="259934" y="13979"/>
                  <a:pt x="486409" y="0"/>
                </a:cubicBezTo>
                <a:cubicBezTo>
                  <a:pt x="712884" y="-13979"/>
                  <a:pt x="968961" y="-15738"/>
                  <a:pt x="1181279" y="0"/>
                </a:cubicBezTo>
                <a:cubicBezTo>
                  <a:pt x="1393597" y="15738"/>
                  <a:pt x="1443347" y="12109"/>
                  <a:pt x="1563457" y="0"/>
                </a:cubicBezTo>
                <a:cubicBezTo>
                  <a:pt x="1683567" y="-12109"/>
                  <a:pt x="2020563" y="16335"/>
                  <a:pt x="2362557" y="0"/>
                </a:cubicBezTo>
                <a:cubicBezTo>
                  <a:pt x="2704551" y="-16335"/>
                  <a:pt x="2602845" y="-17183"/>
                  <a:pt x="2744735" y="0"/>
                </a:cubicBezTo>
                <a:cubicBezTo>
                  <a:pt x="2886625" y="17183"/>
                  <a:pt x="3072388" y="22770"/>
                  <a:pt x="3335375" y="0"/>
                </a:cubicBezTo>
                <a:cubicBezTo>
                  <a:pt x="3598362" y="-22770"/>
                  <a:pt x="3916225" y="-29600"/>
                  <a:pt x="4238705" y="0"/>
                </a:cubicBezTo>
                <a:cubicBezTo>
                  <a:pt x="4561185" y="29600"/>
                  <a:pt x="4703013" y="-30929"/>
                  <a:pt x="5037806" y="0"/>
                </a:cubicBezTo>
                <a:cubicBezTo>
                  <a:pt x="5372599" y="30929"/>
                  <a:pt x="5507331" y="1376"/>
                  <a:pt x="5732675" y="0"/>
                </a:cubicBezTo>
                <a:cubicBezTo>
                  <a:pt x="5958019" y="-1376"/>
                  <a:pt x="6207538" y="-1933"/>
                  <a:pt x="6427545" y="0"/>
                </a:cubicBezTo>
                <a:cubicBezTo>
                  <a:pt x="6647552" y="1933"/>
                  <a:pt x="6823141" y="-18410"/>
                  <a:pt x="7122415" y="0"/>
                </a:cubicBezTo>
                <a:cubicBezTo>
                  <a:pt x="7421689" y="18410"/>
                  <a:pt x="7577042" y="4677"/>
                  <a:pt x="7817284" y="0"/>
                </a:cubicBezTo>
                <a:cubicBezTo>
                  <a:pt x="8057526" y="-4677"/>
                  <a:pt x="8360873" y="15719"/>
                  <a:pt x="8512154" y="0"/>
                </a:cubicBezTo>
                <a:cubicBezTo>
                  <a:pt x="8663435" y="-15719"/>
                  <a:pt x="8868924" y="-8461"/>
                  <a:pt x="9207024" y="0"/>
                </a:cubicBezTo>
                <a:cubicBezTo>
                  <a:pt x="9545124" y="8461"/>
                  <a:pt x="10155367" y="43449"/>
                  <a:pt x="10423046" y="0"/>
                </a:cubicBezTo>
                <a:cubicBezTo>
                  <a:pt x="10404338" y="177604"/>
                  <a:pt x="10442844" y="331685"/>
                  <a:pt x="10423046" y="584775"/>
                </a:cubicBezTo>
                <a:cubicBezTo>
                  <a:pt x="10183868" y="606233"/>
                  <a:pt x="10003473" y="584056"/>
                  <a:pt x="9728176" y="584775"/>
                </a:cubicBezTo>
                <a:cubicBezTo>
                  <a:pt x="9452879" y="585495"/>
                  <a:pt x="9441107" y="586884"/>
                  <a:pt x="9345998" y="584775"/>
                </a:cubicBezTo>
                <a:cubicBezTo>
                  <a:pt x="9250889" y="582666"/>
                  <a:pt x="8970513" y="560182"/>
                  <a:pt x="8755359" y="584775"/>
                </a:cubicBezTo>
                <a:cubicBezTo>
                  <a:pt x="8540205" y="609368"/>
                  <a:pt x="8296459" y="611326"/>
                  <a:pt x="7956258" y="584775"/>
                </a:cubicBezTo>
                <a:cubicBezTo>
                  <a:pt x="7616057" y="558224"/>
                  <a:pt x="7488148" y="556943"/>
                  <a:pt x="7052928" y="584775"/>
                </a:cubicBezTo>
                <a:cubicBezTo>
                  <a:pt x="6617708" y="612608"/>
                  <a:pt x="6841415" y="583644"/>
                  <a:pt x="6670749" y="584775"/>
                </a:cubicBezTo>
                <a:cubicBezTo>
                  <a:pt x="6500083" y="585906"/>
                  <a:pt x="6436283" y="600339"/>
                  <a:pt x="6288571" y="584775"/>
                </a:cubicBezTo>
                <a:cubicBezTo>
                  <a:pt x="6140859" y="569211"/>
                  <a:pt x="5719111" y="586246"/>
                  <a:pt x="5489471" y="584775"/>
                </a:cubicBezTo>
                <a:cubicBezTo>
                  <a:pt x="5259831" y="583304"/>
                  <a:pt x="5069426" y="548274"/>
                  <a:pt x="4690371" y="584775"/>
                </a:cubicBezTo>
                <a:cubicBezTo>
                  <a:pt x="4311316" y="621276"/>
                  <a:pt x="4357559" y="563361"/>
                  <a:pt x="4203962" y="584775"/>
                </a:cubicBezTo>
                <a:cubicBezTo>
                  <a:pt x="4050365" y="606189"/>
                  <a:pt x="3573872" y="600354"/>
                  <a:pt x="3300631" y="584775"/>
                </a:cubicBezTo>
                <a:cubicBezTo>
                  <a:pt x="3027390" y="569196"/>
                  <a:pt x="2633974" y="548953"/>
                  <a:pt x="2397301" y="584775"/>
                </a:cubicBezTo>
                <a:cubicBezTo>
                  <a:pt x="2160628" y="620598"/>
                  <a:pt x="2101623" y="594764"/>
                  <a:pt x="2015122" y="584775"/>
                </a:cubicBezTo>
                <a:cubicBezTo>
                  <a:pt x="1928621" y="574786"/>
                  <a:pt x="1797421" y="577317"/>
                  <a:pt x="1632944" y="584775"/>
                </a:cubicBezTo>
                <a:cubicBezTo>
                  <a:pt x="1468467" y="592233"/>
                  <a:pt x="1176076" y="611025"/>
                  <a:pt x="1042305" y="584775"/>
                </a:cubicBezTo>
                <a:cubicBezTo>
                  <a:pt x="908534" y="558525"/>
                  <a:pt x="332116" y="598232"/>
                  <a:pt x="0" y="584775"/>
                </a:cubicBezTo>
                <a:cubicBezTo>
                  <a:pt x="-20708" y="390046"/>
                  <a:pt x="-4035" y="24668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76572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b="0" dirty="0"/>
              <a:t>Calculate the mean deviation about mean. (Ans: 7.776)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3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[Population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/>
                  <a:t> [Sample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  <a:blipFill>
                <a:blip r:embed="rId2"/>
                <a:stretch>
                  <a:fillRect l="-833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/>
              <p:nvPr/>
            </p:nvSpPr>
            <p:spPr>
              <a:xfrm>
                <a:off x="8183193" y="2545369"/>
                <a:ext cx="5334089" cy="920701"/>
              </a:xfrm>
              <a:custGeom>
                <a:avLst/>
                <a:gdLst>
                  <a:gd name="connsiteX0" fmla="*/ 0 w 5334089"/>
                  <a:gd name="connsiteY0" fmla="*/ 0 h 920701"/>
                  <a:gd name="connsiteX1" fmla="*/ 506738 w 5334089"/>
                  <a:gd name="connsiteY1" fmla="*/ 0 h 920701"/>
                  <a:gd name="connsiteX2" fmla="*/ 1013477 w 5334089"/>
                  <a:gd name="connsiteY2" fmla="*/ 0 h 920701"/>
                  <a:gd name="connsiteX3" fmla="*/ 1520215 w 5334089"/>
                  <a:gd name="connsiteY3" fmla="*/ 0 h 920701"/>
                  <a:gd name="connsiteX4" fmla="*/ 2240317 w 5334089"/>
                  <a:gd name="connsiteY4" fmla="*/ 0 h 920701"/>
                  <a:gd name="connsiteX5" fmla="*/ 3013760 w 5334089"/>
                  <a:gd name="connsiteY5" fmla="*/ 0 h 920701"/>
                  <a:gd name="connsiteX6" fmla="*/ 3680521 w 5334089"/>
                  <a:gd name="connsiteY6" fmla="*/ 0 h 920701"/>
                  <a:gd name="connsiteX7" fmla="*/ 4187260 w 5334089"/>
                  <a:gd name="connsiteY7" fmla="*/ 0 h 920701"/>
                  <a:gd name="connsiteX8" fmla="*/ 5334089 w 5334089"/>
                  <a:gd name="connsiteY8" fmla="*/ 0 h 920701"/>
                  <a:gd name="connsiteX9" fmla="*/ 5334089 w 5334089"/>
                  <a:gd name="connsiteY9" fmla="*/ 451143 h 920701"/>
                  <a:gd name="connsiteX10" fmla="*/ 5334089 w 5334089"/>
                  <a:gd name="connsiteY10" fmla="*/ 920701 h 920701"/>
                  <a:gd name="connsiteX11" fmla="*/ 4827351 w 5334089"/>
                  <a:gd name="connsiteY11" fmla="*/ 920701 h 920701"/>
                  <a:gd name="connsiteX12" fmla="*/ 4053908 w 5334089"/>
                  <a:gd name="connsiteY12" fmla="*/ 920701 h 920701"/>
                  <a:gd name="connsiteX13" fmla="*/ 3547169 w 5334089"/>
                  <a:gd name="connsiteY13" fmla="*/ 920701 h 920701"/>
                  <a:gd name="connsiteX14" fmla="*/ 2933749 w 5334089"/>
                  <a:gd name="connsiteY14" fmla="*/ 920701 h 920701"/>
                  <a:gd name="connsiteX15" fmla="*/ 2213647 w 5334089"/>
                  <a:gd name="connsiteY15" fmla="*/ 920701 h 920701"/>
                  <a:gd name="connsiteX16" fmla="*/ 1706908 w 5334089"/>
                  <a:gd name="connsiteY16" fmla="*/ 920701 h 920701"/>
                  <a:gd name="connsiteX17" fmla="*/ 933466 w 5334089"/>
                  <a:gd name="connsiteY17" fmla="*/ 920701 h 920701"/>
                  <a:gd name="connsiteX18" fmla="*/ 0 w 5334089"/>
                  <a:gd name="connsiteY18" fmla="*/ 920701 h 920701"/>
                  <a:gd name="connsiteX19" fmla="*/ 0 w 5334089"/>
                  <a:gd name="connsiteY19" fmla="*/ 478765 h 920701"/>
                  <a:gd name="connsiteX20" fmla="*/ 0 w 5334089"/>
                  <a:gd name="connsiteY20" fmla="*/ 0 h 92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34089" h="920701" fill="none" extrusionOk="0">
                    <a:moveTo>
                      <a:pt x="0" y="0"/>
                    </a:moveTo>
                    <a:cubicBezTo>
                      <a:pt x="139417" y="8129"/>
                      <a:pt x="315501" y="-13778"/>
                      <a:pt x="506738" y="0"/>
                    </a:cubicBezTo>
                    <a:cubicBezTo>
                      <a:pt x="697975" y="13778"/>
                      <a:pt x="777685" y="-4095"/>
                      <a:pt x="1013477" y="0"/>
                    </a:cubicBezTo>
                    <a:cubicBezTo>
                      <a:pt x="1249269" y="4095"/>
                      <a:pt x="1364731" y="-4676"/>
                      <a:pt x="1520215" y="0"/>
                    </a:cubicBezTo>
                    <a:cubicBezTo>
                      <a:pt x="1675699" y="4676"/>
                      <a:pt x="1984514" y="24832"/>
                      <a:pt x="2240317" y="0"/>
                    </a:cubicBezTo>
                    <a:cubicBezTo>
                      <a:pt x="2496120" y="-24832"/>
                      <a:pt x="2731404" y="-325"/>
                      <a:pt x="3013760" y="0"/>
                    </a:cubicBezTo>
                    <a:cubicBezTo>
                      <a:pt x="3296116" y="325"/>
                      <a:pt x="3401735" y="-21339"/>
                      <a:pt x="3680521" y="0"/>
                    </a:cubicBezTo>
                    <a:cubicBezTo>
                      <a:pt x="3959307" y="21339"/>
                      <a:pt x="3962033" y="-21381"/>
                      <a:pt x="4187260" y="0"/>
                    </a:cubicBezTo>
                    <a:cubicBezTo>
                      <a:pt x="4412487" y="21381"/>
                      <a:pt x="4822914" y="35338"/>
                      <a:pt x="5334089" y="0"/>
                    </a:cubicBezTo>
                    <a:cubicBezTo>
                      <a:pt x="5318294" y="192809"/>
                      <a:pt x="5331709" y="290965"/>
                      <a:pt x="5334089" y="451143"/>
                    </a:cubicBezTo>
                    <a:cubicBezTo>
                      <a:pt x="5336469" y="611321"/>
                      <a:pt x="5342191" y="816680"/>
                      <a:pt x="5334089" y="920701"/>
                    </a:cubicBezTo>
                    <a:cubicBezTo>
                      <a:pt x="5123149" y="895588"/>
                      <a:pt x="4944839" y="931023"/>
                      <a:pt x="4827351" y="920701"/>
                    </a:cubicBezTo>
                    <a:cubicBezTo>
                      <a:pt x="4709863" y="910379"/>
                      <a:pt x="4265419" y="901588"/>
                      <a:pt x="4053908" y="920701"/>
                    </a:cubicBezTo>
                    <a:cubicBezTo>
                      <a:pt x="3842397" y="939814"/>
                      <a:pt x="3678906" y="945944"/>
                      <a:pt x="3547169" y="920701"/>
                    </a:cubicBezTo>
                    <a:cubicBezTo>
                      <a:pt x="3415432" y="895458"/>
                      <a:pt x="3219276" y="945922"/>
                      <a:pt x="2933749" y="920701"/>
                    </a:cubicBezTo>
                    <a:cubicBezTo>
                      <a:pt x="2648222" y="895480"/>
                      <a:pt x="2438572" y="946921"/>
                      <a:pt x="2213647" y="920701"/>
                    </a:cubicBezTo>
                    <a:cubicBezTo>
                      <a:pt x="1988722" y="894481"/>
                      <a:pt x="1928302" y="925702"/>
                      <a:pt x="1706908" y="920701"/>
                    </a:cubicBezTo>
                    <a:cubicBezTo>
                      <a:pt x="1485514" y="915700"/>
                      <a:pt x="1210661" y="899481"/>
                      <a:pt x="933466" y="920701"/>
                    </a:cubicBezTo>
                    <a:cubicBezTo>
                      <a:pt x="656271" y="941921"/>
                      <a:pt x="335111" y="918899"/>
                      <a:pt x="0" y="920701"/>
                    </a:cubicBezTo>
                    <a:cubicBezTo>
                      <a:pt x="-6081" y="731661"/>
                      <a:pt x="20845" y="652254"/>
                      <a:pt x="0" y="478765"/>
                    </a:cubicBezTo>
                    <a:cubicBezTo>
                      <a:pt x="-20845" y="305276"/>
                      <a:pt x="21490" y="219621"/>
                      <a:pt x="0" y="0"/>
                    </a:cubicBezTo>
                    <a:close/>
                  </a:path>
                  <a:path w="5334089" h="920701" stroke="0" extrusionOk="0">
                    <a:moveTo>
                      <a:pt x="0" y="0"/>
                    </a:moveTo>
                    <a:cubicBezTo>
                      <a:pt x="218667" y="439"/>
                      <a:pt x="291227" y="6710"/>
                      <a:pt x="560079" y="0"/>
                    </a:cubicBezTo>
                    <a:cubicBezTo>
                      <a:pt x="828931" y="-6710"/>
                      <a:pt x="1021932" y="23287"/>
                      <a:pt x="1226840" y="0"/>
                    </a:cubicBezTo>
                    <a:cubicBezTo>
                      <a:pt x="1431748" y="-23287"/>
                      <a:pt x="1626317" y="-3389"/>
                      <a:pt x="1733579" y="0"/>
                    </a:cubicBezTo>
                    <a:cubicBezTo>
                      <a:pt x="1840841" y="3389"/>
                      <a:pt x="2194270" y="1508"/>
                      <a:pt x="2453681" y="0"/>
                    </a:cubicBezTo>
                    <a:cubicBezTo>
                      <a:pt x="2713092" y="-1508"/>
                      <a:pt x="2828136" y="24189"/>
                      <a:pt x="2960419" y="0"/>
                    </a:cubicBezTo>
                    <a:cubicBezTo>
                      <a:pt x="3092702" y="-24189"/>
                      <a:pt x="3446363" y="-25197"/>
                      <a:pt x="3573840" y="0"/>
                    </a:cubicBezTo>
                    <a:cubicBezTo>
                      <a:pt x="3701317" y="25197"/>
                      <a:pt x="4136983" y="13850"/>
                      <a:pt x="4347283" y="0"/>
                    </a:cubicBezTo>
                    <a:cubicBezTo>
                      <a:pt x="4557583" y="-13850"/>
                      <a:pt x="5098906" y="-42540"/>
                      <a:pt x="5334089" y="0"/>
                    </a:cubicBezTo>
                    <a:cubicBezTo>
                      <a:pt x="5312134" y="169426"/>
                      <a:pt x="5316255" y="324074"/>
                      <a:pt x="5334089" y="460351"/>
                    </a:cubicBezTo>
                    <a:cubicBezTo>
                      <a:pt x="5351923" y="596628"/>
                      <a:pt x="5349766" y="737225"/>
                      <a:pt x="5334089" y="920701"/>
                    </a:cubicBezTo>
                    <a:cubicBezTo>
                      <a:pt x="5064327" y="930886"/>
                      <a:pt x="4945595" y="901265"/>
                      <a:pt x="4720669" y="920701"/>
                    </a:cubicBezTo>
                    <a:cubicBezTo>
                      <a:pt x="4495743" y="940137"/>
                      <a:pt x="4165209" y="922802"/>
                      <a:pt x="4000567" y="920701"/>
                    </a:cubicBezTo>
                    <a:cubicBezTo>
                      <a:pt x="3835925" y="918600"/>
                      <a:pt x="3496190" y="951238"/>
                      <a:pt x="3227124" y="920701"/>
                    </a:cubicBezTo>
                    <a:cubicBezTo>
                      <a:pt x="2958058" y="890164"/>
                      <a:pt x="2818548" y="901237"/>
                      <a:pt x="2613704" y="920701"/>
                    </a:cubicBezTo>
                    <a:cubicBezTo>
                      <a:pt x="2408860" y="940165"/>
                      <a:pt x="2188511" y="919678"/>
                      <a:pt x="1893602" y="920701"/>
                    </a:cubicBezTo>
                    <a:cubicBezTo>
                      <a:pt x="1598693" y="921724"/>
                      <a:pt x="1425271" y="953670"/>
                      <a:pt x="1226840" y="920701"/>
                    </a:cubicBezTo>
                    <a:cubicBezTo>
                      <a:pt x="1028409" y="887732"/>
                      <a:pt x="898059" y="910112"/>
                      <a:pt x="720102" y="920701"/>
                    </a:cubicBezTo>
                    <a:cubicBezTo>
                      <a:pt x="542145" y="931290"/>
                      <a:pt x="211758" y="895038"/>
                      <a:pt x="0" y="920701"/>
                    </a:cubicBezTo>
                    <a:cubicBezTo>
                      <a:pt x="20327" y="775293"/>
                      <a:pt x="-5424" y="689930"/>
                      <a:pt x="0" y="469558"/>
                    </a:cubicBezTo>
                    <a:cubicBezTo>
                      <a:pt x="5424" y="249186"/>
                      <a:pt x="-12265" y="2234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2545369"/>
                <a:ext cx="5334089" cy="920701"/>
              </a:xfrm>
              <a:prstGeom prst="rect">
                <a:avLst/>
              </a:prstGeom>
              <a:blipFill>
                <a:blip r:embed="rId3"/>
                <a:stretch>
                  <a:fillRect l="-261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34089"/>
                          <a:gd name="connsiteY0" fmla="*/ 0 h 920701"/>
                          <a:gd name="connsiteX1" fmla="*/ 506738 w 5334089"/>
                          <a:gd name="connsiteY1" fmla="*/ 0 h 920701"/>
                          <a:gd name="connsiteX2" fmla="*/ 1013477 w 5334089"/>
                          <a:gd name="connsiteY2" fmla="*/ 0 h 920701"/>
                          <a:gd name="connsiteX3" fmla="*/ 1520215 w 5334089"/>
                          <a:gd name="connsiteY3" fmla="*/ 0 h 920701"/>
                          <a:gd name="connsiteX4" fmla="*/ 2240317 w 5334089"/>
                          <a:gd name="connsiteY4" fmla="*/ 0 h 920701"/>
                          <a:gd name="connsiteX5" fmla="*/ 3013760 w 5334089"/>
                          <a:gd name="connsiteY5" fmla="*/ 0 h 920701"/>
                          <a:gd name="connsiteX6" fmla="*/ 3680521 w 5334089"/>
                          <a:gd name="connsiteY6" fmla="*/ 0 h 920701"/>
                          <a:gd name="connsiteX7" fmla="*/ 4187260 w 5334089"/>
                          <a:gd name="connsiteY7" fmla="*/ 0 h 920701"/>
                          <a:gd name="connsiteX8" fmla="*/ 5334089 w 5334089"/>
                          <a:gd name="connsiteY8" fmla="*/ 0 h 920701"/>
                          <a:gd name="connsiteX9" fmla="*/ 5334089 w 5334089"/>
                          <a:gd name="connsiteY9" fmla="*/ 451143 h 920701"/>
                          <a:gd name="connsiteX10" fmla="*/ 5334089 w 5334089"/>
                          <a:gd name="connsiteY10" fmla="*/ 920701 h 920701"/>
                          <a:gd name="connsiteX11" fmla="*/ 4827351 w 5334089"/>
                          <a:gd name="connsiteY11" fmla="*/ 920701 h 920701"/>
                          <a:gd name="connsiteX12" fmla="*/ 4053908 w 5334089"/>
                          <a:gd name="connsiteY12" fmla="*/ 920701 h 920701"/>
                          <a:gd name="connsiteX13" fmla="*/ 3547169 w 5334089"/>
                          <a:gd name="connsiteY13" fmla="*/ 920701 h 920701"/>
                          <a:gd name="connsiteX14" fmla="*/ 2933749 w 5334089"/>
                          <a:gd name="connsiteY14" fmla="*/ 920701 h 920701"/>
                          <a:gd name="connsiteX15" fmla="*/ 2213647 w 5334089"/>
                          <a:gd name="connsiteY15" fmla="*/ 920701 h 920701"/>
                          <a:gd name="connsiteX16" fmla="*/ 1706908 w 5334089"/>
                          <a:gd name="connsiteY16" fmla="*/ 920701 h 920701"/>
                          <a:gd name="connsiteX17" fmla="*/ 933466 w 5334089"/>
                          <a:gd name="connsiteY17" fmla="*/ 920701 h 920701"/>
                          <a:gd name="connsiteX18" fmla="*/ 0 w 5334089"/>
                          <a:gd name="connsiteY18" fmla="*/ 920701 h 920701"/>
                          <a:gd name="connsiteX19" fmla="*/ 0 w 5334089"/>
                          <a:gd name="connsiteY19" fmla="*/ 478765 h 920701"/>
                          <a:gd name="connsiteX20" fmla="*/ 0 w 5334089"/>
                          <a:gd name="connsiteY20" fmla="*/ 0 h 9207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34089" h="920701" fill="none" extrusionOk="0">
                            <a:moveTo>
                              <a:pt x="0" y="0"/>
                            </a:moveTo>
                            <a:cubicBezTo>
                              <a:pt x="139417" y="8129"/>
                              <a:pt x="315501" y="-13778"/>
                              <a:pt x="506738" y="0"/>
                            </a:cubicBezTo>
                            <a:cubicBezTo>
                              <a:pt x="697975" y="13778"/>
                              <a:pt x="777685" y="-4095"/>
                              <a:pt x="1013477" y="0"/>
                            </a:cubicBezTo>
                            <a:cubicBezTo>
                              <a:pt x="1249269" y="4095"/>
                              <a:pt x="1364731" y="-4676"/>
                              <a:pt x="1520215" y="0"/>
                            </a:cubicBezTo>
                            <a:cubicBezTo>
                              <a:pt x="1675699" y="4676"/>
                              <a:pt x="1984514" y="24832"/>
                              <a:pt x="2240317" y="0"/>
                            </a:cubicBezTo>
                            <a:cubicBezTo>
                              <a:pt x="2496120" y="-24832"/>
                              <a:pt x="2731404" y="-325"/>
                              <a:pt x="3013760" y="0"/>
                            </a:cubicBezTo>
                            <a:cubicBezTo>
                              <a:pt x="3296116" y="325"/>
                              <a:pt x="3401735" y="-21339"/>
                              <a:pt x="3680521" y="0"/>
                            </a:cubicBezTo>
                            <a:cubicBezTo>
                              <a:pt x="3959307" y="21339"/>
                              <a:pt x="3962033" y="-21381"/>
                              <a:pt x="4187260" y="0"/>
                            </a:cubicBezTo>
                            <a:cubicBezTo>
                              <a:pt x="4412487" y="21381"/>
                              <a:pt x="4822914" y="35338"/>
                              <a:pt x="5334089" y="0"/>
                            </a:cubicBezTo>
                            <a:cubicBezTo>
                              <a:pt x="5318294" y="192809"/>
                              <a:pt x="5331709" y="290965"/>
                              <a:pt x="5334089" y="451143"/>
                            </a:cubicBezTo>
                            <a:cubicBezTo>
                              <a:pt x="5336469" y="611321"/>
                              <a:pt x="5342191" y="816680"/>
                              <a:pt x="5334089" y="920701"/>
                            </a:cubicBezTo>
                            <a:cubicBezTo>
                              <a:pt x="5123149" y="895588"/>
                              <a:pt x="4944839" y="931023"/>
                              <a:pt x="4827351" y="920701"/>
                            </a:cubicBezTo>
                            <a:cubicBezTo>
                              <a:pt x="4709863" y="910379"/>
                              <a:pt x="4265419" y="901588"/>
                              <a:pt x="4053908" y="920701"/>
                            </a:cubicBezTo>
                            <a:cubicBezTo>
                              <a:pt x="3842397" y="939814"/>
                              <a:pt x="3678906" y="945944"/>
                              <a:pt x="3547169" y="920701"/>
                            </a:cubicBezTo>
                            <a:cubicBezTo>
                              <a:pt x="3415432" y="895458"/>
                              <a:pt x="3219276" y="945922"/>
                              <a:pt x="2933749" y="920701"/>
                            </a:cubicBezTo>
                            <a:cubicBezTo>
                              <a:pt x="2648222" y="895480"/>
                              <a:pt x="2438572" y="946921"/>
                              <a:pt x="2213647" y="920701"/>
                            </a:cubicBezTo>
                            <a:cubicBezTo>
                              <a:pt x="1988722" y="894481"/>
                              <a:pt x="1928302" y="925702"/>
                              <a:pt x="1706908" y="920701"/>
                            </a:cubicBezTo>
                            <a:cubicBezTo>
                              <a:pt x="1485514" y="915700"/>
                              <a:pt x="1210661" y="899481"/>
                              <a:pt x="933466" y="920701"/>
                            </a:cubicBezTo>
                            <a:cubicBezTo>
                              <a:pt x="656271" y="941921"/>
                              <a:pt x="335111" y="918899"/>
                              <a:pt x="0" y="920701"/>
                            </a:cubicBezTo>
                            <a:cubicBezTo>
                              <a:pt x="-6081" y="731661"/>
                              <a:pt x="20845" y="652254"/>
                              <a:pt x="0" y="478765"/>
                            </a:cubicBezTo>
                            <a:cubicBezTo>
                              <a:pt x="-20845" y="305276"/>
                              <a:pt x="21490" y="219621"/>
                              <a:pt x="0" y="0"/>
                            </a:cubicBezTo>
                            <a:close/>
                          </a:path>
                          <a:path w="5334089" h="920701" stroke="0" extrusionOk="0">
                            <a:moveTo>
                              <a:pt x="0" y="0"/>
                            </a:moveTo>
                            <a:cubicBezTo>
                              <a:pt x="218667" y="439"/>
                              <a:pt x="291227" y="6710"/>
                              <a:pt x="560079" y="0"/>
                            </a:cubicBezTo>
                            <a:cubicBezTo>
                              <a:pt x="828931" y="-6710"/>
                              <a:pt x="1021932" y="23287"/>
                              <a:pt x="1226840" y="0"/>
                            </a:cubicBezTo>
                            <a:cubicBezTo>
                              <a:pt x="1431748" y="-23287"/>
                              <a:pt x="1626317" y="-3389"/>
                              <a:pt x="1733579" y="0"/>
                            </a:cubicBezTo>
                            <a:cubicBezTo>
                              <a:pt x="1840841" y="3389"/>
                              <a:pt x="2194270" y="1508"/>
                              <a:pt x="2453681" y="0"/>
                            </a:cubicBezTo>
                            <a:cubicBezTo>
                              <a:pt x="2713092" y="-1508"/>
                              <a:pt x="2828136" y="24189"/>
                              <a:pt x="2960419" y="0"/>
                            </a:cubicBezTo>
                            <a:cubicBezTo>
                              <a:pt x="3092702" y="-24189"/>
                              <a:pt x="3446363" y="-25197"/>
                              <a:pt x="3573840" y="0"/>
                            </a:cubicBezTo>
                            <a:cubicBezTo>
                              <a:pt x="3701317" y="25197"/>
                              <a:pt x="4136983" y="13850"/>
                              <a:pt x="4347283" y="0"/>
                            </a:cubicBezTo>
                            <a:cubicBezTo>
                              <a:pt x="4557583" y="-13850"/>
                              <a:pt x="5098906" y="-42540"/>
                              <a:pt x="5334089" y="0"/>
                            </a:cubicBezTo>
                            <a:cubicBezTo>
                              <a:pt x="5312134" y="169426"/>
                              <a:pt x="5316255" y="324074"/>
                              <a:pt x="5334089" y="460351"/>
                            </a:cubicBezTo>
                            <a:cubicBezTo>
                              <a:pt x="5351923" y="596628"/>
                              <a:pt x="5349766" y="737225"/>
                              <a:pt x="5334089" y="920701"/>
                            </a:cubicBezTo>
                            <a:cubicBezTo>
                              <a:pt x="5064327" y="930886"/>
                              <a:pt x="4945595" y="901265"/>
                              <a:pt x="4720669" y="920701"/>
                            </a:cubicBezTo>
                            <a:cubicBezTo>
                              <a:pt x="4495743" y="940137"/>
                              <a:pt x="4165209" y="922802"/>
                              <a:pt x="4000567" y="920701"/>
                            </a:cubicBezTo>
                            <a:cubicBezTo>
                              <a:pt x="3835925" y="918600"/>
                              <a:pt x="3496190" y="951238"/>
                              <a:pt x="3227124" y="920701"/>
                            </a:cubicBezTo>
                            <a:cubicBezTo>
                              <a:pt x="2958058" y="890164"/>
                              <a:pt x="2818548" y="901237"/>
                              <a:pt x="2613704" y="920701"/>
                            </a:cubicBezTo>
                            <a:cubicBezTo>
                              <a:pt x="2408860" y="940165"/>
                              <a:pt x="2188511" y="919678"/>
                              <a:pt x="1893602" y="920701"/>
                            </a:cubicBezTo>
                            <a:cubicBezTo>
                              <a:pt x="1598693" y="921724"/>
                              <a:pt x="1425271" y="953670"/>
                              <a:pt x="1226840" y="920701"/>
                            </a:cubicBezTo>
                            <a:cubicBezTo>
                              <a:pt x="1028409" y="887732"/>
                              <a:pt x="898059" y="910112"/>
                              <a:pt x="720102" y="920701"/>
                            </a:cubicBezTo>
                            <a:cubicBezTo>
                              <a:pt x="542145" y="931290"/>
                              <a:pt x="211758" y="895038"/>
                              <a:pt x="0" y="920701"/>
                            </a:cubicBezTo>
                            <a:cubicBezTo>
                              <a:pt x="20327" y="775293"/>
                              <a:pt x="-5424" y="689930"/>
                              <a:pt x="0" y="469558"/>
                            </a:cubicBezTo>
                            <a:cubicBezTo>
                              <a:pt x="5424" y="249186"/>
                              <a:pt x="-12265" y="2234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/>
              <p:nvPr/>
            </p:nvSpPr>
            <p:spPr>
              <a:xfrm>
                <a:off x="8183193" y="6207918"/>
                <a:ext cx="5260543" cy="920701"/>
              </a:xfrm>
              <a:custGeom>
                <a:avLst/>
                <a:gdLst>
                  <a:gd name="connsiteX0" fmla="*/ 0 w 5260543"/>
                  <a:gd name="connsiteY0" fmla="*/ 0 h 920701"/>
                  <a:gd name="connsiteX1" fmla="*/ 499752 w 5260543"/>
                  <a:gd name="connsiteY1" fmla="*/ 0 h 920701"/>
                  <a:gd name="connsiteX2" fmla="*/ 999503 w 5260543"/>
                  <a:gd name="connsiteY2" fmla="*/ 0 h 920701"/>
                  <a:gd name="connsiteX3" fmla="*/ 1499255 w 5260543"/>
                  <a:gd name="connsiteY3" fmla="*/ 0 h 920701"/>
                  <a:gd name="connsiteX4" fmla="*/ 2209428 w 5260543"/>
                  <a:gd name="connsiteY4" fmla="*/ 0 h 920701"/>
                  <a:gd name="connsiteX5" fmla="*/ 2972207 w 5260543"/>
                  <a:gd name="connsiteY5" fmla="*/ 0 h 920701"/>
                  <a:gd name="connsiteX6" fmla="*/ 3629775 w 5260543"/>
                  <a:gd name="connsiteY6" fmla="*/ 0 h 920701"/>
                  <a:gd name="connsiteX7" fmla="*/ 4129526 w 5260543"/>
                  <a:gd name="connsiteY7" fmla="*/ 0 h 920701"/>
                  <a:gd name="connsiteX8" fmla="*/ 5260543 w 5260543"/>
                  <a:gd name="connsiteY8" fmla="*/ 0 h 920701"/>
                  <a:gd name="connsiteX9" fmla="*/ 5260543 w 5260543"/>
                  <a:gd name="connsiteY9" fmla="*/ 451143 h 920701"/>
                  <a:gd name="connsiteX10" fmla="*/ 5260543 w 5260543"/>
                  <a:gd name="connsiteY10" fmla="*/ 920701 h 920701"/>
                  <a:gd name="connsiteX11" fmla="*/ 4760791 w 5260543"/>
                  <a:gd name="connsiteY11" fmla="*/ 920701 h 920701"/>
                  <a:gd name="connsiteX12" fmla="*/ 3998013 w 5260543"/>
                  <a:gd name="connsiteY12" fmla="*/ 920701 h 920701"/>
                  <a:gd name="connsiteX13" fmla="*/ 3498261 w 5260543"/>
                  <a:gd name="connsiteY13" fmla="*/ 920701 h 920701"/>
                  <a:gd name="connsiteX14" fmla="*/ 2893299 w 5260543"/>
                  <a:gd name="connsiteY14" fmla="*/ 920701 h 920701"/>
                  <a:gd name="connsiteX15" fmla="*/ 2183125 w 5260543"/>
                  <a:gd name="connsiteY15" fmla="*/ 920701 h 920701"/>
                  <a:gd name="connsiteX16" fmla="*/ 1683374 w 5260543"/>
                  <a:gd name="connsiteY16" fmla="*/ 920701 h 920701"/>
                  <a:gd name="connsiteX17" fmla="*/ 920595 w 5260543"/>
                  <a:gd name="connsiteY17" fmla="*/ 920701 h 920701"/>
                  <a:gd name="connsiteX18" fmla="*/ 0 w 5260543"/>
                  <a:gd name="connsiteY18" fmla="*/ 920701 h 920701"/>
                  <a:gd name="connsiteX19" fmla="*/ 0 w 5260543"/>
                  <a:gd name="connsiteY19" fmla="*/ 478765 h 920701"/>
                  <a:gd name="connsiteX20" fmla="*/ 0 w 5260543"/>
                  <a:gd name="connsiteY20" fmla="*/ 0 h 92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260543" h="920701" fill="none" extrusionOk="0">
                    <a:moveTo>
                      <a:pt x="0" y="0"/>
                    </a:moveTo>
                    <a:cubicBezTo>
                      <a:pt x="200924" y="-13057"/>
                      <a:pt x="342545" y="7784"/>
                      <a:pt x="499752" y="0"/>
                    </a:cubicBezTo>
                    <a:cubicBezTo>
                      <a:pt x="656959" y="-7784"/>
                      <a:pt x="851170" y="13302"/>
                      <a:pt x="999503" y="0"/>
                    </a:cubicBezTo>
                    <a:cubicBezTo>
                      <a:pt x="1147836" y="-13302"/>
                      <a:pt x="1375616" y="15352"/>
                      <a:pt x="1499255" y="0"/>
                    </a:cubicBezTo>
                    <a:cubicBezTo>
                      <a:pt x="1622894" y="-15352"/>
                      <a:pt x="2042882" y="11746"/>
                      <a:pt x="2209428" y="0"/>
                    </a:cubicBezTo>
                    <a:cubicBezTo>
                      <a:pt x="2375974" y="-11746"/>
                      <a:pt x="2749130" y="32422"/>
                      <a:pt x="2972207" y="0"/>
                    </a:cubicBezTo>
                    <a:cubicBezTo>
                      <a:pt x="3195284" y="-32422"/>
                      <a:pt x="3371236" y="12838"/>
                      <a:pt x="3629775" y="0"/>
                    </a:cubicBezTo>
                    <a:cubicBezTo>
                      <a:pt x="3888314" y="-12838"/>
                      <a:pt x="3984831" y="13372"/>
                      <a:pt x="4129526" y="0"/>
                    </a:cubicBezTo>
                    <a:cubicBezTo>
                      <a:pt x="4274221" y="-13372"/>
                      <a:pt x="4906683" y="-32873"/>
                      <a:pt x="5260543" y="0"/>
                    </a:cubicBezTo>
                    <a:cubicBezTo>
                      <a:pt x="5244748" y="192809"/>
                      <a:pt x="5258163" y="290965"/>
                      <a:pt x="5260543" y="451143"/>
                    </a:cubicBezTo>
                    <a:cubicBezTo>
                      <a:pt x="5262923" y="611321"/>
                      <a:pt x="5268645" y="816680"/>
                      <a:pt x="5260543" y="920701"/>
                    </a:cubicBezTo>
                    <a:cubicBezTo>
                      <a:pt x="5108737" y="944237"/>
                      <a:pt x="4902493" y="931761"/>
                      <a:pt x="4760791" y="920701"/>
                    </a:cubicBezTo>
                    <a:cubicBezTo>
                      <a:pt x="4619089" y="909641"/>
                      <a:pt x="4293172" y="911207"/>
                      <a:pt x="3998013" y="920701"/>
                    </a:cubicBezTo>
                    <a:cubicBezTo>
                      <a:pt x="3702854" y="930195"/>
                      <a:pt x="3618286" y="945582"/>
                      <a:pt x="3498261" y="920701"/>
                    </a:cubicBezTo>
                    <a:cubicBezTo>
                      <a:pt x="3378236" y="895820"/>
                      <a:pt x="3054432" y="942875"/>
                      <a:pt x="2893299" y="920701"/>
                    </a:cubicBezTo>
                    <a:cubicBezTo>
                      <a:pt x="2732166" y="898527"/>
                      <a:pt x="2376488" y="917154"/>
                      <a:pt x="2183125" y="920701"/>
                    </a:cubicBezTo>
                    <a:cubicBezTo>
                      <a:pt x="1989762" y="924248"/>
                      <a:pt x="1884667" y="906035"/>
                      <a:pt x="1683374" y="920701"/>
                    </a:cubicBezTo>
                    <a:cubicBezTo>
                      <a:pt x="1482081" y="935367"/>
                      <a:pt x="1299736" y="941204"/>
                      <a:pt x="920595" y="920701"/>
                    </a:cubicBezTo>
                    <a:cubicBezTo>
                      <a:pt x="541454" y="900198"/>
                      <a:pt x="191118" y="918584"/>
                      <a:pt x="0" y="920701"/>
                    </a:cubicBezTo>
                    <a:cubicBezTo>
                      <a:pt x="-6081" y="731661"/>
                      <a:pt x="20845" y="652254"/>
                      <a:pt x="0" y="478765"/>
                    </a:cubicBezTo>
                    <a:cubicBezTo>
                      <a:pt x="-20845" y="305276"/>
                      <a:pt x="21490" y="219621"/>
                      <a:pt x="0" y="0"/>
                    </a:cubicBezTo>
                    <a:close/>
                  </a:path>
                  <a:path w="5260543" h="920701" stroke="0" extrusionOk="0">
                    <a:moveTo>
                      <a:pt x="0" y="0"/>
                    </a:moveTo>
                    <a:cubicBezTo>
                      <a:pt x="193193" y="12795"/>
                      <a:pt x="406051" y="-5915"/>
                      <a:pt x="552357" y="0"/>
                    </a:cubicBezTo>
                    <a:cubicBezTo>
                      <a:pt x="698663" y="5915"/>
                      <a:pt x="907475" y="9226"/>
                      <a:pt x="1209925" y="0"/>
                    </a:cubicBezTo>
                    <a:cubicBezTo>
                      <a:pt x="1512375" y="-9226"/>
                      <a:pt x="1529717" y="935"/>
                      <a:pt x="1709676" y="0"/>
                    </a:cubicBezTo>
                    <a:cubicBezTo>
                      <a:pt x="1889635" y="-935"/>
                      <a:pt x="2199884" y="35477"/>
                      <a:pt x="2419850" y="0"/>
                    </a:cubicBezTo>
                    <a:cubicBezTo>
                      <a:pt x="2639816" y="-35477"/>
                      <a:pt x="2817840" y="6209"/>
                      <a:pt x="2919601" y="0"/>
                    </a:cubicBezTo>
                    <a:cubicBezTo>
                      <a:pt x="3021362" y="-6209"/>
                      <a:pt x="3317559" y="26413"/>
                      <a:pt x="3524564" y="0"/>
                    </a:cubicBezTo>
                    <a:cubicBezTo>
                      <a:pt x="3731569" y="-26413"/>
                      <a:pt x="4031891" y="-30540"/>
                      <a:pt x="4287343" y="0"/>
                    </a:cubicBezTo>
                    <a:cubicBezTo>
                      <a:pt x="4542795" y="30540"/>
                      <a:pt x="4923180" y="-42230"/>
                      <a:pt x="5260543" y="0"/>
                    </a:cubicBezTo>
                    <a:cubicBezTo>
                      <a:pt x="5238588" y="169426"/>
                      <a:pt x="5242709" y="324074"/>
                      <a:pt x="5260543" y="460351"/>
                    </a:cubicBezTo>
                    <a:cubicBezTo>
                      <a:pt x="5278377" y="596628"/>
                      <a:pt x="5276220" y="737225"/>
                      <a:pt x="5260543" y="920701"/>
                    </a:cubicBezTo>
                    <a:cubicBezTo>
                      <a:pt x="4984860" y="893675"/>
                      <a:pt x="4776961" y="926457"/>
                      <a:pt x="4655581" y="920701"/>
                    </a:cubicBezTo>
                    <a:cubicBezTo>
                      <a:pt x="4534201" y="914945"/>
                      <a:pt x="4181151" y="936280"/>
                      <a:pt x="3945407" y="920701"/>
                    </a:cubicBezTo>
                    <a:cubicBezTo>
                      <a:pt x="3709663" y="905122"/>
                      <a:pt x="3558215" y="928409"/>
                      <a:pt x="3182629" y="920701"/>
                    </a:cubicBezTo>
                    <a:cubicBezTo>
                      <a:pt x="2807043" y="912993"/>
                      <a:pt x="2856111" y="929339"/>
                      <a:pt x="2577666" y="920701"/>
                    </a:cubicBezTo>
                    <a:cubicBezTo>
                      <a:pt x="2299221" y="912063"/>
                      <a:pt x="2176537" y="921414"/>
                      <a:pt x="1867493" y="920701"/>
                    </a:cubicBezTo>
                    <a:cubicBezTo>
                      <a:pt x="1558449" y="919988"/>
                      <a:pt x="1516988" y="940096"/>
                      <a:pt x="1209925" y="920701"/>
                    </a:cubicBezTo>
                    <a:cubicBezTo>
                      <a:pt x="902862" y="901306"/>
                      <a:pt x="925522" y="911409"/>
                      <a:pt x="710173" y="920701"/>
                    </a:cubicBezTo>
                    <a:cubicBezTo>
                      <a:pt x="494824" y="929993"/>
                      <a:pt x="341801" y="919206"/>
                      <a:pt x="0" y="920701"/>
                    </a:cubicBezTo>
                    <a:cubicBezTo>
                      <a:pt x="20327" y="775293"/>
                      <a:pt x="-5424" y="689930"/>
                      <a:pt x="0" y="469558"/>
                    </a:cubicBezTo>
                    <a:cubicBezTo>
                      <a:pt x="5424" y="249186"/>
                      <a:pt x="-12265" y="2234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6207918"/>
                <a:ext cx="5260543" cy="920701"/>
              </a:xfrm>
              <a:prstGeom prst="rect">
                <a:avLst/>
              </a:prstGeom>
              <a:blipFill>
                <a:blip r:embed="rId4"/>
                <a:stretch>
                  <a:fillRect l="-265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260543"/>
                          <a:gd name="connsiteY0" fmla="*/ 0 h 920701"/>
                          <a:gd name="connsiteX1" fmla="*/ 499752 w 5260543"/>
                          <a:gd name="connsiteY1" fmla="*/ 0 h 920701"/>
                          <a:gd name="connsiteX2" fmla="*/ 999503 w 5260543"/>
                          <a:gd name="connsiteY2" fmla="*/ 0 h 920701"/>
                          <a:gd name="connsiteX3" fmla="*/ 1499255 w 5260543"/>
                          <a:gd name="connsiteY3" fmla="*/ 0 h 920701"/>
                          <a:gd name="connsiteX4" fmla="*/ 2209428 w 5260543"/>
                          <a:gd name="connsiteY4" fmla="*/ 0 h 920701"/>
                          <a:gd name="connsiteX5" fmla="*/ 2972207 w 5260543"/>
                          <a:gd name="connsiteY5" fmla="*/ 0 h 920701"/>
                          <a:gd name="connsiteX6" fmla="*/ 3629775 w 5260543"/>
                          <a:gd name="connsiteY6" fmla="*/ 0 h 920701"/>
                          <a:gd name="connsiteX7" fmla="*/ 4129526 w 5260543"/>
                          <a:gd name="connsiteY7" fmla="*/ 0 h 920701"/>
                          <a:gd name="connsiteX8" fmla="*/ 5260543 w 5260543"/>
                          <a:gd name="connsiteY8" fmla="*/ 0 h 920701"/>
                          <a:gd name="connsiteX9" fmla="*/ 5260543 w 5260543"/>
                          <a:gd name="connsiteY9" fmla="*/ 451143 h 920701"/>
                          <a:gd name="connsiteX10" fmla="*/ 5260543 w 5260543"/>
                          <a:gd name="connsiteY10" fmla="*/ 920701 h 920701"/>
                          <a:gd name="connsiteX11" fmla="*/ 4760791 w 5260543"/>
                          <a:gd name="connsiteY11" fmla="*/ 920701 h 920701"/>
                          <a:gd name="connsiteX12" fmla="*/ 3998013 w 5260543"/>
                          <a:gd name="connsiteY12" fmla="*/ 920701 h 920701"/>
                          <a:gd name="connsiteX13" fmla="*/ 3498261 w 5260543"/>
                          <a:gd name="connsiteY13" fmla="*/ 920701 h 920701"/>
                          <a:gd name="connsiteX14" fmla="*/ 2893299 w 5260543"/>
                          <a:gd name="connsiteY14" fmla="*/ 920701 h 920701"/>
                          <a:gd name="connsiteX15" fmla="*/ 2183125 w 5260543"/>
                          <a:gd name="connsiteY15" fmla="*/ 920701 h 920701"/>
                          <a:gd name="connsiteX16" fmla="*/ 1683374 w 5260543"/>
                          <a:gd name="connsiteY16" fmla="*/ 920701 h 920701"/>
                          <a:gd name="connsiteX17" fmla="*/ 920595 w 5260543"/>
                          <a:gd name="connsiteY17" fmla="*/ 920701 h 920701"/>
                          <a:gd name="connsiteX18" fmla="*/ 0 w 5260543"/>
                          <a:gd name="connsiteY18" fmla="*/ 920701 h 920701"/>
                          <a:gd name="connsiteX19" fmla="*/ 0 w 5260543"/>
                          <a:gd name="connsiteY19" fmla="*/ 478765 h 920701"/>
                          <a:gd name="connsiteX20" fmla="*/ 0 w 5260543"/>
                          <a:gd name="connsiteY20" fmla="*/ 0 h 9207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260543" h="920701" fill="none" extrusionOk="0">
                            <a:moveTo>
                              <a:pt x="0" y="0"/>
                            </a:moveTo>
                            <a:cubicBezTo>
                              <a:pt x="200924" y="-13057"/>
                              <a:pt x="342545" y="7784"/>
                              <a:pt x="499752" y="0"/>
                            </a:cubicBezTo>
                            <a:cubicBezTo>
                              <a:pt x="656959" y="-7784"/>
                              <a:pt x="851170" y="13302"/>
                              <a:pt x="999503" y="0"/>
                            </a:cubicBezTo>
                            <a:cubicBezTo>
                              <a:pt x="1147836" y="-13302"/>
                              <a:pt x="1375616" y="15352"/>
                              <a:pt x="1499255" y="0"/>
                            </a:cubicBezTo>
                            <a:cubicBezTo>
                              <a:pt x="1622894" y="-15352"/>
                              <a:pt x="2042882" y="11746"/>
                              <a:pt x="2209428" y="0"/>
                            </a:cubicBezTo>
                            <a:cubicBezTo>
                              <a:pt x="2375974" y="-11746"/>
                              <a:pt x="2749130" y="32422"/>
                              <a:pt x="2972207" y="0"/>
                            </a:cubicBezTo>
                            <a:cubicBezTo>
                              <a:pt x="3195284" y="-32422"/>
                              <a:pt x="3371236" y="12838"/>
                              <a:pt x="3629775" y="0"/>
                            </a:cubicBezTo>
                            <a:cubicBezTo>
                              <a:pt x="3888314" y="-12838"/>
                              <a:pt x="3984831" y="13372"/>
                              <a:pt x="4129526" y="0"/>
                            </a:cubicBezTo>
                            <a:cubicBezTo>
                              <a:pt x="4274221" y="-13372"/>
                              <a:pt x="4906683" y="-32873"/>
                              <a:pt x="5260543" y="0"/>
                            </a:cubicBezTo>
                            <a:cubicBezTo>
                              <a:pt x="5244748" y="192809"/>
                              <a:pt x="5258163" y="290965"/>
                              <a:pt x="5260543" y="451143"/>
                            </a:cubicBezTo>
                            <a:cubicBezTo>
                              <a:pt x="5262923" y="611321"/>
                              <a:pt x="5268645" y="816680"/>
                              <a:pt x="5260543" y="920701"/>
                            </a:cubicBezTo>
                            <a:cubicBezTo>
                              <a:pt x="5108737" y="944237"/>
                              <a:pt x="4902493" y="931761"/>
                              <a:pt x="4760791" y="920701"/>
                            </a:cubicBezTo>
                            <a:cubicBezTo>
                              <a:pt x="4619089" y="909641"/>
                              <a:pt x="4293172" y="911207"/>
                              <a:pt x="3998013" y="920701"/>
                            </a:cubicBezTo>
                            <a:cubicBezTo>
                              <a:pt x="3702854" y="930195"/>
                              <a:pt x="3618286" y="945582"/>
                              <a:pt x="3498261" y="920701"/>
                            </a:cubicBezTo>
                            <a:cubicBezTo>
                              <a:pt x="3378236" y="895820"/>
                              <a:pt x="3054432" y="942875"/>
                              <a:pt x="2893299" y="920701"/>
                            </a:cubicBezTo>
                            <a:cubicBezTo>
                              <a:pt x="2732166" y="898527"/>
                              <a:pt x="2376488" y="917154"/>
                              <a:pt x="2183125" y="920701"/>
                            </a:cubicBezTo>
                            <a:cubicBezTo>
                              <a:pt x="1989762" y="924248"/>
                              <a:pt x="1884667" y="906035"/>
                              <a:pt x="1683374" y="920701"/>
                            </a:cubicBezTo>
                            <a:cubicBezTo>
                              <a:pt x="1482081" y="935367"/>
                              <a:pt x="1299736" y="941204"/>
                              <a:pt x="920595" y="920701"/>
                            </a:cubicBezTo>
                            <a:cubicBezTo>
                              <a:pt x="541454" y="900198"/>
                              <a:pt x="191118" y="918584"/>
                              <a:pt x="0" y="920701"/>
                            </a:cubicBezTo>
                            <a:cubicBezTo>
                              <a:pt x="-6081" y="731661"/>
                              <a:pt x="20845" y="652254"/>
                              <a:pt x="0" y="478765"/>
                            </a:cubicBezTo>
                            <a:cubicBezTo>
                              <a:pt x="-20845" y="305276"/>
                              <a:pt x="21490" y="219621"/>
                              <a:pt x="0" y="0"/>
                            </a:cubicBezTo>
                            <a:close/>
                          </a:path>
                          <a:path w="5260543" h="920701" stroke="0" extrusionOk="0">
                            <a:moveTo>
                              <a:pt x="0" y="0"/>
                            </a:moveTo>
                            <a:cubicBezTo>
                              <a:pt x="193193" y="12795"/>
                              <a:pt x="406051" y="-5915"/>
                              <a:pt x="552357" y="0"/>
                            </a:cubicBezTo>
                            <a:cubicBezTo>
                              <a:pt x="698663" y="5915"/>
                              <a:pt x="907475" y="9226"/>
                              <a:pt x="1209925" y="0"/>
                            </a:cubicBezTo>
                            <a:cubicBezTo>
                              <a:pt x="1512375" y="-9226"/>
                              <a:pt x="1529717" y="935"/>
                              <a:pt x="1709676" y="0"/>
                            </a:cubicBezTo>
                            <a:cubicBezTo>
                              <a:pt x="1889635" y="-935"/>
                              <a:pt x="2199884" y="35477"/>
                              <a:pt x="2419850" y="0"/>
                            </a:cubicBezTo>
                            <a:cubicBezTo>
                              <a:pt x="2639816" y="-35477"/>
                              <a:pt x="2817840" y="6209"/>
                              <a:pt x="2919601" y="0"/>
                            </a:cubicBezTo>
                            <a:cubicBezTo>
                              <a:pt x="3021362" y="-6209"/>
                              <a:pt x="3317559" y="26413"/>
                              <a:pt x="3524564" y="0"/>
                            </a:cubicBezTo>
                            <a:cubicBezTo>
                              <a:pt x="3731569" y="-26413"/>
                              <a:pt x="4031891" y="-30540"/>
                              <a:pt x="4287343" y="0"/>
                            </a:cubicBezTo>
                            <a:cubicBezTo>
                              <a:pt x="4542795" y="30540"/>
                              <a:pt x="4923180" y="-42230"/>
                              <a:pt x="5260543" y="0"/>
                            </a:cubicBezTo>
                            <a:cubicBezTo>
                              <a:pt x="5238588" y="169426"/>
                              <a:pt x="5242709" y="324074"/>
                              <a:pt x="5260543" y="460351"/>
                            </a:cubicBezTo>
                            <a:cubicBezTo>
                              <a:pt x="5278377" y="596628"/>
                              <a:pt x="5276220" y="737225"/>
                              <a:pt x="5260543" y="920701"/>
                            </a:cubicBezTo>
                            <a:cubicBezTo>
                              <a:pt x="4984860" y="893675"/>
                              <a:pt x="4776961" y="926457"/>
                              <a:pt x="4655581" y="920701"/>
                            </a:cubicBezTo>
                            <a:cubicBezTo>
                              <a:pt x="4534201" y="914945"/>
                              <a:pt x="4181151" y="936280"/>
                              <a:pt x="3945407" y="920701"/>
                            </a:cubicBezTo>
                            <a:cubicBezTo>
                              <a:pt x="3709663" y="905122"/>
                              <a:pt x="3558215" y="928409"/>
                              <a:pt x="3182629" y="920701"/>
                            </a:cubicBezTo>
                            <a:cubicBezTo>
                              <a:pt x="2807043" y="912993"/>
                              <a:pt x="2856111" y="929339"/>
                              <a:pt x="2577666" y="920701"/>
                            </a:cubicBezTo>
                            <a:cubicBezTo>
                              <a:pt x="2299221" y="912063"/>
                              <a:pt x="2176537" y="921414"/>
                              <a:pt x="1867493" y="920701"/>
                            </a:cubicBezTo>
                            <a:cubicBezTo>
                              <a:pt x="1558449" y="919988"/>
                              <a:pt x="1516988" y="940096"/>
                              <a:pt x="1209925" y="920701"/>
                            </a:cubicBezTo>
                            <a:cubicBezTo>
                              <a:pt x="902862" y="901306"/>
                              <a:pt x="925522" y="911409"/>
                              <a:pt x="710173" y="920701"/>
                            </a:cubicBezTo>
                            <a:cubicBezTo>
                              <a:pt x="494824" y="929993"/>
                              <a:pt x="341801" y="919206"/>
                              <a:pt x="0" y="920701"/>
                            </a:cubicBezTo>
                            <a:cubicBezTo>
                              <a:pt x="20327" y="775293"/>
                              <a:pt x="-5424" y="689930"/>
                              <a:pt x="0" y="469558"/>
                            </a:cubicBezTo>
                            <a:cubicBezTo>
                              <a:pt x="5424" y="249186"/>
                              <a:pt x="-12265" y="2234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/>
              <p:nvPr/>
            </p:nvSpPr>
            <p:spPr>
              <a:xfrm>
                <a:off x="1283818" y="4246651"/>
                <a:ext cx="3358420" cy="1267142"/>
              </a:xfrm>
              <a:custGeom>
                <a:avLst/>
                <a:gdLst>
                  <a:gd name="connsiteX0" fmla="*/ 0 w 3358420"/>
                  <a:gd name="connsiteY0" fmla="*/ 0 h 1267142"/>
                  <a:gd name="connsiteX1" fmla="*/ 671684 w 3358420"/>
                  <a:gd name="connsiteY1" fmla="*/ 0 h 1267142"/>
                  <a:gd name="connsiteX2" fmla="*/ 1309784 w 3358420"/>
                  <a:gd name="connsiteY2" fmla="*/ 0 h 1267142"/>
                  <a:gd name="connsiteX3" fmla="*/ 1914299 w 3358420"/>
                  <a:gd name="connsiteY3" fmla="*/ 0 h 1267142"/>
                  <a:gd name="connsiteX4" fmla="*/ 2552399 w 3358420"/>
                  <a:gd name="connsiteY4" fmla="*/ 0 h 1267142"/>
                  <a:gd name="connsiteX5" fmla="*/ 3358420 w 3358420"/>
                  <a:gd name="connsiteY5" fmla="*/ 0 h 1267142"/>
                  <a:gd name="connsiteX6" fmla="*/ 3358420 w 3358420"/>
                  <a:gd name="connsiteY6" fmla="*/ 633571 h 1267142"/>
                  <a:gd name="connsiteX7" fmla="*/ 3358420 w 3358420"/>
                  <a:gd name="connsiteY7" fmla="*/ 1267142 h 1267142"/>
                  <a:gd name="connsiteX8" fmla="*/ 2653152 w 3358420"/>
                  <a:gd name="connsiteY8" fmla="*/ 1267142 h 1267142"/>
                  <a:gd name="connsiteX9" fmla="*/ 2015052 w 3358420"/>
                  <a:gd name="connsiteY9" fmla="*/ 1267142 h 1267142"/>
                  <a:gd name="connsiteX10" fmla="*/ 1309784 w 3358420"/>
                  <a:gd name="connsiteY10" fmla="*/ 1267142 h 1267142"/>
                  <a:gd name="connsiteX11" fmla="*/ 638100 w 3358420"/>
                  <a:gd name="connsiteY11" fmla="*/ 1267142 h 1267142"/>
                  <a:gd name="connsiteX12" fmla="*/ 0 w 3358420"/>
                  <a:gd name="connsiteY12" fmla="*/ 1267142 h 1267142"/>
                  <a:gd name="connsiteX13" fmla="*/ 0 w 3358420"/>
                  <a:gd name="connsiteY13" fmla="*/ 633571 h 1267142"/>
                  <a:gd name="connsiteX14" fmla="*/ 0 w 3358420"/>
                  <a:gd name="connsiteY14" fmla="*/ 0 h 126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8420" h="1267142" fill="none" extrusionOk="0">
                    <a:moveTo>
                      <a:pt x="0" y="0"/>
                    </a:moveTo>
                    <a:cubicBezTo>
                      <a:pt x="263219" y="20094"/>
                      <a:pt x="422204" y="6801"/>
                      <a:pt x="671684" y="0"/>
                    </a:cubicBezTo>
                    <a:cubicBezTo>
                      <a:pt x="921164" y="-6801"/>
                      <a:pt x="1178712" y="-18129"/>
                      <a:pt x="1309784" y="0"/>
                    </a:cubicBezTo>
                    <a:cubicBezTo>
                      <a:pt x="1440856" y="18129"/>
                      <a:pt x="1675547" y="10870"/>
                      <a:pt x="1914299" y="0"/>
                    </a:cubicBezTo>
                    <a:cubicBezTo>
                      <a:pt x="2153051" y="-10870"/>
                      <a:pt x="2293722" y="5731"/>
                      <a:pt x="2552399" y="0"/>
                    </a:cubicBezTo>
                    <a:cubicBezTo>
                      <a:pt x="2811076" y="-5731"/>
                      <a:pt x="3038131" y="34836"/>
                      <a:pt x="3358420" y="0"/>
                    </a:cubicBezTo>
                    <a:cubicBezTo>
                      <a:pt x="3373067" y="209454"/>
                      <a:pt x="3361102" y="321279"/>
                      <a:pt x="3358420" y="633571"/>
                    </a:cubicBezTo>
                    <a:cubicBezTo>
                      <a:pt x="3355738" y="945863"/>
                      <a:pt x="3370223" y="1025074"/>
                      <a:pt x="3358420" y="1267142"/>
                    </a:cubicBezTo>
                    <a:cubicBezTo>
                      <a:pt x="3201472" y="1253957"/>
                      <a:pt x="2974673" y="1232743"/>
                      <a:pt x="2653152" y="1267142"/>
                    </a:cubicBezTo>
                    <a:cubicBezTo>
                      <a:pt x="2331631" y="1301541"/>
                      <a:pt x="2300065" y="1260846"/>
                      <a:pt x="2015052" y="1267142"/>
                    </a:cubicBezTo>
                    <a:cubicBezTo>
                      <a:pt x="1730039" y="1273438"/>
                      <a:pt x="1589350" y="1269671"/>
                      <a:pt x="1309784" y="1267142"/>
                    </a:cubicBezTo>
                    <a:cubicBezTo>
                      <a:pt x="1030218" y="1264613"/>
                      <a:pt x="956026" y="1276962"/>
                      <a:pt x="638100" y="1267142"/>
                    </a:cubicBezTo>
                    <a:cubicBezTo>
                      <a:pt x="320174" y="1257322"/>
                      <a:pt x="189764" y="1281811"/>
                      <a:pt x="0" y="1267142"/>
                    </a:cubicBezTo>
                    <a:cubicBezTo>
                      <a:pt x="15717" y="1019645"/>
                      <a:pt x="14237" y="768474"/>
                      <a:pt x="0" y="633571"/>
                    </a:cubicBezTo>
                    <a:cubicBezTo>
                      <a:pt x="-14237" y="498668"/>
                      <a:pt x="10918" y="173254"/>
                      <a:pt x="0" y="0"/>
                    </a:cubicBezTo>
                    <a:close/>
                  </a:path>
                  <a:path w="3358420" h="1267142" stroke="0" extrusionOk="0">
                    <a:moveTo>
                      <a:pt x="0" y="0"/>
                    </a:moveTo>
                    <a:cubicBezTo>
                      <a:pt x="189679" y="2996"/>
                      <a:pt x="460414" y="-14792"/>
                      <a:pt x="604516" y="0"/>
                    </a:cubicBezTo>
                    <a:cubicBezTo>
                      <a:pt x="748618" y="14792"/>
                      <a:pt x="949854" y="12384"/>
                      <a:pt x="1276200" y="0"/>
                    </a:cubicBezTo>
                    <a:cubicBezTo>
                      <a:pt x="1602546" y="-12384"/>
                      <a:pt x="1639787" y="11738"/>
                      <a:pt x="1847131" y="0"/>
                    </a:cubicBezTo>
                    <a:cubicBezTo>
                      <a:pt x="2054475" y="-11738"/>
                      <a:pt x="2329098" y="12377"/>
                      <a:pt x="2552399" y="0"/>
                    </a:cubicBezTo>
                    <a:cubicBezTo>
                      <a:pt x="2775700" y="-12377"/>
                      <a:pt x="3166428" y="-35509"/>
                      <a:pt x="3358420" y="0"/>
                    </a:cubicBezTo>
                    <a:cubicBezTo>
                      <a:pt x="3367173" y="144574"/>
                      <a:pt x="3351760" y="447395"/>
                      <a:pt x="3358420" y="620900"/>
                    </a:cubicBezTo>
                    <a:cubicBezTo>
                      <a:pt x="3365080" y="794405"/>
                      <a:pt x="3344856" y="1014337"/>
                      <a:pt x="3358420" y="1267142"/>
                    </a:cubicBezTo>
                    <a:cubicBezTo>
                      <a:pt x="3018198" y="1294271"/>
                      <a:pt x="3003945" y="1275255"/>
                      <a:pt x="2653152" y="1267142"/>
                    </a:cubicBezTo>
                    <a:cubicBezTo>
                      <a:pt x="2302359" y="1259029"/>
                      <a:pt x="2216924" y="1239090"/>
                      <a:pt x="1947884" y="1267142"/>
                    </a:cubicBezTo>
                    <a:cubicBezTo>
                      <a:pt x="1678844" y="1295194"/>
                      <a:pt x="1551980" y="1273251"/>
                      <a:pt x="1276200" y="1267142"/>
                    </a:cubicBezTo>
                    <a:cubicBezTo>
                      <a:pt x="1000420" y="1261033"/>
                      <a:pt x="882192" y="1282015"/>
                      <a:pt x="705268" y="1267142"/>
                    </a:cubicBezTo>
                    <a:cubicBezTo>
                      <a:pt x="528344" y="1252269"/>
                      <a:pt x="166872" y="1268836"/>
                      <a:pt x="0" y="1267142"/>
                    </a:cubicBezTo>
                    <a:cubicBezTo>
                      <a:pt x="-21109" y="944863"/>
                      <a:pt x="14082" y="902785"/>
                      <a:pt x="0" y="608228"/>
                    </a:cubicBezTo>
                    <a:cubicBezTo>
                      <a:pt x="-14082" y="313671"/>
                      <a:pt x="-6260" y="27679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4246651"/>
                <a:ext cx="3358420" cy="1267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358420"/>
                          <a:gd name="connsiteY0" fmla="*/ 0 h 1267142"/>
                          <a:gd name="connsiteX1" fmla="*/ 671684 w 3358420"/>
                          <a:gd name="connsiteY1" fmla="*/ 0 h 1267142"/>
                          <a:gd name="connsiteX2" fmla="*/ 1309784 w 3358420"/>
                          <a:gd name="connsiteY2" fmla="*/ 0 h 1267142"/>
                          <a:gd name="connsiteX3" fmla="*/ 1914299 w 3358420"/>
                          <a:gd name="connsiteY3" fmla="*/ 0 h 1267142"/>
                          <a:gd name="connsiteX4" fmla="*/ 2552399 w 3358420"/>
                          <a:gd name="connsiteY4" fmla="*/ 0 h 1267142"/>
                          <a:gd name="connsiteX5" fmla="*/ 3358420 w 3358420"/>
                          <a:gd name="connsiteY5" fmla="*/ 0 h 1267142"/>
                          <a:gd name="connsiteX6" fmla="*/ 3358420 w 3358420"/>
                          <a:gd name="connsiteY6" fmla="*/ 633571 h 1267142"/>
                          <a:gd name="connsiteX7" fmla="*/ 3358420 w 3358420"/>
                          <a:gd name="connsiteY7" fmla="*/ 1267142 h 1267142"/>
                          <a:gd name="connsiteX8" fmla="*/ 2653152 w 3358420"/>
                          <a:gd name="connsiteY8" fmla="*/ 1267142 h 1267142"/>
                          <a:gd name="connsiteX9" fmla="*/ 2015052 w 3358420"/>
                          <a:gd name="connsiteY9" fmla="*/ 1267142 h 1267142"/>
                          <a:gd name="connsiteX10" fmla="*/ 1309784 w 3358420"/>
                          <a:gd name="connsiteY10" fmla="*/ 1267142 h 1267142"/>
                          <a:gd name="connsiteX11" fmla="*/ 638100 w 3358420"/>
                          <a:gd name="connsiteY11" fmla="*/ 1267142 h 1267142"/>
                          <a:gd name="connsiteX12" fmla="*/ 0 w 3358420"/>
                          <a:gd name="connsiteY12" fmla="*/ 1267142 h 1267142"/>
                          <a:gd name="connsiteX13" fmla="*/ 0 w 3358420"/>
                          <a:gd name="connsiteY13" fmla="*/ 633571 h 1267142"/>
                          <a:gd name="connsiteX14" fmla="*/ 0 w 3358420"/>
                          <a:gd name="connsiteY14" fmla="*/ 0 h 12671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58420" h="1267142" fill="none" extrusionOk="0">
                            <a:moveTo>
                              <a:pt x="0" y="0"/>
                            </a:moveTo>
                            <a:cubicBezTo>
                              <a:pt x="263219" y="20094"/>
                              <a:pt x="422204" y="6801"/>
                              <a:pt x="671684" y="0"/>
                            </a:cubicBezTo>
                            <a:cubicBezTo>
                              <a:pt x="921164" y="-6801"/>
                              <a:pt x="1178712" y="-18129"/>
                              <a:pt x="1309784" y="0"/>
                            </a:cubicBezTo>
                            <a:cubicBezTo>
                              <a:pt x="1440856" y="18129"/>
                              <a:pt x="1675547" y="10870"/>
                              <a:pt x="1914299" y="0"/>
                            </a:cubicBezTo>
                            <a:cubicBezTo>
                              <a:pt x="2153051" y="-10870"/>
                              <a:pt x="2293722" y="5731"/>
                              <a:pt x="2552399" y="0"/>
                            </a:cubicBezTo>
                            <a:cubicBezTo>
                              <a:pt x="2811076" y="-5731"/>
                              <a:pt x="3038131" y="34836"/>
                              <a:pt x="3358420" y="0"/>
                            </a:cubicBezTo>
                            <a:cubicBezTo>
                              <a:pt x="3373067" y="209454"/>
                              <a:pt x="3361102" y="321279"/>
                              <a:pt x="3358420" y="633571"/>
                            </a:cubicBezTo>
                            <a:cubicBezTo>
                              <a:pt x="3355738" y="945863"/>
                              <a:pt x="3370223" y="1025074"/>
                              <a:pt x="3358420" y="1267142"/>
                            </a:cubicBezTo>
                            <a:cubicBezTo>
                              <a:pt x="3201472" y="1253957"/>
                              <a:pt x="2974673" y="1232743"/>
                              <a:pt x="2653152" y="1267142"/>
                            </a:cubicBezTo>
                            <a:cubicBezTo>
                              <a:pt x="2331631" y="1301541"/>
                              <a:pt x="2300065" y="1260846"/>
                              <a:pt x="2015052" y="1267142"/>
                            </a:cubicBezTo>
                            <a:cubicBezTo>
                              <a:pt x="1730039" y="1273438"/>
                              <a:pt x="1589350" y="1269671"/>
                              <a:pt x="1309784" y="1267142"/>
                            </a:cubicBezTo>
                            <a:cubicBezTo>
                              <a:pt x="1030218" y="1264613"/>
                              <a:pt x="956026" y="1276962"/>
                              <a:pt x="638100" y="1267142"/>
                            </a:cubicBezTo>
                            <a:cubicBezTo>
                              <a:pt x="320174" y="1257322"/>
                              <a:pt x="189764" y="1281811"/>
                              <a:pt x="0" y="1267142"/>
                            </a:cubicBezTo>
                            <a:cubicBezTo>
                              <a:pt x="15717" y="1019645"/>
                              <a:pt x="14237" y="768474"/>
                              <a:pt x="0" y="633571"/>
                            </a:cubicBezTo>
                            <a:cubicBezTo>
                              <a:pt x="-14237" y="498668"/>
                              <a:pt x="10918" y="173254"/>
                              <a:pt x="0" y="0"/>
                            </a:cubicBezTo>
                            <a:close/>
                          </a:path>
                          <a:path w="3358420" h="1267142" stroke="0" extrusionOk="0">
                            <a:moveTo>
                              <a:pt x="0" y="0"/>
                            </a:moveTo>
                            <a:cubicBezTo>
                              <a:pt x="189679" y="2996"/>
                              <a:pt x="460414" y="-14792"/>
                              <a:pt x="604516" y="0"/>
                            </a:cubicBezTo>
                            <a:cubicBezTo>
                              <a:pt x="748618" y="14792"/>
                              <a:pt x="949854" y="12384"/>
                              <a:pt x="1276200" y="0"/>
                            </a:cubicBezTo>
                            <a:cubicBezTo>
                              <a:pt x="1602546" y="-12384"/>
                              <a:pt x="1639787" y="11738"/>
                              <a:pt x="1847131" y="0"/>
                            </a:cubicBezTo>
                            <a:cubicBezTo>
                              <a:pt x="2054475" y="-11738"/>
                              <a:pt x="2329098" y="12377"/>
                              <a:pt x="2552399" y="0"/>
                            </a:cubicBezTo>
                            <a:cubicBezTo>
                              <a:pt x="2775700" y="-12377"/>
                              <a:pt x="3166428" y="-35509"/>
                              <a:pt x="3358420" y="0"/>
                            </a:cubicBezTo>
                            <a:cubicBezTo>
                              <a:pt x="3367173" y="144574"/>
                              <a:pt x="3351760" y="447395"/>
                              <a:pt x="3358420" y="620900"/>
                            </a:cubicBezTo>
                            <a:cubicBezTo>
                              <a:pt x="3365080" y="794405"/>
                              <a:pt x="3344856" y="1014337"/>
                              <a:pt x="3358420" y="1267142"/>
                            </a:cubicBezTo>
                            <a:cubicBezTo>
                              <a:pt x="3018198" y="1294271"/>
                              <a:pt x="3003945" y="1275255"/>
                              <a:pt x="2653152" y="1267142"/>
                            </a:cubicBezTo>
                            <a:cubicBezTo>
                              <a:pt x="2302359" y="1259029"/>
                              <a:pt x="2216924" y="1239090"/>
                              <a:pt x="1947884" y="1267142"/>
                            </a:cubicBezTo>
                            <a:cubicBezTo>
                              <a:pt x="1678844" y="1295194"/>
                              <a:pt x="1551980" y="1273251"/>
                              <a:pt x="1276200" y="1267142"/>
                            </a:cubicBezTo>
                            <a:cubicBezTo>
                              <a:pt x="1000420" y="1261033"/>
                              <a:pt x="882192" y="1282015"/>
                              <a:pt x="705268" y="1267142"/>
                            </a:cubicBezTo>
                            <a:cubicBezTo>
                              <a:pt x="528344" y="1252269"/>
                              <a:pt x="166872" y="1268836"/>
                              <a:pt x="0" y="1267142"/>
                            </a:cubicBezTo>
                            <a:cubicBezTo>
                              <a:pt x="-21109" y="944863"/>
                              <a:pt x="14082" y="902785"/>
                              <a:pt x="0" y="608228"/>
                            </a:cubicBezTo>
                            <a:cubicBezTo>
                              <a:pt x="-14082" y="313671"/>
                              <a:pt x="-6260" y="2767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/>
              <p:nvPr/>
            </p:nvSpPr>
            <p:spPr>
              <a:xfrm>
                <a:off x="1283818" y="6368217"/>
                <a:ext cx="3309496" cy="1269899"/>
              </a:xfrm>
              <a:custGeom>
                <a:avLst/>
                <a:gdLst>
                  <a:gd name="connsiteX0" fmla="*/ 0 w 3309496"/>
                  <a:gd name="connsiteY0" fmla="*/ 0 h 1269899"/>
                  <a:gd name="connsiteX1" fmla="*/ 661899 w 3309496"/>
                  <a:gd name="connsiteY1" fmla="*/ 0 h 1269899"/>
                  <a:gd name="connsiteX2" fmla="*/ 1290703 w 3309496"/>
                  <a:gd name="connsiteY2" fmla="*/ 0 h 1269899"/>
                  <a:gd name="connsiteX3" fmla="*/ 1886413 w 3309496"/>
                  <a:gd name="connsiteY3" fmla="*/ 0 h 1269899"/>
                  <a:gd name="connsiteX4" fmla="*/ 2515217 w 3309496"/>
                  <a:gd name="connsiteY4" fmla="*/ 0 h 1269899"/>
                  <a:gd name="connsiteX5" fmla="*/ 3309496 w 3309496"/>
                  <a:gd name="connsiteY5" fmla="*/ 0 h 1269899"/>
                  <a:gd name="connsiteX6" fmla="*/ 3309496 w 3309496"/>
                  <a:gd name="connsiteY6" fmla="*/ 634950 h 1269899"/>
                  <a:gd name="connsiteX7" fmla="*/ 3309496 w 3309496"/>
                  <a:gd name="connsiteY7" fmla="*/ 1269899 h 1269899"/>
                  <a:gd name="connsiteX8" fmla="*/ 2614502 w 3309496"/>
                  <a:gd name="connsiteY8" fmla="*/ 1269899 h 1269899"/>
                  <a:gd name="connsiteX9" fmla="*/ 1985698 w 3309496"/>
                  <a:gd name="connsiteY9" fmla="*/ 1269899 h 1269899"/>
                  <a:gd name="connsiteX10" fmla="*/ 1290703 w 3309496"/>
                  <a:gd name="connsiteY10" fmla="*/ 1269899 h 1269899"/>
                  <a:gd name="connsiteX11" fmla="*/ 628804 w 3309496"/>
                  <a:gd name="connsiteY11" fmla="*/ 1269899 h 1269899"/>
                  <a:gd name="connsiteX12" fmla="*/ 0 w 3309496"/>
                  <a:gd name="connsiteY12" fmla="*/ 1269899 h 1269899"/>
                  <a:gd name="connsiteX13" fmla="*/ 0 w 3309496"/>
                  <a:gd name="connsiteY13" fmla="*/ 634950 h 1269899"/>
                  <a:gd name="connsiteX14" fmla="*/ 0 w 3309496"/>
                  <a:gd name="connsiteY14" fmla="*/ 0 h 1269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09496" h="1269899" fill="none" extrusionOk="0">
                    <a:moveTo>
                      <a:pt x="0" y="0"/>
                    </a:moveTo>
                    <a:cubicBezTo>
                      <a:pt x="178303" y="-15481"/>
                      <a:pt x="391630" y="20158"/>
                      <a:pt x="661899" y="0"/>
                    </a:cubicBezTo>
                    <a:cubicBezTo>
                      <a:pt x="932168" y="-20158"/>
                      <a:pt x="1043584" y="4015"/>
                      <a:pt x="1290703" y="0"/>
                    </a:cubicBezTo>
                    <a:cubicBezTo>
                      <a:pt x="1537822" y="-4015"/>
                      <a:pt x="1620446" y="-5190"/>
                      <a:pt x="1886413" y="0"/>
                    </a:cubicBezTo>
                    <a:cubicBezTo>
                      <a:pt x="2152380" y="5190"/>
                      <a:pt x="2378762" y="20680"/>
                      <a:pt x="2515217" y="0"/>
                    </a:cubicBezTo>
                    <a:cubicBezTo>
                      <a:pt x="2651672" y="-20680"/>
                      <a:pt x="2986380" y="155"/>
                      <a:pt x="3309496" y="0"/>
                    </a:cubicBezTo>
                    <a:cubicBezTo>
                      <a:pt x="3297057" y="316102"/>
                      <a:pt x="3281689" y="357965"/>
                      <a:pt x="3309496" y="634950"/>
                    </a:cubicBezTo>
                    <a:cubicBezTo>
                      <a:pt x="3337304" y="911935"/>
                      <a:pt x="3321498" y="1030042"/>
                      <a:pt x="3309496" y="1269899"/>
                    </a:cubicBezTo>
                    <a:cubicBezTo>
                      <a:pt x="3098818" y="1250542"/>
                      <a:pt x="2873211" y="1264252"/>
                      <a:pt x="2614502" y="1269899"/>
                    </a:cubicBezTo>
                    <a:cubicBezTo>
                      <a:pt x="2355793" y="1275546"/>
                      <a:pt x="2242109" y="1284954"/>
                      <a:pt x="1985698" y="1269899"/>
                    </a:cubicBezTo>
                    <a:cubicBezTo>
                      <a:pt x="1729287" y="1254844"/>
                      <a:pt x="1442048" y="1294351"/>
                      <a:pt x="1290703" y="1269899"/>
                    </a:cubicBezTo>
                    <a:cubicBezTo>
                      <a:pt x="1139358" y="1245447"/>
                      <a:pt x="949231" y="1280890"/>
                      <a:pt x="628804" y="1269899"/>
                    </a:cubicBezTo>
                    <a:cubicBezTo>
                      <a:pt x="308377" y="1258908"/>
                      <a:pt x="268752" y="1266290"/>
                      <a:pt x="0" y="1269899"/>
                    </a:cubicBezTo>
                    <a:cubicBezTo>
                      <a:pt x="6855" y="1022723"/>
                      <a:pt x="-8239" y="872831"/>
                      <a:pt x="0" y="634950"/>
                    </a:cubicBezTo>
                    <a:cubicBezTo>
                      <a:pt x="8239" y="397069"/>
                      <a:pt x="15013" y="212183"/>
                      <a:pt x="0" y="0"/>
                    </a:cubicBezTo>
                    <a:close/>
                  </a:path>
                  <a:path w="3309496" h="1269899" stroke="0" extrusionOk="0">
                    <a:moveTo>
                      <a:pt x="0" y="0"/>
                    </a:moveTo>
                    <a:cubicBezTo>
                      <a:pt x="244300" y="-4683"/>
                      <a:pt x="321775" y="-22832"/>
                      <a:pt x="595709" y="0"/>
                    </a:cubicBezTo>
                    <a:cubicBezTo>
                      <a:pt x="869643" y="22832"/>
                      <a:pt x="1024511" y="22408"/>
                      <a:pt x="1257608" y="0"/>
                    </a:cubicBezTo>
                    <a:cubicBezTo>
                      <a:pt x="1490705" y="-22408"/>
                      <a:pt x="1562876" y="21387"/>
                      <a:pt x="1820223" y="0"/>
                    </a:cubicBezTo>
                    <a:cubicBezTo>
                      <a:pt x="2077571" y="-21387"/>
                      <a:pt x="2253902" y="-30379"/>
                      <a:pt x="2515217" y="0"/>
                    </a:cubicBezTo>
                    <a:cubicBezTo>
                      <a:pt x="2776532" y="30379"/>
                      <a:pt x="2981369" y="36482"/>
                      <a:pt x="3309496" y="0"/>
                    </a:cubicBezTo>
                    <a:cubicBezTo>
                      <a:pt x="3330298" y="249383"/>
                      <a:pt x="3324742" y="327434"/>
                      <a:pt x="3309496" y="622251"/>
                    </a:cubicBezTo>
                    <a:cubicBezTo>
                      <a:pt x="3294250" y="917068"/>
                      <a:pt x="3308005" y="1032635"/>
                      <a:pt x="3309496" y="1269899"/>
                    </a:cubicBezTo>
                    <a:cubicBezTo>
                      <a:pt x="3165755" y="1236558"/>
                      <a:pt x="2834064" y="1281729"/>
                      <a:pt x="2614502" y="1269899"/>
                    </a:cubicBezTo>
                    <a:cubicBezTo>
                      <a:pt x="2394940" y="1258069"/>
                      <a:pt x="2234878" y="1245430"/>
                      <a:pt x="1919508" y="1269899"/>
                    </a:cubicBezTo>
                    <a:cubicBezTo>
                      <a:pt x="1604138" y="1294368"/>
                      <a:pt x="1492152" y="1265735"/>
                      <a:pt x="1257608" y="1269899"/>
                    </a:cubicBezTo>
                    <a:cubicBezTo>
                      <a:pt x="1023064" y="1274063"/>
                      <a:pt x="965076" y="1273667"/>
                      <a:pt x="694994" y="1269899"/>
                    </a:cubicBezTo>
                    <a:cubicBezTo>
                      <a:pt x="424912" y="1266131"/>
                      <a:pt x="323885" y="1278854"/>
                      <a:pt x="0" y="1269899"/>
                    </a:cubicBezTo>
                    <a:cubicBezTo>
                      <a:pt x="2127" y="1001607"/>
                      <a:pt x="32471" y="867989"/>
                      <a:pt x="0" y="609552"/>
                    </a:cubicBezTo>
                    <a:cubicBezTo>
                      <a:pt x="-32471" y="351115"/>
                      <a:pt x="110" y="22663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368217"/>
                <a:ext cx="3309496" cy="12698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309496"/>
                          <a:gd name="connsiteY0" fmla="*/ 0 h 1269899"/>
                          <a:gd name="connsiteX1" fmla="*/ 661899 w 3309496"/>
                          <a:gd name="connsiteY1" fmla="*/ 0 h 1269899"/>
                          <a:gd name="connsiteX2" fmla="*/ 1290703 w 3309496"/>
                          <a:gd name="connsiteY2" fmla="*/ 0 h 1269899"/>
                          <a:gd name="connsiteX3" fmla="*/ 1886413 w 3309496"/>
                          <a:gd name="connsiteY3" fmla="*/ 0 h 1269899"/>
                          <a:gd name="connsiteX4" fmla="*/ 2515217 w 3309496"/>
                          <a:gd name="connsiteY4" fmla="*/ 0 h 1269899"/>
                          <a:gd name="connsiteX5" fmla="*/ 3309496 w 3309496"/>
                          <a:gd name="connsiteY5" fmla="*/ 0 h 1269899"/>
                          <a:gd name="connsiteX6" fmla="*/ 3309496 w 3309496"/>
                          <a:gd name="connsiteY6" fmla="*/ 634950 h 1269899"/>
                          <a:gd name="connsiteX7" fmla="*/ 3309496 w 3309496"/>
                          <a:gd name="connsiteY7" fmla="*/ 1269899 h 1269899"/>
                          <a:gd name="connsiteX8" fmla="*/ 2614502 w 3309496"/>
                          <a:gd name="connsiteY8" fmla="*/ 1269899 h 1269899"/>
                          <a:gd name="connsiteX9" fmla="*/ 1985698 w 3309496"/>
                          <a:gd name="connsiteY9" fmla="*/ 1269899 h 1269899"/>
                          <a:gd name="connsiteX10" fmla="*/ 1290703 w 3309496"/>
                          <a:gd name="connsiteY10" fmla="*/ 1269899 h 1269899"/>
                          <a:gd name="connsiteX11" fmla="*/ 628804 w 3309496"/>
                          <a:gd name="connsiteY11" fmla="*/ 1269899 h 1269899"/>
                          <a:gd name="connsiteX12" fmla="*/ 0 w 3309496"/>
                          <a:gd name="connsiteY12" fmla="*/ 1269899 h 1269899"/>
                          <a:gd name="connsiteX13" fmla="*/ 0 w 3309496"/>
                          <a:gd name="connsiteY13" fmla="*/ 634950 h 1269899"/>
                          <a:gd name="connsiteX14" fmla="*/ 0 w 3309496"/>
                          <a:gd name="connsiteY14" fmla="*/ 0 h 12698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09496" h="1269899" fill="none" extrusionOk="0">
                            <a:moveTo>
                              <a:pt x="0" y="0"/>
                            </a:moveTo>
                            <a:cubicBezTo>
                              <a:pt x="178303" y="-15481"/>
                              <a:pt x="391630" y="20158"/>
                              <a:pt x="661899" y="0"/>
                            </a:cubicBezTo>
                            <a:cubicBezTo>
                              <a:pt x="932168" y="-20158"/>
                              <a:pt x="1043584" y="4015"/>
                              <a:pt x="1290703" y="0"/>
                            </a:cubicBezTo>
                            <a:cubicBezTo>
                              <a:pt x="1537822" y="-4015"/>
                              <a:pt x="1620446" y="-5190"/>
                              <a:pt x="1886413" y="0"/>
                            </a:cubicBezTo>
                            <a:cubicBezTo>
                              <a:pt x="2152380" y="5190"/>
                              <a:pt x="2378762" y="20680"/>
                              <a:pt x="2515217" y="0"/>
                            </a:cubicBezTo>
                            <a:cubicBezTo>
                              <a:pt x="2651672" y="-20680"/>
                              <a:pt x="2986380" y="155"/>
                              <a:pt x="3309496" y="0"/>
                            </a:cubicBezTo>
                            <a:cubicBezTo>
                              <a:pt x="3297057" y="316102"/>
                              <a:pt x="3281689" y="357965"/>
                              <a:pt x="3309496" y="634950"/>
                            </a:cubicBezTo>
                            <a:cubicBezTo>
                              <a:pt x="3337304" y="911935"/>
                              <a:pt x="3321498" y="1030042"/>
                              <a:pt x="3309496" y="1269899"/>
                            </a:cubicBezTo>
                            <a:cubicBezTo>
                              <a:pt x="3098818" y="1250542"/>
                              <a:pt x="2873211" y="1264252"/>
                              <a:pt x="2614502" y="1269899"/>
                            </a:cubicBezTo>
                            <a:cubicBezTo>
                              <a:pt x="2355793" y="1275546"/>
                              <a:pt x="2242109" y="1284954"/>
                              <a:pt x="1985698" y="1269899"/>
                            </a:cubicBezTo>
                            <a:cubicBezTo>
                              <a:pt x="1729287" y="1254844"/>
                              <a:pt x="1442048" y="1294351"/>
                              <a:pt x="1290703" y="1269899"/>
                            </a:cubicBezTo>
                            <a:cubicBezTo>
                              <a:pt x="1139358" y="1245447"/>
                              <a:pt x="949231" y="1280890"/>
                              <a:pt x="628804" y="1269899"/>
                            </a:cubicBezTo>
                            <a:cubicBezTo>
                              <a:pt x="308377" y="1258908"/>
                              <a:pt x="268752" y="1266290"/>
                              <a:pt x="0" y="1269899"/>
                            </a:cubicBezTo>
                            <a:cubicBezTo>
                              <a:pt x="6855" y="1022723"/>
                              <a:pt x="-8239" y="872831"/>
                              <a:pt x="0" y="634950"/>
                            </a:cubicBezTo>
                            <a:cubicBezTo>
                              <a:pt x="8239" y="397069"/>
                              <a:pt x="15013" y="212183"/>
                              <a:pt x="0" y="0"/>
                            </a:cubicBezTo>
                            <a:close/>
                          </a:path>
                          <a:path w="3309496" h="1269899" stroke="0" extrusionOk="0">
                            <a:moveTo>
                              <a:pt x="0" y="0"/>
                            </a:moveTo>
                            <a:cubicBezTo>
                              <a:pt x="244300" y="-4683"/>
                              <a:pt x="321775" y="-22832"/>
                              <a:pt x="595709" y="0"/>
                            </a:cubicBezTo>
                            <a:cubicBezTo>
                              <a:pt x="869643" y="22832"/>
                              <a:pt x="1024511" y="22408"/>
                              <a:pt x="1257608" y="0"/>
                            </a:cubicBezTo>
                            <a:cubicBezTo>
                              <a:pt x="1490705" y="-22408"/>
                              <a:pt x="1562876" y="21387"/>
                              <a:pt x="1820223" y="0"/>
                            </a:cubicBezTo>
                            <a:cubicBezTo>
                              <a:pt x="2077571" y="-21387"/>
                              <a:pt x="2253902" y="-30379"/>
                              <a:pt x="2515217" y="0"/>
                            </a:cubicBezTo>
                            <a:cubicBezTo>
                              <a:pt x="2776532" y="30379"/>
                              <a:pt x="2981369" y="36482"/>
                              <a:pt x="3309496" y="0"/>
                            </a:cubicBezTo>
                            <a:cubicBezTo>
                              <a:pt x="3330298" y="249383"/>
                              <a:pt x="3324742" y="327434"/>
                              <a:pt x="3309496" y="622251"/>
                            </a:cubicBezTo>
                            <a:cubicBezTo>
                              <a:pt x="3294250" y="917068"/>
                              <a:pt x="3308005" y="1032635"/>
                              <a:pt x="3309496" y="1269899"/>
                            </a:cubicBezTo>
                            <a:cubicBezTo>
                              <a:pt x="3165755" y="1236558"/>
                              <a:pt x="2834064" y="1281729"/>
                              <a:pt x="2614502" y="1269899"/>
                            </a:cubicBezTo>
                            <a:cubicBezTo>
                              <a:pt x="2394940" y="1258069"/>
                              <a:pt x="2234878" y="1245430"/>
                              <a:pt x="1919508" y="1269899"/>
                            </a:cubicBezTo>
                            <a:cubicBezTo>
                              <a:pt x="1604138" y="1294368"/>
                              <a:pt x="1492152" y="1265735"/>
                              <a:pt x="1257608" y="1269899"/>
                            </a:cubicBezTo>
                            <a:cubicBezTo>
                              <a:pt x="1023064" y="1274063"/>
                              <a:pt x="965076" y="1273667"/>
                              <a:pt x="694994" y="1269899"/>
                            </a:cubicBezTo>
                            <a:cubicBezTo>
                              <a:pt x="424912" y="1266131"/>
                              <a:pt x="323885" y="1278854"/>
                              <a:pt x="0" y="1269899"/>
                            </a:cubicBezTo>
                            <a:cubicBezTo>
                              <a:pt x="2127" y="1001607"/>
                              <a:pt x="32471" y="867989"/>
                              <a:pt x="0" y="609552"/>
                            </a:cubicBezTo>
                            <a:cubicBezTo>
                              <a:pt x="-32471" y="351115"/>
                              <a:pt x="110" y="2266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Square root of variance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[Population standard deviation (ungrouped)]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[Sample variance (</a:t>
                </a:r>
                <a:r>
                  <a:rPr lang="en-US" sz="3200"/>
                  <a:t>ungrouped)]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1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9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13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1011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341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AE8751-8B87-18FE-E472-667965D4BF26}"/>
              </a:ext>
            </a:extLst>
          </p:cNvPr>
          <p:cNvSpPr/>
          <p:nvPr/>
        </p:nvSpPr>
        <p:spPr>
          <a:xfrm>
            <a:off x="10300996" y="1212978"/>
            <a:ext cx="2239347" cy="688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92122E-CB42-C3C3-8CB3-E9C56CF57132}"/>
              </a:ext>
            </a:extLst>
          </p:cNvPr>
          <p:cNvSpPr txBox="1"/>
          <p:nvPr/>
        </p:nvSpPr>
        <p:spPr>
          <a:xfrm>
            <a:off x="1486960" y="6532221"/>
            <a:ext cx="11655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 variation of the weights of the newly born babies from the mean weights is 3.36 pounds. The standard deviation is 1.83 pounds.</a:t>
            </a:r>
          </a:p>
        </p:txBody>
      </p:sp>
    </p:spTree>
    <p:extLst>
      <p:ext uri="{BB962C8B-B14F-4D97-AF65-F5344CB8AC3E}">
        <p14:creationId xmlns:p14="http://schemas.microsoft.com/office/powerpoint/2010/main" val="13585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For example, Record the examination results of two students</a:t>
            </a:r>
          </a:p>
          <a:p>
            <a:endParaRPr lang="en-US" sz="3200" dirty="0"/>
          </a:p>
          <a:p>
            <a:r>
              <a:rPr lang="en-US" sz="3200" dirty="0"/>
              <a:t>Student A: 50, 49, 51, 50</a:t>
            </a:r>
          </a:p>
          <a:p>
            <a:endParaRPr lang="en-US" sz="3200" dirty="0"/>
          </a:p>
          <a:p>
            <a:r>
              <a:rPr lang="en-US" sz="3200" dirty="0"/>
              <a:t>Student B: 100, 100, 0, 0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52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160-C091-85AD-0FAD-4905F6A4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D73-44F3-2B0C-6F17-4324DB7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 (Alternative)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490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11" r="-200147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11" r="-10044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11" r="-294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693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/>
              <p:nvPr/>
            </p:nvSpPr>
            <p:spPr>
              <a:xfrm>
                <a:off x="10203883" y="313448"/>
                <a:ext cx="3955506" cy="971228"/>
              </a:xfrm>
              <a:custGeom>
                <a:avLst/>
                <a:gdLst>
                  <a:gd name="connsiteX0" fmla="*/ 0 w 3955506"/>
                  <a:gd name="connsiteY0" fmla="*/ 0 h 971228"/>
                  <a:gd name="connsiteX1" fmla="*/ 738361 w 3955506"/>
                  <a:gd name="connsiteY1" fmla="*/ 0 h 971228"/>
                  <a:gd name="connsiteX2" fmla="*/ 1358057 w 3955506"/>
                  <a:gd name="connsiteY2" fmla="*/ 0 h 971228"/>
                  <a:gd name="connsiteX3" fmla="*/ 2056863 w 3955506"/>
                  <a:gd name="connsiteY3" fmla="*/ 0 h 971228"/>
                  <a:gd name="connsiteX4" fmla="*/ 2716114 w 3955506"/>
                  <a:gd name="connsiteY4" fmla="*/ 0 h 971228"/>
                  <a:gd name="connsiteX5" fmla="*/ 3256700 w 3955506"/>
                  <a:gd name="connsiteY5" fmla="*/ 0 h 971228"/>
                  <a:gd name="connsiteX6" fmla="*/ 3955506 w 3955506"/>
                  <a:gd name="connsiteY6" fmla="*/ 0 h 971228"/>
                  <a:gd name="connsiteX7" fmla="*/ 3955506 w 3955506"/>
                  <a:gd name="connsiteY7" fmla="*/ 456477 h 971228"/>
                  <a:gd name="connsiteX8" fmla="*/ 3955506 w 3955506"/>
                  <a:gd name="connsiteY8" fmla="*/ 971228 h 971228"/>
                  <a:gd name="connsiteX9" fmla="*/ 3217145 w 3955506"/>
                  <a:gd name="connsiteY9" fmla="*/ 971228 h 971228"/>
                  <a:gd name="connsiteX10" fmla="*/ 2637004 w 3955506"/>
                  <a:gd name="connsiteY10" fmla="*/ 971228 h 971228"/>
                  <a:gd name="connsiteX11" fmla="*/ 1977753 w 3955506"/>
                  <a:gd name="connsiteY11" fmla="*/ 971228 h 971228"/>
                  <a:gd name="connsiteX12" fmla="*/ 1318502 w 3955506"/>
                  <a:gd name="connsiteY12" fmla="*/ 971228 h 971228"/>
                  <a:gd name="connsiteX13" fmla="*/ 619696 w 3955506"/>
                  <a:gd name="connsiteY13" fmla="*/ 971228 h 971228"/>
                  <a:gd name="connsiteX14" fmla="*/ 0 w 3955506"/>
                  <a:gd name="connsiteY14" fmla="*/ 971228 h 971228"/>
                  <a:gd name="connsiteX15" fmla="*/ 0 w 3955506"/>
                  <a:gd name="connsiteY15" fmla="*/ 514751 h 971228"/>
                  <a:gd name="connsiteX16" fmla="*/ 0 w 3955506"/>
                  <a:gd name="connsiteY16" fmla="*/ 0 h 97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55506" h="971228" fill="none" extrusionOk="0">
                    <a:moveTo>
                      <a:pt x="0" y="0"/>
                    </a:moveTo>
                    <a:cubicBezTo>
                      <a:pt x="282231" y="-438"/>
                      <a:pt x="553829" y="18783"/>
                      <a:pt x="738361" y="0"/>
                    </a:cubicBezTo>
                    <a:cubicBezTo>
                      <a:pt x="922893" y="-18783"/>
                      <a:pt x="1163065" y="15323"/>
                      <a:pt x="1358057" y="0"/>
                    </a:cubicBezTo>
                    <a:cubicBezTo>
                      <a:pt x="1553049" y="-15323"/>
                      <a:pt x="1727779" y="-4069"/>
                      <a:pt x="2056863" y="0"/>
                    </a:cubicBezTo>
                    <a:cubicBezTo>
                      <a:pt x="2385947" y="4069"/>
                      <a:pt x="2425424" y="-16990"/>
                      <a:pt x="2716114" y="0"/>
                    </a:cubicBezTo>
                    <a:cubicBezTo>
                      <a:pt x="3006804" y="16990"/>
                      <a:pt x="3003674" y="26126"/>
                      <a:pt x="3256700" y="0"/>
                    </a:cubicBezTo>
                    <a:cubicBezTo>
                      <a:pt x="3509726" y="-26126"/>
                      <a:pt x="3671565" y="-32223"/>
                      <a:pt x="3955506" y="0"/>
                    </a:cubicBezTo>
                    <a:cubicBezTo>
                      <a:pt x="3938838" y="119723"/>
                      <a:pt x="3943681" y="284994"/>
                      <a:pt x="3955506" y="456477"/>
                    </a:cubicBezTo>
                    <a:cubicBezTo>
                      <a:pt x="3967331" y="627960"/>
                      <a:pt x="3954537" y="764398"/>
                      <a:pt x="3955506" y="971228"/>
                    </a:cubicBezTo>
                    <a:cubicBezTo>
                      <a:pt x="3786674" y="941168"/>
                      <a:pt x="3439349" y="964488"/>
                      <a:pt x="3217145" y="971228"/>
                    </a:cubicBezTo>
                    <a:cubicBezTo>
                      <a:pt x="2994941" y="977968"/>
                      <a:pt x="2780732" y="961549"/>
                      <a:pt x="2637004" y="971228"/>
                    </a:cubicBezTo>
                    <a:cubicBezTo>
                      <a:pt x="2493276" y="980907"/>
                      <a:pt x="2177441" y="997286"/>
                      <a:pt x="1977753" y="971228"/>
                    </a:cubicBezTo>
                    <a:cubicBezTo>
                      <a:pt x="1778065" y="945170"/>
                      <a:pt x="1543484" y="972579"/>
                      <a:pt x="1318502" y="971228"/>
                    </a:cubicBezTo>
                    <a:cubicBezTo>
                      <a:pt x="1093520" y="969877"/>
                      <a:pt x="940994" y="976009"/>
                      <a:pt x="619696" y="971228"/>
                    </a:cubicBezTo>
                    <a:cubicBezTo>
                      <a:pt x="298398" y="966447"/>
                      <a:pt x="309189" y="970668"/>
                      <a:pt x="0" y="971228"/>
                    </a:cubicBezTo>
                    <a:cubicBezTo>
                      <a:pt x="713" y="770908"/>
                      <a:pt x="-847" y="676862"/>
                      <a:pt x="0" y="514751"/>
                    </a:cubicBezTo>
                    <a:cubicBezTo>
                      <a:pt x="847" y="352640"/>
                      <a:pt x="-16033" y="108410"/>
                      <a:pt x="0" y="0"/>
                    </a:cubicBezTo>
                    <a:close/>
                  </a:path>
                  <a:path w="3955506" h="971228" stroke="0" extrusionOk="0">
                    <a:moveTo>
                      <a:pt x="0" y="0"/>
                    </a:moveTo>
                    <a:cubicBezTo>
                      <a:pt x="147807" y="-13886"/>
                      <a:pt x="445333" y="-9325"/>
                      <a:pt x="580141" y="0"/>
                    </a:cubicBezTo>
                    <a:cubicBezTo>
                      <a:pt x="714949" y="9325"/>
                      <a:pt x="970568" y="22767"/>
                      <a:pt x="1239392" y="0"/>
                    </a:cubicBezTo>
                    <a:cubicBezTo>
                      <a:pt x="1508216" y="-22767"/>
                      <a:pt x="1641350" y="-19320"/>
                      <a:pt x="1779978" y="0"/>
                    </a:cubicBezTo>
                    <a:cubicBezTo>
                      <a:pt x="1918606" y="19320"/>
                      <a:pt x="2150544" y="-32248"/>
                      <a:pt x="2478784" y="0"/>
                    </a:cubicBezTo>
                    <a:cubicBezTo>
                      <a:pt x="2807024" y="32248"/>
                      <a:pt x="2900555" y="4479"/>
                      <a:pt x="3019370" y="0"/>
                    </a:cubicBezTo>
                    <a:cubicBezTo>
                      <a:pt x="3138185" y="-4479"/>
                      <a:pt x="3510630" y="-26811"/>
                      <a:pt x="3955506" y="0"/>
                    </a:cubicBezTo>
                    <a:cubicBezTo>
                      <a:pt x="3948784" y="228208"/>
                      <a:pt x="3967539" y="328683"/>
                      <a:pt x="3955506" y="505039"/>
                    </a:cubicBezTo>
                    <a:cubicBezTo>
                      <a:pt x="3943473" y="681395"/>
                      <a:pt x="3963954" y="839426"/>
                      <a:pt x="3955506" y="971228"/>
                    </a:cubicBezTo>
                    <a:cubicBezTo>
                      <a:pt x="3830744" y="991560"/>
                      <a:pt x="3566583" y="1000267"/>
                      <a:pt x="3335810" y="971228"/>
                    </a:cubicBezTo>
                    <a:cubicBezTo>
                      <a:pt x="3105037" y="942189"/>
                      <a:pt x="2845829" y="964283"/>
                      <a:pt x="2676559" y="971228"/>
                    </a:cubicBezTo>
                    <a:cubicBezTo>
                      <a:pt x="2507289" y="978173"/>
                      <a:pt x="2305377" y="946430"/>
                      <a:pt x="2135973" y="971228"/>
                    </a:cubicBezTo>
                    <a:cubicBezTo>
                      <a:pt x="1966569" y="996026"/>
                      <a:pt x="1663459" y="966173"/>
                      <a:pt x="1437167" y="971228"/>
                    </a:cubicBezTo>
                    <a:cubicBezTo>
                      <a:pt x="1210875" y="976283"/>
                      <a:pt x="1061449" y="964527"/>
                      <a:pt x="698806" y="971228"/>
                    </a:cubicBezTo>
                    <a:cubicBezTo>
                      <a:pt x="336163" y="977929"/>
                      <a:pt x="238558" y="944539"/>
                      <a:pt x="0" y="971228"/>
                    </a:cubicBezTo>
                    <a:cubicBezTo>
                      <a:pt x="-9446" y="746047"/>
                      <a:pt x="-17415" y="575692"/>
                      <a:pt x="0" y="475902"/>
                    </a:cubicBezTo>
                    <a:cubicBezTo>
                      <a:pt x="17415" y="376112"/>
                      <a:pt x="-21214" y="22371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=3.36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883" y="313448"/>
                <a:ext cx="3955506" cy="971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955506"/>
                          <a:gd name="connsiteY0" fmla="*/ 0 h 971228"/>
                          <a:gd name="connsiteX1" fmla="*/ 738361 w 3955506"/>
                          <a:gd name="connsiteY1" fmla="*/ 0 h 971228"/>
                          <a:gd name="connsiteX2" fmla="*/ 1358057 w 3955506"/>
                          <a:gd name="connsiteY2" fmla="*/ 0 h 971228"/>
                          <a:gd name="connsiteX3" fmla="*/ 2056863 w 3955506"/>
                          <a:gd name="connsiteY3" fmla="*/ 0 h 971228"/>
                          <a:gd name="connsiteX4" fmla="*/ 2716114 w 3955506"/>
                          <a:gd name="connsiteY4" fmla="*/ 0 h 971228"/>
                          <a:gd name="connsiteX5" fmla="*/ 3256700 w 3955506"/>
                          <a:gd name="connsiteY5" fmla="*/ 0 h 971228"/>
                          <a:gd name="connsiteX6" fmla="*/ 3955506 w 3955506"/>
                          <a:gd name="connsiteY6" fmla="*/ 0 h 971228"/>
                          <a:gd name="connsiteX7" fmla="*/ 3955506 w 3955506"/>
                          <a:gd name="connsiteY7" fmla="*/ 456477 h 971228"/>
                          <a:gd name="connsiteX8" fmla="*/ 3955506 w 3955506"/>
                          <a:gd name="connsiteY8" fmla="*/ 971228 h 971228"/>
                          <a:gd name="connsiteX9" fmla="*/ 3217145 w 3955506"/>
                          <a:gd name="connsiteY9" fmla="*/ 971228 h 971228"/>
                          <a:gd name="connsiteX10" fmla="*/ 2637004 w 3955506"/>
                          <a:gd name="connsiteY10" fmla="*/ 971228 h 971228"/>
                          <a:gd name="connsiteX11" fmla="*/ 1977753 w 3955506"/>
                          <a:gd name="connsiteY11" fmla="*/ 971228 h 971228"/>
                          <a:gd name="connsiteX12" fmla="*/ 1318502 w 3955506"/>
                          <a:gd name="connsiteY12" fmla="*/ 971228 h 971228"/>
                          <a:gd name="connsiteX13" fmla="*/ 619696 w 3955506"/>
                          <a:gd name="connsiteY13" fmla="*/ 971228 h 971228"/>
                          <a:gd name="connsiteX14" fmla="*/ 0 w 3955506"/>
                          <a:gd name="connsiteY14" fmla="*/ 971228 h 971228"/>
                          <a:gd name="connsiteX15" fmla="*/ 0 w 3955506"/>
                          <a:gd name="connsiteY15" fmla="*/ 514751 h 971228"/>
                          <a:gd name="connsiteX16" fmla="*/ 0 w 3955506"/>
                          <a:gd name="connsiteY16" fmla="*/ 0 h 9712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955506" h="971228" fill="none" extrusionOk="0">
                            <a:moveTo>
                              <a:pt x="0" y="0"/>
                            </a:moveTo>
                            <a:cubicBezTo>
                              <a:pt x="282231" y="-438"/>
                              <a:pt x="553829" y="18783"/>
                              <a:pt x="738361" y="0"/>
                            </a:cubicBezTo>
                            <a:cubicBezTo>
                              <a:pt x="922893" y="-18783"/>
                              <a:pt x="1163065" y="15323"/>
                              <a:pt x="1358057" y="0"/>
                            </a:cubicBezTo>
                            <a:cubicBezTo>
                              <a:pt x="1553049" y="-15323"/>
                              <a:pt x="1727779" y="-4069"/>
                              <a:pt x="2056863" y="0"/>
                            </a:cubicBezTo>
                            <a:cubicBezTo>
                              <a:pt x="2385947" y="4069"/>
                              <a:pt x="2425424" y="-16990"/>
                              <a:pt x="2716114" y="0"/>
                            </a:cubicBezTo>
                            <a:cubicBezTo>
                              <a:pt x="3006804" y="16990"/>
                              <a:pt x="3003674" y="26126"/>
                              <a:pt x="3256700" y="0"/>
                            </a:cubicBezTo>
                            <a:cubicBezTo>
                              <a:pt x="3509726" y="-26126"/>
                              <a:pt x="3671565" y="-32223"/>
                              <a:pt x="3955506" y="0"/>
                            </a:cubicBezTo>
                            <a:cubicBezTo>
                              <a:pt x="3938838" y="119723"/>
                              <a:pt x="3943681" y="284994"/>
                              <a:pt x="3955506" y="456477"/>
                            </a:cubicBezTo>
                            <a:cubicBezTo>
                              <a:pt x="3967331" y="627960"/>
                              <a:pt x="3954537" y="764398"/>
                              <a:pt x="3955506" y="971228"/>
                            </a:cubicBezTo>
                            <a:cubicBezTo>
                              <a:pt x="3786674" y="941168"/>
                              <a:pt x="3439349" y="964488"/>
                              <a:pt x="3217145" y="971228"/>
                            </a:cubicBezTo>
                            <a:cubicBezTo>
                              <a:pt x="2994941" y="977968"/>
                              <a:pt x="2780732" y="961549"/>
                              <a:pt x="2637004" y="971228"/>
                            </a:cubicBezTo>
                            <a:cubicBezTo>
                              <a:pt x="2493276" y="980907"/>
                              <a:pt x="2177441" y="997286"/>
                              <a:pt x="1977753" y="971228"/>
                            </a:cubicBezTo>
                            <a:cubicBezTo>
                              <a:pt x="1778065" y="945170"/>
                              <a:pt x="1543484" y="972579"/>
                              <a:pt x="1318502" y="971228"/>
                            </a:cubicBezTo>
                            <a:cubicBezTo>
                              <a:pt x="1093520" y="969877"/>
                              <a:pt x="940994" y="976009"/>
                              <a:pt x="619696" y="971228"/>
                            </a:cubicBezTo>
                            <a:cubicBezTo>
                              <a:pt x="298398" y="966447"/>
                              <a:pt x="309189" y="970668"/>
                              <a:pt x="0" y="971228"/>
                            </a:cubicBezTo>
                            <a:cubicBezTo>
                              <a:pt x="713" y="770908"/>
                              <a:pt x="-847" y="676862"/>
                              <a:pt x="0" y="514751"/>
                            </a:cubicBezTo>
                            <a:cubicBezTo>
                              <a:pt x="847" y="352640"/>
                              <a:pt x="-16033" y="108410"/>
                              <a:pt x="0" y="0"/>
                            </a:cubicBezTo>
                            <a:close/>
                          </a:path>
                          <a:path w="3955506" h="971228" stroke="0" extrusionOk="0">
                            <a:moveTo>
                              <a:pt x="0" y="0"/>
                            </a:moveTo>
                            <a:cubicBezTo>
                              <a:pt x="147807" y="-13886"/>
                              <a:pt x="445333" y="-9325"/>
                              <a:pt x="580141" y="0"/>
                            </a:cubicBezTo>
                            <a:cubicBezTo>
                              <a:pt x="714949" y="9325"/>
                              <a:pt x="970568" y="22767"/>
                              <a:pt x="1239392" y="0"/>
                            </a:cubicBezTo>
                            <a:cubicBezTo>
                              <a:pt x="1508216" y="-22767"/>
                              <a:pt x="1641350" y="-19320"/>
                              <a:pt x="1779978" y="0"/>
                            </a:cubicBezTo>
                            <a:cubicBezTo>
                              <a:pt x="1918606" y="19320"/>
                              <a:pt x="2150544" y="-32248"/>
                              <a:pt x="2478784" y="0"/>
                            </a:cubicBezTo>
                            <a:cubicBezTo>
                              <a:pt x="2807024" y="32248"/>
                              <a:pt x="2900555" y="4479"/>
                              <a:pt x="3019370" y="0"/>
                            </a:cubicBezTo>
                            <a:cubicBezTo>
                              <a:pt x="3138185" y="-4479"/>
                              <a:pt x="3510630" y="-26811"/>
                              <a:pt x="3955506" y="0"/>
                            </a:cubicBezTo>
                            <a:cubicBezTo>
                              <a:pt x="3948784" y="228208"/>
                              <a:pt x="3967539" y="328683"/>
                              <a:pt x="3955506" y="505039"/>
                            </a:cubicBezTo>
                            <a:cubicBezTo>
                              <a:pt x="3943473" y="681395"/>
                              <a:pt x="3963954" y="839426"/>
                              <a:pt x="3955506" y="971228"/>
                            </a:cubicBezTo>
                            <a:cubicBezTo>
                              <a:pt x="3830744" y="991560"/>
                              <a:pt x="3566583" y="1000267"/>
                              <a:pt x="3335810" y="971228"/>
                            </a:cubicBezTo>
                            <a:cubicBezTo>
                              <a:pt x="3105037" y="942189"/>
                              <a:pt x="2845829" y="964283"/>
                              <a:pt x="2676559" y="971228"/>
                            </a:cubicBezTo>
                            <a:cubicBezTo>
                              <a:pt x="2507289" y="978173"/>
                              <a:pt x="2305377" y="946430"/>
                              <a:pt x="2135973" y="971228"/>
                            </a:cubicBezTo>
                            <a:cubicBezTo>
                              <a:pt x="1966569" y="996026"/>
                              <a:pt x="1663459" y="966173"/>
                              <a:pt x="1437167" y="971228"/>
                            </a:cubicBezTo>
                            <a:cubicBezTo>
                              <a:pt x="1210875" y="976283"/>
                              <a:pt x="1061449" y="964527"/>
                              <a:pt x="698806" y="971228"/>
                            </a:cubicBezTo>
                            <a:cubicBezTo>
                              <a:pt x="336163" y="977929"/>
                              <a:pt x="238558" y="944539"/>
                              <a:pt x="0" y="971228"/>
                            </a:cubicBezTo>
                            <a:cubicBezTo>
                              <a:pt x="-9446" y="746047"/>
                              <a:pt x="-17415" y="575692"/>
                              <a:pt x="0" y="475902"/>
                            </a:cubicBezTo>
                            <a:cubicBezTo>
                              <a:pt x="17415" y="376112"/>
                              <a:pt x="-21214" y="22371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5E8E-A458-3A99-4F1D-4E9510FA2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1208-1741-94BB-0A35-7BE4221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Combined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F93E5-7757-6290-74C5-F5F92554013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Suppose two random samples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taken from two populations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Then the combined variance/pooled variance can be written as,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F93E5-7757-6290-74C5-F5F925540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E5BB1E-BD61-FF52-280E-B72B8B8DBF42}"/>
                  </a:ext>
                </a:extLst>
              </p:cNvPr>
              <p:cNvSpPr txBox="1"/>
              <p:nvPr/>
            </p:nvSpPr>
            <p:spPr>
              <a:xfrm>
                <a:off x="4811735" y="5000216"/>
                <a:ext cx="5006178" cy="1034129"/>
              </a:xfrm>
              <a:custGeom>
                <a:avLst/>
                <a:gdLst>
                  <a:gd name="connsiteX0" fmla="*/ 0 w 5006178"/>
                  <a:gd name="connsiteY0" fmla="*/ 0 h 1034129"/>
                  <a:gd name="connsiteX1" fmla="*/ 475587 w 5006178"/>
                  <a:gd name="connsiteY1" fmla="*/ 0 h 1034129"/>
                  <a:gd name="connsiteX2" fmla="*/ 951174 w 5006178"/>
                  <a:gd name="connsiteY2" fmla="*/ 0 h 1034129"/>
                  <a:gd name="connsiteX3" fmla="*/ 1426761 w 5006178"/>
                  <a:gd name="connsiteY3" fmla="*/ 0 h 1034129"/>
                  <a:gd name="connsiteX4" fmla="*/ 2102595 w 5006178"/>
                  <a:gd name="connsiteY4" fmla="*/ 0 h 1034129"/>
                  <a:gd name="connsiteX5" fmla="*/ 2828491 w 5006178"/>
                  <a:gd name="connsiteY5" fmla="*/ 0 h 1034129"/>
                  <a:gd name="connsiteX6" fmla="*/ 3454263 w 5006178"/>
                  <a:gd name="connsiteY6" fmla="*/ 0 h 1034129"/>
                  <a:gd name="connsiteX7" fmla="*/ 3929850 w 5006178"/>
                  <a:gd name="connsiteY7" fmla="*/ 0 h 1034129"/>
                  <a:gd name="connsiteX8" fmla="*/ 5006178 w 5006178"/>
                  <a:gd name="connsiteY8" fmla="*/ 0 h 1034129"/>
                  <a:gd name="connsiteX9" fmla="*/ 5006178 w 5006178"/>
                  <a:gd name="connsiteY9" fmla="*/ 506723 h 1034129"/>
                  <a:gd name="connsiteX10" fmla="*/ 5006178 w 5006178"/>
                  <a:gd name="connsiteY10" fmla="*/ 1034129 h 1034129"/>
                  <a:gd name="connsiteX11" fmla="*/ 4530591 w 5006178"/>
                  <a:gd name="connsiteY11" fmla="*/ 1034129 h 1034129"/>
                  <a:gd name="connsiteX12" fmla="*/ 3804695 w 5006178"/>
                  <a:gd name="connsiteY12" fmla="*/ 1034129 h 1034129"/>
                  <a:gd name="connsiteX13" fmla="*/ 3329108 w 5006178"/>
                  <a:gd name="connsiteY13" fmla="*/ 1034129 h 1034129"/>
                  <a:gd name="connsiteX14" fmla="*/ 2753398 w 5006178"/>
                  <a:gd name="connsiteY14" fmla="*/ 1034129 h 1034129"/>
                  <a:gd name="connsiteX15" fmla="*/ 2077564 w 5006178"/>
                  <a:gd name="connsiteY15" fmla="*/ 1034129 h 1034129"/>
                  <a:gd name="connsiteX16" fmla="*/ 1601977 w 5006178"/>
                  <a:gd name="connsiteY16" fmla="*/ 1034129 h 1034129"/>
                  <a:gd name="connsiteX17" fmla="*/ 876081 w 5006178"/>
                  <a:gd name="connsiteY17" fmla="*/ 1034129 h 1034129"/>
                  <a:gd name="connsiteX18" fmla="*/ 0 w 5006178"/>
                  <a:gd name="connsiteY18" fmla="*/ 1034129 h 1034129"/>
                  <a:gd name="connsiteX19" fmla="*/ 0 w 5006178"/>
                  <a:gd name="connsiteY19" fmla="*/ 537747 h 1034129"/>
                  <a:gd name="connsiteX20" fmla="*/ 0 w 5006178"/>
                  <a:gd name="connsiteY20" fmla="*/ 0 h 103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06178" h="1034129" fill="none" extrusionOk="0">
                    <a:moveTo>
                      <a:pt x="0" y="0"/>
                    </a:moveTo>
                    <a:cubicBezTo>
                      <a:pt x="147541" y="12097"/>
                      <a:pt x="284846" y="23425"/>
                      <a:pt x="475587" y="0"/>
                    </a:cubicBezTo>
                    <a:cubicBezTo>
                      <a:pt x="666328" y="-23425"/>
                      <a:pt x="853935" y="-12072"/>
                      <a:pt x="951174" y="0"/>
                    </a:cubicBezTo>
                    <a:cubicBezTo>
                      <a:pt x="1048413" y="12072"/>
                      <a:pt x="1204380" y="-18287"/>
                      <a:pt x="1426761" y="0"/>
                    </a:cubicBezTo>
                    <a:cubicBezTo>
                      <a:pt x="1649142" y="18287"/>
                      <a:pt x="1843878" y="-4270"/>
                      <a:pt x="2102595" y="0"/>
                    </a:cubicBezTo>
                    <a:cubicBezTo>
                      <a:pt x="2361312" y="4270"/>
                      <a:pt x="2604827" y="18267"/>
                      <a:pt x="2828491" y="0"/>
                    </a:cubicBezTo>
                    <a:cubicBezTo>
                      <a:pt x="3052155" y="-18267"/>
                      <a:pt x="3265362" y="-30406"/>
                      <a:pt x="3454263" y="0"/>
                    </a:cubicBezTo>
                    <a:cubicBezTo>
                      <a:pt x="3643164" y="30406"/>
                      <a:pt x="3721586" y="-16453"/>
                      <a:pt x="3929850" y="0"/>
                    </a:cubicBezTo>
                    <a:cubicBezTo>
                      <a:pt x="4138114" y="16453"/>
                      <a:pt x="4721351" y="-45397"/>
                      <a:pt x="5006178" y="0"/>
                    </a:cubicBezTo>
                    <a:cubicBezTo>
                      <a:pt x="5018242" y="126607"/>
                      <a:pt x="5021312" y="347006"/>
                      <a:pt x="5006178" y="506723"/>
                    </a:cubicBezTo>
                    <a:cubicBezTo>
                      <a:pt x="4991044" y="666440"/>
                      <a:pt x="5021923" y="910475"/>
                      <a:pt x="5006178" y="1034129"/>
                    </a:cubicBezTo>
                    <a:cubicBezTo>
                      <a:pt x="4847063" y="1040381"/>
                      <a:pt x="4739818" y="1036322"/>
                      <a:pt x="4530591" y="1034129"/>
                    </a:cubicBezTo>
                    <a:cubicBezTo>
                      <a:pt x="4321364" y="1031936"/>
                      <a:pt x="4085026" y="1026401"/>
                      <a:pt x="3804695" y="1034129"/>
                    </a:cubicBezTo>
                    <a:cubicBezTo>
                      <a:pt x="3524364" y="1041857"/>
                      <a:pt x="3474152" y="1029908"/>
                      <a:pt x="3329108" y="1034129"/>
                    </a:cubicBezTo>
                    <a:cubicBezTo>
                      <a:pt x="3184064" y="1038350"/>
                      <a:pt x="3026966" y="1016308"/>
                      <a:pt x="2753398" y="1034129"/>
                    </a:cubicBezTo>
                    <a:cubicBezTo>
                      <a:pt x="2479830" y="1051951"/>
                      <a:pt x="2295051" y="1012204"/>
                      <a:pt x="2077564" y="1034129"/>
                    </a:cubicBezTo>
                    <a:cubicBezTo>
                      <a:pt x="1860077" y="1056054"/>
                      <a:pt x="1805585" y="1024634"/>
                      <a:pt x="1601977" y="1034129"/>
                    </a:cubicBezTo>
                    <a:cubicBezTo>
                      <a:pt x="1398369" y="1043624"/>
                      <a:pt x="1213604" y="1056642"/>
                      <a:pt x="876081" y="1034129"/>
                    </a:cubicBezTo>
                    <a:cubicBezTo>
                      <a:pt x="538558" y="1011616"/>
                      <a:pt x="382875" y="1030267"/>
                      <a:pt x="0" y="1034129"/>
                    </a:cubicBezTo>
                    <a:cubicBezTo>
                      <a:pt x="-4490" y="871392"/>
                      <a:pt x="-8424" y="705449"/>
                      <a:pt x="0" y="537747"/>
                    </a:cubicBezTo>
                    <a:cubicBezTo>
                      <a:pt x="8424" y="370045"/>
                      <a:pt x="-2879" y="138378"/>
                      <a:pt x="0" y="0"/>
                    </a:cubicBezTo>
                    <a:close/>
                  </a:path>
                  <a:path w="5006178" h="1034129" stroke="0" extrusionOk="0">
                    <a:moveTo>
                      <a:pt x="0" y="0"/>
                    </a:moveTo>
                    <a:cubicBezTo>
                      <a:pt x="184132" y="24831"/>
                      <a:pt x="381740" y="26151"/>
                      <a:pt x="525649" y="0"/>
                    </a:cubicBezTo>
                    <a:cubicBezTo>
                      <a:pt x="669558" y="-26151"/>
                      <a:pt x="970488" y="17670"/>
                      <a:pt x="1151421" y="0"/>
                    </a:cubicBezTo>
                    <a:cubicBezTo>
                      <a:pt x="1332354" y="-17670"/>
                      <a:pt x="1389862" y="1752"/>
                      <a:pt x="1627008" y="0"/>
                    </a:cubicBezTo>
                    <a:cubicBezTo>
                      <a:pt x="1864154" y="-1752"/>
                      <a:pt x="2087785" y="-27920"/>
                      <a:pt x="2302842" y="0"/>
                    </a:cubicBezTo>
                    <a:cubicBezTo>
                      <a:pt x="2517899" y="27920"/>
                      <a:pt x="2604425" y="-18594"/>
                      <a:pt x="2778429" y="0"/>
                    </a:cubicBezTo>
                    <a:cubicBezTo>
                      <a:pt x="2952433" y="18594"/>
                      <a:pt x="3213617" y="-3770"/>
                      <a:pt x="3354139" y="0"/>
                    </a:cubicBezTo>
                    <a:cubicBezTo>
                      <a:pt x="3494661" y="3770"/>
                      <a:pt x="3906510" y="31133"/>
                      <a:pt x="4080035" y="0"/>
                    </a:cubicBezTo>
                    <a:cubicBezTo>
                      <a:pt x="4253560" y="-31133"/>
                      <a:pt x="4726878" y="7975"/>
                      <a:pt x="5006178" y="0"/>
                    </a:cubicBezTo>
                    <a:cubicBezTo>
                      <a:pt x="5004291" y="115569"/>
                      <a:pt x="4984632" y="370553"/>
                      <a:pt x="5006178" y="517065"/>
                    </a:cubicBezTo>
                    <a:cubicBezTo>
                      <a:pt x="5027724" y="663577"/>
                      <a:pt x="5011239" y="783893"/>
                      <a:pt x="5006178" y="1034129"/>
                    </a:cubicBezTo>
                    <a:cubicBezTo>
                      <a:pt x="4882733" y="1053428"/>
                      <a:pt x="4656142" y="1031398"/>
                      <a:pt x="4430468" y="1034129"/>
                    </a:cubicBezTo>
                    <a:cubicBezTo>
                      <a:pt x="4204794" y="1036861"/>
                      <a:pt x="4027418" y="1037538"/>
                      <a:pt x="3754634" y="1034129"/>
                    </a:cubicBezTo>
                    <a:cubicBezTo>
                      <a:pt x="3481850" y="1030720"/>
                      <a:pt x="3227964" y="1056891"/>
                      <a:pt x="3028738" y="1034129"/>
                    </a:cubicBezTo>
                    <a:cubicBezTo>
                      <a:pt x="2829512" y="1011367"/>
                      <a:pt x="2679198" y="1056108"/>
                      <a:pt x="2453027" y="1034129"/>
                    </a:cubicBezTo>
                    <a:cubicBezTo>
                      <a:pt x="2226856" y="1012150"/>
                      <a:pt x="1975299" y="1061051"/>
                      <a:pt x="1777193" y="1034129"/>
                    </a:cubicBezTo>
                    <a:cubicBezTo>
                      <a:pt x="1579087" y="1007207"/>
                      <a:pt x="1339617" y="1050477"/>
                      <a:pt x="1151421" y="1034129"/>
                    </a:cubicBezTo>
                    <a:cubicBezTo>
                      <a:pt x="963225" y="1017781"/>
                      <a:pt x="884269" y="1010367"/>
                      <a:pt x="675834" y="1034129"/>
                    </a:cubicBezTo>
                    <a:cubicBezTo>
                      <a:pt x="467399" y="1057891"/>
                      <a:pt x="260474" y="1067802"/>
                      <a:pt x="0" y="1034129"/>
                    </a:cubicBezTo>
                    <a:cubicBezTo>
                      <a:pt x="-13364" y="892647"/>
                      <a:pt x="-21773" y="767308"/>
                      <a:pt x="0" y="527406"/>
                    </a:cubicBezTo>
                    <a:cubicBezTo>
                      <a:pt x="21773" y="287504"/>
                      <a:pt x="-23985" y="185201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E5BB1E-BD61-FF52-280E-B72B8B8DB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35" y="5000216"/>
                <a:ext cx="5006178" cy="1034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006178"/>
                          <a:gd name="connsiteY0" fmla="*/ 0 h 1034129"/>
                          <a:gd name="connsiteX1" fmla="*/ 475587 w 5006178"/>
                          <a:gd name="connsiteY1" fmla="*/ 0 h 1034129"/>
                          <a:gd name="connsiteX2" fmla="*/ 951174 w 5006178"/>
                          <a:gd name="connsiteY2" fmla="*/ 0 h 1034129"/>
                          <a:gd name="connsiteX3" fmla="*/ 1426761 w 5006178"/>
                          <a:gd name="connsiteY3" fmla="*/ 0 h 1034129"/>
                          <a:gd name="connsiteX4" fmla="*/ 2102595 w 5006178"/>
                          <a:gd name="connsiteY4" fmla="*/ 0 h 1034129"/>
                          <a:gd name="connsiteX5" fmla="*/ 2828491 w 5006178"/>
                          <a:gd name="connsiteY5" fmla="*/ 0 h 1034129"/>
                          <a:gd name="connsiteX6" fmla="*/ 3454263 w 5006178"/>
                          <a:gd name="connsiteY6" fmla="*/ 0 h 1034129"/>
                          <a:gd name="connsiteX7" fmla="*/ 3929850 w 5006178"/>
                          <a:gd name="connsiteY7" fmla="*/ 0 h 1034129"/>
                          <a:gd name="connsiteX8" fmla="*/ 5006178 w 5006178"/>
                          <a:gd name="connsiteY8" fmla="*/ 0 h 1034129"/>
                          <a:gd name="connsiteX9" fmla="*/ 5006178 w 5006178"/>
                          <a:gd name="connsiteY9" fmla="*/ 506723 h 1034129"/>
                          <a:gd name="connsiteX10" fmla="*/ 5006178 w 5006178"/>
                          <a:gd name="connsiteY10" fmla="*/ 1034129 h 1034129"/>
                          <a:gd name="connsiteX11" fmla="*/ 4530591 w 5006178"/>
                          <a:gd name="connsiteY11" fmla="*/ 1034129 h 1034129"/>
                          <a:gd name="connsiteX12" fmla="*/ 3804695 w 5006178"/>
                          <a:gd name="connsiteY12" fmla="*/ 1034129 h 1034129"/>
                          <a:gd name="connsiteX13" fmla="*/ 3329108 w 5006178"/>
                          <a:gd name="connsiteY13" fmla="*/ 1034129 h 1034129"/>
                          <a:gd name="connsiteX14" fmla="*/ 2753398 w 5006178"/>
                          <a:gd name="connsiteY14" fmla="*/ 1034129 h 1034129"/>
                          <a:gd name="connsiteX15" fmla="*/ 2077564 w 5006178"/>
                          <a:gd name="connsiteY15" fmla="*/ 1034129 h 1034129"/>
                          <a:gd name="connsiteX16" fmla="*/ 1601977 w 5006178"/>
                          <a:gd name="connsiteY16" fmla="*/ 1034129 h 1034129"/>
                          <a:gd name="connsiteX17" fmla="*/ 876081 w 5006178"/>
                          <a:gd name="connsiteY17" fmla="*/ 1034129 h 1034129"/>
                          <a:gd name="connsiteX18" fmla="*/ 0 w 5006178"/>
                          <a:gd name="connsiteY18" fmla="*/ 1034129 h 1034129"/>
                          <a:gd name="connsiteX19" fmla="*/ 0 w 5006178"/>
                          <a:gd name="connsiteY19" fmla="*/ 537747 h 1034129"/>
                          <a:gd name="connsiteX20" fmla="*/ 0 w 5006178"/>
                          <a:gd name="connsiteY20" fmla="*/ 0 h 10341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006178" h="1034129" fill="none" extrusionOk="0">
                            <a:moveTo>
                              <a:pt x="0" y="0"/>
                            </a:moveTo>
                            <a:cubicBezTo>
                              <a:pt x="147541" y="12097"/>
                              <a:pt x="284846" y="23425"/>
                              <a:pt x="475587" y="0"/>
                            </a:cubicBezTo>
                            <a:cubicBezTo>
                              <a:pt x="666328" y="-23425"/>
                              <a:pt x="853935" y="-12072"/>
                              <a:pt x="951174" y="0"/>
                            </a:cubicBezTo>
                            <a:cubicBezTo>
                              <a:pt x="1048413" y="12072"/>
                              <a:pt x="1204380" y="-18287"/>
                              <a:pt x="1426761" y="0"/>
                            </a:cubicBezTo>
                            <a:cubicBezTo>
                              <a:pt x="1649142" y="18287"/>
                              <a:pt x="1843878" y="-4270"/>
                              <a:pt x="2102595" y="0"/>
                            </a:cubicBezTo>
                            <a:cubicBezTo>
                              <a:pt x="2361312" y="4270"/>
                              <a:pt x="2604827" y="18267"/>
                              <a:pt x="2828491" y="0"/>
                            </a:cubicBezTo>
                            <a:cubicBezTo>
                              <a:pt x="3052155" y="-18267"/>
                              <a:pt x="3265362" y="-30406"/>
                              <a:pt x="3454263" y="0"/>
                            </a:cubicBezTo>
                            <a:cubicBezTo>
                              <a:pt x="3643164" y="30406"/>
                              <a:pt x="3721586" y="-16453"/>
                              <a:pt x="3929850" y="0"/>
                            </a:cubicBezTo>
                            <a:cubicBezTo>
                              <a:pt x="4138114" y="16453"/>
                              <a:pt x="4721351" y="-45397"/>
                              <a:pt x="5006178" y="0"/>
                            </a:cubicBezTo>
                            <a:cubicBezTo>
                              <a:pt x="5018242" y="126607"/>
                              <a:pt x="5021312" y="347006"/>
                              <a:pt x="5006178" y="506723"/>
                            </a:cubicBezTo>
                            <a:cubicBezTo>
                              <a:pt x="4991044" y="666440"/>
                              <a:pt x="5021923" y="910475"/>
                              <a:pt x="5006178" y="1034129"/>
                            </a:cubicBezTo>
                            <a:cubicBezTo>
                              <a:pt x="4847063" y="1040381"/>
                              <a:pt x="4739818" y="1036322"/>
                              <a:pt x="4530591" y="1034129"/>
                            </a:cubicBezTo>
                            <a:cubicBezTo>
                              <a:pt x="4321364" y="1031936"/>
                              <a:pt x="4085026" y="1026401"/>
                              <a:pt x="3804695" y="1034129"/>
                            </a:cubicBezTo>
                            <a:cubicBezTo>
                              <a:pt x="3524364" y="1041857"/>
                              <a:pt x="3474152" y="1029908"/>
                              <a:pt x="3329108" y="1034129"/>
                            </a:cubicBezTo>
                            <a:cubicBezTo>
                              <a:pt x="3184064" y="1038350"/>
                              <a:pt x="3026966" y="1016308"/>
                              <a:pt x="2753398" y="1034129"/>
                            </a:cubicBezTo>
                            <a:cubicBezTo>
                              <a:pt x="2479830" y="1051951"/>
                              <a:pt x="2295051" y="1012204"/>
                              <a:pt x="2077564" y="1034129"/>
                            </a:cubicBezTo>
                            <a:cubicBezTo>
                              <a:pt x="1860077" y="1056054"/>
                              <a:pt x="1805585" y="1024634"/>
                              <a:pt x="1601977" y="1034129"/>
                            </a:cubicBezTo>
                            <a:cubicBezTo>
                              <a:pt x="1398369" y="1043624"/>
                              <a:pt x="1213604" y="1056642"/>
                              <a:pt x="876081" y="1034129"/>
                            </a:cubicBezTo>
                            <a:cubicBezTo>
                              <a:pt x="538558" y="1011616"/>
                              <a:pt x="382875" y="1030267"/>
                              <a:pt x="0" y="1034129"/>
                            </a:cubicBezTo>
                            <a:cubicBezTo>
                              <a:pt x="-4490" y="871392"/>
                              <a:pt x="-8424" y="705449"/>
                              <a:pt x="0" y="537747"/>
                            </a:cubicBezTo>
                            <a:cubicBezTo>
                              <a:pt x="8424" y="370045"/>
                              <a:pt x="-2879" y="138378"/>
                              <a:pt x="0" y="0"/>
                            </a:cubicBezTo>
                            <a:close/>
                          </a:path>
                          <a:path w="5006178" h="1034129" stroke="0" extrusionOk="0">
                            <a:moveTo>
                              <a:pt x="0" y="0"/>
                            </a:moveTo>
                            <a:cubicBezTo>
                              <a:pt x="184132" y="24831"/>
                              <a:pt x="381740" y="26151"/>
                              <a:pt x="525649" y="0"/>
                            </a:cubicBezTo>
                            <a:cubicBezTo>
                              <a:pt x="669558" y="-26151"/>
                              <a:pt x="970488" y="17670"/>
                              <a:pt x="1151421" y="0"/>
                            </a:cubicBezTo>
                            <a:cubicBezTo>
                              <a:pt x="1332354" y="-17670"/>
                              <a:pt x="1389862" y="1752"/>
                              <a:pt x="1627008" y="0"/>
                            </a:cubicBezTo>
                            <a:cubicBezTo>
                              <a:pt x="1864154" y="-1752"/>
                              <a:pt x="2087785" y="-27920"/>
                              <a:pt x="2302842" y="0"/>
                            </a:cubicBezTo>
                            <a:cubicBezTo>
                              <a:pt x="2517899" y="27920"/>
                              <a:pt x="2604425" y="-18594"/>
                              <a:pt x="2778429" y="0"/>
                            </a:cubicBezTo>
                            <a:cubicBezTo>
                              <a:pt x="2952433" y="18594"/>
                              <a:pt x="3213617" y="-3770"/>
                              <a:pt x="3354139" y="0"/>
                            </a:cubicBezTo>
                            <a:cubicBezTo>
                              <a:pt x="3494661" y="3770"/>
                              <a:pt x="3906510" y="31133"/>
                              <a:pt x="4080035" y="0"/>
                            </a:cubicBezTo>
                            <a:cubicBezTo>
                              <a:pt x="4253560" y="-31133"/>
                              <a:pt x="4726878" y="7975"/>
                              <a:pt x="5006178" y="0"/>
                            </a:cubicBezTo>
                            <a:cubicBezTo>
                              <a:pt x="5004291" y="115569"/>
                              <a:pt x="4984632" y="370553"/>
                              <a:pt x="5006178" y="517065"/>
                            </a:cubicBezTo>
                            <a:cubicBezTo>
                              <a:pt x="5027724" y="663577"/>
                              <a:pt x="5011239" y="783893"/>
                              <a:pt x="5006178" y="1034129"/>
                            </a:cubicBezTo>
                            <a:cubicBezTo>
                              <a:pt x="4882733" y="1053428"/>
                              <a:pt x="4656142" y="1031398"/>
                              <a:pt x="4430468" y="1034129"/>
                            </a:cubicBezTo>
                            <a:cubicBezTo>
                              <a:pt x="4204794" y="1036861"/>
                              <a:pt x="4027418" y="1037538"/>
                              <a:pt x="3754634" y="1034129"/>
                            </a:cubicBezTo>
                            <a:cubicBezTo>
                              <a:pt x="3481850" y="1030720"/>
                              <a:pt x="3227964" y="1056891"/>
                              <a:pt x="3028738" y="1034129"/>
                            </a:cubicBezTo>
                            <a:cubicBezTo>
                              <a:pt x="2829512" y="1011367"/>
                              <a:pt x="2679198" y="1056108"/>
                              <a:pt x="2453027" y="1034129"/>
                            </a:cubicBezTo>
                            <a:cubicBezTo>
                              <a:pt x="2226856" y="1012150"/>
                              <a:pt x="1975299" y="1061051"/>
                              <a:pt x="1777193" y="1034129"/>
                            </a:cubicBezTo>
                            <a:cubicBezTo>
                              <a:pt x="1579087" y="1007207"/>
                              <a:pt x="1339617" y="1050477"/>
                              <a:pt x="1151421" y="1034129"/>
                            </a:cubicBezTo>
                            <a:cubicBezTo>
                              <a:pt x="963225" y="1017781"/>
                              <a:pt x="884269" y="1010367"/>
                              <a:pt x="675834" y="1034129"/>
                            </a:cubicBezTo>
                            <a:cubicBezTo>
                              <a:pt x="467399" y="1057891"/>
                              <a:pt x="260474" y="1067802"/>
                              <a:pt x="0" y="1034129"/>
                            </a:cubicBezTo>
                            <a:cubicBezTo>
                              <a:pt x="-13364" y="892647"/>
                              <a:pt x="-21773" y="767308"/>
                              <a:pt x="0" y="527406"/>
                            </a:cubicBezTo>
                            <a:cubicBezTo>
                              <a:pt x="21773" y="287504"/>
                              <a:pt x="-23985" y="185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0F13-7680-4926-2262-E1B06D395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20D7-19FA-A036-DC75-9B03213F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Quartile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D649-AB3B-B667-FA1B-F46497F1F55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20, 46, 27, 38, 50, 33, 36, 58, 23, 22, 60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=11.5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𝑈𝑛𝑖𝑡𝑠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D649-AB3B-B667-FA1B-F46497F1F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</p:txBody>
      </p:sp>
    </p:spTree>
    <p:extLst>
      <p:ext uri="{BB962C8B-B14F-4D97-AF65-F5344CB8AC3E}">
        <p14:creationId xmlns:p14="http://schemas.microsoft.com/office/powerpoint/2010/main" val="3525918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</a:t>
            </a:r>
            <a:r>
              <a:rPr lang="en-US" sz="3200" dirty="0">
                <a:highlight>
                  <a:srgbClr val="FFFF00"/>
                </a:highlight>
              </a:rPr>
              <a:t>two or more data sets</a:t>
            </a:r>
            <a:r>
              <a:rPr lang="en-US" sz="3200" dirty="0"/>
              <a:t>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49054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00720-AFA5-045F-895A-D9C5C315B829}"/>
                  </a:ext>
                </a:extLst>
              </p:cNvPr>
              <p:cNvSpPr txBox="1"/>
              <p:nvPr/>
            </p:nvSpPr>
            <p:spPr>
              <a:xfrm>
                <a:off x="8509519" y="3326882"/>
                <a:ext cx="5341590" cy="985911"/>
              </a:xfrm>
              <a:custGeom>
                <a:avLst/>
                <a:gdLst>
                  <a:gd name="connsiteX0" fmla="*/ 0 w 5341590"/>
                  <a:gd name="connsiteY0" fmla="*/ 0 h 985911"/>
                  <a:gd name="connsiteX1" fmla="*/ 614283 w 5341590"/>
                  <a:gd name="connsiteY1" fmla="*/ 0 h 985911"/>
                  <a:gd name="connsiteX2" fmla="*/ 1175150 w 5341590"/>
                  <a:gd name="connsiteY2" fmla="*/ 0 h 985911"/>
                  <a:gd name="connsiteX3" fmla="*/ 1682601 w 5341590"/>
                  <a:gd name="connsiteY3" fmla="*/ 0 h 985911"/>
                  <a:gd name="connsiteX4" fmla="*/ 2403716 w 5341590"/>
                  <a:gd name="connsiteY4" fmla="*/ 0 h 985911"/>
                  <a:gd name="connsiteX5" fmla="*/ 3124830 w 5341590"/>
                  <a:gd name="connsiteY5" fmla="*/ 0 h 985911"/>
                  <a:gd name="connsiteX6" fmla="*/ 3632281 w 5341590"/>
                  <a:gd name="connsiteY6" fmla="*/ 0 h 985911"/>
                  <a:gd name="connsiteX7" fmla="*/ 4406812 w 5341590"/>
                  <a:gd name="connsiteY7" fmla="*/ 0 h 985911"/>
                  <a:gd name="connsiteX8" fmla="*/ 5341590 w 5341590"/>
                  <a:gd name="connsiteY8" fmla="*/ 0 h 985911"/>
                  <a:gd name="connsiteX9" fmla="*/ 5341590 w 5341590"/>
                  <a:gd name="connsiteY9" fmla="*/ 512674 h 985911"/>
                  <a:gd name="connsiteX10" fmla="*/ 5341590 w 5341590"/>
                  <a:gd name="connsiteY10" fmla="*/ 985911 h 985911"/>
                  <a:gd name="connsiteX11" fmla="*/ 4673891 w 5341590"/>
                  <a:gd name="connsiteY11" fmla="*/ 985911 h 985911"/>
                  <a:gd name="connsiteX12" fmla="*/ 4166440 w 5341590"/>
                  <a:gd name="connsiteY12" fmla="*/ 985911 h 985911"/>
                  <a:gd name="connsiteX13" fmla="*/ 3498741 w 5341590"/>
                  <a:gd name="connsiteY13" fmla="*/ 985911 h 985911"/>
                  <a:gd name="connsiteX14" fmla="*/ 2991290 w 5341590"/>
                  <a:gd name="connsiteY14" fmla="*/ 985911 h 985911"/>
                  <a:gd name="connsiteX15" fmla="*/ 2270176 w 5341590"/>
                  <a:gd name="connsiteY15" fmla="*/ 985911 h 985911"/>
                  <a:gd name="connsiteX16" fmla="*/ 1655893 w 5341590"/>
                  <a:gd name="connsiteY16" fmla="*/ 985911 h 985911"/>
                  <a:gd name="connsiteX17" fmla="*/ 934778 w 5341590"/>
                  <a:gd name="connsiteY17" fmla="*/ 985911 h 985911"/>
                  <a:gd name="connsiteX18" fmla="*/ 0 w 5341590"/>
                  <a:gd name="connsiteY18" fmla="*/ 985911 h 985911"/>
                  <a:gd name="connsiteX19" fmla="*/ 0 w 5341590"/>
                  <a:gd name="connsiteY19" fmla="*/ 502815 h 985911"/>
                  <a:gd name="connsiteX20" fmla="*/ 0 w 5341590"/>
                  <a:gd name="connsiteY20" fmla="*/ 0 h 98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41590" h="985911" fill="none" extrusionOk="0">
                    <a:moveTo>
                      <a:pt x="0" y="0"/>
                    </a:moveTo>
                    <a:cubicBezTo>
                      <a:pt x="138372" y="-12510"/>
                      <a:pt x="476207" y="13432"/>
                      <a:pt x="614283" y="0"/>
                    </a:cubicBezTo>
                    <a:cubicBezTo>
                      <a:pt x="752359" y="-13432"/>
                      <a:pt x="910973" y="3431"/>
                      <a:pt x="1175150" y="0"/>
                    </a:cubicBezTo>
                    <a:cubicBezTo>
                      <a:pt x="1439327" y="-3431"/>
                      <a:pt x="1474907" y="-10798"/>
                      <a:pt x="1682601" y="0"/>
                    </a:cubicBezTo>
                    <a:cubicBezTo>
                      <a:pt x="1890295" y="10798"/>
                      <a:pt x="2232944" y="-21015"/>
                      <a:pt x="2403716" y="0"/>
                    </a:cubicBezTo>
                    <a:cubicBezTo>
                      <a:pt x="2574489" y="21015"/>
                      <a:pt x="2979949" y="19929"/>
                      <a:pt x="3124830" y="0"/>
                    </a:cubicBezTo>
                    <a:cubicBezTo>
                      <a:pt x="3269711" y="-19929"/>
                      <a:pt x="3405852" y="19479"/>
                      <a:pt x="3632281" y="0"/>
                    </a:cubicBezTo>
                    <a:cubicBezTo>
                      <a:pt x="3858710" y="-19479"/>
                      <a:pt x="4082577" y="34651"/>
                      <a:pt x="4406812" y="0"/>
                    </a:cubicBezTo>
                    <a:cubicBezTo>
                      <a:pt x="4731047" y="-34651"/>
                      <a:pt x="4913104" y="16086"/>
                      <a:pt x="5341590" y="0"/>
                    </a:cubicBezTo>
                    <a:cubicBezTo>
                      <a:pt x="5322572" y="172778"/>
                      <a:pt x="5327952" y="315553"/>
                      <a:pt x="5341590" y="512674"/>
                    </a:cubicBezTo>
                    <a:cubicBezTo>
                      <a:pt x="5355228" y="709795"/>
                      <a:pt x="5343230" y="754096"/>
                      <a:pt x="5341590" y="985911"/>
                    </a:cubicBezTo>
                    <a:cubicBezTo>
                      <a:pt x="5041813" y="971627"/>
                      <a:pt x="4947122" y="971824"/>
                      <a:pt x="4673891" y="985911"/>
                    </a:cubicBezTo>
                    <a:cubicBezTo>
                      <a:pt x="4400660" y="999998"/>
                      <a:pt x="4332089" y="968252"/>
                      <a:pt x="4166440" y="985911"/>
                    </a:cubicBezTo>
                    <a:cubicBezTo>
                      <a:pt x="4000791" y="1003570"/>
                      <a:pt x="3771530" y="982889"/>
                      <a:pt x="3498741" y="985911"/>
                    </a:cubicBezTo>
                    <a:cubicBezTo>
                      <a:pt x="3225952" y="988933"/>
                      <a:pt x="3230914" y="990076"/>
                      <a:pt x="2991290" y="985911"/>
                    </a:cubicBezTo>
                    <a:cubicBezTo>
                      <a:pt x="2751666" y="981746"/>
                      <a:pt x="2453580" y="962497"/>
                      <a:pt x="2270176" y="985911"/>
                    </a:cubicBezTo>
                    <a:cubicBezTo>
                      <a:pt x="2086772" y="1009325"/>
                      <a:pt x="1916034" y="967425"/>
                      <a:pt x="1655893" y="985911"/>
                    </a:cubicBezTo>
                    <a:cubicBezTo>
                      <a:pt x="1395752" y="1004397"/>
                      <a:pt x="1169372" y="1005132"/>
                      <a:pt x="934778" y="985911"/>
                    </a:cubicBezTo>
                    <a:cubicBezTo>
                      <a:pt x="700185" y="966690"/>
                      <a:pt x="442667" y="960814"/>
                      <a:pt x="0" y="985911"/>
                    </a:cubicBezTo>
                    <a:cubicBezTo>
                      <a:pt x="9240" y="794011"/>
                      <a:pt x="-22846" y="721019"/>
                      <a:pt x="0" y="502815"/>
                    </a:cubicBezTo>
                    <a:cubicBezTo>
                      <a:pt x="22846" y="284611"/>
                      <a:pt x="15917" y="243412"/>
                      <a:pt x="0" y="0"/>
                    </a:cubicBezTo>
                    <a:close/>
                  </a:path>
                  <a:path w="5341590" h="985911" stroke="0" extrusionOk="0">
                    <a:moveTo>
                      <a:pt x="0" y="0"/>
                    </a:moveTo>
                    <a:cubicBezTo>
                      <a:pt x="370857" y="-5998"/>
                      <a:pt x="403780" y="9246"/>
                      <a:pt x="774531" y="0"/>
                    </a:cubicBezTo>
                    <a:cubicBezTo>
                      <a:pt x="1145282" y="-9246"/>
                      <a:pt x="1269358" y="-24934"/>
                      <a:pt x="1442229" y="0"/>
                    </a:cubicBezTo>
                    <a:cubicBezTo>
                      <a:pt x="1615100" y="24934"/>
                      <a:pt x="1870355" y="1255"/>
                      <a:pt x="2163344" y="0"/>
                    </a:cubicBezTo>
                    <a:cubicBezTo>
                      <a:pt x="2456333" y="-1255"/>
                      <a:pt x="2538147" y="17457"/>
                      <a:pt x="2724211" y="0"/>
                    </a:cubicBezTo>
                    <a:cubicBezTo>
                      <a:pt x="2910275" y="-17457"/>
                      <a:pt x="3176531" y="21488"/>
                      <a:pt x="3391910" y="0"/>
                    </a:cubicBezTo>
                    <a:cubicBezTo>
                      <a:pt x="3607289" y="-21488"/>
                      <a:pt x="3912048" y="14931"/>
                      <a:pt x="4113024" y="0"/>
                    </a:cubicBezTo>
                    <a:cubicBezTo>
                      <a:pt x="4314000" y="-14931"/>
                      <a:pt x="4589152" y="-27921"/>
                      <a:pt x="4727307" y="0"/>
                    </a:cubicBezTo>
                    <a:cubicBezTo>
                      <a:pt x="4865462" y="27921"/>
                      <a:pt x="5134784" y="24895"/>
                      <a:pt x="5341590" y="0"/>
                    </a:cubicBezTo>
                    <a:cubicBezTo>
                      <a:pt x="5331169" y="243120"/>
                      <a:pt x="5330461" y="332138"/>
                      <a:pt x="5341590" y="492956"/>
                    </a:cubicBezTo>
                    <a:cubicBezTo>
                      <a:pt x="5352719" y="653774"/>
                      <a:pt x="5341982" y="832055"/>
                      <a:pt x="5341590" y="985911"/>
                    </a:cubicBezTo>
                    <a:cubicBezTo>
                      <a:pt x="4975284" y="956046"/>
                      <a:pt x="4932364" y="958149"/>
                      <a:pt x="4567059" y="985911"/>
                    </a:cubicBezTo>
                    <a:cubicBezTo>
                      <a:pt x="4201754" y="1013673"/>
                      <a:pt x="4235206" y="988498"/>
                      <a:pt x="4006193" y="985911"/>
                    </a:cubicBezTo>
                    <a:cubicBezTo>
                      <a:pt x="3777180" y="983324"/>
                      <a:pt x="3602905" y="958359"/>
                      <a:pt x="3391910" y="985911"/>
                    </a:cubicBezTo>
                    <a:cubicBezTo>
                      <a:pt x="3180915" y="1013463"/>
                      <a:pt x="2917444" y="1006057"/>
                      <a:pt x="2777627" y="985911"/>
                    </a:cubicBezTo>
                    <a:cubicBezTo>
                      <a:pt x="2637810" y="965765"/>
                      <a:pt x="2318223" y="950086"/>
                      <a:pt x="2056512" y="985911"/>
                    </a:cubicBezTo>
                    <a:cubicBezTo>
                      <a:pt x="1794801" y="1021736"/>
                      <a:pt x="1485542" y="961676"/>
                      <a:pt x="1335398" y="985911"/>
                    </a:cubicBezTo>
                    <a:cubicBezTo>
                      <a:pt x="1185254" y="1010146"/>
                      <a:pt x="972663" y="967233"/>
                      <a:pt x="667699" y="985911"/>
                    </a:cubicBezTo>
                    <a:cubicBezTo>
                      <a:pt x="362735" y="1004589"/>
                      <a:pt x="240506" y="960149"/>
                      <a:pt x="0" y="985911"/>
                    </a:cubicBezTo>
                    <a:cubicBezTo>
                      <a:pt x="-12660" y="790686"/>
                      <a:pt x="7864" y="727294"/>
                      <a:pt x="0" y="512674"/>
                    </a:cubicBezTo>
                    <a:cubicBezTo>
                      <a:pt x="-7864" y="298054"/>
                      <a:pt x="-6377" y="16927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𝐿𝑎𝑟𝑔𝑒𝑠𝑡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𝑆𝑚𝑎𝑙𝑙𝑒𝑠𝑡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𝐿𝑎𝑟𝑔𝑒𝑠𝑡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𝑆𝑚𝑎𝑙𝑙𝑒𝑠𝑡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00720-AFA5-045F-895A-D9C5C315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19" y="3326882"/>
                <a:ext cx="5341590" cy="985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5341590"/>
                          <a:gd name="connsiteY0" fmla="*/ 0 h 985911"/>
                          <a:gd name="connsiteX1" fmla="*/ 614283 w 5341590"/>
                          <a:gd name="connsiteY1" fmla="*/ 0 h 985911"/>
                          <a:gd name="connsiteX2" fmla="*/ 1175150 w 5341590"/>
                          <a:gd name="connsiteY2" fmla="*/ 0 h 985911"/>
                          <a:gd name="connsiteX3" fmla="*/ 1682601 w 5341590"/>
                          <a:gd name="connsiteY3" fmla="*/ 0 h 985911"/>
                          <a:gd name="connsiteX4" fmla="*/ 2403716 w 5341590"/>
                          <a:gd name="connsiteY4" fmla="*/ 0 h 985911"/>
                          <a:gd name="connsiteX5" fmla="*/ 3124830 w 5341590"/>
                          <a:gd name="connsiteY5" fmla="*/ 0 h 985911"/>
                          <a:gd name="connsiteX6" fmla="*/ 3632281 w 5341590"/>
                          <a:gd name="connsiteY6" fmla="*/ 0 h 985911"/>
                          <a:gd name="connsiteX7" fmla="*/ 4406812 w 5341590"/>
                          <a:gd name="connsiteY7" fmla="*/ 0 h 985911"/>
                          <a:gd name="connsiteX8" fmla="*/ 5341590 w 5341590"/>
                          <a:gd name="connsiteY8" fmla="*/ 0 h 985911"/>
                          <a:gd name="connsiteX9" fmla="*/ 5341590 w 5341590"/>
                          <a:gd name="connsiteY9" fmla="*/ 512674 h 985911"/>
                          <a:gd name="connsiteX10" fmla="*/ 5341590 w 5341590"/>
                          <a:gd name="connsiteY10" fmla="*/ 985911 h 985911"/>
                          <a:gd name="connsiteX11" fmla="*/ 4673891 w 5341590"/>
                          <a:gd name="connsiteY11" fmla="*/ 985911 h 985911"/>
                          <a:gd name="connsiteX12" fmla="*/ 4166440 w 5341590"/>
                          <a:gd name="connsiteY12" fmla="*/ 985911 h 985911"/>
                          <a:gd name="connsiteX13" fmla="*/ 3498741 w 5341590"/>
                          <a:gd name="connsiteY13" fmla="*/ 985911 h 985911"/>
                          <a:gd name="connsiteX14" fmla="*/ 2991290 w 5341590"/>
                          <a:gd name="connsiteY14" fmla="*/ 985911 h 985911"/>
                          <a:gd name="connsiteX15" fmla="*/ 2270176 w 5341590"/>
                          <a:gd name="connsiteY15" fmla="*/ 985911 h 985911"/>
                          <a:gd name="connsiteX16" fmla="*/ 1655893 w 5341590"/>
                          <a:gd name="connsiteY16" fmla="*/ 985911 h 985911"/>
                          <a:gd name="connsiteX17" fmla="*/ 934778 w 5341590"/>
                          <a:gd name="connsiteY17" fmla="*/ 985911 h 985911"/>
                          <a:gd name="connsiteX18" fmla="*/ 0 w 5341590"/>
                          <a:gd name="connsiteY18" fmla="*/ 985911 h 985911"/>
                          <a:gd name="connsiteX19" fmla="*/ 0 w 5341590"/>
                          <a:gd name="connsiteY19" fmla="*/ 502815 h 985911"/>
                          <a:gd name="connsiteX20" fmla="*/ 0 w 5341590"/>
                          <a:gd name="connsiteY20" fmla="*/ 0 h 985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41590" h="985911" fill="none" extrusionOk="0">
                            <a:moveTo>
                              <a:pt x="0" y="0"/>
                            </a:moveTo>
                            <a:cubicBezTo>
                              <a:pt x="138372" y="-12510"/>
                              <a:pt x="476207" y="13432"/>
                              <a:pt x="614283" y="0"/>
                            </a:cubicBezTo>
                            <a:cubicBezTo>
                              <a:pt x="752359" y="-13432"/>
                              <a:pt x="910973" y="3431"/>
                              <a:pt x="1175150" y="0"/>
                            </a:cubicBezTo>
                            <a:cubicBezTo>
                              <a:pt x="1439327" y="-3431"/>
                              <a:pt x="1474907" y="-10798"/>
                              <a:pt x="1682601" y="0"/>
                            </a:cubicBezTo>
                            <a:cubicBezTo>
                              <a:pt x="1890295" y="10798"/>
                              <a:pt x="2232944" y="-21015"/>
                              <a:pt x="2403716" y="0"/>
                            </a:cubicBezTo>
                            <a:cubicBezTo>
                              <a:pt x="2574489" y="21015"/>
                              <a:pt x="2979949" y="19929"/>
                              <a:pt x="3124830" y="0"/>
                            </a:cubicBezTo>
                            <a:cubicBezTo>
                              <a:pt x="3269711" y="-19929"/>
                              <a:pt x="3405852" y="19479"/>
                              <a:pt x="3632281" y="0"/>
                            </a:cubicBezTo>
                            <a:cubicBezTo>
                              <a:pt x="3858710" y="-19479"/>
                              <a:pt x="4082577" y="34651"/>
                              <a:pt x="4406812" y="0"/>
                            </a:cubicBezTo>
                            <a:cubicBezTo>
                              <a:pt x="4731047" y="-34651"/>
                              <a:pt x="4913104" y="16086"/>
                              <a:pt x="5341590" y="0"/>
                            </a:cubicBezTo>
                            <a:cubicBezTo>
                              <a:pt x="5322572" y="172778"/>
                              <a:pt x="5327952" y="315553"/>
                              <a:pt x="5341590" y="512674"/>
                            </a:cubicBezTo>
                            <a:cubicBezTo>
                              <a:pt x="5355228" y="709795"/>
                              <a:pt x="5343230" y="754096"/>
                              <a:pt x="5341590" y="985911"/>
                            </a:cubicBezTo>
                            <a:cubicBezTo>
                              <a:pt x="5041813" y="971627"/>
                              <a:pt x="4947122" y="971824"/>
                              <a:pt x="4673891" y="985911"/>
                            </a:cubicBezTo>
                            <a:cubicBezTo>
                              <a:pt x="4400660" y="999998"/>
                              <a:pt x="4332089" y="968252"/>
                              <a:pt x="4166440" y="985911"/>
                            </a:cubicBezTo>
                            <a:cubicBezTo>
                              <a:pt x="4000791" y="1003570"/>
                              <a:pt x="3771530" y="982889"/>
                              <a:pt x="3498741" y="985911"/>
                            </a:cubicBezTo>
                            <a:cubicBezTo>
                              <a:pt x="3225952" y="988933"/>
                              <a:pt x="3230914" y="990076"/>
                              <a:pt x="2991290" y="985911"/>
                            </a:cubicBezTo>
                            <a:cubicBezTo>
                              <a:pt x="2751666" y="981746"/>
                              <a:pt x="2453580" y="962497"/>
                              <a:pt x="2270176" y="985911"/>
                            </a:cubicBezTo>
                            <a:cubicBezTo>
                              <a:pt x="2086772" y="1009325"/>
                              <a:pt x="1916034" y="967425"/>
                              <a:pt x="1655893" y="985911"/>
                            </a:cubicBezTo>
                            <a:cubicBezTo>
                              <a:pt x="1395752" y="1004397"/>
                              <a:pt x="1169372" y="1005132"/>
                              <a:pt x="934778" y="985911"/>
                            </a:cubicBezTo>
                            <a:cubicBezTo>
                              <a:pt x="700185" y="966690"/>
                              <a:pt x="442667" y="960814"/>
                              <a:pt x="0" y="985911"/>
                            </a:cubicBezTo>
                            <a:cubicBezTo>
                              <a:pt x="9240" y="794011"/>
                              <a:pt x="-22846" y="721019"/>
                              <a:pt x="0" y="502815"/>
                            </a:cubicBezTo>
                            <a:cubicBezTo>
                              <a:pt x="22846" y="284611"/>
                              <a:pt x="15917" y="243412"/>
                              <a:pt x="0" y="0"/>
                            </a:cubicBezTo>
                            <a:close/>
                          </a:path>
                          <a:path w="5341590" h="985911" stroke="0" extrusionOk="0">
                            <a:moveTo>
                              <a:pt x="0" y="0"/>
                            </a:moveTo>
                            <a:cubicBezTo>
                              <a:pt x="370857" y="-5998"/>
                              <a:pt x="403780" y="9246"/>
                              <a:pt x="774531" y="0"/>
                            </a:cubicBezTo>
                            <a:cubicBezTo>
                              <a:pt x="1145282" y="-9246"/>
                              <a:pt x="1269358" y="-24934"/>
                              <a:pt x="1442229" y="0"/>
                            </a:cubicBezTo>
                            <a:cubicBezTo>
                              <a:pt x="1615100" y="24934"/>
                              <a:pt x="1870355" y="1255"/>
                              <a:pt x="2163344" y="0"/>
                            </a:cubicBezTo>
                            <a:cubicBezTo>
                              <a:pt x="2456333" y="-1255"/>
                              <a:pt x="2538147" y="17457"/>
                              <a:pt x="2724211" y="0"/>
                            </a:cubicBezTo>
                            <a:cubicBezTo>
                              <a:pt x="2910275" y="-17457"/>
                              <a:pt x="3176531" y="21488"/>
                              <a:pt x="3391910" y="0"/>
                            </a:cubicBezTo>
                            <a:cubicBezTo>
                              <a:pt x="3607289" y="-21488"/>
                              <a:pt x="3912048" y="14931"/>
                              <a:pt x="4113024" y="0"/>
                            </a:cubicBezTo>
                            <a:cubicBezTo>
                              <a:pt x="4314000" y="-14931"/>
                              <a:pt x="4589152" y="-27921"/>
                              <a:pt x="4727307" y="0"/>
                            </a:cubicBezTo>
                            <a:cubicBezTo>
                              <a:pt x="4865462" y="27921"/>
                              <a:pt x="5134784" y="24895"/>
                              <a:pt x="5341590" y="0"/>
                            </a:cubicBezTo>
                            <a:cubicBezTo>
                              <a:pt x="5331169" y="243120"/>
                              <a:pt x="5330461" y="332138"/>
                              <a:pt x="5341590" y="492956"/>
                            </a:cubicBezTo>
                            <a:cubicBezTo>
                              <a:pt x="5352719" y="653774"/>
                              <a:pt x="5341982" y="832055"/>
                              <a:pt x="5341590" y="985911"/>
                            </a:cubicBezTo>
                            <a:cubicBezTo>
                              <a:pt x="4975284" y="956046"/>
                              <a:pt x="4932364" y="958149"/>
                              <a:pt x="4567059" y="985911"/>
                            </a:cubicBezTo>
                            <a:cubicBezTo>
                              <a:pt x="4201754" y="1013673"/>
                              <a:pt x="4235206" y="988498"/>
                              <a:pt x="4006193" y="985911"/>
                            </a:cubicBezTo>
                            <a:cubicBezTo>
                              <a:pt x="3777180" y="983324"/>
                              <a:pt x="3602905" y="958359"/>
                              <a:pt x="3391910" y="985911"/>
                            </a:cubicBezTo>
                            <a:cubicBezTo>
                              <a:pt x="3180915" y="1013463"/>
                              <a:pt x="2917444" y="1006057"/>
                              <a:pt x="2777627" y="985911"/>
                            </a:cubicBezTo>
                            <a:cubicBezTo>
                              <a:pt x="2637810" y="965765"/>
                              <a:pt x="2318223" y="950086"/>
                              <a:pt x="2056512" y="985911"/>
                            </a:cubicBezTo>
                            <a:cubicBezTo>
                              <a:pt x="1794801" y="1021736"/>
                              <a:pt x="1485542" y="961676"/>
                              <a:pt x="1335398" y="985911"/>
                            </a:cubicBezTo>
                            <a:cubicBezTo>
                              <a:pt x="1185254" y="1010146"/>
                              <a:pt x="972663" y="967233"/>
                              <a:pt x="667699" y="985911"/>
                            </a:cubicBezTo>
                            <a:cubicBezTo>
                              <a:pt x="362735" y="1004589"/>
                              <a:pt x="240506" y="960149"/>
                              <a:pt x="0" y="985911"/>
                            </a:cubicBezTo>
                            <a:cubicBezTo>
                              <a:pt x="-12660" y="790686"/>
                              <a:pt x="7864" y="727294"/>
                              <a:pt x="0" y="512674"/>
                            </a:cubicBezTo>
                            <a:cubicBezTo>
                              <a:pt x="-7864" y="298054"/>
                              <a:pt x="-6377" y="1692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8F0F3F-5239-4EF0-7C40-E7D0EE0A9627}"/>
                  </a:ext>
                </a:extLst>
              </p:cNvPr>
              <p:cNvSpPr txBox="1"/>
              <p:nvPr/>
            </p:nvSpPr>
            <p:spPr>
              <a:xfrm>
                <a:off x="8509519" y="6851804"/>
                <a:ext cx="5341590" cy="974434"/>
              </a:xfrm>
              <a:custGeom>
                <a:avLst/>
                <a:gdLst>
                  <a:gd name="connsiteX0" fmla="*/ 0 w 5341590"/>
                  <a:gd name="connsiteY0" fmla="*/ 0 h 974434"/>
                  <a:gd name="connsiteX1" fmla="*/ 614283 w 5341590"/>
                  <a:gd name="connsiteY1" fmla="*/ 0 h 974434"/>
                  <a:gd name="connsiteX2" fmla="*/ 1175150 w 5341590"/>
                  <a:gd name="connsiteY2" fmla="*/ 0 h 974434"/>
                  <a:gd name="connsiteX3" fmla="*/ 1682601 w 5341590"/>
                  <a:gd name="connsiteY3" fmla="*/ 0 h 974434"/>
                  <a:gd name="connsiteX4" fmla="*/ 2403716 w 5341590"/>
                  <a:gd name="connsiteY4" fmla="*/ 0 h 974434"/>
                  <a:gd name="connsiteX5" fmla="*/ 3124830 w 5341590"/>
                  <a:gd name="connsiteY5" fmla="*/ 0 h 974434"/>
                  <a:gd name="connsiteX6" fmla="*/ 3632281 w 5341590"/>
                  <a:gd name="connsiteY6" fmla="*/ 0 h 974434"/>
                  <a:gd name="connsiteX7" fmla="*/ 4406812 w 5341590"/>
                  <a:gd name="connsiteY7" fmla="*/ 0 h 974434"/>
                  <a:gd name="connsiteX8" fmla="*/ 5341590 w 5341590"/>
                  <a:gd name="connsiteY8" fmla="*/ 0 h 974434"/>
                  <a:gd name="connsiteX9" fmla="*/ 5341590 w 5341590"/>
                  <a:gd name="connsiteY9" fmla="*/ 506706 h 974434"/>
                  <a:gd name="connsiteX10" fmla="*/ 5341590 w 5341590"/>
                  <a:gd name="connsiteY10" fmla="*/ 974434 h 974434"/>
                  <a:gd name="connsiteX11" fmla="*/ 4673891 w 5341590"/>
                  <a:gd name="connsiteY11" fmla="*/ 974434 h 974434"/>
                  <a:gd name="connsiteX12" fmla="*/ 4166440 w 5341590"/>
                  <a:gd name="connsiteY12" fmla="*/ 974434 h 974434"/>
                  <a:gd name="connsiteX13" fmla="*/ 3498741 w 5341590"/>
                  <a:gd name="connsiteY13" fmla="*/ 974434 h 974434"/>
                  <a:gd name="connsiteX14" fmla="*/ 2991290 w 5341590"/>
                  <a:gd name="connsiteY14" fmla="*/ 974434 h 974434"/>
                  <a:gd name="connsiteX15" fmla="*/ 2270176 w 5341590"/>
                  <a:gd name="connsiteY15" fmla="*/ 974434 h 974434"/>
                  <a:gd name="connsiteX16" fmla="*/ 1655893 w 5341590"/>
                  <a:gd name="connsiteY16" fmla="*/ 974434 h 974434"/>
                  <a:gd name="connsiteX17" fmla="*/ 934778 w 5341590"/>
                  <a:gd name="connsiteY17" fmla="*/ 974434 h 974434"/>
                  <a:gd name="connsiteX18" fmla="*/ 0 w 5341590"/>
                  <a:gd name="connsiteY18" fmla="*/ 974434 h 974434"/>
                  <a:gd name="connsiteX19" fmla="*/ 0 w 5341590"/>
                  <a:gd name="connsiteY19" fmla="*/ 496961 h 974434"/>
                  <a:gd name="connsiteX20" fmla="*/ 0 w 5341590"/>
                  <a:gd name="connsiteY20" fmla="*/ 0 h 97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41590" h="974434" fill="none" extrusionOk="0">
                    <a:moveTo>
                      <a:pt x="0" y="0"/>
                    </a:moveTo>
                    <a:cubicBezTo>
                      <a:pt x="138372" y="-12510"/>
                      <a:pt x="476207" y="13432"/>
                      <a:pt x="614283" y="0"/>
                    </a:cubicBezTo>
                    <a:cubicBezTo>
                      <a:pt x="752359" y="-13432"/>
                      <a:pt x="910973" y="3431"/>
                      <a:pt x="1175150" y="0"/>
                    </a:cubicBezTo>
                    <a:cubicBezTo>
                      <a:pt x="1439327" y="-3431"/>
                      <a:pt x="1474907" y="-10798"/>
                      <a:pt x="1682601" y="0"/>
                    </a:cubicBezTo>
                    <a:cubicBezTo>
                      <a:pt x="1890295" y="10798"/>
                      <a:pt x="2232944" y="-21015"/>
                      <a:pt x="2403716" y="0"/>
                    </a:cubicBezTo>
                    <a:cubicBezTo>
                      <a:pt x="2574489" y="21015"/>
                      <a:pt x="2979949" y="19929"/>
                      <a:pt x="3124830" y="0"/>
                    </a:cubicBezTo>
                    <a:cubicBezTo>
                      <a:pt x="3269711" y="-19929"/>
                      <a:pt x="3405852" y="19479"/>
                      <a:pt x="3632281" y="0"/>
                    </a:cubicBezTo>
                    <a:cubicBezTo>
                      <a:pt x="3858710" y="-19479"/>
                      <a:pt x="4082577" y="34651"/>
                      <a:pt x="4406812" y="0"/>
                    </a:cubicBezTo>
                    <a:cubicBezTo>
                      <a:pt x="4731047" y="-34651"/>
                      <a:pt x="4913104" y="16086"/>
                      <a:pt x="5341590" y="0"/>
                    </a:cubicBezTo>
                    <a:cubicBezTo>
                      <a:pt x="5356638" y="105583"/>
                      <a:pt x="5342014" y="359562"/>
                      <a:pt x="5341590" y="506706"/>
                    </a:cubicBezTo>
                    <a:cubicBezTo>
                      <a:pt x="5341166" y="653850"/>
                      <a:pt x="5322499" y="864314"/>
                      <a:pt x="5341590" y="974434"/>
                    </a:cubicBezTo>
                    <a:cubicBezTo>
                      <a:pt x="5041813" y="960150"/>
                      <a:pt x="4947122" y="960347"/>
                      <a:pt x="4673891" y="974434"/>
                    </a:cubicBezTo>
                    <a:cubicBezTo>
                      <a:pt x="4400660" y="988521"/>
                      <a:pt x="4332089" y="956775"/>
                      <a:pt x="4166440" y="974434"/>
                    </a:cubicBezTo>
                    <a:cubicBezTo>
                      <a:pt x="4000791" y="992093"/>
                      <a:pt x="3771530" y="971412"/>
                      <a:pt x="3498741" y="974434"/>
                    </a:cubicBezTo>
                    <a:cubicBezTo>
                      <a:pt x="3225952" y="977456"/>
                      <a:pt x="3230914" y="978599"/>
                      <a:pt x="2991290" y="974434"/>
                    </a:cubicBezTo>
                    <a:cubicBezTo>
                      <a:pt x="2751666" y="970269"/>
                      <a:pt x="2453580" y="951020"/>
                      <a:pt x="2270176" y="974434"/>
                    </a:cubicBezTo>
                    <a:cubicBezTo>
                      <a:pt x="2086772" y="997848"/>
                      <a:pt x="1916034" y="955948"/>
                      <a:pt x="1655893" y="974434"/>
                    </a:cubicBezTo>
                    <a:cubicBezTo>
                      <a:pt x="1395752" y="992920"/>
                      <a:pt x="1169372" y="993655"/>
                      <a:pt x="934778" y="974434"/>
                    </a:cubicBezTo>
                    <a:cubicBezTo>
                      <a:pt x="700185" y="955213"/>
                      <a:pt x="442667" y="949337"/>
                      <a:pt x="0" y="974434"/>
                    </a:cubicBezTo>
                    <a:cubicBezTo>
                      <a:pt x="477" y="766749"/>
                      <a:pt x="18117" y="710236"/>
                      <a:pt x="0" y="496961"/>
                    </a:cubicBezTo>
                    <a:cubicBezTo>
                      <a:pt x="-18117" y="283686"/>
                      <a:pt x="-3578" y="154190"/>
                      <a:pt x="0" y="0"/>
                    </a:cubicBezTo>
                    <a:close/>
                  </a:path>
                  <a:path w="5341590" h="974434" stroke="0" extrusionOk="0">
                    <a:moveTo>
                      <a:pt x="0" y="0"/>
                    </a:moveTo>
                    <a:cubicBezTo>
                      <a:pt x="370857" y="-5998"/>
                      <a:pt x="403780" y="9246"/>
                      <a:pt x="774531" y="0"/>
                    </a:cubicBezTo>
                    <a:cubicBezTo>
                      <a:pt x="1145282" y="-9246"/>
                      <a:pt x="1269358" y="-24934"/>
                      <a:pt x="1442229" y="0"/>
                    </a:cubicBezTo>
                    <a:cubicBezTo>
                      <a:pt x="1615100" y="24934"/>
                      <a:pt x="1870355" y="1255"/>
                      <a:pt x="2163344" y="0"/>
                    </a:cubicBezTo>
                    <a:cubicBezTo>
                      <a:pt x="2456333" y="-1255"/>
                      <a:pt x="2538147" y="17457"/>
                      <a:pt x="2724211" y="0"/>
                    </a:cubicBezTo>
                    <a:cubicBezTo>
                      <a:pt x="2910275" y="-17457"/>
                      <a:pt x="3176531" y="21488"/>
                      <a:pt x="3391910" y="0"/>
                    </a:cubicBezTo>
                    <a:cubicBezTo>
                      <a:pt x="3607289" y="-21488"/>
                      <a:pt x="3912048" y="14931"/>
                      <a:pt x="4113024" y="0"/>
                    </a:cubicBezTo>
                    <a:cubicBezTo>
                      <a:pt x="4314000" y="-14931"/>
                      <a:pt x="4589152" y="-27921"/>
                      <a:pt x="4727307" y="0"/>
                    </a:cubicBezTo>
                    <a:cubicBezTo>
                      <a:pt x="4865462" y="27921"/>
                      <a:pt x="5134784" y="24895"/>
                      <a:pt x="5341590" y="0"/>
                    </a:cubicBezTo>
                    <a:cubicBezTo>
                      <a:pt x="5348236" y="174919"/>
                      <a:pt x="5321618" y="305082"/>
                      <a:pt x="5341590" y="487217"/>
                    </a:cubicBezTo>
                    <a:cubicBezTo>
                      <a:pt x="5361562" y="669352"/>
                      <a:pt x="5353315" y="758230"/>
                      <a:pt x="5341590" y="974434"/>
                    </a:cubicBezTo>
                    <a:cubicBezTo>
                      <a:pt x="4975284" y="944569"/>
                      <a:pt x="4932364" y="946672"/>
                      <a:pt x="4567059" y="974434"/>
                    </a:cubicBezTo>
                    <a:cubicBezTo>
                      <a:pt x="4201754" y="1002196"/>
                      <a:pt x="4235206" y="977021"/>
                      <a:pt x="4006193" y="974434"/>
                    </a:cubicBezTo>
                    <a:cubicBezTo>
                      <a:pt x="3777180" y="971847"/>
                      <a:pt x="3602905" y="946882"/>
                      <a:pt x="3391910" y="974434"/>
                    </a:cubicBezTo>
                    <a:cubicBezTo>
                      <a:pt x="3180915" y="1001986"/>
                      <a:pt x="2917444" y="994580"/>
                      <a:pt x="2777627" y="974434"/>
                    </a:cubicBezTo>
                    <a:cubicBezTo>
                      <a:pt x="2637810" y="954288"/>
                      <a:pt x="2318223" y="938609"/>
                      <a:pt x="2056512" y="974434"/>
                    </a:cubicBezTo>
                    <a:cubicBezTo>
                      <a:pt x="1794801" y="1010259"/>
                      <a:pt x="1485542" y="950199"/>
                      <a:pt x="1335398" y="974434"/>
                    </a:cubicBezTo>
                    <a:cubicBezTo>
                      <a:pt x="1185254" y="998669"/>
                      <a:pt x="972663" y="955756"/>
                      <a:pt x="667699" y="974434"/>
                    </a:cubicBezTo>
                    <a:cubicBezTo>
                      <a:pt x="362735" y="993112"/>
                      <a:pt x="240506" y="948672"/>
                      <a:pt x="0" y="974434"/>
                    </a:cubicBezTo>
                    <a:cubicBezTo>
                      <a:pt x="-2662" y="838296"/>
                      <a:pt x="-12369" y="643880"/>
                      <a:pt x="0" y="506706"/>
                    </a:cubicBezTo>
                    <a:cubicBezTo>
                      <a:pt x="12369" y="369532"/>
                      <a:pt x="4613" y="1079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𝐶𝑄𝐷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8F0F3F-5239-4EF0-7C40-E7D0EE0A9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19" y="6851804"/>
                <a:ext cx="5341590" cy="974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5341590"/>
                          <a:gd name="connsiteY0" fmla="*/ 0 h 974434"/>
                          <a:gd name="connsiteX1" fmla="*/ 614283 w 5341590"/>
                          <a:gd name="connsiteY1" fmla="*/ 0 h 974434"/>
                          <a:gd name="connsiteX2" fmla="*/ 1175150 w 5341590"/>
                          <a:gd name="connsiteY2" fmla="*/ 0 h 974434"/>
                          <a:gd name="connsiteX3" fmla="*/ 1682601 w 5341590"/>
                          <a:gd name="connsiteY3" fmla="*/ 0 h 974434"/>
                          <a:gd name="connsiteX4" fmla="*/ 2403716 w 5341590"/>
                          <a:gd name="connsiteY4" fmla="*/ 0 h 974434"/>
                          <a:gd name="connsiteX5" fmla="*/ 3124830 w 5341590"/>
                          <a:gd name="connsiteY5" fmla="*/ 0 h 974434"/>
                          <a:gd name="connsiteX6" fmla="*/ 3632281 w 5341590"/>
                          <a:gd name="connsiteY6" fmla="*/ 0 h 974434"/>
                          <a:gd name="connsiteX7" fmla="*/ 4406812 w 5341590"/>
                          <a:gd name="connsiteY7" fmla="*/ 0 h 974434"/>
                          <a:gd name="connsiteX8" fmla="*/ 5341590 w 5341590"/>
                          <a:gd name="connsiteY8" fmla="*/ 0 h 974434"/>
                          <a:gd name="connsiteX9" fmla="*/ 5341590 w 5341590"/>
                          <a:gd name="connsiteY9" fmla="*/ 506706 h 974434"/>
                          <a:gd name="connsiteX10" fmla="*/ 5341590 w 5341590"/>
                          <a:gd name="connsiteY10" fmla="*/ 974434 h 974434"/>
                          <a:gd name="connsiteX11" fmla="*/ 4673891 w 5341590"/>
                          <a:gd name="connsiteY11" fmla="*/ 974434 h 974434"/>
                          <a:gd name="connsiteX12" fmla="*/ 4166440 w 5341590"/>
                          <a:gd name="connsiteY12" fmla="*/ 974434 h 974434"/>
                          <a:gd name="connsiteX13" fmla="*/ 3498741 w 5341590"/>
                          <a:gd name="connsiteY13" fmla="*/ 974434 h 974434"/>
                          <a:gd name="connsiteX14" fmla="*/ 2991290 w 5341590"/>
                          <a:gd name="connsiteY14" fmla="*/ 974434 h 974434"/>
                          <a:gd name="connsiteX15" fmla="*/ 2270176 w 5341590"/>
                          <a:gd name="connsiteY15" fmla="*/ 974434 h 974434"/>
                          <a:gd name="connsiteX16" fmla="*/ 1655893 w 5341590"/>
                          <a:gd name="connsiteY16" fmla="*/ 974434 h 974434"/>
                          <a:gd name="connsiteX17" fmla="*/ 934778 w 5341590"/>
                          <a:gd name="connsiteY17" fmla="*/ 974434 h 974434"/>
                          <a:gd name="connsiteX18" fmla="*/ 0 w 5341590"/>
                          <a:gd name="connsiteY18" fmla="*/ 974434 h 974434"/>
                          <a:gd name="connsiteX19" fmla="*/ 0 w 5341590"/>
                          <a:gd name="connsiteY19" fmla="*/ 496961 h 974434"/>
                          <a:gd name="connsiteX20" fmla="*/ 0 w 5341590"/>
                          <a:gd name="connsiteY20" fmla="*/ 0 h 974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41590" h="974434" fill="none" extrusionOk="0">
                            <a:moveTo>
                              <a:pt x="0" y="0"/>
                            </a:moveTo>
                            <a:cubicBezTo>
                              <a:pt x="138372" y="-12510"/>
                              <a:pt x="476207" y="13432"/>
                              <a:pt x="614283" y="0"/>
                            </a:cubicBezTo>
                            <a:cubicBezTo>
                              <a:pt x="752359" y="-13432"/>
                              <a:pt x="910973" y="3431"/>
                              <a:pt x="1175150" y="0"/>
                            </a:cubicBezTo>
                            <a:cubicBezTo>
                              <a:pt x="1439327" y="-3431"/>
                              <a:pt x="1474907" y="-10798"/>
                              <a:pt x="1682601" y="0"/>
                            </a:cubicBezTo>
                            <a:cubicBezTo>
                              <a:pt x="1890295" y="10798"/>
                              <a:pt x="2232944" y="-21015"/>
                              <a:pt x="2403716" y="0"/>
                            </a:cubicBezTo>
                            <a:cubicBezTo>
                              <a:pt x="2574489" y="21015"/>
                              <a:pt x="2979949" y="19929"/>
                              <a:pt x="3124830" y="0"/>
                            </a:cubicBezTo>
                            <a:cubicBezTo>
                              <a:pt x="3269711" y="-19929"/>
                              <a:pt x="3405852" y="19479"/>
                              <a:pt x="3632281" y="0"/>
                            </a:cubicBezTo>
                            <a:cubicBezTo>
                              <a:pt x="3858710" y="-19479"/>
                              <a:pt x="4082577" y="34651"/>
                              <a:pt x="4406812" y="0"/>
                            </a:cubicBezTo>
                            <a:cubicBezTo>
                              <a:pt x="4731047" y="-34651"/>
                              <a:pt x="4913104" y="16086"/>
                              <a:pt x="5341590" y="0"/>
                            </a:cubicBezTo>
                            <a:cubicBezTo>
                              <a:pt x="5356638" y="105583"/>
                              <a:pt x="5342014" y="359562"/>
                              <a:pt x="5341590" y="506706"/>
                            </a:cubicBezTo>
                            <a:cubicBezTo>
                              <a:pt x="5341166" y="653850"/>
                              <a:pt x="5322499" y="864314"/>
                              <a:pt x="5341590" y="974434"/>
                            </a:cubicBezTo>
                            <a:cubicBezTo>
                              <a:pt x="5041813" y="960150"/>
                              <a:pt x="4947122" y="960347"/>
                              <a:pt x="4673891" y="974434"/>
                            </a:cubicBezTo>
                            <a:cubicBezTo>
                              <a:pt x="4400660" y="988521"/>
                              <a:pt x="4332089" y="956775"/>
                              <a:pt x="4166440" y="974434"/>
                            </a:cubicBezTo>
                            <a:cubicBezTo>
                              <a:pt x="4000791" y="992093"/>
                              <a:pt x="3771530" y="971412"/>
                              <a:pt x="3498741" y="974434"/>
                            </a:cubicBezTo>
                            <a:cubicBezTo>
                              <a:pt x="3225952" y="977456"/>
                              <a:pt x="3230914" y="978599"/>
                              <a:pt x="2991290" y="974434"/>
                            </a:cubicBezTo>
                            <a:cubicBezTo>
                              <a:pt x="2751666" y="970269"/>
                              <a:pt x="2453580" y="951020"/>
                              <a:pt x="2270176" y="974434"/>
                            </a:cubicBezTo>
                            <a:cubicBezTo>
                              <a:pt x="2086772" y="997848"/>
                              <a:pt x="1916034" y="955948"/>
                              <a:pt x="1655893" y="974434"/>
                            </a:cubicBezTo>
                            <a:cubicBezTo>
                              <a:pt x="1395752" y="992920"/>
                              <a:pt x="1169372" y="993655"/>
                              <a:pt x="934778" y="974434"/>
                            </a:cubicBezTo>
                            <a:cubicBezTo>
                              <a:pt x="700185" y="955213"/>
                              <a:pt x="442667" y="949337"/>
                              <a:pt x="0" y="974434"/>
                            </a:cubicBezTo>
                            <a:cubicBezTo>
                              <a:pt x="477" y="766749"/>
                              <a:pt x="18117" y="710236"/>
                              <a:pt x="0" y="496961"/>
                            </a:cubicBezTo>
                            <a:cubicBezTo>
                              <a:pt x="-18117" y="283686"/>
                              <a:pt x="-3578" y="154190"/>
                              <a:pt x="0" y="0"/>
                            </a:cubicBezTo>
                            <a:close/>
                          </a:path>
                          <a:path w="5341590" h="974434" stroke="0" extrusionOk="0">
                            <a:moveTo>
                              <a:pt x="0" y="0"/>
                            </a:moveTo>
                            <a:cubicBezTo>
                              <a:pt x="370857" y="-5998"/>
                              <a:pt x="403780" y="9246"/>
                              <a:pt x="774531" y="0"/>
                            </a:cubicBezTo>
                            <a:cubicBezTo>
                              <a:pt x="1145282" y="-9246"/>
                              <a:pt x="1269358" y="-24934"/>
                              <a:pt x="1442229" y="0"/>
                            </a:cubicBezTo>
                            <a:cubicBezTo>
                              <a:pt x="1615100" y="24934"/>
                              <a:pt x="1870355" y="1255"/>
                              <a:pt x="2163344" y="0"/>
                            </a:cubicBezTo>
                            <a:cubicBezTo>
                              <a:pt x="2456333" y="-1255"/>
                              <a:pt x="2538147" y="17457"/>
                              <a:pt x="2724211" y="0"/>
                            </a:cubicBezTo>
                            <a:cubicBezTo>
                              <a:pt x="2910275" y="-17457"/>
                              <a:pt x="3176531" y="21488"/>
                              <a:pt x="3391910" y="0"/>
                            </a:cubicBezTo>
                            <a:cubicBezTo>
                              <a:pt x="3607289" y="-21488"/>
                              <a:pt x="3912048" y="14931"/>
                              <a:pt x="4113024" y="0"/>
                            </a:cubicBezTo>
                            <a:cubicBezTo>
                              <a:pt x="4314000" y="-14931"/>
                              <a:pt x="4589152" y="-27921"/>
                              <a:pt x="4727307" y="0"/>
                            </a:cubicBezTo>
                            <a:cubicBezTo>
                              <a:pt x="4865462" y="27921"/>
                              <a:pt x="5134784" y="24895"/>
                              <a:pt x="5341590" y="0"/>
                            </a:cubicBezTo>
                            <a:cubicBezTo>
                              <a:pt x="5348236" y="174919"/>
                              <a:pt x="5321618" y="305082"/>
                              <a:pt x="5341590" y="487217"/>
                            </a:cubicBezTo>
                            <a:cubicBezTo>
                              <a:pt x="5361562" y="669352"/>
                              <a:pt x="5353315" y="758230"/>
                              <a:pt x="5341590" y="974434"/>
                            </a:cubicBezTo>
                            <a:cubicBezTo>
                              <a:pt x="4975284" y="944569"/>
                              <a:pt x="4932364" y="946672"/>
                              <a:pt x="4567059" y="974434"/>
                            </a:cubicBezTo>
                            <a:cubicBezTo>
                              <a:pt x="4201754" y="1002196"/>
                              <a:pt x="4235206" y="977021"/>
                              <a:pt x="4006193" y="974434"/>
                            </a:cubicBezTo>
                            <a:cubicBezTo>
                              <a:pt x="3777180" y="971847"/>
                              <a:pt x="3602905" y="946882"/>
                              <a:pt x="3391910" y="974434"/>
                            </a:cubicBezTo>
                            <a:cubicBezTo>
                              <a:pt x="3180915" y="1001986"/>
                              <a:pt x="2917444" y="994580"/>
                              <a:pt x="2777627" y="974434"/>
                            </a:cubicBezTo>
                            <a:cubicBezTo>
                              <a:pt x="2637810" y="954288"/>
                              <a:pt x="2318223" y="938609"/>
                              <a:pt x="2056512" y="974434"/>
                            </a:cubicBezTo>
                            <a:cubicBezTo>
                              <a:pt x="1794801" y="1010259"/>
                              <a:pt x="1485542" y="950199"/>
                              <a:pt x="1335398" y="974434"/>
                            </a:cubicBezTo>
                            <a:cubicBezTo>
                              <a:pt x="1185254" y="998669"/>
                              <a:pt x="972663" y="955756"/>
                              <a:pt x="667699" y="974434"/>
                            </a:cubicBezTo>
                            <a:cubicBezTo>
                              <a:pt x="362735" y="993112"/>
                              <a:pt x="240506" y="948672"/>
                              <a:pt x="0" y="974434"/>
                            </a:cubicBezTo>
                            <a:cubicBezTo>
                              <a:pt x="-2662" y="838296"/>
                              <a:pt x="-12369" y="643880"/>
                              <a:pt x="0" y="506706"/>
                            </a:cubicBezTo>
                            <a:cubicBezTo>
                              <a:pt x="12369" y="369532"/>
                              <a:pt x="4613" y="107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EA899-0F1B-F1BF-1CCB-5ECEE18C78A9}"/>
                  </a:ext>
                </a:extLst>
              </p:cNvPr>
              <p:cNvSpPr txBox="1"/>
              <p:nvPr/>
            </p:nvSpPr>
            <p:spPr>
              <a:xfrm>
                <a:off x="8509519" y="4567694"/>
                <a:ext cx="5341590" cy="912942"/>
              </a:xfrm>
              <a:custGeom>
                <a:avLst/>
                <a:gdLst>
                  <a:gd name="connsiteX0" fmla="*/ 0 w 5341590"/>
                  <a:gd name="connsiteY0" fmla="*/ 0 h 912942"/>
                  <a:gd name="connsiteX1" fmla="*/ 614283 w 5341590"/>
                  <a:gd name="connsiteY1" fmla="*/ 0 h 912942"/>
                  <a:gd name="connsiteX2" fmla="*/ 1175150 w 5341590"/>
                  <a:gd name="connsiteY2" fmla="*/ 0 h 912942"/>
                  <a:gd name="connsiteX3" fmla="*/ 1682601 w 5341590"/>
                  <a:gd name="connsiteY3" fmla="*/ 0 h 912942"/>
                  <a:gd name="connsiteX4" fmla="*/ 2403716 w 5341590"/>
                  <a:gd name="connsiteY4" fmla="*/ 0 h 912942"/>
                  <a:gd name="connsiteX5" fmla="*/ 3124830 w 5341590"/>
                  <a:gd name="connsiteY5" fmla="*/ 0 h 912942"/>
                  <a:gd name="connsiteX6" fmla="*/ 3632281 w 5341590"/>
                  <a:gd name="connsiteY6" fmla="*/ 0 h 912942"/>
                  <a:gd name="connsiteX7" fmla="*/ 4406812 w 5341590"/>
                  <a:gd name="connsiteY7" fmla="*/ 0 h 912942"/>
                  <a:gd name="connsiteX8" fmla="*/ 5341590 w 5341590"/>
                  <a:gd name="connsiteY8" fmla="*/ 0 h 912942"/>
                  <a:gd name="connsiteX9" fmla="*/ 5341590 w 5341590"/>
                  <a:gd name="connsiteY9" fmla="*/ 474730 h 912942"/>
                  <a:gd name="connsiteX10" fmla="*/ 5341590 w 5341590"/>
                  <a:gd name="connsiteY10" fmla="*/ 912942 h 912942"/>
                  <a:gd name="connsiteX11" fmla="*/ 4673891 w 5341590"/>
                  <a:gd name="connsiteY11" fmla="*/ 912942 h 912942"/>
                  <a:gd name="connsiteX12" fmla="*/ 4166440 w 5341590"/>
                  <a:gd name="connsiteY12" fmla="*/ 912942 h 912942"/>
                  <a:gd name="connsiteX13" fmla="*/ 3498741 w 5341590"/>
                  <a:gd name="connsiteY13" fmla="*/ 912942 h 912942"/>
                  <a:gd name="connsiteX14" fmla="*/ 2991290 w 5341590"/>
                  <a:gd name="connsiteY14" fmla="*/ 912942 h 912942"/>
                  <a:gd name="connsiteX15" fmla="*/ 2270176 w 5341590"/>
                  <a:gd name="connsiteY15" fmla="*/ 912942 h 912942"/>
                  <a:gd name="connsiteX16" fmla="*/ 1655893 w 5341590"/>
                  <a:gd name="connsiteY16" fmla="*/ 912942 h 912942"/>
                  <a:gd name="connsiteX17" fmla="*/ 934778 w 5341590"/>
                  <a:gd name="connsiteY17" fmla="*/ 912942 h 912942"/>
                  <a:gd name="connsiteX18" fmla="*/ 0 w 5341590"/>
                  <a:gd name="connsiteY18" fmla="*/ 912942 h 912942"/>
                  <a:gd name="connsiteX19" fmla="*/ 0 w 5341590"/>
                  <a:gd name="connsiteY19" fmla="*/ 465600 h 912942"/>
                  <a:gd name="connsiteX20" fmla="*/ 0 w 5341590"/>
                  <a:gd name="connsiteY20" fmla="*/ 0 h 91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41590" h="912942" fill="none" extrusionOk="0">
                    <a:moveTo>
                      <a:pt x="0" y="0"/>
                    </a:moveTo>
                    <a:cubicBezTo>
                      <a:pt x="138372" y="-12510"/>
                      <a:pt x="476207" y="13432"/>
                      <a:pt x="614283" y="0"/>
                    </a:cubicBezTo>
                    <a:cubicBezTo>
                      <a:pt x="752359" y="-13432"/>
                      <a:pt x="910973" y="3431"/>
                      <a:pt x="1175150" y="0"/>
                    </a:cubicBezTo>
                    <a:cubicBezTo>
                      <a:pt x="1439327" y="-3431"/>
                      <a:pt x="1474907" y="-10798"/>
                      <a:pt x="1682601" y="0"/>
                    </a:cubicBezTo>
                    <a:cubicBezTo>
                      <a:pt x="1890295" y="10798"/>
                      <a:pt x="2232944" y="-21015"/>
                      <a:pt x="2403716" y="0"/>
                    </a:cubicBezTo>
                    <a:cubicBezTo>
                      <a:pt x="2574489" y="21015"/>
                      <a:pt x="2979949" y="19929"/>
                      <a:pt x="3124830" y="0"/>
                    </a:cubicBezTo>
                    <a:cubicBezTo>
                      <a:pt x="3269711" y="-19929"/>
                      <a:pt x="3405852" y="19479"/>
                      <a:pt x="3632281" y="0"/>
                    </a:cubicBezTo>
                    <a:cubicBezTo>
                      <a:pt x="3858710" y="-19479"/>
                      <a:pt x="4082577" y="34651"/>
                      <a:pt x="4406812" y="0"/>
                    </a:cubicBezTo>
                    <a:cubicBezTo>
                      <a:pt x="4731047" y="-34651"/>
                      <a:pt x="4913104" y="16086"/>
                      <a:pt x="5341590" y="0"/>
                    </a:cubicBezTo>
                    <a:cubicBezTo>
                      <a:pt x="5333434" y="220091"/>
                      <a:pt x="5350762" y="329947"/>
                      <a:pt x="5341590" y="474730"/>
                    </a:cubicBezTo>
                    <a:cubicBezTo>
                      <a:pt x="5332419" y="619513"/>
                      <a:pt x="5360498" y="716287"/>
                      <a:pt x="5341590" y="912942"/>
                    </a:cubicBezTo>
                    <a:cubicBezTo>
                      <a:pt x="5041813" y="898658"/>
                      <a:pt x="4947122" y="898855"/>
                      <a:pt x="4673891" y="912942"/>
                    </a:cubicBezTo>
                    <a:cubicBezTo>
                      <a:pt x="4400660" y="927029"/>
                      <a:pt x="4332089" y="895283"/>
                      <a:pt x="4166440" y="912942"/>
                    </a:cubicBezTo>
                    <a:cubicBezTo>
                      <a:pt x="4000791" y="930601"/>
                      <a:pt x="3771530" y="909920"/>
                      <a:pt x="3498741" y="912942"/>
                    </a:cubicBezTo>
                    <a:cubicBezTo>
                      <a:pt x="3225952" y="915964"/>
                      <a:pt x="3230914" y="917107"/>
                      <a:pt x="2991290" y="912942"/>
                    </a:cubicBezTo>
                    <a:cubicBezTo>
                      <a:pt x="2751666" y="908777"/>
                      <a:pt x="2453580" y="889528"/>
                      <a:pt x="2270176" y="912942"/>
                    </a:cubicBezTo>
                    <a:cubicBezTo>
                      <a:pt x="2086772" y="936356"/>
                      <a:pt x="1916034" y="894456"/>
                      <a:pt x="1655893" y="912942"/>
                    </a:cubicBezTo>
                    <a:cubicBezTo>
                      <a:pt x="1395752" y="931428"/>
                      <a:pt x="1169372" y="932163"/>
                      <a:pt x="934778" y="912942"/>
                    </a:cubicBezTo>
                    <a:cubicBezTo>
                      <a:pt x="700185" y="893721"/>
                      <a:pt x="442667" y="887845"/>
                      <a:pt x="0" y="912942"/>
                    </a:cubicBezTo>
                    <a:cubicBezTo>
                      <a:pt x="14651" y="703681"/>
                      <a:pt x="-20900" y="604092"/>
                      <a:pt x="0" y="465600"/>
                    </a:cubicBezTo>
                    <a:cubicBezTo>
                      <a:pt x="20900" y="327108"/>
                      <a:pt x="-23219" y="136082"/>
                      <a:pt x="0" y="0"/>
                    </a:cubicBezTo>
                    <a:close/>
                  </a:path>
                  <a:path w="5341590" h="912942" stroke="0" extrusionOk="0">
                    <a:moveTo>
                      <a:pt x="0" y="0"/>
                    </a:moveTo>
                    <a:cubicBezTo>
                      <a:pt x="370857" y="-5998"/>
                      <a:pt x="403780" y="9246"/>
                      <a:pt x="774531" y="0"/>
                    </a:cubicBezTo>
                    <a:cubicBezTo>
                      <a:pt x="1145282" y="-9246"/>
                      <a:pt x="1269358" y="-24934"/>
                      <a:pt x="1442229" y="0"/>
                    </a:cubicBezTo>
                    <a:cubicBezTo>
                      <a:pt x="1615100" y="24934"/>
                      <a:pt x="1870355" y="1255"/>
                      <a:pt x="2163344" y="0"/>
                    </a:cubicBezTo>
                    <a:cubicBezTo>
                      <a:pt x="2456333" y="-1255"/>
                      <a:pt x="2538147" y="17457"/>
                      <a:pt x="2724211" y="0"/>
                    </a:cubicBezTo>
                    <a:cubicBezTo>
                      <a:pt x="2910275" y="-17457"/>
                      <a:pt x="3176531" y="21488"/>
                      <a:pt x="3391910" y="0"/>
                    </a:cubicBezTo>
                    <a:cubicBezTo>
                      <a:pt x="3607289" y="-21488"/>
                      <a:pt x="3912048" y="14931"/>
                      <a:pt x="4113024" y="0"/>
                    </a:cubicBezTo>
                    <a:cubicBezTo>
                      <a:pt x="4314000" y="-14931"/>
                      <a:pt x="4589152" y="-27921"/>
                      <a:pt x="4727307" y="0"/>
                    </a:cubicBezTo>
                    <a:cubicBezTo>
                      <a:pt x="4865462" y="27921"/>
                      <a:pt x="5134784" y="24895"/>
                      <a:pt x="5341590" y="0"/>
                    </a:cubicBezTo>
                    <a:cubicBezTo>
                      <a:pt x="5331487" y="165727"/>
                      <a:pt x="5325392" y="324176"/>
                      <a:pt x="5341590" y="456471"/>
                    </a:cubicBezTo>
                    <a:cubicBezTo>
                      <a:pt x="5357788" y="588766"/>
                      <a:pt x="5339559" y="808321"/>
                      <a:pt x="5341590" y="912942"/>
                    </a:cubicBezTo>
                    <a:cubicBezTo>
                      <a:pt x="4975284" y="883077"/>
                      <a:pt x="4932364" y="885180"/>
                      <a:pt x="4567059" y="912942"/>
                    </a:cubicBezTo>
                    <a:cubicBezTo>
                      <a:pt x="4201754" y="940704"/>
                      <a:pt x="4235206" y="915529"/>
                      <a:pt x="4006193" y="912942"/>
                    </a:cubicBezTo>
                    <a:cubicBezTo>
                      <a:pt x="3777180" y="910355"/>
                      <a:pt x="3602905" y="885390"/>
                      <a:pt x="3391910" y="912942"/>
                    </a:cubicBezTo>
                    <a:cubicBezTo>
                      <a:pt x="3180915" y="940494"/>
                      <a:pt x="2917444" y="933088"/>
                      <a:pt x="2777627" y="912942"/>
                    </a:cubicBezTo>
                    <a:cubicBezTo>
                      <a:pt x="2637810" y="892796"/>
                      <a:pt x="2318223" y="877117"/>
                      <a:pt x="2056512" y="912942"/>
                    </a:cubicBezTo>
                    <a:cubicBezTo>
                      <a:pt x="1794801" y="948767"/>
                      <a:pt x="1485542" y="888707"/>
                      <a:pt x="1335398" y="912942"/>
                    </a:cubicBezTo>
                    <a:cubicBezTo>
                      <a:pt x="1185254" y="937177"/>
                      <a:pt x="972663" y="894264"/>
                      <a:pt x="667699" y="912942"/>
                    </a:cubicBezTo>
                    <a:cubicBezTo>
                      <a:pt x="362735" y="931620"/>
                      <a:pt x="240506" y="887180"/>
                      <a:pt x="0" y="912942"/>
                    </a:cubicBezTo>
                    <a:cubicBezTo>
                      <a:pt x="16528" y="741210"/>
                      <a:pt x="-12726" y="647623"/>
                      <a:pt x="0" y="474730"/>
                    </a:cubicBezTo>
                    <a:cubicBezTo>
                      <a:pt x="12726" y="301837"/>
                      <a:pt x="-19411" y="10187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EA899-0F1B-F1BF-1CCB-5ECEE18C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19" y="4567694"/>
                <a:ext cx="5341590" cy="912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5341590"/>
                          <a:gd name="connsiteY0" fmla="*/ 0 h 912942"/>
                          <a:gd name="connsiteX1" fmla="*/ 614283 w 5341590"/>
                          <a:gd name="connsiteY1" fmla="*/ 0 h 912942"/>
                          <a:gd name="connsiteX2" fmla="*/ 1175150 w 5341590"/>
                          <a:gd name="connsiteY2" fmla="*/ 0 h 912942"/>
                          <a:gd name="connsiteX3" fmla="*/ 1682601 w 5341590"/>
                          <a:gd name="connsiteY3" fmla="*/ 0 h 912942"/>
                          <a:gd name="connsiteX4" fmla="*/ 2403716 w 5341590"/>
                          <a:gd name="connsiteY4" fmla="*/ 0 h 912942"/>
                          <a:gd name="connsiteX5" fmla="*/ 3124830 w 5341590"/>
                          <a:gd name="connsiteY5" fmla="*/ 0 h 912942"/>
                          <a:gd name="connsiteX6" fmla="*/ 3632281 w 5341590"/>
                          <a:gd name="connsiteY6" fmla="*/ 0 h 912942"/>
                          <a:gd name="connsiteX7" fmla="*/ 4406812 w 5341590"/>
                          <a:gd name="connsiteY7" fmla="*/ 0 h 912942"/>
                          <a:gd name="connsiteX8" fmla="*/ 5341590 w 5341590"/>
                          <a:gd name="connsiteY8" fmla="*/ 0 h 912942"/>
                          <a:gd name="connsiteX9" fmla="*/ 5341590 w 5341590"/>
                          <a:gd name="connsiteY9" fmla="*/ 474730 h 912942"/>
                          <a:gd name="connsiteX10" fmla="*/ 5341590 w 5341590"/>
                          <a:gd name="connsiteY10" fmla="*/ 912942 h 912942"/>
                          <a:gd name="connsiteX11" fmla="*/ 4673891 w 5341590"/>
                          <a:gd name="connsiteY11" fmla="*/ 912942 h 912942"/>
                          <a:gd name="connsiteX12" fmla="*/ 4166440 w 5341590"/>
                          <a:gd name="connsiteY12" fmla="*/ 912942 h 912942"/>
                          <a:gd name="connsiteX13" fmla="*/ 3498741 w 5341590"/>
                          <a:gd name="connsiteY13" fmla="*/ 912942 h 912942"/>
                          <a:gd name="connsiteX14" fmla="*/ 2991290 w 5341590"/>
                          <a:gd name="connsiteY14" fmla="*/ 912942 h 912942"/>
                          <a:gd name="connsiteX15" fmla="*/ 2270176 w 5341590"/>
                          <a:gd name="connsiteY15" fmla="*/ 912942 h 912942"/>
                          <a:gd name="connsiteX16" fmla="*/ 1655893 w 5341590"/>
                          <a:gd name="connsiteY16" fmla="*/ 912942 h 912942"/>
                          <a:gd name="connsiteX17" fmla="*/ 934778 w 5341590"/>
                          <a:gd name="connsiteY17" fmla="*/ 912942 h 912942"/>
                          <a:gd name="connsiteX18" fmla="*/ 0 w 5341590"/>
                          <a:gd name="connsiteY18" fmla="*/ 912942 h 912942"/>
                          <a:gd name="connsiteX19" fmla="*/ 0 w 5341590"/>
                          <a:gd name="connsiteY19" fmla="*/ 465600 h 912942"/>
                          <a:gd name="connsiteX20" fmla="*/ 0 w 5341590"/>
                          <a:gd name="connsiteY20" fmla="*/ 0 h 9129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41590" h="912942" fill="none" extrusionOk="0">
                            <a:moveTo>
                              <a:pt x="0" y="0"/>
                            </a:moveTo>
                            <a:cubicBezTo>
                              <a:pt x="138372" y="-12510"/>
                              <a:pt x="476207" y="13432"/>
                              <a:pt x="614283" y="0"/>
                            </a:cubicBezTo>
                            <a:cubicBezTo>
                              <a:pt x="752359" y="-13432"/>
                              <a:pt x="910973" y="3431"/>
                              <a:pt x="1175150" y="0"/>
                            </a:cubicBezTo>
                            <a:cubicBezTo>
                              <a:pt x="1439327" y="-3431"/>
                              <a:pt x="1474907" y="-10798"/>
                              <a:pt x="1682601" y="0"/>
                            </a:cubicBezTo>
                            <a:cubicBezTo>
                              <a:pt x="1890295" y="10798"/>
                              <a:pt x="2232944" y="-21015"/>
                              <a:pt x="2403716" y="0"/>
                            </a:cubicBezTo>
                            <a:cubicBezTo>
                              <a:pt x="2574489" y="21015"/>
                              <a:pt x="2979949" y="19929"/>
                              <a:pt x="3124830" y="0"/>
                            </a:cubicBezTo>
                            <a:cubicBezTo>
                              <a:pt x="3269711" y="-19929"/>
                              <a:pt x="3405852" y="19479"/>
                              <a:pt x="3632281" y="0"/>
                            </a:cubicBezTo>
                            <a:cubicBezTo>
                              <a:pt x="3858710" y="-19479"/>
                              <a:pt x="4082577" y="34651"/>
                              <a:pt x="4406812" y="0"/>
                            </a:cubicBezTo>
                            <a:cubicBezTo>
                              <a:pt x="4731047" y="-34651"/>
                              <a:pt x="4913104" y="16086"/>
                              <a:pt x="5341590" y="0"/>
                            </a:cubicBezTo>
                            <a:cubicBezTo>
                              <a:pt x="5333434" y="220091"/>
                              <a:pt x="5350762" y="329947"/>
                              <a:pt x="5341590" y="474730"/>
                            </a:cubicBezTo>
                            <a:cubicBezTo>
                              <a:pt x="5332419" y="619513"/>
                              <a:pt x="5360498" y="716287"/>
                              <a:pt x="5341590" y="912942"/>
                            </a:cubicBezTo>
                            <a:cubicBezTo>
                              <a:pt x="5041813" y="898658"/>
                              <a:pt x="4947122" y="898855"/>
                              <a:pt x="4673891" y="912942"/>
                            </a:cubicBezTo>
                            <a:cubicBezTo>
                              <a:pt x="4400660" y="927029"/>
                              <a:pt x="4332089" y="895283"/>
                              <a:pt x="4166440" y="912942"/>
                            </a:cubicBezTo>
                            <a:cubicBezTo>
                              <a:pt x="4000791" y="930601"/>
                              <a:pt x="3771530" y="909920"/>
                              <a:pt x="3498741" y="912942"/>
                            </a:cubicBezTo>
                            <a:cubicBezTo>
                              <a:pt x="3225952" y="915964"/>
                              <a:pt x="3230914" y="917107"/>
                              <a:pt x="2991290" y="912942"/>
                            </a:cubicBezTo>
                            <a:cubicBezTo>
                              <a:pt x="2751666" y="908777"/>
                              <a:pt x="2453580" y="889528"/>
                              <a:pt x="2270176" y="912942"/>
                            </a:cubicBezTo>
                            <a:cubicBezTo>
                              <a:pt x="2086772" y="936356"/>
                              <a:pt x="1916034" y="894456"/>
                              <a:pt x="1655893" y="912942"/>
                            </a:cubicBezTo>
                            <a:cubicBezTo>
                              <a:pt x="1395752" y="931428"/>
                              <a:pt x="1169372" y="932163"/>
                              <a:pt x="934778" y="912942"/>
                            </a:cubicBezTo>
                            <a:cubicBezTo>
                              <a:pt x="700185" y="893721"/>
                              <a:pt x="442667" y="887845"/>
                              <a:pt x="0" y="912942"/>
                            </a:cubicBezTo>
                            <a:cubicBezTo>
                              <a:pt x="14651" y="703681"/>
                              <a:pt x="-20900" y="604092"/>
                              <a:pt x="0" y="465600"/>
                            </a:cubicBezTo>
                            <a:cubicBezTo>
                              <a:pt x="20900" y="327108"/>
                              <a:pt x="-23219" y="136082"/>
                              <a:pt x="0" y="0"/>
                            </a:cubicBezTo>
                            <a:close/>
                          </a:path>
                          <a:path w="5341590" h="912942" stroke="0" extrusionOk="0">
                            <a:moveTo>
                              <a:pt x="0" y="0"/>
                            </a:moveTo>
                            <a:cubicBezTo>
                              <a:pt x="370857" y="-5998"/>
                              <a:pt x="403780" y="9246"/>
                              <a:pt x="774531" y="0"/>
                            </a:cubicBezTo>
                            <a:cubicBezTo>
                              <a:pt x="1145282" y="-9246"/>
                              <a:pt x="1269358" y="-24934"/>
                              <a:pt x="1442229" y="0"/>
                            </a:cubicBezTo>
                            <a:cubicBezTo>
                              <a:pt x="1615100" y="24934"/>
                              <a:pt x="1870355" y="1255"/>
                              <a:pt x="2163344" y="0"/>
                            </a:cubicBezTo>
                            <a:cubicBezTo>
                              <a:pt x="2456333" y="-1255"/>
                              <a:pt x="2538147" y="17457"/>
                              <a:pt x="2724211" y="0"/>
                            </a:cubicBezTo>
                            <a:cubicBezTo>
                              <a:pt x="2910275" y="-17457"/>
                              <a:pt x="3176531" y="21488"/>
                              <a:pt x="3391910" y="0"/>
                            </a:cubicBezTo>
                            <a:cubicBezTo>
                              <a:pt x="3607289" y="-21488"/>
                              <a:pt x="3912048" y="14931"/>
                              <a:pt x="4113024" y="0"/>
                            </a:cubicBezTo>
                            <a:cubicBezTo>
                              <a:pt x="4314000" y="-14931"/>
                              <a:pt x="4589152" y="-27921"/>
                              <a:pt x="4727307" y="0"/>
                            </a:cubicBezTo>
                            <a:cubicBezTo>
                              <a:pt x="4865462" y="27921"/>
                              <a:pt x="5134784" y="24895"/>
                              <a:pt x="5341590" y="0"/>
                            </a:cubicBezTo>
                            <a:cubicBezTo>
                              <a:pt x="5331487" y="165727"/>
                              <a:pt x="5325392" y="324176"/>
                              <a:pt x="5341590" y="456471"/>
                            </a:cubicBezTo>
                            <a:cubicBezTo>
                              <a:pt x="5357788" y="588766"/>
                              <a:pt x="5339559" y="808321"/>
                              <a:pt x="5341590" y="912942"/>
                            </a:cubicBezTo>
                            <a:cubicBezTo>
                              <a:pt x="4975284" y="883077"/>
                              <a:pt x="4932364" y="885180"/>
                              <a:pt x="4567059" y="912942"/>
                            </a:cubicBezTo>
                            <a:cubicBezTo>
                              <a:pt x="4201754" y="940704"/>
                              <a:pt x="4235206" y="915529"/>
                              <a:pt x="4006193" y="912942"/>
                            </a:cubicBezTo>
                            <a:cubicBezTo>
                              <a:pt x="3777180" y="910355"/>
                              <a:pt x="3602905" y="885390"/>
                              <a:pt x="3391910" y="912942"/>
                            </a:cubicBezTo>
                            <a:cubicBezTo>
                              <a:pt x="3180915" y="940494"/>
                              <a:pt x="2917444" y="933088"/>
                              <a:pt x="2777627" y="912942"/>
                            </a:cubicBezTo>
                            <a:cubicBezTo>
                              <a:pt x="2637810" y="892796"/>
                              <a:pt x="2318223" y="877117"/>
                              <a:pt x="2056512" y="912942"/>
                            </a:cubicBezTo>
                            <a:cubicBezTo>
                              <a:pt x="1794801" y="948767"/>
                              <a:pt x="1485542" y="888707"/>
                              <a:pt x="1335398" y="912942"/>
                            </a:cubicBezTo>
                            <a:cubicBezTo>
                              <a:pt x="1185254" y="937177"/>
                              <a:pt x="972663" y="894264"/>
                              <a:pt x="667699" y="912942"/>
                            </a:cubicBezTo>
                            <a:cubicBezTo>
                              <a:pt x="362735" y="931620"/>
                              <a:pt x="240506" y="887180"/>
                              <a:pt x="0" y="912942"/>
                            </a:cubicBezTo>
                            <a:cubicBezTo>
                              <a:pt x="16528" y="741210"/>
                              <a:pt x="-12726" y="647623"/>
                              <a:pt x="0" y="474730"/>
                            </a:cubicBezTo>
                            <a:cubicBezTo>
                              <a:pt x="12726" y="301837"/>
                              <a:pt x="-19411" y="10187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14155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251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  <a:p>
            <a:r>
              <a:rPr lang="en-US" sz="3200" dirty="0"/>
              <a:t>Expressed as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/>
              <p:nvPr/>
            </p:nvSpPr>
            <p:spPr>
              <a:xfrm>
                <a:off x="3247054" y="5791196"/>
                <a:ext cx="7680179" cy="1133067"/>
              </a:xfrm>
              <a:custGeom>
                <a:avLst/>
                <a:gdLst>
                  <a:gd name="connsiteX0" fmla="*/ 0 w 7680179"/>
                  <a:gd name="connsiteY0" fmla="*/ 0 h 1133067"/>
                  <a:gd name="connsiteX1" fmla="*/ 775000 w 7680179"/>
                  <a:gd name="connsiteY1" fmla="*/ 0 h 1133067"/>
                  <a:gd name="connsiteX2" fmla="*/ 1319594 w 7680179"/>
                  <a:gd name="connsiteY2" fmla="*/ 0 h 1133067"/>
                  <a:gd name="connsiteX3" fmla="*/ 2171396 w 7680179"/>
                  <a:gd name="connsiteY3" fmla="*/ 0 h 1133067"/>
                  <a:gd name="connsiteX4" fmla="*/ 2639189 w 7680179"/>
                  <a:gd name="connsiteY4" fmla="*/ 0 h 1133067"/>
                  <a:gd name="connsiteX5" fmla="*/ 3414189 w 7680179"/>
                  <a:gd name="connsiteY5" fmla="*/ 0 h 1133067"/>
                  <a:gd name="connsiteX6" fmla="*/ 3881981 w 7680179"/>
                  <a:gd name="connsiteY6" fmla="*/ 0 h 1133067"/>
                  <a:gd name="connsiteX7" fmla="*/ 4349774 w 7680179"/>
                  <a:gd name="connsiteY7" fmla="*/ 0 h 1133067"/>
                  <a:gd name="connsiteX8" fmla="*/ 5124774 w 7680179"/>
                  <a:gd name="connsiteY8" fmla="*/ 0 h 1133067"/>
                  <a:gd name="connsiteX9" fmla="*/ 5669368 w 7680179"/>
                  <a:gd name="connsiteY9" fmla="*/ 0 h 1133067"/>
                  <a:gd name="connsiteX10" fmla="*/ 6521170 w 7680179"/>
                  <a:gd name="connsiteY10" fmla="*/ 0 h 1133067"/>
                  <a:gd name="connsiteX11" fmla="*/ 7680179 w 7680179"/>
                  <a:gd name="connsiteY11" fmla="*/ 0 h 1133067"/>
                  <a:gd name="connsiteX12" fmla="*/ 7680179 w 7680179"/>
                  <a:gd name="connsiteY12" fmla="*/ 589195 h 1133067"/>
                  <a:gd name="connsiteX13" fmla="*/ 7680179 w 7680179"/>
                  <a:gd name="connsiteY13" fmla="*/ 1133067 h 1133067"/>
                  <a:gd name="connsiteX14" fmla="*/ 6905179 w 7680179"/>
                  <a:gd name="connsiteY14" fmla="*/ 1133067 h 1133067"/>
                  <a:gd name="connsiteX15" fmla="*/ 6437386 w 7680179"/>
                  <a:gd name="connsiteY15" fmla="*/ 1133067 h 1133067"/>
                  <a:gd name="connsiteX16" fmla="*/ 5815990 w 7680179"/>
                  <a:gd name="connsiteY16" fmla="*/ 1133067 h 1133067"/>
                  <a:gd name="connsiteX17" fmla="*/ 5194594 w 7680179"/>
                  <a:gd name="connsiteY17" fmla="*/ 1133067 h 1133067"/>
                  <a:gd name="connsiteX18" fmla="*/ 4496396 w 7680179"/>
                  <a:gd name="connsiteY18" fmla="*/ 1133067 h 1133067"/>
                  <a:gd name="connsiteX19" fmla="*/ 3951801 w 7680179"/>
                  <a:gd name="connsiteY19" fmla="*/ 1133067 h 1133067"/>
                  <a:gd name="connsiteX20" fmla="*/ 3253603 w 7680179"/>
                  <a:gd name="connsiteY20" fmla="*/ 1133067 h 1133067"/>
                  <a:gd name="connsiteX21" fmla="*/ 2478603 w 7680179"/>
                  <a:gd name="connsiteY21" fmla="*/ 1133067 h 1133067"/>
                  <a:gd name="connsiteX22" fmla="*/ 1626802 w 7680179"/>
                  <a:gd name="connsiteY22" fmla="*/ 1133067 h 1133067"/>
                  <a:gd name="connsiteX23" fmla="*/ 851802 w 7680179"/>
                  <a:gd name="connsiteY23" fmla="*/ 1133067 h 1133067"/>
                  <a:gd name="connsiteX24" fmla="*/ 0 w 7680179"/>
                  <a:gd name="connsiteY24" fmla="*/ 1133067 h 1133067"/>
                  <a:gd name="connsiteX25" fmla="*/ 0 w 7680179"/>
                  <a:gd name="connsiteY25" fmla="*/ 600526 h 1133067"/>
                  <a:gd name="connsiteX26" fmla="*/ 0 w 7680179"/>
                  <a:gd name="connsiteY26" fmla="*/ 0 h 113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80179" h="1133067" fill="none" extrusionOk="0">
                    <a:moveTo>
                      <a:pt x="0" y="0"/>
                    </a:moveTo>
                    <a:cubicBezTo>
                      <a:pt x="331542" y="30825"/>
                      <a:pt x="513822" y="-32643"/>
                      <a:pt x="775000" y="0"/>
                    </a:cubicBezTo>
                    <a:cubicBezTo>
                      <a:pt x="1036178" y="32643"/>
                      <a:pt x="1087396" y="12387"/>
                      <a:pt x="1319594" y="0"/>
                    </a:cubicBezTo>
                    <a:cubicBezTo>
                      <a:pt x="1551792" y="-12387"/>
                      <a:pt x="1962430" y="-25711"/>
                      <a:pt x="2171396" y="0"/>
                    </a:cubicBezTo>
                    <a:cubicBezTo>
                      <a:pt x="2380362" y="25711"/>
                      <a:pt x="2427641" y="-3060"/>
                      <a:pt x="2639189" y="0"/>
                    </a:cubicBezTo>
                    <a:cubicBezTo>
                      <a:pt x="2850737" y="3060"/>
                      <a:pt x="3069897" y="-1029"/>
                      <a:pt x="3414189" y="0"/>
                    </a:cubicBezTo>
                    <a:cubicBezTo>
                      <a:pt x="3758481" y="1029"/>
                      <a:pt x="3765032" y="-19268"/>
                      <a:pt x="3881981" y="0"/>
                    </a:cubicBezTo>
                    <a:cubicBezTo>
                      <a:pt x="3998930" y="19268"/>
                      <a:pt x="4245879" y="-7978"/>
                      <a:pt x="4349774" y="0"/>
                    </a:cubicBezTo>
                    <a:cubicBezTo>
                      <a:pt x="4453669" y="7978"/>
                      <a:pt x="4806762" y="33519"/>
                      <a:pt x="5124774" y="0"/>
                    </a:cubicBezTo>
                    <a:cubicBezTo>
                      <a:pt x="5442786" y="-33519"/>
                      <a:pt x="5518165" y="16507"/>
                      <a:pt x="5669368" y="0"/>
                    </a:cubicBezTo>
                    <a:cubicBezTo>
                      <a:pt x="5820571" y="-16507"/>
                      <a:pt x="6223777" y="-16941"/>
                      <a:pt x="6521170" y="0"/>
                    </a:cubicBezTo>
                    <a:cubicBezTo>
                      <a:pt x="6818563" y="16941"/>
                      <a:pt x="7252202" y="28168"/>
                      <a:pt x="7680179" y="0"/>
                    </a:cubicBezTo>
                    <a:cubicBezTo>
                      <a:pt x="7703827" y="225191"/>
                      <a:pt x="7663051" y="324265"/>
                      <a:pt x="7680179" y="589195"/>
                    </a:cubicBezTo>
                    <a:cubicBezTo>
                      <a:pt x="7697307" y="854126"/>
                      <a:pt x="7665416" y="891947"/>
                      <a:pt x="7680179" y="1133067"/>
                    </a:cubicBezTo>
                    <a:cubicBezTo>
                      <a:pt x="7461478" y="1168944"/>
                      <a:pt x="7193517" y="1103484"/>
                      <a:pt x="6905179" y="1133067"/>
                    </a:cubicBezTo>
                    <a:cubicBezTo>
                      <a:pt x="6616841" y="1162650"/>
                      <a:pt x="6629800" y="1114263"/>
                      <a:pt x="6437386" y="1133067"/>
                    </a:cubicBezTo>
                    <a:cubicBezTo>
                      <a:pt x="6244972" y="1151871"/>
                      <a:pt x="5971816" y="1144920"/>
                      <a:pt x="5815990" y="1133067"/>
                    </a:cubicBezTo>
                    <a:cubicBezTo>
                      <a:pt x="5660164" y="1121214"/>
                      <a:pt x="5481927" y="1128870"/>
                      <a:pt x="5194594" y="1133067"/>
                    </a:cubicBezTo>
                    <a:cubicBezTo>
                      <a:pt x="4907261" y="1137264"/>
                      <a:pt x="4830542" y="1156610"/>
                      <a:pt x="4496396" y="1133067"/>
                    </a:cubicBezTo>
                    <a:cubicBezTo>
                      <a:pt x="4162250" y="1109524"/>
                      <a:pt x="4062595" y="1156552"/>
                      <a:pt x="3951801" y="1133067"/>
                    </a:cubicBezTo>
                    <a:cubicBezTo>
                      <a:pt x="3841008" y="1109582"/>
                      <a:pt x="3599871" y="1118296"/>
                      <a:pt x="3253603" y="1133067"/>
                    </a:cubicBezTo>
                    <a:cubicBezTo>
                      <a:pt x="2907335" y="1147838"/>
                      <a:pt x="2665256" y="1097081"/>
                      <a:pt x="2478603" y="1133067"/>
                    </a:cubicBezTo>
                    <a:cubicBezTo>
                      <a:pt x="2291950" y="1169053"/>
                      <a:pt x="1799633" y="1167538"/>
                      <a:pt x="1626802" y="1133067"/>
                    </a:cubicBezTo>
                    <a:cubicBezTo>
                      <a:pt x="1453971" y="1098596"/>
                      <a:pt x="1074761" y="1152326"/>
                      <a:pt x="851802" y="1133067"/>
                    </a:cubicBezTo>
                    <a:cubicBezTo>
                      <a:pt x="628843" y="1113808"/>
                      <a:pt x="271141" y="1146285"/>
                      <a:pt x="0" y="1133067"/>
                    </a:cubicBezTo>
                    <a:cubicBezTo>
                      <a:pt x="20450" y="901509"/>
                      <a:pt x="22759" y="788190"/>
                      <a:pt x="0" y="600526"/>
                    </a:cubicBezTo>
                    <a:cubicBezTo>
                      <a:pt x="-22759" y="412862"/>
                      <a:pt x="25550" y="257948"/>
                      <a:pt x="0" y="0"/>
                    </a:cubicBezTo>
                    <a:close/>
                  </a:path>
                  <a:path w="7680179" h="1133067" stroke="0" extrusionOk="0">
                    <a:moveTo>
                      <a:pt x="0" y="0"/>
                    </a:moveTo>
                    <a:cubicBezTo>
                      <a:pt x="243887" y="33418"/>
                      <a:pt x="529226" y="42215"/>
                      <a:pt x="851802" y="0"/>
                    </a:cubicBezTo>
                    <a:cubicBezTo>
                      <a:pt x="1174378" y="-42215"/>
                      <a:pt x="1215814" y="-10715"/>
                      <a:pt x="1550000" y="0"/>
                    </a:cubicBezTo>
                    <a:cubicBezTo>
                      <a:pt x="1884186" y="10715"/>
                      <a:pt x="2042782" y="-22484"/>
                      <a:pt x="2325000" y="0"/>
                    </a:cubicBezTo>
                    <a:cubicBezTo>
                      <a:pt x="2607218" y="22484"/>
                      <a:pt x="2729077" y="-6394"/>
                      <a:pt x="2869594" y="0"/>
                    </a:cubicBezTo>
                    <a:cubicBezTo>
                      <a:pt x="3010111" y="6394"/>
                      <a:pt x="3340203" y="-31761"/>
                      <a:pt x="3567792" y="0"/>
                    </a:cubicBezTo>
                    <a:cubicBezTo>
                      <a:pt x="3795381" y="31761"/>
                      <a:pt x="4011753" y="-12866"/>
                      <a:pt x="4342792" y="0"/>
                    </a:cubicBezTo>
                    <a:cubicBezTo>
                      <a:pt x="4673831" y="12866"/>
                      <a:pt x="4655183" y="23840"/>
                      <a:pt x="4964188" y="0"/>
                    </a:cubicBezTo>
                    <a:cubicBezTo>
                      <a:pt x="5273193" y="-23840"/>
                      <a:pt x="5361472" y="-10061"/>
                      <a:pt x="5585585" y="0"/>
                    </a:cubicBezTo>
                    <a:cubicBezTo>
                      <a:pt x="5809698" y="10061"/>
                      <a:pt x="5972110" y="-26749"/>
                      <a:pt x="6283783" y="0"/>
                    </a:cubicBezTo>
                    <a:cubicBezTo>
                      <a:pt x="6595456" y="26749"/>
                      <a:pt x="6633006" y="30190"/>
                      <a:pt x="6905179" y="0"/>
                    </a:cubicBezTo>
                    <a:cubicBezTo>
                      <a:pt x="7177352" y="-30190"/>
                      <a:pt x="7401141" y="-35941"/>
                      <a:pt x="7680179" y="0"/>
                    </a:cubicBezTo>
                    <a:cubicBezTo>
                      <a:pt x="7667856" y="122606"/>
                      <a:pt x="7657855" y="272387"/>
                      <a:pt x="7680179" y="543872"/>
                    </a:cubicBezTo>
                    <a:cubicBezTo>
                      <a:pt x="7702503" y="815357"/>
                      <a:pt x="7684869" y="935321"/>
                      <a:pt x="7680179" y="1133067"/>
                    </a:cubicBezTo>
                    <a:cubicBezTo>
                      <a:pt x="7400239" y="1145347"/>
                      <a:pt x="7122348" y="1137998"/>
                      <a:pt x="6981981" y="1133067"/>
                    </a:cubicBezTo>
                    <a:cubicBezTo>
                      <a:pt x="6841614" y="1128136"/>
                      <a:pt x="6453584" y="1166339"/>
                      <a:pt x="6206981" y="1133067"/>
                    </a:cubicBezTo>
                    <a:cubicBezTo>
                      <a:pt x="5960378" y="1099795"/>
                      <a:pt x="5714055" y="1107062"/>
                      <a:pt x="5431981" y="1133067"/>
                    </a:cubicBezTo>
                    <a:cubicBezTo>
                      <a:pt x="5149907" y="1159072"/>
                      <a:pt x="5072801" y="1167615"/>
                      <a:pt x="4733783" y="1133067"/>
                    </a:cubicBezTo>
                    <a:cubicBezTo>
                      <a:pt x="4394765" y="1098519"/>
                      <a:pt x="4283902" y="1158678"/>
                      <a:pt x="4112387" y="1133067"/>
                    </a:cubicBezTo>
                    <a:cubicBezTo>
                      <a:pt x="3940872" y="1107456"/>
                      <a:pt x="3698094" y="1118194"/>
                      <a:pt x="3567792" y="1133067"/>
                    </a:cubicBezTo>
                    <a:cubicBezTo>
                      <a:pt x="3437491" y="1147940"/>
                      <a:pt x="3207447" y="1146192"/>
                      <a:pt x="3100000" y="1133067"/>
                    </a:cubicBezTo>
                    <a:cubicBezTo>
                      <a:pt x="2992553" y="1119942"/>
                      <a:pt x="2593864" y="1122065"/>
                      <a:pt x="2325000" y="1133067"/>
                    </a:cubicBezTo>
                    <a:cubicBezTo>
                      <a:pt x="2056136" y="1144069"/>
                      <a:pt x="1820568" y="1101962"/>
                      <a:pt x="1626802" y="1133067"/>
                    </a:cubicBezTo>
                    <a:cubicBezTo>
                      <a:pt x="1433036" y="1164172"/>
                      <a:pt x="1053402" y="1174449"/>
                      <a:pt x="775000" y="1133067"/>
                    </a:cubicBezTo>
                    <a:cubicBezTo>
                      <a:pt x="496598" y="1091685"/>
                      <a:pt x="197387" y="1153899"/>
                      <a:pt x="0" y="1133067"/>
                    </a:cubicBezTo>
                    <a:cubicBezTo>
                      <a:pt x="16295" y="900510"/>
                      <a:pt x="-11702" y="822312"/>
                      <a:pt x="0" y="589195"/>
                    </a:cubicBezTo>
                    <a:cubicBezTo>
                      <a:pt x="11702" y="356078"/>
                      <a:pt x="-13235" y="28644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7680179"/>
                          <a:gd name="connsiteY0" fmla="*/ 0 h 1133067"/>
                          <a:gd name="connsiteX1" fmla="*/ 775000 w 7680179"/>
                          <a:gd name="connsiteY1" fmla="*/ 0 h 1133067"/>
                          <a:gd name="connsiteX2" fmla="*/ 1319594 w 7680179"/>
                          <a:gd name="connsiteY2" fmla="*/ 0 h 1133067"/>
                          <a:gd name="connsiteX3" fmla="*/ 2171396 w 7680179"/>
                          <a:gd name="connsiteY3" fmla="*/ 0 h 1133067"/>
                          <a:gd name="connsiteX4" fmla="*/ 2639189 w 7680179"/>
                          <a:gd name="connsiteY4" fmla="*/ 0 h 1133067"/>
                          <a:gd name="connsiteX5" fmla="*/ 3414189 w 7680179"/>
                          <a:gd name="connsiteY5" fmla="*/ 0 h 1133067"/>
                          <a:gd name="connsiteX6" fmla="*/ 3881981 w 7680179"/>
                          <a:gd name="connsiteY6" fmla="*/ 0 h 1133067"/>
                          <a:gd name="connsiteX7" fmla="*/ 4349774 w 7680179"/>
                          <a:gd name="connsiteY7" fmla="*/ 0 h 1133067"/>
                          <a:gd name="connsiteX8" fmla="*/ 5124774 w 7680179"/>
                          <a:gd name="connsiteY8" fmla="*/ 0 h 1133067"/>
                          <a:gd name="connsiteX9" fmla="*/ 5669368 w 7680179"/>
                          <a:gd name="connsiteY9" fmla="*/ 0 h 1133067"/>
                          <a:gd name="connsiteX10" fmla="*/ 6521170 w 7680179"/>
                          <a:gd name="connsiteY10" fmla="*/ 0 h 1133067"/>
                          <a:gd name="connsiteX11" fmla="*/ 7680179 w 7680179"/>
                          <a:gd name="connsiteY11" fmla="*/ 0 h 1133067"/>
                          <a:gd name="connsiteX12" fmla="*/ 7680179 w 7680179"/>
                          <a:gd name="connsiteY12" fmla="*/ 589195 h 1133067"/>
                          <a:gd name="connsiteX13" fmla="*/ 7680179 w 7680179"/>
                          <a:gd name="connsiteY13" fmla="*/ 1133067 h 1133067"/>
                          <a:gd name="connsiteX14" fmla="*/ 6905179 w 7680179"/>
                          <a:gd name="connsiteY14" fmla="*/ 1133067 h 1133067"/>
                          <a:gd name="connsiteX15" fmla="*/ 6437386 w 7680179"/>
                          <a:gd name="connsiteY15" fmla="*/ 1133067 h 1133067"/>
                          <a:gd name="connsiteX16" fmla="*/ 5815990 w 7680179"/>
                          <a:gd name="connsiteY16" fmla="*/ 1133067 h 1133067"/>
                          <a:gd name="connsiteX17" fmla="*/ 5194594 w 7680179"/>
                          <a:gd name="connsiteY17" fmla="*/ 1133067 h 1133067"/>
                          <a:gd name="connsiteX18" fmla="*/ 4496396 w 7680179"/>
                          <a:gd name="connsiteY18" fmla="*/ 1133067 h 1133067"/>
                          <a:gd name="connsiteX19" fmla="*/ 3951801 w 7680179"/>
                          <a:gd name="connsiteY19" fmla="*/ 1133067 h 1133067"/>
                          <a:gd name="connsiteX20" fmla="*/ 3253603 w 7680179"/>
                          <a:gd name="connsiteY20" fmla="*/ 1133067 h 1133067"/>
                          <a:gd name="connsiteX21" fmla="*/ 2478603 w 7680179"/>
                          <a:gd name="connsiteY21" fmla="*/ 1133067 h 1133067"/>
                          <a:gd name="connsiteX22" fmla="*/ 1626802 w 7680179"/>
                          <a:gd name="connsiteY22" fmla="*/ 1133067 h 1133067"/>
                          <a:gd name="connsiteX23" fmla="*/ 851802 w 7680179"/>
                          <a:gd name="connsiteY23" fmla="*/ 1133067 h 1133067"/>
                          <a:gd name="connsiteX24" fmla="*/ 0 w 7680179"/>
                          <a:gd name="connsiteY24" fmla="*/ 1133067 h 1133067"/>
                          <a:gd name="connsiteX25" fmla="*/ 0 w 7680179"/>
                          <a:gd name="connsiteY25" fmla="*/ 600526 h 1133067"/>
                          <a:gd name="connsiteX26" fmla="*/ 0 w 7680179"/>
                          <a:gd name="connsiteY26" fmla="*/ 0 h 11330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7680179" h="1133067" fill="none" extrusionOk="0">
                            <a:moveTo>
                              <a:pt x="0" y="0"/>
                            </a:moveTo>
                            <a:cubicBezTo>
                              <a:pt x="331542" y="30825"/>
                              <a:pt x="513822" y="-32643"/>
                              <a:pt x="775000" y="0"/>
                            </a:cubicBezTo>
                            <a:cubicBezTo>
                              <a:pt x="1036178" y="32643"/>
                              <a:pt x="1087396" y="12387"/>
                              <a:pt x="1319594" y="0"/>
                            </a:cubicBezTo>
                            <a:cubicBezTo>
                              <a:pt x="1551792" y="-12387"/>
                              <a:pt x="1962430" y="-25711"/>
                              <a:pt x="2171396" y="0"/>
                            </a:cubicBezTo>
                            <a:cubicBezTo>
                              <a:pt x="2380362" y="25711"/>
                              <a:pt x="2427641" y="-3060"/>
                              <a:pt x="2639189" y="0"/>
                            </a:cubicBezTo>
                            <a:cubicBezTo>
                              <a:pt x="2850737" y="3060"/>
                              <a:pt x="3069897" y="-1029"/>
                              <a:pt x="3414189" y="0"/>
                            </a:cubicBezTo>
                            <a:cubicBezTo>
                              <a:pt x="3758481" y="1029"/>
                              <a:pt x="3765032" y="-19268"/>
                              <a:pt x="3881981" y="0"/>
                            </a:cubicBezTo>
                            <a:cubicBezTo>
                              <a:pt x="3998930" y="19268"/>
                              <a:pt x="4245879" y="-7978"/>
                              <a:pt x="4349774" y="0"/>
                            </a:cubicBezTo>
                            <a:cubicBezTo>
                              <a:pt x="4453669" y="7978"/>
                              <a:pt x="4806762" y="33519"/>
                              <a:pt x="5124774" y="0"/>
                            </a:cubicBezTo>
                            <a:cubicBezTo>
                              <a:pt x="5442786" y="-33519"/>
                              <a:pt x="5518165" y="16507"/>
                              <a:pt x="5669368" y="0"/>
                            </a:cubicBezTo>
                            <a:cubicBezTo>
                              <a:pt x="5820571" y="-16507"/>
                              <a:pt x="6223777" y="-16941"/>
                              <a:pt x="6521170" y="0"/>
                            </a:cubicBezTo>
                            <a:cubicBezTo>
                              <a:pt x="6818563" y="16941"/>
                              <a:pt x="7252202" y="28168"/>
                              <a:pt x="7680179" y="0"/>
                            </a:cubicBezTo>
                            <a:cubicBezTo>
                              <a:pt x="7703827" y="225191"/>
                              <a:pt x="7663051" y="324265"/>
                              <a:pt x="7680179" y="589195"/>
                            </a:cubicBezTo>
                            <a:cubicBezTo>
                              <a:pt x="7697307" y="854126"/>
                              <a:pt x="7665416" y="891947"/>
                              <a:pt x="7680179" y="1133067"/>
                            </a:cubicBezTo>
                            <a:cubicBezTo>
                              <a:pt x="7461478" y="1168944"/>
                              <a:pt x="7193517" y="1103484"/>
                              <a:pt x="6905179" y="1133067"/>
                            </a:cubicBezTo>
                            <a:cubicBezTo>
                              <a:pt x="6616841" y="1162650"/>
                              <a:pt x="6629800" y="1114263"/>
                              <a:pt x="6437386" y="1133067"/>
                            </a:cubicBezTo>
                            <a:cubicBezTo>
                              <a:pt x="6244972" y="1151871"/>
                              <a:pt x="5971816" y="1144920"/>
                              <a:pt x="5815990" y="1133067"/>
                            </a:cubicBezTo>
                            <a:cubicBezTo>
                              <a:pt x="5660164" y="1121214"/>
                              <a:pt x="5481927" y="1128870"/>
                              <a:pt x="5194594" y="1133067"/>
                            </a:cubicBezTo>
                            <a:cubicBezTo>
                              <a:pt x="4907261" y="1137264"/>
                              <a:pt x="4830542" y="1156610"/>
                              <a:pt x="4496396" y="1133067"/>
                            </a:cubicBezTo>
                            <a:cubicBezTo>
                              <a:pt x="4162250" y="1109524"/>
                              <a:pt x="4062595" y="1156552"/>
                              <a:pt x="3951801" y="1133067"/>
                            </a:cubicBezTo>
                            <a:cubicBezTo>
                              <a:pt x="3841008" y="1109582"/>
                              <a:pt x="3599871" y="1118296"/>
                              <a:pt x="3253603" y="1133067"/>
                            </a:cubicBezTo>
                            <a:cubicBezTo>
                              <a:pt x="2907335" y="1147838"/>
                              <a:pt x="2665256" y="1097081"/>
                              <a:pt x="2478603" y="1133067"/>
                            </a:cubicBezTo>
                            <a:cubicBezTo>
                              <a:pt x="2291950" y="1169053"/>
                              <a:pt x="1799633" y="1167538"/>
                              <a:pt x="1626802" y="1133067"/>
                            </a:cubicBezTo>
                            <a:cubicBezTo>
                              <a:pt x="1453971" y="1098596"/>
                              <a:pt x="1074761" y="1152326"/>
                              <a:pt x="851802" y="1133067"/>
                            </a:cubicBezTo>
                            <a:cubicBezTo>
                              <a:pt x="628843" y="1113808"/>
                              <a:pt x="271141" y="1146285"/>
                              <a:pt x="0" y="1133067"/>
                            </a:cubicBezTo>
                            <a:cubicBezTo>
                              <a:pt x="20450" y="901509"/>
                              <a:pt x="22759" y="788190"/>
                              <a:pt x="0" y="600526"/>
                            </a:cubicBezTo>
                            <a:cubicBezTo>
                              <a:pt x="-22759" y="412862"/>
                              <a:pt x="25550" y="257948"/>
                              <a:pt x="0" y="0"/>
                            </a:cubicBezTo>
                            <a:close/>
                          </a:path>
                          <a:path w="7680179" h="1133067" stroke="0" extrusionOk="0">
                            <a:moveTo>
                              <a:pt x="0" y="0"/>
                            </a:moveTo>
                            <a:cubicBezTo>
                              <a:pt x="243887" y="33418"/>
                              <a:pt x="529226" y="42215"/>
                              <a:pt x="851802" y="0"/>
                            </a:cubicBezTo>
                            <a:cubicBezTo>
                              <a:pt x="1174378" y="-42215"/>
                              <a:pt x="1215814" y="-10715"/>
                              <a:pt x="1550000" y="0"/>
                            </a:cubicBezTo>
                            <a:cubicBezTo>
                              <a:pt x="1884186" y="10715"/>
                              <a:pt x="2042782" y="-22484"/>
                              <a:pt x="2325000" y="0"/>
                            </a:cubicBezTo>
                            <a:cubicBezTo>
                              <a:pt x="2607218" y="22484"/>
                              <a:pt x="2729077" y="-6394"/>
                              <a:pt x="2869594" y="0"/>
                            </a:cubicBezTo>
                            <a:cubicBezTo>
                              <a:pt x="3010111" y="6394"/>
                              <a:pt x="3340203" y="-31761"/>
                              <a:pt x="3567792" y="0"/>
                            </a:cubicBezTo>
                            <a:cubicBezTo>
                              <a:pt x="3795381" y="31761"/>
                              <a:pt x="4011753" y="-12866"/>
                              <a:pt x="4342792" y="0"/>
                            </a:cubicBezTo>
                            <a:cubicBezTo>
                              <a:pt x="4673831" y="12866"/>
                              <a:pt x="4655183" y="23840"/>
                              <a:pt x="4964188" y="0"/>
                            </a:cubicBezTo>
                            <a:cubicBezTo>
                              <a:pt x="5273193" y="-23840"/>
                              <a:pt x="5361472" y="-10061"/>
                              <a:pt x="5585585" y="0"/>
                            </a:cubicBezTo>
                            <a:cubicBezTo>
                              <a:pt x="5809698" y="10061"/>
                              <a:pt x="5972110" y="-26749"/>
                              <a:pt x="6283783" y="0"/>
                            </a:cubicBezTo>
                            <a:cubicBezTo>
                              <a:pt x="6595456" y="26749"/>
                              <a:pt x="6633006" y="30190"/>
                              <a:pt x="6905179" y="0"/>
                            </a:cubicBezTo>
                            <a:cubicBezTo>
                              <a:pt x="7177352" y="-30190"/>
                              <a:pt x="7401141" y="-35941"/>
                              <a:pt x="7680179" y="0"/>
                            </a:cubicBezTo>
                            <a:cubicBezTo>
                              <a:pt x="7667856" y="122606"/>
                              <a:pt x="7657855" y="272387"/>
                              <a:pt x="7680179" y="543872"/>
                            </a:cubicBezTo>
                            <a:cubicBezTo>
                              <a:pt x="7702503" y="815357"/>
                              <a:pt x="7684869" y="935321"/>
                              <a:pt x="7680179" y="1133067"/>
                            </a:cubicBezTo>
                            <a:cubicBezTo>
                              <a:pt x="7400239" y="1145347"/>
                              <a:pt x="7122348" y="1137998"/>
                              <a:pt x="6981981" y="1133067"/>
                            </a:cubicBezTo>
                            <a:cubicBezTo>
                              <a:pt x="6841614" y="1128136"/>
                              <a:pt x="6453584" y="1166339"/>
                              <a:pt x="6206981" y="1133067"/>
                            </a:cubicBezTo>
                            <a:cubicBezTo>
                              <a:pt x="5960378" y="1099795"/>
                              <a:pt x="5714055" y="1107062"/>
                              <a:pt x="5431981" y="1133067"/>
                            </a:cubicBezTo>
                            <a:cubicBezTo>
                              <a:pt x="5149907" y="1159072"/>
                              <a:pt x="5072801" y="1167615"/>
                              <a:pt x="4733783" y="1133067"/>
                            </a:cubicBezTo>
                            <a:cubicBezTo>
                              <a:pt x="4394765" y="1098519"/>
                              <a:pt x="4283902" y="1158678"/>
                              <a:pt x="4112387" y="1133067"/>
                            </a:cubicBezTo>
                            <a:cubicBezTo>
                              <a:pt x="3940872" y="1107456"/>
                              <a:pt x="3698094" y="1118194"/>
                              <a:pt x="3567792" y="1133067"/>
                            </a:cubicBezTo>
                            <a:cubicBezTo>
                              <a:pt x="3437491" y="1147940"/>
                              <a:pt x="3207447" y="1146192"/>
                              <a:pt x="3100000" y="1133067"/>
                            </a:cubicBezTo>
                            <a:cubicBezTo>
                              <a:pt x="2992553" y="1119942"/>
                              <a:pt x="2593864" y="1122065"/>
                              <a:pt x="2325000" y="1133067"/>
                            </a:cubicBezTo>
                            <a:cubicBezTo>
                              <a:pt x="2056136" y="1144069"/>
                              <a:pt x="1820568" y="1101962"/>
                              <a:pt x="1626802" y="1133067"/>
                            </a:cubicBezTo>
                            <a:cubicBezTo>
                              <a:pt x="1433036" y="1164172"/>
                              <a:pt x="1053402" y="1174449"/>
                              <a:pt x="775000" y="1133067"/>
                            </a:cubicBezTo>
                            <a:cubicBezTo>
                              <a:pt x="496598" y="1091685"/>
                              <a:pt x="197387" y="1153899"/>
                              <a:pt x="0" y="1133067"/>
                            </a:cubicBezTo>
                            <a:cubicBezTo>
                              <a:pt x="16295" y="900510"/>
                              <a:pt x="-11702" y="822312"/>
                              <a:pt x="0" y="589195"/>
                            </a:cubicBezTo>
                            <a:cubicBezTo>
                              <a:pt x="11702" y="356078"/>
                              <a:pt x="-13235" y="2864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0AA7B-02B6-CF8B-C932-41075B010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51485"/>
              </p:ext>
            </p:extLst>
          </p:nvPr>
        </p:nvGraphicFramePr>
        <p:xfrm>
          <a:off x="8055280" y="1706239"/>
          <a:ext cx="5298618" cy="28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540764-B081-92E6-0E6C-7F45737A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66502"/>
              </p:ext>
            </p:extLst>
          </p:nvPr>
        </p:nvGraphicFramePr>
        <p:xfrm>
          <a:off x="10526138" y="4177815"/>
          <a:ext cx="2917371" cy="34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Section A: Mean = 30 and SD = 4</a:t>
            </a:r>
          </a:p>
          <a:p>
            <a:endParaRPr lang="en-US" sz="3200" dirty="0"/>
          </a:p>
          <a:p>
            <a:r>
              <a:rPr lang="en-US" sz="3200" dirty="0"/>
              <a:t>Section B: Mean = 25 and SD = 6</a:t>
            </a:r>
          </a:p>
          <a:p>
            <a:endParaRPr lang="en-US" sz="3200" dirty="0"/>
          </a:p>
          <a:p>
            <a:r>
              <a:rPr lang="en-US" sz="3200" dirty="0"/>
              <a:t>Which section is more consistent in getting final exam mark?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/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/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FC3E91F-6DD6-A70F-8965-557AB294C7F0}"/>
              </a:ext>
            </a:extLst>
          </p:cNvPr>
          <p:cNvSpPr/>
          <p:nvPr/>
        </p:nvSpPr>
        <p:spPr>
          <a:xfrm>
            <a:off x="8042988" y="1791478"/>
            <a:ext cx="4460002" cy="1348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74E8-6ED1-B16F-BD7F-8511AFC91248}"/>
              </a:ext>
            </a:extLst>
          </p:cNvPr>
          <p:cNvSpPr txBox="1"/>
          <p:nvPr/>
        </p:nvSpPr>
        <p:spPr>
          <a:xfrm>
            <a:off x="1601753" y="5788338"/>
            <a:ext cx="114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Since, the CV of A is lower than the CV of B.</a:t>
            </a:r>
          </a:p>
          <a:p>
            <a:r>
              <a:rPr lang="en-US" sz="3200" b="1" dirty="0"/>
              <a:t>Thus, section A is more consistent comparatively section B</a:t>
            </a:r>
          </a:p>
        </p:txBody>
      </p:sp>
    </p:spTree>
    <p:extLst>
      <p:ext uri="{BB962C8B-B14F-4D97-AF65-F5344CB8AC3E}">
        <p14:creationId xmlns:p14="http://schemas.microsoft.com/office/powerpoint/2010/main" val="4241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29C4E-FAD1-99A0-969D-C1DB54284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D492-E03C-9861-1284-524B4590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F7727-299E-3787-A42D-CE74B3F981E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2367230"/>
              </p:ext>
            </p:extLst>
          </p:nvPr>
        </p:nvGraphicFramePr>
        <p:xfrm>
          <a:off x="1096963" y="2840038"/>
          <a:ext cx="124364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704489314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712643160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286142135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1829268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63393797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29260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Life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6-8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8-10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9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743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6866A9-CFE5-44BB-D31E-F303E541C11F}"/>
              </a:ext>
            </a:extLst>
          </p:cNvPr>
          <p:cNvSpPr txBox="1"/>
          <p:nvPr/>
        </p:nvSpPr>
        <p:spPr>
          <a:xfrm>
            <a:off x="1096963" y="4761383"/>
            <a:ext cx="8153194" cy="523220"/>
          </a:xfrm>
          <a:custGeom>
            <a:avLst/>
            <a:gdLst>
              <a:gd name="connsiteX0" fmla="*/ 0 w 8153194"/>
              <a:gd name="connsiteY0" fmla="*/ 0 h 523220"/>
              <a:gd name="connsiteX1" fmla="*/ 760965 w 8153194"/>
              <a:gd name="connsiteY1" fmla="*/ 0 h 523220"/>
              <a:gd name="connsiteX2" fmla="*/ 1277334 w 8153194"/>
              <a:gd name="connsiteY2" fmla="*/ 0 h 523220"/>
              <a:gd name="connsiteX3" fmla="*/ 2119830 w 8153194"/>
              <a:gd name="connsiteY3" fmla="*/ 0 h 523220"/>
              <a:gd name="connsiteX4" fmla="*/ 2554667 w 8153194"/>
              <a:gd name="connsiteY4" fmla="*/ 0 h 523220"/>
              <a:gd name="connsiteX5" fmla="*/ 3315632 w 8153194"/>
              <a:gd name="connsiteY5" fmla="*/ 0 h 523220"/>
              <a:gd name="connsiteX6" fmla="*/ 3750469 w 8153194"/>
              <a:gd name="connsiteY6" fmla="*/ 0 h 523220"/>
              <a:gd name="connsiteX7" fmla="*/ 4185306 w 8153194"/>
              <a:gd name="connsiteY7" fmla="*/ 0 h 523220"/>
              <a:gd name="connsiteX8" fmla="*/ 4946271 w 8153194"/>
              <a:gd name="connsiteY8" fmla="*/ 0 h 523220"/>
              <a:gd name="connsiteX9" fmla="*/ 5462640 w 8153194"/>
              <a:gd name="connsiteY9" fmla="*/ 0 h 523220"/>
              <a:gd name="connsiteX10" fmla="*/ 6305137 w 8153194"/>
              <a:gd name="connsiteY10" fmla="*/ 0 h 523220"/>
              <a:gd name="connsiteX11" fmla="*/ 7066101 w 8153194"/>
              <a:gd name="connsiteY11" fmla="*/ 0 h 523220"/>
              <a:gd name="connsiteX12" fmla="*/ 8153194 w 8153194"/>
              <a:gd name="connsiteY12" fmla="*/ 0 h 523220"/>
              <a:gd name="connsiteX13" fmla="*/ 8153194 w 8153194"/>
              <a:gd name="connsiteY13" fmla="*/ 523220 h 523220"/>
              <a:gd name="connsiteX14" fmla="*/ 7392229 w 8153194"/>
              <a:gd name="connsiteY14" fmla="*/ 523220 h 523220"/>
              <a:gd name="connsiteX15" fmla="*/ 6957392 w 8153194"/>
              <a:gd name="connsiteY15" fmla="*/ 523220 h 523220"/>
              <a:gd name="connsiteX16" fmla="*/ 6359491 w 8153194"/>
              <a:gd name="connsiteY16" fmla="*/ 523220 h 523220"/>
              <a:gd name="connsiteX17" fmla="*/ 5761590 w 8153194"/>
              <a:gd name="connsiteY17" fmla="*/ 523220 h 523220"/>
              <a:gd name="connsiteX18" fmla="*/ 5082158 w 8153194"/>
              <a:gd name="connsiteY18" fmla="*/ 523220 h 523220"/>
              <a:gd name="connsiteX19" fmla="*/ 4565789 w 8153194"/>
              <a:gd name="connsiteY19" fmla="*/ 523220 h 523220"/>
              <a:gd name="connsiteX20" fmla="*/ 3886356 w 8153194"/>
              <a:gd name="connsiteY20" fmla="*/ 523220 h 523220"/>
              <a:gd name="connsiteX21" fmla="*/ 3125391 w 8153194"/>
              <a:gd name="connsiteY21" fmla="*/ 523220 h 523220"/>
              <a:gd name="connsiteX22" fmla="*/ 2282894 w 8153194"/>
              <a:gd name="connsiteY22" fmla="*/ 523220 h 523220"/>
              <a:gd name="connsiteX23" fmla="*/ 1521930 w 8153194"/>
              <a:gd name="connsiteY23" fmla="*/ 523220 h 523220"/>
              <a:gd name="connsiteX24" fmla="*/ 1087093 w 8153194"/>
              <a:gd name="connsiteY24" fmla="*/ 523220 h 523220"/>
              <a:gd name="connsiteX25" fmla="*/ 652256 w 8153194"/>
              <a:gd name="connsiteY25" fmla="*/ 523220 h 523220"/>
              <a:gd name="connsiteX26" fmla="*/ 0 w 8153194"/>
              <a:gd name="connsiteY26" fmla="*/ 523220 h 523220"/>
              <a:gd name="connsiteX27" fmla="*/ 0 w 8153194"/>
              <a:gd name="connsiteY27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153194" h="523220" fill="none" extrusionOk="0">
                <a:moveTo>
                  <a:pt x="0" y="0"/>
                </a:moveTo>
                <a:cubicBezTo>
                  <a:pt x="199507" y="31432"/>
                  <a:pt x="401526" y="-8902"/>
                  <a:pt x="760965" y="0"/>
                </a:cubicBezTo>
                <a:cubicBezTo>
                  <a:pt x="1120405" y="8902"/>
                  <a:pt x="1128474" y="-12098"/>
                  <a:pt x="1277334" y="0"/>
                </a:cubicBezTo>
                <a:cubicBezTo>
                  <a:pt x="1426194" y="12098"/>
                  <a:pt x="1809498" y="25063"/>
                  <a:pt x="2119830" y="0"/>
                </a:cubicBezTo>
                <a:cubicBezTo>
                  <a:pt x="2430162" y="-25063"/>
                  <a:pt x="2353166" y="-1558"/>
                  <a:pt x="2554667" y="0"/>
                </a:cubicBezTo>
                <a:cubicBezTo>
                  <a:pt x="2756168" y="1558"/>
                  <a:pt x="3058715" y="-1825"/>
                  <a:pt x="3315632" y="0"/>
                </a:cubicBezTo>
                <a:cubicBezTo>
                  <a:pt x="3572550" y="1825"/>
                  <a:pt x="3553966" y="4873"/>
                  <a:pt x="3750469" y="0"/>
                </a:cubicBezTo>
                <a:cubicBezTo>
                  <a:pt x="3946972" y="-4873"/>
                  <a:pt x="4097953" y="13700"/>
                  <a:pt x="4185306" y="0"/>
                </a:cubicBezTo>
                <a:cubicBezTo>
                  <a:pt x="4272659" y="-13700"/>
                  <a:pt x="4719627" y="3601"/>
                  <a:pt x="4946271" y="0"/>
                </a:cubicBezTo>
                <a:cubicBezTo>
                  <a:pt x="5172915" y="-3601"/>
                  <a:pt x="5292612" y="-11589"/>
                  <a:pt x="5462640" y="0"/>
                </a:cubicBezTo>
                <a:cubicBezTo>
                  <a:pt x="5632668" y="11589"/>
                  <a:pt x="6093214" y="-4846"/>
                  <a:pt x="6305137" y="0"/>
                </a:cubicBezTo>
                <a:cubicBezTo>
                  <a:pt x="6517060" y="4846"/>
                  <a:pt x="6693515" y="-30406"/>
                  <a:pt x="7066101" y="0"/>
                </a:cubicBezTo>
                <a:cubicBezTo>
                  <a:pt x="7438687" y="30406"/>
                  <a:pt x="7836993" y="1163"/>
                  <a:pt x="8153194" y="0"/>
                </a:cubicBezTo>
                <a:cubicBezTo>
                  <a:pt x="8139447" y="123867"/>
                  <a:pt x="8168861" y="300959"/>
                  <a:pt x="8153194" y="523220"/>
                </a:cubicBezTo>
                <a:cubicBezTo>
                  <a:pt x="7898858" y="494891"/>
                  <a:pt x="7564862" y="509915"/>
                  <a:pt x="7392229" y="523220"/>
                </a:cubicBezTo>
                <a:cubicBezTo>
                  <a:pt x="7219597" y="536525"/>
                  <a:pt x="7062507" y="508421"/>
                  <a:pt x="6957392" y="523220"/>
                </a:cubicBezTo>
                <a:cubicBezTo>
                  <a:pt x="6852277" y="538019"/>
                  <a:pt x="6618495" y="513869"/>
                  <a:pt x="6359491" y="523220"/>
                </a:cubicBezTo>
                <a:cubicBezTo>
                  <a:pt x="6100487" y="532571"/>
                  <a:pt x="5903790" y="545668"/>
                  <a:pt x="5761590" y="523220"/>
                </a:cubicBezTo>
                <a:cubicBezTo>
                  <a:pt x="5619390" y="500772"/>
                  <a:pt x="5286539" y="489756"/>
                  <a:pt x="5082158" y="523220"/>
                </a:cubicBezTo>
                <a:cubicBezTo>
                  <a:pt x="4877777" y="556684"/>
                  <a:pt x="4701286" y="519239"/>
                  <a:pt x="4565789" y="523220"/>
                </a:cubicBezTo>
                <a:cubicBezTo>
                  <a:pt x="4430292" y="527201"/>
                  <a:pt x="4028671" y="492673"/>
                  <a:pt x="3886356" y="523220"/>
                </a:cubicBezTo>
                <a:cubicBezTo>
                  <a:pt x="3744041" y="553767"/>
                  <a:pt x="3376200" y="536695"/>
                  <a:pt x="3125391" y="523220"/>
                </a:cubicBezTo>
                <a:cubicBezTo>
                  <a:pt x="2874582" y="509745"/>
                  <a:pt x="2593193" y="548221"/>
                  <a:pt x="2282894" y="523220"/>
                </a:cubicBezTo>
                <a:cubicBezTo>
                  <a:pt x="1972595" y="498219"/>
                  <a:pt x="1774348" y="546082"/>
                  <a:pt x="1521930" y="523220"/>
                </a:cubicBezTo>
                <a:cubicBezTo>
                  <a:pt x="1269512" y="500358"/>
                  <a:pt x="1229672" y="541966"/>
                  <a:pt x="1087093" y="523220"/>
                </a:cubicBezTo>
                <a:cubicBezTo>
                  <a:pt x="944514" y="504474"/>
                  <a:pt x="759394" y="523325"/>
                  <a:pt x="652256" y="523220"/>
                </a:cubicBezTo>
                <a:cubicBezTo>
                  <a:pt x="545118" y="523115"/>
                  <a:pt x="257356" y="539010"/>
                  <a:pt x="0" y="523220"/>
                </a:cubicBezTo>
                <a:cubicBezTo>
                  <a:pt x="-3501" y="369666"/>
                  <a:pt x="16506" y="111776"/>
                  <a:pt x="0" y="0"/>
                </a:cubicBezTo>
                <a:close/>
              </a:path>
              <a:path w="8153194" h="523220" stroke="0" extrusionOk="0">
                <a:moveTo>
                  <a:pt x="0" y="0"/>
                </a:moveTo>
                <a:cubicBezTo>
                  <a:pt x="196531" y="-37407"/>
                  <a:pt x="667945" y="-36653"/>
                  <a:pt x="842497" y="0"/>
                </a:cubicBezTo>
                <a:cubicBezTo>
                  <a:pt x="1017049" y="36653"/>
                  <a:pt x="1203910" y="-13375"/>
                  <a:pt x="1521930" y="0"/>
                </a:cubicBezTo>
                <a:cubicBezTo>
                  <a:pt x="1839950" y="13375"/>
                  <a:pt x="1910128" y="-17927"/>
                  <a:pt x="2282894" y="0"/>
                </a:cubicBezTo>
                <a:cubicBezTo>
                  <a:pt x="2655660" y="17927"/>
                  <a:pt x="2629180" y="-23657"/>
                  <a:pt x="2799263" y="0"/>
                </a:cubicBezTo>
                <a:cubicBezTo>
                  <a:pt x="2969346" y="23657"/>
                  <a:pt x="3210091" y="-10480"/>
                  <a:pt x="3478696" y="0"/>
                </a:cubicBezTo>
                <a:cubicBezTo>
                  <a:pt x="3747301" y="10480"/>
                  <a:pt x="3932308" y="19860"/>
                  <a:pt x="4239661" y="0"/>
                </a:cubicBezTo>
                <a:cubicBezTo>
                  <a:pt x="4547014" y="-19860"/>
                  <a:pt x="4577297" y="-13005"/>
                  <a:pt x="4837562" y="0"/>
                </a:cubicBezTo>
                <a:cubicBezTo>
                  <a:pt x="5097827" y="13005"/>
                  <a:pt x="5208779" y="12038"/>
                  <a:pt x="5435463" y="0"/>
                </a:cubicBezTo>
                <a:cubicBezTo>
                  <a:pt x="5662147" y="-12038"/>
                  <a:pt x="5883395" y="22365"/>
                  <a:pt x="6114896" y="0"/>
                </a:cubicBezTo>
                <a:cubicBezTo>
                  <a:pt x="6346397" y="-22365"/>
                  <a:pt x="6458751" y="19457"/>
                  <a:pt x="6712796" y="0"/>
                </a:cubicBezTo>
                <a:cubicBezTo>
                  <a:pt x="6966841" y="-19457"/>
                  <a:pt x="7223120" y="-9585"/>
                  <a:pt x="7473761" y="0"/>
                </a:cubicBezTo>
                <a:cubicBezTo>
                  <a:pt x="7724403" y="9585"/>
                  <a:pt x="7952717" y="-27255"/>
                  <a:pt x="8153194" y="0"/>
                </a:cubicBezTo>
                <a:cubicBezTo>
                  <a:pt x="8131453" y="152381"/>
                  <a:pt x="8149341" y="341327"/>
                  <a:pt x="8153194" y="523220"/>
                </a:cubicBezTo>
                <a:cubicBezTo>
                  <a:pt x="7839820" y="495566"/>
                  <a:pt x="7702221" y="527555"/>
                  <a:pt x="7473761" y="523220"/>
                </a:cubicBezTo>
                <a:cubicBezTo>
                  <a:pt x="7245301" y="518885"/>
                  <a:pt x="6883435" y="553636"/>
                  <a:pt x="6712796" y="523220"/>
                </a:cubicBezTo>
                <a:cubicBezTo>
                  <a:pt x="6542157" y="492804"/>
                  <a:pt x="6309359" y="513609"/>
                  <a:pt x="5951832" y="523220"/>
                </a:cubicBezTo>
                <a:cubicBezTo>
                  <a:pt x="5594305" y="532831"/>
                  <a:pt x="5519527" y="503159"/>
                  <a:pt x="5272399" y="523220"/>
                </a:cubicBezTo>
                <a:cubicBezTo>
                  <a:pt x="5025271" y="543281"/>
                  <a:pt x="4862037" y="498833"/>
                  <a:pt x="4674498" y="523220"/>
                </a:cubicBezTo>
                <a:cubicBezTo>
                  <a:pt x="4486959" y="547607"/>
                  <a:pt x="4372826" y="520915"/>
                  <a:pt x="4158129" y="523220"/>
                </a:cubicBezTo>
                <a:cubicBezTo>
                  <a:pt x="3943432" y="525525"/>
                  <a:pt x="3905202" y="516885"/>
                  <a:pt x="3723292" y="523220"/>
                </a:cubicBezTo>
                <a:cubicBezTo>
                  <a:pt x="3541382" y="529555"/>
                  <a:pt x="3141499" y="501943"/>
                  <a:pt x="2962327" y="523220"/>
                </a:cubicBezTo>
                <a:cubicBezTo>
                  <a:pt x="2783156" y="544497"/>
                  <a:pt x="2571551" y="498979"/>
                  <a:pt x="2282894" y="523220"/>
                </a:cubicBezTo>
                <a:cubicBezTo>
                  <a:pt x="1994237" y="547461"/>
                  <a:pt x="1671097" y="489994"/>
                  <a:pt x="1440398" y="523220"/>
                </a:cubicBezTo>
                <a:cubicBezTo>
                  <a:pt x="1209699" y="556446"/>
                  <a:pt x="936306" y="521051"/>
                  <a:pt x="760965" y="523220"/>
                </a:cubicBezTo>
                <a:cubicBezTo>
                  <a:pt x="585624" y="525389"/>
                  <a:pt x="253713" y="529548"/>
                  <a:pt x="0" y="523220"/>
                </a:cubicBezTo>
                <a:cubicBezTo>
                  <a:pt x="14165" y="293075"/>
                  <a:pt x="-19473" y="15879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a) Which model provides higher average lifetime?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37B02-8EDF-F627-FA7A-BA1A6535A8BD}"/>
              </a:ext>
            </a:extLst>
          </p:cNvPr>
          <p:cNvSpPr txBox="1"/>
          <p:nvPr/>
        </p:nvSpPr>
        <p:spPr>
          <a:xfrm>
            <a:off x="1096963" y="5572738"/>
            <a:ext cx="8727069" cy="523220"/>
          </a:xfrm>
          <a:custGeom>
            <a:avLst/>
            <a:gdLst>
              <a:gd name="connsiteX0" fmla="*/ 0 w 8727069"/>
              <a:gd name="connsiteY0" fmla="*/ 0 h 523220"/>
              <a:gd name="connsiteX1" fmla="*/ 496772 w 8727069"/>
              <a:gd name="connsiteY1" fmla="*/ 0 h 523220"/>
              <a:gd name="connsiteX2" fmla="*/ 906273 w 8727069"/>
              <a:gd name="connsiteY2" fmla="*/ 0 h 523220"/>
              <a:gd name="connsiteX3" fmla="*/ 1664856 w 8727069"/>
              <a:gd name="connsiteY3" fmla="*/ 0 h 523220"/>
              <a:gd name="connsiteX4" fmla="*/ 2074357 w 8727069"/>
              <a:gd name="connsiteY4" fmla="*/ 0 h 523220"/>
              <a:gd name="connsiteX5" fmla="*/ 2483858 w 8727069"/>
              <a:gd name="connsiteY5" fmla="*/ 0 h 523220"/>
              <a:gd name="connsiteX6" fmla="*/ 3242442 w 8727069"/>
              <a:gd name="connsiteY6" fmla="*/ 0 h 523220"/>
              <a:gd name="connsiteX7" fmla="*/ 3739213 w 8727069"/>
              <a:gd name="connsiteY7" fmla="*/ 0 h 523220"/>
              <a:gd name="connsiteX8" fmla="*/ 4585068 w 8727069"/>
              <a:gd name="connsiteY8" fmla="*/ 0 h 523220"/>
              <a:gd name="connsiteX9" fmla="*/ 5343651 w 8727069"/>
              <a:gd name="connsiteY9" fmla="*/ 0 h 523220"/>
              <a:gd name="connsiteX10" fmla="*/ 6189506 w 8727069"/>
              <a:gd name="connsiteY10" fmla="*/ 0 h 523220"/>
              <a:gd name="connsiteX11" fmla="*/ 6686277 w 8727069"/>
              <a:gd name="connsiteY11" fmla="*/ 0 h 523220"/>
              <a:gd name="connsiteX12" fmla="*/ 7095778 w 8727069"/>
              <a:gd name="connsiteY12" fmla="*/ 0 h 523220"/>
              <a:gd name="connsiteX13" fmla="*/ 7505279 w 8727069"/>
              <a:gd name="connsiteY13" fmla="*/ 0 h 523220"/>
              <a:gd name="connsiteX14" fmla="*/ 8727069 w 8727069"/>
              <a:gd name="connsiteY14" fmla="*/ 0 h 523220"/>
              <a:gd name="connsiteX15" fmla="*/ 8727069 w 8727069"/>
              <a:gd name="connsiteY15" fmla="*/ 523220 h 523220"/>
              <a:gd name="connsiteX16" fmla="*/ 8143027 w 8727069"/>
              <a:gd name="connsiteY16" fmla="*/ 523220 h 523220"/>
              <a:gd name="connsiteX17" fmla="*/ 7646255 w 8727069"/>
              <a:gd name="connsiteY17" fmla="*/ 523220 h 523220"/>
              <a:gd name="connsiteX18" fmla="*/ 6974942 w 8727069"/>
              <a:gd name="connsiteY18" fmla="*/ 523220 h 523220"/>
              <a:gd name="connsiteX19" fmla="*/ 6216358 w 8727069"/>
              <a:gd name="connsiteY19" fmla="*/ 523220 h 523220"/>
              <a:gd name="connsiteX20" fmla="*/ 5370504 w 8727069"/>
              <a:gd name="connsiteY20" fmla="*/ 523220 h 523220"/>
              <a:gd name="connsiteX21" fmla="*/ 4611920 w 8727069"/>
              <a:gd name="connsiteY21" fmla="*/ 523220 h 523220"/>
              <a:gd name="connsiteX22" fmla="*/ 4202419 w 8727069"/>
              <a:gd name="connsiteY22" fmla="*/ 523220 h 523220"/>
              <a:gd name="connsiteX23" fmla="*/ 3792918 w 8727069"/>
              <a:gd name="connsiteY23" fmla="*/ 523220 h 523220"/>
              <a:gd name="connsiteX24" fmla="*/ 3208876 w 8727069"/>
              <a:gd name="connsiteY24" fmla="*/ 523220 h 523220"/>
              <a:gd name="connsiteX25" fmla="*/ 2537563 w 8727069"/>
              <a:gd name="connsiteY25" fmla="*/ 523220 h 523220"/>
              <a:gd name="connsiteX26" fmla="*/ 2128062 w 8727069"/>
              <a:gd name="connsiteY26" fmla="*/ 523220 h 523220"/>
              <a:gd name="connsiteX27" fmla="*/ 1718561 w 8727069"/>
              <a:gd name="connsiteY27" fmla="*/ 523220 h 523220"/>
              <a:gd name="connsiteX28" fmla="*/ 1134519 w 8727069"/>
              <a:gd name="connsiteY28" fmla="*/ 523220 h 523220"/>
              <a:gd name="connsiteX29" fmla="*/ 0 w 8727069"/>
              <a:gd name="connsiteY29" fmla="*/ 523220 h 523220"/>
              <a:gd name="connsiteX30" fmla="*/ 0 w 8727069"/>
              <a:gd name="connsiteY3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27069" h="523220" fill="none" extrusionOk="0">
                <a:moveTo>
                  <a:pt x="0" y="0"/>
                </a:moveTo>
                <a:cubicBezTo>
                  <a:pt x="198575" y="-21124"/>
                  <a:pt x="305161" y="4898"/>
                  <a:pt x="496772" y="0"/>
                </a:cubicBezTo>
                <a:cubicBezTo>
                  <a:pt x="688383" y="-4898"/>
                  <a:pt x="786198" y="2803"/>
                  <a:pt x="906273" y="0"/>
                </a:cubicBezTo>
                <a:cubicBezTo>
                  <a:pt x="1026348" y="-2803"/>
                  <a:pt x="1293720" y="-5595"/>
                  <a:pt x="1664856" y="0"/>
                </a:cubicBezTo>
                <a:cubicBezTo>
                  <a:pt x="2035992" y="5595"/>
                  <a:pt x="1969087" y="-8912"/>
                  <a:pt x="2074357" y="0"/>
                </a:cubicBezTo>
                <a:cubicBezTo>
                  <a:pt x="2179627" y="8912"/>
                  <a:pt x="2310723" y="-244"/>
                  <a:pt x="2483858" y="0"/>
                </a:cubicBezTo>
                <a:cubicBezTo>
                  <a:pt x="2656993" y="244"/>
                  <a:pt x="2955271" y="26221"/>
                  <a:pt x="3242442" y="0"/>
                </a:cubicBezTo>
                <a:cubicBezTo>
                  <a:pt x="3529613" y="-26221"/>
                  <a:pt x="3631312" y="21468"/>
                  <a:pt x="3739213" y="0"/>
                </a:cubicBezTo>
                <a:cubicBezTo>
                  <a:pt x="3847114" y="-21468"/>
                  <a:pt x="4300751" y="13558"/>
                  <a:pt x="4585068" y="0"/>
                </a:cubicBezTo>
                <a:cubicBezTo>
                  <a:pt x="4869385" y="-13558"/>
                  <a:pt x="5118688" y="-9672"/>
                  <a:pt x="5343651" y="0"/>
                </a:cubicBezTo>
                <a:cubicBezTo>
                  <a:pt x="5568614" y="9672"/>
                  <a:pt x="5879106" y="-29466"/>
                  <a:pt x="6189506" y="0"/>
                </a:cubicBezTo>
                <a:cubicBezTo>
                  <a:pt x="6499906" y="29466"/>
                  <a:pt x="6484599" y="10201"/>
                  <a:pt x="6686277" y="0"/>
                </a:cubicBezTo>
                <a:cubicBezTo>
                  <a:pt x="6887955" y="-10201"/>
                  <a:pt x="6925992" y="10363"/>
                  <a:pt x="7095778" y="0"/>
                </a:cubicBezTo>
                <a:cubicBezTo>
                  <a:pt x="7265564" y="-10363"/>
                  <a:pt x="7324809" y="2047"/>
                  <a:pt x="7505279" y="0"/>
                </a:cubicBezTo>
                <a:cubicBezTo>
                  <a:pt x="7685749" y="-2047"/>
                  <a:pt x="8476974" y="56404"/>
                  <a:pt x="8727069" y="0"/>
                </a:cubicBezTo>
                <a:cubicBezTo>
                  <a:pt x="8720314" y="225177"/>
                  <a:pt x="8722018" y="391278"/>
                  <a:pt x="8727069" y="523220"/>
                </a:cubicBezTo>
                <a:cubicBezTo>
                  <a:pt x="8471555" y="514620"/>
                  <a:pt x="8379460" y="521631"/>
                  <a:pt x="8143027" y="523220"/>
                </a:cubicBezTo>
                <a:cubicBezTo>
                  <a:pt x="7906594" y="524809"/>
                  <a:pt x="7893843" y="511343"/>
                  <a:pt x="7646255" y="523220"/>
                </a:cubicBezTo>
                <a:cubicBezTo>
                  <a:pt x="7398667" y="535097"/>
                  <a:pt x="7125153" y="501513"/>
                  <a:pt x="6974942" y="523220"/>
                </a:cubicBezTo>
                <a:cubicBezTo>
                  <a:pt x="6824731" y="544927"/>
                  <a:pt x="6533559" y="522913"/>
                  <a:pt x="6216358" y="523220"/>
                </a:cubicBezTo>
                <a:cubicBezTo>
                  <a:pt x="5899157" y="523527"/>
                  <a:pt x="5583098" y="546831"/>
                  <a:pt x="5370504" y="523220"/>
                </a:cubicBezTo>
                <a:cubicBezTo>
                  <a:pt x="5157910" y="499609"/>
                  <a:pt x="4822649" y="500577"/>
                  <a:pt x="4611920" y="523220"/>
                </a:cubicBezTo>
                <a:cubicBezTo>
                  <a:pt x="4401191" y="545863"/>
                  <a:pt x="4373658" y="537169"/>
                  <a:pt x="4202419" y="523220"/>
                </a:cubicBezTo>
                <a:cubicBezTo>
                  <a:pt x="4031180" y="509271"/>
                  <a:pt x="3938555" y="513111"/>
                  <a:pt x="3792918" y="523220"/>
                </a:cubicBezTo>
                <a:cubicBezTo>
                  <a:pt x="3647281" y="533329"/>
                  <a:pt x="3387743" y="547056"/>
                  <a:pt x="3208876" y="523220"/>
                </a:cubicBezTo>
                <a:cubicBezTo>
                  <a:pt x="3030009" y="499384"/>
                  <a:pt x="2738924" y="504514"/>
                  <a:pt x="2537563" y="523220"/>
                </a:cubicBezTo>
                <a:cubicBezTo>
                  <a:pt x="2336202" y="541926"/>
                  <a:pt x="2291029" y="541035"/>
                  <a:pt x="2128062" y="523220"/>
                </a:cubicBezTo>
                <a:cubicBezTo>
                  <a:pt x="1965095" y="505405"/>
                  <a:pt x="1917100" y="518763"/>
                  <a:pt x="1718561" y="523220"/>
                </a:cubicBezTo>
                <a:cubicBezTo>
                  <a:pt x="1520022" y="527677"/>
                  <a:pt x="1256396" y="498162"/>
                  <a:pt x="1134519" y="523220"/>
                </a:cubicBezTo>
                <a:cubicBezTo>
                  <a:pt x="1012642" y="548278"/>
                  <a:pt x="551347" y="514847"/>
                  <a:pt x="0" y="523220"/>
                </a:cubicBezTo>
                <a:cubicBezTo>
                  <a:pt x="-16472" y="343098"/>
                  <a:pt x="-10436" y="126557"/>
                  <a:pt x="0" y="0"/>
                </a:cubicBezTo>
                <a:close/>
              </a:path>
              <a:path w="8727069" h="523220" stroke="0" extrusionOk="0">
                <a:moveTo>
                  <a:pt x="0" y="0"/>
                </a:moveTo>
                <a:cubicBezTo>
                  <a:pt x="272893" y="-21313"/>
                  <a:pt x="447148" y="35289"/>
                  <a:pt x="845854" y="0"/>
                </a:cubicBezTo>
                <a:cubicBezTo>
                  <a:pt x="1244560" y="-35289"/>
                  <a:pt x="1359563" y="8831"/>
                  <a:pt x="1517167" y="0"/>
                </a:cubicBezTo>
                <a:cubicBezTo>
                  <a:pt x="1674771" y="-8831"/>
                  <a:pt x="1982706" y="-5476"/>
                  <a:pt x="2275751" y="0"/>
                </a:cubicBezTo>
                <a:cubicBezTo>
                  <a:pt x="2568796" y="5476"/>
                  <a:pt x="2537406" y="-20566"/>
                  <a:pt x="2772523" y="0"/>
                </a:cubicBezTo>
                <a:cubicBezTo>
                  <a:pt x="3007640" y="20566"/>
                  <a:pt x="3281430" y="23382"/>
                  <a:pt x="3443836" y="0"/>
                </a:cubicBezTo>
                <a:cubicBezTo>
                  <a:pt x="3606242" y="-23382"/>
                  <a:pt x="3868066" y="34433"/>
                  <a:pt x="4202419" y="0"/>
                </a:cubicBezTo>
                <a:cubicBezTo>
                  <a:pt x="4536772" y="-34433"/>
                  <a:pt x="4515510" y="27227"/>
                  <a:pt x="4786462" y="0"/>
                </a:cubicBezTo>
                <a:cubicBezTo>
                  <a:pt x="5057414" y="-27227"/>
                  <a:pt x="5096744" y="-28169"/>
                  <a:pt x="5370504" y="0"/>
                </a:cubicBezTo>
                <a:cubicBezTo>
                  <a:pt x="5644264" y="28169"/>
                  <a:pt x="5880540" y="19072"/>
                  <a:pt x="6041817" y="0"/>
                </a:cubicBezTo>
                <a:cubicBezTo>
                  <a:pt x="6203094" y="-19072"/>
                  <a:pt x="6400616" y="-23097"/>
                  <a:pt x="6625859" y="0"/>
                </a:cubicBezTo>
                <a:cubicBezTo>
                  <a:pt x="6851102" y="23097"/>
                  <a:pt x="7207411" y="32702"/>
                  <a:pt x="7384443" y="0"/>
                </a:cubicBezTo>
                <a:cubicBezTo>
                  <a:pt x="7561475" y="-32702"/>
                  <a:pt x="7668250" y="-918"/>
                  <a:pt x="7881215" y="0"/>
                </a:cubicBezTo>
                <a:cubicBezTo>
                  <a:pt x="8094180" y="918"/>
                  <a:pt x="8553966" y="14453"/>
                  <a:pt x="8727069" y="0"/>
                </a:cubicBezTo>
                <a:cubicBezTo>
                  <a:pt x="8720273" y="126519"/>
                  <a:pt x="8727980" y="371907"/>
                  <a:pt x="8727069" y="523220"/>
                </a:cubicBezTo>
                <a:cubicBezTo>
                  <a:pt x="8640734" y="528158"/>
                  <a:pt x="8487491" y="514022"/>
                  <a:pt x="8317568" y="523220"/>
                </a:cubicBezTo>
                <a:cubicBezTo>
                  <a:pt x="8147645" y="532418"/>
                  <a:pt x="7852164" y="546554"/>
                  <a:pt x="7558984" y="523220"/>
                </a:cubicBezTo>
                <a:cubicBezTo>
                  <a:pt x="7265804" y="499886"/>
                  <a:pt x="7044233" y="511388"/>
                  <a:pt x="6887671" y="523220"/>
                </a:cubicBezTo>
                <a:cubicBezTo>
                  <a:pt x="6731109" y="535052"/>
                  <a:pt x="6525798" y="508342"/>
                  <a:pt x="6303629" y="523220"/>
                </a:cubicBezTo>
                <a:cubicBezTo>
                  <a:pt x="6081460" y="538098"/>
                  <a:pt x="5967278" y="513140"/>
                  <a:pt x="5806857" y="523220"/>
                </a:cubicBezTo>
                <a:cubicBezTo>
                  <a:pt x="5646436" y="533300"/>
                  <a:pt x="5500178" y="506432"/>
                  <a:pt x="5397357" y="523220"/>
                </a:cubicBezTo>
                <a:cubicBezTo>
                  <a:pt x="5294536" y="540008"/>
                  <a:pt x="4851760" y="497340"/>
                  <a:pt x="4638773" y="523220"/>
                </a:cubicBezTo>
                <a:cubicBezTo>
                  <a:pt x="4425786" y="549100"/>
                  <a:pt x="4265485" y="508602"/>
                  <a:pt x="3967460" y="523220"/>
                </a:cubicBezTo>
                <a:cubicBezTo>
                  <a:pt x="3669435" y="537838"/>
                  <a:pt x="3483056" y="522362"/>
                  <a:pt x="3121605" y="523220"/>
                </a:cubicBezTo>
                <a:cubicBezTo>
                  <a:pt x="2760155" y="524078"/>
                  <a:pt x="2604807" y="507405"/>
                  <a:pt x="2450292" y="523220"/>
                </a:cubicBezTo>
                <a:cubicBezTo>
                  <a:pt x="2295777" y="539035"/>
                  <a:pt x="2185261" y="505680"/>
                  <a:pt x="1953521" y="523220"/>
                </a:cubicBezTo>
                <a:cubicBezTo>
                  <a:pt x="1721781" y="540760"/>
                  <a:pt x="1532031" y="522686"/>
                  <a:pt x="1194937" y="523220"/>
                </a:cubicBezTo>
                <a:cubicBezTo>
                  <a:pt x="857843" y="523754"/>
                  <a:pt x="447688" y="465778"/>
                  <a:pt x="0" y="523220"/>
                </a:cubicBezTo>
                <a:cubicBezTo>
                  <a:pt x="3363" y="389126"/>
                  <a:pt x="21646" y="1322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b) Which model has the greater variation in lifetime?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D961E-CA35-BD32-BCB8-474CA3C3552C}"/>
              </a:ext>
            </a:extLst>
          </p:cNvPr>
          <p:cNvSpPr txBox="1"/>
          <p:nvPr/>
        </p:nvSpPr>
        <p:spPr>
          <a:xfrm>
            <a:off x="1096963" y="6384093"/>
            <a:ext cx="6532558" cy="523220"/>
          </a:xfrm>
          <a:custGeom>
            <a:avLst/>
            <a:gdLst>
              <a:gd name="connsiteX0" fmla="*/ 0 w 6532558"/>
              <a:gd name="connsiteY0" fmla="*/ 0 h 523220"/>
              <a:gd name="connsiteX1" fmla="*/ 783907 w 6532558"/>
              <a:gd name="connsiteY1" fmla="*/ 0 h 523220"/>
              <a:gd name="connsiteX2" fmla="*/ 1502488 w 6532558"/>
              <a:gd name="connsiteY2" fmla="*/ 0 h 523220"/>
              <a:gd name="connsiteX3" fmla="*/ 2221070 w 6532558"/>
              <a:gd name="connsiteY3" fmla="*/ 0 h 523220"/>
              <a:gd name="connsiteX4" fmla="*/ 2678349 w 6532558"/>
              <a:gd name="connsiteY4" fmla="*/ 0 h 523220"/>
              <a:gd name="connsiteX5" fmla="*/ 3462256 w 6532558"/>
              <a:gd name="connsiteY5" fmla="*/ 0 h 523220"/>
              <a:gd name="connsiteX6" fmla="*/ 3984860 w 6532558"/>
              <a:gd name="connsiteY6" fmla="*/ 0 h 523220"/>
              <a:gd name="connsiteX7" fmla="*/ 4768767 w 6532558"/>
              <a:gd name="connsiteY7" fmla="*/ 0 h 523220"/>
              <a:gd name="connsiteX8" fmla="*/ 5226046 w 6532558"/>
              <a:gd name="connsiteY8" fmla="*/ 0 h 523220"/>
              <a:gd name="connsiteX9" fmla="*/ 5944628 w 6532558"/>
              <a:gd name="connsiteY9" fmla="*/ 0 h 523220"/>
              <a:gd name="connsiteX10" fmla="*/ 6532558 w 6532558"/>
              <a:gd name="connsiteY10" fmla="*/ 0 h 523220"/>
              <a:gd name="connsiteX11" fmla="*/ 6532558 w 6532558"/>
              <a:gd name="connsiteY11" fmla="*/ 523220 h 523220"/>
              <a:gd name="connsiteX12" fmla="*/ 5879302 w 6532558"/>
              <a:gd name="connsiteY12" fmla="*/ 523220 h 523220"/>
              <a:gd name="connsiteX13" fmla="*/ 5160721 w 6532558"/>
              <a:gd name="connsiteY13" fmla="*/ 523220 h 523220"/>
              <a:gd name="connsiteX14" fmla="*/ 4572791 w 6532558"/>
              <a:gd name="connsiteY14" fmla="*/ 523220 h 523220"/>
              <a:gd name="connsiteX15" fmla="*/ 3854209 w 6532558"/>
              <a:gd name="connsiteY15" fmla="*/ 523220 h 523220"/>
              <a:gd name="connsiteX16" fmla="*/ 3135628 w 6532558"/>
              <a:gd name="connsiteY16" fmla="*/ 523220 h 523220"/>
              <a:gd name="connsiteX17" fmla="*/ 2547698 w 6532558"/>
              <a:gd name="connsiteY17" fmla="*/ 523220 h 523220"/>
              <a:gd name="connsiteX18" fmla="*/ 2025093 w 6532558"/>
              <a:gd name="connsiteY18" fmla="*/ 523220 h 523220"/>
              <a:gd name="connsiteX19" fmla="*/ 1567814 w 6532558"/>
              <a:gd name="connsiteY19" fmla="*/ 523220 h 523220"/>
              <a:gd name="connsiteX20" fmla="*/ 979884 w 6532558"/>
              <a:gd name="connsiteY20" fmla="*/ 523220 h 523220"/>
              <a:gd name="connsiteX21" fmla="*/ 0 w 6532558"/>
              <a:gd name="connsiteY21" fmla="*/ 523220 h 523220"/>
              <a:gd name="connsiteX22" fmla="*/ 0 w 6532558"/>
              <a:gd name="connsiteY2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32558" h="523220" fill="none" extrusionOk="0">
                <a:moveTo>
                  <a:pt x="0" y="0"/>
                </a:moveTo>
                <a:cubicBezTo>
                  <a:pt x="285087" y="6928"/>
                  <a:pt x="520702" y="-9287"/>
                  <a:pt x="783907" y="0"/>
                </a:cubicBezTo>
                <a:cubicBezTo>
                  <a:pt x="1047112" y="9287"/>
                  <a:pt x="1202162" y="-8495"/>
                  <a:pt x="1502488" y="0"/>
                </a:cubicBezTo>
                <a:cubicBezTo>
                  <a:pt x="1802814" y="8495"/>
                  <a:pt x="1903043" y="-10180"/>
                  <a:pt x="2221070" y="0"/>
                </a:cubicBezTo>
                <a:cubicBezTo>
                  <a:pt x="2539097" y="10180"/>
                  <a:pt x="2559269" y="9573"/>
                  <a:pt x="2678349" y="0"/>
                </a:cubicBezTo>
                <a:cubicBezTo>
                  <a:pt x="2797429" y="-9573"/>
                  <a:pt x="3209294" y="-9451"/>
                  <a:pt x="3462256" y="0"/>
                </a:cubicBezTo>
                <a:cubicBezTo>
                  <a:pt x="3715218" y="9451"/>
                  <a:pt x="3801180" y="-14811"/>
                  <a:pt x="3984860" y="0"/>
                </a:cubicBezTo>
                <a:cubicBezTo>
                  <a:pt x="4168540" y="14811"/>
                  <a:pt x="4400426" y="1060"/>
                  <a:pt x="4768767" y="0"/>
                </a:cubicBezTo>
                <a:cubicBezTo>
                  <a:pt x="5137108" y="-1060"/>
                  <a:pt x="5016844" y="4194"/>
                  <a:pt x="5226046" y="0"/>
                </a:cubicBezTo>
                <a:cubicBezTo>
                  <a:pt x="5435248" y="-4194"/>
                  <a:pt x="5644475" y="11134"/>
                  <a:pt x="5944628" y="0"/>
                </a:cubicBezTo>
                <a:cubicBezTo>
                  <a:pt x="6244781" y="-11134"/>
                  <a:pt x="6264671" y="27645"/>
                  <a:pt x="6532558" y="0"/>
                </a:cubicBezTo>
                <a:cubicBezTo>
                  <a:pt x="6554025" y="253990"/>
                  <a:pt x="6508792" y="362409"/>
                  <a:pt x="6532558" y="523220"/>
                </a:cubicBezTo>
                <a:cubicBezTo>
                  <a:pt x="6251779" y="507688"/>
                  <a:pt x="6100483" y="525592"/>
                  <a:pt x="5879302" y="523220"/>
                </a:cubicBezTo>
                <a:cubicBezTo>
                  <a:pt x="5658121" y="520848"/>
                  <a:pt x="5470629" y="554732"/>
                  <a:pt x="5160721" y="523220"/>
                </a:cubicBezTo>
                <a:cubicBezTo>
                  <a:pt x="4850813" y="491708"/>
                  <a:pt x="4800727" y="504917"/>
                  <a:pt x="4572791" y="523220"/>
                </a:cubicBezTo>
                <a:cubicBezTo>
                  <a:pt x="4344855" y="541524"/>
                  <a:pt x="4194469" y="495994"/>
                  <a:pt x="3854209" y="523220"/>
                </a:cubicBezTo>
                <a:cubicBezTo>
                  <a:pt x="3513949" y="550446"/>
                  <a:pt x="3361298" y="533917"/>
                  <a:pt x="3135628" y="523220"/>
                </a:cubicBezTo>
                <a:cubicBezTo>
                  <a:pt x="2909958" y="512523"/>
                  <a:pt x="2813043" y="504172"/>
                  <a:pt x="2547698" y="523220"/>
                </a:cubicBezTo>
                <a:cubicBezTo>
                  <a:pt x="2282353" y="542269"/>
                  <a:pt x="2221318" y="504003"/>
                  <a:pt x="2025093" y="523220"/>
                </a:cubicBezTo>
                <a:cubicBezTo>
                  <a:pt x="1828869" y="542437"/>
                  <a:pt x="1794710" y="500433"/>
                  <a:pt x="1567814" y="523220"/>
                </a:cubicBezTo>
                <a:cubicBezTo>
                  <a:pt x="1340918" y="546007"/>
                  <a:pt x="1206573" y="502157"/>
                  <a:pt x="979884" y="523220"/>
                </a:cubicBezTo>
                <a:cubicBezTo>
                  <a:pt x="753195" y="544284"/>
                  <a:pt x="459928" y="551729"/>
                  <a:pt x="0" y="523220"/>
                </a:cubicBezTo>
                <a:cubicBezTo>
                  <a:pt x="-2991" y="326586"/>
                  <a:pt x="6696" y="260882"/>
                  <a:pt x="0" y="0"/>
                </a:cubicBezTo>
                <a:close/>
              </a:path>
              <a:path w="6532558" h="523220" stroke="0" extrusionOk="0">
                <a:moveTo>
                  <a:pt x="0" y="0"/>
                </a:moveTo>
                <a:cubicBezTo>
                  <a:pt x="338829" y="-11158"/>
                  <a:pt x="508707" y="21808"/>
                  <a:pt x="783907" y="0"/>
                </a:cubicBezTo>
                <a:cubicBezTo>
                  <a:pt x="1059107" y="-21808"/>
                  <a:pt x="1215361" y="7575"/>
                  <a:pt x="1437163" y="0"/>
                </a:cubicBezTo>
                <a:cubicBezTo>
                  <a:pt x="1658965" y="-7575"/>
                  <a:pt x="1907059" y="-4424"/>
                  <a:pt x="2155744" y="0"/>
                </a:cubicBezTo>
                <a:cubicBezTo>
                  <a:pt x="2404429" y="4424"/>
                  <a:pt x="2488009" y="21807"/>
                  <a:pt x="2678349" y="0"/>
                </a:cubicBezTo>
                <a:cubicBezTo>
                  <a:pt x="2868690" y="-21807"/>
                  <a:pt x="3048126" y="-19996"/>
                  <a:pt x="3331605" y="0"/>
                </a:cubicBezTo>
                <a:cubicBezTo>
                  <a:pt x="3615084" y="19996"/>
                  <a:pt x="3758913" y="33575"/>
                  <a:pt x="4050186" y="0"/>
                </a:cubicBezTo>
                <a:cubicBezTo>
                  <a:pt x="4341459" y="-33575"/>
                  <a:pt x="4416543" y="1319"/>
                  <a:pt x="4638116" y="0"/>
                </a:cubicBezTo>
                <a:cubicBezTo>
                  <a:pt x="4859689" y="-1319"/>
                  <a:pt x="5026416" y="-23990"/>
                  <a:pt x="5226046" y="0"/>
                </a:cubicBezTo>
                <a:cubicBezTo>
                  <a:pt x="5425676" y="23990"/>
                  <a:pt x="5708013" y="-18557"/>
                  <a:pt x="5879302" y="0"/>
                </a:cubicBezTo>
                <a:cubicBezTo>
                  <a:pt x="6050591" y="18557"/>
                  <a:pt x="6337215" y="26628"/>
                  <a:pt x="6532558" y="0"/>
                </a:cubicBezTo>
                <a:cubicBezTo>
                  <a:pt x="6509604" y="108900"/>
                  <a:pt x="6551920" y="281161"/>
                  <a:pt x="6532558" y="523220"/>
                </a:cubicBezTo>
                <a:cubicBezTo>
                  <a:pt x="6300636" y="554750"/>
                  <a:pt x="6078117" y="524285"/>
                  <a:pt x="5879302" y="523220"/>
                </a:cubicBezTo>
                <a:cubicBezTo>
                  <a:pt x="5680487" y="522155"/>
                  <a:pt x="5559966" y="530093"/>
                  <a:pt x="5291372" y="523220"/>
                </a:cubicBezTo>
                <a:cubicBezTo>
                  <a:pt x="5022778" y="516348"/>
                  <a:pt x="4927867" y="527969"/>
                  <a:pt x="4703442" y="523220"/>
                </a:cubicBezTo>
                <a:cubicBezTo>
                  <a:pt x="4479017" y="518472"/>
                  <a:pt x="4201612" y="550029"/>
                  <a:pt x="3984860" y="523220"/>
                </a:cubicBezTo>
                <a:cubicBezTo>
                  <a:pt x="3768108" y="496411"/>
                  <a:pt x="3471408" y="531796"/>
                  <a:pt x="3266279" y="523220"/>
                </a:cubicBezTo>
                <a:cubicBezTo>
                  <a:pt x="3061150" y="514644"/>
                  <a:pt x="2909667" y="496645"/>
                  <a:pt x="2613023" y="523220"/>
                </a:cubicBezTo>
                <a:cubicBezTo>
                  <a:pt x="2316379" y="549795"/>
                  <a:pt x="2177138" y="498058"/>
                  <a:pt x="2025093" y="523220"/>
                </a:cubicBezTo>
                <a:cubicBezTo>
                  <a:pt x="1873048" y="548383"/>
                  <a:pt x="1692659" y="507708"/>
                  <a:pt x="1502488" y="523220"/>
                </a:cubicBezTo>
                <a:cubicBezTo>
                  <a:pt x="1312317" y="538732"/>
                  <a:pt x="1249071" y="501481"/>
                  <a:pt x="1045209" y="523220"/>
                </a:cubicBezTo>
                <a:cubicBezTo>
                  <a:pt x="841347" y="544959"/>
                  <a:pt x="241299" y="565918"/>
                  <a:pt x="0" y="523220"/>
                </a:cubicBezTo>
                <a:cubicBezTo>
                  <a:pt x="24841" y="297707"/>
                  <a:pt x="-24988" y="223131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c) Which model do you prefer and why?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98BD4-C478-9725-F723-1F607CE5D8B0}"/>
              </a:ext>
            </a:extLst>
          </p:cNvPr>
          <p:cNvSpPr txBox="1"/>
          <p:nvPr/>
        </p:nvSpPr>
        <p:spPr>
          <a:xfrm>
            <a:off x="9824032" y="4761383"/>
            <a:ext cx="1747017" cy="523220"/>
          </a:xfrm>
          <a:custGeom>
            <a:avLst/>
            <a:gdLst>
              <a:gd name="connsiteX0" fmla="*/ 0 w 1747017"/>
              <a:gd name="connsiteY0" fmla="*/ 0 h 523220"/>
              <a:gd name="connsiteX1" fmla="*/ 599809 w 1747017"/>
              <a:gd name="connsiteY1" fmla="*/ 0 h 523220"/>
              <a:gd name="connsiteX2" fmla="*/ 1182148 w 1747017"/>
              <a:gd name="connsiteY2" fmla="*/ 0 h 523220"/>
              <a:gd name="connsiteX3" fmla="*/ 1747017 w 1747017"/>
              <a:gd name="connsiteY3" fmla="*/ 0 h 523220"/>
              <a:gd name="connsiteX4" fmla="*/ 1747017 w 1747017"/>
              <a:gd name="connsiteY4" fmla="*/ 523220 h 523220"/>
              <a:gd name="connsiteX5" fmla="*/ 1147208 w 1747017"/>
              <a:gd name="connsiteY5" fmla="*/ 523220 h 523220"/>
              <a:gd name="connsiteX6" fmla="*/ 529928 w 1747017"/>
              <a:gd name="connsiteY6" fmla="*/ 523220 h 523220"/>
              <a:gd name="connsiteX7" fmla="*/ 0 w 1747017"/>
              <a:gd name="connsiteY7" fmla="*/ 523220 h 523220"/>
              <a:gd name="connsiteX8" fmla="*/ 0 w 174701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017" h="523220" fill="none" extrusionOk="0">
                <a:moveTo>
                  <a:pt x="0" y="0"/>
                </a:moveTo>
                <a:cubicBezTo>
                  <a:pt x="227309" y="-21963"/>
                  <a:pt x="389725" y="-10155"/>
                  <a:pt x="599809" y="0"/>
                </a:cubicBezTo>
                <a:cubicBezTo>
                  <a:pt x="809893" y="10155"/>
                  <a:pt x="925371" y="-20719"/>
                  <a:pt x="1182148" y="0"/>
                </a:cubicBezTo>
                <a:cubicBezTo>
                  <a:pt x="1438925" y="20719"/>
                  <a:pt x="1615743" y="-16173"/>
                  <a:pt x="1747017" y="0"/>
                </a:cubicBezTo>
                <a:cubicBezTo>
                  <a:pt x="1747928" y="214941"/>
                  <a:pt x="1740842" y="325246"/>
                  <a:pt x="1747017" y="523220"/>
                </a:cubicBezTo>
                <a:cubicBezTo>
                  <a:pt x="1479986" y="521395"/>
                  <a:pt x="1351699" y="518486"/>
                  <a:pt x="1147208" y="523220"/>
                </a:cubicBezTo>
                <a:cubicBezTo>
                  <a:pt x="942717" y="527954"/>
                  <a:pt x="764666" y="509889"/>
                  <a:pt x="529928" y="523220"/>
                </a:cubicBezTo>
                <a:cubicBezTo>
                  <a:pt x="295190" y="536551"/>
                  <a:pt x="153743" y="533240"/>
                  <a:pt x="0" y="523220"/>
                </a:cubicBezTo>
                <a:cubicBezTo>
                  <a:pt x="-10213" y="377888"/>
                  <a:pt x="16113" y="232574"/>
                  <a:pt x="0" y="0"/>
                </a:cubicBezTo>
                <a:close/>
              </a:path>
              <a:path w="1747017" h="523220" stroke="0" extrusionOk="0">
                <a:moveTo>
                  <a:pt x="0" y="0"/>
                </a:moveTo>
                <a:cubicBezTo>
                  <a:pt x="265189" y="-25926"/>
                  <a:pt x="462240" y="-21911"/>
                  <a:pt x="617279" y="0"/>
                </a:cubicBezTo>
                <a:cubicBezTo>
                  <a:pt x="772318" y="21911"/>
                  <a:pt x="939717" y="-11297"/>
                  <a:pt x="1199618" y="0"/>
                </a:cubicBezTo>
                <a:cubicBezTo>
                  <a:pt x="1459519" y="11297"/>
                  <a:pt x="1511862" y="-25575"/>
                  <a:pt x="1747017" y="0"/>
                </a:cubicBezTo>
                <a:cubicBezTo>
                  <a:pt x="1721075" y="246939"/>
                  <a:pt x="1771173" y="382525"/>
                  <a:pt x="1747017" y="523220"/>
                </a:cubicBezTo>
                <a:cubicBezTo>
                  <a:pt x="1628014" y="525533"/>
                  <a:pt x="1343264" y="539743"/>
                  <a:pt x="1199618" y="523220"/>
                </a:cubicBezTo>
                <a:cubicBezTo>
                  <a:pt x="1055972" y="506697"/>
                  <a:pt x="871664" y="495711"/>
                  <a:pt x="634750" y="523220"/>
                </a:cubicBezTo>
                <a:cubicBezTo>
                  <a:pt x="397836" y="550729"/>
                  <a:pt x="272854" y="501612"/>
                  <a:pt x="0" y="523220"/>
                </a:cubicBezTo>
                <a:cubicBezTo>
                  <a:pt x="16571" y="381103"/>
                  <a:pt x="-19855" y="21483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Ans: ASUS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2FB0E-23DA-0FC9-ED1C-75304D529F78}"/>
              </a:ext>
            </a:extLst>
          </p:cNvPr>
          <p:cNvSpPr txBox="1"/>
          <p:nvPr/>
        </p:nvSpPr>
        <p:spPr>
          <a:xfrm>
            <a:off x="10051077" y="5572738"/>
            <a:ext cx="1534394" cy="523220"/>
          </a:xfrm>
          <a:custGeom>
            <a:avLst/>
            <a:gdLst>
              <a:gd name="connsiteX0" fmla="*/ 0 w 1534394"/>
              <a:gd name="connsiteY0" fmla="*/ 0 h 523220"/>
              <a:gd name="connsiteX1" fmla="*/ 526809 w 1534394"/>
              <a:gd name="connsiteY1" fmla="*/ 0 h 523220"/>
              <a:gd name="connsiteX2" fmla="*/ 1038273 w 1534394"/>
              <a:gd name="connsiteY2" fmla="*/ 0 h 523220"/>
              <a:gd name="connsiteX3" fmla="*/ 1534394 w 1534394"/>
              <a:gd name="connsiteY3" fmla="*/ 0 h 523220"/>
              <a:gd name="connsiteX4" fmla="*/ 1534394 w 1534394"/>
              <a:gd name="connsiteY4" fmla="*/ 523220 h 523220"/>
              <a:gd name="connsiteX5" fmla="*/ 1007585 w 1534394"/>
              <a:gd name="connsiteY5" fmla="*/ 523220 h 523220"/>
              <a:gd name="connsiteX6" fmla="*/ 465433 w 1534394"/>
              <a:gd name="connsiteY6" fmla="*/ 523220 h 523220"/>
              <a:gd name="connsiteX7" fmla="*/ 0 w 1534394"/>
              <a:gd name="connsiteY7" fmla="*/ 523220 h 523220"/>
              <a:gd name="connsiteX8" fmla="*/ 0 w 1534394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4394" h="523220" fill="none" extrusionOk="0">
                <a:moveTo>
                  <a:pt x="0" y="0"/>
                </a:moveTo>
                <a:cubicBezTo>
                  <a:pt x="108771" y="-11290"/>
                  <a:pt x="347570" y="-18216"/>
                  <a:pt x="526809" y="0"/>
                </a:cubicBezTo>
                <a:cubicBezTo>
                  <a:pt x="706048" y="18216"/>
                  <a:pt x="873431" y="13539"/>
                  <a:pt x="1038273" y="0"/>
                </a:cubicBezTo>
                <a:cubicBezTo>
                  <a:pt x="1203115" y="-13539"/>
                  <a:pt x="1431563" y="-9705"/>
                  <a:pt x="1534394" y="0"/>
                </a:cubicBezTo>
                <a:cubicBezTo>
                  <a:pt x="1535305" y="214941"/>
                  <a:pt x="1528219" y="325246"/>
                  <a:pt x="1534394" y="523220"/>
                </a:cubicBezTo>
                <a:cubicBezTo>
                  <a:pt x="1320600" y="506739"/>
                  <a:pt x="1205964" y="517505"/>
                  <a:pt x="1007585" y="523220"/>
                </a:cubicBezTo>
                <a:cubicBezTo>
                  <a:pt x="809206" y="528935"/>
                  <a:pt x="603765" y="508084"/>
                  <a:pt x="465433" y="523220"/>
                </a:cubicBezTo>
                <a:cubicBezTo>
                  <a:pt x="327101" y="538356"/>
                  <a:pt x="183433" y="507110"/>
                  <a:pt x="0" y="523220"/>
                </a:cubicBezTo>
                <a:cubicBezTo>
                  <a:pt x="-10213" y="377888"/>
                  <a:pt x="16113" y="232574"/>
                  <a:pt x="0" y="0"/>
                </a:cubicBezTo>
                <a:close/>
              </a:path>
              <a:path w="1534394" h="523220" stroke="0" extrusionOk="0">
                <a:moveTo>
                  <a:pt x="0" y="0"/>
                </a:moveTo>
                <a:cubicBezTo>
                  <a:pt x="188754" y="23864"/>
                  <a:pt x="274754" y="-8156"/>
                  <a:pt x="542153" y="0"/>
                </a:cubicBezTo>
                <a:cubicBezTo>
                  <a:pt x="809552" y="8156"/>
                  <a:pt x="805999" y="21754"/>
                  <a:pt x="1053617" y="0"/>
                </a:cubicBezTo>
                <a:cubicBezTo>
                  <a:pt x="1301235" y="-21754"/>
                  <a:pt x="1352921" y="302"/>
                  <a:pt x="1534394" y="0"/>
                </a:cubicBezTo>
                <a:cubicBezTo>
                  <a:pt x="1508452" y="246939"/>
                  <a:pt x="1558550" y="382525"/>
                  <a:pt x="1534394" y="523220"/>
                </a:cubicBezTo>
                <a:cubicBezTo>
                  <a:pt x="1410037" y="537611"/>
                  <a:pt x="1171336" y="541236"/>
                  <a:pt x="1053617" y="523220"/>
                </a:cubicBezTo>
                <a:cubicBezTo>
                  <a:pt x="935898" y="505204"/>
                  <a:pt x="681013" y="547421"/>
                  <a:pt x="557496" y="523220"/>
                </a:cubicBezTo>
                <a:cubicBezTo>
                  <a:pt x="433979" y="499019"/>
                  <a:pt x="252277" y="528765"/>
                  <a:pt x="0" y="523220"/>
                </a:cubicBezTo>
                <a:cubicBezTo>
                  <a:pt x="16571" y="381103"/>
                  <a:pt x="-19855" y="21483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Ans: IBM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B86BE-2C7C-E53D-3DBC-95B4D1E12C5E}"/>
              </a:ext>
            </a:extLst>
          </p:cNvPr>
          <p:cNvSpPr txBox="1"/>
          <p:nvPr/>
        </p:nvSpPr>
        <p:spPr>
          <a:xfrm>
            <a:off x="7926808" y="6384093"/>
            <a:ext cx="1747017" cy="523220"/>
          </a:xfrm>
          <a:custGeom>
            <a:avLst/>
            <a:gdLst>
              <a:gd name="connsiteX0" fmla="*/ 0 w 1747017"/>
              <a:gd name="connsiteY0" fmla="*/ 0 h 523220"/>
              <a:gd name="connsiteX1" fmla="*/ 599809 w 1747017"/>
              <a:gd name="connsiteY1" fmla="*/ 0 h 523220"/>
              <a:gd name="connsiteX2" fmla="*/ 1182148 w 1747017"/>
              <a:gd name="connsiteY2" fmla="*/ 0 h 523220"/>
              <a:gd name="connsiteX3" fmla="*/ 1747017 w 1747017"/>
              <a:gd name="connsiteY3" fmla="*/ 0 h 523220"/>
              <a:gd name="connsiteX4" fmla="*/ 1747017 w 1747017"/>
              <a:gd name="connsiteY4" fmla="*/ 523220 h 523220"/>
              <a:gd name="connsiteX5" fmla="*/ 1147208 w 1747017"/>
              <a:gd name="connsiteY5" fmla="*/ 523220 h 523220"/>
              <a:gd name="connsiteX6" fmla="*/ 529928 w 1747017"/>
              <a:gd name="connsiteY6" fmla="*/ 523220 h 523220"/>
              <a:gd name="connsiteX7" fmla="*/ 0 w 1747017"/>
              <a:gd name="connsiteY7" fmla="*/ 523220 h 523220"/>
              <a:gd name="connsiteX8" fmla="*/ 0 w 174701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017" h="523220" fill="none" extrusionOk="0">
                <a:moveTo>
                  <a:pt x="0" y="0"/>
                </a:moveTo>
                <a:cubicBezTo>
                  <a:pt x="227309" y="-21963"/>
                  <a:pt x="389725" y="-10155"/>
                  <a:pt x="599809" y="0"/>
                </a:cubicBezTo>
                <a:cubicBezTo>
                  <a:pt x="809893" y="10155"/>
                  <a:pt x="925371" y="-20719"/>
                  <a:pt x="1182148" y="0"/>
                </a:cubicBezTo>
                <a:cubicBezTo>
                  <a:pt x="1438925" y="20719"/>
                  <a:pt x="1615743" y="-16173"/>
                  <a:pt x="1747017" y="0"/>
                </a:cubicBezTo>
                <a:cubicBezTo>
                  <a:pt x="1747928" y="214941"/>
                  <a:pt x="1740842" y="325246"/>
                  <a:pt x="1747017" y="523220"/>
                </a:cubicBezTo>
                <a:cubicBezTo>
                  <a:pt x="1479986" y="521395"/>
                  <a:pt x="1351699" y="518486"/>
                  <a:pt x="1147208" y="523220"/>
                </a:cubicBezTo>
                <a:cubicBezTo>
                  <a:pt x="942717" y="527954"/>
                  <a:pt x="764666" y="509889"/>
                  <a:pt x="529928" y="523220"/>
                </a:cubicBezTo>
                <a:cubicBezTo>
                  <a:pt x="295190" y="536551"/>
                  <a:pt x="153743" y="533240"/>
                  <a:pt x="0" y="523220"/>
                </a:cubicBezTo>
                <a:cubicBezTo>
                  <a:pt x="-10213" y="377888"/>
                  <a:pt x="16113" y="232574"/>
                  <a:pt x="0" y="0"/>
                </a:cubicBezTo>
                <a:close/>
              </a:path>
              <a:path w="1747017" h="523220" stroke="0" extrusionOk="0">
                <a:moveTo>
                  <a:pt x="0" y="0"/>
                </a:moveTo>
                <a:cubicBezTo>
                  <a:pt x="265189" y="-25926"/>
                  <a:pt x="462240" y="-21911"/>
                  <a:pt x="617279" y="0"/>
                </a:cubicBezTo>
                <a:cubicBezTo>
                  <a:pt x="772318" y="21911"/>
                  <a:pt x="939717" y="-11297"/>
                  <a:pt x="1199618" y="0"/>
                </a:cubicBezTo>
                <a:cubicBezTo>
                  <a:pt x="1459519" y="11297"/>
                  <a:pt x="1511862" y="-25575"/>
                  <a:pt x="1747017" y="0"/>
                </a:cubicBezTo>
                <a:cubicBezTo>
                  <a:pt x="1721075" y="246939"/>
                  <a:pt x="1771173" y="382525"/>
                  <a:pt x="1747017" y="523220"/>
                </a:cubicBezTo>
                <a:cubicBezTo>
                  <a:pt x="1628014" y="525533"/>
                  <a:pt x="1343264" y="539743"/>
                  <a:pt x="1199618" y="523220"/>
                </a:cubicBezTo>
                <a:cubicBezTo>
                  <a:pt x="1055972" y="506697"/>
                  <a:pt x="871664" y="495711"/>
                  <a:pt x="634750" y="523220"/>
                </a:cubicBezTo>
                <a:cubicBezTo>
                  <a:pt x="397836" y="550729"/>
                  <a:pt x="272854" y="501612"/>
                  <a:pt x="0" y="523220"/>
                </a:cubicBezTo>
                <a:cubicBezTo>
                  <a:pt x="16571" y="381103"/>
                  <a:pt x="-19855" y="21483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Ans: ASUS</a:t>
            </a:r>
          </a:p>
        </p:txBody>
      </p:sp>
    </p:spTree>
    <p:extLst>
      <p:ext uri="{BB962C8B-B14F-4D97-AF65-F5344CB8AC3E}">
        <p14:creationId xmlns:p14="http://schemas.microsoft.com/office/powerpoint/2010/main" val="33742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6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33FB4-3DFB-46AC-D834-8231E45A1403}"/>
              </a:ext>
            </a:extLst>
          </p:cNvPr>
          <p:cNvCxnSpPr/>
          <p:nvPr/>
        </p:nvCxnSpPr>
        <p:spPr>
          <a:xfrm>
            <a:off x="3470988" y="3265714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E452A-657E-A0F9-FA39-617FD40B3DF9}"/>
              </a:ext>
            </a:extLst>
          </p:cNvPr>
          <p:cNvCxnSpPr/>
          <p:nvPr/>
        </p:nvCxnSpPr>
        <p:spPr>
          <a:xfrm>
            <a:off x="4201884" y="3268826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F070C-93D2-FBB0-D77B-5D1EC8A05B29}"/>
              </a:ext>
            </a:extLst>
          </p:cNvPr>
          <p:cNvCxnSpPr/>
          <p:nvPr/>
        </p:nvCxnSpPr>
        <p:spPr>
          <a:xfrm>
            <a:off x="4929670" y="3268826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637A4-42FA-8E7C-7C13-FCA8F2AE3155}"/>
              </a:ext>
            </a:extLst>
          </p:cNvPr>
          <p:cNvCxnSpPr/>
          <p:nvPr/>
        </p:nvCxnSpPr>
        <p:spPr>
          <a:xfrm>
            <a:off x="3492761" y="4463142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8CD86-686A-8C98-9862-6894B2E096AA}"/>
              </a:ext>
            </a:extLst>
          </p:cNvPr>
          <p:cNvCxnSpPr/>
          <p:nvPr/>
        </p:nvCxnSpPr>
        <p:spPr>
          <a:xfrm>
            <a:off x="4223657" y="4466254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74EA9-4360-A795-F992-2F5B806749FF}"/>
              </a:ext>
            </a:extLst>
          </p:cNvPr>
          <p:cNvCxnSpPr/>
          <p:nvPr/>
        </p:nvCxnSpPr>
        <p:spPr>
          <a:xfrm>
            <a:off x="4951443" y="4466254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F5E9D-0E24-C746-40A4-5676C0ADE047}"/>
              </a:ext>
            </a:extLst>
          </p:cNvPr>
          <p:cNvSpPr txBox="1"/>
          <p:nvPr/>
        </p:nvSpPr>
        <p:spPr>
          <a:xfrm>
            <a:off x="1096529" y="5841734"/>
            <a:ext cx="63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 it is also important to describe “How much the observation vary from one to another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06AD73-8810-D5FD-D53B-FE17E00B09BC}"/>
              </a:ext>
            </a:extLst>
          </p:cNvPr>
          <p:cNvSpPr/>
          <p:nvPr/>
        </p:nvSpPr>
        <p:spPr>
          <a:xfrm>
            <a:off x="7493597" y="6259128"/>
            <a:ext cx="1081235" cy="830997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BB40-B896-77DE-2370-2A83E6D228C0}"/>
              </a:ext>
            </a:extLst>
          </p:cNvPr>
          <p:cNvSpPr txBox="1"/>
          <p:nvPr/>
        </p:nvSpPr>
        <p:spPr>
          <a:xfrm>
            <a:off x="8574832" y="6382238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Dispersion/ Variation</a:t>
            </a:r>
          </a:p>
        </p:txBody>
      </p:sp>
    </p:spTree>
    <p:extLst>
      <p:ext uri="{BB962C8B-B14F-4D97-AF65-F5344CB8AC3E}">
        <p14:creationId xmlns:p14="http://schemas.microsoft.com/office/powerpoint/2010/main" val="7134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Dispersion</a:t>
            </a:r>
            <a:r>
              <a:rPr lang="en-US" sz="3200" dirty="0"/>
              <a:t> may describe how much the observation </a:t>
            </a:r>
            <a:r>
              <a:rPr lang="en-US" sz="3200" dirty="0">
                <a:solidFill>
                  <a:srgbClr val="FF0000"/>
                </a:solidFill>
              </a:rPr>
              <a:t>vary from one to another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Descriptive measures that </a:t>
            </a:r>
            <a:r>
              <a:rPr lang="en-US" sz="3200" dirty="0">
                <a:solidFill>
                  <a:srgbClr val="FF0000"/>
                </a:solidFill>
              </a:rPr>
              <a:t>indicate the amount of variation </a:t>
            </a:r>
            <a:r>
              <a:rPr lang="en-US" sz="3200" dirty="0"/>
              <a:t>in a data set are called </a:t>
            </a:r>
            <a:r>
              <a:rPr lang="en-US" sz="3200" dirty="0">
                <a:solidFill>
                  <a:srgbClr val="FF0000"/>
                </a:solidFill>
              </a:rPr>
              <a:t>measures of dispersion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determine the reliability of an average</a:t>
            </a:r>
          </a:p>
          <a:p>
            <a:endParaRPr lang="en-US" sz="3200" dirty="0"/>
          </a:p>
          <a:p>
            <a:r>
              <a:rPr lang="en-US" sz="3200" dirty="0"/>
              <a:t>To compare the variability of two or more data sets.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9293-3B2D-F0FE-6476-1A7DFC5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2F3-9AA0-BFC6-E04A-0011FE71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69E-4DF4-86CA-0878-55979F85C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Two types of measures of dispersion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Absolute measure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Relative measure</a:t>
            </a:r>
          </a:p>
        </p:txBody>
      </p:sp>
    </p:spTree>
    <p:extLst>
      <p:ext uri="{BB962C8B-B14F-4D97-AF65-F5344CB8AC3E}">
        <p14:creationId xmlns:p14="http://schemas.microsoft.com/office/powerpoint/2010/main" val="13600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512</TotalTime>
  <Words>1372</Words>
  <Application>Microsoft Office PowerPoint</Application>
  <PresentationFormat>Custom</PresentationFormat>
  <Paragraphs>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Cambria Math</vt:lpstr>
      <vt:lpstr>Georgia</vt:lpstr>
      <vt:lpstr>Trebuchet MS</vt:lpstr>
      <vt:lpstr>Wingdings</vt:lpstr>
      <vt:lpstr>Wood Type</vt:lpstr>
      <vt:lpstr>Measures of Dispersion</vt:lpstr>
      <vt:lpstr>Dispersion</vt:lpstr>
      <vt:lpstr>Dispersion</vt:lpstr>
      <vt:lpstr>Dispersion</vt:lpstr>
      <vt:lpstr>Dispersion</vt:lpstr>
      <vt:lpstr>Dispersion</vt:lpstr>
      <vt:lpstr>Measures of Dispersion</vt:lpstr>
      <vt:lpstr>Why do we need?</vt:lpstr>
      <vt:lpstr>Types of Measures of Dispersion</vt:lpstr>
      <vt:lpstr>Absolute measures</vt:lpstr>
      <vt:lpstr>Absolute measures</vt:lpstr>
      <vt:lpstr>Range</vt:lpstr>
      <vt:lpstr>Range</vt:lpstr>
      <vt:lpstr>Range</vt:lpstr>
      <vt:lpstr>Range</vt:lpstr>
      <vt:lpstr>Range</vt:lpstr>
      <vt:lpstr>Mean Deviation</vt:lpstr>
      <vt:lpstr>Mean Deviation</vt:lpstr>
      <vt:lpstr>Mean Deviation</vt:lpstr>
      <vt:lpstr>Mean Deviation</vt:lpstr>
      <vt:lpstr>Mean Deviation</vt:lpstr>
      <vt:lpstr>Mean Deviation</vt:lpstr>
      <vt:lpstr>Variance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 (Alternative)</vt:lpstr>
      <vt:lpstr>Combined variance</vt:lpstr>
      <vt:lpstr>Quartile deviation</vt:lpstr>
      <vt:lpstr>Relative measures</vt:lpstr>
      <vt:lpstr>Relative measures</vt:lpstr>
      <vt:lpstr>Relative measures</vt:lpstr>
      <vt:lpstr>Coefficient of variance (CV)</vt:lpstr>
      <vt:lpstr>Coefficient of variance (CV)</vt:lpstr>
      <vt:lpstr>Coefficient of variance (CV)</vt:lpstr>
      <vt:lpstr>Coefficient of variance (CV)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424</cp:revision>
  <dcterms:created xsi:type="dcterms:W3CDTF">2023-10-05T14:06:45Z</dcterms:created>
  <dcterms:modified xsi:type="dcterms:W3CDTF">2024-02-13T16:09:39Z</dcterms:modified>
</cp:coreProperties>
</file>