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76" r:id="rId12"/>
    <p:sldId id="274" r:id="rId13"/>
    <p:sldId id="277" r:id="rId14"/>
    <p:sldId id="278" r:id="rId15"/>
    <p:sldId id="273" r:id="rId16"/>
    <p:sldId id="279" r:id="rId17"/>
    <p:sldId id="280" r:id="rId18"/>
    <p:sldId id="286" r:id="rId19"/>
    <p:sldId id="287" r:id="rId20"/>
    <p:sldId id="288" r:id="rId21"/>
    <p:sldId id="289" r:id="rId22"/>
    <p:sldId id="281" r:id="rId23"/>
    <p:sldId id="299" r:id="rId24"/>
    <p:sldId id="300" r:id="rId25"/>
    <p:sldId id="301" r:id="rId26"/>
    <p:sldId id="304" r:id="rId27"/>
    <p:sldId id="290" r:id="rId28"/>
    <p:sldId id="305" r:id="rId29"/>
    <p:sldId id="306" r:id="rId30"/>
    <p:sldId id="307" r:id="rId31"/>
    <p:sldId id="308" r:id="rId32"/>
    <p:sldId id="311" r:id="rId33"/>
    <p:sldId id="310" r:id="rId34"/>
    <p:sldId id="312" r:id="rId35"/>
    <p:sldId id="291" r:id="rId36"/>
    <p:sldId id="292" r:id="rId37"/>
    <p:sldId id="293" r:id="rId38"/>
    <p:sldId id="294" r:id="rId39"/>
    <p:sldId id="313" r:id="rId40"/>
    <p:sldId id="295" r:id="rId41"/>
    <p:sldId id="314" r:id="rId42"/>
    <p:sldId id="316" r:id="rId43"/>
    <p:sldId id="296" r:id="rId44"/>
    <p:sldId id="297" r:id="rId45"/>
    <p:sldId id="298" r:id="rId46"/>
    <p:sldId id="318" r:id="rId47"/>
    <p:sldId id="319" r:id="rId48"/>
    <p:sldId id="320" r:id="rId49"/>
    <p:sldId id="322" r:id="rId50"/>
    <p:sldId id="321" r:id="rId51"/>
    <p:sldId id="282" r:id="rId52"/>
    <p:sldId id="272" r:id="rId5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endParaRPr lang="en-US" dirty="0"/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 phldr="1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2060930-F29B-4C59-8E90-B3F48E3FB2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A090F8-26F2-4EDD-80C4-A6722A07DC81}">
      <dgm:prSet phldrT="[Text]"/>
      <dgm:spPr/>
      <dgm:t>
        <a:bodyPr/>
        <a:lstStyle/>
        <a:p>
          <a:r>
            <a:rPr lang="en-US" b="1" dirty="0">
              <a:highlight>
                <a:srgbClr val="FFFF00"/>
              </a:highlight>
            </a:rPr>
            <a:t>Probability Sampling</a:t>
          </a:r>
          <a:r>
            <a:rPr lang="en-US" b="1" dirty="0">
              <a:solidFill>
                <a:schemeClr val="bg1"/>
              </a:solidFill>
            </a:rPr>
            <a:t>: Selection is based on the principle of randomization</a:t>
          </a:r>
        </a:p>
      </dgm:t>
    </dgm:pt>
    <dgm:pt modelId="{CA2595ED-CBEA-4016-8308-7E80647F782C}" type="parTrans" cxnId="{F91A1C5D-17ED-4DF0-9C0E-018CC9A207BD}">
      <dgm:prSet/>
      <dgm:spPr/>
      <dgm:t>
        <a:bodyPr/>
        <a:lstStyle/>
        <a:p>
          <a:endParaRPr lang="en-US"/>
        </a:p>
      </dgm:t>
    </dgm:pt>
    <dgm:pt modelId="{3FA97D3D-E609-40B9-96F5-2540362CF990}" type="sibTrans" cxnId="{F91A1C5D-17ED-4DF0-9C0E-018CC9A207BD}">
      <dgm:prSet/>
      <dgm:spPr/>
      <dgm:t>
        <a:bodyPr/>
        <a:lstStyle/>
        <a:p>
          <a:endParaRPr lang="en-US"/>
        </a:p>
      </dgm:t>
    </dgm:pt>
    <dgm:pt modelId="{C6DD9969-E121-46B0-B3D8-EC7A8EA32762}">
      <dgm:prSet phldrT="[Text]" phldr="1"/>
      <dgm:spPr/>
      <dgm:t>
        <a:bodyPr/>
        <a:lstStyle/>
        <a:p>
          <a:endParaRPr lang="en-US"/>
        </a:p>
      </dgm:t>
    </dgm:pt>
    <dgm:pt modelId="{2E142172-3931-4BFA-877C-EC30A2A4E1A0}" type="parTrans" cxnId="{9E3CDCA9-95BF-4A80-A2C7-873483EF2FAC}">
      <dgm:prSet/>
      <dgm:spPr/>
      <dgm:t>
        <a:bodyPr/>
        <a:lstStyle/>
        <a:p>
          <a:endParaRPr lang="en-US"/>
        </a:p>
      </dgm:t>
    </dgm:pt>
    <dgm:pt modelId="{FFF360B3-3BFF-445A-A32F-80D172281BA7}" type="sibTrans" cxnId="{9E3CDCA9-95BF-4A80-A2C7-873483EF2FAC}">
      <dgm:prSet/>
      <dgm:spPr/>
      <dgm:t>
        <a:bodyPr/>
        <a:lstStyle/>
        <a:p>
          <a:endParaRPr lang="en-US"/>
        </a:p>
      </dgm:t>
    </dgm:pt>
    <dgm:pt modelId="{36EFC1DA-5D62-45AB-9D56-BABDF197DEF0}">
      <dgm:prSet phldrT="[Text]" phldr="1"/>
      <dgm:spPr/>
      <dgm:t>
        <a:bodyPr/>
        <a:lstStyle/>
        <a:p>
          <a:endParaRPr lang="en-US" dirty="0"/>
        </a:p>
      </dgm:t>
    </dgm:pt>
    <dgm:pt modelId="{7EDD3BDA-42BF-4CD0-8AA5-C2CEB9E3EFA7}" type="parTrans" cxnId="{B734B10A-5A38-4BEF-9842-C1E7D26ED4DB}">
      <dgm:prSet/>
      <dgm:spPr/>
      <dgm:t>
        <a:bodyPr/>
        <a:lstStyle/>
        <a:p>
          <a:endParaRPr lang="en-US"/>
        </a:p>
      </dgm:t>
    </dgm:pt>
    <dgm:pt modelId="{98FA75CA-9795-42EA-B922-691A7827414B}" type="sibTrans" cxnId="{B734B10A-5A38-4BEF-9842-C1E7D26ED4DB}">
      <dgm:prSet/>
      <dgm:spPr/>
      <dgm:t>
        <a:bodyPr/>
        <a:lstStyle/>
        <a:p>
          <a:endParaRPr lang="en-US"/>
        </a:p>
      </dgm:t>
    </dgm:pt>
    <dgm:pt modelId="{C3B5DCCC-027F-414A-B6BB-53B44D57320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Non- probability Sampling</a:t>
          </a:r>
        </a:p>
      </dgm:t>
    </dgm:pt>
    <dgm:pt modelId="{F16AF75B-9BDF-4851-9C22-5C7C2A6C9D08}" type="parTrans" cxnId="{3F1B1763-0CFD-4F90-BA16-E61ECD4DD618}">
      <dgm:prSet/>
      <dgm:spPr/>
      <dgm:t>
        <a:bodyPr/>
        <a:lstStyle/>
        <a:p>
          <a:endParaRPr lang="en-US"/>
        </a:p>
      </dgm:t>
    </dgm:pt>
    <dgm:pt modelId="{5AD83271-E327-4825-9FD3-D031A717B1F4}" type="sibTrans" cxnId="{3F1B1763-0CFD-4F90-BA16-E61ECD4DD618}">
      <dgm:prSet/>
      <dgm:spPr/>
      <dgm:t>
        <a:bodyPr/>
        <a:lstStyle/>
        <a:p>
          <a:endParaRPr lang="en-US"/>
        </a:p>
      </dgm:t>
    </dgm:pt>
    <dgm:pt modelId="{5C840BEF-804E-4263-B5A3-0C76C1238913}">
      <dgm:prSet phldrT="[Text]" phldr="1"/>
      <dgm:spPr/>
      <dgm:t>
        <a:bodyPr/>
        <a:lstStyle/>
        <a:p>
          <a:endParaRPr lang="en-US"/>
        </a:p>
      </dgm:t>
    </dgm:pt>
    <dgm:pt modelId="{0D3A83F8-6665-4A05-A579-D93410FDF6A9}" type="parTrans" cxnId="{6D874E5A-AC65-44B2-9ADB-A1C22269B13B}">
      <dgm:prSet/>
      <dgm:spPr/>
      <dgm:t>
        <a:bodyPr/>
        <a:lstStyle/>
        <a:p>
          <a:endParaRPr lang="en-US"/>
        </a:p>
      </dgm:t>
    </dgm:pt>
    <dgm:pt modelId="{B82591DA-0DD6-4B4B-86E9-28EDF2718D7B}" type="sibTrans" cxnId="{6D874E5A-AC65-44B2-9ADB-A1C22269B13B}">
      <dgm:prSet/>
      <dgm:spPr/>
      <dgm:t>
        <a:bodyPr/>
        <a:lstStyle/>
        <a:p>
          <a:endParaRPr lang="en-US"/>
        </a:p>
      </dgm:t>
    </dgm:pt>
    <dgm:pt modelId="{2D6EF377-EA65-48A4-AB99-375AB0700332}">
      <dgm:prSet phldrT="[Text]" phldr="1"/>
      <dgm:spPr/>
      <dgm:t>
        <a:bodyPr/>
        <a:lstStyle/>
        <a:p>
          <a:endParaRPr lang="en-US" dirty="0"/>
        </a:p>
      </dgm:t>
    </dgm:pt>
    <dgm:pt modelId="{545A81E2-0FBE-456C-8499-E6C381566F98}" type="parTrans" cxnId="{D005CC1B-7617-4AF7-B7FB-1C7605906424}">
      <dgm:prSet/>
      <dgm:spPr/>
      <dgm:t>
        <a:bodyPr/>
        <a:lstStyle/>
        <a:p>
          <a:endParaRPr lang="en-US"/>
        </a:p>
      </dgm:t>
    </dgm:pt>
    <dgm:pt modelId="{2E3A4DE6-6738-4AC0-80E3-22F1EBC5A81A}" type="sibTrans" cxnId="{D005CC1B-7617-4AF7-B7FB-1C7605906424}">
      <dgm:prSet/>
      <dgm:spPr/>
      <dgm:t>
        <a:bodyPr/>
        <a:lstStyle/>
        <a:p>
          <a:endParaRPr lang="en-US"/>
        </a:p>
      </dgm:t>
    </dgm:pt>
    <dgm:pt modelId="{C3CB427D-79F0-414B-B1FE-6468088FF326}" type="pres">
      <dgm:prSet presAssocID="{F2060930-F29B-4C59-8E90-B3F48E3FB214}" presName="Name0" presStyleCnt="0">
        <dgm:presLayoutVars>
          <dgm:chMax/>
          <dgm:chPref/>
          <dgm:dir/>
        </dgm:presLayoutVars>
      </dgm:prSet>
      <dgm:spPr/>
    </dgm:pt>
    <dgm:pt modelId="{F002C353-0D87-42EC-94CD-D5187BF4143E}" type="pres">
      <dgm:prSet presAssocID="{A4A090F8-26F2-4EDD-80C4-A6722A07DC81}" presName="parenttextcomposite" presStyleCnt="0"/>
      <dgm:spPr/>
    </dgm:pt>
    <dgm:pt modelId="{0ACD4493-AB5B-4559-9CC2-92134B580F5D}" type="pres">
      <dgm:prSet presAssocID="{A4A090F8-26F2-4EDD-80C4-A6722A07DC81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204A417-2FD3-4C4D-948F-2C85062EF2BF}" type="pres">
      <dgm:prSet presAssocID="{A4A090F8-26F2-4EDD-80C4-A6722A07DC81}" presName="composite" presStyleCnt="0"/>
      <dgm:spPr/>
    </dgm:pt>
    <dgm:pt modelId="{B2879D87-5175-455D-8F61-A489DF365D0D}" type="pres">
      <dgm:prSet presAssocID="{A4A090F8-26F2-4EDD-80C4-A6722A07DC81}" presName="chevron1" presStyleLbl="alignNode1" presStyleIdx="0" presStyleCnt="14"/>
      <dgm:spPr/>
    </dgm:pt>
    <dgm:pt modelId="{8852662F-E98C-413D-8657-8273A6FA848A}" type="pres">
      <dgm:prSet presAssocID="{A4A090F8-26F2-4EDD-80C4-A6722A07DC81}" presName="chevron2" presStyleLbl="alignNode1" presStyleIdx="1" presStyleCnt="14"/>
      <dgm:spPr/>
    </dgm:pt>
    <dgm:pt modelId="{9425A454-3EB4-4B9A-9BDF-30E01F8E014E}" type="pres">
      <dgm:prSet presAssocID="{A4A090F8-26F2-4EDD-80C4-A6722A07DC81}" presName="chevron3" presStyleLbl="alignNode1" presStyleIdx="2" presStyleCnt="14"/>
      <dgm:spPr/>
    </dgm:pt>
    <dgm:pt modelId="{46275F03-97DD-40B6-9B0A-70914D5C33F3}" type="pres">
      <dgm:prSet presAssocID="{A4A090F8-26F2-4EDD-80C4-A6722A07DC81}" presName="chevron4" presStyleLbl="alignNode1" presStyleIdx="3" presStyleCnt="14"/>
      <dgm:spPr/>
    </dgm:pt>
    <dgm:pt modelId="{CE0AF4F9-2ECA-4497-87CF-FDE511E6A98E}" type="pres">
      <dgm:prSet presAssocID="{A4A090F8-26F2-4EDD-80C4-A6722A07DC81}" presName="chevron5" presStyleLbl="alignNode1" presStyleIdx="4" presStyleCnt="14"/>
      <dgm:spPr/>
    </dgm:pt>
    <dgm:pt modelId="{AE47F31E-DCEE-4160-A0E5-95A8ED73A710}" type="pres">
      <dgm:prSet presAssocID="{A4A090F8-26F2-4EDD-80C4-A6722A07DC81}" presName="chevron6" presStyleLbl="alignNode1" presStyleIdx="5" presStyleCnt="14"/>
      <dgm:spPr/>
    </dgm:pt>
    <dgm:pt modelId="{809448F7-6B78-4076-9557-1DC81CECF58F}" type="pres">
      <dgm:prSet presAssocID="{A4A090F8-26F2-4EDD-80C4-A6722A07DC81}" presName="chevron7" presStyleLbl="alignNode1" presStyleIdx="6" presStyleCnt="14"/>
      <dgm:spPr/>
    </dgm:pt>
    <dgm:pt modelId="{33C298EB-EF66-4D7C-9AA2-666FC6F8A439}" type="pres">
      <dgm:prSet presAssocID="{A4A090F8-26F2-4EDD-80C4-A6722A07DC81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C4C93EA-C2EE-4A97-BD8C-5BC4ACBB3F14}" type="pres">
      <dgm:prSet presAssocID="{3FA97D3D-E609-40B9-96F5-2540362CF990}" presName="sibTrans" presStyleCnt="0"/>
      <dgm:spPr/>
    </dgm:pt>
    <dgm:pt modelId="{5BABE65D-7EC4-4D01-850B-0AABBD8AD215}" type="pres">
      <dgm:prSet presAssocID="{C3B5DCCC-027F-414A-B6BB-53B44D573209}" presName="parenttextcomposite" presStyleCnt="0"/>
      <dgm:spPr/>
    </dgm:pt>
    <dgm:pt modelId="{7117405C-D113-4497-AFC9-86AD63BEF214}" type="pres">
      <dgm:prSet presAssocID="{C3B5DCCC-027F-414A-B6BB-53B44D573209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60C65481-73F1-494B-BAB9-BF193C23CEAD}" type="pres">
      <dgm:prSet presAssocID="{C3B5DCCC-027F-414A-B6BB-53B44D573209}" presName="composite" presStyleCnt="0"/>
      <dgm:spPr/>
    </dgm:pt>
    <dgm:pt modelId="{63D21B12-C599-443C-99E4-B4BE745D9DEC}" type="pres">
      <dgm:prSet presAssocID="{C3B5DCCC-027F-414A-B6BB-53B44D573209}" presName="chevron1" presStyleLbl="alignNode1" presStyleIdx="7" presStyleCnt="14"/>
      <dgm:spPr/>
    </dgm:pt>
    <dgm:pt modelId="{F75D893B-E247-444C-B5A7-41C66C0E1604}" type="pres">
      <dgm:prSet presAssocID="{C3B5DCCC-027F-414A-B6BB-53B44D573209}" presName="chevron2" presStyleLbl="alignNode1" presStyleIdx="8" presStyleCnt="14"/>
      <dgm:spPr/>
    </dgm:pt>
    <dgm:pt modelId="{5AC2B868-BB1F-4FF9-B80B-30A26B064749}" type="pres">
      <dgm:prSet presAssocID="{C3B5DCCC-027F-414A-B6BB-53B44D573209}" presName="chevron3" presStyleLbl="alignNode1" presStyleIdx="9" presStyleCnt="14"/>
      <dgm:spPr/>
    </dgm:pt>
    <dgm:pt modelId="{3A33F0F5-232A-49B8-8617-795A5F8E8650}" type="pres">
      <dgm:prSet presAssocID="{C3B5DCCC-027F-414A-B6BB-53B44D573209}" presName="chevron4" presStyleLbl="alignNode1" presStyleIdx="10" presStyleCnt="14"/>
      <dgm:spPr/>
    </dgm:pt>
    <dgm:pt modelId="{4A9D46EC-82F2-40D4-B97B-CF3B0C541133}" type="pres">
      <dgm:prSet presAssocID="{C3B5DCCC-027F-414A-B6BB-53B44D573209}" presName="chevron5" presStyleLbl="alignNode1" presStyleIdx="11" presStyleCnt="14"/>
      <dgm:spPr/>
    </dgm:pt>
    <dgm:pt modelId="{01C40D49-10B8-47B1-A07E-00B4267CC6A0}" type="pres">
      <dgm:prSet presAssocID="{C3B5DCCC-027F-414A-B6BB-53B44D573209}" presName="chevron6" presStyleLbl="alignNode1" presStyleIdx="12" presStyleCnt="14"/>
      <dgm:spPr/>
    </dgm:pt>
    <dgm:pt modelId="{6617FF9A-19EC-4553-8C65-826AF34E6EA0}" type="pres">
      <dgm:prSet presAssocID="{C3B5DCCC-027F-414A-B6BB-53B44D573209}" presName="chevron7" presStyleLbl="alignNode1" presStyleIdx="13" presStyleCnt="14"/>
      <dgm:spPr/>
    </dgm:pt>
    <dgm:pt modelId="{3143832B-87BA-414E-8066-6AF94E9F0EFF}" type="pres">
      <dgm:prSet presAssocID="{C3B5DCCC-027F-414A-B6BB-53B44D573209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C50AC906-FA55-4E4C-A224-2E553B349319}" type="presOf" srcId="{A4A090F8-26F2-4EDD-80C4-A6722A07DC81}" destId="{0ACD4493-AB5B-4559-9CC2-92134B580F5D}" srcOrd="0" destOrd="0" presId="urn:microsoft.com/office/officeart/2008/layout/VerticalAccentList"/>
    <dgm:cxn modelId="{B734B10A-5A38-4BEF-9842-C1E7D26ED4DB}" srcId="{A4A090F8-26F2-4EDD-80C4-A6722A07DC81}" destId="{36EFC1DA-5D62-45AB-9D56-BABDF197DEF0}" srcOrd="1" destOrd="0" parTransId="{7EDD3BDA-42BF-4CD0-8AA5-C2CEB9E3EFA7}" sibTransId="{98FA75CA-9795-42EA-B922-691A7827414B}"/>
    <dgm:cxn modelId="{D005CC1B-7617-4AF7-B7FB-1C7605906424}" srcId="{C3B5DCCC-027F-414A-B6BB-53B44D573209}" destId="{2D6EF377-EA65-48A4-AB99-375AB0700332}" srcOrd="1" destOrd="0" parTransId="{545A81E2-0FBE-456C-8499-E6C381566F98}" sibTransId="{2E3A4DE6-6738-4AC0-80E3-22F1EBC5A81A}"/>
    <dgm:cxn modelId="{33B8E429-F290-43CC-9960-A7D051A7EA7B}" type="presOf" srcId="{5C840BEF-804E-4263-B5A3-0C76C1238913}" destId="{3143832B-87BA-414E-8066-6AF94E9F0EFF}" srcOrd="0" destOrd="0" presId="urn:microsoft.com/office/officeart/2008/layout/VerticalAccentList"/>
    <dgm:cxn modelId="{F91A1C5D-17ED-4DF0-9C0E-018CC9A207BD}" srcId="{F2060930-F29B-4C59-8E90-B3F48E3FB214}" destId="{A4A090F8-26F2-4EDD-80C4-A6722A07DC81}" srcOrd="0" destOrd="0" parTransId="{CA2595ED-CBEA-4016-8308-7E80647F782C}" sibTransId="{3FA97D3D-E609-40B9-96F5-2540362CF990}"/>
    <dgm:cxn modelId="{3F1B1763-0CFD-4F90-BA16-E61ECD4DD618}" srcId="{F2060930-F29B-4C59-8E90-B3F48E3FB214}" destId="{C3B5DCCC-027F-414A-B6BB-53B44D573209}" srcOrd="1" destOrd="0" parTransId="{F16AF75B-9BDF-4851-9C22-5C7C2A6C9D08}" sibTransId="{5AD83271-E327-4825-9FD3-D031A717B1F4}"/>
    <dgm:cxn modelId="{8714CC4D-98E9-49DD-BB9E-B36C38DE9441}" type="presOf" srcId="{2D6EF377-EA65-48A4-AB99-375AB0700332}" destId="{3143832B-87BA-414E-8066-6AF94E9F0EFF}" srcOrd="0" destOrd="1" presId="urn:microsoft.com/office/officeart/2008/layout/VerticalAccentList"/>
    <dgm:cxn modelId="{6D874E5A-AC65-44B2-9ADB-A1C22269B13B}" srcId="{C3B5DCCC-027F-414A-B6BB-53B44D573209}" destId="{5C840BEF-804E-4263-B5A3-0C76C1238913}" srcOrd="0" destOrd="0" parTransId="{0D3A83F8-6665-4A05-A579-D93410FDF6A9}" sibTransId="{B82591DA-0DD6-4B4B-86E9-28EDF2718D7B}"/>
    <dgm:cxn modelId="{FC720787-A460-41FB-951D-6C6061686E51}" type="presOf" srcId="{C6DD9969-E121-46B0-B3D8-EC7A8EA32762}" destId="{33C298EB-EF66-4D7C-9AA2-666FC6F8A439}" srcOrd="0" destOrd="0" presId="urn:microsoft.com/office/officeart/2008/layout/VerticalAccentList"/>
    <dgm:cxn modelId="{F0E8328A-8FE0-4F08-AEF6-6A4BF3FF44BB}" type="presOf" srcId="{36EFC1DA-5D62-45AB-9D56-BABDF197DEF0}" destId="{33C298EB-EF66-4D7C-9AA2-666FC6F8A439}" srcOrd="0" destOrd="1" presId="urn:microsoft.com/office/officeart/2008/layout/VerticalAccentList"/>
    <dgm:cxn modelId="{967AE194-29E3-4B12-83EB-90C372520666}" type="presOf" srcId="{C3B5DCCC-027F-414A-B6BB-53B44D573209}" destId="{7117405C-D113-4497-AFC9-86AD63BEF214}" srcOrd="0" destOrd="0" presId="urn:microsoft.com/office/officeart/2008/layout/VerticalAccentList"/>
    <dgm:cxn modelId="{9E3CDCA9-95BF-4A80-A2C7-873483EF2FAC}" srcId="{A4A090F8-26F2-4EDD-80C4-A6722A07DC81}" destId="{C6DD9969-E121-46B0-B3D8-EC7A8EA32762}" srcOrd="0" destOrd="0" parTransId="{2E142172-3931-4BFA-877C-EC30A2A4E1A0}" sibTransId="{FFF360B3-3BFF-445A-A32F-80D172281BA7}"/>
    <dgm:cxn modelId="{1BA8B0AC-BC02-4FCE-9642-9C1FE8E7602E}" type="presOf" srcId="{F2060930-F29B-4C59-8E90-B3F48E3FB214}" destId="{C3CB427D-79F0-414B-B1FE-6468088FF326}" srcOrd="0" destOrd="0" presId="urn:microsoft.com/office/officeart/2008/layout/VerticalAccentList"/>
    <dgm:cxn modelId="{46369B04-EBBD-4293-A09F-7BBE9F377E68}" type="presParOf" srcId="{C3CB427D-79F0-414B-B1FE-6468088FF326}" destId="{F002C353-0D87-42EC-94CD-D5187BF4143E}" srcOrd="0" destOrd="0" presId="urn:microsoft.com/office/officeart/2008/layout/VerticalAccentList"/>
    <dgm:cxn modelId="{EDE50110-0C8D-4AF3-801A-5E504A036BE3}" type="presParOf" srcId="{F002C353-0D87-42EC-94CD-D5187BF4143E}" destId="{0ACD4493-AB5B-4559-9CC2-92134B580F5D}" srcOrd="0" destOrd="0" presId="urn:microsoft.com/office/officeart/2008/layout/VerticalAccentList"/>
    <dgm:cxn modelId="{311C4E06-16A8-40F6-9ED5-9EBEED73B3CE}" type="presParOf" srcId="{C3CB427D-79F0-414B-B1FE-6468088FF326}" destId="{B204A417-2FD3-4C4D-948F-2C85062EF2BF}" srcOrd="1" destOrd="0" presId="urn:microsoft.com/office/officeart/2008/layout/VerticalAccentList"/>
    <dgm:cxn modelId="{F0B48AB3-230A-4CBD-A676-5D64D9392F82}" type="presParOf" srcId="{B204A417-2FD3-4C4D-948F-2C85062EF2BF}" destId="{B2879D87-5175-455D-8F61-A489DF365D0D}" srcOrd="0" destOrd="0" presId="urn:microsoft.com/office/officeart/2008/layout/VerticalAccentList"/>
    <dgm:cxn modelId="{9F66D5DE-E31D-4FAE-A644-254235654D84}" type="presParOf" srcId="{B204A417-2FD3-4C4D-948F-2C85062EF2BF}" destId="{8852662F-E98C-413D-8657-8273A6FA848A}" srcOrd="1" destOrd="0" presId="urn:microsoft.com/office/officeart/2008/layout/VerticalAccentList"/>
    <dgm:cxn modelId="{A8BBCF31-E485-4C23-933D-27CEDACAA581}" type="presParOf" srcId="{B204A417-2FD3-4C4D-948F-2C85062EF2BF}" destId="{9425A454-3EB4-4B9A-9BDF-30E01F8E014E}" srcOrd="2" destOrd="0" presId="urn:microsoft.com/office/officeart/2008/layout/VerticalAccentList"/>
    <dgm:cxn modelId="{3A3848BE-7111-4B2D-9E94-645A160EF415}" type="presParOf" srcId="{B204A417-2FD3-4C4D-948F-2C85062EF2BF}" destId="{46275F03-97DD-40B6-9B0A-70914D5C33F3}" srcOrd="3" destOrd="0" presId="urn:microsoft.com/office/officeart/2008/layout/VerticalAccentList"/>
    <dgm:cxn modelId="{32F457BA-70AF-4447-9CDA-B07F725C174A}" type="presParOf" srcId="{B204A417-2FD3-4C4D-948F-2C85062EF2BF}" destId="{CE0AF4F9-2ECA-4497-87CF-FDE511E6A98E}" srcOrd="4" destOrd="0" presId="urn:microsoft.com/office/officeart/2008/layout/VerticalAccentList"/>
    <dgm:cxn modelId="{B88C9B84-C81D-441B-BD3A-98FCF81362A3}" type="presParOf" srcId="{B204A417-2FD3-4C4D-948F-2C85062EF2BF}" destId="{AE47F31E-DCEE-4160-A0E5-95A8ED73A710}" srcOrd="5" destOrd="0" presId="urn:microsoft.com/office/officeart/2008/layout/VerticalAccentList"/>
    <dgm:cxn modelId="{39EF515C-05F4-428D-A84C-FFE753A3C354}" type="presParOf" srcId="{B204A417-2FD3-4C4D-948F-2C85062EF2BF}" destId="{809448F7-6B78-4076-9557-1DC81CECF58F}" srcOrd="6" destOrd="0" presId="urn:microsoft.com/office/officeart/2008/layout/VerticalAccentList"/>
    <dgm:cxn modelId="{54226E69-689B-4096-A255-4DAE0CE092B6}" type="presParOf" srcId="{B204A417-2FD3-4C4D-948F-2C85062EF2BF}" destId="{33C298EB-EF66-4D7C-9AA2-666FC6F8A439}" srcOrd="7" destOrd="0" presId="urn:microsoft.com/office/officeart/2008/layout/VerticalAccentList"/>
    <dgm:cxn modelId="{F5456500-06DE-4D5C-8737-29A8071894D9}" type="presParOf" srcId="{C3CB427D-79F0-414B-B1FE-6468088FF326}" destId="{BC4C93EA-C2EE-4A97-BD8C-5BC4ACBB3F14}" srcOrd="2" destOrd="0" presId="urn:microsoft.com/office/officeart/2008/layout/VerticalAccentList"/>
    <dgm:cxn modelId="{9C8D13A1-A6DA-462D-B812-7A41FDD99BA7}" type="presParOf" srcId="{C3CB427D-79F0-414B-B1FE-6468088FF326}" destId="{5BABE65D-7EC4-4D01-850B-0AABBD8AD215}" srcOrd="3" destOrd="0" presId="urn:microsoft.com/office/officeart/2008/layout/VerticalAccentList"/>
    <dgm:cxn modelId="{C404DB68-2014-4A7A-BAB1-C2F5B094DD3B}" type="presParOf" srcId="{5BABE65D-7EC4-4D01-850B-0AABBD8AD215}" destId="{7117405C-D113-4497-AFC9-86AD63BEF214}" srcOrd="0" destOrd="0" presId="urn:microsoft.com/office/officeart/2008/layout/VerticalAccentList"/>
    <dgm:cxn modelId="{E69680B4-C1BD-44CB-AF9A-506171DEB712}" type="presParOf" srcId="{C3CB427D-79F0-414B-B1FE-6468088FF326}" destId="{60C65481-73F1-494B-BAB9-BF193C23CEAD}" srcOrd="4" destOrd="0" presId="urn:microsoft.com/office/officeart/2008/layout/VerticalAccentList"/>
    <dgm:cxn modelId="{C9400A43-129A-4B38-B954-D78EFD17F7BF}" type="presParOf" srcId="{60C65481-73F1-494B-BAB9-BF193C23CEAD}" destId="{63D21B12-C599-443C-99E4-B4BE745D9DEC}" srcOrd="0" destOrd="0" presId="urn:microsoft.com/office/officeart/2008/layout/VerticalAccentList"/>
    <dgm:cxn modelId="{136DE180-7F6A-47AA-8524-6DACFAD6CF54}" type="presParOf" srcId="{60C65481-73F1-494B-BAB9-BF193C23CEAD}" destId="{F75D893B-E247-444C-B5A7-41C66C0E1604}" srcOrd="1" destOrd="0" presId="urn:microsoft.com/office/officeart/2008/layout/VerticalAccentList"/>
    <dgm:cxn modelId="{0FDCE8FA-F9BE-40FA-A57E-FC926413D068}" type="presParOf" srcId="{60C65481-73F1-494B-BAB9-BF193C23CEAD}" destId="{5AC2B868-BB1F-4FF9-B80B-30A26B064749}" srcOrd="2" destOrd="0" presId="urn:microsoft.com/office/officeart/2008/layout/VerticalAccentList"/>
    <dgm:cxn modelId="{3E00B394-6D58-42F0-B9D3-0B7FFB94C674}" type="presParOf" srcId="{60C65481-73F1-494B-BAB9-BF193C23CEAD}" destId="{3A33F0F5-232A-49B8-8617-795A5F8E8650}" srcOrd="3" destOrd="0" presId="urn:microsoft.com/office/officeart/2008/layout/VerticalAccentList"/>
    <dgm:cxn modelId="{9B3CF039-7B2E-4D5B-8AC5-262D2B9AE61C}" type="presParOf" srcId="{60C65481-73F1-494B-BAB9-BF193C23CEAD}" destId="{4A9D46EC-82F2-40D4-B97B-CF3B0C541133}" srcOrd="4" destOrd="0" presId="urn:microsoft.com/office/officeart/2008/layout/VerticalAccentList"/>
    <dgm:cxn modelId="{3BF545C0-6962-417C-BAE1-D9CA720C5DC3}" type="presParOf" srcId="{60C65481-73F1-494B-BAB9-BF193C23CEAD}" destId="{01C40D49-10B8-47B1-A07E-00B4267CC6A0}" srcOrd="5" destOrd="0" presId="urn:microsoft.com/office/officeart/2008/layout/VerticalAccentList"/>
    <dgm:cxn modelId="{31271310-5F32-4985-AF87-82F37A06AC04}" type="presParOf" srcId="{60C65481-73F1-494B-BAB9-BF193C23CEAD}" destId="{6617FF9A-19EC-4553-8C65-826AF34E6EA0}" srcOrd="6" destOrd="0" presId="urn:microsoft.com/office/officeart/2008/layout/VerticalAccentList"/>
    <dgm:cxn modelId="{23F67478-43B9-44CA-8EA4-BB864161EFF1}" type="presParOf" srcId="{60C65481-73F1-494B-BAB9-BF193C23CEAD}" destId="{3143832B-87BA-414E-8066-6AF94E9F0EF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2060930-F29B-4C59-8E90-B3F48E3FB2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A090F8-26F2-4EDD-80C4-A6722A07DC81}">
      <dgm:prSet phldrT="[Text]"/>
      <dgm:spPr/>
      <dgm:t>
        <a:bodyPr/>
        <a:lstStyle/>
        <a:p>
          <a:r>
            <a:rPr lang="en-US" b="1" dirty="0"/>
            <a:t>Probability Sampling</a:t>
          </a:r>
          <a:r>
            <a:rPr lang="en-US" b="1" dirty="0">
              <a:solidFill>
                <a:schemeClr val="bg1"/>
              </a:solidFill>
            </a:rPr>
            <a:t>: Selection is based on the principle of randomization </a:t>
          </a:r>
        </a:p>
      </dgm:t>
    </dgm:pt>
    <dgm:pt modelId="{CA2595ED-CBEA-4016-8308-7E80647F782C}" type="parTrans" cxnId="{F91A1C5D-17ED-4DF0-9C0E-018CC9A207BD}">
      <dgm:prSet/>
      <dgm:spPr/>
      <dgm:t>
        <a:bodyPr/>
        <a:lstStyle/>
        <a:p>
          <a:endParaRPr lang="en-US"/>
        </a:p>
      </dgm:t>
    </dgm:pt>
    <dgm:pt modelId="{3FA97D3D-E609-40B9-96F5-2540362CF990}" type="sibTrans" cxnId="{F91A1C5D-17ED-4DF0-9C0E-018CC9A207BD}">
      <dgm:prSet/>
      <dgm:spPr/>
      <dgm:t>
        <a:bodyPr/>
        <a:lstStyle/>
        <a:p>
          <a:endParaRPr lang="en-US"/>
        </a:p>
      </dgm:t>
    </dgm:pt>
    <dgm:pt modelId="{C6DD9969-E121-46B0-B3D8-EC7A8EA32762}">
      <dgm:prSet phldrT="[Text]" phldr="1"/>
      <dgm:spPr/>
      <dgm:t>
        <a:bodyPr/>
        <a:lstStyle/>
        <a:p>
          <a:endParaRPr lang="en-US"/>
        </a:p>
      </dgm:t>
    </dgm:pt>
    <dgm:pt modelId="{2E142172-3931-4BFA-877C-EC30A2A4E1A0}" type="parTrans" cxnId="{9E3CDCA9-95BF-4A80-A2C7-873483EF2FAC}">
      <dgm:prSet/>
      <dgm:spPr/>
      <dgm:t>
        <a:bodyPr/>
        <a:lstStyle/>
        <a:p>
          <a:endParaRPr lang="en-US"/>
        </a:p>
      </dgm:t>
    </dgm:pt>
    <dgm:pt modelId="{FFF360B3-3BFF-445A-A32F-80D172281BA7}" type="sibTrans" cxnId="{9E3CDCA9-95BF-4A80-A2C7-873483EF2FAC}">
      <dgm:prSet/>
      <dgm:spPr/>
      <dgm:t>
        <a:bodyPr/>
        <a:lstStyle/>
        <a:p>
          <a:endParaRPr lang="en-US"/>
        </a:p>
      </dgm:t>
    </dgm:pt>
    <dgm:pt modelId="{36EFC1DA-5D62-45AB-9D56-BABDF197DEF0}">
      <dgm:prSet phldrT="[Text]" phldr="1"/>
      <dgm:spPr/>
      <dgm:t>
        <a:bodyPr/>
        <a:lstStyle/>
        <a:p>
          <a:endParaRPr lang="en-US" dirty="0"/>
        </a:p>
      </dgm:t>
    </dgm:pt>
    <dgm:pt modelId="{7EDD3BDA-42BF-4CD0-8AA5-C2CEB9E3EFA7}" type="parTrans" cxnId="{B734B10A-5A38-4BEF-9842-C1E7D26ED4DB}">
      <dgm:prSet/>
      <dgm:spPr/>
      <dgm:t>
        <a:bodyPr/>
        <a:lstStyle/>
        <a:p>
          <a:endParaRPr lang="en-US"/>
        </a:p>
      </dgm:t>
    </dgm:pt>
    <dgm:pt modelId="{98FA75CA-9795-42EA-B922-691A7827414B}" type="sibTrans" cxnId="{B734B10A-5A38-4BEF-9842-C1E7D26ED4DB}">
      <dgm:prSet/>
      <dgm:spPr/>
      <dgm:t>
        <a:bodyPr/>
        <a:lstStyle/>
        <a:p>
          <a:endParaRPr lang="en-US"/>
        </a:p>
      </dgm:t>
    </dgm:pt>
    <dgm:pt modelId="{C3B5DCCC-027F-414A-B6BB-53B44D573209}">
      <dgm:prSet phldrT="[Text]"/>
      <dgm:spPr/>
      <dgm:t>
        <a:bodyPr/>
        <a:lstStyle/>
        <a:p>
          <a:r>
            <a:rPr lang="en-US" b="1" dirty="0">
              <a:highlight>
                <a:srgbClr val="FFFF00"/>
              </a:highlight>
            </a:rPr>
            <a:t>Non- probability Sampling</a:t>
          </a:r>
        </a:p>
      </dgm:t>
    </dgm:pt>
    <dgm:pt modelId="{F16AF75B-9BDF-4851-9C22-5C7C2A6C9D08}" type="parTrans" cxnId="{3F1B1763-0CFD-4F90-BA16-E61ECD4DD618}">
      <dgm:prSet/>
      <dgm:spPr/>
      <dgm:t>
        <a:bodyPr/>
        <a:lstStyle/>
        <a:p>
          <a:endParaRPr lang="en-US"/>
        </a:p>
      </dgm:t>
    </dgm:pt>
    <dgm:pt modelId="{5AD83271-E327-4825-9FD3-D031A717B1F4}" type="sibTrans" cxnId="{3F1B1763-0CFD-4F90-BA16-E61ECD4DD618}">
      <dgm:prSet/>
      <dgm:spPr/>
      <dgm:t>
        <a:bodyPr/>
        <a:lstStyle/>
        <a:p>
          <a:endParaRPr lang="en-US"/>
        </a:p>
      </dgm:t>
    </dgm:pt>
    <dgm:pt modelId="{5C840BEF-804E-4263-B5A3-0C76C1238913}">
      <dgm:prSet phldrT="[Text]" phldr="1"/>
      <dgm:spPr/>
      <dgm:t>
        <a:bodyPr/>
        <a:lstStyle/>
        <a:p>
          <a:endParaRPr lang="en-US"/>
        </a:p>
      </dgm:t>
    </dgm:pt>
    <dgm:pt modelId="{0D3A83F8-6665-4A05-A579-D93410FDF6A9}" type="parTrans" cxnId="{6D874E5A-AC65-44B2-9ADB-A1C22269B13B}">
      <dgm:prSet/>
      <dgm:spPr/>
      <dgm:t>
        <a:bodyPr/>
        <a:lstStyle/>
        <a:p>
          <a:endParaRPr lang="en-US"/>
        </a:p>
      </dgm:t>
    </dgm:pt>
    <dgm:pt modelId="{B82591DA-0DD6-4B4B-86E9-28EDF2718D7B}" type="sibTrans" cxnId="{6D874E5A-AC65-44B2-9ADB-A1C22269B13B}">
      <dgm:prSet/>
      <dgm:spPr/>
      <dgm:t>
        <a:bodyPr/>
        <a:lstStyle/>
        <a:p>
          <a:endParaRPr lang="en-US"/>
        </a:p>
      </dgm:t>
    </dgm:pt>
    <dgm:pt modelId="{2D6EF377-EA65-48A4-AB99-375AB0700332}">
      <dgm:prSet phldrT="[Text]" phldr="1"/>
      <dgm:spPr/>
      <dgm:t>
        <a:bodyPr/>
        <a:lstStyle/>
        <a:p>
          <a:endParaRPr lang="en-US" dirty="0"/>
        </a:p>
      </dgm:t>
    </dgm:pt>
    <dgm:pt modelId="{545A81E2-0FBE-456C-8499-E6C381566F98}" type="parTrans" cxnId="{D005CC1B-7617-4AF7-B7FB-1C7605906424}">
      <dgm:prSet/>
      <dgm:spPr/>
      <dgm:t>
        <a:bodyPr/>
        <a:lstStyle/>
        <a:p>
          <a:endParaRPr lang="en-US"/>
        </a:p>
      </dgm:t>
    </dgm:pt>
    <dgm:pt modelId="{2E3A4DE6-6738-4AC0-80E3-22F1EBC5A81A}" type="sibTrans" cxnId="{D005CC1B-7617-4AF7-B7FB-1C7605906424}">
      <dgm:prSet/>
      <dgm:spPr/>
      <dgm:t>
        <a:bodyPr/>
        <a:lstStyle/>
        <a:p>
          <a:endParaRPr lang="en-US"/>
        </a:p>
      </dgm:t>
    </dgm:pt>
    <dgm:pt modelId="{C3CB427D-79F0-414B-B1FE-6468088FF326}" type="pres">
      <dgm:prSet presAssocID="{F2060930-F29B-4C59-8E90-B3F48E3FB214}" presName="Name0" presStyleCnt="0">
        <dgm:presLayoutVars>
          <dgm:chMax/>
          <dgm:chPref/>
          <dgm:dir/>
        </dgm:presLayoutVars>
      </dgm:prSet>
      <dgm:spPr/>
    </dgm:pt>
    <dgm:pt modelId="{F002C353-0D87-42EC-94CD-D5187BF4143E}" type="pres">
      <dgm:prSet presAssocID="{A4A090F8-26F2-4EDD-80C4-A6722A07DC81}" presName="parenttextcomposite" presStyleCnt="0"/>
      <dgm:spPr/>
    </dgm:pt>
    <dgm:pt modelId="{0ACD4493-AB5B-4559-9CC2-92134B580F5D}" type="pres">
      <dgm:prSet presAssocID="{A4A090F8-26F2-4EDD-80C4-A6722A07DC81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204A417-2FD3-4C4D-948F-2C85062EF2BF}" type="pres">
      <dgm:prSet presAssocID="{A4A090F8-26F2-4EDD-80C4-A6722A07DC81}" presName="composite" presStyleCnt="0"/>
      <dgm:spPr/>
    </dgm:pt>
    <dgm:pt modelId="{B2879D87-5175-455D-8F61-A489DF365D0D}" type="pres">
      <dgm:prSet presAssocID="{A4A090F8-26F2-4EDD-80C4-A6722A07DC81}" presName="chevron1" presStyleLbl="alignNode1" presStyleIdx="0" presStyleCnt="14"/>
      <dgm:spPr/>
    </dgm:pt>
    <dgm:pt modelId="{8852662F-E98C-413D-8657-8273A6FA848A}" type="pres">
      <dgm:prSet presAssocID="{A4A090F8-26F2-4EDD-80C4-A6722A07DC81}" presName="chevron2" presStyleLbl="alignNode1" presStyleIdx="1" presStyleCnt="14"/>
      <dgm:spPr/>
    </dgm:pt>
    <dgm:pt modelId="{9425A454-3EB4-4B9A-9BDF-30E01F8E014E}" type="pres">
      <dgm:prSet presAssocID="{A4A090F8-26F2-4EDD-80C4-A6722A07DC81}" presName="chevron3" presStyleLbl="alignNode1" presStyleIdx="2" presStyleCnt="14"/>
      <dgm:spPr/>
    </dgm:pt>
    <dgm:pt modelId="{46275F03-97DD-40B6-9B0A-70914D5C33F3}" type="pres">
      <dgm:prSet presAssocID="{A4A090F8-26F2-4EDD-80C4-A6722A07DC81}" presName="chevron4" presStyleLbl="alignNode1" presStyleIdx="3" presStyleCnt="14"/>
      <dgm:spPr/>
    </dgm:pt>
    <dgm:pt modelId="{CE0AF4F9-2ECA-4497-87CF-FDE511E6A98E}" type="pres">
      <dgm:prSet presAssocID="{A4A090F8-26F2-4EDD-80C4-A6722A07DC81}" presName="chevron5" presStyleLbl="alignNode1" presStyleIdx="4" presStyleCnt="14"/>
      <dgm:spPr/>
    </dgm:pt>
    <dgm:pt modelId="{AE47F31E-DCEE-4160-A0E5-95A8ED73A710}" type="pres">
      <dgm:prSet presAssocID="{A4A090F8-26F2-4EDD-80C4-A6722A07DC81}" presName="chevron6" presStyleLbl="alignNode1" presStyleIdx="5" presStyleCnt="14"/>
      <dgm:spPr/>
    </dgm:pt>
    <dgm:pt modelId="{809448F7-6B78-4076-9557-1DC81CECF58F}" type="pres">
      <dgm:prSet presAssocID="{A4A090F8-26F2-4EDD-80C4-A6722A07DC81}" presName="chevron7" presStyleLbl="alignNode1" presStyleIdx="6" presStyleCnt="14"/>
      <dgm:spPr/>
    </dgm:pt>
    <dgm:pt modelId="{33C298EB-EF66-4D7C-9AA2-666FC6F8A439}" type="pres">
      <dgm:prSet presAssocID="{A4A090F8-26F2-4EDD-80C4-A6722A07DC81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C4C93EA-C2EE-4A97-BD8C-5BC4ACBB3F14}" type="pres">
      <dgm:prSet presAssocID="{3FA97D3D-E609-40B9-96F5-2540362CF990}" presName="sibTrans" presStyleCnt="0"/>
      <dgm:spPr/>
    </dgm:pt>
    <dgm:pt modelId="{5BABE65D-7EC4-4D01-850B-0AABBD8AD215}" type="pres">
      <dgm:prSet presAssocID="{C3B5DCCC-027F-414A-B6BB-53B44D573209}" presName="parenttextcomposite" presStyleCnt="0"/>
      <dgm:spPr/>
    </dgm:pt>
    <dgm:pt modelId="{7117405C-D113-4497-AFC9-86AD63BEF214}" type="pres">
      <dgm:prSet presAssocID="{C3B5DCCC-027F-414A-B6BB-53B44D573209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60C65481-73F1-494B-BAB9-BF193C23CEAD}" type="pres">
      <dgm:prSet presAssocID="{C3B5DCCC-027F-414A-B6BB-53B44D573209}" presName="composite" presStyleCnt="0"/>
      <dgm:spPr/>
    </dgm:pt>
    <dgm:pt modelId="{63D21B12-C599-443C-99E4-B4BE745D9DEC}" type="pres">
      <dgm:prSet presAssocID="{C3B5DCCC-027F-414A-B6BB-53B44D573209}" presName="chevron1" presStyleLbl="alignNode1" presStyleIdx="7" presStyleCnt="14"/>
      <dgm:spPr/>
    </dgm:pt>
    <dgm:pt modelId="{F75D893B-E247-444C-B5A7-41C66C0E1604}" type="pres">
      <dgm:prSet presAssocID="{C3B5DCCC-027F-414A-B6BB-53B44D573209}" presName="chevron2" presStyleLbl="alignNode1" presStyleIdx="8" presStyleCnt="14"/>
      <dgm:spPr/>
    </dgm:pt>
    <dgm:pt modelId="{5AC2B868-BB1F-4FF9-B80B-30A26B064749}" type="pres">
      <dgm:prSet presAssocID="{C3B5DCCC-027F-414A-B6BB-53B44D573209}" presName="chevron3" presStyleLbl="alignNode1" presStyleIdx="9" presStyleCnt="14"/>
      <dgm:spPr/>
    </dgm:pt>
    <dgm:pt modelId="{3A33F0F5-232A-49B8-8617-795A5F8E8650}" type="pres">
      <dgm:prSet presAssocID="{C3B5DCCC-027F-414A-B6BB-53B44D573209}" presName="chevron4" presStyleLbl="alignNode1" presStyleIdx="10" presStyleCnt="14"/>
      <dgm:spPr/>
    </dgm:pt>
    <dgm:pt modelId="{4A9D46EC-82F2-40D4-B97B-CF3B0C541133}" type="pres">
      <dgm:prSet presAssocID="{C3B5DCCC-027F-414A-B6BB-53B44D573209}" presName="chevron5" presStyleLbl="alignNode1" presStyleIdx="11" presStyleCnt="14"/>
      <dgm:spPr/>
    </dgm:pt>
    <dgm:pt modelId="{01C40D49-10B8-47B1-A07E-00B4267CC6A0}" type="pres">
      <dgm:prSet presAssocID="{C3B5DCCC-027F-414A-B6BB-53B44D573209}" presName="chevron6" presStyleLbl="alignNode1" presStyleIdx="12" presStyleCnt="14"/>
      <dgm:spPr/>
    </dgm:pt>
    <dgm:pt modelId="{6617FF9A-19EC-4553-8C65-826AF34E6EA0}" type="pres">
      <dgm:prSet presAssocID="{C3B5DCCC-027F-414A-B6BB-53B44D573209}" presName="chevron7" presStyleLbl="alignNode1" presStyleIdx="13" presStyleCnt="14"/>
      <dgm:spPr/>
    </dgm:pt>
    <dgm:pt modelId="{3143832B-87BA-414E-8066-6AF94E9F0EFF}" type="pres">
      <dgm:prSet presAssocID="{C3B5DCCC-027F-414A-B6BB-53B44D573209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C50AC906-FA55-4E4C-A224-2E553B349319}" type="presOf" srcId="{A4A090F8-26F2-4EDD-80C4-A6722A07DC81}" destId="{0ACD4493-AB5B-4559-9CC2-92134B580F5D}" srcOrd="0" destOrd="0" presId="urn:microsoft.com/office/officeart/2008/layout/VerticalAccentList"/>
    <dgm:cxn modelId="{B734B10A-5A38-4BEF-9842-C1E7D26ED4DB}" srcId="{A4A090F8-26F2-4EDD-80C4-A6722A07DC81}" destId="{36EFC1DA-5D62-45AB-9D56-BABDF197DEF0}" srcOrd="1" destOrd="0" parTransId="{7EDD3BDA-42BF-4CD0-8AA5-C2CEB9E3EFA7}" sibTransId="{98FA75CA-9795-42EA-B922-691A7827414B}"/>
    <dgm:cxn modelId="{D005CC1B-7617-4AF7-B7FB-1C7605906424}" srcId="{C3B5DCCC-027F-414A-B6BB-53B44D573209}" destId="{2D6EF377-EA65-48A4-AB99-375AB0700332}" srcOrd="1" destOrd="0" parTransId="{545A81E2-0FBE-456C-8499-E6C381566F98}" sibTransId="{2E3A4DE6-6738-4AC0-80E3-22F1EBC5A81A}"/>
    <dgm:cxn modelId="{33B8E429-F290-43CC-9960-A7D051A7EA7B}" type="presOf" srcId="{5C840BEF-804E-4263-B5A3-0C76C1238913}" destId="{3143832B-87BA-414E-8066-6AF94E9F0EFF}" srcOrd="0" destOrd="0" presId="urn:microsoft.com/office/officeart/2008/layout/VerticalAccentList"/>
    <dgm:cxn modelId="{F91A1C5D-17ED-4DF0-9C0E-018CC9A207BD}" srcId="{F2060930-F29B-4C59-8E90-B3F48E3FB214}" destId="{A4A090F8-26F2-4EDD-80C4-A6722A07DC81}" srcOrd="0" destOrd="0" parTransId="{CA2595ED-CBEA-4016-8308-7E80647F782C}" sibTransId="{3FA97D3D-E609-40B9-96F5-2540362CF990}"/>
    <dgm:cxn modelId="{3F1B1763-0CFD-4F90-BA16-E61ECD4DD618}" srcId="{F2060930-F29B-4C59-8E90-B3F48E3FB214}" destId="{C3B5DCCC-027F-414A-B6BB-53B44D573209}" srcOrd="1" destOrd="0" parTransId="{F16AF75B-9BDF-4851-9C22-5C7C2A6C9D08}" sibTransId="{5AD83271-E327-4825-9FD3-D031A717B1F4}"/>
    <dgm:cxn modelId="{8714CC4D-98E9-49DD-BB9E-B36C38DE9441}" type="presOf" srcId="{2D6EF377-EA65-48A4-AB99-375AB0700332}" destId="{3143832B-87BA-414E-8066-6AF94E9F0EFF}" srcOrd="0" destOrd="1" presId="urn:microsoft.com/office/officeart/2008/layout/VerticalAccentList"/>
    <dgm:cxn modelId="{6D874E5A-AC65-44B2-9ADB-A1C22269B13B}" srcId="{C3B5DCCC-027F-414A-B6BB-53B44D573209}" destId="{5C840BEF-804E-4263-B5A3-0C76C1238913}" srcOrd="0" destOrd="0" parTransId="{0D3A83F8-6665-4A05-A579-D93410FDF6A9}" sibTransId="{B82591DA-0DD6-4B4B-86E9-28EDF2718D7B}"/>
    <dgm:cxn modelId="{FC720787-A460-41FB-951D-6C6061686E51}" type="presOf" srcId="{C6DD9969-E121-46B0-B3D8-EC7A8EA32762}" destId="{33C298EB-EF66-4D7C-9AA2-666FC6F8A439}" srcOrd="0" destOrd="0" presId="urn:microsoft.com/office/officeart/2008/layout/VerticalAccentList"/>
    <dgm:cxn modelId="{F0E8328A-8FE0-4F08-AEF6-6A4BF3FF44BB}" type="presOf" srcId="{36EFC1DA-5D62-45AB-9D56-BABDF197DEF0}" destId="{33C298EB-EF66-4D7C-9AA2-666FC6F8A439}" srcOrd="0" destOrd="1" presId="urn:microsoft.com/office/officeart/2008/layout/VerticalAccentList"/>
    <dgm:cxn modelId="{967AE194-29E3-4B12-83EB-90C372520666}" type="presOf" srcId="{C3B5DCCC-027F-414A-B6BB-53B44D573209}" destId="{7117405C-D113-4497-AFC9-86AD63BEF214}" srcOrd="0" destOrd="0" presId="urn:microsoft.com/office/officeart/2008/layout/VerticalAccentList"/>
    <dgm:cxn modelId="{9E3CDCA9-95BF-4A80-A2C7-873483EF2FAC}" srcId="{A4A090F8-26F2-4EDD-80C4-A6722A07DC81}" destId="{C6DD9969-E121-46B0-B3D8-EC7A8EA32762}" srcOrd="0" destOrd="0" parTransId="{2E142172-3931-4BFA-877C-EC30A2A4E1A0}" sibTransId="{FFF360B3-3BFF-445A-A32F-80D172281BA7}"/>
    <dgm:cxn modelId="{1BA8B0AC-BC02-4FCE-9642-9C1FE8E7602E}" type="presOf" srcId="{F2060930-F29B-4C59-8E90-B3F48E3FB214}" destId="{C3CB427D-79F0-414B-B1FE-6468088FF326}" srcOrd="0" destOrd="0" presId="urn:microsoft.com/office/officeart/2008/layout/VerticalAccentList"/>
    <dgm:cxn modelId="{46369B04-EBBD-4293-A09F-7BBE9F377E68}" type="presParOf" srcId="{C3CB427D-79F0-414B-B1FE-6468088FF326}" destId="{F002C353-0D87-42EC-94CD-D5187BF4143E}" srcOrd="0" destOrd="0" presId="urn:microsoft.com/office/officeart/2008/layout/VerticalAccentList"/>
    <dgm:cxn modelId="{EDE50110-0C8D-4AF3-801A-5E504A036BE3}" type="presParOf" srcId="{F002C353-0D87-42EC-94CD-D5187BF4143E}" destId="{0ACD4493-AB5B-4559-9CC2-92134B580F5D}" srcOrd="0" destOrd="0" presId="urn:microsoft.com/office/officeart/2008/layout/VerticalAccentList"/>
    <dgm:cxn modelId="{311C4E06-16A8-40F6-9ED5-9EBEED73B3CE}" type="presParOf" srcId="{C3CB427D-79F0-414B-B1FE-6468088FF326}" destId="{B204A417-2FD3-4C4D-948F-2C85062EF2BF}" srcOrd="1" destOrd="0" presId="urn:microsoft.com/office/officeart/2008/layout/VerticalAccentList"/>
    <dgm:cxn modelId="{F0B48AB3-230A-4CBD-A676-5D64D9392F82}" type="presParOf" srcId="{B204A417-2FD3-4C4D-948F-2C85062EF2BF}" destId="{B2879D87-5175-455D-8F61-A489DF365D0D}" srcOrd="0" destOrd="0" presId="urn:microsoft.com/office/officeart/2008/layout/VerticalAccentList"/>
    <dgm:cxn modelId="{9F66D5DE-E31D-4FAE-A644-254235654D84}" type="presParOf" srcId="{B204A417-2FD3-4C4D-948F-2C85062EF2BF}" destId="{8852662F-E98C-413D-8657-8273A6FA848A}" srcOrd="1" destOrd="0" presId="urn:microsoft.com/office/officeart/2008/layout/VerticalAccentList"/>
    <dgm:cxn modelId="{A8BBCF31-E485-4C23-933D-27CEDACAA581}" type="presParOf" srcId="{B204A417-2FD3-4C4D-948F-2C85062EF2BF}" destId="{9425A454-3EB4-4B9A-9BDF-30E01F8E014E}" srcOrd="2" destOrd="0" presId="urn:microsoft.com/office/officeart/2008/layout/VerticalAccentList"/>
    <dgm:cxn modelId="{3A3848BE-7111-4B2D-9E94-645A160EF415}" type="presParOf" srcId="{B204A417-2FD3-4C4D-948F-2C85062EF2BF}" destId="{46275F03-97DD-40B6-9B0A-70914D5C33F3}" srcOrd="3" destOrd="0" presId="urn:microsoft.com/office/officeart/2008/layout/VerticalAccentList"/>
    <dgm:cxn modelId="{32F457BA-70AF-4447-9CDA-B07F725C174A}" type="presParOf" srcId="{B204A417-2FD3-4C4D-948F-2C85062EF2BF}" destId="{CE0AF4F9-2ECA-4497-87CF-FDE511E6A98E}" srcOrd="4" destOrd="0" presId="urn:microsoft.com/office/officeart/2008/layout/VerticalAccentList"/>
    <dgm:cxn modelId="{B88C9B84-C81D-441B-BD3A-98FCF81362A3}" type="presParOf" srcId="{B204A417-2FD3-4C4D-948F-2C85062EF2BF}" destId="{AE47F31E-DCEE-4160-A0E5-95A8ED73A710}" srcOrd="5" destOrd="0" presId="urn:microsoft.com/office/officeart/2008/layout/VerticalAccentList"/>
    <dgm:cxn modelId="{39EF515C-05F4-428D-A84C-FFE753A3C354}" type="presParOf" srcId="{B204A417-2FD3-4C4D-948F-2C85062EF2BF}" destId="{809448F7-6B78-4076-9557-1DC81CECF58F}" srcOrd="6" destOrd="0" presId="urn:microsoft.com/office/officeart/2008/layout/VerticalAccentList"/>
    <dgm:cxn modelId="{54226E69-689B-4096-A255-4DAE0CE092B6}" type="presParOf" srcId="{B204A417-2FD3-4C4D-948F-2C85062EF2BF}" destId="{33C298EB-EF66-4D7C-9AA2-666FC6F8A439}" srcOrd="7" destOrd="0" presId="urn:microsoft.com/office/officeart/2008/layout/VerticalAccentList"/>
    <dgm:cxn modelId="{F5456500-06DE-4D5C-8737-29A8071894D9}" type="presParOf" srcId="{C3CB427D-79F0-414B-B1FE-6468088FF326}" destId="{BC4C93EA-C2EE-4A97-BD8C-5BC4ACBB3F14}" srcOrd="2" destOrd="0" presId="urn:microsoft.com/office/officeart/2008/layout/VerticalAccentList"/>
    <dgm:cxn modelId="{9C8D13A1-A6DA-462D-B812-7A41FDD99BA7}" type="presParOf" srcId="{C3CB427D-79F0-414B-B1FE-6468088FF326}" destId="{5BABE65D-7EC4-4D01-850B-0AABBD8AD215}" srcOrd="3" destOrd="0" presId="urn:microsoft.com/office/officeart/2008/layout/VerticalAccentList"/>
    <dgm:cxn modelId="{C404DB68-2014-4A7A-BAB1-C2F5B094DD3B}" type="presParOf" srcId="{5BABE65D-7EC4-4D01-850B-0AABBD8AD215}" destId="{7117405C-D113-4497-AFC9-86AD63BEF214}" srcOrd="0" destOrd="0" presId="urn:microsoft.com/office/officeart/2008/layout/VerticalAccentList"/>
    <dgm:cxn modelId="{E69680B4-C1BD-44CB-AF9A-506171DEB712}" type="presParOf" srcId="{C3CB427D-79F0-414B-B1FE-6468088FF326}" destId="{60C65481-73F1-494B-BAB9-BF193C23CEAD}" srcOrd="4" destOrd="0" presId="urn:microsoft.com/office/officeart/2008/layout/VerticalAccentList"/>
    <dgm:cxn modelId="{C9400A43-129A-4B38-B954-D78EFD17F7BF}" type="presParOf" srcId="{60C65481-73F1-494B-BAB9-BF193C23CEAD}" destId="{63D21B12-C599-443C-99E4-B4BE745D9DEC}" srcOrd="0" destOrd="0" presId="urn:microsoft.com/office/officeart/2008/layout/VerticalAccentList"/>
    <dgm:cxn modelId="{136DE180-7F6A-47AA-8524-6DACFAD6CF54}" type="presParOf" srcId="{60C65481-73F1-494B-BAB9-BF193C23CEAD}" destId="{F75D893B-E247-444C-B5A7-41C66C0E1604}" srcOrd="1" destOrd="0" presId="urn:microsoft.com/office/officeart/2008/layout/VerticalAccentList"/>
    <dgm:cxn modelId="{0FDCE8FA-F9BE-40FA-A57E-FC926413D068}" type="presParOf" srcId="{60C65481-73F1-494B-BAB9-BF193C23CEAD}" destId="{5AC2B868-BB1F-4FF9-B80B-30A26B064749}" srcOrd="2" destOrd="0" presId="urn:microsoft.com/office/officeart/2008/layout/VerticalAccentList"/>
    <dgm:cxn modelId="{3E00B394-6D58-42F0-B9D3-0B7FFB94C674}" type="presParOf" srcId="{60C65481-73F1-494B-BAB9-BF193C23CEAD}" destId="{3A33F0F5-232A-49B8-8617-795A5F8E8650}" srcOrd="3" destOrd="0" presId="urn:microsoft.com/office/officeart/2008/layout/VerticalAccentList"/>
    <dgm:cxn modelId="{9B3CF039-7B2E-4D5B-8AC5-262D2B9AE61C}" type="presParOf" srcId="{60C65481-73F1-494B-BAB9-BF193C23CEAD}" destId="{4A9D46EC-82F2-40D4-B97B-CF3B0C541133}" srcOrd="4" destOrd="0" presId="urn:microsoft.com/office/officeart/2008/layout/VerticalAccentList"/>
    <dgm:cxn modelId="{3BF545C0-6962-417C-BAE1-D9CA720C5DC3}" type="presParOf" srcId="{60C65481-73F1-494B-BAB9-BF193C23CEAD}" destId="{01C40D49-10B8-47B1-A07E-00B4267CC6A0}" srcOrd="5" destOrd="0" presId="urn:microsoft.com/office/officeart/2008/layout/VerticalAccentList"/>
    <dgm:cxn modelId="{31271310-5F32-4985-AF87-82F37A06AC04}" type="presParOf" srcId="{60C65481-73F1-494B-BAB9-BF193C23CEAD}" destId="{6617FF9A-19EC-4553-8C65-826AF34E6EA0}" srcOrd="6" destOrd="0" presId="urn:microsoft.com/office/officeart/2008/layout/VerticalAccentList"/>
    <dgm:cxn modelId="{23F67478-43B9-44CA-8EA4-BB864161EFF1}" type="presParOf" srcId="{60C65481-73F1-494B-BAB9-BF193C23CEAD}" destId="{3143832B-87BA-414E-8066-6AF94E9F0EF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2060930-F29B-4C59-8E90-B3F48E3FB2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A090F8-26F2-4EDD-80C4-A6722A07DC81}">
      <dgm:prSet phldrT="[Text]"/>
      <dgm:spPr/>
      <dgm:t>
        <a:bodyPr/>
        <a:lstStyle/>
        <a:p>
          <a:r>
            <a:rPr lang="en-US" b="1" u="sng" dirty="0">
              <a:solidFill>
                <a:srgbClr val="002060"/>
              </a:solidFill>
            </a:rPr>
            <a:t>Probability Sampling:</a:t>
          </a:r>
          <a:r>
            <a:rPr lang="en-US" b="1" dirty="0"/>
            <a:t> Selection is based on the principle of randomization </a:t>
          </a:r>
        </a:p>
      </dgm:t>
    </dgm:pt>
    <dgm:pt modelId="{CA2595ED-CBEA-4016-8308-7E80647F782C}" type="parTrans" cxnId="{F91A1C5D-17ED-4DF0-9C0E-018CC9A207BD}">
      <dgm:prSet/>
      <dgm:spPr/>
      <dgm:t>
        <a:bodyPr/>
        <a:lstStyle/>
        <a:p>
          <a:endParaRPr lang="en-US"/>
        </a:p>
      </dgm:t>
    </dgm:pt>
    <dgm:pt modelId="{3FA97D3D-E609-40B9-96F5-2540362CF990}" type="sibTrans" cxnId="{F91A1C5D-17ED-4DF0-9C0E-018CC9A207BD}">
      <dgm:prSet/>
      <dgm:spPr/>
      <dgm:t>
        <a:bodyPr/>
        <a:lstStyle/>
        <a:p>
          <a:endParaRPr lang="en-US"/>
        </a:p>
      </dgm:t>
    </dgm:pt>
    <dgm:pt modelId="{C6DD9969-E121-46B0-B3D8-EC7A8EA32762}">
      <dgm:prSet phldrT="[Text]"/>
      <dgm:spPr/>
      <dgm:t>
        <a:bodyPr/>
        <a:lstStyle/>
        <a:p>
          <a:endParaRPr lang="en-US" dirty="0"/>
        </a:p>
      </dgm:t>
    </dgm:pt>
    <dgm:pt modelId="{2E142172-3931-4BFA-877C-EC30A2A4E1A0}" type="parTrans" cxnId="{9E3CDCA9-95BF-4A80-A2C7-873483EF2FAC}">
      <dgm:prSet/>
      <dgm:spPr/>
      <dgm:t>
        <a:bodyPr/>
        <a:lstStyle/>
        <a:p>
          <a:endParaRPr lang="en-US"/>
        </a:p>
      </dgm:t>
    </dgm:pt>
    <dgm:pt modelId="{FFF360B3-3BFF-445A-A32F-80D172281BA7}" type="sibTrans" cxnId="{9E3CDCA9-95BF-4A80-A2C7-873483EF2FAC}">
      <dgm:prSet/>
      <dgm:spPr/>
      <dgm:t>
        <a:bodyPr/>
        <a:lstStyle/>
        <a:p>
          <a:endParaRPr lang="en-US"/>
        </a:p>
      </dgm:t>
    </dgm:pt>
    <dgm:pt modelId="{C3B5DCCC-027F-414A-B6BB-53B44D573209}">
      <dgm:prSet phldrT="[Text]"/>
      <dgm:spPr/>
      <dgm:t>
        <a:bodyPr/>
        <a:lstStyle/>
        <a:p>
          <a:r>
            <a:rPr lang="en-US" dirty="0"/>
            <a:t>Non- probability Sampling</a:t>
          </a:r>
        </a:p>
      </dgm:t>
    </dgm:pt>
    <dgm:pt modelId="{F16AF75B-9BDF-4851-9C22-5C7C2A6C9D08}" type="parTrans" cxnId="{3F1B1763-0CFD-4F90-BA16-E61ECD4DD618}">
      <dgm:prSet/>
      <dgm:spPr/>
      <dgm:t>
        <a:bodyPr/>
        <a:lstStyle/>
        <a:p>
          <a:endParaRPr lang="en-US"/>
        </a:p>
      </dgm:t>
    </dgm:pt>
    <dgm:pt modelId="{5AD83271-E327-4825-9FD3-D031A717B1F4}" type="sibTrans" cxnId="{3F1B1763-0CFD-4F90-BA16-E61ECD4DD618}">
      <dgm:prSet/>
      <dgm:spPr/>
      <dgm:t>
        <a:bodyPr/>
        <a:lstStyle/>
        <a:p>
          <a:endParaRPr lang="en-US"/>
        </a:p>
      </dgm:t>
    </dgm:pt>
    <dgm:pt modelId="{5C840BEF-804E-4263-B5A3-0C76C1238913}">
      <dgm:prSet phldrT="[Text]" phldr="1"/>
      <dgm:spPr/>
      <dgm:t>
        <a:bodyPr/>
        <a:lstStyle/>
        <a:p>
          <a:endParaRPr lang="en-US"/>
        </a:p>
      </dgm:t>
    </dgm:pt>
    <dgm:pt modelId="{0D3A83F8-6665-4A05-A579-D93410FDF6A9}" type="parTrans" cxnId="{6D874E5A-AC65-44B2-9ADB-A1C22269B13B}">
      <dgm:prSet/>
      <dgm:spPr/>
      <dgm:t>
        <a:bodyPr/>
        <a:lstStyle/>
        <a:p>
          <a:endParaRPr lang="en-US"/>
        </a:p>
      </dgm:t>
    </dgm:pt>
    <dgm:pt modelId="{B82591DA-0DD6-4B4B-86E9-28EDF2718D7B}" type="sibTrans" cxnId="{6D874E5A-AC65-44B2-9ADB-A1C22269B13B}">
      <dgm:prSet/>
      <dgm:spPr/>
      <dgm:t>
        <a:bodyPr/>
        <a:lstStyle/>
        <a:p>
          <a:endParaRPr lang="en-US"/>
        </a:p>
      </dgm:t>
    </dgm:pt>
    <dgm:pt modelId="{2D6EF377-EA65-48A4-AB99-375AB0700332}">
      <dgm:prSet phldrT="[Text]" phldr="1"/>
      <dgm:spPr/>
      <dgm:t>
        <a:bodyPr/>
        <a:lstStyle/>
        <a:p>
          <a:endParaRPr lang="en-US" dirty="0"/>
        </a:p>
      </dgm:t>
    </dgm:pt>
    <dgm:pt modelId="{545A81E2-0FBE-456C-8499-E6C381566F98}" type="parTrans" cxnId="{D005CC1B-7617-4AF7-B7FB-1C7605906424}">
      <dgm:prSet/>
      <dgm:spPr/>
      <dgm:t>
        <a:bodyPr/>
        <a:lstStyle/>
        <a:p>
          <a:endParaRPr lang="en-US"/>
        </a:p>
      </dgm:t>
    </dgm:pt>
    <dgm:pt modelId="{2E3A4DE6-6738-4AC0-80E3-22F1EBC5A81A}" type="sibTrans" cxnId="{D005CC1B-7617-4AF7-B7FB-1C7605906424}">
      <dgm:prSet/>
      <dgm:spPr/>
      <dgm:t>
        <a:bodyPr/>
        <a:lstStyle/>
        <a:p>
          <a:endParaRPr lang="en-US"/>
        </a:p>
      </dgm:t>
    </dgm:pt>
    <dgm:pt modelId="{C3CB427D-79F0-414B-B1FE-6468088FF326}" type="pres">
      <dgm:prSet presAssocID="{F2060930-F29B-4C59-8E90-B3F48E3FB214}" presName="Name0" presStyleCnt="0">
        <dgm:presLayoutVars>
          <dgm:chMax/>
          <dgm:chPref/>
          <dgm:dir/>
        </dgm:presLayoutVars>
      </dgm:prSet>
      <dgm:spPr/>
    </dgm:pt>
    <dgm:pt modelId="{F002C353-0D87-42EC-94CD-D5187BF4143E}" type="pres">
      <dgm:prSet presAssocID="{A4A090F8-26F2-4EDD-80C4-A6722A07DC81}" presName="parenttextcomposite" presStyleCnt="0"/>
      <dgm:spPr/>
    </dgm:pt>
    <dgm:pt modelId="{0ACD4493-AB5B-4559-9CC2-92134B580F5D}" type="pres">
      <dgm:prSet presAssocID="{A4A090F8-26F2-4EDD-80C4-A6722A07DC81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204A417-2FD3-4C4D-948F-2C85062EF2BF}" type="pres">
      <dgm:prSet presAssocID="{A4A090F8-26F2-4EDD-80C4-A6722A07DC81}" presName="composite" presStyleCnt="0"/>
      <dgm:spPr/>
    </dgm:pt>
    <dgm:pt modelId="{B2879D87-5175-455D-8F61-A489DF365D0D}" type="pres">
      <dgm:prSet presAssocID="{A4A090F8-26F2-4EDD-80C4-A6722A07DC81}" presName="chevron1" presStyleLbl="alignNode1" presStyleIdx="0" presStyleCnt="14"/>
      <dgm:spPr/>
    </dgm:pt>
    <dgm:pt modelId="{8852662F-E98C-413D-8657-8273A6FA848A}" type="pres">
      <dgm:prSet presAssocID="{A4A090F8-26F2-4EDD-80C4-A6722A07DC81}" presName="chevron2" presStyleLbl="alignNode1" presStyleIdx="1" presStyleCnt="14"/>
      <dgm:spPr/>
    </dgm:pt>
    <dgm:pt modelId="{9425A454-3EB4-4B9A-9BDF-30E01F8E014E}" type="pres">
      <dgm:prSet presAssocID="{A4A090F8-26F2-4EDD-80C4-A6722A07DC81}" presName="chevron3" presStyleLbl="alignNode1" presStyleIdx="2" presStyleCnt="14"/>
      <dgm:spPr/>
    </dgm:pt>
    <dgm:pt modelId="{46275F03-97DD-40B6-9B0A-70914D5C33F3}" type="pres">
      <dgm:prSet presAssocID="{A4A090F8-26F2-4EDD-80C4-A6722A07DC81}" presName="chevron4" presStyleLbl="alignNode1" presStyleIdx="3" presStyleCnt="14"/>
      <dgm:spPr/>
    </dgm:pt>
    <dgm:pt modelId="{CE0AF4F9-2ECA-4497-87CF-FDE511E6A98E}" type="pres">
      <dgm:prSet presAssocID="{A4A090F8-26F2-4EDD-80C4-A6722A07DC81}" presName="chevron5" presStyleLbl="alignNode1" presStyleIdx="4" presStyleCnt="14"/>
      <dgm:spPr/>
    </dgm:pt>
    <dgm:pt modelId="{AE47F31E-DCEE-4160-A0E5-95A8ED73A710}" type="pres">
      <dgm:prSet presAssocID="{A4A090F8-26F2-4EDD-80C4-A6722A07DC81}" presName="chevron6" presStyleLbl="alignNode1" presStyleIdx="5" presStyleCnt="14"/>
      <dgm:spPr/>
    </dgm:pt>
    <dgm:pt modelId="{809448F7-6B78-4076-9557-1DC81CECF58F}" type="pres">
      <dgm:prSet presAssocID="{A4A090F8-26F2-4EDD-80C4-A6722A07DC81}" presName="chevron7" presStyleLbl="alignNode1" presStyleIdx="6" presStyleCnt="14"/>
      <dgm:spPr/>
    </dgm:pt>
    <dgm:pt modelId="{33C298EB-EF66-4D7C-9AA2-666FC6F8A439}" type="pres">
      <dgm:prSet presAssocID="{A4A090F8-26F2-4EDD-80C4-A6722A07DC81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C4C93EA-C2EE-4A97-BD8C-5BC4ACBB3F14}" type="pres">
      <dgm:prSet presAssocID="{3FA97D3D-E609-40B9-96F5-2540362CF990}" presName="sibTrans" presStyleCnt="0"/>
      <dgm:spPr/>
    </dgm:pt>
    <dgm:pt modelId="{5BABE65D-7EC4-4D01-850B-0AABBD8AD215}" type="pres">
      <dgm:prSet presAssocID="{C3B5DCCC-027F-414A-B6BB-53B44D573209}" presName="parenttextcomposite" presStyleCnt="0"/>
      <dgm:spPr/>
    </dgm:pt>
    <dgm:pt modelId="{7117405C-D113-4497-AFC9-86AD63BEF214}" type="pres">
      <dgm:prSet presAssocID="{C3B5DCCC-027F-414A-B6BB-53B44D573209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60C65481-73F1-494B-BAB9-BF193C23CEAD}" type="pres">
      <dgm:prSet presAssocID="{C3B5DCCC-027F-414A-B6BB-53B44D573209}" presName="composite" presStyleCnt="0"/>
      <dgm:spPr/>
    </dgm:pt>
    <dgm:pt modelId="{63D21B12-C599-443C-99E4-B4BE745D9DEC}" type="pres">
      <dgm:prSet presAssocID="{C3B5DCCC-027F-414A-B6BB-53B44D573209}" presName="chevron1" presStyleLbl="alignNode1" presStyleIdx="7" presStyleCnt="14"/>
      <dgm:spPr/>
    </dgm:pt>
    <dgm:pt modelId="{F75D893B-E247-444C-B5A7-41C66C0E1604}" type="pres">
      <dgm:prSet presAssocID="{C3B5DCCC-027F-414A-B6BB-53B44D573209}" presName="chevron2" presStyleLbl="alignNode1" presStyleIdx="8" presStyleCnt="14"/>
      <dgm:spPr/>
    </dgm:pt>
    <dgm:pt modelId="{5AC2B868-BB1F-4FF9-B80B-30A26B064749}" type="pres">
      <dgm:prSet presAssocID="{C3B5DCCC-027F-414A-B6BB-53B44D573209}" presName="chevron3" presStyleLbl="alignNode1" presStyleIdx="9" presStyleCnt="14"/>
      <dgm:spPr/>
    </dgm:pt>
    <dgm:pt modelId="{3A33F0F5-232A-49B8-8617-795A5F8E8650}" type="pres">
      <dgm:prSet presAssocID="{C3B5DCCC-027F-414A-B6BB-53B44D573209}" presName="chevron4" presStyleLbl="alignNode1" presStyleIdx="10" presStyleCnt="14"/>
      <dgm:spPr/>
    </dgm:pt>
    <dgm:pt modelId="{4A9D46EC-82F2-40D4-B97B-CF3B0C541133}" type="pres">
      <dgm:prSet presAssocID="{C3B5DCCC-027F-414A-B6BB-53B44D573209}" presName="chevron5" presStyleLbl="alignNode1" presStyleIdx="11" presStyleCnt="14"/>
      <dgm:spPr/>
    </dgm:pt>
    <dgm:pt modelId="{01C40D49-10B8-47B1-A07E-00B4267CC6A0}" type="pres">
      <dgm:prSet presAssocID="{C3B5DCCC-027F-414A-B6BB-53B44D573209}" presName="chevron6" presStyleLbl="alignNode1" presStyleIdx="12" presStyleCnt="14"/>
      <dgm:spPr/>
    </dgm:pt>
    <dgm:pt modelId="{6617FF9A-19EC-4553-8C65-826AF34E6EA0}" type="pres">
      <dgm:prSet presAssocID="{C3B5DCCC-027F-414A-B6BB-53B44D573209}" presName="chevron7" presStyleLbl="alignNode1" presStyleIdx="13" presStyleCnt="14"/>
      <dgm:spPr/>
    </dgm:pt>
    <dgm:pt modelId="{3143832B-87BA-414E-8066-6AF94E9F0EFF}" type="pres">
      <dgm:prSet presAssocID="{C3B5DCCC-027F-414A-B6BB-53B44D573209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C50AC906-FA55-4E4C-A224-2E553B349319}" type="presOf" srcId="{A4A090F8-26F2-4EDD-80C4-A6722A07DC81}" destId="{0ACD4493-AB5B-4559-9CC2-92134B580F5D}" srcOrd="0" destOrd="0" presId="urn:microsoft.com/office/officeart/2008/layout/VerticalAccentList"/>
    <dgm:cxn modelId="{D005CC1B-7617-4AF7-B7FB-1C7605906424}" srcId="{C3B5DCCC-027F-414A-B6BB-53B44D573209}" destId="{2D6EF377-EA65-48A4-AB99-375AB0700332}" srcOrd="1" destOrd="0" parTransId="{545A81E2-0FBE-456C-8499-E6C381566F98}" sibTransId="{2E3A4DE6-6738-4AC0-80E3-22F1EBC5A81A}"/>
    <dgm:cxn modelId="{33B8E429-F290-43CC-9960-A7D051A7EA7B}" type="presOf" srcId="{5C840BEF-804E-4263-B5A3-0C76C1238913}" destId="{3143832B-87BA-414E-8066-6AF94E9F0EFF}" srcOrd="0" destOrd="0" presId="urn:microsoft.com/office/officeart/2008/layout/VerticalAccentList"/>
    <dgm:cxn modelId="{F91A1C5D-17ED-4DF0-9C0E-018CC9A207BD}" srcId="{F2060930-F29B-4C59-8E90-B3F48E3FB214}" destId="{A4A090F8-26F2-4EDD-80C4-A6722A07DC81}" srcOrd="0" destOrd="0" parTransId="{CA2595ED-CBEA-4016-8308-7E80647F782C}" sibTransId="{3FA97D3D-E609-40B9-96F5-2540362CF990}"/>
    <dgm:cxn modelId="{3F1B1763-0CFD-4F90-BA16-E61ECD4DD618}" srcId="{F2060930-F29B-4C59-8E90-B3F48E3FB214}" destId="{C3B5DCCC-027F-414A-B6BB-53B44D573209}" srcOrd="1" destOrd="0" parTransId="{F16AF75B-9BDF-4851-9C22-5C7C2A6C9D08}" sibTransId="{5AD83271-E327-4825-9FD3-D031A717B1F4}"/>
    <dgm:cxn modelId="{8714CC4D-98E9-49DD-BB9E-B36C38DE9441}" type="presOf" srcId="{2D6EF377-EA65-48A4-AB99-375AB0700332}" destId="{3143832B-87BA-414E-8066-6AF94E9F0EFF}" srcOrd="0" destOrd="1" presId="urn:microsoft.com/office/officeart/2008/layout/VerticalAccentList"/>
    <dgm:cxn modelId="{6D874E5A-AC65-44B2-9ADB-A1C22269B13B}" srcId="{C3B5DCCC-027F-414A-B6BB-53B44D573209}" destId="{5C840BEF-804E-4263-B5A3-0C76C1238913}" srcOrd="0" destOrd="0" parTransId="{0D3A83F8-6665-4A05-A579-D93410FDF6A9}" sibTransId="{B82591DA-0DD6-4B4B-86E9-28EDF2718D7B}"/>
    <dgm:cxn modelId="{FC720787-A460-41FB-951D-6C6061686E51}" type="presOf" srcId="{C6DD9969-E121-46B0-B3D8-EC7A8EA32762}" destId="{33C298EB-EF66-4D7C-9AA2-666FC6F8A439}" srcOrd="0" destOrd="0" presId="urn:microsoft.com/office/officeart/2008/layout/VerticalAccentList"/>
    <dgm:cxn modelId="{967AE194-29E3-4B12-83EB-90C372520666}" type="presOf" srcId="{C3B5DCCC-027F-414A-B6BB-53B44D573209}" destId="{7117405C-D113-4497-AFC9-86AD63BEF214}" srcOrd="0" destOrd="0" presId="urn:microsoft.com/office/officeart/2008/layout/VerticalAccentList"/>
    <dgm:cxn modelId="{9E3CDCA9-95BF-4A80-A2C7-873483EF2FAC}" srcId="{A4A090F8-26F2-4EDD-80C4-A6722A07DC81}" destId="{C6DD9969-E121-46B0-B3D8-EC7A8EA32762}" srcOrd="0" destOrd="0" parTransId="{2E142172-3931-4BFA-877C-EC30A2A4E1A0}" sibTransId="{FFF360B3-3BFF-445A-A32F-80D172281BA7}"/>
    <dgm:cxn modelId="{1BA8B0AC-BC02-4FCE-9642-9C1FE8E7602E}" type="presOf" srcId="{F2060930-F29B-4C59-8E90-B3F48E3FB214}" destId="{C3CB427D-79F0-414B-B1FE-6468088FF326}" srcOrd="0" destOrd="0" presId="urn:microsoft.com/office/officeart/2008/layout/VerticalAccentList"/>
    <dgm:cxn modelId="{46369B04-EBBD-4293-A09F-7BBE9F377E68}" type="presParOf" srcId="{C3CB427D-79F0-414B-B1FE-6468088FF326}" destId="{F002C353-0D87-42EC-94CD-D5187BF4143E}" srcOrd="0" destOrd="0" presId="urn:microsoft.com/office/officeart/2008/layout/VerticalAccentList"/>
    <dgm:cxn modelId="{EDE50110-0C8D-4AF3-801A-5E504A036BE3}" type="presParOf" srcId="{F002C353-0D87-42EC-94CD-D5187BF4143E}" destId="{0ACD4493-AB5B-4559-9CC2-92134B580F5D}" srcOrd="0" destOrd="0" presId="urn:microsoft.com/office/officeart/2008/layout/VerticalAccentList"/>
    <dgm:cxn modelId="{311C4E06-16A8-40F6-9ED5-9EBEED73B3CE}" type="presParOf" srcId="{C3CB427D-79F0-414B-B1FE-6468088FF326}" destId="{B204A417-2FD3-4C4D-948F-2C85062EF2BF}" srcOrd="1" destOrd="0" presId="urn:microsoft.com/office/officeart/2008/layout/VerticalAccentList"/>
    <dgm:cxn modelId="{F0B48AB3-230A-4CBD-A676-5D64D9392F82}" type="presParOf" srcId="{B204A417-2FD3-4C4D-948F-2C85062EF2BF}" destId="{B2879D87-5175-455D-8F61-A489DF365D0D}" srcOrd="0" destOrd="0" presId="urn:microsoft.com/office/officeart/2008/layout/VerticalAccentList"/>
    <dgm:cxn modelId="{9F66D5DE-E31D-4FAE-A644-254235654D84}" type="presParOf" srcId="{B204A417-2FD3-4C4D-948F-2C85062EF2BF}" destId="{8852662F-E98C-413D-8657-8273A6FA848A}" srcOrd="1" destOrd="0" presId="urn:microsoft.com/office/officeart/2008/layout/VerticalAccentList"/>
    <dgm:cxn modelId="{A8BBCF31-E485-4C23-933D-27CEDACAA581}" type="presParOf" srcId="{B204A417-2FD3-4C4D-948F-2C85062EF2BF}" destId="{9425A454-3EB4-4B9A-9BDF-30E01F8E014E}" srcOrd="2" destOrd="0" presId="urn:microsoft.com/office/officeart/2008/layout/VerticalAccentList"/>
    <dgm:cxn modelId="{3A3848BE-7111-4B2D-9E94-645A160EF415}" type="presParOf" srcId="{B204A417-2FD3-4C4D-948F-2C85062EF2BF}" destId="{46275F03-97DD-40B6-9B0A-70914D5C33F3}" srcOrd="3" destOrd="0" presId="urn:microsoft.com/office/officeart/2008/layout/VerticalAccentList"/>
    <dgm:cxn modelId="{32F457BA-70AF-4447-9CDA-B07F725C174A}" type="presParOf" srcId="{B204A417-2FD3-4C4D-948F-2C85062EF2BF}" destId="{CE0AF4F9-2ECA-4497-87CF-FDE511E6A98E}" srcOrd="4" destOrd="0" presId="urn:microsoft.com/office/officeart/2008/layout/VerticalAccentList"/>
    <dgm:cxn modelId="{B88C9B84-C81D-441B-BD3A-98FCF81362A3}" type="presParOf" srcId="{B204A417-2FD3-4C4D-948F-2C85062EF2BF}" destId="{AE47F31E-DCEE-4160-A0E5-95A8ED73A710}" srcOrd="5" destOrd="0" presId="urn:microsoft.com/office/officeart/2008/layout/VerticalAccentList"/>
    <dgm:cxn modelId="{39EF515C-05F4-428D-A84C-FFE753A3C354}" type="presParOf" srcId="{B204A417-2FD3-4C4D-948F-2C85062EF2BF}" destId="{809448F7-6B78-4076-9557-1DC81CECF58F}" srcOrd="6" destOrd="0" presId="urn:microsoft.com/office/officeart/2008/layout/VerticalAccentList"/>
    <dgm:cxn modelId="{54226E69-689B-4096-A255-4DAE0CE092B6}" type="presParOf" srcId="{B204A417-2FD3-4C4D-948F-2C85062EF2BF}" destId="{33C298EB-EF66-4D7C-9AA2-666FC6F8A439}" srcOrd="7" destOrd="0" presId="urn:microsoft.com/office/officeart/2008/layout/VerticalAccentList"/>
    <dgm:cxn modelId="{F5456500-06DE-4D5C-8737-29A8071894D9}" type="presParOf" srcId="{C3CB427D-79F0-414B-B1FE-6468088FF326}" destId="{BC4C93EA-C2EE-4A97-BD8C-5BC4ACBB3F14}" srcOrd="2" destOrd="0" presId="urn:microsoft.com/office/officeart/2008/layout/VerticalAccentList"/>
    <dgm:cxn modelId="{9C8D13A1-A6DA-462D-B812-7A41FDD99BA7}" type="presParOf" srcId="{C3CB427D-79F0-414B-B1FE-6468088FF326}" destId="{5BABE65D-7EC4-4D01-850B-0AABBD8AD215}" srcOrd="3" destOrd="0" presId="urn:microsoft.com/office/officeart/2008/layout/VerticalAccentList"/>
    <dgm:cxn modelId="{C404DB68-2014-4A7A-BAB1-C2F5B094DD3B}" type="presParOf" srcId="{5BABE65D-7EC4-4D01-850B-0AABBD8AD215}" destId="{7117405C-D113-4497-AFC9-86AD63BEF214}" srcOrd="0" destOrd="0" presId="urn:microsoft.com/office/officeart/2008/layout/VerticalAccentList"/>
    <dgm:cxn modelId="{E69680B4-C1BD-44CB-AF9A-506171DEB712}" type="presParOf" srcId="{C3CB427D-79F0-414B-B1FE-6468088FF326}" destId="{60C65481-73F1-494B-BAB9-BF193C23CEAD}" srcOrd="4" destOrd="0" presId="urn:microsoft.com/office/officeart/2008/layout/VerticalAccentList"/>
    <dgm:cxn modelId="{C9400A43-129A-4B38-B954-D78EFD17F7BF}" type="presParOf" srcId="{60C65481-73F1-494B-BAB9-BF193C23CEAD}" destId="{63D21B12-C599-443C-99E4-B4BE745D9DEC}" srcOrd="0" destOrd="0" presId="urn:microsoft.com/office/officeart/2008/layout/VerticalAccentList"/>
    <dgm:cxn modelId="{136DE180-7F6A-47AA-8524-6DACFAD6CF54}" type="presParOf" srcId="{60C65481-73F1-494B-BAB9-BF193C23CEAD}" destId="{F75D893B-E247-444C-B5A7-41C66C0E1604}" srcOrd="1" destOrd="0" presId="urn:microsoft.com/office/officeart/2008/layout/VerticalAccentList"/>
    <dgm:cxn modelId="{0FDCE8FA-F9BE-40FA-A57E-FC926413D068}" type="presParOf" srcId="{60C65481-73F1-494B-BAB9-BF193C23CEAD}" destId="{5AC2B868-BB1F-4FF9-B80B-30A26B064749}" srcOrd="2" destOrd="0" presId="urn:microsoft.com/office/officeart/2008/layout/VerticalAccentList"/>
    <dgm:cxn modelId="{3E00B394-6D58-42F0-B9D3-0B7FFB94C674}" type="presParOf" srcId="{60C65481-73F1-494B-BAB9-BF193C23CEAD}" destId="{3A33F0F5-232A-49B8-8617-795A5F8E8650}" srcOrd="3" destOrd="0" presId="urn:microsoft.com/office/officeart/2008/layout/VerticalAccentList"/>
    <dgm:cxn modelId="{9B3CF039-7B2E-4D5B-8AC5-262D2B9AE61C}" type="presParOf" srcId="{60C65481-73F1-494B-BAB9-BF193C23CEAD}" destId="{4A9D46EC-82F2-40D4-B97B-CF3B0C541133}" srcOrd="4" destOrd="0" presId="urn:microsoft.com/office/officeart/2008/layout/VerticalAccentList"/>
    <dgm:cxn modelId="{3BF545C0-6962-417C-BAE1-D9CA720C5DC3}" type="presParOf" srcId="{60C65481-73F1-494B-BAB9-BF193C23CEAD}" destId="{01C40D49-10B8-47B1-A07E-00B4267CC6A0}" srcOrd="5" destOrd="0" presId="urn:microsoft.com/office/officeart/2008/layout/VerticalAccentList"/>
    <dgm:cxn modelId="{31271310-5F32-4985-AF87-82F37A06AC04}" type="presParOf" srcId="{60C65481-73F1-494B-BAB9-BF193C23CEAD}" destId="{6617FF9A-19EC-4553-8C65-826AF34E6EA0}" srcOrd="6" destOrd="0" presId="urn:microsoft.com/office/officeart/2008/layout/VerticalAccentList"/>
    <dgm:cxn modelId="{23F67478-43B9-44CA-8EA4-BB864161EFF1}" type="presParOf" srcId="{60C65481-73F1-494B-BAB9-BF193C23CEAD}" destId="{3143832B-87BA-414E-8066-6AF94E9F0EF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060930-F29B-4C59-8E90-B3F48E3FB2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A090F8-26F2-4EDD-80C4-A6722A07DC81}">
      <dgm:prSet phldrT="[Text]"/>
      <dgm:spPr/>
      <dgm:t>
        <a:bodyPr/>
        <a:lstStyle/>
        <a:p>
          <a:r>
            <a:rPr lang="en-US" b="1" u="sng" dirty="0">
              <a:solidFill>
                <a:srgbClr val="002060"/>
              </a:solidFill>
            </a:rPr>
            <a:t>Probability Sampling:</a:t>
          </a:r>
          <a:r>
            <a:rPr lang="en-US" b="1" dirty="0"/>
            <a:t> Selection is based on the principle of randomization </a:t>
          </a:r>
        </a:p>
      </dgm:t>
    </dgm:pt>
    <dgm:pt modelId="{CA2595ED-CBEA-4016-8308-7E80647F782C}" type="parTrans" cxnId="{F91A1C5D-17ED-4DF0-9C0E-018CC9A207BD}">
      <dgm:prSet/>
      <dgm:spPr/>
      <dgm:t>
        <a:bodyPr/>
        <a:lstStyle/>
        <a:p>
          <a:endParaRPr lang="en-US"/>
        </a:p>
      </dgm:t>
    </dgm:pt>
    <dgm:pt modelId="{3FA97D3D-E609-40B9-96F5-2540362CF990}" type="sibTrans" cxnId="{F91A1C5D-17ED-4DF0-9C0E-018CC9A207BD}">
      <dgm:prSet/>
      <dgm:spPr/>
      <dgm:t>
        <a:bodyPr/>
        <a:lstStyle/>
        <a:p>
          <a:endParaRPr lang="en-US"/>
        </a:p>
      </dgm:t>
    </dgm:pt>
    <dgm:pt modelId="{C6DD9969-E121-46B0-B3D8-EC7A8EA32762}">
      <dgm:prSet phldrT="[Text]"/>
      <dgm:spPr/>
      <dgm:t>
        <a:bodyPr/>
        <a:lstStyle/>
        <a:p>
          <a:r>
            <a:rPr lang="en-US" dirty="0"/>
            <a:t>Simple Random Sampling</a:t>
          </a:r>
        </a:p>
      </dgm:t>
    </dgm:pt>
    <dgm:pt modelId="{2E142172-3931-4BFA-877C-EC30A2A4E1A0}" type="parTrans" cxnId="{9E3CDCA9-95BF-4A80-A2C7-873483EF2FAC}">
      <dgm:prSet/>
      <dgm:spPr/>
      <dgm:t>
        <a:bodyPr/>
        <a:lstStyle/>
        <a:p>
          <a:endParaRPr lang="en-US"/>
        </a:p>
      </dgm:t>
    </dgm:pt>
    <dgm:pt modelId="{FFF360B3-3BFF-445A-A32F-80D172281BA7}" type="sibTrans" cxnId="{9E3CDCA9-95BF-4A80-A2C7-873483EF2FAC}">
      <dgm:prSet/>
      <dgm:spPr/>
      <dgm:t>
        <a:bodyPr/>
        <a:lstStyle/>
        <a:p>
          <a:endParaRPr lang="en-US"/>
        </a:p>
      </dgm:t>
    </dgm:pt>
    <dgm:pt modelId="{36EFC1DA-5D62-45AB-9D56-BABDF197DEF0}">
      <dgm:prSet phldrT="[Text]"/>
      <dgm:spPr/>
      <dgm:t>
        <a:bodyPr/>
        <a:lstStyle/>
        <a:p>
          <a:r>
            <a:rPr lang="en-US" dirty="0"/>
            <a:t>Stratified Sampling</a:t>
          </a:r>
        </a:p>
      </dgm:t>
    </dgm:pt>
    <dgm:pt modelId="{7EDD3BDA-42BF-4CD0-8AA5-C2CEB9E3EFA7}" type="parTrans" cxnId="{B734B10A-5A38-4BEF-9842-C1E7D26ED4DB}">
      <dgm:prSet/>
      <dgm:spPr/>
      <dgm:t>
        <a:bodyPr/>
        <a:lstStyle/>
        <a:p>
          <a:endParaRPr lang="en-US"/>
        </a:p>
      </dgm:t>
    </dgm:pt>
    <dgm:pt modelId="{98FA75CA-9795-42EA-B922-691A7827414B}" type="sibTrans" cxnId="{B734B10A-5A38-4BEF-9842-C1E7D26ED4DB}">
      <dgm:prSet/>
      <dgm:spPr/>
      <dgm:t>
        <a:bodyPr/>
        <a:lstStyle/>
        <a:p>
          <a:endParaRPr lang="en-US"/>
        </a:p>
      </dgm:t>
    </dgm:pt>
    <dgm:pt modelId="{C3B5DCCC-027F-414A-B6BB-53B44D573209}">
      <dgm:prSet phldrT="[Text]"/>
      <dgm:spPr/>
      <dgm:t>
        <a:bodyPr/>
        <a:lstStyle/>
        <a:p>
          <a:r>
            <a:rPr lang="en-US" dirty="0"/>
            <a:t>Non- probability Sampling</a:t>
          </a:r>
        </a:p>
      </dgm:t>
    </dgm:pt>
    <dgm:pt modelId="{F16AF75B-9BDF-4851-9C22-5C7C2A6C9D08}" type="parTrans" cxnId="{3F1B1763-0CFD-4F90-BA16-E61ECD4DD618}">
      <dgm:prSet/>
      <dgm:spPr/>
      <dgm:t>
        <a:bodyPr/>
        <a:lstStyle/>
        <a:p>
          <a:endParaRPr lang="en-US"/>
        </a:p>
      </dgm:t>
    </dgm:pt>
    <dgm:pt modelId="{5AD83271-E327-4825-9FD3-D031A717B1F4}" type="sibTrans" cxnId="{3F1B1763-0CFD-4F90-BA16-E61ECD4DD618}">
      <dgm:prSet/>
      <dgm:spPr/>
      <dgm:t>
        <a:bodyPr/>
        <a:lstStyle/>
        <a:p>
          <a:endParaRPr lang="en-US"/>
        </a:p>
      </dgm:t>
    </dgm:pt>
    <dgm:pt modelId="{5C840BEF-804E-4263-B5A3-0C76C1238913}">
      <dgm:prSet phldrT="[Text]" phldr="1"/>
      <dgm:spPr/>
      <dgm:t>
        <a:bodyPr/>
        <a:lstStyle/>
        <a:p>
          <a:endParaRPr lang="en-US"/>
        </a:p>
      </dgm:t>
    </dgm:pt>
    <dgm:pt modelId="{0D3A83F8-6665-4A05-A579-D93410FDF6A9}" type="parTrans" cxnId="{6D874E5A-AC65-44B2-9ADB-A1C22269B13B}">
      <dgm:prSet/>
      <dgm:spPr/>
      <dgm:t>
        <a:bodyPr/>
        <a:lstStyle/>
        <a:p>
          <a:endParaRPr lang="en-US"/>
        </a:p>
      </dgm:t>
    </dgm:pt>
    <dgm:pt modelId="{B82591DA-0DD6-4B4B-86E9-28EDF2718D7B}" type="sibTrans" cxnId="{6D874E5A-AC65-44B2-9ADB-A1C22269B13B}">
      <dgm:prSet/>
      <dgm:spPr/>
      <dgm:t>
        <a:bodyPr/>
        <a:lstStyle/>
        <a:p>
          <a:endParaRPr lang="en-US"/>
        </a:p>
      </dgm:t>
    </dgm:pt>
    <dgm:pt modelId="{2D6EF377-EA65-48A4-AB99-375AB0700332}">
      <dgm:prSet phldrT="[Text]" phldr="1"/>
      <dgm:spPr/>
      <dgm:t>
        <a:bodyPr/>
        <a:lstStyle/>
        <a:p>
          <a:endParaRPr lang="en-US" dirty="0"/>
        </a:p>
      </dgm:t>
    </dgm:pt>
    <dgm:pt modelId="{545A81E2-0FBE-456C-8499-E6C381566F98}" type="parTrans" cxnId="{D005CC1B-7617-4AF7-B7FB-1C7605906424}">
      <dgm:prSet/>
      <dgm:spPr/>
      <dgm:t>
        <a:bodyPr/>
        <a:lstStyle/>
        <a:p>
          <a:endParaRPr lang="en-US"/>
        </a:p>
      </dgm:t>
    </dgm:pt>
    <dgm:pt modelId="{2E3A4DE6-6738-4AC0-80E3-22F1EBC5A81A}" type="sibTrans" cxnId="{D005CC1B-7617-4AF7-B7FB-1C7605906424}">
      <dgm:prSet/>
      <dgm:spPr/>
      <dgm:t>
        <a:bodyPr/>
        <a:lstStyle/>
        <a:p>
          <a:endParaRPr lang="en-US"/>
        </a:p>
      </dgm:t>
    </dgm:pt>
    <dgm:pt modelId="{A265BD28-E386-4754-B5B0-1D07F4BB137D}">
      <dgm:prSet phldrT="[Text]"/>
      <dgm:spPr/>
      <dgm:t>
        <a:bodyPr/>
        <a:lstStyle/>
        <a:p>
          <a:r>
            <a:rPr lang="en-US" dirty="0"/>
            <a:t>Systematic Sampling</a:t>
          </a:r>
        </a:p>
      </dgm:t>
    </dgm:pt>
    <dgm:pt modelId="{6A526652-7812-46A4-87E8-52BB57A96C18}" type="parTrans" cxnId="{A00AF044-14F5-467C-A0CB-3F5F46792F54}">
      <dgm:prSet/>
      <dgm:spPr/>
      <dgm:t>
        <a:bodyPr/>
        <a:lstStyle/>
        <a:p>
          <a:endParaRPr lang="en-US"/>
        </a:p>
      </dgm:t>
    </dgm:pt>
    <dgm:pt modelId="{A3CAA2E3-3467-436A-9257-6ED274AA6820}" type="sibTrans" cxnId="{A00AF044-14F5-467C-A0CB-3F5F46792F54}">
      <dgm:prSet/>
      <dgm:spPr/>
      <dgm:t>
        <a:bodyPr/>
        <a:lstStyle/>
        <a:p>
          <a:endParaRPr lang="en-US"/>
        </a:p>
      </dgm:t>
    </dgm:pt>
    <dgm:pt modelId="{E3B86CD1-6B1D-447B-BC3C-934EABA16398}">
      <dgm:prSet phldrT="[Text]"/>
      <dgm:spPr/>
      <dgm:t>
        <a:bodyPr/>
        <a:lstStyle/>
        <a:p>
          <a:r>
            <a:rPr lang="en-US" dirty="0"/>
            <a:t>Cluster Sampling</a:t>
          </a:r>
        </a:p>
      </dgm:t>
    </dgm:pt>
    <dgm:pt modelId="{C397849C-BDFB-4B31-A920-252A52D4B27C}" type="parTrans" cxnId="{625A3D82-5E96-4F37-834A-E5E1294D61BE}">
      <dgm:prSet/>
      <dgm:spPr/>
      <dgm:t>
        <a:bodyPr/>
        <a:lstStyle/>
        <a:p>
          <a:endParaRPr lang="en-US"/>
        </a:p>
      </dgm:t>
    </dgm:pt>
    <dgm:pt modelId="{72A13727-0DEB-4720-BFAC-A0EFB0CEEBE9}" type="sibTrans" cxnId="{625A3D82-5E96-4F37-834A-E5E1294D61BE}">
      <dgm:prSet/>
      <dgm:spPr/>
      <dgm:t>
        <a:bodyPr/>
        <a:lstStyle/>
        <a:p>
          <a:endParaRPr lang="en-US"/>
        </a:p>
      </dgm:t>
    </dgm:pt>
    <dgm:pt modelId="{C3CB427D-79F0-414B-B1FE-6468088FF326}" type="pres">
      <dgm:prSet presAssocID="{F2060930-F29B-4C59-8E90-B3F48E3FB214}" presName="Name0" presStyleCnt="0">
        <dgm:presLayoutVars>
          <dgm:chMax/>
          <dgm:chPref/>
          <dgm:dir/>
        </dgm:presLayoutVars>
      </dgm:prSet>
      <dgm:spPr/>
    </dgm:pt>
    <dgm:pt modelId="{F002C353-0D87-42EC-94CD-D5187BF4143E}" type="pres">
      <dgm:prSet presAssocID="{A4A090F8-26F2-4EDD-80C4-A6722A07DC81}" presName="parenttextcomposite" presStyleCnt="0"/>
      <dgm:spPr/>
    </dgm:pt>
    <dgm:pt modelId="{0ACD4493-AB5B-4559-9CC2-92134B580F5D}" type="pres">
      <dgm:prSet presAssocID="{A4A090F8-26F2-4EDD-80C4-A6722A07DC81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204A417-2FD3-4C4D-948F-2C85062EF2BF}" type="pres">
      <dgm:prSet presAssocID="{A4A090F8-26F2-4EDD-80C4-A6722A07DC81}" presName="composite" presStyleCnt="0"/>
      <dgm:spPr/>
    </dgm:pt>
    <dgm:pt modelId="{B2879D87-5175-455D-8F61-A489DF365D0D}" type="pres">
      <dgm:prSet presAssocID="{A4A090F8-26F2-4EDD-80C4-A6722A07DC81}" presName="chevron1" presStyleLbl="alignNode1" presStyleIdx="0" presStyleCnt="14"/>
      <dgm:spPr/>
    </dgm:pt>
    <dgm:pt modelId="{8852662F-E98C-413D-8657-8273A6FA848A}" type="pres">
      <dgm:prSet presAssocID="{A4A090F8-26F2-4EDD-80C4-A6722A07DC81}" presName="chevron2" presStyleLbl="alignNode1" presStyleIdx="1" presStyleCnt="14"/>
      <dgm:spPr/>
    </dgm:pt>
    <dgm:pt modelId="{9425A454-3EB4-4B9A-9BDF-30E01F8E014E}" type="pres">
      <dgm:prSet presAssocID="{A4A090F8-26F2-4EDD-80C4-A6722A07DC81}" presName="chevron3" presStyleLbl="alignNode1" presStyleIdx="2" presStyleCnt="14"/>
      <dgm:spPr/>
    </dgm:pt>
    <dgm:pt modelId="{46275F03-97DD-40B6-9B0A-70914D5C33F3}" type="pres">
      <dgm:prSet presAssocID="{A4A090F8-26F2-4EDD-80C4-A6722A07DC81}" presName="chevron4" presStyleLbl="alignNode1" presStyleIdx="3" presStyleCnt="14"/>
      <dgm:spPr/>
    </dgm:pt>
    <dgm:pt modelId="{CE0AF4F9-2ECA-4497-87CF-FDE511E6A98E}" type="pres">
      <dgm:prSet presAssocID="{A4A090F8-26F2-4EDD-80C4-A6722A07DC81}" presName="chevron5" presStyleLbl="alignNode1" presStyleIdx="4" presStyleCnt="14"/>
      <dgm:spPr/>
    </dgm:pt>
    <dgm:pt modelId="{AE47F31E-DCEE-4160-A0E5-95A8ED73A710}" type="pres">
      <dgm:prSet presAssocID="{A4A090F8-26F2-4EDD-80C4-A6722A07DC81}" presName="chevron6" presStyleLbl="alignNode1" presStyleIdx="5" presStyleCnt="14"/>
      <dgm:spPr/>
    </dgm:pt>
    <dgm:pt modelId="{809448F7-6B78-4076-9557-1DC81CECF58F}" type="pres">
      <dgm:prSet presAssocID="{A4A090F8-26F2-4EDD-80C4-A6722A07DC81}" presName="chevron7" presStyleLbl="alignNode1" presStyleIdx="6" presStyleCnt="14"/>
      <dgm:spPr/>
    </dgm:pt>
    <dgm:pt modelId="{33C298EB-EF66-4D7C-9AA2-666FC6F8A439}" type="pres">
      <dgm:prSet presAssocID="{A4A090F8-26F2-4EDD-80C4-A6722A07DC81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C4C93EA-C2EE-4A97-BD8C-5BC4ACBB3F14}" type="pres">
      <dgm:prSet presAssocID="{3FA97D3D-E609-40B9-96F5-2540362CF990}" presName="sibTrans" presStyleCnt="0"/>
      <dgm:spPr/>
    </dgm:pt>
    <dgm:pt modelId="{5BABE65D-7EC4-4D01-850B-0AABBD8AD215}" type="pres">
      <dgm:prSet presAssocID="{C3B5DCCC-027F-414A-B6BB-53B44D573209}" presName="parenttextcomposite" presStyleCnt="0"/>
      <dgm:spPr/>
    </dgm:pt>
    <dgm:pt modelId="{7117405C-D113-4497-AFC9-86AD63BEF214}" type="pres">
      <dgm:prSet presAssocID="{C3B5DCCC-027F-414A-B6BB-53B44D573209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60C65481-73F1-494B-BAB9-BF193C23CEAD}" type="pres">
      <dgm:prSet presAssocID="{C3B5DCCC-027F-414A-B6BB-53B44D573209}" presName="composite" presStyleCnt="0"/>
      <dgm:spPr/>
    </dgm:pt>
    <dgm:pt modelId="{63D21B12-C599-443C-99E4-B4BE745D9DEC}" type="pres">
      <dgm:prSet presAssocID="{C3B5DCCC-027F-414A-B6BB-53B44D573209}" presName="chevron1" presStyleLbl="alignNode1" presStyleIdx="7" presStyleCnt="14"/>
      <dgm:spPr/>
    </dgm:pt>
    <dgm:pt modelId="{F75D893B-E247-444C-B5A7-41C66C0E1604}" type="pres">
      <dgm:prSet presAssocID="{C3B5DCCC-027F-414A-B6BB-53B44D573209}" presName="chevron2" presStyleLbl="alignNode1" presStyleIdx="8" presStyleCnt="14"/>
      <dgm:spPr/>
    </dgm:pt>
    <dgm:pt modelId="{5AC2B868-BB1F-4FF9-B80B-30A26B064749}" type="pres">
      <dgm:prSet presAssocID="{C3B5DCCC-027F-414A-B6BB-53B44D573209}" presName="chevron3" presStyleLbl="alignNode1" presStyleIdx="9" presStyleCnt="14"/>
      <dgm:spPr/>
    </dgm:pt>
    <dgm:pt modelId="{3A33F0F5-232A-49B8-8617-795A5F8E8650}" type="pres">
      <dgm:prSet presAssocID="{C3B5DCCC-027F-414A-B6BB-53B44D573209}" presName="chevron4" presStyleLbl="alignNode1" presStyleIdx="10" presStyleCnt="14"/>
      <dgm:spPr/>
    </dgm:pt>
    <dgm:pt modelId="{4A9D46EC-82F2-40D4-B97B-CF3B0C541133}" type="pres">
      <dgm:prSet presAssocID="{C3B5DCCC-027F-414A-B6BB-53B44D573209}" presName="chevron5" presStyleLbl="alignNode1" presStyleIdx="11" presStyleCnt="14"/>
      <dgm:spPr/>
    </dgm:pt>
    <dgm:pt modelId="{01C40D49-10B8-47B1-A07E-00B4267CC6A0}" type="pres">
      <dgm:prSet presAssocID="{C3B5DCCC-027F-414A-B6BB-53B44D573209}" presName="chevron6" presStyleLbl="alignNode1" presStyleIdx="12" presStyleCnt="14"/>
      <dgm:spPr/>
    </dgm:pt>
    <dgm:pt modelId="{6617FF9A-19EC-4553-8C65-826AF34E6EA0}" type="pres">
      <dgm:prSet presAssocID="{C3B5DCCC-027F-414A-B6BB-53B44D573209}" presName="chevron7" presStyleLbl="alignNode1" presStyleIdx="13" presStyleCnt="14"/>
      <dgm:spPr/>
    </dgm:pt>
    <dgm:pt modelId="{3143832B-87BA-414E-8066-6AF94E9F0EFF}" type="pres">
      <dgm:prSet presAssocID="{C3B5DCCC-027F-414A-B6BB-53B44D573209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C50AC906-FA55-4E4C-A224-2E553B349319}" type="presOf" srcId="{A4A090F8-26F2-4EDD-80C4-A6722A07DC81}" destId="{0ACD4493-AB5B-4559-9CC2-92134B580F5D}" srcOrd="0" destOrd="0" presId="urn:microsoft.com/office/officeart/2008/layout/VerticalAccentList"/>
    <dgm:cxn modelId="{B734B10A-5A38-4BEF-9842-C1E7D26ED4DB}" srcId="{A4A090F8-26F2-4EDD-80C4-A6722A07DC81}" destId="{36EFC1DA-5D62-45AB-9D56-BABDF197DEF0}" srcOrd="3" destOrd="0" parTransId="{7EDD3BDA-42BF-4CD0-8AA5-C2CEB9E3EFA7}" sibTransId="{98FA75CA-9795-42EA-B922-691A7827414B}"/>
    <dgm:cxn modelId="{D005CC1B-7617-4AF7-B7FB-1C7605906424}" srcId="{C3B5DCCC-027F-414A-B6BB-53B44D573209}" destId="{2D6EF377-EA65-48A4-AB99-375AB0700332}" srcOrd="1" destOrd="0" parTransId="{545A81E2-0FBE-456C-8499-E6C381566F98}" sibTransId="{2E3A4DE6-6738-4AC0-80E3-22F1EBC5A81A}"/>
    <dgm:cxn modelId="{D7322620-2D9C-4BF2-9687-6D7DEF666BA1}" type="presOf" srcId="{A265BD28-E386-4754-B5B0-1D07F4BB137D}" destId="{33C298EB-EF66-4D7C-9AA2-666FC6F8A439}" srcOrd="0" destOrd="1" presId="urn:microsoft.com/office/officeart/2008/layout/VerticalAccentList"/>
    <dgm:cxn modelId="{33B8E429-F290-43CC-9960-A7D051A7EA7B}" type="presOf" srcId="{5C840BEF-804E-4263-B5A3-0C76C1238913}" destId="{3143832B-87BA-414E-8066-6AF94E9F0EFF}" srcOrd="0" destOrd="0" presId="urn:microsoft.com/office/officeart/2008/layout/VerticalAccentList"/>
    <dgm:cxn modelId="{F91A1C5D-17ED-4DF0-9C0E-018CC9A207BD}" srcId="{F2060930-F29B-4C59-8E90-B3F48E3FB214}" destId="{A4A090F8-26F2-4EDD-80C4-A6722A07DC81}" srcOrd="0" destOrd="0" parTransId="{CA2595ED-CBEA-4016-8308-7E80647F782C}" sibTransId="{3FA97D3D-E609-40B9-96F5-2540362CF990}"/>
    <dgm:cxn modelId="{3F1B1763-0CFD-4F90-BA16-E61ECD4DD618}" srcId="{F2060930-F29B-4C59-8E90-B3F48E3FB214}" destId="{C3B5DCCC-027F-414A-B6BB-53B44D573209}" srcOrd="1" destOrd="0" parTransId="{F16AF75B-9BDF-4851-9C22-5C7C2A6C9D08}" sibTransId="{5AD83271-E327-4825-9FD3-D031A717B1F4}"/>
    <dgm:cxn modelId="{A00AF044-14F5-467C-A0CB-3F5F46792F54}" srcId="{A4A090F8-26F2-4EDD-80C4-A6722A07DC81}" destId="{A265BD28-E386-4754-B5B0-1D07F4BB137D}" srcOrd="1" destOrd="0" parTransId="{6A526652-7812-46A4-87E8-52BB57A96C18}" sibTransId="{A3CAA2E3-3467-436A-9257-6ED274AA6820}"/>
    <dgm:cxn modelId="{8714CC4D-98E9-49DD-BB9E-B36C38DE9441}" type="presOf" srcId="{2D6EF377-EA65-48A4-AB99-375AB0700332}" destId="{3143832B-87BA-414E-8066-6AF94E9F0EFF}" srcOrd="0" destOrd="1" presId="urn:microsoft.com/office/officeart/2008/layout/VerticalAccentList"/>
    <dgm:cxn modelId="{6D874E5A-AC65-44B2-9ADB-A1C22269B13B}" srcId="{C3B5DCCC-027F-414A-B6BB-53B44D573209}" destId="{5C840BEF-804E-4263-B5A3-0C76C1238913}" srcOrd="0" destOrd="0" parTransId="{0D3A83F8-6665-4A05-A579-D93410FDF6A9}" sibTransId="{B82591DA-0DD6-4B4B-86E9-28EDF2718D7B}"/>
    <dgm:cxn modelId="{625A3D82-5E96-4F37-834A-E5E1294D61BE}" srcId="{A4A090F8-26F2-4EDD-80C4-A6722A07DC81}" destId="{E3B86CD1-6B1D-447B-BC3C-934EABA16398}" srcOrd="2" destOrd="0" parTransId="{C397849C-BDFB-4B31-A920-252A52D4B27C}" sibTransId="{72A13727-0DEB-4720-BFAC-A0EFB0CEEBE9}"/>
    <dgm:cxn modelId="{FC720787-A460-41FB-951D-6C6061686E51}" type="presOf" srcId="{C6DD9969-E121-46B0-B3D8-EC7A8EA32762}" destId="{33C298EB-EF66-4D7C-9AA2-666FC6F8A439}" srcOrd="0" destOrd="0" presId="urn:microsoft.com/office/officeart/2008/layout/VerticalAccentList"/>
    <dgm:cxn modelId="{F0E8328A-8FE0-4F08-AEF6-6A4BF3FF44BB}" type="presOf" srcId="{36EFC1DA-5D62-45AB-9D56-BABDF197DEF0}" destId="{33C298EB-EF66-4D7C-9AA2-666FC6F8A439}" srcOrd="0" destOrd="3" presId="urn:microsoft.com/office/officeart/2008/layout/VerticalAccentList"/>
    <dgm:cxn modelId="{967AE194-29E3-4B12-83EB-90C372520666}" type="presOf" srcId="{C3B5DCCC-027F-414A-B6BB-53B44D573209}" destId="{7117405C-D113-4497-AFC9-86AD63BEF214}" srcOrd="0" destOrd="0" presId="urn:microsoft.com/office/officeart/2008/layout/VerticalAccentList"/>
    <dgm:cxn modelId="{9E3CDCA9-95BF-4A80-A2C7-873483EF2FAC}" srcId="{A4A090F8-26F2-4EDD-80C4-A6722A07DC81}" destId="{C6DD9969-E121-46B0-B3D8-EC7A8EA32762}" srcOrd="0" destOrd="0" parTransId="{2E142172-3931-4BFA-877C-EC30A2A4E1A0}" sibTransId="{FFF360B3-3BFF-445A-A32F-80D172281BA7}"/>
    <dgm:cxn modelId="{1BA8B0AC-BC02-4FCE-9642-9C1FE8E7602E}" type="presOf" srcId="{F2060930-F29B-4C59-8E90-B3F48E3FB214}" destId="{C3CB427D-79F0-414B-B1FE-6468088FF326}" srcOrd="0" destOrd="0" presId="urn:microsoft.com/office/officeart/2008/layout/VerticalAccentList"/>
    <dgm:cxn modelId="{287890FC-EA13-4B3F-B17A-75C92E9A26D2}" type="presOf" srcId="{E3B86CD1-6B1D-447B-BC3C-934EABA16398}" destId="{33C298EB-EF66-4D7C-9AA2-666FC6F8A439}" srcOrd="0" destOrd="2" presId="urn:microsoft.com/office/officeart/2008/layout/VerticalAccentList"/>
    <dgm:cxn modelId="{46369B04-EBBD-4293-A09F-7BBE9F377E68}" type="presParOf" srcId="{C3CB427D-79F0-414B-B1FE-6468088FF326}" destId="{F002C353-0D87-42EC-94CD-D5187BF4143E}" srcOrd="0" destOrd="0" presId="urn:microsoft.com/office/officeart/2008/layout/VerticalAccentList"/>
    <dgm:cxn modelId="{EDE50110-0C8D-4AF3-801A-5E504A036BE3}" type="presParOf" srcId="{F002C353-0D87-42EC-94CD-D5187BF4143E}" destId="{0ACD4493-AB5B-4559-9CC2-92134B580F5D}" srcOrd="0" destOrd="0" presId="urn:microsoft.com/office/officeart/2008/layout/VerticalAccentList"/>
    <dgm:cxn modelId="{311C4E06-16A8-40F6-9ED5-9EBEED73B3CE}" type="presParOf" srcId="{C3CB427D-79F0-414B-B1FE-6468088FF326}" destId="{B204A417-2FD3-4C4D-948F-2C85062EF2BF}" srcOrd="1" destOrd="0" presId="urn:microsoft.com/office/officeart/2008/layout/VerticalAccentList"/>
    <dgm:cxn modelId="{F0B48AB3-230A-4CBD-A676-5D64D9392F82}" type="presParOf" srcId="{B204A417-2FD3-4C4D-948F-2C85062EF2BF}" destId="{B2879D87-5175-455D-8F61-A489DF365D0D}" srcOrd="0" destOrd="0" presId="urn:microsoft.com/office/officeart/2008/layout/VerticalAccentList"/>
    <dgm:cxn modelId="{9F66D5DE-E31D-4FAE-A644-254235654D84}" type="presParOf" srcId="{B204A417-2FD3-4C4D-948F-2C85062EF2BF}" destId="{8852662F-E98C-413D-8657-8273A6FA848A}" srcOrd="1" destOrd="0" presId="urn:microsoft.com/office/officeart/2008/layout/VerticalAccentList"/>
    <dgm:cxn modelId="{A8BBCF31-E485-4C23-933D-27CEDACAA581}" type="presParOf" srcId="{B204A417-2FD3-4C4D-948F-2C85062EF2BF}" destId="{9425A454-3EB4-4B9A-9BDF-30E01F8E014E}" srcOrd="2" destOrd="0" presId="urn:microsoft.com/office/officeart/2008/layout/VerticalAccentList"/>
    <dgm:cxn modelId="{3A3848BE-7111-4B2D-9E94-645A160EF415}" type="presParOf" srcId="{B204A417-2FD3-4C4D-948F-2C85062EF2BF}" destId="{46275F03-97DD-40B6-9B0A-70914D5C33F3}" srcOrd="3" destOrd="0" presId="urn:microsoft.com/office/officeart/2008/layout/VerticalAccentList"/>
    <dgm:cxn modelId="{32F457BA-70AF-4447-9CDA-B07F725C174A}" type="presParOf" srcId="{B204A417-2FD3-4C4D-948F-2C85062EF2BF}" destId="{CE0AF4F9-2ECA-4497-87CF-FDE511E6A98E}" srcOrd="4" destOrd="0" presId="urn:microsoft.com/office/officeart/2008/layout/VerticalAccentList"/>
    <dgm:cxn modelId="{B88C9B84-C81D-441B-BD3A-98FCF81362A3}" type="presParOf" srcId="{B204A417-2FD3-4C4D-948F-2C85062EF2BF}" destId="{AE47F31E-DCEE-4160-A0E5-95A8ED73A710}" srcOrd="5" destOrd="0" presId="urn:microsoft.com/office/officeart/2008/layout/VerticalAccentList"/>
    <dgm:cxn modelId="{39EF515C-05F4-428D-A84C-FFE753A3C354}" type="presParOf" srcId="{B204A417-2FD3-4C4D-948F-2C85062EF2BF}" destId="{809448F7-6B78-4076-9557-1DC81CECF58F}" srcOrd="6" destOrd="0" presId="urn:microsoft.com/office/officeart/2008/layout/VerticalAccentList"/>
    <dgm:cxn modelId="{54226E69-689B-4096-A255-4DAE0CE092B6}" type="presParOf" srcId="{B204A417-2FD3-4C4D-948F-2C85062EF2BF}" destId="{33C298EB-EF66-4D7C-9AA2-666FC6F8A439}" srcOrd="7" destOrd="0" presId="urn:microsoft.com/office/officeart/2008/layout/VerticalAccentList"/>
    <dgm:cxn modelId="{F5456500-06DE-4D5C-8737-29A8071894D9}" type="presParOf" srcId="{C3CB427D-79F0-414B-B1FE-6468088FF326}" destId="{BC4C93EA-C2EE-4A97-BD8C-5BC4ACBB3F14}" srcOrd="2" destOrd="0" presId="urn:microsoft.com/office/officeart/2008/layout/VerticalAccentList"/>
    <dgm:cxn modelId="{9C8D13A1-A6DA-462D-B812-7A41FDD99BA7}" type="presParOf" srcId="{C3CB427D-79F0-414B-B1FE-6468088FF326}" destId="{5BABE65D-7EC4-4D01-850B-0AABBD8AD215}" srcOrd="3" destOrd="0" presId="urn:microsoft.com/office/officeart/2008/layout/VerticalAccentList"/>
    <dgm:cxn modelId="{C404DB68-2014-4A7A-BAB1-C2F5B094DD3B}" type="presParOf" srcId="{5BABE65D-7EC4-4D01-850B-0AABBD8AD215}" destId="{7117405C-D113-4497-AFC9-86AD63BEF214}" srcOrd="0" destOrd="0" presId="urn:microsoft.com/office/officeart/2008/layout/VerticalAccentList"/>
    <dgm:cxn modelId="{E69680B4-C1BD-44CB-AF9A-506171DEB712}" type="presParOf" srcId="{C3CB427D-79F0-414B-B1FE-6468088FF326}" destId="{60C65481-73F1-494B-BAB9-BF193C23CEAD}" srcOrd="4" destOrd="0" presId="urn:microsoft.com/office/officeart/2008/layout/VerticalAccentList"/>
    <dgm:cxn modelId="{C9400A43-129A-4B38-B954-D78EFD17F7BF}" type="presParOf" srcId="{60C65481-73F1-494B-BAB9-BF193C23CEAD}" destId="{63D21B12-C599-443C-99E4-B4BE745D9DEC}" srcOrd="0" destOrd="0" presId="urn:microsoft.com/office/officeart/2008/layout/VerticalAccentList"/>
    <dgm:cxn modelId="{136DE180-7F6A-47AA-8524-6DACFAD6CF54}" type="presParOf" srcId="{60C65481-73F1-494B-BAB9-BF193C23CEAD}" destId="{F75D893B-E247-444C-B5A7-41C66C0E1604}" srcOrd="1" destOrd="0" presId="urn:microsoft.com/office/officeart/2008/layout/VerticalAccentList"/>
    <dgm:cxn modelId="{0FDCE8FA-F9BE-40FA-A57E-FC926413D068}" type="presParOf" srcId="{60C65481-73F1-494B-BAB9-BF193C23CEAD}" destId="{5AC2B868-BB1F-4FF9-B80B-30A26B064749}" srcOrd="2" destOrd="0" presId="urn:microsoft.com/office/officeart/2008/layout/VerticalAccentList"/>
    <dgm:cxn modelId="{3E00B394-6D58-42F0-B9D3-0B7FFB94C674}" type="presParOf" srcId="{60C65481-73F1-494B-BAB9-BF193C23CEAD}" destId="{3A33F0F5-232A-49B8-8617-795A5F8E8650}" srcOrd="3" destOrd="0" presId="urn:microsoft.com/office/officeart/2008/layout/VerticalAccentList"/>
    <dgm:cxn modelId="{9B3CF039-7B2E-4D5B-8AC5-262D2B9AE61C}" type="presParOf" srcId="{60C65481-73F1-494B-BAB9-BF193C23CEAD}" destId="{4A9D46EC-82F2-40D4-B97B-CF3B0C541133}" srcOrd="4" destOrd="0" presId="urn:microsoft.com/office/officeart/2008/layout/VerticalAccentList"/>
    <dgm:cxn modelId="{3BF545C0-6962-417C-BAE1-D9CA720C5DC3}" type="presParOf" srcId="{60C65481-73F1-494B-BAB9-BF193C23CEAD}" destId="{01C40D49-10B8-47B1-A07E-00B4267CC6A0}" srcOrd="5" destOrd="0" presId="urn:microsoft.com/office/officeart/2008/layout/VerticalAccentList"/>
    <dgm:cxn modelId="{31271310-5F32-4985-AF87-82F37A06AC04}" type="presParOf" srcId="{60C65481-73F1-494B-BAB9-BF193C23CEAD}" destId="{6617FF9A-19EC-4553-8C65-826AF34E6EA0}" srcOrd="6" destOrd="0" presId="urn:microsoft.com/office/officeart/2008/layout/VerticalAccentList"/>
    <dgm:cxn modelId="{23F67478-43B9-44CA-8EA4-BB864161EFF1}" type="presParOf" srcId="{60C65481-73F1-494B-BAB9-BF193C23CEAD}" destId="{3143832B-87BA-414E-8066-6AF94E9F0EF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2060930-F29B-4C59-8E90-B3F48E3FB2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A090F8-26F2-4EDD-80C4-A6722A07DC81}">
      <dgm:prSet phldrT="[Text]"/>
      <dgm:spPr/>
      <dgm:t>
        <a:bodyPr/>
        <a:lstStyle/>
        <a:p>
          <a:r>
            <a:rPr lang="en-US" b="1" u="sng" dirty="0">
              <a:solidFill>
                <a:srgbClr val="002060"/>
              </a:solidFill>
            </a:rPr>
            <a:t>Probability Sampling:</a:t>
          </a:r>
          <a:r>
            <a:rPr lang="en-US" b="1" u="none" dirty="0">
              <a:solidFill>
                <a:srgbClr val="002060"/>
              </a:solidFill>
            </a:rPr>
            <a:t> </a:t>
          </a:r>
          <a:r>
            <a:rPr lang="en-US" b="1" dirty="0"/>
            <a:t>Selection is based on the principle of randomization </a:t>
          </a:r>
        </a:p>
      </dgm:t>
    </dgm:pt>
    <dgm:pt modelId="{CA2595ED-CBEA-4016-8308-7E80647F782C}" type="parTrans" cxnId="{F91A1C5D-17ED-4DF0-9C0E-018CC9A207BD}">
      <dgm:prSet/>
      <dgm:spPr/>
      <dgm:t>
        <a:bodyPr/>
        <a:lstStyle/>
        <a:p>
          <a:endParaRPr lang="en-US"/>
        </a:p>
      </dgm:t>
    </dgm:pt>
    <dgm:pt modelId="{3FA97D3D-E609-40B9-96F5-2540362CF990}" type="sibTrans" cxnId="{F91A1C5D-17ED-4DF0-9C0E-018CC9A207BD}">
      <dgm:prSet/>
      <dgm:spPr/>
      <dgm:t>
        <a:bodyPr/>
        <a:lstStyle/>
        <a:p>
          <a:endParaRPr lang="en-US"/>
        </a:p>
      </dgm:t>
    </dgm:pt>
    <dgm:pt modelId="{C6DD9969-E121-46B0-B3D8-EC7A8EA32762}">
      <dgm:prSet phldrT="[Text]" phldr="1"/>
      <dgm:spPr/>
      <dgm:t>
        <a:bodyPr/>
        <a:lstStyle/>
        <a:p>
          <a:endParaRPr lang="en-US"/>
        </a:p>
      </dgm:t>
    </dgm:pt>
    <dgm:pt modelId="{2E142172-3931-4BFA-877C-EC30A2A4E1A0}" type="parTrans" cxnId="{9E3CDCA9-95BF-4A80-A2C7-873483EF2FAC}">
      <dgm:prSet/>
      <dgm:spPr/>
      <dgm:t>
        <a:bodyPr/>
        <a:lstStyle/>
        <a:p>
          <a:endParaRPr lang="en-US"/>
        </a:p>
      </dgm:t>
    </dgm:pt>
    <dgm:pt modelId="{FFF360B3-3BFF-445A-A32F-80D172281BA7}" type="sibTrans" cxnId="{9E3CDCA9-95BF-4A80-A2C7-873483EF2FAC}">
      <dgm:prSet/>
      <dgm:spPr/>
      <dgm:t>
        <a:bodyPr/>
        <a:lstStyle/>
        <a:p>
          <a:endParaRPr lang="en-US"/>
        </a:p>
      </dgm:t>
    </dgm:pt>
    <dgm:pt modelId="{36EFC1DA-5D62-45AB-9D56-BABDF197DEF0}">
      <dgm:prSet phldrT="[Text]" phldr="1"/>
      <dgm:spPr/>
      <dgm:t>
        <a:bodyPr/>
        <a:lstStyle/>
        <a:p>
          <a:endParaRPr lang="en-US" dirty="0"/>
        </a:p>
      </dgm:t>
    </dgm:pt>
    <dgm:pt modelId="{7EDD3BDA-42BF-4CD0-8AA5-C2CEB9E3EFA7}" type="parTrans" cxnId="{B734B10A-5A38-4BEF-9842-C1E7D26ED4DB}">
      <dgm:prSet/>
      <dgm:spPr/>
      <dgm:t>
        <a:bodyPr/>
        <a:lstStyle/>
        <a:p>
          <a:endParaRPr lang="en-US"/>
        </a:p>
      </dgm:t>
    </dgm:pt>
    <dgm:pt modelId="{98FA75CA-9795-42EA-B922-691A7827414B}" type="sibTrans" cxnId="{B734B10A-5A38-4BEF-9842-C1E7D26ED4DB}">
      <dgm:prSet/>
      <dgm:spPr/>
      <dgm:t>
        <a:bodyPr/>
        <a:lstStyle/>
        <a:p>
          <a:endParaRPr lang="en-US"/>
        </a:p>
      </dgm:t>
    </dgm:pt>
    <dgm:pt modelId="{C3B5DCCC-027F-414A-B6BB-53B44D573209}">
      <dgm:prSet phldrT="[Text]"/>
      <dgm:spPr/>
      <dgm:t>
        <a:bodyPr/>
        <a:lstStyle/>
        <a:p>
          <a:r>
            <a:rPr lang="en-US" b="1" u="sng" dirty="0">
              <a:solidFill>
                <a:srgbClr val="002060"/>
              </a:solidFill>
            </a:rPr>
            <a:t>Non- probability Sampling:</a:t>
          </a:r>
          <a:r>
            <a:rPr lang="en-US" b="1" dirty="0"/>
            <a:t> Selection is based on non-random method</a:t>
          </a:r>
        </a:p>
      </dgm:t>
    </dgm:pt>
    <dgm:pt modelId="{F16AF75B-9BDF-4851-9C22-5C7C2A6C9D08}" type="parTrans" cxnId="{3F1B1763-0CFD-4F90-BA16-E61ECD4DD618}">
      <dgm:prSet/>
      <dgm:spPr/>
      <dgm:t>
        <a:bodyPr/>
        <a:lstStyle/>
        <a:p>
          <a:endParaRPr lang="en-US"/>
        </a:p>
      </dgm:t>
    </dgm:pt>
    <dgm:pt modelId="{5AD83271-E327-4825-9FD3-D031A717B1F4}" type="sibTrans" cxnId="{3F1B1763-0CFD-4F90-BA16-E61ECD4DD618}">
      <dgm:prSet/>
      <dgm:spPr/>
      <dgm:t>
        <a:bodyPr/>
        <a:lstStyle/>
        <a:p>
          <a:endParaRPr lang="en-US"/>
        </a:p>
      </dgm:t>
    </dgm:pt>
    <dgm:pt modelId="{5C840BEF-804E-4263-B5A3-0C76C1238913}">
      <dgm:prSet phldrT="[Text]"/>
      <dgm:spPr/>
      <dgm:t>
        <a:bodyPr/>
        <a:lstStyle/>
        <a:p>
          <a:endParaRPr lang="en-US" dirty="0"/>
        </a:p>
      </dgm:t>
    </dgm:pt>
    <dgm:pt modelId="{0D3A83F8-6665-4A05-A579-D93410FDF6A9}" type="parTrans" cxnId="{6D874E5A-AC65-44B2-9ADB-A1C22269B13B}">
      <dgm:prSet/>
      <dgm:spPr/>
      <dgm:t>
        <a:bodyPr/>
        <a:lstStyle/>
        <a:p>
          <a:endParaRPr lang="en-US"/>
        </a:p>
      </dgm:t>
    </dgm:pt>
    <dgm:pt modelId="{B82591DA-0DD6-4B4B-86E9-28EDF2718D7B}" type="sibTrans" cxnId="{6D874E5A-AC65-44B2-9ADB-A1C22269B13B}">
      <dgm:prSet/>
      <dgm:spPr/>
      <dgm:t>
        <a:bodyPr/>
        <a:lstStyle/>
        <a:p>
          <a:endParaRPr lang="en-US"/>
        </a:p>
      </dgm:t>
    </dgm:pt>
    <dgm:pt modelId="{C3CB427D-79F0-414B-B1FE-6468088FF326}" type="pres">
      <dgm:prSet presAssocID="{F2060930-F29B-4C59-8E90-B3F48E3FB214}" presName="Name0" presStyleCnt="0">
        <dgm:presLayoutVars>
          <dgm:chMax/>
          <dgm:chPref/>
          <dgm:dir/>
        </dgm:presLayoutVars>
      </dgm:prSet>
      <dgm:spPr/>
    </dgm:pt>
    <dgm:pt modelId="{F002C353-0D87-42EC-94CD-D5187BF4143E}" type="pres">
      <dgm:prSet presAssocID="{A4A090F8-26F2-4EDD-80C4-A6722A07DC81}" presName="parenttextcomposite" presStyleCnt="0"/>
      <dgm:spPr/>
    </dgm:pt>
    <dgm:pt modelId="{0ACD4493-AB5B-4559-9CC2-92134B580F5D}" type="pres">
      <dgm:prSet presAssocID="{A4A090F8-26F2-4EDD-80C4-A6722A07DC81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204A417-2FD3-4C4D-948F-2C85062EF2BF}" type="pres">
      <dgm:prSet presAssocID="{A4A090F8-26F2-4EDD-80C4-A6722A07DC81}" presName="composite" presStyleCnt="0"/>
      <dgm:spPr/>
    </dgm:pt>
    <dgm:pt modelId="{B2879D87-5175-455D-8F61-A489DF365D0D}" type="pres">
      <dgm:prSet presAssocID="{A4A090F8-26F2-4EDD-80C4-A6722A07DC81}" presName="chevron1" presStyleLbl="alignNode1" presStyleIdx="0" presStyleCnt="14"/>
      <dgm:spPr/>
    </dgm:pt>
    <dgm:pt modelId="{8852662F-E98C-413D-8657-8273A6FA848A}" type="pres">
      <dgm:prSet presAssocID="{A4A090F8-26F2-4EDD-80C4-A6722A07DC81}" presName="chevron2" presStyleLbl="alignNode1" presStyleIdx="1" presStyleCnt="14"/>
      <dgm:spPr/>
    </dgm:pt>
    <dgm:pt modelId="{9425A454-3EB4-4B9A-9BDF-30E01F8E014E}" type="pres">
      <dgm:prSet presAssocID="{A4A090F8-26F2-4EDD-80C4-A6722A07DC81}" presName="chevron3" presStyleLbl="alignNode1" presStyleIdx="2" presStyleCnt="14"/>
      <dgm:spPr/>
    </dgm:pt>
    <dgm:pt modelId="{46275F03-97DD-40B6-9B0A-70914D5C33F3}" type="pres">
      <dgm:prSet presAssocID="{A4A090F8-26F2-4EDD-80C4-A6722A07DC81}" presName="chevron4" presStyleLbl="alignNode1" presStyleIdx="3" presStyleCnt="14"/>
      <dgm:spPr/>
    </dgm:pt>
    <dgm:pt modelId="{CE0AF4F9-2ECA-4497-87CF-FDE511E6A98E}" type="pres">
      <dgm:prSet presAssocID="{A4A090F8-26F2-4EDD-80C4-A6722A07DC81}" presName="chevron5" presStyleLbl="alignNode1" presStyleIdx="4" presStyleCnt="14"/>
      <dgm:spPr/>
    </dgm:pt>
    <dgm:pt modelId="{AE47F31E-DCEE-4160-A0E5-95A8ED73A710}" type="pres">
      <dgm:prSet presAssocID="{A4A090F8-26F2-4EDD-80C4-A6722A07DC81}" presName="chevron6" presStyleLbl="alignNode1" presStyleIdx="5" presStyleCnt="14"/>
      <dgm:spPr/>
    </dgm:pt>
    <dgm:pt modelId="{809448F7-6B78-4076-9557-1DC81CECF58F}" type="pres">
      <dgm:prSet presAssocID="{A4A090F8-26F2-4EDD-80C4-A6722A07DC81}" presName="chevron7" presStyleLbl="alignNode1" presStyleIdx="6" presStyleCnt="14"/>
      <dgm:spPr/>
    </dgm:pt>
    <dgm:pt modelId="{33C298EB-EF66-4D7C-9AA2-666FC6F8A439}" type="pres">
      <dgm:prSet presAssocID="{A4A090F8-26F2-4EDD-80C4-A6722A07DC81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C4C93EA-C2EE-4A97-BD8C-5BC4ACBB3F14}" type="pres">
      <dgm:prSet presAssocID="{3FA97D3D-E609-40B9-96F5-2540362CF990}" presName="sibTrans" presStyleCnt="0"/>
      <dgm:spPr/>
    </dgm:pt>
    <dgm:pt modelId="{5BABE65D-7EC4-4D01-850B-0AABBD8AD215}" type="pres">
      <dgm:prSet presAssocID="{C3B5DCCC-027F-414A-B6BB-53B44D573209}" presName="parenttextcomposite" presStyleCnt="0"/>
      <dgm:spPr/>
    </dgm:pt>
    <dgm:pt modelId="{7117405C-D113-4497-AFC9-86AD63BEF214}" type="pres">
      <dgm:prSet presAssocID="{C3B5DCCC-027F-414A-B6BB-53B44D573209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60C65481-73F1-494B-BAB9-BF193C23CEAD}" type="pres">
      <dgm:prSet presAssocID="{C3B5DCCC-027F-414A-B6BB-53B44D573209}" presName="composite" presStyleCnt="0"/>
      <dgm:spPr/>
    </dgm:pt>
    <dgm:pt modelId="{63D21B12-C599-443C-99E4-B4BE745D9DEC}" type="pres">
      <dgm:prSet presAssocID="{C3B5DCCC-027F-414A-B6BB-53B44D573209}" presName="chevron1" presStyleLbl="alignNode1" presStyleIdx="7" presStyleCnt="14"/>
      <dgm:spPr/>
    </dgm:pt>
    <dgm:pt modelId="{F75D893B-E247-444C-B5A7-41C66C0E1604}" type="pres">
      <dgm:prSet presAssocID="{C3B5DCCC-027F-414A-B6BB-53B44D573209}" presName="chevron2" presStyleLbl="alignNode1" presStyleIdx="8" presStyleCnt="14"/>
      <dgm:spPr/>
    </dgm:pt>
    <dgm:pt modelId="{5AC2B868-BB1F-4FF9-B80B-30A26B064749}" type="pres">
      <dgm:prSet presAssocID="{C3B5DCCC-027F-414A-B6BB-53B44D573209}" presName="chevron3" presStyleLbl="alignNode1" presStyleIdx="9" presStyleCnt="14"/>
      <dgm:spPr/>
    </dgm:pt>
    <dgm:pt modelId="{3A33F0F5-232A-49B8-8617-795A5F8E8650}" type="pres">
      <dgm:prSet presAssocID="{C3B5DCCC-027F-414A-B6BB-53B44D573209}" presName="chevron4" presStyleLbl="alignNode1" presStyleIdx="10" presStyleCnt="14"/>
      <dgm:spPr/>
    </dgm:pt>
    <dgm:pt modelId="{4A9D46EC-82F2-40D4-B97B-CF3B0C541133}" type="pres">
      <dgm:prSet presAssocID="{C3B5DCCC-027F-414A-B6BB-53B44D573209}" presName="chevron5" presStyleLbl="alignNode1" presStyleIdx="11" presStyleCnt="14"/>
      <dgm:spPr/>
    </dgm:pt>
    <dgm:pt modelId="{01C40D49-10B8-47B1-A07E-00B4267CC6A0}" type="pres">
      <dgm:prSet presAssocID="{C3B5DCCC-027F-414A-B6BB-53B44D573209}" presName="chevron6" presStyleLbl="alignNode1" presStyleIdx="12" presStyleCnt="14"/>
      <dgm:spPr/>
    </dgm:pt>
    <dgm:pt modelId="{6617FF9A-19EC-4553-8C65-826AF34E6EA0}" type="pres">
      <dgm:prSet presAssocID="{C3B5DCCC-027F-414A-B6BB-53B44D573209}" presName="chevron7" presStyleLbl="alignNode1" presStyleIdx="13" presStyleCnt="14"/>
      <dgm:spPr/>
    </dgm:pt>
    <dgm:pt modelId="{3143832B-87BA-414E-8066-6AF94E9F0EFF}" type="pres">
      <dgm:prSet presAssocID="{C3B5DCCC-027F-414A-B6BB-53B44D573209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C50AC906-FA55-4E4C-A224-2E553B349319}" type="presOf" srcId="{A4A090F8-26F2-4EDD-80C4-A6722A07DC81}" destId="{0ACD4493-AB5B-4559-9CC2-92134B580F5D}" srcOrd="0" destOrd="0" presId="urn:microsoft.com/office/officeart/2008/layout/VerticalAccentList"/>
    <dgm:cxn modelId="{B734B10A-5A38-4BEF-9842-C1E7D26ED4DB}" srcId="{A4A090F8-26F2-4EDD-80C4-A6722A07DC81}" destId="{36EFC1DA-5D62-45AB-9D56-BABDF197DEF0}" srcOrd="1" destOrd="0" parTransId="{7EDD3BDA-42BF-4CD0-8AA5-C2CEB9E3EFA7}" sibTransId="{98FA75CA-9795-42EA-B922-691A7827414B}"/>
    <dgm:cxn modelId="{33B8E429-F290-43CC-9960-A7D051A7EA7B}" type="presOf" srcId="{5C840BEF-804E-4263-B5A3-0C76C1238913}" destId="{3143832B-87BA-414E-8066-6AF94E9F0EFF}" srcOrd="0" destOrd="0" presId="urn:microsoft.com/office/officeart/2008/layout/VerticalAccentList"/>
    <dgm:cxn modelId="{F91A1C5D-17ED-4DF0-9C0E-018CC9A207BD}" srcId="{F2060930-F29B-4C59-8E90-B3F48E3FB214}" destId="{A4A090F8-26F2-4EDD-80C4-A6722A07DC81}" srcOrd="0" destOrd="0" parTransId="{CA2595ED-CBEA-4016-8308-7E80647F782C}" sibTransId="{3FA97D3D-E609-40B9-96F5-2540362CF990}"/>
    <dgm:cxn modelId="{3F1B1763-0CFD-4F90-BA16-E61ECD4DD618}" srcId="{F2060930-F29B-4C59-8E90-B3F48E3FB214}" destId="{C3B5DCCC-027F-414A-B6BB-53B44D573209}" srcOrd="1" destOrd="0" parTransId="{F16AF75B-9BDF-4851-9C22-5C7C2A6C9D08}" sibTransId="{5AD83271-E327-4825-9FD3-D031A717B1F4}"/>
    <dgm:cxn modelId="{6D874E5A-AC65-44B2-9ADB-A1C22269B13B}" srcId="{C3B5DCCC-027F-414A-B6BB-53B44D573209}" destId="{5C840BEF-804E-4263-B5A3-0C76C1238913}" srcOrd="0" destOrd="0" parTransId="{0D3A83F8-6665-4A05-A579-D93410FDF6A9}" sibTransId="{B82591DA-0DD6-4B4B-86E9-28EDF2718D7B}"/>
    <dgm:cxn modelId="{FC720787-A460-41FB-951D-6C6061686E51}" type="presOf" srcId="{C6DD9969-E121-46B0-B3D8-EC7A8EA32762}" destId="{33C298EB-EF66-4D7C-9AA2-666FC6F8A439}" srcOrd="0" destOrd="0" presId="urn:microsoft.com/office/officeart/2008/layout/VerticalAccentList"/>
    <dgm:cxn modelId="{F0E8328A-8FE0-4F08-AEF6-6A4BF3FF44BB}" type="presOf" srcId="{36EFC1DA-5D62-45AB-9D56-BABDF197DEF0}" destId="{33C298EB-EF66-4D7C-9AA2-666FC6F8A439}" srcOrd="0" destOrd="1" presId="urn:microsoft.com/office/officeart/2008/layout/VerticalAccentList"/>
    <dgm:cxn modelId="{967AE194-29E3-4B12-83EB-90C372520666}" type="presOf" srcId="{C3B5DCCC-027F-414A-B6BB-53B44D573209}" destId="{7117405C-D113-4497-AFC9-86AD63BEF214}" srcOrd="0" destOrd="0" presId="urn:microsoft.com/office/officeart/2008/layout/VerticalAccentList"/>
    <dgm:cxn modelId="{9E3CDCA9-95BF-4A80-A2C7-873483EF2FAC}" srcId="{A4A090F8-26F2-4EDD-80C4-A6722A07DC81}" destId="{C6DD9969-E121-46B0-B3D8-EC7A8EA32762}" srcOrd="0" destOrd="0" parTransId="{2E142172-3931-4BFA-877C-EC30A2A4E1A0}" sibTransId="{FFF360B3-3BFF-445A-A32F-80D172281BA7}"/>
    <dgm:cxn modelId="{1BA8B0AC-BC02-4FCE-9642-9C1FE8E7602E}" type="presOf" srcId="{F2060930-F29B-4C59-8E90-B3F48E3FB214}" destId="{C3CB427D-79F0-414B-B1FE-6468088FF326}" srcOrd="0" destOrd="0" presId="urn:microsoft.com/office/officeart/2008/layout/VerticalAccentList"/>
    <dgm:cxn modelId="{46369B04-EBBD-4293-A09F-7BBE9F377E68}" type="presParOf" srcId="{C3CB427D-79F0-414B-B1FE-6468088FF326}" destId="{F002C353-0D87-42EC-94CD-D5187BF4143E}" srcOrd="0" destOrd="0" presId="urn:microsoft.com/office/officeart/2008/layout/VerticalAccentList"/>
    <dgm:cxn modelId="{EDE50110-0C8D-4AF3-801A-5E504A036BE3}" type="presParOf" srcId="{F002C353-0D87-42EC-94CD-D5187BF4143E}" destId="{0ACD4493-AB5B-4559-9CC2-92134B580F5D}" srcOrd="0" destOrd="0" presId="urn:microsoft.com/office/officeart/2008/layout/VerticalAccentList"/>
    <dgm:cxn modelId="{311C4E06-16A8-40F6-9ED5-9EBEED73B3CE}" type="presParOf" srcId="{C3CB427D-79F0-414B-B1FE-6468088FF326}" destId="{B204A417-2FD3-4C4D-948F-2C85062EF2BF}" srcOrd="1" destOrd="0" presId="urn:microsoft.com/office/officeart/2008/layout/VerticalAccentList"/>
    <dgm:cxn modelId="{F0B48AB3-230A-4CBD-A676-5D64D9392F82}" type="presParOf" srcId="{B204A417-2FD3-4C4D-948F-2C85062EF2BF}" destId="{B2879D87-5175-455D-8F61-A489DF365D0D}" srcOrd="0" destOrd="0" presId="urn:microsoft.com/office/officeart/2008/layout/VerticalAccentList"/>
    <dgm:cxn modelId="{9F66D5DE-E31D-4FAE-A644-254235654D84}" type="presParOf" srcId="{B204A417-2FD3-4C4D-948F-2C85062EF2BF}" destId="{8852662F-E98C-413D-8657-8273A6FA848A}" srcOrd="1" destOrd="0" presId="urn:microsoft.com/office/officeart/2008/layout/VerticalAccentList"/>
    <dgm:cxn modelId="{A8BBCF31-E485-4C23-933D-27CEDACAA581}" type="presParOf" srcId="{B204A417-2FD3-4C4D-948F-2C85062EF2BF}" destId="{9425A454-3EB4-4B9A-9BDF-30E01F8E014E}" srcOrd="2" destOrd="0" presId="urn:microsoft.com/office/officeart/2008/layout/VerticalAccentList"/>
    <dgm:cxn modelId="{3A3848BE-7111-4B2D-9E94-645A160EF415}" type="presParOf" srcId="{B204A417-2FD3-4C4D-948F-2C85062EF2BF}" destId="{46275F03-97DD-40B6-9B0A-70914D5C33F3}" srcOrd="3" destOrd="0" presId="urn:microsoft.com/office/officeart/2008/layout/VerticalAccentList"/>
    <dgm:cxn modelId="{32F457BA-70AF-4447-9CDA-B07F725C174A}" type="presParOf" srcId="{B204A417-2FD3-4C4D-948F-2C85062EF2BF}" destId="{CE0AF4F9-2ECA-4497-87CF-FDE511E6A98E}" srcOrd="4" destOrd="0" presId="urn:microsoft.com/office/officeart/2008/layout/VerticalAccentList"/>
    <dgm:cxn modelId="{B88C9B84-C81D-441B-BD3A-98FCF81362A3}" type="presParOf" srcId="{B204A417-2FD3-4C4D-948F-2C85062EF2BF}" destId="{AE47F31E-DCEE-4160-A0E5-95A8ED73A710}" srcOrd="5" destOrd="0" presId="urn:microsoft.com/office/officeart/2008/layout/VerticalAccentList"/>
    <dgm:cxn modelId="{39EF515C-05F4-428D-A84C-FFE753A3C354}" type="presParOf" srcId="{B204A417-2FD3-4C4D-948F-2C85062EF2BF}" destId="{809448F7-6B78-4076-9557-1DC81CECF58F}" srcOrd="6" destOrd="0" presId="urn:microsoft.com/office/officeart/2008/layout/VerticalAccentList"/>
    <dgm:cxn modelId="{54226E69-689B-4096-A255-4DAE0CE092B6}" type="presParOf" srcId="{B204A417-2FD3-4C4D-948F-2C85062EF2BF}" destId="{33C298EB-EF66-4D7C-9AA2-666FC6F8A439}" srcOrd="7" destOrd="0" presId="urn:microsoft.com/office/officeart/2008/layout/VerticalAccentList"/>
    <dgm:cxn modelId="{F5456500-06DE-4D5C-8737-29A8071894D9}" type="presParOf" srcId="{C3CB427D-79F0-414B-B1FE-6468088FF326}" destId="{BC4C93EA-C2EE-4A97-BD8C-5BC4ACBB3F14}" srcOrd="2" destOrd="0" presId="urn:microsoft.com/office/officeart/2008/layout/VerticalAccentList"/>
    <dgm:cxn modelId="{9C8D13A1-A6DA-462D-B812-7A41FDD99BA7}" type="presParOf" srcId="{C3CB427D-79F0-414B-B1FE-6468088FF326}" destId="{5BABE65D-7EC4-4D01-850B-0AABBD8AD215}" srcOrd="3" destOrd="0" presId="urn:microsoft.com/office/officeart/2008/layout/VerticalAccentList"/>
    <dgm:cxn modelId="{C404DB68-2014-4A7A-BAB1-C2F5B094DD3B}" type="presParOf" srcId="{5BABE65D-7EC4-4D01-850B-0AABBD8AD215}" destId="{7117405C-D113-4497-AFC9-86AD63BEF214}" srcOrd="0" destOrd="0" presId="urn:microsoft.com/office/officeart/2008/layout/VerticalAccentList"/>
    <dgm:cxn modelId="{E69680B4-C1BD-44CB-AF9A-506171DEB712}" type="presParOf" srcId="{C3CB427D-79F0-414B-B1FE-6468088FF326}" destId="{60C65481-73F1-494B-BAB9-BF193C23CEAD}" srcOrd="4" destOrd="0" presId="urn:microsoft.com/office/officeart/2008/layout/VerticalAccentList"/>
    <dgm:cxn modelId="{C9400A43-129A-4B38-B954-D78EFD17F7BF}" type="presParOf" srcId="{60C65481-73F1-494B-BAB9-BF193C23CEAD}" destId="{63D21B12-C599-443C-99E4-B4BE745D9DEC}" srcOrd="0" destOrd="0" presId="urn:microsoft.com/office/officeart/2008/layout/VerticalAccentList"/>
    <dgm:cxn modelId="{136DE180-7F6A-47AA-8524-6DACFAD6CF54}" type="presParOf" srcId="{60C65481-73F1-494B-BAB9-BF193C23CEAD}" destId="{F75D893B-E247-444C-B5A7-41C66C0E1604}" srcOrd="1" destOrd="0" presId="urn:microsoft.com/office/officeart/2008/layout/VerticalAccentList"/>
    <dgm:cxn modelId="{0FDCE8FA-F9BE-40FA-A57E-FC926413D068}" type="presParOf" srcId="{60C65481-73F1-494B-BAB9-BF193C23CEAD}" destId="{5AC2B868-BB1F-4FF9-B80B-30A26B064749}" srcOrd="2" destOrd="0" presId="urn:microsoft.com/office/officeart/2008/layout/VerticalAccentList"/>
    <dgm:cxn modelId="{3E00B394-6D58-42F0-B9D3-0B7FFB94C674}" type="presParOf" srcId="{60C65481-73F1-494B-BAB9-BF193C23CEAD}" destId="{3A33F0F5-232A-49B8-8617-795A5F8E8650}" srcOrd="3" destOrd="0" presId="urn:microsoft.com/office/officeart/2008/layout/VerticalAccentList"/>
    <dgm:cxn modelId="{9B3CF039-7B2E-4D5B-8AC5-262D2B9AE61C}" type="presParOf" srcId="{60C65481-73F1-494B-BAB9-BF193C23CEAD}" destId="{4A9D46EC-82F2-40D4-B97B-CF3B0C541133}" srcOrd="4" destOrd="0" presId="urn:microsoft.com/office/officeart/2008/layout/VerticalAccentList"/>
    <dgm:cxn modelId="{3BF545C0-6962-417C-BAE1-D9CA720C5DC3}" type="presParOf" srcId="{60C65481-73F1-494B-BAB9-BF193C23CEAD}" destId="{01C40D49-10B8-47B1-A07E-00B4267CC6A0}" srcOrd="5" destOrd="0" presId="urn:microsoft.com/office/officeart/2008/layout/VerticalAccentList"/>
    <dgm:cxn modelId="{31271310-5F32-4985-AF87-82F37A06AC04}" type="presParOf" srcId="{60C65481-73F1-494B-BAB9-BF193C23CEAD}" destId="{6617FF9A-19EC-4553-8C65-826AF34E6EA0}" srcOrd="6" destOrd="0" presId="urn:microsoft.com/office/officeart/2008/layout/VerticalAccentList"/>
    <dgm:cxn modelId="{23F67478-43B9-44CA-8EA4-BB864161EFF1}" type="presParOf" srcId="{60C65481-73F1-494B-BAB9-BF193C23CEAD}" destId="{3143832B-87BA-414E-8066-6AF94E9F0EF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2060930-F29B-4C59-8E90-B3F48E3FB2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A090F8-26F2-4EDD-80C4-A6722A07DC81}">
      <dgm:prSet phldrT="[Text]"/>
      <dgm:spPr/>
      <dgm:t>
        <a:bodyPr/>
        <a:lstStyle/>
        <a:p>
          <a:r>
            <a:rPr lang="en-US" b="1" u="sng" dirty="0">
              <a:solidFill>
                <a:srgbClr val="002060"/>
              </a:solidFill>
            </a:rPr>
            <a:t>Probability Sampling:</a:t>
          </a:r>
          <a:r>
            <a:rPr lang="en-US" b="1" dirty="0"/>
            <a:t> Selection is based on the principle of randomization </a:t>
          </a:r>
        </a:p>
      </dgm:t>
    </dgm:pt>
    <dgm:pt modelId="{CA2595ED-CBEA-4016-8308-7E80647F782C}" type="parTrans" cxnId="{F91A1C5D-17ED-4DF0-9C0E-018CC9A207BD}">
      <dgm:prSet/>
      <dgm:spPr/>
      <dgm:t>
        <a:bodyPr/>
        <a:lstStyle/>
        <a:p>
          <a:endParaRPr lang="en-US"/>
        </a:p>
      </dgm:t>
    </dgm:pt>
    <dgm:pt modelId="{3FA97D3D-E609-40B9-96F5-2540362CF990}" type="sibTrans" cxnId="{F91A1C5D-17ED-4DF0-9C0E-018CC9A207BD}">
      <dgm:prSet/>
      <dgm:spPr/>
      <dgm:t>
        <a:bodyPr/>
        <a:lstStyle/>
        <a:p>
          <a:endParaRPr lang="en-US"/>
        </a:p>
      </dgm:t>
    </dgm:pt>
    <dgm:pt modelId="{C6DD9969-E121-46B0-B3D8-EC7A8EA32762}">
      <dgm:prSet phldrT="[Text]" phldr="1"/>
      <dgm:spPr/>
      <dgm:t>
        <a:bodyPr/>
        <a:lstStyle/>
        <a:p>
          <a:endParaRPr lang="en-US"/>
        </a:p>
      </dgm:t>
    </dgm:pt>
    <dgm:pt modelId="{2E142172-3931-4BFA-877C-EC30A2A4E1A0}" type="parTrans" cxnId="{9E3CDCA9-95BF-4A80-A2C7-873483EF2FAC}">
      <dgm:prSet/>
      <dgm:spPr/>
      <dgm:t>
        <a:bodyPr/>
        <a:lstStyle/>
        <a:p>
          <a:endParaRPr lang="en-US"/>
        </a:p>
      </dgm:t>
    </dgm:pt>
    <dgm:pt modelId="{FFF360B3-3BFF-445A-A32F-80D172281BA7}" type="sibTrans" cxnId="{9E3CDCA9-95BF-4A80-A2C7-873483EF2FAC}">
      <dgm:prSet/>
      <dgm:spPr/>
      <dgm:t>
        <a:bodyPr/>
        <a:lstStyle/>
        <a:p>
          <a:endParaRPr lang="en-US"/>
        </a:p>
      </dgm:t>
    </dgm:pt>
    <dgm:pt modelId="{36EFC1DA-5D62-45AB-9D56-BABDF197DEF0}">
      <dgm:prSet phldrT="[Text]" phldr="1"/>
      <dgm:spPr/>
      <dgm:t>
        <a:bodyPr/>
        <a:lstStyle/>
        <a:p>
          <a:endParaRPr lang="en-US" dirty="0"/>
        </a:p>
      </dgm:t>
    </dgm:pt>
    <dgm:pt modelId="{7EDD3BDA-42BF-4CD0-8AA5-C2CEB9E3EFA7}" type="parTrans" cxnId="{B734B10A-5A38-4BEF-9842-C1E7D26ED4DB}">
      <dgm:prSet/>
      <dgm:spPr/>
      <dgm:t>
        <a:bodyPr/>
        <a:lstStyle/>
        <a:p>
          <a:endParaRPr lang="en-US"/>
        </a:p>
      </dgm:t>
    </dgm:pt>
    <dgm:pt modelId="{98FA75CA-9795-42EA-B922-691A7827414B}" type="sibTrans" cxnId="{B734B10A-5A38-4BEF-9842-C1E7D26ED4DB}">
      <dgm:prSet/>
      <dgm:spPr/>
      <dgm:t>
        <a:bodyPr/>
        <a:lstStyle/>
        <a:p>
          <a:endParaRPr lang="en-US"/>
        </a:p>
      </dgm:t>
    </dgm:pt>
    <dgm:pt modelId="{C3B5DCCC-027F-414A-B6BB-53B44D573209}">
      <dgm:prSet phldrT="[Text]"/>
      <dgm:spPr/>
      <dgm:t>
        <a:bodyPr/>
        <a:lstStyle/>
        <a:p>
          <a:r>
            <a:rPr lang="en-US" b="1" u="sng" dirty="0">
              <a:solidFill>
                <a:srgbClr val="002060"/>
              </a:solidFill>
            </a:rPr>
            <a:t>Non- probability Sampling:</a:t>
          </a:r>
          <a:r>
            <a:rPr lang="en-US" b="1" dirty="0"/>
            <a:t> Selection is based on non-random method</a:t>
          </a:r>
        </a:p>
      </dgm:t>
    </dgm:pt>
    <dgm:pt modelId="{F16AF75B-9BDF-4851-9C22-5C7C2A6C9D08}" type="parTrans" cxnId="{3F1B1763-0CFD-4F90-BA16-E61ECD4DD618}">
      <dgm:prSet/>
      <dgm:spPr/>
      <dgm:t>
        <a:bodyPr/>
        <a:lstStyle/>
        <a:p>
          <a:endParaRPr lang="en-US"/>
        </a:p>
      </dgm:t>
    </dgm:pt>
    <dgm:pt modelId="{5AD83271-E327-4825-9FD3-D031A717B1F4}" type="sibTrans" cxnId="{3F1B1763-0CFD-4F90-BA16-E61ECD4DD618}">
      <dgm:prSet/>
      <dgm:spPr/>
      <dgm:t>
        <a:bodyPr/>
        <a:lstStyle/>
        <a:p>
          <a:endParaRPr lang="en-US"/>
        </a:p>
      </dgm:t>
    </dgm:pt>
    <dgm:pt modelId="{5C840BEF-804E-4263-B5A3-0C76C1238913}">
      <dgm:prSet phldrT="[Text]"/>
      <dgm:spPr/>
      <dgm:t>
        <a:bodyPr/>
        <a:lstStyle/>
        <a:p>
          <a:r>
            <a:rPr lang="en-US" dirty="0"/>
            <a:t>Convenience Sampling</a:t>
          </a:r>
        </a:p>
      </dgm:t>
    </dgm:pt>
    <dgm:pt modelId="{0D3A83F8-6665-4A05-A579-D93410FDF6A9}" type="parTrans" cxnId="{6D874E5A-AC65-44B2-9ADB-A1C22269B13B}">
      <dgm:prSet/>
      <dgm:spPr/>
      <dgm:t>
        <a:bodyPr/>
        <a:lstStyle/>
        <a:p>
          <a:endParaRPr lang="en-US"/>
        </a:p>
      </dgm:t>
    </dgm:pt>
    <dgm:pt modelId="{B82591DA-0DD6-4B4B-86E9-28EDF2718D7B}" type="sibTrans" cxnId="{6D874E5A-AC65-44B2-9ADB-A1C22269B13B}">
      <dgm:prSet/>
      <dgm:spPr/>
      <dgm:t>
        <a:bodyPr/>
        <a:lstStyle/>
        <a:p>
          <a:endParaRPr lang="en-US"/>
        </a:p>
      </dgm:t>
    </dgm:pt>
    <dgm:pt modelId="{2D6EF377-EA65-48A4-AB99-375AB0700332}">
      <dgm:prSet phldrT="[Text]"/>
      <dgm:spPr/>
      <dgm:t>
        <a:bodyPr/>
        <a:lstStyle/>
        <a:p>
          <a:r>
            <a:rPr lang="en-US" dirty="0"/>
            <a:t>Snowball Sampling</a:t>
          </a:r>
        </a:p>
      </dgm:t>
    </dgm:pt>
    <dgm:pt modelId="{545A81E2-0FBE-456C-8499-E6C381566F98}" type="parTrans" cxnId="{D005CC1B-7617-4AF7-B7FB-1C7605906424}">
      <dgm:prSet/>
      <dgm:spPr/>
      <dgm:t>
        <a:bodyPr/>
        <a:lstStyle/>
        <a:p>
          <a:endParaRPr lang="en-US"/>
        </a:p>
      </dgm:t>
    </dgm:pt>
    <dgm:pt modelId="{2E3A4DE6-6738-4AC0-80E3-22F1EBC5A81A}" type="sibTrans" cxnId="{D005CC1B-7617-4AF7-B7FB-1C7605906424}">
      <dgm:prSet/>
      <dgm:spPr/>
      <dgm:t>
        <a:bodyPr/>
        <a:lstStyle/>
        <a:p>
          <a:endParaRPr lang="en-US"/>
        </a:p>
      </dgm:t>
    </dgm:pt>
    <dgm:pt modelId="{A572C77B-B007-43FF-B22C-D6F7C288CD43}">
      <dgm:prSet phldrT="[Text]"/>
      <dgm:spPr/>
      <dgm:t>
        <a:bodyPr/>
        <a:lstStyle/>
        <a:p>
          <a:r>
            <a:rPr lang="en-US" dirty="0"/>
            <a:t>Purposive Sampling</a:t>
          </a:r>
        </a:p>
      </dgm:t>
    </dgm:pt>
    <dgm:pt modelId="{E5BFD76E-C783-4E07-87DF-C29D7EB5ACB8}" type="parTrans" cxnId="{716C53F0-002B-44E6-B2E2-1B771A93EC83}">
      <dgm:prSet/>
      <dgm:spPr/>
    </dgm:pt>
    <dgm:pt modelId="{3FC0C2CE-E92A-4FD3-BC88-5F9B63F0E9D4}" type="sibTrans" cxnId="{716C53F0-002B-44E6-B2E2-1B771A93EC83}">
      <dgm:prSet/>
      <dgm:spPr/>
    </dgm:pt>
    <dgm:pt modelId="{EB4B8E5A-B6B5-4A27-8C10-8DAC9BEC2C3E}">
      <dgm:prSet phldrT="[Text]"/>
      <dgm:spPr/>
      <dgm:t>
        <a:bodyPr/>
        <a:lstStyle/>
        <a:p>
          <a:r>
            <a:rPr lang="en-US" dirty="0"/>
            <a:t>Quota Sampling</a:t>
          </a:r>
        </a:p>
      </dgm:t>
    </dgm:pt>
    <dgm:pt modelId="{093DB122-FFCB-457B-83BD-4E3BDE05B320}" type="parTrans" cxnId="{8C222BB9-2CB2-4DCB-97B6-D33F1A08D56A}">
      <dgm:prSet/>
      <dgm:spPr/>
    </dgm:pt>
    <dgm:pt modelId="{7E5E9FA2-531C-4AFC-8D49-5FFE4696BF06}" type="sibTrans" cxnId="{8C222BB9-2CB2-4DCB-97B6-D33F1A08D56A}">
      <dgm:prSet/>
      <dgm:spPr/>
    </dgm:pt>
    <dgm:pt modelId="{C3CB427D-79F0-414B-B1FE-6468088FF326}" type="pres">
      <dgm:prSet presAssocID="{F2060930-F29B-4C59-8E90-B3F48E3FB214}" presName="Name0" presStyleCnt="0">
        <dgm:presLayoutVars>
          <dgm:chMax/>
          <dgm:chPref/>
          <dgm:dir/>
        </dgm:presLayoutVars>
      </dgm:prSet>
      <dgm:spPr/>
    </dgm:pt>
    <dgm:pt modelId="{F002C353-0D87-42EC-94CD-D5187BF4143E}" type="pres">
      <dgm:prSet presAssocID="{A4A090F8-26F2-4EDD-80C4-A6722A07DC81}" presName="parenttextcomposite" presStyleCnt="0"/>
      <dgm:spPr/>
    </dgm:pt>
    <dgm:pt modelId="{0ACD4493-AB5B-4559-9CC2-92134B580F5D}" type="pres">
      <dgm:prSet presAssocID="{A4A090F8-26F2-4EDD-80C4-A6722A07DC81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204A417-2FD3-4C4D-948F-2C85062EF2BF}" type="pres">
      <dgm:prSet presAssocID="{A4A090F8-26F2-4EDD-80C4-A6722A07DC81}" presName="composite" presStyleCnt="0"/>
      <dgm:spPr/>
    </dgm:pt>
    <dgm:pt modelId="{B2879D87-5175-455D-8F61-A489DF365D0D}" type="pres">
      <dgm:prSet presAssocID="{A4A090F8-26F2-4EDD-80C4-A6722A07DC81}" presName="chevron1" presStyleLbl="alignNode1" presStyleIdx="0" presStyleCnt="14"/>
      <dgm:spPr/>
    </dgm:pt>
    <dgm:pt modelId="{8852662F-E98C-413D-8657-8273A6FA848A}" type="pres">
      <dgm:prSet presAssocID="{A4A090F8-26F2-4EDD-80C4-A6722A07DC81}" presName="chevron2" presStyleLbl="alignNode1" presStyleIdx="1" presStyleCnt="14"/>
      <dgm:spPr/>
    </dgm:pt>
    <dgm:pt modelId="{9425A454-3EB4-4B9A-9BDF-30E01F8E014E}" type="pres">
      <dgm:prSet presAssocID="{A4A090F8-26F2-4EDD-80C4-A6722A07DC81}" presName="chevron3" presStyleLbl="alignNode1" presStyleIdx="2" presStyleCnt="14"/>
      <dgm:spPr/>
    </dgm:pt>
    <dgm:pt modelId="{46275F03-97DD-40B6-9B0A-70914D5C33F3}" type="pres">
      <dgm:prSet presAssocID="{A4A090F8-26F2-4EDD-80C4-A6722A07DC81}" presName="chevron4" presStyleLbl="alignNode1" presStyleIdx="3" presStyleCnt="14"/>
      <dgm:spPr/>
    </dgm:pt>
    <dgm:pt modelId="{CE0AF4F9-2ECA-4497-87CF-FDE511E6A98E}" type="pres">
      <dgm:prSet presAssocID="{A4A090F8-26F2-4EDD-80C4-A6722A07DC81}" presName="chevron5" presStyleLbl="alignNode1" presStyleIdx="4" presStyleCnt="14"/>
      <dgm:spPr/>
    </dgm:pt>
    <dgm:pt modelId="{AE47F31E-DCEE-4160-A0E5-95A8ED73A710}" type="pres">
      <dgm:prSet presAssocID="{A4A090F8-26F2-4EDD-80C4-A6722A07DC81}" presName="chevron6" presStyleLbl="alignNode1" presStyleIdx="5" presStyleCnt="14"/>
      <dgm:spPr/>
    </dgm:pt>
    <dgm:pt modelId="{809448F7-6B78-4076-9557-1DC81CECF58F}" type="pres">
      <dgm:prSet presAssocID="{A4A090F8-26F2-4EDD-80C4-A6722A07DC81}" presName="chevron7" presStyleLbl="alignNode1" presStyleIdx="6" presStyleCnt="14"/>
      <dgm:spPr/>
    </dgm:pt>
    <dgm:pt modelId="{33C298EB-EF66-4D7C-9AA2-666FC6F8A439}" type="pres">
      <dgm:prSet presAssocID="{A4A090F8-26F2-4EDD-80C4-A6722A07DC81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C4C93EA-C2EE-4A97-BD8C-5BC4ACBB3F14}" type="pres">
      <dgm:prSet presAssocID="{3FA97D3D-E609-40B9-96F5-2540362CF990}" presName="sibTrans" presStyleCnt="0"/>
      <dgm:spPr/>
    </dgm:pt>
    <dgm:pt modelId="{5BABE65D-7EC4-4D01-850B-0AABBD8AD215}" type="pres">
      <dgm:prSet presAssocID="{C3B5DCCC-027F-414A-B6BB-53B44D573209}" presName="parenttextcomposite" presStyleCnt="0"/>
      <dgm:spPr/>
    </dgm:pt>
    <dgm:pt modelId="{7117405C-D113-4497-AFC9-86AD63BEF214}" type="pres">
      <dgm:prSet presAssocID="{C3B5DCCC-027F-414A-B6BB-53B44D573209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60C65481-73F1-494B-BAB9-BF193C23CEAD}" type="pres">
      <dgm:prSet presAssocID="{C3B5DCCC-027F-414A-B6BB-53B44D573209}" presName="composite" presStyleCnt="0"/>
      <dgm:spPr/>
    </dgm:pt>
    <dgm:pt modelId="{63D21B12-C599-443C-99E4-B4BE745D9DEC}" type="pres">
      <dgm:prSet presAssocID="{C3B5DCCC-027F-414A-B6BB-53B44D573209}" presName="chevron1" presStyleLbl="alignNode1" presStyleIdx="7" presStyleCnt="14"/>
      <dgm:spPr/>
    </dgm:pt>
    <dgm:pt modelId="{F75D893B-E247-444C-B5A7-41C66C0E1604}" type="pres">
      <dgm:prSet presAssocID="{C3B5DCCC-027F-414A-B6BB-53B44D573209}" presName="chevron2" presStyleLbl="alignNode1" presStyleIdx="8" presStyleCnt="14"/>
      <dgm:spPr/>
    </dgm:pt>
    <dgm:pt modelId="{5AC2B868-BB1F-4FF9-B80B-30A26B064749}" type="pres">
      <dgm:prSet presAssocID="{C3B5DCCC-027F-414A-B6BB-53B44D573209}" presName="chevron3" presStyleLbl="alignNode1" presStyleIdx="9" presStyleCnt="14"/>
      <dgm:spPr/>
    </dgm:pt>
    <dgm:pt modelId="{3A33F0F5-232A-49B8-8617-795A5F8E8650}" type="pres">
      <dgm:prSet presAssocID="{C3B5DCCC-027F-414A-B6BB-53B44D573209}" presName="chevron4" presStyleLbl="alignNode1" presStyleIdx="10" presStyleCnt="14"/>
      <dgm:spPr/>
    </dgm:pt>
    <dgm:pt modelId="{4A9D46EC-82F2-40D4-B97B-CF3B0C541133}" type="pres">
      <dgm:prSet presAssocID="{C3B5DCCC-027F-414A-B6BB-53B44D573209}" presName="chevron5" presStyleLbl="alignNode1" presStyleIdx="11" presStyleCnt="14"/>
      <dgm:spPr/>
    </dgm:pt>
    <dgm:pt modelId="{01C40D49-10B8-47B1-A07E-00B4267CC6A0}" type="pres">
      <dgm:prSet presAssocID="{C3B5DCCC-027F-414A-B6BB-53B44D573209}" presName="chevron6" presStyleLbl="alignNode1" presStyleIdx="12" presStyleCnt="14"/>
      <dgm:spPr/>
    </dgm:pt>
    <dgm:pt modelId="{6617FF9A-19EC-4553-8C65-826AF34E6EA0}" type="pres">
      <dgm:prSet presAssocID="{C3B5DCCC-027F-414A-B6BB-53B44D573209}" presName="chevron7" presStyleLbl="alignNode1" presStyleIdx="13" presStyleCnt="14"/>
      <dgm:spPr/>
    </dgm:pt>
    <dgm:pt modelId="{3143832B-87BA-414E-8066-6AF94E9F0EFF}" type="pres">
      <dgm:prSet presAssocID="{C3B5DCCC-027F-414A-B6BB-53B44D573209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C50AC906-FA55-4E4C-A224-2E553B349319}" type="presOf" srcId="{A4A090F8-26F2-4EDD-80C4-A6722A07DC81}" destId="{0ACD4493-AB5B-4559-9CC2-92134B580F5D}" srcOrd="0" destOrd="0" presId="urn:microsoft.com/office/officeart/2008/layout/VerticalAccentList"/>
    <dgm:cxn modelId="{B734B10A-5A38-4BEF-9842-C1E7D26ED4DB}" srcId="{A4A090F8-26F2-4EDD-80C4-A6722A07DC81}" destId="{36EFC1DA-5D62-45AB-9D56-BABDF197DEF0}" srcOrd="1" destOrd="0" parTransId="{7EDD3BDA-42BF-4CD0-8AA5-C2CEB9E3EFA7}" sibTransId="{98FA75CA-9795-42EA-B922-691A7827414B}"/>
    <dgm:cxn modelId="{46FBA30F-D040-4950-9BDE-8F1DCC7B395D}" type="presOf" srcId="{EB4B8E5A-B6B5-4A27-8C10-8DAC9BEC2C3E}" destId="{3143832B-87BA-414E-8066-6AF94E9F0EFF}" srcOrd="0" destOrd="3" presId="urn:microsoft.com/office/officeart/2008/layout/VerticalAccentList"/>
    <dgm:cxn modelId="{D005CC1B-7617-4AF7-B7FB-1C7605906424}" srcId="{C3B5DCCC-027F-414A-B6BB-53B44D573209}" destId="{2D6EF377-EA65-48A4-AB99-375AB0700332}" srcOrd="1" destOrd="0" parTransId="{545A81E2-0FBE-456C-8499-E6C381566F98}" sibTransId="{2E3A4DE6-6738-4AC0-80E3-22F1EBC5A81A}"/>
    <dgm:cxn modelId="{33B8E429-F290-43CC-9960-A7D051A7EA7B}" type="presOf" srcId="{5C840BEF-804E-4263-B5A3-0C76C1238913}" destId="{3143832B-87BA-414E-8066-6AF94E9F0EFF}" srcOrd="0" destOrd="0" presId="urn:microsoft.com/office/officeart/2008/layout/VerticalAccentList"/>
    <dgm:cxn modelId="{F91A1C5D-17ED-4DF0-9C0E-018CC9A207BD}" srcId="{F2060930-F29B-4C59-8E90-B3F48E3FB214}" destId="{A4A090F8-26F2-4EDD-80C4-A6722A07DC81}" srcOrd="0" destOrd="0" parTransId="{CA2595ED-CBEA-4016-8308-7E80647F782C}" sibTransId="{3FA97D3D-E609-40B9-96F5-2540362CF990}"/>
    <dgm:cxn modelId="{3F1B1763-0CFD-4F90-BA16-E61ECD4DD618}" srcId="{F2060930-F29B-4C59-8E90-B3F48E3FB214}" destId="{C3B5DCCC-027F-414A-B6BB-53B44D573209}" srcOrd="1" destOrd="0" parTransId="{F16AF75B-9BDF-4851-9C22-5C7C2A6C9D08}" sibTransId="{5AD83271-E327-4825-9FD3-D031A717B1F4}"/>
    <dgm:cxn modelId="{60C17464-2ED5-4AF5-83E9-EA40933176D1}" type="presOf" srcId="{A572C77B-B007-43FF-B22C-D6F7C288CD43}" destId="{3143832B-87BA-414E-8066-6AF94E9F0EFF}" srcOrd="0" destOrd="2" presId="urn:microsoft.com/office/officeart/2008/layout/VerticalAccentList"/>
    <dgm:cxn modelId="{8714CC4D-98E9-49DD-BB9E-B36C38DE9441}" type="presOf" srcId="{2D6EF377-EA65-48A4-AB99-375AB0700332}" destId="{3143832B-87BA-414E-8066-6AF94E9F0EFF}" srcOrd="0" destOrd="1" presId="urn:microsoft.com/office/officeart/2008/layout/VerticalAccentList"/>
    <dgm:cxn modelId="{6D874E5A-AC65-44B2-9ADB-A1C22269B13B}" srcId="{C3B5DCCC-027F-414A-B6BB-53B44D573209}" destId="{5C840BEF-804E-4263-B5A3-0C76C1238913}" srcOrd="0" destOrd="0" parTransId="{0D3A83F8-6665-4A05-A579-D93410FDF6A9}" sibTransId="{B82591DA-0DD6-4B4B-86E9-28EDF2718D7B}"/>
    <dgm:cxn modelId="{FC720787-A460-41FB-951D-6C6061686E51}" type="presOf" srcId="{C6DD9969-E121-46B0-B3D8-EC7A8EA32762}" destId="{33C298EB-EF66-4D7C-9AA2-666FC6F8A439}" srcOrd="0" destOrd="0" presId="urn:microsoft.com/office/officeart/2008/layout/VerticalAccentList"/>
    <dgm:cxn modelId="{F0E8328A-8FE0-4F08-AEF6-6A4BF3FF44BB}" type="presOf" srcId="{36EFC1DA-5D62-45AB-9D56-BABDF197DEF0}" destId="{33C298EB-EF66-4D7C-9AA2-666FC6F8A439}" srcOrd="0" destOrd="1" presId="urn:microsoft.com/office/officeart/2008/layout/VerticalAccentList"/>
    <dgm:cxn modelId="{967AE194-29E3-4B12-83EB-90C372520666}" type="presOf" srcId="{C3B5DCCC-027F-414A-B6BB-53B44D573209}" destId="{7117405C-D113-4497-AFC9-86AD63BEF214}" srcOrd="0" destOrd="0" presId="urn:microsoft.com/office/officeart/2008/layout/VerticalAccentList"/>
    <dgm:cxn modelId="{9E3CDCA9-95BF-4A80-A2C7-873483EF2FAC}" srcId="{A4A090F8-26F2-4EDD-80C4-A6722A07DC81}" destId="{C6DD9969-E121-46B0-B3D8-EC7A8EA32762}" srcOrd="0" destOrd="0" parTransId="{2E142172-3931-4BFA-877C-EC30A2A4E1A0}" sibTransId="{FFF360B3-3BFF-445A-A32F-80D172281BA7}"/>
    <dgm:cxn modelId="{1BA8B0AC-BC02-4FCE-9642-9C1FE8E7602E}" type="presOf" srcId="{F2060930-F29B-4C59-8E90-B3F48E3FB214}" destId="{C3CB427D-79F0-414B-B1FE-6468088FF326}" srcOrd="0" destOrd="0" presId="urn:microsoft.com/office/officeart/2008/layout/VerticalAccentList"/>
    <dgm:cxn modelId="{8C222BB9-2CB2-4DCB-97B6-D33F1A08D56A}" srcId="{C3B5DCCC-027F-414A-B6BB-53B44D573209}" destId="{EB4B8E5A-B6B5-4A27-8C10-8DAC9BEC2C3E}" srcOrd="3" destOrd="0" parTransId="{093DB122-FFCB-457B-83BD-4E3BDE05B320}" sibTransId="{7E5E9FA2-531C-4AFC-8D49-5FFE4696BF06}"/>
    <dgm:cxn modelId="{716C53F0-002B-44E6-B2E2-1B771A93EC83}" srcId="{C3B5DCCC-027F-414A-B6BB-53B44D573209}" destId="{A572C77B-B007-43FF-B22C-D6F7C288CD43}" srcOrd="2" destOrd="0" parTransId="{E5BFD76E-C783-4E07-87DF-C29D7EB5ACB8}" sibTransId="{3FC0C2CE-E92A-4FD3-BC88-5F9B63F0E9D4}"/>
    <dgm:cxn modelId="{46369B04-EBBD-4293-A09F-7BBE9F377E68}" type="presParOf" srcId="{C3CB427D-79F0-414B-B1FE-6468088FF326}" destId="{F002C353-0D87-42EC-94CD-D5187BF4143E}" srcOrd="0" destOrd="0" presId="urn:microsoft.com/office/officeart/2008/layout/VerticalAccentList"/>
    <dgm:cxn modelId="{EDE50110-0C8D-4AF3-801A-5E504A036BE3}" type="presParOf" srcId="{F002C353-0D87-42EC-94CD-D5187BF4143E}" destId="{0ACD4493-AB5B-4559-9CC2-92134B580F5D}" srcOrd="0" destOrd="0" presId="urn:microsoft.com/office/officeart/2008/layout/VerticalAccentList"/>
    <dgm:cxn modelId="{311C4E06-16A8-40F6-9ED5-9EBEED73B3CE}" type="presParOf" srcId="{C3CB427D-79F0-414B-B1FE-6468088FF326}" destId="{B204A417-2FD3-4C4D-948F-2C85062EF2BF}" srcOrd="1" destOrd="0" presId="urn:microsoft.com/office/officeart/2008/layout/VerticalAccentList"/>
    <dgm:cxn modelId="{F0B48AB3-230A-4CBD-A676-5D64D9392F82}" type="presParOf" srcId="{B204A417-2FD3-4C4D-948F-2C85062EF2BF}" destId="{B2879D87-5175-455D-8F61-A489DF365D0D}" srcOrd="0" destOrd="0" presId="urn:microsoft.com/office/officeart/2008/layout/VerticalAccentList"/>
    <dgm:cxn modelId="{9F66D5DE-E31D-4FAE-A644-254235654D84}" type="presParOf" srcId="{B204A417-2FD3-4C4D-948F-2C85062EF2BF}" destId="{8852662F-E98C-413D-8657-8273A6FA848A}" srcOrd="1" destOrd="0" presId="urn:microsoft.com/office/officeart/2008/layout/VerticalAccentList"/>
    <dgm:cxn modelId="{A8BBCF31-E485-4C23-933D-27CEDACAA581}" type="presParOf" srcId="{B204A417-2FD3-4C4D-948F-2C85062EF2BF}" destId="{9425A454-3EB4-4B9A-9BDF-30E01F8E014E}" srcOrd="2" destOrd="0" presId="urn:microsoft.com/office/officeart/2008/layout/VerticalAccentList"/>
    <dgm:cxn modelId="{3A3848BE-7111-4B2D-9E94-645A160EF415}" type="presParOf" srcId="{B204A417-2FD3-4C4D-948F-2C85062EF2BF}" destId="{46275F03-97DD-40B6-9B0A-70914D5C33F3}" srcOrd="3" destOrd="0" presId="urn:microsoft.com/office/officeart/2008/layout/VerticalAccentList"/>
    <dgm:cxn modelId="{32F457BA-70AF-4447-9CDA-B07F725C174A}" type="presParOf" srcId="{B204A417-2FD3-4C4D-948F-2C85062EF2BF}" destId="{CE0AF4F9-2ECA-4497-87CF-FDE511E6A98E}" srcOrd="4" destOrd="0" presId="urn:microsoft.com/office/officeart/2008/layout/VerticalAccentList"/>
    <dgm:cxn modelId="{B88C9B84-C81D-441B-BD3A-98FCF81362A3}" type="presParOf" srcId="{B204A417-2FD3-4C4D-948F-2C85062EF2BF}" destId="{AE47F31E-DCEE-4160-A0E5-95A8ED73A710}" srcOrd="5" destOrd="0" presId="urn:microsoft.com/office/officeart/2008/layout/VerticalAccentList"/>
    <dgm:cxn modelId="{39EF515C-05F4-428D-A84C-FFE753A3C354}" type="presParOf" srcId="{B204A417-2FD3-4C4D-948F-2C85062EF2BF}" destId="{809448F7-6B78-4076-9557-1DC81CECF58F}" srcOrd="6" destOrd="0" presId="urn:microsoft.com/office/officeart/2008/layout/VerticalAccentList"/>
    <dgm:cxn modelId="{54226E69-689B-4096-A255-4DAE0CE092B6}" type="presParOf" srcId="{B204A417-2FD3-4C4D-948F-2C85062EF2BF}" destId="{33C298EB-EF66-4D7C-9AA2-666FC6F8A439}" srcOrd="7" destOrd="0" presId="urn:microsoft.com/office/officeart/2008/layout/VerticalAccentList"/>
    <dgm:cxn modelId="{F5456500-06DE-4D5C-8737-29A8071894D9}" type="presParOf" srcId="{C3CB427D-79F0-414B-B1FE-6468088FF326}" destId="{BC4C93EA-C2EE-4A97-BD8C-5BC4ACBB3F14}" srcOrd="2" destOrd="0" presId="urn:microsoft.com/office/officeart/2008/layout/VerticalAccentList"/>
    <dgm:cxn modelId="{9C8D13A1-A6DA-462D-B812-7A41FDD99BA7}" type="presParOf" srcId="{C3CB427D-79F0-414B-B1FE-6468088FF326}" destId="{5BABE65D-7EC4-4D01-850B-0AABBD8AD215}" srcOrd="3" destOrd="0" presId="urn:microsoft.com/office/officeart/2008/layout/VerticalAccentList"/>
    <dgm:cxn modelId="{C404DB68-2014-4A7A-BAB1-C2F5B094DD3B}" type="presParOf" srcId="{5BABE65D-7EC4-4D01-850B-0AABBD8AD215}" destId="{7117405C-D113-4497-AFC9-86AD63BEF214}" srcOrd="0" destOrd="0" presId="urn:microsoft.com/office/officeart/2008/layout/VerticalAccentList"/>
    <dgm:cxn modelId="{E69680B4-C1BD-44CB-AF9A-506171DEB712}" type="presParOf" srcId="{C3CB427D-79F0-414B-B1FE-6468088FF326}" destId="{60C65481-73F1-494B-BAB9-BF193C23CEAD}" srcOrd="4" destOrd="0" presId="urn:microsoft.com/office/officeart/2008/layout/VerticalAccentList"/>
    <dgm:cxn modelId="{C9400A43-129A-4B38-B954-D78EFD17F7BF}" type="presParOf" srcId="{60C65481-73F1-494B-BAB9-BF193C23CEAD}" destId="{63D21B12-C599-443C-99E4-B4BE745D9DEC}" srcOrd="0" destOrd="0" presId="urn:microsoft.com/office/officeart/2008/layout/VerticalAccentList"/>
    <dgm:cxn modelId="{136DE180-7F6A-47AA-8524-6DACFAD6CF54}" type="presParOf" srcId="{60C65481-73F1-494B-BAB9-BF193C23CEAD}" destId="{F75D893B-E247-444C-B5A7-41C66C0E1604}" srcOrd="1" destOrd="0" presId="urn:microsoft.com/office/officeart/2008/layout/VerticalAccentList"/>
    <dgm:cxn modelId="{0FDCE8FA-F9BE-40FA-A57E-FC926413D068}" type="presParOf" srcId="{60C65481-73F1-494B-BAB9-BF193C23CEAD}" destId="{5AC2B868-BB1F-4FF9-B80B-30A26B064749}" srcOrd="2" destOrd="0" presId="urn:microsoft.com/office/officeart/2008/layout/VerticalAccentList"/>
    <dgm:cxn modelId="{3E00B394-6D58-42F0-B9D3-0B7FFB94C674}" type="presParOf" srcId="{60C65481-73F1-494B-BAB9-BF193C23CEAD}" destId="{3A33F0F5-232A-49B8-8617-795A5F8E8650}" srcOrd="3" destOrd="0" presId="urn:microsoft.com/office/officeart/2008/layout/VerticalAccentList"/>
    <dgm:cxn modelId="{9B3CF039-7B2E-4D5B-8AC5-262D2B9AE61C}" type="presParOf" srcId="{60C65481-73F1-494B-BAB9-BF193C23CEAD}" destId="{4A9D46EC-82F2-40D4-B97B-CF3B0C541133}" srcOrd="4" destOrd="0" presId="urn:microsoft.com/office/officeart/2008/layout/VerticalAccentList"/>
    <dgm:cxn modelId="{3BF545C0-6962-417C-BAE1-D9CA720C5DC3}" type="presParOf" srcId="{60C65481-73F1-494B-BAB9-BF193C23CEAD}" destId="{01C40D49-10B8-47B1-A07E-00B4267CC6A0}" srcOrd="5" destOrd="0" presId="urn:microsoft.com/office/officeart/2008/layout/VerticalAccentList"/>
    <dgm:cxn modelId="{31271310-5F32-4985-AF87-82F37A06AC04}" type="presParOf" srcId="{60C65481-73F1-494B-BAB9-BF193C23CEAD}" destId="{6617FF9A-19EC-4553-8C65-826AF34E6EA0}" srcOrd="6" destOrd="0" presId="urn:microsoft.com/office/officeart/2008/layout/VerticalAccentList"/>
    <dgm:cxn modelId="{23F67478-43B9-44CA-8EA4-BB864161EFF1}" type="presParOf" srcId="{60C65481-73F1-494B-BAB9-BF193C23CEAD}" destId="{3143832B-87BA-414E-8066-6AF94E9F0EF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endParaRPr lang="en-US" dirty="0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endParaRPr lang="en-US" dirty="0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 dirty="0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/>
      <dgm:spPr/>
      <dgm:t>
        <a:bodyPr/>
        <a:lstStyle/>
        <a:p>
          <a:r>
            <a:rPr lang="en-US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 custT="1"/>
      <dgm:spPr/>
      <dgm:t>
        <a:bodyPr/>
        <a:lstStyle/>
        <a:p>
          <a:r>
            <a:rPr lang="en-US" sz="3000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 sz="3000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 sz="3000"/>
        </a:p>
      </dgm:t>
    </dgm:pt>
    <dgm:pt modelId="{FA529652-206E-4314-B5A7-F8D053E2783F}">
      <dgm:prSet phldrT="[Text]" custT="1"/>
      <dgm:spPr/>
      <dgm:t>
        <a:bodyPr/>
        <a:lstStyle/>
        <a:p>
          <a:r>
            <a:rPr lang="en-US" sz="3000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 sz="3000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 sz="3000"/>
        </a:p>
      </dgm:t>
    </dgm:pt>
    <dgm:pt modelId="{E2F1A352-C576-49E9-B264-2D47AE5F57CE}">
      <dgm:prSet phldrT="[Text]" custT="1"/>
      <dgm:spPr/>
      <dgm:t>
        <a:bodyPr/>
        <a:lstStyle/>
        <a:p>
          <a:r>
            <a:rPr lang="en-US" sz="3000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 sz="3000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 sz="3000"/>
        </a:p>
      </dgm:t>
    </dgm:pt>
    <dgm:pt modelId="{3CAE20F9-B979-4C28-9A41-BB59BCA83740}">
      <dgm:prSet phldrT="[Text]" custT="1"/>
      <dgm:spPr/>
      <dgm:t>
        <a:bodyPr/>
        <a:lstStyle/>
        <a:p>
          <a:r>
            <a:rPr lang="en-US" sz="3000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 sz="3000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 sz="3000"/>
        </a:p>
      </dgm:t>
    </dgm:pt>
    <dgm:pt modelId="{C556E494-BAD1-4DF7-AE00-8A6D4E6ADADF}">
      <dgm:prSet phldrT="[Text]" custT="1"/>
      <dgm:spPr/>
      <dgm:t>
        <a:bodyPr/>
        <a:lstStyle/>
        <a:p>
          <a:r>
            <a:rPr lang="en-US" sz="3000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 sz="3000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 sz="3000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endParaRPr lang="en-US" dirty="0"/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4493-AB5B-4559-9CC2-92134B580F5D}">
      <dsp:nvSpPr>
        <dsp:cNvPr id="0" name=""/>
        <dsp:cNvSpPr/>
      </dsp:nvSpPr>
      <dsp:spPr>
        <a:xfrm>
          <a:off x="1889314" y="1301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highlight>
                <a:srgbClr val="FFFF00"/>
              </a:highlight>
            </a:rPr>
            <a:t>Probability Sampling</a:t>
          </a:r>
          <a:r>
            <a:rPr lang="en-US" sz="2100" b="1" kern="1200" dirty="0">
              <a:solidFill>
                <a:schemeClr val="bg1"/>
              </a:solidFill>
            </a:rPr>
            <a:t>: Selection is based on the principle of randomization</a:t>
          </a:r>
        </a:p>
      </dsp:txBody>
      <dsp:txXfrm>
        <a:off x="1889314" y="1301"/>
        <a:ext cx="8033989" cy="730362"/>
      </dsp:txXfrm>
    </dsp:sp>
    <dsp:sp modelId="{B2879D87-5175-455D-8F61-A489DF365D0D}">
      <dsp:nvSpPr>
        <dsp:cNvPr id="0" name=""/>
        <dsp:cNvSpPr/>
      </dsp:nvSpPr>
      <dsp:spPr>
        <a:xfrm>
          <a:off x="1889314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2662F-E98C-413D-8657-8273A6FA848A}">
      <dsp:nvSpPr>
        <dsp:cNvPr id="0" name=""/>
        <dsp:cNvSpPr/>
      </dsp:nvSpPr>
      <dsp:spPr>
        <a:xfrm>
          <a:off x="301853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5A454-3EB4-4B9A-9BDF-30E01F8E014E}">
      <dsp:nvSpPr>
        <dsp:cNvPr id="0" name=""/>
        <dsp:cNvSpPr/>
      </dsp:nvSpPr>
      <dsp:spPr>
        <a:xfrm>
          <a:off x="4148650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5F03-97DD-40B6-9B0A-70914D5C33F3}">
      <dsp:nvSpPr>
        <dsp:cNvPr id="0" name=""/>
        <dsp:cNvSpPr/>
      </dsp:nvSpPr>
      <dsp:spPr>
        <a:xfrm>
          <a:off x="5277872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F4F9-2ECA-4497-87CF-FDE511E6A98E}">
      <dsp:nvSpPr>
        <dsp:cNvPr id="0" name=""/>
        <dsp:cNvSpPr/>
      </dsp:nvSpPr>
      <dsp:spPr>
        <a:xfrm>
          <a:off x="640798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F31E-DCEE-4160-A0E5-95A8ED73A710}">
      <dsp:nvSpPr>
        <dsp:cNvPr id="0" name=""/>
        <dsp:cNvSpPr/>
      </dsp:nvSpPr>
      <dsp:spPr>
        <a:xfrm>
          <a:off x="7537208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48F7-6B78-4076-9557-1DC81CECF58F}">
      <dsp:nvSpPr>
        <dsp:cNvPr id="0" name=""/>
        <dsp:cNvSpPr/>
      </dsp:nvSpPr>
      <dsp:spPr>
        <a:xfrm>
          <a:off x="8667323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98EB-EF66-4D7C-9AA2-666FC6F8A439}">
      <dsp:nvSpPr>
        <dsp:cNvPr id="0" name=""/>
        <dsp:cNvSpPr/>
      </dsp:nvSpPr>
      <dsp:spPr>
        <a:xfrm>
          <a:off x="1889314" y="880441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89314" y="880441"/>
        <a:ext cx="8138431" cy="1190220"/>
      </dsp:txXfrm>
    </dsp:sp>
    <dsp:sp modelId="{7117405C-D113-4497-AFC9-86AD63BEF214}">
      <dsp:nvSpPr>
        <dsp:cNvPr id="0" name=""/>
        <dsp:cNvSpPr/>
      </dsp:nvSpPr>
      <dsp:spPr>
        <a:xfrm>
          <a:off x="1889314" y="2284090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Non- probability Sampling</a:t>
          </a:r>
        </a:p>
      </dsp:txBody>
      <dsp:txXfrm>
        <a:off x="1889314" y="2284090"/>
        <a:ext cx="8033989" cy="730362"/>
      </dsp:txXfrm>
    </dsp:sp>
    <dsp:sp modelId="{63D21B12-C599-443C-99E4-B4BE745D9DEC}">
      <dsp:nvSpPr>
        <dsp:cNvPr id="0" name=""/>
        <dsp:cNvSpPr/>
      </dsp:nvSpPr>
      <dsp:spPr>
        <a:xfrm>
          <a:off x="1889314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D893B-E247-444C-B5A7-41C66C0E1604}">
      <dsp:nvSpPr>
        <dsp:cNvPr id="0" name=""/>
        <dsp:cNvSpPr/>
      </dsp:nvSpPr>
      <dsp:spPr>
        <a:xfrm>
          <a:off x="301853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B868-BB1F-4FF9-B80B-30A26B064749}">
      <dsp:nvSpPr>
        <dsp:cNvPr id="0" name=""/>
        <dsp:cNvSpPr/>
      </dsp:nvSpPr>
      <dsp:spPr>
        <a:xfrm>
          <a:off x="4148650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3F0F5-232A-49B8-8617-795A5F8E8650}">
      <dsp:nvSpPr>
        <dsp:cNvPr id="0" name=""/>
        <dsp:cNvSpPr/>
      </dsp:nvSpPr>
      <dsp:spPr>
        <a:xfrm>
          <a:off x="5277872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46EC-82F2-40D4-B97B-CF3B0C541133}">
      <dsp:nvSpPr>
        <dsp:cNvPr id="0" name=""/>
        <dsp:cNvSpPr/>
      </dsp:nvSpPr>
      <dsp:spPr>
        <a:xfrm>
          <a:off x="640798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40D49-10B8-47B1-A07E-00B4267CC6A0}">
      <dsp:nvSpPr>
        <dsp:cNvPr id="0" name=""/>
        <dsp:cNvSpPr/>
      </dsp:nvSpPr>
      <dsp:spPr>
        <a:xfrm>
          <a:off x="7537208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FF9A-19EC-4553-8C65-826AF34E6EA0}">
      <dsp:nvSpPr>
        <dsp:cNvPr id="0" name=""/>
        <dsp:cNvSpPr/>
      </dsp:nvSpPr>
      <dsp:spPr>
        <a:xfrm>
          <a:off x="8667323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3832B-87BA-414E-8066-6AF94E9F0EFF}">
      <dsp:nvSpPr>
        <dsp:cNvPr id="0" name=""/>
        <dsp:cNvSpPr/>
      </dsp:nvSpPr>
      <dsp:spPr>
        <a:xfrm>
          <a:off x="1889314" y="3163230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89314" y="3163230"/>
        <a:ext cx="8138431" cy="11902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4493-AB5B-4559-9CC2-92134B580F5D}">
      <dsp:nvSpPr>
        <dsp:cNvPr id="0" name=""/>
        <dsp:cNvSpPr/>
      </dsp:nvSpPr>
      <dsp:spPr>
        <a:xfrm>
          <a:off x="1889314" y="1301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Probability Sampling</a:t>
          </a:r>
          <a:r>
            <a:rPr lang="en-US" sz="2100" b="1" kern="1200" dirty="0">
              <a:solidFill>
                <a:schemeClr val="bg1"/>
              </a:solidFill>
            </a:rPr>
            <a:t>: Selection is based on the principle of randomization </a:t>
          </a:r>
        </a:p>
      </dsp:txBody>
      <dsp:txXfrm>
        <a:off x="1889314" y="1301"/>
        <a:ext cx="8033989" cy="730362"/>
      </dsp:txXfrm>
    </dsp:sp>
    <dsp:sp modelId="{B2879D87-5175-455D-8F61-A489DF365D0D}">
      <dsp:nvSpPr>
        <dsp:cNvPr id="0" name=""/>
        <dsp:cNvSpPr/>
      </dsp:nvSpPr>
      <dsp:spPr>
        <a:xfrm>
          <a:off x="1889314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2662F-E98C-413D-8657-8273A6FA848A}">
      <dsp:nvSpPr>
        <dsp:cNvPr id="0" name=""/>
        <dsp:cNvSpPr/>
      </dsp:nvSpPr>
      <dsp:spPr>
        <a:xfrm>
          <a:off x="301853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5A454-3EB4-4B9A-9BDF-30E01F8E014E}">
      <dsp:nvSpPr>
        <dsp:cNvPr id="0" name=""/>
        <dsp:cNvSpPr/>
      </dsp:nvSpPr>
      <dsp:spPr>
        <a:xfrm>
          <a:off x="4148650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5F03-97DD-40B6-9B0A-70914D5C33F3}">
      <dsp:nvSpPr>
        <dsp:cNvPr id="0" name=""/>
        <dsp:cNvSpPr/>
      </dsp:nvSpPr>
      <dsp:spPr>
        <a:xfrm>
          <a:off x="5277872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F4F9-2ECA-4497-87CF-FDE511E6A98E}">
      <dsp:nvSpPr>
        <dsp:cNvPr id="0" name=""/>
        <dsp:cNvSpPr/>
      </dsp:nvSpPr>
      <dsp:spPr>
        <a:xfrm>
          <a:off x="640798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F31E-DCEE-4160-A0E5-95A8ED73A710}">
      <dsp:nvSpPr>
        <dsp:cNvPr id="0" name=""/>
        <dsp:cNvSpPr/>
      </dsp:nvSpPr>
      <dsp:spPr>
        <a:xfrm>
          <a:off x="7537208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48F7-6B78-4076-9557-1DC81CECF58F}">
      <dsp:nvSpPr>
        <dsp:cNvPr id="0" name=""/>
        <dsp:cNvSpPr/>
      </dsp:nvSpPr>
      <dsp:spPr>
        <a:xfrm>
          <a:off x="8667323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98EB-EF66-4D7C-9AA2-666FC6F8A439}">
      <dsp:nvSpPr>
        <dsp:cNvPr id="0" name=""/>
        <dsp:cNvSpPr/>
      </dsp:nvSpPr>
      <dsp:spPr>
        <a:xfrm>
          <a:off x="1889314" y="880441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89314" y="880441"/>
        <a:ext cx="8138431" cy="1190220"/>
      </dsp:txXfrm>
    </dsp:sp>
    <dsp:sp modelId="{7117405C-D113-4497-AFC9-86AD63BEF214}">
      <dsp:nvSpPr>
        <dsp:cNvPr id="0" name=""/>
        <dsp:cNvSpPr/>
      </dsp:nvSpPr>
      <dsp:spPr>
        <a:xfrm>
          <a:off x="1889314" y="2284090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highlight>
                <a:srgbClr val="FFFF00"/>
              </a:highlight>
            </a:rPr>
            <a:t>Non- probability Sampling</a:t>
          </a:r>
        </a:p>
      </dsp:txBody>
      <dsp:txXfrm>
        <a:off x="1889314" y="2284090"/>
        <a:ext cx="8033989" cy="730362"/>
      </dsp:txXfrm>
    </dsp:sp>
    <dsp:sp modelId="{63D21B12-C599-443C-99E4-B4BE745D9DEC}">
      <dsp:nvSpPr>
        <dsp:cNvPr id="0" name=""/>
        <dsp:cNvSpPr/>
      </dsp:nvSpPr>
      <dsp:spPr>
        <a:xfrm>
          <a:off x="1889314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D893B-E247-444C-B5A7-41C66C0E1604}">
      <dsp:nvSpPr>
        <dsp:cNvPr id="0" name=""/>
        <dsp:cNvSpPr/>
      </dsp:nvSpPr>
      <dsp:spPr>
        <a:xfrm>
          <a:off x="301853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B868-BB1F-4FF9-B80B-30A26B064749}">
      <dsp:nvSpPr>
        <dsp:cNvPr id="0" name=""/>
        <dsp:cNvSpPr/>
      </dsp:nvSpPr>
      <dsp:spPr>
        <a:xfrm>
          <a:off x="4148650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3F0F5-232A-49B8-8617-795A5F8E8650}">
      <dsp:nvSpPr>
        <dsp:cNvPr id="0" name=""/>
        <dsp:cNvSpPr/>
      </dsp:nvSpPr>
      <dsp:spPr>
        <a:xfrm>
          <a:off x="5277872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46EC-82F2-40D4-B97B-CF3B0C541133}">
      <dsp:nvSpPr>
        <dsp:cNvPr id="0" name=""/>
        <dsp:cNvSpPr/>
      </dsp:nvSpPr>
      <dsp:spPr>
        <a:xfrm>
          <a:off x="640798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40D49-10B8-47B1-A07E-00B4267CC6A0}">
      <dsp:nvSpPr>
        <dsp:cNvPr id="0" name=""/>
        <dsp:cNvSpPr/>
      </dsp:nvSpPr>
      <dsp:spPr>
        <a:xfrm>
          <a:off x="7537208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FF9A-19EC-4553-8C65-826AF34E6EA0}">
      <dsp:nvSpPr>
        <dsp:cNvPr id="0" name=""/>
        <dsp:cNvSpPr/>
      </dsp:nvSpPr>
      <dsp:spPr>
        <a:xfrm>
          <a:off x="8667323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3832B-87BA-414E-8066-6AF94E9F0EFF}">
      <dsp:nvSpPr>
        <dsp:cNvPr id="0" name=""/>
        <dsp:cNvSpPr/>
      </dsp:nvSpPr>
      <dsp:spPr>
        <a:xfrm>
          <a:off x="1889314" y="3163230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89314" y="3163230"/>
        <a:ext cx="8138431" cy="11902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4493-AB5B-4559-9CC2-92134B580F5D}">
      <dsp:nvSpPr>
        <dsp:cNvPr id="0" name=""/>
        <dsp:cNvSpPr/>
      </dsp:nvSpPr>
      <dsp:spPr>
        <a:xfrm>
          <a:off x="1889314" y="1301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solidFill>
                <a:srgbClr val="002060"/>
              </a:solidFill>
            </a:rPr>
            <a:t>Probability Sampling:</a:t>
          </a:r>
          <a:r>
            <a:rPr lang="en-US" sz="2100" b="1" kern="1200" dirty="0"/>
            <a:t> Selection is based on the principle of randomization </a:t>
          </a:r>
        </a:p>
      </dsp:txBody>
      <dsp:txXfrm>
        <a:off x="1889314" y="1301"/>
        <a:ext cx="8033989" cy="730362"/>
      </dsp:txXfrm>
    </dsp:sp>
    <dsp:sp modelId="{B2879D87-5175-455D-8F61-A489DF365D0D}">
      <dsp:nvSpPr>
        <dsp:cNvPr id="0" name=""/>
        <dsp:cNvSpPr/>
      </dsp:nvSpPr>
      <dsp:spPr>
        <a:xfrm>
          <a:off x="1889314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2662F-E98C-413D-8657-8273A6FA848A}">
      <dsp:nvSpPr>
        <dsp:cNvPr id="0" name=""/>
        <dsp:cNvSpPr/>
      </dsp:nvSpPr>
      <dsp:spPr>
        <a:xfrm>
          <a:off x="301853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5A454-3EB4-4B9A-9BDF-30E01F8E014E}">
      <dsp:nvSpPr>
        <dsp:cNvPr id="0" name=""/>
        <dsp:cNvSpPr/>
      </dsp:nvSpPr>
      <dsp:spPr>
        <a:xfrm>
          <a:off x="4148650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5F03-97DD-40B6-9B0A-70914D5C33F3}">
      <dsp:nvSpPr>
        <dsp:cNvPr id="0" name=""/>
        <dsp:cNvSpPr/>
      </dsp:nvSpPr>
      <dsp:spPr>
        <a:xfrm>
          <a:off x="5277872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F4F9-2ECA-4497-87CF-FDE511E6A98E}">
      <dsp:nvSpPr>
        <dsp:cNvPr id="0" name=""/>
        <dsp:cNvSpPr/>
      </dsp:nvSpPr>
      <dsp:spPr>
        <a:xfrm>
          <a:off x="640798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F31E-DCEE-4160-A0E5-95A8ED73A710}">
      <dsp:nvSpPr>
        <dsp:cNvPr id="0" name=""/>
        <dsp:cNvSpPr/>
      </dsp:nvSpPr>
      <dsp:spPr>
        <a:xfrm>
          <a:off x="7537208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48F7-6B78-4076-9557-1DC81CECF58F}">
      <dsp:nvSpPr>
        <dsp:cNvPr id="0" name=""/>
        <dsp:cNvSpPr/>
      </dsp:nvSpPr>
      <dsp:spPr>
        <a:xfrm>
          <a:off x="8667323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98EB-EF66-4D7C-9AA2-666FC6F8A439}">
      <dsp:nvSpPr>
        <dsp:cNvPr id="0" name=""/>
        <dsp:cNvSpPr/>
      </dsp:nvSpPr>
      <dsp:spPr>
        <a:xfrm>
          <a:off x="1889314" y="880441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89314" y="880441"/>
        <a:ext cx="8138431" cy="1190220"/>
      </dsp:txXfrm>
    </dsp:sp>
    <dsp:sp modelId="{7117405C-D113-4497-AFC9-86AD63BEF214}">
      <dsp:nvSpPr>
        <dsp:cNvPr id="0" name=""/>
        <dsp:cNvSpPr/>
      </dsp:nvSpPr>
      <dsp:spPr>
        <a:xfrm>
          <a:off x="1889314" y="2284090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Non- probability Sampling</a:t>
          </a:r>
        </a:p>
      </dsp:txBody>
      <dsp:txXfrm>
        <a:off x="1889314" y="2284090"/>
        <a:ext cx="8033989" cy="730362"/>
      </dsp:txXfrm>
    </dsp:sp>
    <dsp:sp modelId="{63D21B12-C599-443C-99E4-B4BE745D9DEC}">
      <dsp:nvSpPr>
        <dsp:cNvPr id="0" name=""/>
        <dsp:cNvSpPr/>
      </dsp:nvSpPr>
      <dsp:spPr>
        <a:xfrm>
          <a:off x="1889314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D893B-E247-444C-B5A7-41C66C0E1604}">
      <dsp:nvSpPr>
        <dsp:cNvPr id="0" name=""/>
        <dsp:cNvSpPr/>
      </dsp:nvSpPr>
      <dsp:spPr>
        <a:xfrm>
          <a:off x="301853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B868-BB1F-4FF9-B80B-30A26B064749}">
      <dsp:nvSpPr>
        <dsp:cNvPr id="0" name=""/>
        <dsp:cNvSpPr/>
      </dsp:nvSpPr>
      <dsp:spPr>
        <a:xfrm>
          <a:off x="4148650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3F0F5-232A-49B8-8617-795A5F8E8650}">
      <dsp:nvSpPr>
        <dsp:cNvPr id="0" name=""/>
        <dsp:cNvSpPr/>
      </dsp:nvSpPr>
      <dsp:spPr>
        <a:xfrm>
          <a:off x="5277872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46EC-82F2-40D4-B97B-CF3B0C541133}">
      <dsp:nvSpPr>
        <dsp:cNvPr id="0" name=""/>
        <dsp:cNvSpPr/>
      </dsp:nvSpPr>
      <dsp:spPr>
        <a:xfrm>
          <a:off x="640798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40D49-10B8-47B1-A07E-00B4267CC6A0}">
      <dsp:nvSpPr>
        <dsp:cNvPr id="0" name=""/>
        <dsp:cNvSpPr/>
      </dsp:nvSpPr>
      <dsp:spPr>
        <a:xfrm>
          <a:off x="7537208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FF9A-19EC-4553-8C65-826AF34E6EA0}">
      <dsp:nvSpPr>
        <dsp:cNvPr id="0" name=""/>
        <dsp:cNvSpPr/>
      </dsp:nvSpPr>
      <dsp:spPr>
        <a:xfrm>
          <a:off x="8667323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3832B-87BA-414E-8066-6AF94E9F0EFF}">
      <dsp:nvSpPr>
        <dsp:cNvPr id="0" name=""/>
        <dsp:cNvSpPr/>
      </dsp:nvSpPr>
      <dsp:spPr>
        <a:xfrm>
          <a:off x="1889314" y="3163230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89314" y="3163230"/>
        <a:ext cx="8138431" cy="11902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4493-AB5B-4559-9CC2-92134B580F5D}">
      <dsp:nvSpPr>
        <dsp:cNvPr id="0" name=""/>
        <dsp:cNvSpPr/>
      </dsp:nvSpPr>
      <dsp:spPr>
        <a:xfrm>
          <a:off x="1889314" y="1301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solidFill>
                <a:srgbClr val="002060"/>
              </a:solidFill>
            </a:rPr>
            <a:t>Probability Sampling:</a:t>
          </a:r>
          <a:r>
            <a:rPr lang="en-US" sz="2100" b="1" kern="1200" dirty="0"/>
            <a:t> Selection is based on the principle of randomization </a:t>
          </a:r>
        </a:p>
      </dsp:txBody>
      <dsp:txXfrm>
        <a:off x="1889314" y="1301"/>
        <a:ext cx="8033989" cy="730362"/>
      </dsp:txXfrm>
    </dsp:sp>
    <dsp:sp modelId="{B2879D87-5175-455D-8F61-A489DF365D0D}">
      <dsp:nvSpPr>
        <dsp:cNvPr id="0" name=""/>
        <dsp:cNvSpPr/>
      </dsp:nvSpPr>
      <dsp:spPr>
        <a:xfrm>
          <a:off x="1889314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2662F-E98C-413D-8657-8273A6FA848A}">
      <dsp:nvSpPr>
        <dsp:cNvPr id="0" name=""/>
        <dsp:cNvSpPr/>
      </dsp:nvSpPr>
      <dsp:spPr>
        <a:xfrm>
          <a:off x="301853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5A454-3EB4-4B9A-9BDF-30E01F8E014E}">
      <dsp:nvSpPr>
        <dsp:cNvPr id="0" name=""/>
        <dsp:cNvSpPr/>
      </dsp:nvSpPr>
      <dsp:spPr>
        <a:xfrm>
          <a:off x="4148650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5F03-97DD-40B6-9B0A-70914D5C33F3}">
      <dsp:nvSpPr>
        <dsp:cNvPr id="0" name=""/>
        <dsp:cNvSpPr/>
      </dsp:nvSpPr>
      <dsp:spPr>
        <a:xfrm>
          <a:off x="5277872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F4F9-2ECA-4497-87CF-FDE511E6A98E}">
      <dsp:nvSpPr>
        <dsp:cNvPr id="0" name=""/>
        <dsp:cNvSpPr/>
      </dsp:nvSpPr>
      <dsp:spPr>
        <a:xfrm>
          <a:off x="640798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F31E-DCEE-4160-A0E5-95A8ED73A710}">
      <dsp:nvSpPr>
        <dsp:cNvPr id="0" name=""/>
        <dsp:cNvSpPr/>
      </dsp:nvSpPr>
      <dsp:spPr>
        <a:xfrm>
          <a:off x="7537208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48F7-6B78-4076-9557-1DC81CECF58F}">
      <dsp:nvSpPr>
        <dsp:cNvPr id="0" name=""/>
        <dsp:cNvSpPr/>
      </dsp:nvSpPr>
      <dsp:spPr>
        <a:xfrm>
          <a:off x="8667323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98EB-EF66-4D7C-9AA2-666FC6F8A439}">
      <dsp:nvSpPr>
        <dsp:cNvPr id="0" name=""/>
        <dsp:cNvSpPr/>
      </dsp:nvSpPr>
      <dsp:spPr>
        <a:xfrm>
          <a:off x="1889314" y="880441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Simple Random Sampling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Systematic Sampling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 Sampling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Stratified Sampling</a:t>
          </a:r>
        </a:p>
      </dsp:txBody>
      <dsp:txXfrm>
        <a:off x="1889314" y="880441"/>
        <a:ext cx="8138431" cy="1190220"/>
      </dsp:txXfrm>
    </dsp:sp>
    <dsp:sp modelId="{7117405C-D113-4497-AFC9-86AD63BEF214}">
      <dsp:nvSpPr>
        <dsp:cNvPr id="0" name=""/>
        <dsp:cNvSpPr/>
      </dsp:nvSpPr>
      <dsp:spPr>
        <a:xfrm>
          <a:off x="1889314" y="2284090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Non- probability Sampling</a:t>
          </a:r>
        </a:p>
      </dsp:txBody>
      <dsp:txXfrm>
        <a:off x="1889314" y="2284090"/>
        <a:ext cx="8033989" cy="730362"/>
      </dsp:txXfrm>
    </dsp:sp>
    <dsp:sp modelId="{63D21B12-C599-443C-99E4-B4BE745D9DEC}">
      <dsp:nvSpPr>
        <dsp:cNvPr id="0" name=""/>
        <dsp:cNvSpPr/>
      </dsp:nvSpPr>
      <dsp:spPr>
        <a:xfrm>
          <a:off x="1889314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D893B-E247-444C-B5A7-41C66C0E1604}">
      <dsp:nvSpPr>
        <dsp:cNvPr id="0" name=""/>
        <dsp:cNvSpPr/>
      </dsp:nvSpPr>
      <dsp:spPr>
        <a:xfrm>
          <a:off x="301853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B868-BB1F-4FF9-B80B-30A26B064749}">
      <dsp:nvSpPr>
        <dsp:cNvPr id="0" name=""/>
        <dsp:cNvSpPr/>
      </dsp:nvSpPr>
      <dsp:spPr>
        <a:xfrm>
          <a:off x="4148650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3F0F5-232A-49B8-8617-795A5F8E8650}">
      <dsp:nvSpPr>
        <dsp:cNvPr id="0" name=""/>
        <dsp:cNvSpPr/>
      </dsp:nvSpPr>
      <dsp:spPr>
        <a:xfrm>
          <a:off x="5277872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46EC-82F2-40D4-B97B-CF3B0C541133}">
      <dsp:nvSpPr>
        <dsp:cNvPr id="0" name=""/>
        <dsp:cNvSpPr/>
      </dsp:nvSpPr>
      <dsp:spPr>
        <a:xfrm>
          <a:off x="640798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40D49-10B8-47B1-A07E-00B4267CC6A0}">
      <dsp:nvSpPr>
        <dsp:cNvPr id="0" name=""/>
        <dsp:cNvSpPr/>
      </dsp:nvSpPr>
      <dsp:spPr>
        <a:xfrm>
          <a:off x="7537208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FF9A-19EC-4553-8C65-826AF34E6EA0}">
      <dsp:nvSpPr>
        <dsp:cNvPr id="0" name=""/>
        <dsp:cNvSpPr/>
      </dsp:nvSpPr>
      <dsp:spPr>
        <a:xfrm>
          <a:off x="8667323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3832B-87BA-414E-8066-6AF94E9F0EFF}">
      <dsp:nvSpPr>
        <dsp:cNvPr id="0" name=""/>
        <dsp:cNvSpPr/>
      </dsp:nvSpPr>
      <dsp:spPr>
        <a:xfrm>
          <a:off x="1889314" y="3163230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89314" y="3163230"/>
        <a:ext cx="8138431" cy="11902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4493-AB5B-4559-9CC2-92134B580F5D}">
      <dsp:nvSpPr>
        <dsp:cNvPr id="0" name=""/>
        <dsp:cNvSpPr/>
      </dsp:nvSpPr>
      <dsp:spPr>
        <a:xfrm>
          <a:off x="1889314" y="1301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solidFill>
                <a:srgbClr val="002060"/>
              </a:solidFill>
            </a:rPr>
            <a:t>Probability Sampling:</a:t>
          </a:r>
          <a:r>
            <a:rPr lang="en-US" sz="2100" b="1" u="none" kern="1200" dirty="0">
              <a:solidFill>
                <a:srgbClr val="002060"/>
              </a:solidFill>
            </a:rPr>
            <a:t> </a:t>
          </a:r>
          <a:r>
            <a:rPr lang="en-US" sz="2100" b="1" kern="1200" dirty="0"/>
            <a:t>Selection is based on the principle of randomization </a:t>
          </a:r>
        </a:p>
      </dsp:txBody>
      <dsp:txXfrm>
        <a:off x="1889314" y="1301"/>
        <a:ext cx="8033989" cy="730362"/>
      </dsp:txXfrm>
    </dsp:sp>
    <dsp:sp modelId="{B2879D87-5175-455D-8F61-A489DF365D0D}">
      <dsp:nvSpPr>
        <dsp:cNvPr id="0" name=""/>
        <dsp:cNvSpPr/>
      </dsp:nvSpPr>
      <dsp:spPr>
        <a:xfrm>
          <a:off x="1889314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2662F-E98C-413D-8657-8273A6FA848A}">
      <dsp:nvSpPr>
        <dsp:cNvPr id="0" name=""/>
        <dsp:cNvSpPr/>
      </dsp:nvSpPr>
      <dsp:spPr>
        <a:xfrm>
          <a:off x="301853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5A454-3EB4-4B9A-9BDF-30E01F8E014E}">
      <dsp:nvSpPr>
        <dsp:cNvPr id="0" name=""/>
        <dsp:cNvSpPr/>
      </dsp:nvSpPr>
      <dsp:spPr>
        <a:xfrm>
          <a:off x="4148650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5F03-97DD-40B6-9B0A-70914D5C33F3}">
      <dsp:nvSpPr>
        <dsp:cNvPr id="0" name=""/>
        <dsp:cNvSpPr/>
      </dsp:nvSpPr>
      <dsp:spPr>
        <a:xfrm>
          <a:off x="5277872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F4F9-2ECA-4497-87CF-FDE511E6A98E}">
      <dsp:nvSpPr>
        <dsp:cNvPr id="0" name=""/>
        <dsp:cNvSpPr/>
      </dsp:nvSpPr>
      <dsp:spPr>
        <a:xfrm>
          <a:off x="640798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F31E-DCEE-4160-A0E5-95A8ED73A710}">
      <dsp:nvSpPr>
        <dsp:cNvPr id="0" name=""/>
        <dsp:cNvSpPr/>
      </dsp:nvSpPr>
      <dsp:spPr>
        <a:xfrm>
          <a:off x="7537208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48F7-6B78-4076-9557-1DC81CECF58F}">
      <dsp:nvSpPr>
        <dsp:cNvPr id="0" name=""/>
        <dsp:cNvSpPr/>
      </dsp:nvSpPr>
      <dsp:spPr>
        <a:xfrm>
          <a:off x="8667323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98EB-EF66-4D7C-9AA2-666FC6F8A439}">
      <dsp:nvSpPr>
        <dsp:cNvPr id="0" name=""/>
        <dsp:cNvSpPr/>
      </dsp:nvSpPr>
      <dsp:spPr>
        <a:xfrm>
          <a:off x="1889314" y="880441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89314" y="880441"/>
        <a:ext cx="8138431" cy="1190220"/>
      </dsp:txXfrm>
    </dsp:sp>
    <dsp:sp modelId="{7117405C-D113-4497-AFC9-86AD63BEF214}">
      <dsp:nvSpPr>
        <dsp:cNvPr id="0" name=""/>
        <dsp:cNvSpPr/>
      </dsp:nvSpPr>
      <dsp:spPr>
        <a:xfrm>
          <a:off x="1889314" y="2284090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solidFill>
                <a:srgbClr val="002060"/>
              </a:solidFill>
            </a:rPr>
            <a:t>Non- probability Sampling:</a:t>
          </a:r>
          <a:r>
            <a:rPr lang="en-US" sz="2100" b="1" kern="1200" dirty="0"/>
            <a:t> Selection is based on non-random method</a:t>
          </a:r>
        </a:p>
      </dsp:txBody>
      <dsp:txXfrm>
        <a:off x="1889314" y="2284090"/>
        <a:ext cx="8033989" cy="730362"/>
      </dsp:txXfrm>
    </dsp:sp>
    <dsp:sp modelId="{63D21B12-C599-443C-99E4-B4BE745D9DEC}">
      <dsp:nvSpPr>
        <dsp:cNvPr id="0" name=""/>
        <dsp:cNvSpPr/>
      </dsp:nvSpPr>
      <dsp:spPr>
        <a:xfrm>
          <a:off x="1889314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D893B-E247-444C-B5A7-41C66C0E1604}">
      <dsp:nvSpPr>
        <dsp:cNvPr id="0" name=""/>
        <dsp:cNvSpPr/>
      </dsp:nvSpPr>
      <dsp:spPr>
        <a:xfrm>
          <a:off x="301853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B868-BB1F-4FF9-B80B-30A26B064749}">
      <dsp:nvSpPr>
        <dsp:cNvPr id="0" name=""/>
        <dsp:cNvSpPr/>
      </dsp:nvSpPr>
      <dsp:spPr>
        <a:xfrm>
          <a:off x="4148650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3F0F5-232A-49B8-8617-795A5F8E8650}">
      <dsp:nvSpPr>
        <dsp:cNvPr id="0" name=""/>
        <dsp:cNvSpPr/>
      </dsp:nvSpPr>
      <dsp:spPr>
        <a:xfrm>
          <a:off x="5277872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46EC-82F2-40D4-B97B-CF3B0C541133}">
      <dsp:nvSpPr>
        <dsp:cNvPr id="0" name=""/>
        <dsp:cNvSpPr/>
      </dsp:nvSpPr>
      <dsp:spPr>
        <a:xfrm>
          <a:off x="640798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40D49-10B8-47B1-A07E-00B4267CC6A0}">
      <dsp:nvSpPr>
        <dsp:cNvPr id="0" name=""/>
        <dsp:cNvSpPr/>
      </dsp:nvSpPr>
      <dsp:spPr>
        <a:xfrm>
          <a:off x="7537208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FF9A-19EC-4553-8C65-826AF34E6EA0}">
      <dsp:nvSpPr>
        <dsp:cNvPr id="0" name=""/>
        <dsp:cNvSpPr/>
      </dsp:nvSpPr>
      <dsp:spPr>
        <a:xfrm>
          <a:off x="8667323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3832B-87BA-414E-8066-6AF94E9F0EFF}">
      <dsp:nvSpPr>
        <dsp:cNvPr id="0" name=""/>
        <dsp:cNvSpPr/>
      </dsp:nvSpPr>
      <dsp:spPr>
        <a:xfrm>
          <a:off x="1889314" y="3163230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89314" y="3163230"/>
        <a:ext cx="8138431" cy="11902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4493-AB5B-4559-9CC2-92134B580F5D}">
      <dsp:nvSpPr>
        <dsp:cNvPr id="0" name=""/>
        <dsp:cNvSpPr/>
      </dsp:nvSpPr>
      <dsp:spPr>
        <a:xfrm>
          <a:off x="1889314" y="1301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solidFill>
                <a:srgbClr val="002060"/>
              </a:solidFill>
            </a:rPr>
            <a:t>Probability Sampling:</a:t>
          </a:r>
          <a:r>
            <a:rPr lang="en-US" sz="2100" b="1" kern="1200" dirty="0"/>
            <a:t> Selection is based on the principle of randomization </a:t>
          </a:r>
        </a:p>
      </dsp:txBody>
      <dsp:txXfrm>
        <a:off x="1889314" y="1301"/>
        <a:ext cx="8033989" cy="730362"/>
      </dsp:txXfrm>
    </dsp:sp>
    <dsp:sp modelId="{B2879D87-5175-455D-8F61-A489DF365D0D}">
      <dsp:nvSpPr>
        <dsp:cNvPr id="0" name=""/>
        <dsp:cNvSpPr/>
      </dsp:nvSpPr>
      <dsp:spPr>
        <a:xfrm>
          <a:off x="1889314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2662F-E98C-413D-8657-8273A6FA848A}">
      <dsp:nvSpPr>
        <dsp:cNvPr id="0" name=""/>
        <dsp:cNvSpPr/>
      </dsp:nvSpPr>
      <dsp:spPr>
        <a:xfrm>
          <a:off x="301853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5A454-3EB4-4B9A-9BDF-30E01F8E014E}">
      <dsp:nvSpPr>
        <dsp:cNvPr id="0" name=""/>
        <dsp:cNvSpPr/>
      </dsp:nvSpPr>
      <dsp:spPr>
        <a:xfrm>
          <a:off x="4148650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75F03-97DD-40B6-9B0A-70914D5C33F3}">
      <dsp:nvSpPr>
        <dsp:cNvPr id="0" name=""/>
        <dsp:cNvSpPr/>
      </dsp:nvSpPr>
      <dsp:spPr>
        <a:xfrm>
          <a:off x="5277872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F4F9-2ECA-4497-87CF-FDE511E6A98E}">
      <dsp:nvSpPr>
        <dsp:cNvPr id="0" name=""/>
        <dsp:cNvSpPr/>
      </dsp:nvSpPr>
      <dsp:spPr>
        <a:xfrm>
          <a:off x="6407986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7F31E-DCEE-4160-A0E5-95A8ED73A710}">
      <dsp:nvSpPr>
        <dsp:cNvPr id="0" name=""/>
        <dsp:cNvSpPr/>
      </dsp:nvSpPr>
      <dsp:spPr>
        <a:xfrm>
          <a:off x="7537208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48F7-6B78-4076-9557-1DC81CECF58F}">
      <dsp:nvSpPr>
        <dsp:cNvPr id="0" name=""/>
        <dsp:cNvSpPr/>
      </dsp:nvSpPr>
      <dsp:spPr>
        <a:xfrm>
          <a:off x="8667323" y="731664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98EB-EF66-4D7C-9AA2-666FC6F8A439}">
      <dsp:nvSpPr>
        <dsp:cNvPr id="0" name=""/>
        <dsp:cNvSpPr/>
      </dsp:nvSpPr>
      <dsp:spPr>
        <a:xfrm>
          <a:off x="1889314" y="880441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89314" y="880441"/>
        <a:ext cx="8138431" cy="1190220"/>
      </dsp:txXfrm>
    </dsp:sp>
    <dsp:sp modelId="{7117405C-D113-4497-AFC9-86AD63BEF214}">
      <dsp:nvSpPr>
        <dsp:cNvPr id="0" name=""/>
        <dsp:cNvSpPr/>
      </dsp:nvSpPr>
      <dsp:spPr>
        <a:xfrm>
          <a:off x="1889314" y="2284090"/>
          <a:ext cx="8033989" cy="730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solidFill>
                <a:srgbClr val="002060"/>
              </a:solidFill>
            </a:rPr>
            <a:t>Non- probability Sampling:</a:t>
          </a:r>
          <a:r>
            <a:rPr lang="en-US" sz="2100" b="1" kern="1200" dirty="0"/>
            <a:t> Selection is based on non-random method</a:t>
          </a:r>
        </a:p>
      </dsp:txBody>
      <dsp:txXfrm>
        <a:off x="1889314" y="2284090"/>
        <a:ext cx="8033989" cy="730362"/>
      </dsp:txXfrm>
    </dsp:sp>
    <dsp:sp modelId="{63D21B12-C599-443C-99E4-B4BE745D9DEC}">
      <dsp:nvSpPr>
        <dsp:cNvPr id="0" name=""/>
        <dsp:cNvSpPr/>
      </dsp:nvSpPr>
      <dsp:spPr>
        <a:xfrm>
          <a:off x="1889314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D893B-E247-444C-B5A7-41C66C0E1604}">
      <dsp:nvSpPr>
        <dsp:cNvPr id="0" name=""/>
        <dsp:cNvSpPr/>
      </dsp:nvSpPr>
      <dsp:spPr>
        <a:xfrm>
          <a:off x="301853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2B868-BB1F-4FF9-B80B-30A26B064749}">
      <dsp:nvSpPr>
        <dsp:cNvPr id="0" name=""/>
        <dsp:cNvSpPr/>
      </dsp:nvSpPr>
      <dsp:spPr>
        <a:xfrm>
          <a:off x="4148650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3F0F5-232A-49B8-8617-795A5F8E8650}">
      <dsp:nvSpPr>
        <dsp:cNvPr id="0" name=""/>
        <dsp:cNvSpPr/>
      </dsp:nvSpPr>
      <dsp:spPr>
        <a:xfrm>
          <a:off x="5277872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46EC-82F2-40D4-B97B-CF3B0C541133}">
      <dsp:nvSpPr>
        <dsp:cNvPr id="0" name=""/>
        <dsp:cNvSpPr/>
      </dsp:nvSpPr>
      <dsp:spPr>
        <a:xfrm>
          <a:off x="6407986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40D49-10B8-47B1-A07E-00B4267CC6A0}">
      <dsp:nvSpPr>
        <dsp:cNvPr id="0" name=""/>
        <dsp:cNvSpPr/>
      </dsp:nvSpPr>
      <dsp:spPr>
        <a:xfrm>
          <a:off x="7537208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FF9A-19EC-4553-8C65-826AF34E6EA0}">
      <dsp:nvSpPr>
        <dsp:cNvPr id="0" name=""/>
        <dsp:cNvSpPr/>
      </dsp:nvSpPr>
      <dsp:spPr>
        <a:xfrm>
          <a:off x="8667323" y="3014452"/>
          <a:ext cx="1879953" cy="1487775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3832B-87BA-414E-8066-6AF94E9F0EFF}">
      <dsp:nvSpPr>
        <dsp:cNvPr id="0" name=""/>
        <dsp:cNvSpPr/>
      </dsp:nvSpPr>
      <dsp:spPr>
        <a:xfrm>
          <a:off x="1889314" y="3163230"/>
          <a:ext cx="8138431" cy="1190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Convenience Sampling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Snowball Sampling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Purposive Sampling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Quota Sampling</a:t>
          </a:r>
        </a:p>
      </dsp:txBody>
      <dsp:txXfrm>
        <a:off x="1889314" y="3163230"/>
        <a:ext cx="8138431" cy="1190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3691142"/>
        <a:ext cx="453587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Interpretation/Conclusion</a:t>
          </a:r>
        </a:p>
      </dsp:txBody>
      <dsp:txXfrm>
        <a:off x="356929" y="3691142"/>
        <a:ext cx="4535873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41400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75109" y="1548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</a:t>
          </a:r>
        </a:p>
      </dsp:txBody>
      <dsp:txXfrm>
        <a:off x="414017" y="54397"/>
        <a:ext cx="5173715" cy="719224"/>
      </dsp:txXfrm>
    </dsp:sp>
    <dsp:sp modelId="{94B34A56-7ACE-446C-BD9B-13EC39B53EEF}">
      <dsp:nvSpPr>
        <dsp:cNvPr id="0" name=""/>
        <dsp:cNvSpPr/>
      </dsp:nvSpPr>
      <dsp:spPr>
        <a:xfrm>
          <a:off x="0" y="163872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75109" y="124020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Organization</a:t>
          </a:r>
        </a:p>
      </dsp:txBody>
      <dsp:txXfrm>
        <a:off x="414017" y="1279117"/>
        <a:ext cx="5173715" cy="719224"/>
      </dsp:txXfrm>
    </dsp:sp>
    <dsp:sp modelId="{1118A108-1BA3-42F1-8EBF-584F25EFF279}">
      <dsp:nvSpPr>
        <dsp:cNvPr id="0" name=""/>
        <dsp:cNvSpPr/>
      </dsp:nvSpPr>
      <dsp:spPr>
        <a:xfrm>
          <a:off x="0" y="286344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75109" y="246492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Presentation</a:t>
          </a:r>
        </a:p>
      </dsp:txBody>
      <dsp:txXfrm>
        <a:off x="414017" y="2503837"/>
        <a:ext cx="5173715" cy="719224"/>
      </dsp:txXfrm>
    </dsp:sp>
    <dsp:sp modelId="{A8D59345-5604-4A8F-B7FB-856C459ED179}">
      <dsp:nvSpPr>
        <dsp:cNvPr id="0" name=""/>
        <dsp:cNvSpPr/>
      </dsp:nvSpPr>
      <dsp:spPr>
        <a:xfrm>
          <a:off x="0" y="408816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75109" y="368964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Analysis</a:t>
          </a:r>
        </a:p>
      </dsp:txBody>
      <dsp:txXfrm>
        <a:off x="414017" y="3728557"/>
        <a:ext cx="5173715" cy="719224"/>
      </dsp:txXfrm>
    </dsp:sp>
    <dsp:sp modelId="{449071CA-4C4D-4EB8-9940-329F8EB5C810}">
      <dsp:nvSpPr>
        <dsp:cNvPr id="0" name=""/>
        <dsp:cNvSpPr/>
      </dsp:nvSpPr>
      <dsp:spPr>
        <a:xfrm>
          <a:off x="0" y="531288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75109" y="491436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Interpretation/Conclusion</a:t>
          </a:r>
        </a:p>
      </dsp:txBody>
      <dsp:txXfrm>
        <a:off x="414017" y="4953277"/>
        <a:ext cx="5173715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2402410"/>
        <a:ext cx="2858581" cy="8715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920744" y="2402410"/>
        <a:ext cx="2858581" cy="871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199080"/>
              </p:ext>
            </p:extLst>
          </p:nvPr>
        </p:nvGraphicFramePr>
        <p:xfrm>
          <a:off x="839379" y="2028683"/>
          <a:ext cx="7502188" cy="600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4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93214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6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8120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0B2C2-CA8A-8548-C297-7DA129053635}"/>
              </a:ext>
            </a:extLst>
          </p:cNvPr>
          <p:cNvSpPr txBox="1"/>
          <p:nvPr/>
        </p:nvSpPr>
        <p:spPr>
          <a:xfrm>
            <a:off x="6422863" y="3406583"/>
            <a:ext cx="792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ffectLst/>
                <a:ea typeface="Calibri" panose="020F0502020204030204" pitchFamily="34" charset="0"/>
              </a:rPr>
              <a:t>Which used to summarize, organize, and present a set of data/observations in a meaningful way (e.g., tables, graphs, numerical summaries).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1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6565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sample data to make a conclusion about the population.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8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/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sample</a:t>
            </a:r>
            <a:r>
              <a:rPr lang="en-US" b="1" dirty="0">
                <a:ea typeface="Calibri" panose="020F0502020204030204" pitchFamily="34" charset="0"/>
              </a:rPr>
              <a:t> data to make a conclusion about the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population</a:t>
            </a:r>
            <a:r>
              <a:rPr lang="en-US" b="1" dirty="0">
                <a:ea typeface="Calibri" panose="020F0502020204030204" pitchFamily="34" charset="0"/>
              </a:rPr>
              <a:t>.</a:t>
            </a:r>
            <a:endParaRPr lang="en-US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617755-B40C-1982-612B-89CB6FECF557}"/>
              </a:ext>
            </a:extLst>
          </p:cNvPr>
          <p:cNvSpPr/>
          <p:nvPr/>
        </p:nvSpPr>
        <p:spPr>
          <a:xfrm>
            <a:off x="776343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8F7D54-6AA0-4ECB-F306-7834A9965973}"/>
              </a:ext>
            </a:extLst>
          </p:cNvPr>
          <p:cNvSpPr/>
          <p:nvPr/>
        </p:nvSpPr>
        <p:spPr>
          <a:xfrm>
            <a:off x="1281056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 is the entire collection of individuals, objects.</a:t>
            </a:r>
          </a:p>
          <a:p>
            <a:endParaRPr lang="en-US" sz="3200" dirty="0"/>
          </a:p>
          <a:p>
            <a:r>
              <a:rPr lang="en-US" sz="3200" dirty="0"/>
              <a:t>A small but representative part of the population is called </a:t>
            </a:r>
            <a:r>
              <a:rPr lang="en-US" sz="3200" dirty="0">
                <a:solidFill>
                  <a:srgbClr val="FF0000"/>
                </a:solidFill>
              </a:rPr>
              <a:t>sample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22DE5-CC4A-02D8-EB72-19DF26D16401}"/>
              </a:ext>
            </a:extLst>
          </p:cNvPr>
          <p:cNvSpPr/>
          <p:nvPr/>
        </p:nvSpPr>
        <p:spPr>
          <a:xfrm>
            <a:off x="3101788" y="4410635"/>
            <a:ext cx="3155577" cy="3155577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D468D-16BB-5CD6-76B8-BC2E2363A699}"/>
              </a:ext>
            </a:extLst>
          </p:cNvPr>
          <p:cNvSpPr/>
          <p:nvPr/>
        </p:nvSpPr>
        <p:spPr>
          <a:xfrm>
            <a:off x="4697506" y="5038165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3CBD-66AE-7490-778E-932FC5A482C0}"/>
              </a:ext>
            </a:extLst>
          </p:cNvPr>
          <p:cNvSpPr/>
          <p:nvPr/>
        </p:nvSpPr>
        <p:spPr>
          <a:xfrm>
            <a:off x="7826189" y="5002306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708FE-539F-41EC-576D-255C3C2DA191}"/>
              </a:ext>
            </a:extLst>
          </p:cNvPr>
          <p:cNvCxnSpPr>
            <a:cxnSpLocks/>
          </p:cNvCxnSpPr>
          <p:nvPr/>
        </p:nvCxnSpPr>
        <p:spPr>
          <a:xfrm>
            <a:off x="5809129" y="5531223"/>
            <a:ext cx="2061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55D77F6A-2EAD-DE3E-BE09-8A43A2B57894}"/>
              </a:ext>
            </a:extLst>
          </p:cNvPr>
          <p:cNvSpPr/>
          <p:nvPr/>
        </p:nvSpPr>
        <p:spPr>
          <a:xfrm>
            <a:off x="2796989" y="4410635"/>
            <a:ext cx="331694" cy="31555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F313-E3B9-F02B-D5EC-2024F0016E56}"/>
              </a:ext>
            </a:extLst>
          </p:cNvPr>
          <p:cNvSpPr txBox="1"/>
          <p:nvPr/>
        </p:nvSpPr>
        <p:spPr>
          <a:xfrm>
            <a:off x="1344712" y="5755344"/>
            <a:ext cx="1456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Population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4E14964-C94D-F627-DB79-DCCC6C53D0F4}"/>
              </a:ext>
            </a:extLst>
          </p:cNvPr>
          <p:cNvSpPr/>
          <p:nvPr/>
        </p:nvSpPr>
        <p:spPr>
          <a:xfrm>
            <a:off x="8919883" y="5002305"/>
            <a:ext cx="519953" cy="10219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8DA7-0FC5-0217-E670-C8D77ACA3E41}"/>
              </a:ext>
            </a:extLst>
          </p:cNvPr>
          <p:cNvSpPr txBox="1"/>
          <p:nvPr/>
        </p:nvSpPr>
        <p:spPr>
          <a:xfrm>
            <a:off x="9484662" y="5298141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2941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1" grpId="0"/>
      <p:bldP spid="12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93020-1569-4903-64F3-85FE3F2A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5672"/>
              </p:ext>
            </p:extLst>
          </p:nvPr>
        </p:nvGraphicFramePr>
        <p:xfrm>
          <a:off x="2438024" y="2432303"/>
          <a:ext cx="9906376" cy="448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188">
                  <a:extLst>
                    <a:ext uri="{9D8B030D-6E8A-4147-A177-3AD203B41FA5}">
                      <a16:colId xmlns:a16="http://schemas.microsoft.com/office/drawing/2014/main" val="1209119125"/>
                    </a:ext>
                  </a:extLst>
                </a:gridCol>
                <a:gridCol w="4953188">
                  <a:extLst>
                    <a:ext uri="{9D8B030D-6E8A-4147-A177-3AD203B41FA5}">
                      <a16:colId xmlns:a16="http://schemas.microsoft.com/office/drawing/2014/main" val="4073499632"/>
                    </a:ext>
                  </a:extLst>
                </a:gridCol>
              </a:tblGrid>
              <a:tr h="10272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Descriptive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Inferential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91413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Describe and summarize the main characteristics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Make conclusion about population based on sample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4636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both populations and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only for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70938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Uses measures of central tendency, measures of dispersion, and graphical representations to summarize and present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Utilizes statistical techniques such as hypothesis testing, confidence intervals, and regression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91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</p:spTree>
    <p:extLst>
      <p:ext uri="{BB962C8B-B14F-4D97-AF65-F5344CB8AC3E}">
        <p14:creationId xmlns:p14="http://schemas.microsoft.com/office/powerpoint/2010/main" val="3815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20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9204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88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</a:t>
            </a:r>
            <a:r>
              <a:rPr lang="en-US" sz="2800" b="1" dirty="0">
                <a:solidFill>
                  <a:srgbClr val="FF0000"/>
                </a:solidFill>
              </a:rPr>
              <a:t>Census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49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“????”</a:t>
            </a:r>
          </a:p>
        </p:txBody>
      </p:sp>
    </p:spTree>
    <p:extLst>
      <p:ext uri="{BB962C8B-B14F-4D97-AF65-F5344CB8AC3E}">
        <p14:creationId xmlns:p14="http://schemas.microsoft.com/office/powerpoint/2010/main" val="3966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</a:t>
            </a:r>
            <a:r>
              <a:rPr lang="en-US" sz="2400" b="1" dirty="0">
                <a:solidFill>
                  <a:srgbClr val="FF0000"/>
                </a:solidFill>
              </a:rPr>
              <a:t>Survey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28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8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806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8335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</a:t>
            </a:r>
            <a:r>
              <a:rPr lang="en-US" sz="2800" b="1" dirty="0">
                <a:solidFill>
                  <a:srgbClr val="FF0000"/>
                </a:solidFill>
              </a:rPr>
              <a:t>Parameter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8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“???”</a:t>
            </a:r>
          </a:p>
        </p:txBody>
      </p:sp>
    </p:spTree>
    <p:extLst>
      <p:ext uri="{BB962C8B-B14F-4D97-AF65-F5344CB8AC3E}">
        <p14:creationId xmlns:p14="http://schemas.microsoft.com/office/powerpoint/2010/main" val="7784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</a:t>
            </a:r>
            <a:r>
              <a:rPr lang="en-US" sz="2800" b="1" dirty="0">
                <a:solidFill>
                  <a:srgbClr val="FF0000"/>
                </a:solidFill>
              </a:rPr>
              <a:t>Statistic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2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078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Refer to the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approaches</a:t>
            </a:r>
            <a:r>
              <a:rPr lang="en-US" sz="3200" dirty="0"/>
              <a:t> used to select a </a:t>
            </a:r>
            <a:r>
              <a:rPr lang="en-US" sz="3200" dirty="0">
                <a:solidFill>
                  <a:srgbClr val="FF0000"/>
                </a:solidFill>
              </a:rPr>
              <a:t>subset of individuals </a:t>
            </a:r>
            <a:r>
              <a:rPr lang="en-US" sz="3200" dirty="0"/>
              <a:t>or observations from a larger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759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Refer to the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approaches</a:t>
            </a:r>
            <a:r>
              <a:rPr lang="en-US" sz="3200" dirty="0"/>
              <a:t> used to select a </a:t>
            </a:r>
            <a:r>
              <a:rPr lang="en-US" sz="3200" dirty="0">
                <a:solidFill>
                  <a:srgbClr val="FF0000"/>
                </a:solidFill>
              </a:rPr>
              <a:t>subset of individuals </a:t>
            </a:r>
            <a:r>
              <a:rPr lang="en-US" sz="3200" dirty="0"/>
              <a:t>or observations from a larger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5867E-3DB3-1B1D-B049-CE8F6AE9F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069439"/>
              </p:ext>
            </p:extLst>
          </p:nvPr>
        </p:nvGraphicFramePr>
        <p:xfrm>
          <a:off x="1096528" y="3339549"/>
          <a:ext cx="12436591" cy="45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79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37356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61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Refer to the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approaches</a:t>
            </a:r>
            <a:r>
              <a:rPr lang="en-US" sz="3200" dirty="0"/>
              <a:t> used to select a </a:t>
            </a:r>
            <a:r>
              <a:rPr lang="en-US" sz="3200" dirty="0">
                <a:solidFill>
                  <a:srgbClr val="FF0000"/>
                </a:solidFill>
              </a:rPr>
              <a:t>subset of individuals </a:t>
            </a:r>
            <a:r>
              <a:rPr lang="en-US" sz="3200" dirty="0"/>
              <a:t>or observations from a larger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5867E-3DB3-1B1D-B049-CE8F6AE9F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010418"/>
              </p:ext>
            </p:extLst>
          </p:nvPr>
        </p:nvGraphicFramePr>
        <p:xfrm>
          <a:off x="1096528" y="3339549"/>
          <a:ext cx="12436591" cy="45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832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Refer to the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approaches</a:t>
            </a:r>
            <a:r>
              <a:rPr lang="en-US" sz="3200" dirty="0"/>
              <a:t> used to select a </a:t>
            </a:r>
            <a:r>
              <a:rPr lang="en-US" sz="3200" dirty="0">
                <a:solidFill>
                  <a:srgbClr val="FF0000"/>
                </a:solidFill>
              </a:rPr>
              <a:t>subset of individuals </a:t>
            </a:r>
            <a:r>
              <a:rPr lang="en-US" sz="3200" dirty="0"/>
              <a:t>or observations from a larger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5867E-3DB3-1B1D-B049-CE8F6AE9F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440823"/>
              </p:ext>
            </p:extLst>
          </p:nvPr>
        </p:nvGraphicFramePr>
        <p:xfrm>
          <a:off x="1096528" y="3339549"/>
          <a:ext cx="12436591" cy="45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99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Refer to the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approaches</a:t>
            </a:r>
            <a:r>
              <a:rPr lang="en-US" sz="3200" dirty="0"/>
              <a:t> used to select a </a:t>
            </a:r>
            <a:r>
              <a:rPr lang="en-US" sz="3200" dirty="0">
                <a:solidFill>
                  <a:srgbClr val="FF0000"/>
                </a:solidFill>
              </a:rPr>
              <a:t>subset of individuals </a:t>
            </a:r>
            <a:r>
              <a:rPr lang="en-US" sz="3200" dirty="0"/>
              <a:t>or observations from a larger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5867E-3DB3-1B1D-B049-CE8F6AE9FE2F}"/>
              </a:ext>
            </a:extLst>
          </p:cNvPr>
          <p:cNvGraphicFramePr/>
          <p:nvPr/>
        </p:nvGraphicFramePr>
        <p:xfrm>
          <a:off x="1096528" y="3339549"/>
          <a:ext cx="12436591" cy="45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770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Refer to the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approaches</a:t>
            </a:r>
            <a:r>
              <a:rPr lang="en-US" sz="3200" dirty="0"/>
              <a:t> used to select a </a:t>
            </a:r>
            <a:r>
              <a:rPr lang="en-US" sz="3200" dirty="0">
                <a:solidFill>
                  <a:srgbClr val="FF0000"/>
                </a:solidFill>
              </a:rPr>
              <a:t>subset of individuals </a:t>
            </a:r>
            <a:r>
              <a:rPr lang="en-US" sz="3200" dirty="0"/>
              <a:t>or observations from a larger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5867E-3DB3-1B1D-B049-CE8F6AE9F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219569"/>
              </p:ext>
            </p:extLst>
          </p:nvPr>
        </p:nvGraphicFramePr>
        <p:xfrm>
          <a:off x="1096528" y="3339549"/>
          <a:ext cx="12436591" cy="45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548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Refer to the </a:t>
            </a:r>
            <a:r>
              <a:rPr lang="en-US" sz="3200" dirty="0">
                <a:solidFill>
                  <a:srgbClr val="FF0000"/>
                </a:solidFill>
              </a:rPr>
              <a:t>methods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approaches</a:t>
            </a:r>
            <a:r>
              <a:rPr lang="en-US" sz="3200" dirty="0"/>
              <a:t> used to select a </a:t>
            </a:r>
            <a:r>
              <a:rPr lang="en-US" sz="3200" dirty="0">
                <a:solidFill>
                  <a:srgbClr val="FF0000"/>
                </a:solidFill>
              </a:rPr>
              <a:t>subset of individuals </a:t>
            </a:r>
            <a:r>
              <a:rPr lang="en-US" sz="3200" dirty="0"/>
              <a:t>or observations from a larger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25867E-3DB3-1B1D-B049-CE8F6AE9F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324556"/>
              </p:ext>
            </p:extLst>
          </p:nvPr>
        </p:nvGraphicFramePr>
        <p:xfrm>
          <a:off x="1096528" y="3339549"/>
          <a:ext cx="12436591" cy="45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483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the values of a characteristics vary</a:t>
            </a:r>
          </a:p>
          <a:p>
            <a:endParaRPr lang="en-US" sz="3200" dirty="0"/>
          </a:p>
          <a:p>
            <a:r>
              <a:rPr lang="en-US" sz="3200" dirty="0"/>
              <a:t>From person to person</a:t>
            </a:r>
          </a:p>
          <a:p>
            <a:endParaRPr lang="en-US" sz="3200" dirty="0"/>
          </a:p>
          <a:p>
            <a:r>
              <a:rPr lang="en-US" sz="3200" dirty="0"/>
              <a:t>From object to object</a:t>
            </a:r>
          </a:p>
          <a:p>
            <a:endParaRPr lang="en-US" sz="3200" dirty="0"/>
          </a:p>
          <a:p>
            <a:r>
              <a:rPr lang="en-US" sz="3200" dirty="0"/>
              <a:t>From phenomenon to phenomenon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E54D7-B866-C40B-7F96-C6ED2FE4FDEA}"/>
              </a:ext>
            </a:extLst>
          </p:cNvPr>
          <p:cNvSpPr txBox="1"/>
          <p:nvPr/>
        </p:nvSpPr>
        <p:spPr>
          <a:xfrm>
            <a:off x="8546841" y="354563"/>
            <a:ext cx="564289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5A75-7E76-136D-BCF8-26B72B814F1B}"/>
              </a:ext>
            </a:extLst>
          </p:cNvPr>
          <p:cNvSpPr txBox="1"/>
          <p:nvPr/>
        </p:nvSpPr>
        <p:spPr>
          <a:xfrm>
            <a:off x="8546841" y="1289959"/>
            <a:ext cx="564289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Height is a variable</a:t>
            </a:r>
          </a:p>
        </p:txBody>
      </p:sp>
    </p:spTree>
    <p:extLst>
      <p:ext uri="{BB962C8B-B14F-4D97-AF65-F5344CB8AC3E}">
        <p14:creationId xmlns:p14="http://schemas.microsoft.com/office/powerpoint/2010/main" val="3594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962D4-8067-E2DC-541B-F8206E434619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5EC4-FEFC-2E31-F13E-33BB27CC6383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86D18-6E6E-543A-82DB-FB57C02FC958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7283F-529C-90DE-FD0A-A6108C78FE69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9468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variable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variable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variable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variable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3263039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927168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7558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8101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2A113B16-05B0-FEE1-0357-D25CA2089073}"/>
              </a:ext>
            </a:extLst>
          </p:cNvPr>
          <p:cNvSpPr/>
          <p:nvPr/>
        </p:nvSpPr>
        <p:spPr>
          <a:xfrm>
            <a:off x="5898774" y="305323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36E12-19BC-98BB-1522-AC1BCD5E76FB}"/>
              </a:ext>
            </a:extLst>
          </p:cNvPr>
          <p:cNvSpPr txBox="1"/>
          <p:nvPr/>
        </p:nvSpPr>
        <p:spPr>
          <a:xfrm>
            <a:off x="537043" y="310905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Statistics involves the process of gathering data from various sources. </a:t>
            </a:r>
          </a:p>
        </p:txBody>
      </p:sp>
    </p:spTree>
    <p:extLst>
      <p:ext uri="{BB962C8B-B14F-4D97-AF65-F5344CB8AC3E}">
        <p14:creationId xmlns:p14="http://schemas.microsoft.com/office/powerpoint/2010/main" val="2992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Data are “</a:t>
            </a:r>
            <a:r>
              <a:rPr lang="en-US" sz="3200" dirty="0">
                <a:highlight>
                  <a:srgbClr val="FFFF00"/>
                </a:highlight>
              </a:rPr>
              <a:t>some information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That has been “</a:t>
            </a:r>
            <a:r>
              <a:rPr lang="en-US" sz="3200" dirty="0">
                <a:highlight>
                  <a:srgbClr val="FFFF00"/>
                </a:highlight>
              </a:rPr>
              <a:t>collected</a:t>
            </a:r>
            <a:r>
              <a:rPr lang="en-US" sz="3200" dirty="0"/>
              <a:t>” from field</a:t>
            </a:r>
          </a:p>
          <a:p>
            <a:endParaRPr lang="en-US" sz="3200" dirty="0"/>
          </a:p>
          <a:p>
            <a:r>
              <a:rPr lang="en-US" sz="3200" dirty="0"/>
              <a:t>Translated into a form that is efficient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38913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1459369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data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data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data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data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2744403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sources of getting statistical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Primary data (Fresh and First time)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Secondary data (Has already been collected by someone)</a:t>
            </a:r>
          </a:p>
        </p:txBody>
      </p:sp>
    </p:spTree>
    <p:extLst>
      <p:ext uri="{BB962C8B-B14F-4D97-AF65-F5344CB8AC3E}">
        <p14:creationId xmlns:p14="http://schemas.microsoft.com/office/powerpoint/2010/main" val="1681204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693703"/>
          </a:xfrm>
        </p:spPr>
        <p:txBody>
          <a:bodyPr>
            <a:normAutofit/>
          </a:bodyPr>
          <a:lstStyle/>
          <a:p>
            <a:r>
              <a:rPr lang="en-US" sz="3200" dirty="0"/>
              <a:t>Refer to the different ways in which variables or data can be categorized or measured.</a:t>
            </a:r>
          </a:p>
          <a:p>
            <a:endParaRPr lang="en-US" sz="3200" dirty="0"/>
          </a:p>
          <a:p>
            <a:r>
              <a:rPr lang="en-US" sz="3200" dirty="0"/>
              <a:t>Four measurements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Nominal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Ordinal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Interval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6560-E1F0-B4A5-E215-3BF00E5E60B9}"/>
              </a:ext>
            </a:extLst>
          </p:cNvPr>
          <p:cNvSpPr txBox="1"/>
          <p:nvPr/>
        </p:nvSpPr>
        <p:spPr>
          <a:xfrm>
            <a:off x="10002210" y="97470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Levels of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B252-5711-0068-018A-E23706611BCF}"/>
              </a:ext>
            </a:extLst>
          </p:cNvPr>
          <p:cNvSpPr txBox="1"/>
          <p:nvPr/>
        </p:nvSpPr>
        <p:spPr>
          <a:xfrm>
            <a:off x="10002210" y="1412546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Data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63451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20C3D6-BD92-7BEB-176D-8CB6EF4FD2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1583388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Nominal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6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20C3D6-BD92-7BEB-176D-8CB6EF4FD2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2218130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Interval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not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difference but not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both difference and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08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479328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44959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53D7370A-8550-71AA-8F24-EE24CF4FD404}"/>
              </a:ext>
            </a:extLst>
          </p:cNvPr>
          <p:cNvSpPr/>
          <p:nvPr/>
        </p:nvSpPr>
        <p:spPr>
          <a:xfrm>
            <a:off x="5898774" y="394971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AB6E-877C-9295-D80C-B992C78E6D65}"/>
              </a:ext>
            </a:extLst>
          </p:cNvPr>
          <p:cNvSpPr txBox="1"/>
          <p:nvPr/>
        </p:nvSpPr>
        <p:spPr>
          <a:xfrm>
            <a:off x="537043" y="400552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Once the data is collected, it needs to be organized in a systematic manner. </a:t>
            </a:r>
          </a:p>
        </p:txBody>
      </p:sp>
    </p:spTree>
    <p:extLst>
      <p:ext uri="{BB962C8B-B14F-4D97-AF65-F5344CB8AC3E}">
        <p14:creationId xmlns:p14="http://schemas.microsoft.com/office/powerpoint/2010/main" val="2025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9596707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84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Identify the scale of measurement for a variable that measures a person's level of education as "High School," "Bachelor's Degree," "Master's Degree," and "</a:t>
            </a:r>
            <a:r>
              <a:rPr lang="en-US" sz="3200" dirty="0" err="1"/>
              <a:t>Ph.D</a:t>
            </a:r>
            <a:r>
              <a:rPr lang="en-US" sz="3200" dirty="0"/>
              <a:t>".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152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56C5E4-E5DF-185A-8E03-333FB339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4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81117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4A30901E-2B8B-4FF4-DB69-931F5AFA5607}"/>
              </a:ext>
            </a:extLst>
          </p:cNvPr>
          <p:cNvSpPr/>
          <p:nvPr/>
        </p:nvSpPr>
        <p:spPr>
          <a:xfrm>
            <a:off x="5898774" y="486409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AD09-FF6B-8790-4B28-DC443B57D240}"/>
              </a:ext>
            </a:extLst>
          </p:cNvPr>
          <p:cNvSpPr txBox="1"/>
          <p:nvPr/>
        </p:nvSpPr>
        <p:spPr>
          <a:xfrm>
            <a:off x="537043" y="491991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After organizing data, it's important to present it in a meaningful way. </a:t>
            </a:r>
          </a:p>
        </p:txBody>
      </p:sp>
    </p:spTree>
    <p:extLst>
      <p:ext uri="{BB962C8B-B14F-4D97-AF65-F5344CB8AC3E}">
        <p14:creationId xmlns:p14="http://schemas.microsoft.com/office/powerpoint/2010/main" val="36794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07234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C53E3B1F-4422-16F5-E3A4-7EF3BBE59CEF}"/>
              </a:ext>
            </a:extLst>
          </p:cNvPr>
          <p:cNvSpPr/>
          <p:nvPr/>
        </p:nvSpPr>
        <p:spPr>
          <a:xfrm>
            <a:off x="5898774" y="576056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F208-7A64-D720-BEF0-F5AB9A91C637}"/>
              </a:ext>
            </a:extLst>
          </p:cNvPr>
          <p:cNvSpPr txBox="1"/>
          <p:nvPr/>
        </p:nvSpPr>
        <p:spPr>
          <a:xfrm>
            <a:off x="537043" y="5816382"/>
            <a:ext cx="539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Statistical analysis involves applying various mathematical and statistical techniques to the collected data. </a:t>
            </a:r>
          </a:p>
        </p:txBody>
      </p:sp>
    </p:spTree>
    <p:extLst>
      <p:ext uri="{BB962C8B-B14F-4D97-AF65-F5344CB8AC3E}">
        <p14:creationId xmlns:p14="http://schemas.microsoft.com/office/powerpoint/2010/main" val="16758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62970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9B6013E-E854-0C01-2A27-F89F884A5A6D}"/>
              </a:ext>
            </a:extLst>
          </p:cNvPr>
          <p:cNvSpPr/>
          <p:nvPr/>
        </p:nvSpPr>
        <p:spPr>
          <a:xfrm>
            <a:off x="5898774" y="665703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853F0-EAA8-B6A3-7163-F8257EE4D0E5}"/>
              </a:ext>
            </a:extLst>
          </p:cNvPr>
          <p:cNvSpPr txBox="1"/>
          <p:nvPr/>
        </p:nvSpPr>
        <p:spPr>
          <a:xfrm>
            <a:off x="537043" y="671284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Once the analysis is done, the results need to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42681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Statistics is the science that deals with the </a:t>
            </a:r>
            <a:r>
              <a:rPr lang="en-US" sz="3200" dirty="0">
                <a:highlight>
                  <a:srgbClr val="FFFF00"/>
                </a:highlight>
              </a:rPr>
              <a:t>collection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organization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summarization/presentation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analysis</a:t>
            </a:r>
            <a:r>
              <a:rPr lang="en-US" sz="3200" dirty="0"/>
              <a:t>, and </a:t>
            </a:r>
            <a:r>
              <a:rPr lang="en-US" sz="3200" dirty="0">
                <a:highlight>
                  <a:srgbClr val="FFFF00"/>
                </a:highlight>
              </a:rPr>
              <a:t>interpretation</a:t>
            </a:r>
            <a:r>
              <a:rPr lang="en-US" sz="3200" dirty="0"/>
              <a:t> of data to assist in making more effective and reasonable decisions.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Example: Child malnutrition status, Monthly expenditure of citizens of a city, Relationship of crime with space and time, Number of active users in a day of a website, average lifetime of the people of a country etc.</a:t>
            </a:r>
          </a:p>
        </p:txBody>
      </p:sp>
    </p:spTree>
    <p:extLst>
      <p:ext uri="{BB962C8B-B14F-4D97-AF65-F5344CB8AC3E}">
        <p14:creationId xmlns:p14="http://schemas.microsoft.com/office/powerpoint/2010/main" val="39169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325</TotalTime>
  <Words>1642</Words>
  <Application>Microsoft Office PowerPoint</Application>
  <PresentationFormat>Custom</PresentationFormat>
  <Paragraphs>306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Georgia</vt:lpstr>
      <vt:lpstr>Trebuchet MS</vt:lpstr>
      <vt:lpstr>Wingdings</vt:lpstr>
      <vt:lpstr>Wood Type</vt:lpstr>
      <vt:lpstr>Introduction to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Statistics</vt:lpstr>
      <vt:lpstr>Types of Statistics</vt:lpstr>
      <vt:lpstr>Types of Statistics</vt:lpstr>
      <vt:lpstr>Types of Statistics</vt:lpstr>
      <vt:lpstr>Types of Statistics</vt:lpstr>
      <vt:lpstr>Population &amp; Sample</vt:lpstr>
      <vt:lpstr>Descriptive vs Inference</vt:lpstr>
      <vt:lpstr>Census &amp; Survey</vt:lpstr>
      <vt:lpstr>Census &amp; Survey</vt:lpstr>
      <vt:lpstr>Census &amp; Survey</vt:lpstr>
      <vt:lpstr>Census &amp; Survey</vt:lpstr>
      <vt:lpstr>Census &amp; Survey</vt:lpstr>
      <vt:lpstr>Parameter &amp; Statistic</vt:lpstr>
      <vt:lpstr>Parameter &amp; Statistic</vt:lpstr>
      <vt:lpstr>Parameter &amp; Statistic</vt:lpstr>
      <vt:lpstr>Parameter &amp; Statistic</vt:lpstr>
      <vt:lpstr>Parameter &amp; Statistic</vt:lpstr>
      <vt:lpstr>Sampling Techniques</vt:lpstr>
      <vt:lpstr>Sampling Techniques</vt:lpstr>
      <vt:lpstr>Sampling Techniques</vt:lpstr>
      <vt:lpstr>Sampling Techniques</vt:lpstr>
      <vt:lpstr>Sampling Techniques</vt:lpstr>
      <vt:lpstr>Sampling Techniques</vt:lpstr>
      <vt:lpstr>Sampling Techniques</vt:lpstr>
      <vt:lpstr>Sampling Techniques</vt:lpstr>
      <vt:lpstr>Variable</vt:lpstr>
      <vt:lpstr>Variable</vt:lpstr>
      <vt:lpstr>Types of Variable</vt:lpstr>
      <vt:lpstr>????</vt:lpstr>
      <vt:lpstr>Data</vt:lpstr>
      <vt:lpstr>Data</vt:lpstr>
      <vt:lpstr>Data</vt:lpstr>
      <vt:lpstr>Types of Data</vt:lpstr>
      <vt:lpstr>Sources of Data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198</cp:revision>
  <dcterms:created xsi:type="dcterms:W3CDTF">2023-10-05T14:06:45Z</dcterms:created>
  <dcterms:modified xsi:type="dcterms:W3CDTF">2024-01-20T08:59:13Z</dcterms:modified>
</cp:coreProperties>
</file>