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30" r:id="rId13"/>
    <p:sldId id="415" r:id="rId14"/>
    <p:sldId id="431" r:id="rId15"/>
    <p:sldId id="429" r:id="rId16"/>
    <p:sldId id="417" r:id="rId17"/>
    <p:sldId id="418" r:id="rId18"/>
    <p:sldId id="424" r:id="rId19"/>
    <p:sldId id="423" r:id="rId20"/>
    <p:sldId id="425" r:id="rId21"/>
    <p:sldId id="426" r:id="rId22"/>
    <p:sldId id="427" r:id="rId23"/>
    <p:sldId id="428" r:id="rId24"/>
    <p:sldId id="405" r:id="rId25"/>
    <p:sldId id="363" r:id="rId2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1/28/2024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1/28/2024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1/28/2024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Data set of quiz marks:</a:t>
                </a:r>
              </a:p>
              <a:p>
                <a:pPr marL="0" indent="0" algn="ctr">
                  <a:buNone/>
                </a:pPr>
                <a:r>
                  <a:rPr lang="en-US" sz="3200" dirty="0"/>
                  <a:t>17, 8, 12, 19, 14, 6, 10, 15, 7, 18, 11, 16, 8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19−6</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=3.25~4</m:t>
                    </m:r>
                  </m:oMath>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number of computers sold by the company for a sample of 15 days.</a:t>
            </a:r>
          </a:p>
          <a:p>
            <a:pPr marL="0" indent="0" algn="ctr">
              <a:buNone/>
            </a:pPr>
            <a:r>
              <a:rPr lang="en-US" sz="3200" dirty="0"/>
              <a:t>38, 52, 27, 65, 44, 31, 72, 58, 20, 75, 49, 63, 35, 41, 69</a:t>
            </a:r>
          </a:p>
        </p:txBody>
      </p:sp>
      <p:sp>
        <p:nvSpPr>
          <p:cNvPr id="4" name="TextBox 3">
            <a:extLst>
              <a:ext uri="{FF2B5EF4-FFF2-40B4-BE49-F238E27FC236}">
                <a16:creationId xmlns:a16="http://schemas.microsoft.com/office/drawing/2014/main" id="{E5A49D71-B27C-6B28-DA39-786BE0A30864}"/>
              </a:ext>
            </a:extLst>
          </p:cNvPr>
          <p:cNvSpPr txBox="1"/>
          <p:nvPr/>
        </p:nvSpPr>
        <p:spPr>
          <a:xfrm>
            <a:off x="11296021" y="1043801"/>
            <a:ext cx="2050561" cy="584775"/>
          </a:xfrm>
          <a:prstGeom prst="rect">
            <a:avLst/>
          </a:prstGeom>
          <a:solidFill>
            <a:srgbClr val="FFC000"/>
          </a:solidFill>
          <a:ln>
            <a:solidFill>
              <a:schemeClr val="tx1"/>
            </a:solidFill>
          </a:ln>
        </p:spPr>
        <p:txBody>
          <a:bodyPr wrap="none" rtlCol="0">
            <a:spAutoFit/>
          </a:bodyPr>
          <a:lstStyle/>
          <a:p>
            <a:r>
              <a:rPr lang="en-US" sz="3200" dirty="0"/>
              <a:t>INCLUSIVE</a:t>
            </a:r>
          </a:p>
        </p:txBody>
      </p:sp>
    </p:spTree>
    <p:extLst>
      <p:ext uri="{BB962C8B-B14F-4D97-AF65-F5344CB8AC3E}">
        <p14:creationId xmlns:p14="http://schemas.microsoft.com/office/powerpoint/2010/main" val="19115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monthly income (in thousand taka) of 30 randomly selected families-</a:t>
            </a:r>
          </a:p>
          <a:p>
            <a:pPr marL="0" indent="0" algn="ctr">
              <a:buNone/>
            </a:pPr>
            <a:r>
              <a:rPr lang="en-US" sz="3200" dirty="0"/>
              <a:t>30, 40, 5, 110, 11, 15, 55, 20, 120, 45, 30, 47, 52, 68, 105, 62, 52, 98, 76, 85, 83, 91, 49, 38, 57, 27, 23, 42, 9, 65</a:t>
            </a:r>
          </a:p>
        </p:txBody>
      </p:sp>
      <p:sp>
        <p:nvSpPr>
          <p:cNvPr id="4" name="TextBox 3">
            <a:extLst>
              <a:ext uri="{FF2B5EF4-FFF2-40B4-BE49-F238E27FC236}">
                <a16:creationId xmlns:a16="http://schemas.microsoft.com/office/drawing/2014/main" id="{8C87D7C8-4728-624C-56D0-6501C7C11123}"/>
              </a:ext>
            </a:extLst>
          </p:cNvPr>
          <p:cNvSpPr txBox="1"/>
          <p:nvPr/>
        </p:nvSpPr>
        <p:spPr>
          <a:xfrm>
            <a:off x="11296021" y="1043801"/>
            <a:ext cx="2124299" cy="584775"/>
          </a:xfrm>
          <a:prstGeom prst="rect">
            <a:avLst/>
          </a:prstGeom>
          <a:solidFill>
            <a:srgbClr val="FFC000"/>
          </a:solidFill>
          <a:ln>
            <a:solidFill>
              <a:schemeClr val="tx1"/>
            </a:solidFill>
          </a:ln>
        </p:spPr>
        <p:txBody>
          <a:bodyPr wrap="none" rtlCol="0">
            <a:spAutoFit/>
          </a:bodyPr>
          <a:lstStyle/>
          <a:p>
            <a:r>
              <a:rPr lang="en-US" sz="3200" dirty="0"/>
              <a:t>EXCLUSIVE</a:t>
            </a:r>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039025141"/>
              </p:ext>
            </p:extLst>
          </p:nvPr>
        </p:nvGraphicFramePr>
        <p:xfrm>
          <a:off x="1283818" y="1883003"/>
          <a:ext cx="12070080" cy="3503125"/>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1255119522"/>
                    </a:ext>
                  </a:extLst>
                </a:gridCol>
                <a:gridCol w="4023360">
                  <a:extLst>
                    <a:ext uri="{9D8B030D-6E8A-4147-A177-3AD203B41FA5}">
                      <a16:colId xmlns:a16="http://schemas.microsoft.com/office/drawing/2014/main" val="1242081322"/>
                    </a:ext>
                  </a:extLst>
                </a:gridCol>
                <a:gridCol w="4023360">
                  <a:extLst>
                    <a:ext uri="{9D8B030D-6E8A-4147-A177-3AD203B41FA5}">
                      <a16:colId xmlns:a16="http://schemas.microsoft.com/office/drawing/2014/main" val="4243091343"/>
                    </a:ext>
                  </a:extLst>
                </a:gridCol>
              </a:tblGrid>
              <a:tr h="700625">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0062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0062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0062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0062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spTree>
    <p:extLst>
      <p:ext uri="{BB962C8B-B14F-4D97-AF65-F5344CB8AC3E}">
        <p14:creationId xmlns:p14="http://schemas.microsoft.com/office/powerpoint/2010/main" val="30423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3" name="TextBox 2">
            <a:extLst>
              <a:ext uri="{FF2B5EF4-FFF2-40B4-BE49-F238E27FC236}">
                <a16:creationId xmlns:a16="http://schemas.microsoft.com/office/drawing/2014/main" id="{C6D994B5-67D5-AC85-FED4-6DE23F797AA9}"/>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675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D4E87E3-4619-4426-E81A-753441022B50}"/>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21453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9B52F68-3F2C-6598-710F-3533A124C729}"/>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37531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1252</TotalTime>
  <Words>973</Words>
  <Application>Microsoft Office PowerPoint</Application>
  <PresentationFormat>Custom</PresentationFormat>
  <Paragraphs>361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Class Work</vt:lpstr>
      <vt:lpstr>Class Work</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928</cp:revision>
  <dcterms:created xsi:type="dcterms:W3CDTF">2023-10-05T14:06:45Z</dcterms:created>
  <dcterms:modified xsi:type="dcterms:W3CDTF">2024-01-28T14:39:52Z</dcterms:modified>
</cp:coreProperties>
</file>