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07" r:id="rId33"/>
    <p:sldId id="415" r:id="rId34"/>
    <p:sldId id="454" r:id="rId35"/>
    <p:sldId id="433" r:id="rId36"/>
    <p:sldId id="446" r:id="rId37"/>
    <p:sldId id="435" r:id="rId38"/>
    <p:sldId id="444" r:id="rId39"/>
    <p:sldId id="445" r:id="rId40"/>
    <p:sldId id="456" r:id="rId41"/>
    <p:sldId id="455" r:id="rId42"/>
    <p:sldId id="363" r:id="rId4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endParaRPr lang="en-US" sz="3200" dirty="0"/>
          </a:p>
          <a:p>
            <a:r>
              <a:rPr lang="en-US" sz="3200" dirty="0"/>
              <a:t>A positive correlation implies that as "x" increases, "y" also increases, or vice versa.</a:t>
            </a:r>
          </a:p>
          <a:p>
            <a:endParaRPr lang="en-US" sz="3200" dirty="0"/>
          </a:p>
          <a:p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Casual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4878" r="-40098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78" r="-30000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4878" r="-200735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4878" r="-100244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4878" r="-490" b="-34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78082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8082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278082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278082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/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/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/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/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1AD66-6294-CD94-C6AB-873D319BC46B}"/>
              </a:ext>
            </a:extLst>
          </p:cNvPr>
          <p:cNvSpPr/>
          <p:nvPr/>
        </p:nvSpPr>
        <p:spPr>
          <a:xfrm>
            <a:off x="4761374" y="4038882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4A93AA-177F-F0EB-0BA9-1D5CECF61D69}"/>
              </a:ext>
            </a:extLst>
          </p:cNvPr>
          <p:cNvSpPr/>
          <p:nvPr/>
        </p:nvSpPr>
        <p:spPr>
          <a:xfrm>
            <a:off x="9181844" y="4114798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/>
              <p:nvPr/>
            </p:nvSpPr>
            <p:spPr>
              <a:xfrm>
                <a:off x="2254984" y="5797476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93%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5797476"/>
                <a:ext cx="10120431" cy="2062103"/>
              </a:xfrm>
              <a:prstGeom prst="rect">
                <a:avLst/>
              </a:prstGeom>
              <a:blipFill>
                <a:blip r:embed="rId5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Causal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independent variables; affected variables as </a:t>
            </a:r>
            <a:r>
              <a:rPr lang="en-US" sz="3200" dirty="0">
                <a:highlight>
                  <a:srgbClr val="FFFF00"/>
                </a:highlight>
              </a:rPr>
              <a:t>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956</TotalTime>
  <Words>1276</Words>
  <Application>Microsoft Office PowerPoint</Application>
  <PresentationFormat>Custom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714</cp:revision>
  <dcterms:created xsi:type="dcterms:W3CDTF">2023-10-05T14:06:45Z</dcterms:created>
  <dcterms:modified xsi:type="dcterms:W3CDTF">2024-02-19T17:15:21Z</dcterms:modified>
</cp:coreProperties>
</file>