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383" r:id="rId4"/>
    <p:sldId id="324" r:id="rId5"/>
    <p:sldId id="385" r:id="rId6"/>
    <p:sldId id="386" r:id="rId7"/>
    <p:sldId id="387" r:id="rId8"/>
    <p:sldId id="335" r:id="rId9"/>
    <p:sldId id="336" r:id="rId10"/>
    <p:sldId id="338" r:id="rId11"/>
    <p:sldId id="337" r:id="rId12"/>
    <p:sldId id="347" r:id="rId13"/>
    <p:sldId id="348" r:id="rId14"/>
    <p:sldId id="349" r:id="rId15"/>
    <p:sldId id="350" r:id="rId16"/>
    <p:sldId id="355" r:id="rId17"/>
    <p:sldId id="351" r:id="rId18"/>
    <p:sldId id="352" r:id="rId19"/>
    <p:sldId id="353" r:id="rId20"/>
    <p:sldId id="354" r:id="rId21"/>
    <p:sldId id="356" r:id="rId22"/>
    <p:sldId id="357" r:id="rId23"/>
    <p:sldId id="359" r:id="rId24"/>
    <p:sldId id="358" r:id="rId25"/>
    <p:sldId id="360" r:id="rId26"/>
    <p:sldId id="364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8" r:id="rId42"/>
    <p:sldId id="389" r:id="rId43"/>
    <p:sldId id="390" r:id="rId44"/>
    <p:sldId id="405" r:id="rId45"/>
    <p:sldId id="363" r:id="rId4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Arithmetic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It is simply sum of the observations divided by the total number of observations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r>
                  <a:rPr lang="en-US" sz="3200" dirty="0"/>
                  <a:t>For example: Consider the values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5, 3, 9, 2, 7, 5, 8 </a:t>
                </a:r>
              </a:p>
              <a:p>
                <a:endParaRPr lang="en-US" sz="3200" b="1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𝑴𝒆𝒂𝒏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???</m:t>
                        </m:r>
                      </m:e>
                    </m:d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Arithmetic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It is simply sum of the observations divided by the total number of observations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r>
                  <a:rPr lang="en-US" sz="3200" dirty="0"/>
                  <a:t>For example: Consider the values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5, 3, 9, 2, 7, 5, 8 </a:t>
                </a:r>
              </a:p>
              <a:p>
                <a:endParaRPr lang="en-US" sz="3200" b="1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𝑴𝒆𝒂𝒏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num>
                      <m:den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𝟓𝟕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𝑼𝒏𝒊𝒕</m:t>
                    </m:r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A48C45-605D-0857-8103-861F6ECE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97404"/>
              </p:ext>
            </p:extLst>
          </p:nvPr>
        </p:nvGraphicFramePr>
        <p:xfrm>
          <a:off x="1737315" y="2123351"/>
          <a:ext cx="11155018" cy="515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509">
                  <a:extLst>
                    <a:ext uri="{9D8B030D-6E8A-4147-A177-3AD203B41FA5}">
                      <a16:colId xmlns:a16="http://schemas.microsoft.com/office/drawing/2014/main" val="3079382364"/>
                    </a:ext>
                  </a:extLst>
                </a:gridCol>
                <a:gridCol w="5577509">
                  <a:extLst>
                    <a:ext uri="{9D8B030D-6E8A-4147-A177-3AD203B41FA5}">
                      <a16:colId xmlns:a16="http://schemas.microsoft.com/office/drawing/2014/main" val="1196465975"/>
                    </a:ext>
                  </a:extLst>
                </a:gridCol>
              </a:tblGrid>
              <a:tr h="6198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Ungrouped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Grouped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043547"/>
                  </a:ext>
                </a:extLst>
              </a:tr>
              <a:tr h="453992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67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90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67691"/>
                  </p:ext>
                </p:extLst>
              </p:nvPr>
            </p:nvGraphicFramePr>
            <p:xfrm>
              <a:off x="1737315" y="2123351"/>
              <a:ext cx="11155018" cy="51597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 are some observations.</a:t>
                          </a:r>
                        </a:p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67691"/>
                  </p:ext>
                </p:extLst>
              </p:nvPr>
            </p:nvGraphicFramePr>
            <p:xfrm>
              <a:off x="1737315" y="2123351"/>
              <a:ext cx="11155018" cy="51597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" t="-14899" r="-100109" b="-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603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841526"/>
                  </p:ext>
                </p:extLst>
              </p:nvPr>
            </p:nvGraphicFramePr>
            <p:xfrm>
              <a:off x="1737315" y="2123351"/>
              <a:ext cx="11155018" cy="51597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 are some observations.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ungrouped data can be written as,</a:t>
                          </a:r>
                        </a:p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841526"/>
                  </p:ext>
                </p:extLst>
              </p:nvPr>
            </p:nvGraphicFramePr>
            <p:xfrm>
              <a:off x="1737315" y="2123351"/>
              <a:ext cx="11155018" cy="51597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" t="-14899" r="-100109" b="-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918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6449561"/>
                  </p:ext>
                </p:extLst>
              </p:nvPr>
            </p:nvGraphicFramePr>
            <p:xfrm>
              <a:off x="1737315" y="2123351"/>
              <a:ext cx="11155018" cy="51597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 are some observations.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ungrouped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𝐴𝑀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6449561"/>
                  </p:ext>
                </p:extLst>
              </p:nvPr>
            </p:nvGraphicFramePr>
            <p:xfrm>
              <a:off x="1737315" y="2123351"/>
              <a:ext cx="11155018" cy="51597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" t="-14899" r="-100109" b="-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760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830523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 are some observations.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ungrouped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𝐴𝑀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/>
                            <a:t>For example: Consider the values </a:t>
                          </a:r>
                          <a:r>
                            <a:rPr lang="en-US" sz="2400" b="1" dirty="0">
                              <a:solidFill>
                                <a:srgbClr val="002060"/>
                              </a:solidFill>
                            </a:rPr>
                            <a:t>5, 3, 9, 2, 7, 5, 8 </a:t>
                          </a:r>
                        </a:p>
                        <a:p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𝑴𝒆𝒂𝒏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𝟗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𝑼𝒏𝒊𝒕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830523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5164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" t="-13090" r="-100109" b="-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892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442674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 are some observations.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ungrouped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𝐴𝑀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/>
                            <a:t>For example: Consider the values </a:t>
                          </a:r>
                          <a:r>
                            <a:rPr lang="en-US" sz="2400" b="1" dirty="0">
                              <a:solidFill>
                                <a:srgbClr val="002060"/>
                              </a:solidFill>
                            </a:rPr>
                            <a:t>5, 3, 9, 2, 7, 5, 8 </a:t>
                          </a:r>
                        </a:p>
                        <a:p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𝑴𝒆𝒂𝒏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𝟗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𝑼𝒏𝒊𝒕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One additional term “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”, frequency.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442674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5164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" t="-13090" r="-100109" b="-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19" t="-13090" r="-219" b="-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66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8067980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 are some observations.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ungrouped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𝐴𝑀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/>
                            <a:t>For example: Consider the values </a:t>
                          </a:r>
                          <a:r>
                            <a:rPr lang="en-US" sz="2400" b="1" dirty="0">
                              <a:solidFill>
                                <a:srgbClr val="002060"/>
                              </a:solidFill>
                            </a:rPr>
                            <a:t>5, 3, 9, 2, 7, 5, 8 </a:t>
                          </a:r>
                        </a:p>
                        <a:p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𝑴𝒆𝒂𝒏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𝟗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𝑼𝒏𝒊𝒕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One additional term “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”, frequency.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8067980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5164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" t="-13090" r="-100109" b="-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19" t="-13090" r="-219" b="-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207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982811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 are some observations.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ungrouped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𝐴𝑀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/>
                            <a:t>For example: Consider the values </a:t>
                          </a:r>
                          <a:r>
                            <a:rPr lang="en-US" sz="2400" b="1" dirty="0">
                              <a:solidFill>
                                <a:srgbClr val="002060"/>
                              </a:solidFill>
                            </a:rPr>
                            <a:t>5, 3, 9, 2, 7, 5, 8 </a:t>
                          </a:r>
                        </a:p>
                        <a:p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𝑴𝒆𝒂𝒏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𝟗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𝑼𝒏𝒊𝒕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One additional term “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”, frequency.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𝐴𝑀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1982811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5164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" t="-13090" r="-100109" b="-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19" t="-13090" r="-219" b="-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883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previous chapter, we discussed how a raw data set can be organized and summarized by tables and graphs.</a:t>
            </a:r>
          </a:p>
          <a:p>
            <a:endParaRPr lang="en-US" sz="3200" dirty="0"/>
          </a:p>
          <a:p>
            <a:r>
              <a:rPr lang="en-US" sz="3200" dirty="0"/>
              <a:t>Another method of summarizing data set precisely is to compute number (a single number).</a:t>
            </a:r>
          </a:p>
          <a:p>
            <a:endParaRPr lang="en-US" sz="3200" dirty="0"/>
          </a:p>
          <a:p>
            <a:r>
              <a:rPr lang="en-US" sz="3200" dirty="0"/>
              <a:t>Number that can be describe data sets are called descriptive measures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Formula: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7844058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453992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 are some observations.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ungrouped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𝐴𝑀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/>
                            <a:t>For example: Consider the values </a:t>
                          </a:r>
                          <a:r>
                            <a:rPr lang="en-US" sz="2400" b="1" dirty="0">
                              <a:solidFill>
                                <a:srgbClr val="002060"/>
                              </a:solidFill>
                            </a:rPr>
                            <a:t>5, 3, 9, 2, 7, 5, 8 </a:t>
                          </a:r>
                        </a:p>
                        <a:p>
                          <a:endParaRPr lang="en-US" sz="2400" b="1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𝑴𝒆𝒂𝒏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𝟗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𝟖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𝟓𝟕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𝑼𝒏𝒊𝒕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One additional term “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”, frequency.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Arithmetic mean for grouped data can be written as,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𝐴𝑀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Here,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𝐹𝑟𝑒𝑞𝑢𝑒𝑛𝑐𝑦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ysClr val="windowText" lastClr="000000"/>
                              </a:solidFill>
                            </a:rPr>
                            <a:t>;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𝑚𝑖𝑑</m:t>
                              </m:r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  <a:p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0A48C45-605D-0857-8103-861F6ECEAA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7844058"/>
                  </p:ext>
                </p:extLst>
              </p:nvPr>
            </p:nvGraphicFramePr>
            <p:xfrm>
              <a:off x="1737315" y="2123351"/>
              <a:ext cx="11155018" cy="5783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7509">
                      <a:extLst>
                        <a:ext uri="{9D8B030D-6E8A-4147-A177-3AD203B41FA5}">
                          <a16:colId xmlns:a16="http://schemas.microsoft.com/office/drawing/2014/main" val="3079382364"/>
                        </a:ext>
                      </a:extLst>
                    </a:gridCol>
                    <a:gridCol w="5577509">
                      <a:extLst>
                        <a:ext uri="{9D8B030D-6E8A-4147-A177-3AD203B41FA5}">
                          <a16:colId xmlns:a16="http://schemas.microsoft.com/office/drawing/2014/main" val="1196465975"/>
                        </a:ext>
                      </a:extLst>
                    </a:gridCol>
                  </a:tblGrid>
                  <a:tr h="619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Ungrouped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Grouped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7043547"/>
                      </a:ext>
                    </a:extLst>
                  </a:tr>
                  <a:tr h="5164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" t="-13090" r="-100109" b="-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19" t="-13090" r="-219" b="-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677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540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Group data: 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877C6-463D-387F-5265-C47C174CC5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78937159"/>
              </p:ext>
            </p:extLst>
          </p:nvPr>
        </p:nvGraphicFramePr>
        <p:xfrm>
          <a:off x="4353339" y="2840038"/>
          <a:ext cx="592372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61">
                  <a:extLst>
                    <a:ext uri="{9D8B030D-6E8A-4147-A177-3AD203B41FA5}">
                      <a16:colId xmlns:a16="http://schemas.microsoft.com/office/drawing/2014/main" val="150819344"/>
                    </a:ext>
                  </a:extLst>
                </a:gridCol>
                <a:gridCol w="2961861">
                  <a:extLst>
                    <a:ext uri="{9D8B030D-6E8A-4147-A177-3AD203B41FA5}">
                      <a16:colId xmlns:a16="http://schemas.microsoft.com/office/drawing/2014/main" val="161284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2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5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6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2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4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Group data: 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877C6-463D-387F-5265-C47C174CC5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06744472"/>
              </p:ext>
            </p:extLst>
          </p:nvPr>
        </p:nvGraphicFramePr>
        <p:xfrm>
          <a:off x="4353339" y="2840038"/>
          <a:ext cx="592372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61">
                  <a:extLst>
                    <a:ext uri="{9D8B030D-6E8A-4147-A177-3AD203B41FA5}">
                      <a16:colId xmlns:a16="http://schemas.microsoft.com/office/drawing/2014/main" val="150819344"/>
                    </a:ext>
                  </a:extLst>
                </a:gridCol>
                <a:gridCol w="2961861">
                  <a:extLst>
                    <a:ext uri="{9D8B030D-6E8A-4147-A177-3AD203B41FA5}">
                      <a16:colId xmlns:a16="http://schemas.microsoft.com/office/drawing/2014/main" val="161284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2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5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6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26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17B32-FCC1-BFA4-3634-31FDE492122C}"/>
              </a:ext>
            </a:extLst>
          </p:cNvPr>
          <p:cNvSpPr txBox="1"/>
          <p:nvPr/>
        </p:nvSpPr>
        <p:spPr>
          <a:xfrm>
            <a:off x="2800182" y="5536688"/>
            <a:ext cx="484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</a:t>
            </a:r>
            <a:r>
              <a:rPr lang="en-US" sz="2400" b="1" dirty="0">
                <a:highlight>
                  <a:srgbClr val="FFFF00"/>
                </a:highlight>
              </a:rPr>
              <a:t>mean</a:t>
            </a:r>
            <a:r>
              <a:rPr lang="en-US" sz="2400" b="1" dirty="0"/>
              <a:t> from this table…</a:t>
            </a:r>
          </a:p>
        </p:txBody>
      </p:sp>
    </p:spTree>
    <p:extLst>
      <p:ext uri="{BB962C8B-B14F-4D97-AF65-F5344CB8AC3E}">
        <p14:creationId xmlns:p14="http://schemas.microsoft.com/office/powerpoint/2010/main" val="149353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Group data: 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877C6-463D-387F-5265-C47C174CC5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2109966"/>
              </p:ext>
            </p:extLst>
          </p:nvPr>
        </p:nvGraphicFramePr>
        <p:xfrm>
          <a:off x="4353339" y="2840038"/>
          <a:ext cx="592372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61">
                  <a:extLst>
                    <a:ext uri="{9D8B030D-6E8A-4147-A177-3AD203B41FA5}">
                      <a16:colId xmlns:a16="http://schemas.microsoft.com/office/drawing/2014/main" val="150819344"/>
                    </a:ext>
                  </a:extLst>
                </a:gridCol>
                <a:gridCol w="2961861">
                  <a:extLst>
                    <a:ext uri="{9D8B030D-6E8A-4147-A177-3AD203B41FA5}">
                      <a16:colId xmlns:a16="http://schemas.microsoft.com/office/drawing/2014/main" val="161284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2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5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6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26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17B32-FCC1-BFA4-3634-31FDE492122C}"/>
              </a:ext>
            </a:extLst>
          </p:cNvPr>
          <p:cNvSpPr txBox="1"/>
          <p:nvPr/>
        </p:nvSpPr>
        <p:spPr>
          <a:xfrm>
            <a:off x="2800182" y="5536688"/>
            <a:ext cx="772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mean or </a:t>
            </a:r>
            <a:r>
              <a:rPr lang="en-US" sz="2400" b="1" dirty="0">
                <a:highlight>
                  <a:srgbClr val="FFFF00"/>
                </a:highlight>
              </a:rPr>
              <a:t>arithmetic mean</a:t>
            </a:r>
            <a:r>
              <a:rPr lang="en-US" sz="2400" b="1" dirty="0"/>
              <a:t> from this table…</a:t>
            </a:r>
          </a:p>
        </p:txBody>
      </p:sp>
    </p:spTree>
    <p:extLst>
      <p:ext uri="{BB962C8B-B14F-4D97-AF65-F5344CB8AC3E}">
        <p14:creationId xmlns:p14="http://schemas.microsoft.com/office/powerpoint/2010/main" val="115192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Group data: 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877C6-463D-387F-5265-C47C174CC5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87619388"/>
              </p:ext>
            </p:extLst>
          </p:nvPr>
        </p:nvGraphicFramePr>
        <p:xfrm>
          <a:off x="4353339" y="2840038"/>
          <a:ext cx="592372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61">
                  <a:extLst>
                    <a:ext uri="{9D8B030D-6E8A-4147-A177-3AD203B41FA5}">
                      <a16:colId xmlns:a16="http://schemas.microsoft.com/office/drawing/2014/main" val="150819344"/>
                    </a:ext>
                  </a:extLst>
                </a:gridCol>
                <a:gridCol w="2961861">
                  <a:extLst>
                    <a:ext uri="{9D8B030D-6E8A-4147-A177-3AD203B41FA5}">
                      <a16:colId xmlns:a16="http://schemas.microsoft.com/office/drawing/2014/main" val="161284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2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5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6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26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17B32-FCC1-BFA4-3634-31FDE492122C}"/>
              </a:ext>
            </a:extLst>
          </p:cNvPr>
          <p:cNvSpPr txBox="1"/>
          <p:nvPr/>
        </p:nvSpPr>
        <p:spPr>
          <a:xfrm>
            <a:off x="2800182" y="5536688"/>
            <a:ext cx="932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mean or arithmetic mean or </a:t>
            </a:r>
            <a:r>
              <a:rPr lang="en-US" sz="2400" b="1" dirty="0">
                <a:highlight>
                  <a:srgbClr val="FFFF00"/>
                </a:highlight>
              </a:rPr>
              <a:t>average</a:t>
            </a:r>
            <a:r>
              <a:rPr lang="en-US" sz="2400" b="1" dirty="0"/>
              <a:t> from this table…</a:t>
            </a:r>
          </a:p>
        </p:txBody>
      </p:sp>
    </p:spTree>
    <p:extLst>
      <p:ext uri="{BB962C8B-B14F-4D97-AF65-F5344CB8AC3E}">
        <p14:creationId xmlns:p14="http://schemas.microsoft.com/office/powerpoint/2010/main" val="137495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Group data: 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877C6-463D-387F-5265-C47C174CC5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71651478"/>
              </p:ext>
            </p:extLst>
          </p:nvPr>
        </p:nvGraphicFramePr>
        <p:xfrm>
          <a:off x="4353339" y="2840038"/>
          <a:ext cx="592372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61">
                  <a:extLst>
                    <a:ext uri="{9D8B030D-6E8A-4147-A177-3AD203B41FA5}">
                      <a16:colId xmlns:a16="http://schemas.microsoft.com/office/drawing/2014/main" val="150819344"/>
                    </a:ext>
                  </a:extLst>
                </a:gridCol>
                <a:gridCol w="2961861">
                  <a:extLst>
                    <a:ext uri="{9D8B030D-6E8A-4147-A177-3AD203B41FA5}">
                      <a16:colId xmlns:a16="http://schemas.microsoft.com/office/drawing/2014/main" val="161284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2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5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6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267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17B32-FCC1-BFA4-3634-31FDE492122C}"/>
                  </a:ext>
                </a:extLst>
              </p:cNvPr>
              <p:cNvSpPr txBox="1"/>
              <p:nvPr/>
            </p:nvSpPr>
            <p:spPr>
              <a:xfrm>
                <a:off x="2800182" y="5536688"/>
                <a:ext cx="9329798" cy="1609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Calculate mean or arithmetic mean or average from this table…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𝐴𝑀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17B32-FCC1-BFA4-3634-31FDE492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82" y="5536688"/>
                <a:ext cx="9329798" cy="1609993"/>
              </a:xfrm>
              <a:prstGeom prst="rect">
                <a:avLst/>
              </a:prstGeom>
              <a:blipFill>
                <a:blip r:embed="rId2"/>
                <a:stretch>
                  <a:fillRect l="-980" t="-3030"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3C8701-4C4D-85C8-9766-47CE23087234}"/>
                  </a:ext>
                </a:extLst>
              </p:cNvPr>
              <p:cNvSpPr txBox="1"/>
              <p:nvPr/>
            </p:nvSpPr>
            <p:spPr>
              <a:xfrm>
                <a:off x="10641040" y="2828578"/>
                <a:ext cx="2712858" cy="954107"/>
              </a:xfrm>
              <a:custGeom>
                <a:avLst/>
                <a:gdLst>
                  <a:gd name="connsiteX0" fmla="*/ 0 w 2712858"/>
                  <a:gd name="connsiteY0" fmla="*/ 0 h 954107"/>
                  <a:gd name="connsiteX1" fmla="*/ 732472 w 2712858"/>
                  <a:gd name="connsiteY1" fmla="*/ 0 h 954107"/>
                  <a:gd name="connsiteX2" fmla="*/ 1356429 w 2712858"/>
                  <a:gd name="connsiteY2" fmla="*/ 0 h 954107"/>
                  <a:gd name="connsiteX3" fmla="*/ 1953258 w 2712858"/>
                  <a:gd name="connsiteY3" fmla="*/ 0 h 954107"/>
                  <a:gd name="connsiteX4" fmla="*/ 2712858 w 2712858"/>
                  <a:gd name="connsiteY4" fmla="*/ 0 h 954107"/>
                  <a:gd name="connsiteX5" fmla="*/ 2712858 w 2712858"/>
                  <a:gd name="connsiteY5" fmla="*/ 477054 h 954107"/>
                  <a:gd name="connsiteX6" fmla="*/ 2712858 w 2712858"/>
                  <a:gd name="connsiteY6" fmla="*/ 954107 h 954107"/>
                  <a:gd name="connsiteX7" fmla="*/ 2088901 w 2712858"/>
                  <a:gd name="connsiteY7" fmla="*/ 954107 h 954107"/>
                  <a:gd name="connsiteX8" fmla="*/ 1410686 w 2712858"/>
                  <a:gd name="connsiteY8" fmla="*/ 954107 h 954107"/>
                  <a:gd name="connsiteX9" fmla="*/ 813857 w 2712858"/>
                  <a:gd name="connsiteY9" fmla="*/ 954107 h 954107"/>
                  <a:gd name="connsiteX10" fmla="*/ 0 w 2712858"/>
                  <a:gd name="connsiteY10" fmla="*/ 954107 h 954107"/>
                  <a:gd name="connsiteX11" fmla="*/ 0 w 2712858"/>
                  <a:gd name="connsiteY11" fmla="*/ 496136 h 954107"/>
                  <a:gd name="connsiteX12" fmla="*/ 0 w 2712858"/>
                  <a:gd name="connsiteY12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2858" h="954107" fill="none" extrusionOk="0">
                    <a:moveTo>
                      <a:pt x="0" y="0"/>
                    </a:moveTo>
                    <a:cubicBezTo>
                      <a:pt x="317974" y="36382"/>
                      <a:pt x="451601" y="2344"/>
                      <a:pt x="732472" y="0"/>
                    </a:cubicBezTo>
                    <a:cubicBezTo>
                      <a:pt x="1013343" y="-2344"/>
                      <a:pt x="1100058" y="-152"/>
                      <a:pt x="1356429" y="0"/>
                    </a:cubicBezTo>
                    <a:cubicBezTo>
                      <a:pt x="1612800" y="152"/>
                      <a:pt x="1747641" y="-5455"/>
                      <a:pt x="1953258" y="0"/>
                    </a:cubicBezTo>
                    <a:cubicBezTo>
                      <a:pt x="2158875" y="5455"/>
                      <a:pt x="2353459" y="23764"/>
                      <a:pt x="2712858" y="0"/>
                    </a:cubicBezTo>
                    <a:cubicBezTo>
                      <a:pt x="2719668" y="141442"/>
                      <a:pt x="2706147" y="325608"/>
                      <a:pt x="2712858" y="477054"/>
                    </a:cubicBezTo>
                    <a:cubicBezTo>
                      <a:pt x="2719569" y="628500"/>
                      <a:pt x="2695139" y="835081"/>
                      <a:pt x="2712858" y="954107"/>
                    </a:cubicBezTo>
                    <a:cubicBezTo>
                      <a:pt x="2439061" y="970476"/>
                      <a:pt x="2334065" y="953473"/>
                      <a:pt x="2088901" y="954107"/>
                    </a:cubicBezTo>
                    <a:cubicBezTo>
                      <a:pt x="1843737" y="954741"/>
                      <a:pt x="1589457" y="970103"/>
                      <a:pt x="1410686" y="954107"/>
                    </a:cubicBezTo>
                    <a:cubicBezTo>
                      <a:pt x="1231916" y="938111"/>
                      <a:pt x="1080690" y="939581"/>
                      <a:pt x="813857" y="954107"/>
                    </a:cubicBezTo>
                    <a:cubicBezTo>
                      <a:pt x="547024" y="968633"/>
                      <a:pt x="241098" y="949317"/>
                      <a:pt x="0" y="954107"/>
                    </a:cubicBezTo>
                    <a:cubicBezTo>
                      <a:pt x="-9382" y="753547"/>
                      <a:pt x="4323" y="709762"/>
                      <a:pt x="0" y="496136"/>
                    </a:cubicBezTo>
                    <a:cubicBezTo>
                      <a:pt x="-4323" y="282510"/>
                      <a:pt x="8718" y="221806"/>
                      <a:pt x="0" y="0"/>
                    </a:cubicBezTo>
                    <a:close/>
                  </a:path>
                  <a:path w="2712858" h="954107" stroke="0" extrusionOk="0">
                    <a:moveTo>
                      <a:pt x="0" y="0"/>
                    </a:moveTo>
                    <a:cubicBezTo>
                      <a:pt x="167042" y="29774"/>
                      <a:pt x="430428" y="4323"/>
                      <a:pt x="678215" y="0"/>
                    </a:cubicBezTo>
                    <a:cubicBezTo>
                      <a:pt x="926002" y="-4323"/>
                      <a:pt x="1049406" y="4758"/>
                      <a:pt x="1410686" y="0"/>
                    </a:cubicBezTo>
                    <a:cubicBezTo>
                      <a:pt x="1771966" y="-4758"/>
                      <a:pt x="1780557" y="29116"/>
                      <a:pt x="2007515" y="0"/>
                    </a:cubicBezTo>
                    <a:cubicBezTo>
                      <a:pt x="2234473" y="-29116"/>
                      <a:pt x="2554045" y="-25848"/>
                      <a:pt x="2712858" y="0"/>
                    </a:cubicBezTo>
                    <a:cubicBezTo>
                      <a:pt x="2690892" y="91871"/>
                      <a:pt x="2692317" y="317266"/>
                      <a:pt x="2712858" y="448430"/>
                    </a:cubicBezTo>
                    <a:cubicBezTo>
                      <a:pt x="2733400" y="579594"/>
                      <a:pt x="2688061" y="758717"/>
                      <a:pt x="2712858" y="954107"/>
                    </a:cubicBezTo>
                    <a:cubicBezTo>
                      <a:pt x="2498423" y="968496"/>
                      <a:pt x="2217308" y="927895"/>
                      <a:pt x="2034644" y="954107"/>
                    </a:cubicBezTo>
                    <a:cubicBezTo>
                      <a:pt x="1851980" y="980319"/>
                      <a:pt x="1672960" y="966501"/>
                      <a:pt x="1383558" y="954107"/>
                    </a:cubicBezTo>
                    <a:cubicBezTo>
                      <a:pt x="1094156" y="941713"/>
                      <a:pt x="907319" y="958562"/>
                      <a:pt x="705343" y="954107"/>
                    </a:cubicBezTo>
                    <a:cubicBezTo>
                      <a:pt x="503367" y="949652"/>
                      <a:pt x="176342" y="941132"/>
                      <a:pt x="0" y="954107"/>
                    </a:cubicBezTo>
                    <a:cubicBezTo>
                      <a:pt x="-9800" y="828127"/>
                      <a:pt x="18931" y="579776"/>
                      <a:pt x="0" y="467512"/>
                    </a:cubicBezTo>
                    <a:cubicBezTo>
                      <a:pt x="-18931" y="355249"/>
                      <a:pt x="1355" y="15337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3C8701-4C4D-85C8-9766-47CE2308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040" y="2828578"/>
                <a:ext cx="271285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2712858"/>
                          <a:gd name="connsiteY0" fmla="*/ 0 h 954107"/>
                          <a:gd name="connsiteX1" fmla="*/ 732472 w 2712858"/>
                          <a:gd name="connsiteY1" fmla="*/ 0 h 954107"/>
                          <a:gd name="connsiteX2" fmla="*/ 1356429 w 2712858"/>
                          <a:gd name="connsiteY2" fmla="*/ 0 h 954107"/>
                          <a:gd name="connsiteX3" fmla="*/ 1953258 w 2712858"/>
                          <a:gd name="connsiteY3" fmla="*/ 0 h 954107"/>
                          <a:gd name="connsiteX4" fmla="*/ 2712858 w 2712858"/>
                          <a:gd name="connsiteY4" fmla="*/ 0 h 954107"/>
                          <a:gd name="connsiteX5" fmla="*/ 2712858 w 2712858"/>
                          <a:gd name="connsiteY5" fmla="*/ 477054 h 954107"/>
                          <a:gd name="connsiteX6" fmla="*/ 2712858 w 2712858"/>
                          <a:gd name="connsiteY6" fmla="*/ 954107 h 954107"/>
                          <a:gd name="connsiteX7" fmla="*/ 2088901 w 2712858"/>
                          <a:gd name="connsiteY7" fmla="*/ 954107 h 954107"/>
                          <a:gd name="connsiteX8" fmla="*/ 1410686 w 2712858"/>
                          <a:gd name="connsiteY8" fmla="*/ 954107 h 954107"/>
                          <a:gd name="connsiteX9" fmla="*/ 813857 w 2712858"/>
                          <a:gd name="connsiteY9" fmla="*/ 954107 h 954107"/>
                          <a:gd name="connsiteX10" fmla="*/ 0 w 2712858"/>
                          <a:gd name="connsiteY10" fmla="*/ 954107 h 954107"/>
                          <a:gd name="connsiteX11" fmla="*/ 0 w 2712858"/>
                          <a:gd name="connsiteY11" fmla="*/ 496136 h 954107"/>
                          <a:gd name="connsiteX12" fmla="*/ 0 w 2712858"/>
                          <a:gd name="connsiteY12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712858" h="954107" fill="none" extrusionOk="0">
                            <a:moveTo>
                              <a:pt x="0" y="0"/>
                            </a:moveTo>
                            <a:cubicBezTo>
                              <a:pt x="317974" y="36382"/>
                              <a:pt x="451601" y="2344"/>
                              <a:pt x="732472" y="0"/>
                            </a:cubicBezTo>
                            <a:cubicBezTo>
                              <a:pt x="1013343" y="-2344"/>
                              <a:pt x="1100058" y="-152"/>
                              <a:pt x="1356429" y="0"/>
                            </a:cubicBezTo>
                            <a:cubicBezTo>
                              <a:pt x="1612800" y="152"/>
                              <a:pt x="1747641" y="-5455"/>
                              <a:pt x="1953258" y="0"/>
                            </a:cubicBezTo>
                            <a:cubicBezTo>
                              <a:pt x="2158875" y="5455"/>
                              <a:pt x="2353459" y="23764"/>
                              <a:pt x="2712858" y="0"/>
                            </a:cubicBezTo>
                            <a:cubicBezTo>
                              <a:pt x="2719668" y="141442"/>
                              <a:pt x="2706147" y="325608"/>
                              <a:pt x="2712858" y="477054"/>
                            </a:cubicBezTo>
                            <a:cubicBezTo>
                              <a:pt x="2719569" y="628500"/>
                              <a:pt x="2695139" y="835081"/>
                              <a:pt x="2712858" y="954107"/>
                            </a:cubicBezTo>
                            <a:cubicBezTo>
                              <a:pt x="2439061" y="970476"/>
                              <a:pt x="2334065" y="953473"/>
                              <a:pt x="2088901" y="954107"/>
                            </a:cubicBezTo>
                            <a:cubicBezTo>
                              <a:pt x="1843737" y="954741"/>
                              <a:pt x="1589457" y="970103"/>
                              <a:pt x="1410686" y="954107"/>
                            </a:cubicBezTo>
                            <a:cubicBezTo>
                              <a:pt x="1231916" y="938111"/>
                              <a:pt x="1080690" y="939581"/>
                              <a:pt x="813857" y="954107"/>
                            </a:cubicBezTo>
                            <a:cubicBezTo>
                              <a:pt x="547024" y="968633"/>
                              <a:pt x="241098" y="949317"/>
                              <a:pt x="0" y="954107"/>
                            </a:cubicBezTo>
                            <a:cubicBezTo>
                              <a:pt x="-9382" y="753547"/>
                              <a:pt x="4323" y="709762"/>
                              <a:pt x="0" y="496136"/>
                            </a:cubicBezTo>
                            <a:cubicBezTo>
                              <a:pt x="-4323" y="282510"/>
                              <a:pt x="8718" y="221806"/>
                              <a:pt x="0" y="0"/>
                            </a:cubicBezTo>
                            <a:close/>
                          </a:path>
                          <a:path w="2712858" h="954107" stroke="0" extrusionOk="0">
                            <a:moveTo>
                              <a:pt x="0" y="0"/>
                            </a:moveTo>
                            <a:cubicBezTo>
                              <a:pt x="167042" y="29774"/>
                              <a:pt x="430428" y="4323"/>
                              <a:pt x="678215" y="0"/>
                            </a:cubicBezTo>
                            <a:cubicBezTo>
                              <a:pt x="926002" y="-4323"/>
                              <a:pt x="1049406" y="4758"/>
                              <a:pt x="1410686" y="0"/>
                            </a:cubicBezTo>
                            <a:cubicBezTo>
                              <a:pt x="1771966" y="-4758"/>
                              <a:pt x="1780557" y="29116"/>
                              <a:pt x="2007515" y="0"/>
                            </a:cubicBezTo>
                            <a:cubicBezTo>
                              <a:pt x="2234473" y="-29116"/>
                              <a:pt x="2554045" y="-25848"/>
                              <a:pt x="2712858" y="0"/>
                            </a:cubicBezTo>
                            <a:cubicBezTo>
                              <a:pt x="2690892" y="91871"/>
                              <a:pt x="2692317" y="317266"/>
                              <a:pt x="2712858" y="448430"/>
                            </a:cubicBezTo>
                            <a:cubicBezTo>
                              <a:pt x="2733400" y="579594"/>
                              <a:pt x="2688061" y="758717"/>
                              <a:pt x="2712858" y="954107"/>
                            </a:cubicBezTo>
                            <a:cubicBezTo>
                              <a:pt x="2498423" y="968496"/>
                              <a:pt x="2217308" y="927895"/>
                              <a:pt x="2034644" y="954107"/>
                            </a:cubicBezTo>
                            <a:cubicBezTo>
                              <a:pt x="1851980" y="980319"/>
                              <a:pt x="1672960" y="966501"/>
                              <a:pt x="1383558" y="954107"/>
                            </a:cubicBezTo>
                            <a:cubicBezTo>
                              <a:pt x="1094156" y="941713"/>
                              <a:pt x="907319" y="958562"/>
                              <a:pt x="705343" y="954107"/>
                            </a:cubicBezTo>
                            <a:cubicBezTo>
                              <a:pt x="503367" y="949652"/>
                              <a:pt x="176342" y="941132"/>
                              <a:pt x="0" y="954107"/>
                            </a:cubicBezTo>
                            <a:cubicBezTo>
                              <a:pt x="-9800" y="828127"/>
                              <a:pt x="18931" y="579776"/>
                              <a:pt x="0" y="467512"/>
                            </a:cubicBezTo>
                            <a:cubicBezTo>
                              <a:pt x="-18931" y="355249"/>
                              <a:pt x="1355" y="1533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Group data: 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877C6-463D-387F-5265-C47C174CC5B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02302166"/>
                  </p:ext>
                </p:extLst>
              </p:nvPr>
            </p:nvGraphicFramePr>
            <p:xfrm>
              <a:off x="4353336" y="2840038"/>
              <a:ext cx="7136300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6060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1461884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404178">
                      <a:extLst>
                        <a:ext uri="{9D8B030D-6E8A-4147-A177-3AD203B41FA5}">
                          <a16:colId xmlns:a16="http://schemas.microsoft.com/office/drawing/2014/main" val="3144493164"/>
                        </a:ext>
                      </a:extLst>
                    </a:gridCol>
                    <a:gridCol w="1404178">
                      <a:extLst>
                        <a:ext uri="{9D8B030D-6E8A-4147-A177-3AD203B41FA5}">
                          <a16:colId xmlns:a16="http://schemas.microsoft.com/office/drawing/2014/main" val="2651715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163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336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877C6-463D-387F-5265-C47C174CC5B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02302166"/>
                  </p:ext>
                </p:extLst>
              </p:nvPr>
            </p:nvGraphicFramePr>
            <p:xfrm>
              <a:off x="4353336" y="2840038"/>
              <a:ext cx="7136300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6060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1461884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404178">
                      <a:extLst>
                        <a:ext uri="{9D8B030D-6E8A-4147-A177-3AD203B41FA5}">
                          <a16:colId xmlns:a16="http://schemas.microsoft.com/office/drawing/2014/main" val="3144493164"/>
                        </a:ext>
                      </a:extLst>
                    </a:gridCol>
                    <a:gridCol w="1404178">
                      <a:extLst>
                        <a:ext uri="{9D8B030D-6E8A-4147-A177-3AD203B41FA5}">
                          <a16:colId xmlns:a16="http://schemas.microsoft.com/office/drawing/2014/main" val="265171587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250" t="-10588" r="-192917" b="-4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792" t="-10588" r="-100433" b="-4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9565" t="-10588" r="-870" b="-46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163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3369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17B32-FCC1-BFA4-3634-31FDE492122C}"/>
                  </a:ext>
                </a:extLst>
              </p:cNvPr>
              <p:cNvSpPr txBox="1"/>
              <p:nvPr/>
            </p:nvSpPr>
            <p:spPr>
              <a:xfrm>
                <a:off x="2781521" y="5708690"/>
                <a:ext cx="9329798" cy="1609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Calculate mean or arithmetic mean or average from this table…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𝐴𝑀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𝟏𝟔𝟑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917B32-FCC1-BFA4-3634-31FDE492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21" y="5708690"/>
                <a:ext cx="9329798" cy="1609993"/>
              </a:xfrm>
              <a:prstGeom prst="rect">
                <a:avLst/>
              </a:prstGeom>
              <a:blipFill>
                <a:blip r:embed="rId3"/>
                <a:stretch>
                  <a:fillRect l="-980" t="-3019"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83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Group data: 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877C6-463D-387F-5265-C47C174CC5B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53718657"/>
                  </p:ext>
                </p:extLst>
              </p:nvPr>
            </p:nvGraphicFramePr>
            <p:xfrm>
              <a:off x="453141" y="2028683"/>
              <a:ext cx="7757797" cy="2953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8897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1978500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900400">
                      <a:extLst>
                        <a:ext uri="{9D8B030D-6E8A-4147-A177-3AD203B41FA5}">
                          <a16:colId xmlns:a16="http://schemas.microsoft.com/office/drawing/2014/main" val="3144493164"/>
                        </a:ext>
                      </a:extLst>
                    </a:gridCol>
                  </a:tblGrid>
                  <a:tr h="652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877C6-463D-387F-5265-C47C174CC5B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53718657"/>
                  </p:ext>
                </p:extLst>
              </p:nvPr>
            </p:nvGraphicFramePr>
            <p:xfrm>
              <a:off x="453141" y="2028683"/>
              <a:ext cx="7757797" cy="2953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78897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1978500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900400">
                      <a:extLst>
                        <a:ext uri="{9D8B030D-6E8A-4147-A177-3AD203B41FA5}">
                          <a16:colId xmlns:a16="http://schemas.microsoft.com/office/drawing/2014/main" val="3144493164"/>
                        </a:ext>
                      </a:extLst>
                    </a:gridCol>
                  </a:tblGrid>
                  <a:tr h="652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000" t="-8411" r="-96923" b="-357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8333" t="-8411" r="-962" b="-357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000" t="-222105" r="-96923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10177-E82E-02CA-62F1-4DE3983ED23E}"/>
                  </a:ext>
                </a:extLst>
              </p:cNvPr>
              <p:cNvSpPr txBox="1"/>
              <p:nvPr/>
            </p:nvSpPr>
            <p:spPr>
              <a:xfrm>
                <a:off x="453141" y="5723863"/>
                <a:ext cx="4396037" cy="954107"/>
              </a:xfrm>
              <a:custGeom>
                <a:avLst/>
                <a:gdLst>
                  <a:gd name="connsiteX0" fmla="*/ 0 w 4396037"/>
                  <a:gd name="connsiteY0" fmla="*/ 0 h 954107"/>
                  <a:gd name="connsiteX1" fmla="*/ 628005 w 4396037"/>
                  <a:gd name="connsiteY1" fmla="*/ 0 h 954107"/>
                  <a:gd name="connsiteX2" fmla="*/ 1168090 w 4396037"/>
                  <a:gd name="connsiteY2" fmla="*/ 0 h 954107"/>
                  <a:gd name="connsiteX3" fmla="*/ 1884016 w 4396037"/>
                  <a:gd name="connsiteY3" fmla="*/ 0 h 954107"/>
                  <a:gd name="connsiteX4" fmla="*/ 2468061 w 4396037"/>
                  <a:gd name="connsiteY4" fmla="*/ 0 h 954107"/>
                  <a:gd name="connsiteX5" fmla="*/ 2964185 w 4396037"/>
                  <a:gd name="connsiteY5" fmla="*/ 0 h 954107"/>
                  <a:gd name="connsiteX6" fmla="*/ 3592190 w 4396037"/>
                  <a:gd name="connsiteY6" fmla="*/ 0 h 954107"/>
                  <a:gd name="connsiteX7" fmla="*/ 4396037 w 4396037"/>
                  <a:gd name="connsiteY7" fmla="*/ 0 h 954107"/>
                  <a:gd name="connsiteX8" fmla="*/ 4396037 w 4396037"/>
                  <a:gd name="connsiteY8" fmla="*/ 448430 h 954107"/>
                  <a:gd name="connsiteX9" fmla="*/ 4396037 w 4396037"/>
                  <a:gd name="connsiteY9" fmla="*/ 954107 h 954107"/>
                  <a:gd name="connsiteX10" fmla="*/ 3899913 w 4396037"/>
                  <a:gd name="connsiteY10" fmla="*/ 954107 h 954107"/>
                  <a:gd name="connsiteX11" fmla="*/ 3227947 w 4396037"/>
                  <a:gd name="connsiteY11" fmla="*/ 954107 h 954107"/>
                  <a:gd name="connsiteX12" fmla="*/ 2643902 w 4396037"/>
                  <a:gd name="connsiteY12" fmla="*/ 954107 h 954107"/>
                  <a:gd name="connsiteX13" fmla="*/ 1971937 w 4396037"/>
                  <a:gd name="connsiteY13" fmla="*/ 954107 h 954107"/>
                  <a:gd name="connsiteX14" fmla="*/ 1431852 w 4396037"/>
                  <a:gd name="connsiteY14" fmla="*/ 954107 h 954107"/>
                  <a:gd name="connsiteX15" fmla="*/ 847807 w 4396037"/>
                  <a:gd name="connsiteY15" fmla="*/ 954107 h 954107"/>
                  <a:gd name="connsiteX16" fmla="*/ 0 w 4396037"/>
                  <a:gd name="connsiteY16" fmla="*/ 954107 h 954107"/>
                  <a:gd name="connsiteX17" fmla="*/ 0 w 4396037"/>
                  <a:gd name="connsiteY17" fmla="*/ 467512 h 954107"/>
                  <a:gd name="connsiteX18" fmla="*/ 0 w 4396037"/>
                  <a:gd name="connsiteY18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96037" h="954107" fill="none" extrusionOk="0">
                    <a:moveTo>
                      <a:pt x="0" y="0"/>
                    </a:moveTo>
                    <a:cubicBezTo>
                      <a:pt x="240268" y="-22995"/>
                      <a:pt x="368788" y="-15653"/>
                      <a:pt x="628005" y="0"/>
                    </a:cubicBezTo>
                    <a:cubicBezTo>
                      <a:pt x="887223" y="15653"/>
                      <a:pt x="954723" y="21827"/>
                      <a:pt x="1168090" y="0"/>
                    </a:cubicBezTo>
                    <a:cubicBezTo>
                      <a:pt x="1381457" y="-21827"/>
                      <a:pt x="1663248" y="35412"/>
                      <a:pt x="1884016" y="0"/>
                    </a:cubicBezTo>
                    <a:cubicBezTo>
                      <a:pt x="2104784" y="-35412"/>
                      <a:pt x="2325535" y="-26334"/>
                      <a:pt x="2468061" y="0"/>
                    </a:cubicBezTo>
                    <a:cubicBezTo>
                      <a:pt x="2610588" y="26334"/>
                      <a:pt x="2754125" y="-10606"/>
                      <a:pt x="2964185" y="0"/>
                    </a:cubicBezTo>
                    <a:cubicBezTo>
                      <a:pt x="3174245" y="10606"/>
                      <a:pt x="3440290" y="24171"/>
                      <a:pt x="3592190" y="0"/>
                    </a:cubicBezTo>
                    <a:cubicBezTo>
                      <a:pt x="3744090" y="-24171"/>
                      <a:pt x="4070922" y="-5103"/>
                      <a:pt x="4396037" y="0"/>
                    </a:cubicBezTo>
                    <a:cubicBezTo>
                      <a:pt x="4381902" y="202039"/>
                      <a:pt x="4375823" y="229941"/>
                      <a:pt x="4396037" y="448430"/>
                    </a:cubicBezTo>
                    <a:cubicBezTo>
                      <a:pt x="4416252" y="666919"/>
                      <a:pt x="4380297" y="775284"/>
                      <a:pt x="4396037" y="954107"/>
                    </a:cubicBezTo>
                    <a:cubicBezTo>
                      <a:pt x="4234075" y="956371"/>
                      <a:pt x="4026086" y="960468"/>
                      <a:pt x="3899913" y="954107"/>
                    </a:cubicBezTo>
                    <a:cubicBezTo>
                      <a:pt x="3773740" y="947746"/>
                      <a:pt x="3418879" y="927302"/>
                      <a:pt x="3227947" y="954107"/>
                    </a:cubicBezTo>
                    <a:cubicBezTo>
                      <a:pt x="3037015" y="980912"/>
                      <a:pt x="2769027" y="982143"/>
                      <a:pt x="2643902" y="954107"/>
                    </a:cubicBezTo>
                    <a:cubicBezTo>
                      <a:pt x="2518777" y="926071"/>
                      <a:pt x="2136475" y="929069"/>
                      <a:pt x="1971937" y="954107"/>
                    </a:cubicBezTo>
                    <a:cubicBezTo>
                      <a:pt x="1807400" y="979145"/>
                      <a:pt x="1620802" y="949045"/>
                      <a:pt x="1431852" y="954107"/>
                    </a:cubicBezTo>
                    <a:cubicBezTo>
                      <a:pt x="1242903" y="959169"/>
                      <a:pt x="1069356" y="983021"/>
                      <a:pt x="847807" y="954107"/>
                    </a:cubicBezTo>
                    <a:cubicBezTo>
                      <a:pt x="626258" y="925193"/>
                      <a:pt x="233906" y="966194"/>
                      <a:pt x="0" y="954107"/>
                    </a:cubicBezTo>
                    <a:cubicBezTo>
                      <a:pt x="-14251" y="727900"/>
                      <a:pt x="13500" y="571239"/>
                      <a:pt x="0" y="467512"/>
                    </a:cubicBezTo>
                    <a:cubicBezTo>
                      <a:pt x="-13500" y="363785"/>
                      <a:pt x="3398" y="121544"/>
                      <a:pt x="0" y="0"/>
                    </a:cubicBezTo>
                    <a:close/>
                  </a:path>
                  <a:path w="4396037" h="954107" stroke="0" extrusionOk="0">
                    <a:moveTo>
                      <a:pt x="0" y="0"/>
                    </a:moveTo>
                    <a:cubicBezTo>
                      <a:pt x="298535" y="4422"/>
                      <a:pt x="374786" y="-2856"/>
                      <a:pt x="628005" y="0"/>
                    </a:cubicBezTo>
                    <a:cubicBezTo>
                      <a:pt x="881225" y="2856"/>
                      <a:pt x="1110936" y="-1314"/>
                      <a:pt x="1343931" y="0"/>
                    </a:cubicBezTo>
                    <a:cubicBezTo>
                      <a:pt x="1576926" y="1314"/>
                      <a:pt x="1638978" y="12416"/>
                      <a:pt x="1840055" y="0"/>
                    </a:cubicBezTo>
                    <a:cubicBezTo>
                      <a:pt x="2041132" y="-12416"/>
                      <a:pt x="2270237" y="10634"/>
                      <a:pt x="2380140" y="0"/>
                    </a:cubicBezTo>
                    <a:cubicBezTo>
                      <a:pt x="2490044" y="-10634"/>
                      <a:pt x="2673193" y="-9383"/>
                      <a:pt x="2876264" y="0"/>
                    </a:cubicBezTo>
                    <a:cubicBezTo>
                      <a:pt x="3079335" y="9383"/>
                      <a:pt x="3360500" y="9592"/>
                      <a:pt x="3592190" y="0"/>
                    </a:cubicBezTo>
                    <a:cubicBezTo>
                      <a:pt x="3823880" y="-9592"/>
                      <a:pt x="4181432" y="-25560"/>
                      <a:pt x="4396037" y="0"/>
                    </a:cubicBezTo>
                    <a:cubicBezTo>
                      <a:pt x="4384906" y="199686"/>
                      <a:pt x="4405007" y="354012"/>
                      <a:pt x="4396037" y="467512"/>
                    </a:cubicBezTo>
                    <a:cubicBezTo>
                      <a:pt x="4387067" y="581012"/>
                      <a:pt x="4406303" y="735826"/>
                      <a:pt x="4396037" y="954107"/>
                    </a:cubicBezTo>
                    <a:cubicBezTo>
                      <a:pt x="4077797" y="964248"/>
                      <a:pt x="4009500" y="960646"/>
                      <a:pt x="3680111" y="954107"/>
                    </a:cubicBezTo>
                    <a:cubicBezTo>
                      <a:pt x="3350722" y="947568"/>
                      <a:pt x="3308927" y="940885"/>
                      <a:pt x="3008145" y="954107"/>
                    </a:cubicBezTo>
                    <a:cubicBezTo>
                      <a:pt x="2707363" y="967329"/>
                      <a:pt x="2624628" y="936797"/>
                      <a:pt x="2336180" y="954107"/>
                    </a:cubicBezTo>
                    <a:cubicBezTo>
                      <a:pt x="2047733" y="971417"/>
                      <a:pt x="1979338" y="933300"/>
                      <a:pt x="1752135" y="954107"/>
                    </a:cubicBezTo>
                    <a:cubicBezTo>
                      <a:pt x="1524932" y="974914"/>
                      <a:pt x="1351906" y="949750"/>
                      <a:pt x="1168090" y="954107"/>
                    </a:cubicBezTo>
                    <a:cubicBezTo>
                      <a:pt x="984274" y="958464"/>
                      <a:pt x="369352" y="998322"/>
                      <a:pt x="0" y="954107"/>
                    </a:cubicBezTo>
                    <a:cubicBezTo>
                      <a:pt x="6202" y="807947"/>
                      <a:pt x="-20706" y="627743"/>
                      <a:pt x="0" y="496136"/>
                    </a:cubicBezTo>
                    <a:cubicBezTo>
                      <a:pt x="20706" y="364529"/>
                      <a:pt x="18972" y="17535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latin typeface="+mj-lt"/>
                  </a:rPr>
                  <a:t>, when the average in 12.53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10177-E82E-02CA-62F1-4DE3983E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1" y="5723863"/>
                <a:ext cx="4396037" cy="954107"/>
              </a:xfrm>
              <a:prstGeom prst="rect">
                <a:avLst/>
              </a:prstGeom>
              <a:blipFill>
                <a:blip r:embed="rId3"/>
                <a:stretch>
                  <a:fillRect l="-2479" t="-3614" r="-689" b="-1385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96037"/>
                          <a:gd name="connsiteY0" fmla="*/ 0 h 954107"/>
                          <a:gd name="connsiteX1" fmla="*/ 628005 w 4396037"/>
                          <a:gd name="connsiteY1" fmla="*/ 0 h 954107"/>
                          <a:gd name="connsiteX2" fmla="*/ 1168090 w 4396037"/>
                          <a:gd name="connsiteY2" fmla="*/ 0 h 954107"/>
                          <a:gd name="connsiteX3" fmla="*/ 1884016 w 4396037"/>
                          <a:gd name="connsiteY3" fmla="*/ 0 h 954107"/>
                          <a:gd name="connsiteX4" fmla="*/ 2468061 w 4396037"/>
                          <a:gd name="connsiteY4" fmla="*/ 0 h 954107"/>
                          <a:gd name="connsiteX5" fmla="*/ 2964185 w 4396037"/>
                          <a:gd name="connsiteY5" fmla="*/ 0 h 954107"/>
                          <a:gd name="connsiteX6" fmla="*/ 3592190 w 4396037"/>
                          <a:gd name="connsiteY6" fmla="*/ 0 h 954107"/>
                          <a:gd name="connsiteX7" fmla="*/ 4396037 w 4396037"/>
                          <a:gd name="connsiteY7" fmla="*/ 0 h 954107"/>
                          <a:gd name="connsiteX8" fmla="*/ 4396037 w 4396037"/>
                          <a:gd name="connsiteY8" fmla="*/ 448430 h 954107"/>
                          <a:gd name="connsiteX9" fmla="*/ 4396037 w 4396037"/>
                          <a:gd name="connsiteY9" fmla="*/ 954107 h 954107"/>
                          <a:gd name="connsiteX10" fmla="*/ 3899913 w 4396037"/>
                          <a:gd name="connsiteY10" fmla="*/ 954107 h 954107"/>
                          <a:gd name="connsiteX11" fmla="*/ 3227947 w 4396037"/>
                          <a:gd name="connsiteY11" fmla="*/ 954107 h 954107"/>
                          <a:gd name="connsiteX12" fmla="*/ 2643902 w 4396037"/>
                          <a:gd name="connsiteY12" fmla="*/ 954107 h 954107"/>
                          <a:gd name="connsiteX13" fmla="*/ 1971937 w 4396037"/>
                          <a:gd name="connsiteY13" fmla="*/ 954107 h 954107"/>
                          <a:gd name="connsiteX14" fmla="*/ 1431852 w 4396037"/>
                          <a:gd name="connsiteY14" fmla="*/ 954107 h 954107"/>
                          <a:gd name="connsiteX15" fmla="*/ 847807 w 4396037"/>
                          <a:gd name="connsiteY15" fmla="*/ 954107 h 954107"/>
                          <a:gd name="connsiteX16" fmla="*/ 0 w 4396037"/>
                          <a:gd name="connsiteY16" fmla="*/ 954107 h 954107"/>
                          <a:gd name="connsiteX17" fmla="*/ 0 w 4396037"/>
                          <a:gd name="connsiteY17" fmla="*/ 467512 h 954107"/>
                          <a:gd name="connsiteX18" fmla="*/ 0 w 4396037"/>
                          <a:gd name="connsiteY18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96037" h="954107" fill="none" extrusionOk="0">
                            <a:moveTo>
                              <a:pt x="0" y="0"/>
                            </a:moveTo>
                            <a:cubicBezTo>
                              <a:pt x="240268" y="-22995"/>
                              <a:pt x="368788" y="-15653"/>
                              <a:pt x="628005" y="0"/>
                            </a:cubicBezTo>
                            <a:cubicBezTo>
                              <a:pt x="887223" y="15653"/>
                              <a:pt x="954723" y="21827"/>
                              <a:pt x="1168090" y="0"/>
                            </a:cubicBezTo>
                            <a:cubicBezTo>
                              <a:pt x="1381457" y="-21827"/>
                              <a:pt x="1663248" y="35412"/>
                              <a:pt x="1884016" y="0"/>
                            </a:cubicBezTo>
                            <a:cubicBezTo>
                              <a:pt x="2104784" y="-35412"/>
                              <a:pt x="2325535" y="-26334"/>
                              <a:pt x="2468061" y="0"/>
                            </a:cubicBezTo>
                            <a:cubicBezTo>
                              <a:pt x="2610588" y="26334"/>
                              <a:pt x="2754125" y="-10606"/>
                              <a:pt x="2964185" y="0"/>
                            </a:cubicBezTo>
                            <a:cubicBezTo>
                              <a:pt x="3174245" y="10606"/>
                              <a:pt x="3440290" y="24171"/>
                              <a:pt x="3592190" y="0"/>
                            </a:cubicBezTo>
                            <a:cubicBezTo>
                              <a:pt x="3744090" y="-24171"/>
                              <a:pt x="4070922" y="-5103"/>
                              <a:pt x="4396037" y="0"/>
                            </a:cubicBezTo>
                            <a:cubicBezTo>
                              <a:pt x="4381902" y="202039"/>
                              <a:pt x="4375823" y="229941"/>
                              <a:pt x="4396037" y="448430"/>
                            </a:cubicBezTo>
                            <a:cubicBezTo>
                              <a:pt x="4416252" y="666919"/>
                              <a:pt x="4380297" y="775284"/>
                              <a:pt x="4396037" y="954107"/>
                            </a:cubicBezTo>
                            <a:cubicBezTo>
                              <a:pt x="4234075" y="956371"/>
                              <a:pt x="4026086" y="960468"/>
                              <a:pt x="3899913" y="954107"/>
                            </a:cubicBezTo>
                            <a:cubicBezTo>
                              <a:pt x="3773740" y="947746"/>
                              <a:pt x="3418879" y="927302"/>
                              <a:pt x="3227947" y="954107"/>
                            </a:cubicBezTo>
                            <a:cubicBezTo>
                              <a:pt x="3037015" y="980912"/>
                              <a:pt x="2769027" y="982143"/>
                              <a:pt x="2643902" y="954107"/>
                            </a:cubicBezTo>
                            <a:cubicBezTo>
                              <a:pt x="2518777" y="926071"/>
                              <a:pt x="2136475" y="929069"/>
                              <a:pt x="1971937" y="954107"/>
                            </a:cubicBezTo>
                            <a:cubicBezTo>
                              <a:pt x="1807400" y="979145"/>
                              <a:pt x="1620802" y="949045"/>
                              <a:pt x="1431852" y="954107"/>
                            </a:cubicBezTo>
                            <a:cubicBezTo>
                              <a:pt x="1242903" y="959169"/>
                              <a:pt x="1069356" y="983021"/>
                              <a:pt x="847807" y="954107"/>
                            </a:cubicBezTo>
                            <a:cubicBezTo>
                              <a:pt x="626258" y="925193"/>
                              <a:pt x="233906" y="966194"/>
                              <a:pt x="0" y="954107"/>
                            </a:cubicBezTo>
                            <a:cubicBezTo>
                              <a:pt x="-14251" y="727900"/>
                              <a:pt x="13500" y="571239"/>
                              <a:pt x="0" y="467512"/>
                            </a:cubicBezTo>
                            <a:cubicBezTo>
                              <a:pt x="-13500" y="363785"/>
                              <a:pt x="3398" y="121544"/>
                              <a:pt x="0" y="0"/>
                            </a:cubicBezTo>
                            <a:close/>
                          </a:path>
                          <a:path w="4396037" h="954107" stroke="0" extrusionOk="0">
                            <a:moveTo>
                              <a:pt x="0" y="0"/>
                            </a:moveTo>
                            <a:cubicBezTo>
                              <a:pt x="298535" y="4422"/>
                              <a:pt x="374786" y="-2856"/>
                              <a:pt x="628005" y="0"/>
                            </a:cubicBezTo>
                            <a:cubicBezTo>
                              <a:pt x="881225" y="2856"/>
                              <a:pt x="1110936" y="-1314"/>
                              <a:pt x="1343931" y="0"/>
                            </a:cubicBezTo>
                            <a:cubicBezTo>
                              <a:pt x="1576926" y="1314"/>
                              <a:pt x="1638978" y="12416"/>
                              <a:pt x="1840055" y="0"/>
                            </a:cubicBezTo>
                            <a:cubicBezTo>
                              <a:pt x="2041132" y="-12416"/>
                              <a:pt x="2270237" y="10634"/>
                              <a:pt x="2380140" y="0"/>
                            </a:cubicBezTo>
                            <a:cubicBezTo>
                              <a:pt x="2490044" y="-10634"/>
                              <a:pt x="2673193" y="-9383"/>
                              <a:pt x="2876264" y="0"/>
                            </a:cubicBezTo>
                            <a:cubicBezTo>
                              <a:pt x="3079335" y="9383"/>
                              <a:pt x="3360500" y="9592"/>
                              <a:pt x="3592190" y="0"/>
                            </a:cubicBezTo>
                            <a:cubicBezTo>
                              <a:pt x="3823880" y="-9592"/>
                              <a:pt x="4181432" y="-25560"/>
                              <a:pt x="4396037" y="0"/>
                            </a:cubicBezTo>
                            <a:cubicBezTo>
                              <a:pt x="4384906" y="199686"/>
                              <a:pt x="4405007" y="354012"/>
                              <a:pt x="4396037" y="467512"/>
                            </a:cubicBezTo>
                            <a:cubicBezTo>
                              <a:pt x="4387067" y="581012"/>
                              <a:pt x="4406303" y="735826"/>
                              <a:pt x="4396037" y="954107"/>
                            </a:cubicBezTo>
                            <a:cubicBezTo>
                              <a:pt x="4077797" y="964248"/>
                              <a:pt x="4009500" y="960646"/>
                              <a:pt x="3680111" y="954107"/>
                            </a:cubicBezTo>
                            <a:cubicBezTo>
                              <a:pt x="3350722" y="947568"/>
                              <a:pt x="3308927" y="940885"/>
                              <a:pt x="3008145" y="954107"/>
                            </a:cubicBezTo>
                            <a:cubicBezTo>
                              <a:pt x="2707363" y="967329"/>
                              <a:pt x="2624628" y="936797"/>
                              <a:pt x="2336180" y="954107"/>
                            </a:cubicBezTo>
                            <a:cubicBezTo>
                              <a:pt x="2047733" y="971417"/>
                              <a:pt x="1979338" y="933300"/>
                              <a:pt x="1752135" y="954107"/>
                            </a:cubicBezTo>
                            <a:cubicBezTo>
                              <a:pt x="1524932" y="974914"/>
                              <a:pt x="1351906" y="949750"/>
                              <a:pt x="1168090" y="954107"/>
                            </a:cubicBezTo>
                            <a:cubicBezTo>
                              <a:pt x="984274" y="958464"/>
                              <a:pt x="369352" y="998322"/>
                              <a:pt x="0" y="954107"/>
                            </a:cubicBezTo>
                            <a:cubicBezTo>
                              <a:pt x="6202" y="807947"/>
                              <a:pt x="-20706" y="627743"/>
                              <a:pt x="0" y="496136"/>
                            </a:cubicBezTo>
                            <a:cubicBezTo>
                              <a:pt x="20706" y="364529"/>
                              <a:pt x="18972" y="1753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Group data: 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877C6-463D-387F-5265-C47C174CC5B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893938420"/>
                  </p:ext>
                </p:extLst>
              </p:nvPr>
            </p:nvGraphicFramePr>
            <p:xfrm>
              <a:off x="453141" y="2028683"/>
              <a:ext cx="7757797" cy="2953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5664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158919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526467">
                      <a:extLst>
                        <a:ext uri="{9D8B030D-6E8A-4147-A177-3AD203B41FA5}">
                          <a16:colId xmlns:a16="http://schemas.microsoft.com/office/drawing/2014/main" val="3144493164"/>
                        </a:ext>
                      </a:extLst>
                    </a:gridCol>
                    <a:gridCol w="1526467">
                      <a:extLst>
                        <a:ext uri="{9D8B030D-6E8A-4147-A177-3AD203B41FA5}">
                          <a16:colId xmlns:a16="http://schemas.microsoft.com/office/drawing/2014/main" val="1768029332"/>
                        </a:ext>
                      </a:extLst>
                    </a:gridCol>
                  </a:tblGrid>
                  <a:tr h="652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877C6-463D-387F-5265-C47C174CC5B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893938420"/>
                  </p:ext>
                </p:extLst>
              </p:nvPr>
            </p:nvGraphicFramePr>
            <p:xfrm>
              <a:off x="453141" y="2028683"/>
              <a:ext cx="7757797" cy="2953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5664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158919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526467">
                      <a:extLst>
                        <a:ext uri="{9D8B030D-6E8A-4147-A177-3AD203B41FA5}">
                          <a16:colId xmlns:a16="http://schemas.microsoft.com/office/drawing/2014/main" val="3144493164"/>
                        </a:ext>
                      </a:extLst>
                    </a:gridCol>
                    <a:gridCol w="1526467">
                      <a:extLst>
                        <a:ext uri="{9D8B030D-6E8A-4147-A177-3AD203B41FA5}">
                          <a16:colId xmlns:a16="http://schemas.microsoft.com/office/drawing/2014/main" val="1768029332"/>
                        </a:ext>
                      </a:extLst>
                    </a:gridCol>
                  </a:tblGrid>
                  <a:tr h="6521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169" t="-8411" r="-193103" b="-357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968" t="-8411" r="-100797" b="-357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9600" t="-8411" r="-1200" b="-357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169" t="-222105" r="-193103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9600" t="-222105" r="-1200" b="-2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754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A8C17-5417-3EA0-D700-B9A5D6839258}"/>
                  </a:ext>
                </a:extLst>
              </p:cNvPr>
              <p:cNvSpPr txBox="1"/>
              <p:nvPr/>
            </p:nvSpPr>
            <p:spPr>
              <a:xfrm>
                <a:off x="453141" y="5723863"/>
                <a:ext cx="4396037" cy="954107"/>
              </a:xfrm>
              <a:custGeom>
                <a:avLst/>
                <a:gdLst>
                  <a:gd name="connsiteX0" fmla="*/ 0 w 4396037"/>
                  <a:gd name="connsiteY0" fmla="*/ 0 h 954107"/>
                  <a:gd name="connsiteX1" fmla="*/ 628005 w 4396037"/>
                  <a:gd name="connsiteY1" fmla="*/ 0 h 954107"/>
                  <a:gd name="connsiteX2" fmla="*/ 1168090 w 4396037"/>
                  <a:gd name="connsiteY2" fmla="*/ 0 h 954107"/>
                  <a:gd name="connsiteX3" fmla="*/ 1884016 w 4396037"/>
                  <a:gd name="connsiteY3" fmla="*/ 0 h 954107"/>
                  <a:gd name="connsiteX4" fmla="*/ 2468061 w 4396037"/>
                  <a:gd name="connsiteY4" fmla="*/ 0 h 954107"/>
                  <a:gd name="connsiteX5" fmla="*/ 2964185 w 4396037"/>
                  <a:gd name="connsiteY5" fmla="*/ 0 h 954107"/>
                  <a:gd name="connsiteX6" fmla="*/ 3592190 w 4396037"/>
                  <a:gd name="connsiteY6" fmla="*/ 0 h 954107"/>
                  <a:gd name="connsiteX7" fmla="*/ 4396037 w 4396037"/>
                  <a:gd name="connsiteY7" fmla="*/ 0 h 954107"/>
                  <a:gd name="connsiteX8" fmla="*/ 4396037 w 4396037"/>
                  <a:gd name="connsiteY8" fmla="*/ 448430 h 954107"/>
                  <a:gd name="connsiteX9" fmla="*/ 4396037 w 4396037"/>
                  <a:gd name="connsiteY9" fmla="*/ 954107 h 954107"/>
                  <a:gd name="connsiteX10" fmla="*/ 3899913 w 4396037"/>
                  <a:gd name="connsiteY10" fmla="*/ 954107 h 954107"/>
                  <a:gd name="connsiteX11" fmla="*/ 3227947 w 4396037"/>
                  <a:gd name="connsiteY11" fmla="*/ 954107 h 954107"/>
                  <a:gd name="connsiteX12" fmla="*/ 2643902 w 4396037"/>
                  <a:gd name="connsiteY12" fmla="*/ 954107 h 954107"/>
                  <a:gd name="connsiteX13" fmla="*/ 1971937 w 4396037"/>
                  <a:gd name="connsiteY13" fmla="*/ 954107 h 954107"/>
                  <a:gd name="connsiteX14" fmla="*/ 1431852 w 4396037"/>
                  <a:gd name="connsiteY14" fmla="*/ 954107 h 954107"/>
                  <a:gd name="connsiteX15" fmla="*/ 847807 w 4396037"/>
                  <a:gd name="connsiteY15" fmla="*/ 954107 h 954107"/>
                  <a:gd name="connsiteX16" fmla="*/ 0 w 4396037"/>
                  <a:gd name="connsiteY16" fmla="*/ 954107 h 954107"/>
                  <a:gd name="connsiteX17" fmla="*/ 0 w 4396037"/>
                  <a:gd name="connsiteY17" fmla="*/ 467512 h 954107"/>
                  <a:gd name="connsiteX18" fmla="*/ 0 w 4396037"/>
                  <a:gd name="connsiteY18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96037" h="954107" fill="none" extrusionOk="0">
                    <a:moveTo>
                      <a:pt x="0" y="0"/>
                    </a:moveTo>
                    <a:cubicBezTo>
                      <a:pt x="240268" y="-22995"/>
                      <a:pt x="368788" y="-15653"/>
                      <a:pt x="628005" y="0"/>
                    </a:cubicBezTo>
                    <a:cubicBezTo>
                      <a:pt x="887223" y="15653"/>
                      <a:pt x="954723" y="21827"/>
                      <a:pt x="1168090" y="0"/>
                    </a:cubicBezTo>
                    <a:cubicBezTo>
                      <a:pt x="1381457" y="-21827"/>
                      <a:pt x="1663248" y="35412"/>
                      <a:pt x="1884016" y="0"/>
                    </a:cubicBezTo>
                    <a:cubicBezTo>
                      <a:pt x="2104784" y="-35412"/>
                      <a:pt x="2325535" y="-26334"/>
                      <a:pt x="2468061" y="0"/>
                    </a:cubicBezTo>
                    <a:cubicBezTo>
                      <a:pt x="2610588" y="26334"/>
                      <a:pt x="2754125" y="-10606"/>
                      <a:pt x="2964185" y="0"/>
                    </a:cubicBezTo>
                    <a:cubicBezTo>
                      <a:pt x="3174245" y="10606"/>
                      <a:pt x="3440290" y="24171"/>
                      <a:pt x="3592190" y="0"/>
                    </a:cubicBezTo>
                    <a:cubicBezTo>
                      <a:pt x="3744090" y="-24171"/>
                      <a:pt x="4070922" y="-5103"/>
                      <a:pt x="4396037" y="0"/>
                    </a:cubicBezTo>
                    <a:cubicBezTo>
                      <a:pt x="4381902" y="202039"/>
                      <a:pt x="4375823" y="229941"/>
                      <a:pt x="4396037" y="448430"/>
                    </a:cubicBezTo>
                    <a:cubicBezTo>
                      <a:pt x="4416252" y="666919"/>
                      <a:pt x="4380297" y="775284"/>
                      <a:pt x="4396037" y="954107"/>
                    </a:cubicBezTo>
                    <a:cubicBezTo>
                      <a:pt x="4234075" y="956371"/>
                      <a:pt x="4026086" y="960468"/>
                      <a:pt x="3899913" y="954107"/>
                    </a:cubicBezTo>
                    <a:cubicBezTo>
                      <a:pt x="3773740" y="947746"/>
                      <a:pt x="3418879" y="927302"/>
                      <a:pt x="3227947" y="954107"/>
                    </a:cubicBezTo>
                    <a:cubicBezTo>
                      <a:pt x="3037015" y="980912"/>
                      <a:pt x="2769027" y="982143"/>
                      <a:pt x="2643902" y="954107"/>
                    </a:cubicBezTo>
                    <a:cubicBezTo>
                      <a:pt x="2518777" y="926071"/>
                      <a:pt x="2136475" y="929069"/>
                      <a:pt x="1971937" y="954107"/>
                    </a:cubicBezTo>
                    <a:cubicBezTo>
                      <a:pt x="1807400" y="979145"/>
                      <a:pt x="1620802" y="949045"/>
                      <a:pt x="1431852" y="954107"/>
                    </a:cubicBezTo>
                    <a:cubicBezTo>
                      <a:pt x="1242903" y="959169"/>
                      <a:pt x="1069356" y="983021"/>
                      <a:pt x="847807" y="954107"/>
                    </a:cubicBezTo>
                    <a:cubicBezTo>
                      <a:pt x="626258" y="925193"/>
                      <a:pt x="233906" y="966194"/>
                      <a:pt x="0" y="954107"/>
                    </a:cubicBezTo>
                    <a:cubicBezTo>
                      <a:pt x="-14251" y="727900"/>
                      <a:pt x="13500" y="571239"/>
                      <a:pt x="0" y="467512"/>
                    </a:cubicBezTo>
                    <a:cubicBezTo>
                      <a:pt x="-13500" y="363785"/>
                      <a:pt x="3398" y="121544"/>
                      <a:pt x="0" y="0"/>
                    </a:cubicBezTo>
                    <a:close/>
                  </a:path>
                  <a:path w="4396037" h="954107" stroke="0" extrusionOk="0">
                    <a:moveTo>
                      <a:pt x="0" y="0"/>
                    </a:moveTo>
                    <a:cubicBezTo>
                      <a:pt x="298535" y="4422"/>
                      <a:pt x="374786" y="-2856"/>
                      <a:pt x="628005" y="0"/>
                    </a:cubicBezTo>
                    <a:cubicBezTo>
                      <a:pt x="881225" y="2856"/>
                      <a:pt x="1110936" y="-1314"/>
                      <a:pt x="1343931" y="0"/>
                    </a:cubicBezTo>
                    <a:cubicBezTo>
                      <a:pt x="1576926" y="1314"/>
                      <a:pt x="1638978" y="12416"/>
                      <a:pt x="1840055" y="0"/>
                    </a:cubicBezTo>
                    <a:cubicBezTo>
                      <a:pt x="2041132" y="-12416"/>
                      <a:pt x="2270237" y="10634"/>
                      <a:pt x="2380140" y="0"/>
                    </a:cubicBezTo>
                    <a:cubicBezTo>
                      <a:pt x="2490044" y="-10634"/>
                      <a:pt x="2673193" y="-9383"/>
                      <a:pt x="2876264" y="0"/>
                    </a:cubicBezTo>
                    <a:cubicBezTo>
                      <a:pt x="3079335" y="9383"/>
                      <a:pt x="3360500" y="9592"/>
                      <a:pt x="3592190" y="0"/>
                    </a:cubicBezTo>
                    <a:cubicBezTo>
                      <a:pt x="3823880" y="-9592"/>
                      <a:pt x="4181432" y="-25560"/>
                      <a:pt x="4396037" y="0"/>
                    </a:cubicBezTo>
                    <a:cubicBezTo>
                      <a:pt x="4384906" y="199686"/>
                      <a:pt x="4405007" y="354012"/>
                      <a:pt x="4396037" y="467512"/>
                    </a:cubicBezTo>
                    <a:cubicBezTo>
                      <a:pt x="4387067" y="581012"/>
                      <a:pt x="4406303" y="735826"/>
                      <a:pt x="4396037" y="954107"/>
                    </a:cubicBezTo>
                    <a:cubicBezTo>
                      <a:pt x="4077797" y="964248"/>
                      <a:pt x="4009500" y="960646"/>
                      <a:pt x="3680111" y="954107"/>
                    </a:cubicBezTo>
                    <a:cubicBezTo>
                      <a:pt x="3350722" y="947568"/>
                      <a:pt x="3308927" y="940885"/>
                      <a:pt x="3008145" y="954107"/>
                    </a:cubicBezTo>
                    <a:cubicBezTo>
                      <a:pt x="2707363" y="967329"/>
                      <a:pt x="2624628" y="936797"/>
                      <a:pt x="2336180" y="954107"/>
                    </a:cubicBezTo>
                    <a:cubicBezTo>
                      <a:pt x="2047733" y="971417"/>
                      <a:pt x="1979338" y="933300"/>
                      <a:pt x="1752135" y="954107"/>
                    </a:cubicBezTo>
                    <a:cubicBezTo>
                      <a:pt x="1524932" y="974914"/>
                      <a:pt x="1351906" y="949750"/>
                      <a:pt x="1168090" y="954107"/>
                    </a:cubicBezTo>
                    <a:cubicBezTo>
                      <a:pt x="984274" y="958464"/>
                      <a:pt x="369352" y="998322"/>
                      <a:pt x="0" y="954107"/>
                    </a:cubicBezTo>
                    <a:cubicBezTo>
                      <a:pt x="6202" y="807947"/>
                      <a:pt x="-20706" y="627743"/>
                      <a:pt x="0" y="496136"/>
                    </a:cubicBezTo>
                    <a:cubicBezTo>
                      <a:pt x="20706" y="364529"/>
                      <a:pt x="18972" y="17535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latin typeface="+mj-lt"/>
                  </a:rPr>
                  <a:t>, when the average in 12.53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A8C17-5417-3EA0-D700-B9A5D683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1" y="5723863"/>
                <a:ext cx="4396037" cy="954107"/>
              </a:xfrm>
              <a:prstGeom prst="rect">
                <a:avLst/>
              </a:prstGeom>
              <a:blipFill>
                <a:blip r:embed="rId3"/>
                <a:stretch>
                  <a:fillRect l="-2479" t="-3614" r="-689" b="-1385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96037"/>
                          <a:gd name="connsiteY0" fmla="*/ 0 h 954107"/>
                          <a:gd name="connsiteX1" fmla="*/ 628005 w 4396037"/>
                          <a:gd name="connsiteY1" fmla="*/ 0 h 954107"/>
                          <a:gd name="connsiteX2" fmla="*/ 1168090 w 4396037"/>
                          <a:gd name="connsiteY2" fmla="*/ 0 h 954107"/>
                          <a:gd name="connsiteX3" fmla="*/ 1884016 w 4396037"/>
                          <a:gd name="connsiteY3" fmla="*/ 0 h 954107"/>
                          <a:gd name="connsiteX4" fmla="*/ 2468061 w 4396037"/>
                          <a:gd name="connsiteY4" fmla="*/ 0 h 954107"/>
                          <a:gd name="connsiteX5" fmla="*/ 2964185 w 4396037"/>
                          <a:gd name="connsiteY5" fmla="*/ 0 h 954107"/>
                          <a:gd name="connsiteX6" fmla="*/ 3592190 w 4396037"/>
                          <a:gd name="connsiteY6" fmla="*/ 0 h 954107"/>
                          <a:gd name="connsiteX7" fmla="*/ 4396037 w 4396037"/>
                          <a:gd name="connsiteY7" fmla="*/ 0 h 954107"/>
                          <a:gd name="connsiteX8" fmla="*/ 4396037 w 4396037"/>
                          <a:gd name="connsiteY8" fmla="*/ 448430 h 954107"/>
                          <a:gd name="connsiteX9" fmla="*/ 4396037 w 4396037"/>
                          <a:gd name="connsiteY9" fmla="*/ 954107 h 954107"/>
                          <a:gd name="connsiteX10" fmla="*/ 3899913 w 4396037"/>
                          <a:gd name="connsiteY10" fmla="*/ 954107 h 954107"/>
                          <a:gd name="connsiteX11" fmla="*/ 3227947 w 4396037"/>
                          <a:gd name="connsiteY11" fmla="*/ 954107 h 954107"/>
                          <a:gd name="connsiteX12" fmla="*/ 2643902 w 4396037"/>
                          <a:gd name="connsiteY12" fmla="*/ 954107 h 954107"/>
                          <a:gd name="connsiteX13" fmla="*/ 1971937 w 4396037"/>
                          <a:gd name="connsiteY13" fmla="*/ 954107 h 954107"/>
                          <a:gd name="connsiteX14" fmla="*/ 1431852 w 4396037"/>
                          <a:gd name="connsiteY14" fmla="*/ 954107 h 954107"/>
                          <a:gd name="connsiteX15" fmla="*/ 847807 w 4396037"/>
                          <a:gd name="connsiteY15" fmla="*/ 954107 h 954107"/>
                          <a:gd name="connsiteX16" fmla="*/ 0 w 4396037"/>
                          <a:gd name="connsiteY16" fmla="*/ 954107 h 954107"/>
                          <a:gd name="connsiteX17" fmla="*/ 0 w 4396037"/>
                          <a:gd name="connsiteY17" fmla="*/ 467512 h 954107"/>
                          <a:gd name="connsiteX18" fmla="*/ 0 w 4396037"/>
                          <a:gd name="connsiteY18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96037" h="954107" fill="none" extrusionOk="0">
                            <a:moveTo>
                              <a:pt x="0" y="0"/>
                            </a:moveTo>
                            <a:cubicBezTo>
                              <a:pt x="240268" y="-22995"/>
                              <a:pt x="368788" y="-15653"/>
                              <a:pt x="628005" y="0"/>
                            </a:cubicBezTo>
                            <a:cubicBezTo>
                              <a:pt x="887223" y="15653"/>
                              <a:pt x="954723" y="21827"/>
                              <a:pt x="1168090" y="0"/>
                            </a:cubicBezTo>
                            <a:cubicBezTo>
                              <a:pt x="1381457" y="-21827"/>
                              <a:pt x="1663248" y="35412"/>
                              <a:pt x="1884016" y="0"/>
                            </a:cubicBezTo>
                            <a:cubicBezTo>
                              <a:pt x="2104784" y="-35412"/>
                              <a:pt x="2325535" y="-26334"/>
                              <a:pt x="2468061" y="0"/>
                            </a:cubicBezTo>
                            <a:cubicBezTo>
                              <a:pt x="2610588" y="26334"/>
                              <a:pt x="2754125" y="-10606"/>
                              <a:pt x="2964185" y="0"/>
                            </a:cubicBezTo>
                            <a:cubicBezTo>
                              <a:pt x="3174245" y="10606"/>
                              <a:pt x="3440290" y="24171"/>
                              <a:pt x="3592190" y="0"/>
                            </a:cubicBezTo>
                            <a:cubicBezTo>
                              <a:pt x="3744090" y="-24171"/>
                              <a:pt x="4070922" y="-5103"/>
                              <a:pt x="4396037" y="0"/>
                            </a:cubicBezTo>
                            <a:cubicBezTo>
                              <a:pt x="4381902" y="202039"/>
                              <a:pt x="4375823" y="229941"/>
                              <a:pt x="4396037" y="448430"/>
                            </a:cubicBezTo>
                            <a:cubicBezTo>
                              <a:pt x="4416252" y="666919"/>
                              <a:pt x="4380297" y="775284"/>
                              <a:pt x="4396037" y="954107"/>
                            </a:cubicBezTo>
                            <a:cubicBezTo>
                              <a:pt x="4234075" y="956371"/>
                              <a:pt x="4026086" y="960468"/>
                              <a:pt x="3899913" y="954107"/>
                            </a:cubicBezTo>
                            <a:cubicBezTo>
                              <a:pt x="3773740" y="947746"/>
                              <a:pt x="3418879" y="927302"/>
                              <a:pt x="3227947" y="954107"/>
                            </a:cubicBezTo>
                            <a:cubicBezTo>
                              <a:pt x="3037015" y="980912"/>
                              <a:pt x="2769027" y="982143"/>
                              <a:pt x="2643902" y="954107"/>
                            </a:cubicBezTo>
                            <a:cubicBezTo>
                              <a:pt x="2518777" y="926071"/>
                              <a:pt x="2136475" y="929069"/>
                              <a:pt x="1971937" y="954107"/>
                            </a:cubicBezTo>
                            <a:cubicBezTo>
                              <a:pt x="1807400" y="979145"/>
                              <a:pt x="1620802" y="949045"/>
                              <a:pt x="1431852" y="954107"/>
                            </a:cubicBezTo>
                            <a:cubicBezTo>
                              <a:pt x="1242903" y="959169"/>
                              <a:pt x="1069356" y="983021"/>
                              <a:pt x="847807" y="954107"/>
                            </a:cubicBezTo>
                            <a:cubicBezTo>
                              <a:pt x="626258" y="925193"/>
                              <a:pt x="233906" y="966194"/>
                              <a:pt x="0" y="954107"/>
                            </a:cubicBezTo>
                            <a:cubicBezTo>
                              <a:pt x="-14251" y="727900"/>
                              <a:pt x="13500" y="571239"/>
                              <a:pt x="0" y="467512"/>
                            </a:cubicBezTo>
                            <a:cubicBezTo>
                              <a:pt x="-13500" y="363785"/>
                              <a:pt x="3398" y="121544"/>
                              <a:pt x="0" y="0"/>
                            </a:cubicBezTo>
                            <a:close/>
                          </a:path>
                          <a:path w="4396037" h="954107" stroke="0" extrusionOk="0">
                            <a:moveTo>
                              <a:pt x="0" y="0"/>
                            </a:moveTo>
                            <a:cubicBezTo>
                              <a:pt x="298535" y="4422"/>
                              <a:pt x="374786" y="-2856"/>
                              <a:pt x="628005" y="0"/>
                            </a:cubicBezTo>
                            <a:cubicBezTo>
                              <a:pt x="881225" y="2856"/>
                              <a:pt x="1110936" y="-1314"/>
                              <a:pt x="1343931" y="0"/>
                            </a:cubicBezTo>
                            <a:cubicBezTo>
                              <a:pt x="1576926" y="1314"/>
                              <a:pt x="1638978" y="12416"/>
                              <a:pt x="1840055" y="0"/>
                            </a:cubicBezTo>
                            <a:cubicBezTo>
                              <a:pt x="2041132" y="-12416"/>
                              <a:pt x="2270237" y="10634"/>
                              <a:pt x="2380140" y="0"/>
                            </a:cubicBezTo>
                            <a:cubicBezTo>
                              <a:pt x="2490044" y="-10634"/>
                              <a:pt x="2673193" y="-9383"/>
                              <a:pt x="2876264" y="0"/>
                            </a:cubicBezTo>
                            <a:cubicBezTo>
                              <a:pt x="3079335" y="9383"/>
                              <a:pt x="3360500" y="9592"/>
                              <a:pt x="3592190" y="0"/>
                            </a:cubicBezTo>
                            <a:cubicBezTo>
                              <a:pt x="3823880" y="-9592"/>
                              <a:pt x="4181432" y="-25560"/>
                              <a:pt x="4396037" y="0"/>
                            </a:cubicBezTo>
                            <a:cubicBezTo>
                              <a:pt x="4384906" y="199686"/>
                              <a:pt x="4405007" y="354012"/>
                              <a:pt x="4396037" y="467512"/>
                            </a:cubicBezTo>
                            <a:cubicBezTo>
                              <a:pt x="4387067" y="581012"/>
                              <a:pt x="4406303" y="735826"/>
                              <a:pt x="4396037" y="954107"/>
                            </a:cubicBezTo>
                            <a:cubicBezTo>
                              <a:pt x="4077797" y="964248"/>
                              <a:pt x="4009500" y="960646"/>
                              <a:pt x="3680111" y="954107"/>
                            </a:cubicBezTo>
                            <a:cubicBezTo>
                              <a:pt x="3350722" y="947568"/>
                              <a:pt x="3308927" y="940885"/>
                              <a:pt x="3008145" y="954107"/>
                            </a:cubicBezTo>
                            <a:cubicBezTo>
                              <a:pt x="2707363" y="967329"/>
                              <a:pt x="2624628" y="936797"/>
                              <a:pt x="2336180" y="954107"/>
                            </a:cubicBezTo>
                            <a:cubicBezTo>
                              <a:pt x="2047733" y="971417"/>
                              <a:pt x="1979338" y="933300"/>
                              <a:pt x="1752135" y="954107"/>
                            </a:cubicBezTo>
                            <a:cubicBezTo>
                              <a:pt x="1524932" y="974914"/>
                              <a:pt x="1351906" y="949750"/>
                              <a:pt x="1168090" y="954107"/>
                            </a:cubicBezTo>
                            <a:cubicBezTo>
                              <a:pt x="984274" y="958464"/>
                              <a:pt x="369352" y="998322"/>
                              <a:pt x="0" y="954107"/>
                            </a:cubicBezTo>
                            <a:cubicBezTo>
                              <a:pt x="6202" y="807947"/>
                              <a:pt x="-20706" y="627743"/>
                              <a:pt x="0" y="496136"/>
                            </a:cubicBezTo>
                            <a:cubicBezTo>
                              <a:pt x="20706" y="364529"/>
                              <a:pt x="18972" y="1753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47917A-DCCD-014D-BE85-3E9FF6A9AFD7}"/>
                  </a:ext>
                </a:extLst>
              </p:cNvPr>
              <p:cNvSpPr txBox="1"/>
              <p:nvPr/>
            </p:nvSpPr>
            <p:spPr>
              <a:xfrm>
                <a:off x="8797819" y="2028683"/>
                <a:ext cx="5379440" cy="3622274"/>
              </a:xfrm>
              <a:custGeom>
                <a:avLst/>
                <a:gdLst>
                  <a:gd name="connsiteX0" fmla="*/ 0 w 5379440"/>
                  <a:gd name="connsiteY0" fmla="*/ 0 h 3622274"/>
                  <a:gd name="connsiteX1" fmla="*/ 726224 w 5379440"/>
                  <a:gd name="connsiteY1" fmla="*/ 0 h 3622274"/>
                  <a:gd name="connsiteX2" fmla="*/ 1398654 w 5379440"/>
                  <a:gd name="connsiteY2" fmla="*/ 0 h 3622274"/>
                  <a:gd name="connsiteX3" fmla="*/ 1909701 w 5379440"/>
                  <a:gd name="connsiteY3" fmla="*/ 0 h 3622274"/>
                  <a:gd name="connsiteX4" fmla="*/ 2420748 w 5379440"/>
                  <a:gd name="connsiteY4" fmla="*/ 0 h 3622274"/>
                  <a:gd name="connsiteX5" fmla="*/ 3093178 w 5379440"/>
                  <a:gd name="connsiteY5" fmla="*/ 0 h 3622274"/>
                  <a:gd name="connsiteX6" fmla="*/ 3819402 w 5379440"/>
                  <a:gd name="connsiteY6" fmla="*/ 0 h 3622274"/>
                  <a:gd name="connsiteX7" fmla="*/ 4330449 w 5379440"/>
                  <a:gd name="connsiteY7" fmla="*/ 0 h 3622274"/>
                  <a:gd name="connsiteX8" fmla="*/ 5379440 w 5379440"/>
                  <a:gd name="connsiteY8" fmla="*/ 0 h 3622274"/>
                  <a:gd name="connsiteX9" fmla="*/ 5379440 w 5379440"/>
                  <a:gd name="connsiteY9" fmla="*/ 567490 h 3622274"/>
                  <a:gd name="connsiteX10" fmla="*/ 5379440 w 5379440"/>
                  <a:gd name="connsiteY10" fmla="*/ 1098756 h 3622274"/>
                  <a:gd name="connsiteX11" fmla="*/ 5379440 w 5379440"/>
                  <a:gd name="connsiteY11" fmla="*/ 1702469 h 3622274"/>
                  <a:gd name="connsiteX12" fmla="*/ 5379440 w 5379440"/>
                  <a:gd name="connsiteY12" fmla="*/ 2197513 h 3622274"/>
                  <a:gd name="connsiteX13" fmla="*/ 5379440 w 5379440"/>
                  <a:gd name="connsiteY13" fmla="*/ 2765002 h 3622274"/>
                  <a:gd name="connsiteX14" fmla="*/ 5379440 w 5379440"/>
                  <a:gd name="connsiteY14" fmla="*/ 3622274 h 3622274"/>
                  <a:gd name="connsiteX15" fmla="*/ 4814599 w 5379440"/>
                  <a:gd name="connsiteY15" fmla="*/ 3622274 h 3622274"/>
                  <a:gd name="connsiteX16" fmla="*/ 4142169 w 5379440"/>
                  <a:gd name="connsiteY16" fmla="*/ 3622274 h 3622274"/>
                  <a:gd name="connsiteX17" fmla="*/ 3469739 w 5379440"/>
                  <a:gd name="connsiteY17" fmla="*/ 3622274 h 3622274"/>
                  <a:gd name="connsiteX18" fmla="*/ 2851103 w 5379440"/>
                  <a:gd name="connsiteY18" fmla="*/ 3622274 h 3622274"/>
                  <a:gd name="connsiteX19" fmla="*/ 2340056 w 5379440"/>
                  <a:gd name="connsiteY19" fmla="*/ 3622274 h 3622274"/>
                  <a:gd name="connsiteX20" fmla="*/ 1775215 w 5379440"/>
                  <a:gd name="connsiteY20" fmla="*/ 3622274 h 3622274"/>
                  <a:gd name="connsiteX21" fmla="*/ 1210374 w 5379440"/>
                  <a:gd name="connsiteY21" fmla="*/ 3622274 h 3622274"/>
                  <a:gd name="connsiteX22" fmla="*/ 591738 w 5379440"/>
                  <a:gd name="connsiteY22" fmla="*/ 3622274 h 3622274"/>
                  <a:gd name="connsiteX23" fmla="*/ 0 w 5379440"/>
                  <a:gd name="connsiteY23" fmla="*/ 3622274 h 3622274"/>
                  <a:gd name="connsiteX24" fmla="*/ 0 w 5379440"/>
                  <a:gd name="connsiteY24" fmla="*/ 2982339 h 3622274"/>
                  <a:gd name="connsiteX25" fmla="*/ 0 w 5379440"/>
                  <a:gd name="connsiteY25" fmla="*/ 2414849 h 3622274"/>
                  <a:gd name="connsiteX26" fmla="*/ 0 w 5379440"/>
                  <a:gd name="connsiteY26" fmla="*/ 1919805 h 3622274"/>
                  <a:gd name="connsiteX27" fmla="*/ 0 w 5379440"/>
                  <a:gd name="connsiteY27" fmla="*/ 1352316 h 3622274"/>
                  <a:gd name="connsiteX28" fmla="*/ 0 w 5379440"/>
                  <a:gd name="connsiteY28" fmla="*/ 857272 h 3622274"/>
                  <a:gd name="connsiteX29" fmla="*/ 0 w 5379440"/>
                  <a:gd name="connsiteY29" fmla="*/ 0 h 3622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379440" h="3622274" fill="none" extrusionOk="0">
                    <a:moveTo>
                      <a:pt x="0" y="0"/>
                    </a:moveTo>
                    <a:cubicBezTo>
                      <a:pt x="297980" y="30606"/>
                      <a:pt x="558513" y="-6282"/>
                      <a:pt x="726224" y="0"/>
                    </a:cubicBezTo>
                    <a:cubicBezTo>
                      <a:pt x="893935" y="6282"/>
                      <a:pt x="1176859" y="29261"/>
                      <a:pt x="1398654" y="0"/>
                    </a:cubicBezTo>
                    <a:cubicBezTo>
                      <a:pt x="1620449" y="-29261"/>
                      <a:pt x="1772403" y="8682"/>
                      <a:pt x="1909701" y="0"/>
                    </a:cubicBezTo>
                    <a:cubicBezTo>
                      <a:pt x="2046999" y="-8682"/>
                      <a:pt x="2203099" y="24743"/>
                      <a:pt x="2420748" y="0"/>
                    </a:cubicBezTo>
                    <a:cubicBezTo>
                      <a:pt x="2638397" y="-24743"/>
                      <a:pt x="2944362" y="-9575"/>
                      <a:pt x="3093178" y="0"/>
                    </a:cubicBezTo>
                    <a:cubicBezTo>
                      <a:pt x="3241994" y="9575"/>
                      <a:pt x="3590990" y="-31653"/>
                      <a:pt x="3819402" y="0"/>
                    </a:cubicBezTo>
                    <a:cubicBezTo>
                      <a:pt x="4047814" y="31653"/>
                      <a:pt x="4119680" y="-17216"/>
                      <a:pt x="4330449" y="0"/>
                    </a:cubicBezTo>
                    <a:cubicBezTo>
                      <a:pt x="4541218" y="17216"/>
                      <a:pt x="5121080" y="32790"/>
                      <a:pt x="5379440" y="0"/>
                    </a:cubicBezTo>
                    <a:cubicBezTo>
                      <a:pt x="5403468" y="125825"/>
                      <a:pt x="5377302" y="387639"/>
                      <a:pt x="5379440" y="567490"/>
                    </a:cubicBezTo>
                    <a:cubicBezTo>
                      <a:pt x="5381579" y="747341"/>
                      <a:pt x="5366903" y="864900"/>
                      <a:pt x="5379440" y="1098756"/>
                    </a:cubicBezTo>
                    <a:cubicBezTo>
                      <a:pt x="5391977" y="1332612"/>
                      <a:pt x="5384910" y="1423782"/>
                      <a:pt x="5379440" y="1702469"/>
                    </a:cubicBezTo>
                    <a:cubicBezTo>
                      <a:pt x="5373970" y="1981156"/>
                      <a:pt x="5386467" y="2003734"/>
                      <a:pt x="5379440" y="2197513"/>
                    </a:cubicBezTo>
                    <a:cubicBezTo>
                      <a:pt x="5372413" y="2391292"/>
                      <a:pt x="5361550" y="2534865"/>
                      <a:pt x="5379440" y="2765002"/>
                    </a:cubicBezTo>
                    <a:cubicBezTo>
                      <a:pt x="5397330" y="2995139"/>
                      <a:pt x="5375201" y="3204672"/>
                      <a:pt x="5379440" y="3622274"/>
                    </a:cubicBezTo>
                    <a:cubicBezTo>
                      <a:pt x="5252487" y="3601459"/>
                      <a:pt x="4950897" y="3647804"/>
                      <a:pt x="4814599" y="3622274"/>
                    </a:cubicBezTo>
                    <a:cubicBezTo>
                      <a:pt x="4678301" y="3596744"/>
                      <a:pt x="4436317" y="3602779"/>
                      <a:pt x="4142169" y="3622274"/>
                    </a:cubicBezTo>
                    <a:cubicBezTo>
                      <a:pt x="3848021" y="3641770"/>
                      <a:pt x="3650194" y="3632418"/>
                      <a:pt x="3469739" y="3622274"/>
                    </a:cubicBezTo>
                    <a:cubicBezTo>
                      <a:pt x="3289284" y="3612131"/>
                      <a:pt x="2976453" y="3637821"/>
                      <a:pt x="2851103" y="3622274"/>
                    </a:cubicBezTo>
                    <a:cubicBezTo>
                      <a:pt x="2725753" y="3606727"/>
                      <a:pt x="2589377" y="3636128"/>
                      <a:pt x="2340056" y="3622274"/>
                    </a:cubicBezTo>
                    <a:cubicBezTo>
                      <a:pt x="2090735" y="3608420"/>
                      <a:pt x="1910235" y="3623467"/>
                      <a:pt x="1775215" y="3622274"/>
                    </a:cubicBezTo>
                    <a:cubicBezTo>
                      <a:pt x="1640195" y="3621081"/>
                      <a:pt x="1333263" y="3647357"/>
                      <a:pt x="1210374" y="3622274"/>
                    </a:cubicBezTo>
                    <a:cubicBezTo>
                      <a:pt x="1087485" y="3597191"/>
                      <a:pt x="797007" y="3600382"/>
                      <a:pt x="591738" y="3622274"/>
                    </a:cubicBezTo>
                    <a:cubicBezTo>
                      <a:pt x="386469" y="3644166"/>
                      <a:pt x="122709" y="3649622"/>
                      <a:pt x="0" y="3622274"/>
                    </a:cubicBezTo>
                    <a:cubicBezTo>
                      <a:pt x="-20067" y="3327304"/>
                      <a:pt x="11981" y="3195700"/>
                      <a:pt x="0" y="2982339"/>
                    </a:cubicBezTo>
                    <a:cubicBezTo>
                      <a:pt x="-11981" y="2768978"/>
                      <a:pt x="9805" y="2606011"/>
                      <a:pt x="0" y="2414849"/>
                    </a:cubicBezTo>
                    <a:cubicBezTo>
                      <a:pt x="-9805" y="2223687"/>
                      <a:pt x="23952" y="2048693"/>
                      <a:pt x="0" y="1919805"/>
                    </a:cubicBezTo>
                    <a:cubicBezTo>
                      <a:pt x="-23952" y="1790917"/>
                      <a:pt x="17005" y="1633185"/>
                      <a:pt x="0" y="1352316"/>
                    </a:cubicBezTo>
                    <a:cubicBezTo>
                      <a:pt x="-17005" y="1071447"/>
                      <a:pt x="-15136" y="990893"/>
                      <a:pt x="0" y="857272"/>
                    </a:cubicBezTo>
                    <a:cubicBezTo>
                      <a:pt x="15136" y="723651"/>
                      <a:pt x="-8220" y="404210"/>
                      <a:pt x="0" y="0"/>
                    </a:cubicBezTo>
                    <a:close/>
                  </a:path>
                  <a:path w="5379440" h="3622274" stroke="0" extrusionOk="0">
                    <a:moveTo>
                      <a:pt x="0" y="0"/>
                    </a:moveTo>
                    <a:cubicBezTo>
                      <a:pt x="178460" y="16077"/>
                      <a:pt x="385548" y="9140"/>
                      <a:pt x="672430" y="0"/>
                    </a:cubicBezTo>
                    <a:cubicBezTo>
                      <a:pt x="959312" y="-9140"/>
                      <a:pt x="1138162" y="15912"/>
                      <a:pt x="1452449" y="0"/>
                    </a:cubicBezTo>
                    <a:cubicBezTo>
                      <a:pt x="1766736" y="-15912"/>
                      <a:pt x="1720180" y="15013"/>
                      <a:pt x="1963496" y="0"/>
                    </a:cubicBezTo>
                    <a:cubicBezTo>
                      <a:pt x="2206812" y="-15013"/>
                      <a:pt x="2368150" y="-3583"/>
                      <a:pt x="2528337" y="0"/>
                    </a:cubicBezTo>
                    <a:cubicBezTo>
                      <a:pt x="2688524" y="3583"/>
                      <a:pt x="2924457" y="-22682"/>
                      <a:pt x="3039384" y="0"/>
                    </a:cubicBezTo>
                    <a:cubicBezTo>
                      <a:pt x="3154311" y="22682"/>
                      <a:pt x="3466005" y="9951"/>
                      <a:pt x="3819402" y="0"/>
                    </a:cubicBezTo>
                    <a:cubicBezTo>
                      <a:pt x="4172799" y="-9951"/>
                      <a:pt x="4202826" y="16231"/>
                      <a:pt x="4491832" y="0"/>
                    </a:cubicBezTo>
                    <a:cubicBezTo>
                      <a:pt x="4780838" y="-16231"/>
                      <a:pt x="4993320" y="15433"/>
                      <a:pt x="5379440" y="0"/>
                    </a:cubicBezTo>
                    <a:cubicBezTo>
                      <a:pt x="5405351" y="228854"/>
                      <a:pt x="5371139" y="355931"/>
                      <a:pt x="5379440" y="603712"/>
                    </a:cubicBezTo>
                    <a:cubicBezTo>
                      <a:pt x="5387741" y="851493"/>
                      <a:pt x="5404572" y="1015272"/>
                      <a:pt x="5379440" y="1279870"/>
                    </a:cubicBezTo>
                    <a:cubicBezTo>
                      <a:pt x="5354308" y="1544468"/>
                      <a:pt x="5382065" y="1747310"/>
                      <a:pt x="5379440" y="1883582"/>
                    </a:cubicBezTo>
                    <a:cubicBezTo>
                      <a:pt x="5376815" y="2019854"/>
                      <a:pt x="5367006" y="2268442"/>
                      <a:pt x="5379440" y="2523518"/>
                    </a:cubicBezTo>
                    <a:cubicBezTo>
                      <a:pt x="5391874" y="2778594"/>
                      <a:pt x="5394452" y="3301756"/>
                      <a:pt x="5379440" y="3622274"/>
                    </a:cubicBezTo>
                    <a:cubicBezTo>
                      <a:pt x="5240717" y="3634047"/>
                      <a:pt x="5024356" y="3589667"/>
                      <a:pt x="4707010" y="3622274"/>
                    </a:cubicBezTo>
                    <a:cubicBezTo>
                      <a:pt x="4389664" y="3654882"/>
                      <a:pt x="4230492" y="3648525"/>
                      <a:pt x="3980786" y="3622274"/>
                    </a:cubicBezTo>
                    <a:cubicBezTo>
                      <a:pt x="3731080" y="3596023"/>
                      <a:pt x="3688366" y="3626843"/>
                      <a:pt x="3415944" y="3622274"/>
                    </a:cubicBezTo>
                    <a:cubicBezTo>
                      <a:pt x="3143522" y="3617705"/>
                      <a:pt x="3029323" y="3607764"/>
                      <a:pt x="2904898" y="3622274"/>
                    </a:cubicBezTo>
                    <a:cubicBezTo>
                      <a:pt x="2780473" y="3636784"/>
                      <a:pt x="2369004" y="3616923"/>
                      <a:pt x="2178673" y="3622274"/>
                    </a:cubicBezTo>
                    <a:cubicBezTo>
                      <a:pt x="1988343" y="3627625"/>
                      <a:pt x="1853715" y="3609787"/>
                      <a:pt x="1613832" y="3622274"/>
                    </a:cubicBezTo>
                    <a:cubicBezTo>
                      <a:pt x="1373949" y="3634761"/>
                      <a:pt x="1227114" y="3623742"/>
                      <a:pt x="941402" y="3622274"/>
                    </a:cubicBezTo>
                    <a:cubicBezTo>
                      <a:pt x="655690" y="3620807"/>
                      <a:pt x="327025" y="3631774"/>
                      <a:pt x="0" y="3622274"/>
                    </a:cubicBezTo>
                    <a:cubicBezTo>
                      <a:pt x="-23345" y="3452572"/>
                      <a:pt x="-2394" y="3116386"/>
                      <a:pt x="0" y="2946116"/>
                    </a:cubicBezTo>
                    <a:cubicBezTo>
                      <a:pt x="2394" y="2775846"/>
                      <a:pt x="-731" y="2595678"/>
                      <a:pt x="0" y="2451072"/>
                    </a:cubicBezTo>
                    <a:cubicBezTo>
                      <a:pt x="731" y="2306466"/>
                      <a:pt x="-3779" y="2006493"/>
                      <a:pt x="0" y="1774914"/>
                    </a:cubicBezTo>
                    <a:cubicBezTo>
                      <a:pt x="3779" y="1543335"/>
                      <a:pt x="23465" y="1384138"/>
                      <a:pt x="0" y="1243647"/>
                    </a:cubicBezTo>
                    <a:cubicBezTo>
                      <a:pt x="-23465" y="1103156"/>
                      <a:pt x="3572" y="886243"/>
                      <a:pt x="0" y="712381"/>
                    </a:cubicBezTo>
                    <a:cubicBezTo>
                      <a:pt x="-3572" y="538519"/>
                      <a:pt x="-18684" y="32759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Solution:</a:t>
                </a:r>
              </a:p>
              <a:p>
                <a:r>
                  <a:rPr lang="en-US" sz="2800" dirty="0">
                    <a:latin typeface="+mj-lt"/>
                  </a:rPr>
                  <a:t>We know that,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12.53=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28+11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+45+57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+3+3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47917A-DCCD-014D-BE85-3E9FF6A9A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819" y="2028683"/>
                <a:ext cx="5379440" cy="3622274"/>
              </a:xfrm>
              <a:prstGeom prst="rect">
                <a:avLst/>
              </a:prstGeom>
              <a:blipFill>
                <a:blip r:embed="rId4"/>
                <a:stretch>
                  <a:fillRect l="-1912" t="-1161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379440"/>
                          <a:gd name="connsiteY0" fmla="*/ 0 h 3622274"/>
                          <a:gd name="connsiteX1" fmla="*/ 726224 w 5379440"/>
                          <a:gd name="connsiteY1" fmla="*/ 0 h 3622274"/>
                          <a:gd name="connsiteX2" fmla="*/ 1398654 w 5379440"/>
                          <a:gd name="connsiteY2" fmla="*/ 0 h 3622274"/>
                          <a:gd name="connsiteX3" fmla="*/ 1909701 w 5379440"/>
                          <a:gd name="connsiteY3" fmla="*/ 0 h 3622274"/>
                          <a:gd name="connsiteX4" fmla="*/ 2420748 w 5379440"/>
                          <a:gd name="connsiteY4" fmla="*/ 0 h 3622274"/>
                          <a:gd name="connsiteX5" fmla="*/ 3093178 w 5379440"/>
                          <a:gd name="connsiteY5" fmla="*/ 0 h 3622274"/>
                          <a:gd name="connsiteX6" fmla="*/ 3819402 w 5379440"/>
                          <a:gd name="connsiteY6" fmla="*/ 0 h 3622274"/>
                          <a:gd name="connsiteX7" fmla="*/ 4330449 w 5379440"/>
                          <a:gd name="connsiteY7" fmla="*/ 0 h 3622274"/>
                          <a:gd name="connsiteX8" fmla="*/ 5379440 w 5379440"/>
                          <a:gd name="connsiteY8" fmla="*/ 0 h 3622274"/>
                          <a:gd name="connsiteX9" fmla="*/ 5379440 w 5379440"/>
                          <a:gd name="connsiteY9" fmla="*/ 567490 h 3622274"/>
                          <a:gd name="connsiteX10" fmla="*/ 5379440 w 5379440"/>
                          <a:gd name="connsiteY10" fmla="*/ 1098756 h 3622274"/>
                          <a:gd name="connsiteX11" fmla="*/ 5379440 w 5379440"/>
                          <a:gd name="connsiteY11" fmla="*/ 1702469 h 3622274"/>
                          <a:gd name="connsiteX12" fmla="*/ 5379440 w 5379440"/>
                          <a:gd name="connsiteY12" fmla="*/ 2197513 h 3622274"/>
                          <a:gd name="connsiteX13" fmla="*/ 5379440 w 5379440"/>
                          <a:gd name="connsiteY13" fmla="*/ 2765002 h 3622274"/>
                          <a:gd name="connsiteX14" fmla="*/ 5379440 w 5379440"/>
                          <a:gd name="connsiteY14" fmla="*/ 3622274 h 3622274"/>
                          <a:gd name="connsiteX15" fmla="*/ 4814599 w 5379440"/>
                          <a:gd name="connsiteY15" fmla="*/ 3622274 h 3622274"/>
                          <a:gd name="connsiteX16" fmla="*/ 4142169 w 5379440"/>
                          <a:gd name="connsiteY16" fmla="*/ 3622274 h 3622274"/>
                          <a:gd name="connsiteX17" fmla="*/ 3469739 w 5379440"/>
                          <a:gd name="connsiteY17" fmla="*/ 3622274 h 3622274"/>
                          <a:gd name="connsiteX18" fmla="*/ 2851103 w 5379440"/>
                          <a:gd name="connsiteY18" fmla="*/ 3622274 h 3622274"/>
                          <a:gd name="connsiteX19" fmla="*/ 2340056 w 5379440"/>
                          <a:gd name="connsiteY19" fmla="*/ 3622274 h 3622274"/>
                          <a:gd name="connsiteX20" fmla="*/ 1775215 w 5379440"/>
                          <a:gd name="connsiteY20" fmla="*/ 3622274 h 3622274"/>
                          <a:gd name="connsiteX21" fmla="*/ 1210374 w 5379440"/>
                          <a:gd name="connsiteY21" fmla="*/ 3622274 h 3622274"/>
                          <a:gd name="connsiteX22" fmla="*/ 591738 w 5379440"/>
                          <a:gd name="connsiteY22" fmla="*/ 3622274 h 3622274"/>
                          <a:gd name="connsiteX23" fmla="*/ 0 w 5379440"/>
                          <a:gd name="connsiteY23" fmla="*/ 3622274 h 3622274"/>
                          <a:gd name="connsiteX24" fmla="*/ 0 w 5379440"/>
                          <a:gd name="connsiteY24" fmla="*/ 2982339 h 3622274"/>
                          <a:gd name="connsiteX25" fmla="*/ 0 w 5379440"/>
                          <a:gd name="connsiteY25" fmla="*/ 2414849 h 3622274"/>
                          <a:gd name="connsiteX26" fmla="*/ 0 w 5379440"/>
                          <a:gd name="connsiteY26" fmla="*/ 1919805 h 3622274"/>
                          <a:gd name="connsiteX27" fmla="*/ 0 w 5379440"/>
                          <a:gd name="connsiteY27" fmla="*/ 1352316 h 3622274"/>
                          <a:gd name="connsiteX28" fmla="*/ 0 w 5379440"/>
                          <a:gd name="connsiteY28" fmla="*/ 857272 h 3622274"/>
                          <a:gd name="connsiteX29" fmla="*/ 0 w 5379440"/>
                          <a:gd name="connsiteY29" fmla="*/ 0 h 36222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</a:cxnLst>
                        <a:rect l="l" t="t" r="r" b="b"/>
                        <a:pathLst>
                          <a:path w="5379440" h="3622274" fill="none" extrusionOk="0">
                            <a:moveTo>
                              <a:pt x="0" y="0"/>
                            </a:moveTo>
                            <a:cubicBezTo>
                              <a:pt x="297980" y="30606"/>
                              <a:pt x="558513" y="-6282"/>
                              <a:pt x="726224" y="0"/>
                            </a:cubicBezTo>
                            <a:cubicBezTo>
                              <a:pt x="893935" y="6282"/>
                              <a:pt x="1176859" y="29261"/>
                              <a:pt x="1398654" y="0"/>
                            </a:cubicBezTo>
                            <a:cubicBezTo>
                              <a:pt x="1620449" y="-29261"/>
                              <a:pt x="1772403" y="8682"/>
                              <a:pt x="1909701" y="0"/>
                            </a:cubicBezTo>
                            <a:cubicBezTo>
                              <a:pt x="2046999" y="-8682"/>
                              <a:pt x="2203099" y="24743"/>
                              <a:pt x="2420748" y="0"/>
                            </a:cubicBezTo>
                            <a:cubicBezTo>
                              <a:pt x="2638397" y="-24743"/>
                              <a:pt x="2944362" y="-9575"/>
                              <a:pt x="3093178" y="0"/>
                            </a:cubicBezTo>
                            <a:cubicBezTo>
                              <a:pt x="3241994" y="9575"/>
                              <a:pt x="3590990" y="-31653"/>
                              <a:pt x="3819402" y="0"/>
                            </a:cubicBezTo>
                            <a:cubicBezTo>
                              <a:pt x="4047814" y="31653"/>
                              <a:pt x="4119680" y="-17216"/>
                              <a:pt x="4330449" y="0"/>
                            </a:cubicBezTo>
                            <a:cubicBezTo>
                              <a:pt x="4541218" y="17216"/>
                              <a:pt x="5121080" y="32790"/>
                              <a:pt x="5379440" y="0"/>
                            </a:cubicBezTo>
                            <a:cubicBezTo>
                              <a:pt x="5403468" y="125825"/>
                              <a:pt x="5377302" y="387639"/>
                              <a:pt x="5379440" y="567490"/>
                            </a:cubicBezTo>
                            <a:cubicBezTo>
                              <a:pt x="5381579" y="747341"/>
                              <a:pt x="5366903" y="864900"/>
                              <a:pt x="5379440" y="1098756"/>
                            </a:cubicBezTo>
                            <a:cubicBezTo>
                              <a:pt x="5391977" y="1332612"/>
                              <a:pt x="5384910" y="1423782"/>
                              <a:pt x="5379440" y="1702469"/>
                            </a:cubicBezTo>
                            <a:cubicBezTo>
                              <a:pt x="5373970" y="1981156"/>
                              <a:pt x="5386467" y="2003734"/>
                              <a:pt x="5379440" y="2197513"/>
                            </a:cubicBezTo>
                            <a:cubicBezTo>
                              <a:pt x="5372413" y="2391292"/>
                              <a:pt x="5361550" y="2534865"/>
                              <a:pt x="5379440" y="2765002"/>
                            </a:cubicBezTo>
                            <a:cubicBezTo>
                              <a:pt x="5397330" y="2995139"/>
                              <a:pt x="5375201" y="3204672"/>
                              <a:pt x="5379440" y="3622274"/>
                            </a:cubicBezTo>
                            <a:cubicBezTo>
                              <a:pt x="5252487" y="3601459"/>
                              <a:pt x="4950897" y="3647804"/>
                              <a:pt x="4814599" y="3622274"/>
                            </a:cubicBezTo>
                            <a:cubicBezTo>
                              <a:pt x="4678301" y="3596744"/>
                              <a:pt x="4436317" y="3602779"/>
                              <a:pt x="4142169" y="3622274"/>
                            </a:cubicBezTo>
                            <a:cubicBezTo>
                              <a:pt x="3848021" y="3641770"/>
                              <a:pt x="3650194" y="3632418"/>
                              <a:pt x="3469739" y="3622274"/>
                            </a:cubicBezTo>
                            <a:cubicBezTo>
                              <a:pt x="3289284" y="3612131"/>
                              <a:pt x="2976453" y="3637821"/>
                              <a:pt x="2851103" y="3622274"/>
                            </a:cubicBezTo>
                            <a:cubicBezTo>
                              <a:pt x="2725753" y="3606727"/>
                              <a:pt x="2589377" y="3636128"/>
                              <a:pt x="2340056" y="3622274"/>
                            </a:cubicBezTo>
                            <a:cubicBezTo>
                              <a:pt x="2090735" y="3608420"/>
                              <a:pt x="1910235" y="3623467"/>
                              <a:pt x="1775215" y="3622274"/>
                            </a:cubicBezTo>
                            <a:cubicBezTo>
                              <a:pt x="1640195" y="3621081"/>
                              <a:pt x="1333263" y="3647357"/>
                              <a:pt x="1210374" y="3622274"/>
                            </a:cubicBezTo>
                            <a:cubicBezTo>
                              <a:pt x="1087485" y="3597191"/>
                              <a:pt x="797007" y="3600382"/>
                              <a:pt x="591738" y="3622274"/>
                            </a:cubicBezTo>
                            <a:cubicBezTo>
                              <a:pt x="386469" y="3644166"/>
                              <a:pt x="122709" y="3649622"/>
                              <a:pt x="0" y="3622274"/>
                            </a:cubicBezTo>
                            <a:cubicBezTo>
                              <a:pt x="-20067" y="3327304"/>
                              <a:pt x="11981" y="3195700"/>
                              <a:pt x="0" y="2982339"/>
                            </a:cubicBezTo>
                            <a:cubicBezTo>
                              <a:pt x="-11981" y="2768978"/>
                              <a:pt x="9805" y="2606011"/>
                              <a:pt x="0" y="2414849"/>
                            </a:cubicBezTo>
                            <a:cubicBezTo>
                              <a:pt x="-9805" y="2223687"/>
                              <a:pt x="23952" y="2048693"/>
                              <a:pt x="0" y="1919805"/>
                            </a:cubicBezTo>
                            <a:cubicBezTo>
                              <a:pt x="-23952" y="1790917"/>
                              <a:pt x="17005" y="1633185"/>
                              <a:pt x="0" y="1352316"/>
                            </a:cubicBezTo>
                            <a:cubicBezTo>
                              <a:pt x="-17005" y="1071447"/>
                              <a:pt x="-15136" y="990893"/>
                              <a:pt x="0" y="857272"/>
                            </a:cubicBezTo>
                            <a:cubicBezTo>
                              <a:pt x="15136" y="723651"/>
                              <a:pt x="-8220" y="404210"/>
                              <a:pt x="0" y="0"/>
                            </a:cubicBezTo>
                            <a:close/>
                          </a:path>
                          <a:path w="5379440" h="3622274" stroke="0" extrusionOk="0">
                            <a:moveTo>
                              <a:pt x="0" y="0"/>
                            </a:moveTo>
                            <a:cubicBezTo>
                              <a:pt x="178460" y="16077"/>
                              <a:pt x="385548" y="9140"/>
                              <a:pt x="672430" y="0"/>
                            </a:cubicBezTo>
                            <a:cubicBezTo>
                              <a:pt x="959312" y="-9140"/>
                              <a:pt x="1138162" y="15912"/>
                              <a:pt x="1452449" y="0"/>
                            </a:cubicBezTo>
                            <a:cubicBezTo>
                              <a:pt x="1766736" y="-15912"/>
                              <a:pt x="1720180" y="15013"/>
                              <a:pt x="1963496" y="0"/>
                            </a:cubicBezTo>
                            <a:cubicBezTo>
                              <a:pt x="2206812" y="-15013"/>
                              <a:pt x="2368150" y="-3583"/>
                              <a:pt x="2528337" y="0"/>
                            </a:cubicBezTo>
                            <a:cubicBezTo>
                              <a:pt x="2688524" y="3583"/>
                              <a:pt x="2924457" y="-22682"/>
                              <a:pt x="3039384" y="0"/>
                            </a:cubicBezTo>
                            <a:cubicBezTo>
                              <a:pt x="3154311" y="22682"/>
                              <a:pt x="3466005" y="9951"/>
                              <a:pt x="3819402" y="0"/>
                            </a:cubicBezTo>
                            <a:cubicBezTo>
                              <a:pt x="4172799" y="-9951"/>
                              <a:pt x="4202826" y="16231"/>
                              <a:pt x="4491832" y="0"/>
                            </a:cubicBezTo>
                            <a:cubicBezTo>
                              <a:pt x="4780838" y="-16231"/>
                              <a:pt x="4993320" y="15433"/>
                              <a:pt x="5379440" y="0"/>
                            </a:cubicBezTo>
                            <a:cubicBezTo>
                              <a:pt x="5405351" y="228854"/>
                              <a:pt x="5371139" y="355931"/>
                              <a:pt x="5379440" y="603712"/>
                            </a:cubicBezTo>
                            <a:cubicBezTo>
                              <a:pt x="5387741" y="851493"/>
                              <a:pt x="5404572" y="1015272"/>
                              <a:pt x="5379440" y="1279870"/>
                            </a:cubicBezTo>
                            <a:cubicBezTo>
                              <a:pt x="5354308" y="1544468"/>
                              <a:pt x="5382065" y="1747310"/>
                              <a:pt x="5379440" y="1883582"/>
                            </a:cubicBezTo>
                            <a:cubicBezTo>
                              <a:pt x="5376815" y="2019854"/>
                              <a:pt x="5367006" y="2268442"/>
                              <a:pt x="5379440" y="2523518"/>
                            </a:cubicBezTo>
                            <a:cubicBezTo>
                              <a:pt x="5391874" y="2778594"/>
                              <a:pt x="5394452" y="3301756"/>
                              <a:pt x="5379440" y="3622274"/>
                            </a:cubicBezTo>
                            <a:cubicBezTo>
                              <a:pt x="5240717" y="3634047"/>
                              <a:pt x="5024356" y="3589667"/>
                              <a:pt x="4707010" y="3622274"/>
                            </a:cubicBezTo>
                            <a:cubicBezTo>
                              <a:pt x="4389664" y="3654882"/>
                              <a:pt x="4230492" y="3648525"/>
                              <a:pt x="3980786" y="3622274"/>
                            </a:cubicBezTo>
                            <a:cubicBezTo>
                              <a:pt x="3731080" y="3596023"/>
                              <a:pt x="3688366" y="3626843"/>
                              <a:pt x="3415944" y="3622274"/>
                            </a:cubicBezTo>
                            <a:cubicBezTo>
                              <a:pt x="3143522" y="3617705"/>
                              <a:pt x="3029323" y="3607764"/>
                              <a:pt x="2904898" y="3622274"/>
                            </a:cubicBezTo>
                            <a:cubicBezTo>
                              <a:pt x="2780473" y="3636784"/>
                              <a:pt x="2369004" y="3616923"/>
                              <a:pt x="2178673" y="3622274"/>
                            </a:cubicBezTo>
                            <a:cubicBezTo>
                              <a:pt x="1988343" y="3627625"/>
                              <a:pt x="1853715" y="3609787"/>
                              <a:pt x="1613832" y="3622274"/>
                            </a:cubicBezTo>
                            <a:cubicBezTo>
                              <a:pt x="1373949" y="3634761"/>
                              <a:pt x="1227114" y="3623742"/>
                              <a:pt x="941402" y="3622274"/>
                            </a:cubicBezTo>
                            <a:cubicBezTo>
                              <a:pt x="655690" y="3620807"/>
                              <a:pt x="327025" y="3631774"/>
                              <a:pt x="0" y="3622274"/>
                            </a:cubicBezTo>
                            <a:cubicBezTo>
                              <a:pt x="-23345" y="3452572"/>
                              <a:pt x="-2394" y="3116386"/>
                              <a:pt x="0" y="2946116"/>
                            </a:cubicBezTo>
                            <a:cubicBezTo>
                              <a:pt x="2394" y="2775846"/>
                              <a:pt x="-731" y="2595678"/>
                              <a:pt x="0" y="2451072"/>
                            </a:cubicBezTo>
                            <a:cubicBezTo>
                              <a:pt x="731" y="2306466"/>
                              <a:pt x="-3779" y="2006493"/>
                              <a:pt x="0" y="1774914"/>
                            </a:cubicBezTo>
                            <a:cubicBezTo>
                              <a:pt x="3779" y="1543335"/>
                              <a:pt x="23465" y="1384138"/>
                              <a:pt x="0" y="1243647"/>
                            </a:cubicBezTo>
                            <a:cubicBezTo>
                              <a:pt x="-23465" y="1103156"/>
                              <a:pt x="3572" y="886243"/>
                              <a:pt x="0" y="712381"/>
                            </a:cubicBezTo>
                            <a:cubicBezTo>
                              <a:pt x="-3572" y="538519"/>
                              <a:pt x="-18684" y="32759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0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877C6-463D-387F-5265-C47C174CC5B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589785576"/>
                  </p:ext>
                </p:extLst>
              </p:nvPr>
            </p:nvGraphicFramePr>
            <p:xfrm>
              <a:off x="453141" y="2028683"/>
              <a:ext cx="6209643" cy="3957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2162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097481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</a:tblGrid>
                  <a:tr h="4905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No of observations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0357396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85637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F8877C6-463D-387F-5265-C47C174CC5B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589785576"/>
                  </p:ext>
                </p:extLst>
              </p:nvPr>
            </p:nvGraphicFramePr>
            <p:xfrm>
              <a:off x="453141" y="2028683"/>
              <a:ext cx="6209643" cy="3957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2162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097481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" t="-10588" r="-51407" b="-6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512" t="-10588" r="-872" b="-66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512" t="-200000" r="-872" b="-40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512" t="-296842" r="-872" b="-3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0357396"/>
                      </a:ext>
                    </a:extLst>
                  </a:tr>
                  <a:tr h="5731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8563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10177-E82E-02CA-62F1-4DE3983ED23E}"/>
                  </a:ext>
                </a:extLst>
              </p:cNvPr>
              <p:cNvSpPr txBox="1"/>
              <p:nvPr/>
            </p:nvSpPr>
            <p:spPr>
              <a:xfrm>
                <a:off x="7493461" y="2028683"/>
                <a:ext cx="6238700" cy="1384995"/>
              </a:xfrm>
              <a:custGeom>
                <a:avLst/>
                <a:gdLst>
                  <a:gd name="connsiteX0" fmla="*/ 0 w 6238700"/>
                  <a:gd name="connsiteY0" fmla="*/ 0 h 1384995"/>
                  <a:gd name="connsiteX1" fmla="*/ 506028 w 6238700"/>
                  <a:gd name="connsiteY1" fmla="*/ 0 h 1384995"/>
                  <a:gd name="connsiteX2" fmla="*/ 1012056 w 6238700"/>
                  <a:gd name="connsiteY2" fmla="*/ 0 h 1384995"/>
                  <a:gd name="connsiteX3" fmla="*/ 1518084 w 6238700"/>
                  <a:gd name="connsiteY3" fmla="*/ 0 h 1384995"/>
                  <a:gd name="connsiteX4" fmla="*/ 2024112 w 6238700"/>
                  <a:gd name="connsiteY4" fmla="*/ 0 h 1384995"/>
                  <a:gd name="connsiteX5" fmla="*/ 2592526 w 6238700"/>
                  <a:gd name="connsiteY5" fmla="*/ 0 h 1384995"/>
                  <a:gd name="connsiteX6" fmla="*/ 3223328 w 6238700"/>
                  <a:gd name="connsiteY6" fmla="*/ 0 h 1384995"/>
                  <a:gd name="connsiteX7" fmla="*/ 3916517 w 6238700"/>
                  <a:gd name="connsiteY7" fmla="*/ 0 h 1384995"/>
                  <a:gd name="connsiteX8" fmla="*/ 4422545 w 6238700"/>
                  <a:gd name="connsiteY8" fmla="*/ 0 h 1384995"/>
                  <a:gd name="connsiteX9" fmla="*/ 4928573 w 6238700"/>
                  <a:gd name="connsiteY9" fmla="*/ 0 h 1384995"/>
                  <a:gd name="connsiteX10" fmla="*/ 5621762 w 6238700"/>
                  <a:gd name="connsiteY10" fmla="*/ 0 h 1384995"/>
                  <a:gd name="connsiteX11" fmla="*/ 6238700 w 6238700"/>
                  <a:gd name="connsiteY11" fmla="*/ 0 h 1384995"/>
                  <a:gd name="connsiteX12" fmla="*/ 6238700 w 6238700"/>
                  <a:gd name="connsiteY12" fmla="*/ 650948 h 1384995"/>
                  <a:gd name="connsiteX13" fmla="*/ 6238700 w 6238700"/>
                  <a:gd name="connsiteY13" fmla="*/ 1384995 h 1384995"/>
                  <a:gd name="connsiteX14" fmla="*/ 5732672 w 6238700"/>
                  <a:gd name="connsiteY14" fmla="*/ 1384995 h 1384995"/>
                  <a:gd name="connsiteX15" fmla="*/ 5226644 w 6238700"/>
                  <a:gd name="connsiteY15" fmla="*/ 1384995 h 1384995"/>
                  <a:gd name="connsiteX16" fmla="*/ 4720616 w 6238700"/>
                  <a:gd name="connsiteY16" fmla="*/ 1384995 h 1384995"/>
                  <a:gd name="connsiteX17" fmla="*/ 3965040 w 6238700"/>
                  <a:gd name="connsiteY17" fmla="*/ 1384995 h 1384995"/>
                  <a:gd name="connsiteX18" fmla="*/ 3459013 w 6238700"/>
                  <a:gd name="connsiteY18" fmla="*/ 1384995 h 1384995"/>
                  <a:gd name="connsiteX19" fmla="*/ 2641050 w 6238700"/>
                  <a:gd name="connsiteY19" fmla="*/ 1384995 h 1384995"/>
                  <a:gd name="connsiteX20" fmla="*/ 2010248 w 6238700"/>
                  <a:gd name="connsiteY20" fmla="*/ 1384995 h 1384995"/>
                  <a:gd name="connsiteX21" fmla="*/ 1317059 w 6238700"/>
                  <a:gd name="connsiteY21" fmla="*/ 1384995 h 1384995"/>
                  <a:gd name="connsiteX22" fmla="*/ 623870 w 6238700"/>
                  <a:gd name="connsiteY22" fmla="*/ 1384995 h 1384995"/>
                  <a:gd name="connsiteX23" fmla="*/ 0 w 6238700"/>
                  <a:gd name="connsiteY23" fmla="*/ 1384995 h 1384995"/>
                  <a:gd name="connsiteX24" fmla="*/ 0 w 6238700"/>
                  <a:gd name="connsiteY24" fmla="*/ 734047 h 1384995"/>
                  <a:gd name="connsiteX25" fmla="*/ 0 w 6238700"/>
                  <a:gd name="connsiteY25" fmla="*/ 0 h 138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1384995" fill="none" extrusionOk="0">
                    <a:moveTo>
                      <a:pt x="0" y="0"/>
                    </a:moveTo>
                    <a:cubicBezTo>
                      <a:pt x="154055" y="-9227"/>
                      <a:pt x="361706" y="10532"/>
                      <a:pt x="506028" y="0"/>
                    </a:cubicBezTo>
                    <a:cubicBezTo>
                      <a:pt x="650350" y="-10532"/>
                      <a:pt x="823880" y="-6970"/>
                      <a:pt x="1012056" y="0"/>
                    </a:cubicBezTo>
                    <a:cubicBezTo>
                      <a:pt x="1200232" y="6970"/>
                      <a:pt x="1357825" y="1170"/>
                      <a:pt x="1518084" y="0"/>
                    </a:cubicBezTo>
                    <a:cubicBezTo>
                      <a:pt x="1678343" y="-1170"/>
                      <a:pt x="1820344" y="-11970"/>
                      <a:pt x="2024112" y="0"/>
                    </a:cubicBezTo>
                    <a:cubicBezTo>
                      <a:pt x="2227880" y="11970"/>
                      <a:pt x="2399908" y="-25627"/>
                      <a:pt x="2592526" y="0"/>
                    </a:cubicBezTo>
                    <a:cubicBezTo>
                      <a:pt x="2785144" y="25627"/>
                      <a:pt x="3088550" y="19092"/>
                      <a:pt x="3223328" y="0"/>
                    </a:cubicBezTo>
                    <a:cubicBezTo>
                      <a:pt x="3358106" y="-19092"/>
                      <a:pt x="3766097" y="-22575"/>
                      <a:pt x="3916517" y="0"/>
                    </a:cubicBezTo>
                    <a:cubicBezTo>
                      <a:pt x="4066937" y="22575"/>
                      <a:pt x="4196469" y="-14169"/>
                      <a:pt x="4422545" y="0"/>
                    </a:cubicBezTo>
                    <a:cubicBezTo>
                      <a:pt x="4648621" y="14169"/>
                      <a:pt x="4679057" y="-23275"/>
                      <a:pt x="4928573" y="0"/>
                    </a:cubicBezTo>
                    <a:cubicBezTo>
                      <a:pt x="5178089" y="23275"/>
                      <a:pt x="5367180" y="13546"/>
                      <a:pt x="5621762" y="0"/>
                    </a:cubicBezTo>
                    <a:cubicBezTo>
                      <a:pt x="5876344" y="-13546"/>
                      <a:pt x="6073062" y="-16091"/>
                      <a:pt x="6238700" y="0"/>
                    </a:cubicBezTo>
                    <a:cubicBezTo>
                      <a:pt x="6258908" y="157254"/>
                      <a:pt x="6216106" y="488682"/>
                      <a:pt x="6238700" y="650948"/>
                    </a:cubicBezTo>
                    <a:cubicBezTo>
                      <a:pt x="6261294" y="813214"/>
                      <a:pt x="6253670" y="1093888"/>
                      <a:pt x="6238700" y="1384995"/>
                    </a:cubicBezTo>
                    <a:cubicBezTo>
                      <a:pt x="6116671" y="1397935"/>
                      <a:pt x="5965916" y="1380197"/>
                      <a:pt x="5732672" y="1384995"/>
                    </a:cubicBezTo>
                    <a:cubicBezTo>
                      <a:pt x="5499428" y="1389793"/>
                      <a:pt x="5431375" y="1364292"/>
                      <a:pt x="5226644" y="1384995"/>
                    </a:cubicBezTo>
                    <a:cubicBezTo>
                      <a:pt x="5021913" y="1405698"/>
                      <a:pt x="4958284" y="1374861"/>
                      <a:pt x="4720616" y="1384995"/>
                    </a:cubicBezTo>
                    <a:cubicBezTo>
                      <a:pt x="4482948" y="1395129"/>
                      <a:pt x="4182486" y="1387475"/>
                      <a:pt x="3965040" y="1384995"/>
                    </a:cubicBezTo>
                    <a:cubicBezTo>
                      <a:pt x="3747594" y="1382515"/>
                      <a:pt x="3674454" y="1392434"/>
                      <a:pt x="3459013" y="1384995"/>
                    </a:cubicBezTo>
                    <a:cubicBezTo>
                      <a:pt x="3243572" y="1377556"/>
                      <a:pt x="3024173" y="1392281"/>
                      <a:pt x="2641050" y="1384995"/>
                    </a:cubicBezTo>
                    <a:cubicBezTo>
                      <a:pt x="2257927" y="1377709"/>
                      <a:pt x="2274372" y="1377797"/>
                      <a:pt x="2010248" y="1384995"/>
                    </a:cubicBezTo>
                    <a:cubicBezTo>
                      <a:pt x="1746124" y="1392193"/>
                      <a:pt x="1598114" y="1392313"/>
                      <a:pt x="1317059" y="1384995"/>
                    </a:cubicBezTo>
                    <a:cubicBezTo>
                      <a:pt x="1036004" y="1377677"/>
                      <a:pt x="956840" y="1389949"/>
                      <a:pt x="623870" y="1384995"/>
                    </a:cubicBezTo>
                    <a:cubicBezTo>
                      <a:pt x="290900" y="1380041"/>
                      <a:pt x="295096" y="1400941"/>
                      <a:pt x="0" y="1384995"/>
                    </a:cubicBezTo>
                    <a:cubicBezTo>
                      <a:pt x="9846" y="1144835"/>
                      <a:pt x="-17753" y="877133"/>
                      <a:pt x="0" y="734047"/>
                    </a:cubicBezTo>
                    <a:cubicBezTo>
                      <a:pt x="17753" y="590961"/>
                      <a:pt x="-11886" y="321861"/>
                      <a:pt x="0" y="0"/>
                    </a:cubicBezTo>
                    <a:close/>
                  </a:path>
                  <a:path w="6238700" h="1384995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55606" y="163558"/>
                      <a:pt x="6265730" y="384918"/>
                      <a:pt x="6238700" y="650948"/>
                    </a:cubicBezTo>
                    <a:cubicBezTo>
                      <a:pt x="6211670" y="916978"/>
                      <a:pt x="6214002" y="1059545"/>
                      <a:pt x="6238700" y="1384995"/>
                    </a:cubicBezTo>
                    <a:cubicBezTo>
                      <a:pt x="5958822" y="1415034"/>
                      <a:pt x="5688934" y="1393417"/>
                      <a:pt x="5483124" y="1384995"/>
                    </a:cubicBezTo>
                    <a:cubicBezTo>
                      <a:pt x="5277314" y="1376573"/>
                      <a:pt x="5136863" y="1386827"/>
                      <a:pt x="4852322" y="1384995"/>
                    </a:cubicBezTo>
                    <a:cubicBezTo>
                      <a:pt x="4567781" y="1383163"/>
                      <a:pt x="4460337" y="1359939"/>
                      <a:pt x="4221520" y="1384995"/>
                    </a:cubicBezTo>
                    <a:cubicBezTo>
                      <a:pt x="3982703" y="1410051"/>
                      <a:pt x="3657549" y="1420514"/>
                      <a:pt x="3465944" y="1384995"/>
                    </a:cubicBezTo>
                    <a:cubicBezTo>
                      <a:pt x="3274339" y="1349476"/>
                      <a:pt x="3026242" y="1410225"/>
                      <a:pt x="2897530" y="1384995"/>
                    </a:cubicBezTo>
                    <a:cubicBezTo>
                      <a:pt x="2768818" y="1359765"/>
                      <a:pt x="2596809" y="1369466"/>
                      <a:pt x="2391502" y="1384995"/>
                    </a:cubicBezTo>
                    <a:cubicBezTo>
                      <a:pt x="2186195" y="1400524"/>
                      <a:pt x="1904035" y="1347312"/>
                      <a:pt x="1635926" y="1384995"/>
                    </a:cubicBezTo>
                    <a:cubicBezTo>
                      <a:pt x="1367817" y="1422678"/>
                      <a:pt x="1200291" y="1390508"/>
                      <a:pt x="1067511" y="1384995"/>
                    </a:cubicBezTo>
                    <a:cubicBezTo>
                      <a:pt x="934731" y="1379482"/>
                      <a:pt x="336046" y="1366439"/>
                      <a:pt x="0" y="1384995"/>
                    </a:cubicBezTo>
                    <a:cubicBezTo>
                      <a:pt x="-21490" y="1169707"/>
                      <a:pt x="31141" y="946867"/>
                      <a:pt x="0" y="720197"/>
                    </a:cubicBezTo>
                    <a:cubicBezTo>
                      <a:pt x="-31141" y="493527"/>
                      <a:pt x="24616" y="3598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latin typeface="+mj-lt"/>
                  </a:rPr>
                  <a:t>, when the average is 1.46, and total number of observations is 200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A10177-E82E-02CA-62F1-4DE3983E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61" y="2028683"/>
                <a:ext cx="6238700" cy="1384995"/>
              </a:xfrm>
              <a:prstGeom prst="rect">
                <a:avLst/>
              </a:prstGeom>
              <a:blipFill>
                <a:blip r:embed="rId3"/>
                <a:stretch>
                  <a:fillRect l="-1649" t="-2979" b="-9787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1384995"/>
                          <a:gd name="connsiteX1" fmla="*/ 506028 w 6238700"/>
                          <a:gd name="connsiteY1" fmla="*/ 0 h 1384995"/>
                          <a:gd name="connsiteX2" fmla="*/ 1012056 w 6238700"/>
                          <a:gd name="connsiteY2" fmla="*/ 0 h 1384995"/>
                          <a:gd name="connsiteX3" fmla="*/ 1518084 w 6238700"/>
                          <a:gd name="connsiteY3" fmla="*/ 0 h 1384995"/>
                          <a:gd name="connsiteX4" fmla="*/ 2024112 w 6238700"/>
                          <a:gd name="connsiteY4" fmla="*/ 0 h 1384995"/>
                          <a:gd name="connsiteX5" fmla="*/ 2592526 w 6238700"/>
                          <a:gd name="connsiteY5" fmla="*/ 0 h 1384995"/>
                          <a:gd name="connsiteX6" fmla="*/ 3223328 w 6238700"/>
                          <a:gd name="connsiteY6" fmla="*/ 0 h 1384995"/>
                          <a:gd name="connsiteX7" fmla="*/ 3916517 w 6238700"/>
                          <a:gd name="connsiteY7" fmla="*/ 0 h 1384995"/>
                          <a:gd name="connsiteX8" fmla="*/ 4422545 w 6238700"/>
                          <a:gd name="connsiteY8" fmla="*/ 0 h 1384995"/>
                          <a:gd name="connsiteX9" fmla="*/ 4928573 w 6238700"/>
                          <a:gd name="connsiteY9" fmla="*/ 0 h 1384995"/>
                          <a:gd name="connsiteX10" fmla="*/ 5621762 w 6238700"/>
                          <a:gd name="connsiteY10" fmla="*/ 0 h 1384995"/>
                          <a:gd name="connsiteX11" fmla="*/ 6238700 w 6238700"/>
                          <a:gd name="connsiteY11" fmla="*/ 0 h 1384995"/>
                          <a:gd name="connsiteX12" fmla="*/ 6238700 w 6238700"/>
                          <a:gd name="connsiteY12" fmla="*/ 650948 h 1384995"/>
                          <a:gd name="connsiteX13" fmla="*/ 6238700 w 6238700"/>
                          <a:gd name="connsiteY13" fmla="*/ 1384995 h 1384995"/>
                          <a:gd name="connsiteX14" fmla="*/ 5732672 w 6238700"/>
                          <a:gd name="connsiteY14" fmla="*/ 1384995 h 1384995"/>
                          <a:gd name="connsiteX15" fmla="*/ 5226644 w 6238700"/>
                          <a:gd name="connsiteY15" fmla="*/ 1384995 h 1384995"/>
                          <a:gd name="connsiteX16" fmla="*/ 4720616 w 6238700"/>
                          <a:gd name="connsiteY16" fmla="*/ 1384995 h 1384995"/>
                          <a:gd name="connsiteX17" fmla="*/ 3965040 w 6238700"/>
                          <a:gd name="connsiteY17" fmla="*/ 1384995 h 1384995"/>
                          <a:gd name="connsiteX18" fmla="*/ 3459013 w 6238700"/>
                          <a:gd name="connsiteY18" fmla="*/ 1384995 h 1384995"/>
                          <a:gd name="connsiteX19" fmla="*/ 2641050 w 6238700"/>
                          <a:gd name="connsiteY19" fmla="*/ 1384995 h 1384995"/>
                          <a:gd name="connsiteX20" fmla="*/ 2010248 w 6238700"/>
                          <a:gd name="connsiteY20" fmla="*/ 1384995 h 1384995"/>
                          <a:gd name="connsiteX21" fmla="*/ 1317059 w 6238700"/>
                          <a:gd name="connsiteY21" fmla="*/ 1384995 h 1384995"/>
                          <a:gd name="connsiteX22" fmla="*/ 623870 w 6238700"/>
                          <a:gd name="connsiteY22" fmla="*/ 1384995 h 1384995"/>
                          <a:gd name="connsiteX23" fmla="*/ 0 w 6238700"/>
                          <a:gd name="connsiteY23" fmla="*/ 1384995 h 1384995"/>
                          <a:gd name="connsiteX24" fmla="*/ 0 w 6238700"/>
                          <a:gd name="connsiteY24" fmla="*/ 734047 h 1384995"/>
                          <a:gd name="connsiteX25" fmla="*/ 0 w 6238700"/>
                          <a:gd name="connsiteY25" fmla="*/ 0 h 13849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1384995" fill="none" extrusionOk="0">
                            <a:moveTo>
                              <a:pt x="0" y="0"/>
                            </a:moveTo>
                            <a:cubicBezTo>
                              <a:pt x="154055" y="-9227"/>
                              <a:pt x="361706" y="10532"/>
                              <a:pt x="506028" y="0"/>
                            </a:cubicBezTo>
                            <a:cubicBezTo>
                              <a:pt x="650350" y="-10532"/>
                              <a:pt x="823880" y="-6970"/>
                              <a:pt x="1012056" y="0"/>
                            </a:cubicBezTo>
                            <a:cubicBezTo>
                              <a:pt x="1200232" y="6970"/>
                              <a:pt x="1357825" y="1170"/>
                              <a:pt x="1518084" y="0"/>
                            </a:cubicBezTo>
                            <a:cubicBezTo>
                              <a:pt x="1678343" y="-1170"/>
                              <a:pt x="1820344" y="-11970"/>
                              <a:pt x="2024112" y="0"/>
                            </a:cubicBezTo>
                            <a:cubicBezTo>
                              <a:pt x="2227880" y="11970"/>
                              <a:pt x="2399908" y="-25627"/>
                              <a:pt x="2592526" y="0"/>
                            </a:cubicBezTo>
                            <a:cubicBezTo>
                              <a:pt x="2785144" y="25627"/>
                              <a:pt x="3088550" y="19092"/>
                              <a:pt x="3223328" y="0"/>
                            </a:cubicBezTo>
                            <a:cubicBezTo>
                              <a:pt x="3358106" y="-19092"/>
                              <a:pt x="3766097" y="-22575"/>
                              <a:pt x="3916517" y="0"/>
                            </a:cubicBezTo>
                            <a:cubicBezTo>
                              <a:pt x="4066937" y="22575"/>
                              <a:pt x="4196469" y="-14169"/>
                              <a:pt x="4422545" y="0"/>
                            </a:cubicBezTo>
                            <a:cubicBezTo>
                              <a:pt x="4648621" y="14169"/>
                              <a:pt x="4679057" y="-23275"/>
                              <a:pt x="4928573" y="0"/>
                            </a:cubicBezTo>
                            <a:cubicBezTo>
                              <a:pt x="5178089" y="23275"/>
                              <a:pt x="5367180" y="13546"/>
                              <a:pt x="5621762" y="0"/>
                            </a:cubicBezTo>
                            <a:cubicBezTo>
                              <a:pt x="5876344" y="-13546"/>
                              <a:pt x="6073062" y="-16091"/>
                              <a:pt x="6238700" y="0"/>
                            </a:cubicBezTo>
                            <a:cubicBezTo>
                              <a:pt x="6258908" y="157254"/>
                              <a:pt x="6216106" y="488682"/>
                              <a:pt x="6238700" y="650948"/>
                            </a:cubicBezTo>
                            <a:cubicBezTo>
                              <a:pt x="6261294" y="813214"/>
                              <a:pt x="6253670" y="1093888"/>
                              <a:pt x="6238700" y="1384995"/>
                            </a:cubicBezTo>
                            <a:cubicBezTo>
                              <a:pt x="6116671" y="1397935"/>
                              <a:pt x="5965916" y="1380197"/>
                              <a:pt x="5732672" y="1384995"/>
                            </a:cubicBezTo>
                            <a:cubicBezTo>
                              <a:pt x="5499428" y="1389793"/>
                              <a:pt x="5431375" y="1364292"/>
                              <a:pt x="5226644" y="1384995"/>
                            </a:cubicBezTo>
                            <a:cubicBezTo>
                              <a:pt x="5021913" y="1405698"/>
                              <a:pt x="4958284" y="1374861"/>
                              <a:pt x="4720616" y="1384995"/>
                            </a:cubicBezTo>
                            <a:cubicBezTo>
                              <a:pt x="4482948" y="1395129"/>
                              <a:pt x="4182486" y="1387475"/>
                              <a:pt x="3965040" y="1384995"/>
                            </a:cubicBezTo>
                            <a:cubicBezTo>
                              <a:pt x="3747594" y="1382515"/>
                              <a:pt x="3674454" y="1392434"/>
                              <a:pt x="3459013" y="1384995"/>
                            </a:cubicBezTo>
                            <a:cubicBezTo>
                              <a:pt x="3243572" y="1377556"/>
                              <a:pt x="3024173" y="1392281"/>
                              <a:pt x="2641050" y="1384995"/>
                            </a:cubicBezTo>
                            <a:cubicBezTo>
                              <a:pt x="2257927" y="1377709"/>
                              <a:pt x="2274372" y="1377797"/>
                              <a:pt x="2010248" y="1384995"/>
                            </a:cubicBezTo>
                            <a:cubicBezTo>
                              <a:pt x="1746124" y="1392193"/>
                              <a:pt x="1598114" y="1392313"/>
                              <a:pt x="1317059" y="1384995"/>
                            </a:cubicBezTo>
                            <a:cubicBezTo>
                              <a:pt x="1036004" y="1377677"/>
                              <a:pt x="956840" y="1389949"/>
                              <a:pt x="623870" y="1384995"/>
                            </a:cubicBezTo>
                            <a:cubicBezTo>
                              <a:pt x="290900" y="1380041"/>
                              <a:pt x="295096" y="1400941"/>
                              <a:pt x="0" y="1384995"/>
                            </a:cubicBezTo>
                            <a:cubicBezTo>
                              <a:pt x="9846" y="1144835"/>
                              <a:pt x="-17753" y="877133"/>
                              <a:pt x="0" y="734047"/>
                            </a:cubicBezTo>
                            <a:cubicBezTo>
                              <a:pt x="17753" y="590961"/>
                              <a:pt x="-11886" y="321861"/>
                              <a:pt x="0" y="0"/>
                            </a:cubicBezTo>
                            <a:close/>
                          </a:path>
                          <a:path w="6238700" h="1384995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55606" y="163558"/>
                              <a:pt x="6265730" y="384918"/>
                              <a:pt x="6238700" y="650948"/>
                            </a:cubicBezTo>
                            <a:cubicBezTo>
                              <a:pt x="6211670" y="916978"/>
                              <a:pt x="6214002" y="1059545"/>
                              <a:pt x="6238700" y="1384995"/>
                            </a:cubicBezTo>
                            <a:cubicBezTo>
                              <a:pt x="5958822" y="1415034"/>
                              <a:pt x="5688934" y="1393417"/>
                              <a:pt x="5483124" y="1384995"/>
                            </a:cubicBezTo>
                            <a:cubicBezTo>
                              <a:pt x="5277314" y="1376573"/>
                              <a:pt x="5136863" y="1386827"/>
                              <a:pt x="4852322" y="1384995"/>
                            </a:cubicBezTo>
                            <a:cubicBezTo>
                              <a:pt x="4567781" y="1383163"/>
                              <a:pt x="4460337" y="1359939"/>
                              <a:pt x="4221520" y="1384995"/>
                            </a:cubicBezTo>
                            <a:cubicBezTo>
                              <a:pt x="3982703" y="1410051"/>
                              <a:pt x="3657549" y="1420514"/>
                              <a:pt x="3465944" y="1384995"/>
                            </a:cubicBezTo>
                            <a:cubicBezTo>
                              <a:pt x="3274339" y="1349476"/>
                              <a:pt x="3026242" y="1410225"/>
                              <a:pt x="2897530" y="1384995"/>
                            </a:cubicBezTo>
                            <a:cubicBezTo>
                              <a:pt x="2768818" y="1359765"/>
                              <a:pt x="2596809" y="1369466"/>
                              <a:pt x="2391502" y="1384995"/>
                            </a:cubicBezTo>
                            <a:cubicBezTo>
                              <a:pt x="2186195" y="1400524"/>
                              <a:pt x="1904035" y="1347312"/>
                              <a:pt x="1635926" y="1384995"/>
                            </a:cubicBezTo>
                            <a:cubicBezTo>
                              <a:pt x="1367817" y="1422678"/>
                              <a:pt x="1200291" y="1390508"/>
                              <a:pt x="1067511" y="1384995"/>
                            </a:cubicBezTo>
                            <a:cubicBezTo>
                              <a:pt x="934731" y="1379482"/>
                              <a:pt x="336046" y="1366439"/>
                              <a:pt x="0" y="1384995"/>
                            </a:cubicBezTo>
                            <a:cubicBezTo>
                              <a:pt x="-21490" y="1169707"/>
                              <a:pt x="31141" y="946867"/>
                              <a:pt x="0" y="720197"/>
                            </a:cubicBezTo>
                            <a:cubicBezTo>
                              <a:pt x="-31141" y="493527"/>
                              <a:pt x="24616" y="3598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6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Four types of descriptive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Measures of central tendency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Measures of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Measures of Dispersion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Shape of the distribution</a:t>
            </a:r>
          </a:p>
          <a:p>
            <a:endParaRPr lang="en-US" sz="32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A0B865-4E08-DB37-53D7-F9F19AEFEB23}"/>
              </a:ext>
            </a:extLst>
          </p:cNvPr>
          <p:cNvSpPr/>
          <p:nvPr/>
        </p:nvSpPr>
        <p:spPr>
          <a:xfrm rot="10800000">
            <a:off x="7314824" y="2601878"/>
            <a:ext cx="2365513" cy="914400"/>
          </a:xfrm>
          <a:prstGeom prst="right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Geometric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135865"/>
          </a:xfrm>
        </p:spPr>
        <p:txBody>
          <a:bodyPr>
            <a:normAutofit/>
          </a:bodyPr>
          <a:lstStyle/>
          <a:p>
            <a:r>
              <a:rPr lang="en-US" sz="3200" dirty="0"/>
              <a:t> It is useful when dealing with data that exhibits</a:t>
            </a:r>
          </a:p>
          <a:p>
            <a:endParaRPr lang="en-US" sz="3200" dirty="0"/>
          </a:p>
          <a:p>
            <a:r>
              <a:rPr lang="en-US" sz="3200" dirty="0"/>
              <a:t> Exponential growth, or</a:t>
            </a:r>
          </a:p>
          <a:p>
            <a:endParaRPr lang="en-US" sz="3200" dirty="0"/>
          </a:p>
          <a:p>
            <a:r>
              <a:rPr lang="en-US" sz="3200" dirty="0"/>
              <a:t> Growth over the year/ change over a period of times, or</a:t>
            </a:r>
          </a:p>
          <a:p>
            <a:endParaRPr lang="en-US" sz="3200" dirty="0"/>
          </a:p>
          <a:p>
            <a:r>
              <a:rPr lang="en-US" sz="3200" dirty="0"/>
              <a:t> Geometric progression </a:t>
            </a:r>
          </a:p>
        </p:txBody>
      </p:sp>
    </p:spTree>
    <p:extLst>
      <p:ext uri="{BB962C8B-B14F-4D97-AF65-F5344CB8AC3E}">
        <p14:creationId xmlns:p14="http://schemas.microsoft.com/office/powerpoint/2010/main" val="31882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Geometric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F82423-0627-46FB-2F0E-AF70CA8A1309}"/>
                  </a:ext>
                </a:extLst>
              </p:cNvPr>
              <p:cNvSpPr txBox="1"/>
              <p:nvPr/>
            </p:nvSpPr>
            <p:spPr>
              <a:xfrm>
                <a:off x="612014" y="2028683"/>
                <a:ext cx="6238700" cy="1580433"/>
              </a:xfrm>
              <a:custGeom>
                <a:avLst/>
                <a:gdLst>
                  <a:gd name="connsiteX0" fmla="*/ 0 w 6238700"/>
                  <a:gd name="connsiteY0" fmla="*/ 0 h 1580433"/>
                  <a:gd name="connsiteX1" fmla="*/ 568415 w 6238700"/>
                  <a:gd name="connsiteY1" fmla="*/ 0 h 1580433"/>
                  <a:gd name="connsiteX2" fmla="*/ 1074443 w 6238700"/>
                  <a:gd name="connsiteY2" fmla="*/ 0 h 1580433"/>
                  <a:gd name="connsiteX3" fmla="*/ 1642858 w 6238700"/>
                  <a:gd name="connsiteY3" fmla="*/ 0 h 1580433"/>
                  <a:gd name="connsiteX4" fmla="*/ 2273660 w 6238700"/>
                  <a:gd name="connsiteY4" fmla="*/ 0 h 1580433"/>
                  <a:gd name="connsiteX5" fmla="*/ 2966848 w 6238700"/>
                  <a:gd name="connsiteY5" fmla="*/ 0 h 1580433"/>
                  <a:gd name="connsiteX6" fmla="*/ 3472876 w 6238700"/>
                  <a:gd name="connsiteY6" fmla="*/ 0 h 1580433"/>
                  <a:gd name="connsiteX7" fmla="*/ 3978904 w 6238700"/>
                  <a:gd name="connsiteY7" fmla="*/ 0 h 1580433"/>
                  <a:gd name="connsiteX8" fmla="*/ 4672093 w 6238700"/>
                  <a:gd name="connsiteY8" fmla="*/ 0 h 1580433"/>
                  <a:gd name="connsiteX9" fmla="*/ 5427669 w 6238700"/>
                  <a:gd name="connsiteY9" fmla="*/ 0 h 1580433"/>
                  <a:gd name="connsiteX10" fmla="*/ 6238700 w 6238700"/>
                  <a:gd name="connsiteY10" fmla="*/ 0 h 1580433"/>
                  <a:gd name="connsiteX11" fmla="*/ 6238700 w 6238700"/>
                  <a:gd name="connsiteY11" fmla="*/ 511007 h 1580433"/>
                  <a:gd name="connsiteX12" fmla="*/ 6238700 w 6238700"/>
                  <a:gd name="connsiteY12" fmla="*/ 990405 h 1580433"/>
                  <a:gd name="connsiteX13" fmla="*/ 6238700 w 6238700"/>
                  <a:gd name="connsiteY13" fmla="*/ 1580433 h 1580433"/>
                  <a:gd name="connsiteX14" fmla="*/ 5545511 w 6238700"/>
                  <a:gd name="connsiteY14" fmla="*/ 1580433 h 1580433"/>
                  <a:gd name="connsiteX15" fmla="*/ 4789935 w 6238700"/>
                  <a:gd name="connsiteY15" fmla="*/ 1580433 h 1580433"/>
                  <a:gd name="connsiteX16" fmla="*/ 4283907 w 6238700"/>
                  <a:gd name="connsiteY16" fmla="*/ 1580433 h 1580433"/>
                  <a:gd name="connsiteX17" fmla="*/ 3465944 w 6238700"/>
                  <a:gd name="connsiteY17" fmla="*/ 1580433 h 1580433"/>
                  <a:gd name="connsiteX18" fmla="*/ 2835143 w 6238700"/>
                  <a:gd name="connsiteY18" fmla="*/ 1580433 h 1580433"/>
                  <a:gd name="connsiteX19" fmla="*/ 2141954 w 6238700"/>
                  <a:gd name="connsiteY19" fmla="*/ 1580433 h 1580433"/>
                  <a:gd name="connsiteX20" fmla="*/ 1448765 w 6238700"/>
                  <a:gd name="connsiteY20" fmla="*/ 1580433 h 1580433"/>
                  <a:gd name="connsiteX21" fmla="*/ 817963 w 6238700"/>
                  <a:gd name="connsiteY21" fmla="*/ 1580433 h 1580433"/>
                  <a:gd name="connsiteX22" fmla="*/ 0 w 6238700"/>
                  <a:gd name="connsiteY22" fmla="*/ 1580433 h 1580433"/>
                  <a:gd name="connsiteX23" fmla="*/ 0 w 6238700"/>
                  <a:gd name="connsiteY23" fmla="*/ 1085231 h 1580433"/>
                  <a:gd name="connsiteX24" fmla="*/ 0 w 6238700"/>
                  <a:gd name="connsiteY24" fmla="*/ 590028 h 1580433"/>
                  <a:gd name="connsiteX25" fmla="*/ 0 w 6238700"/>
                  <a:gd name="connsiteY25" fmla="*/ 0 h 158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1580433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46911" y="229729"/>
                      <a:pt x="6215994" y="269211"/>
                      <a:pt x="6238700" y="511007"/>
                    </a:cubicBezTo>
                    <a:cubicBezTo>
                      <a:pt x="6261406" y="752803"/>
                      <a:pt x="6221964" y="878576"/>
                      <a:pt x="6238700" y="990405"/>
                    </a:cubicBezTo>
                    <a:cubicBezTo>
                      <a:pt x="6255436" y="1102234"/>
                      <a:pt x="6263213" y="1458135"/>
                      <a:pt x="6238700" y="1580433"/>
                    </a:cubicBezTo>
                    <a:cubicBezTo>
                      <a:pt x="6022380" y="1571420"/>
                      <a:pt x="5742607" y="1594163"/>
                      <a:pt x="5545511" y="1580433"/>
                    </a:cubicBezTo>
                    <a:cubicBezTo>
                      <a:pt x="5348415" y="1566703"/>
                      <a:pt x="5007381" y="1582913"/>
                      <a:pt x="4789935" y="1580433"/>
                    </a:cubicBezTo>
                    <a:cubicBezTo>
                      <a:pt x="4572489" y="1577953"/>
                      <a:pt x="4501654" y="1595603"/>
                      <a:pt x="4283907" y="1580433"/>
                    </a:cubicBezTo>
                    <a:cubicBezTo>
                      <a:pt x="4066160" y="1565263"/>
                      <a:pt x="3849067" y="1587719"/>
                      <a:pt x="3465944" y="1580433"/>
                    </a:cubicBezTo>
                    <a:cubicBezTo>
                      <a:pt x="3082821" y="1573147"/>
                      <a:pt x="3093637" y="1567340"/>
                      <a:pt x="2835143" y="1580433"/>
                    </a:cubicBezTo>
                    <a:cubicBezTo>
                      <a:pt x="2576649" y="1593526"/>
                      <a:pt x="2423009" y="1587751"/>
                      <a:pt x="2141954" y="1580433"/>
                    </a:cubicBezTo>
                    <a:cubicBezTo>
                      <a:pt x="1860899" y="1573115"/>
                      <a:pt x="1781735" y="1585387"/>
                      <a:pt x="1448765" y="1580433"/>
                    </a:cubicBezTo>
                    <a:cubicBezTo>
                      <a:pt x="1115795" y="1575479"/>
                      <a:pt x="983601" y="1608528"/>
                      <a:pt x="817963" y="1580433"/>
                    </a:cubicBezTo>
                    <a:cubicBezTo>
                      <a:pt x="652325" y="1552338"/>
                      <a:pt x="180990" y="1560553"/>
                      <a:pt x="0" y="1580433"/>
                    </a:cubicBezTo>
                    <a:cubicBezTo>
                      <a:pt x="-18642" y="1477543"/>
                      <a:pt x="-10214" y="1265733"/>
                      <a:pt x="0" y="1085231"/>
                    </a:cubicBezTo>
                    <a:cubicBezTo>
                      <a:pt x="10214" y="904729"/>
                      <a:pt x="-19414" y="836215"/>
                      <a:pt x="0" y="590028"/>
                    </a:cubicBezTo>
                    <a:cubicBezTo>
                      <a:pt x="19414" y="343841"/>
                      <a:pt x="1990" y="230943"/>
                      <a:pt x="0" y="0"/>
                    </a:cubicBezTo>
                    <a:close/>
                  </a:path>
                  <a:path w="6238700" h="1580433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22679" y="147938"/>
                      <a:pt x="6219831" y="303560"/>
                      <a:pt x="6238700" y="479398"/>
                    </a:cubicBezTo>
                    <a:cubicBezTo>
                      <a:pt x="6257569" y="655236"/>
                      <a:pt x="6218252" y="773052"/>
                      <a:pt x="6238700" y="1006209"/>
                    </a:cubicBezTo>
                    <a:cubicBezTo>
                      <a:pt x="6259148" y="1239366"/>
                      <a:pt x="6253610" y="1295561"/>
                      <a:pt x="6238700" y="1580433"/>
                    </a:cubicBezTo>
                    <a:cubicBezTo>
                      <a:pt x="5988817" y="1587562"/>
                      <a:pt x="5785076" y="1597419"/>
                      <a:pt x="5483124" y="1580433"/>
                    </a:cubicBezTo>
                    <a:cubicBezTo>
                      <a:pt x="5181172" y="1563447"/>
                      <a:pt x="5091139" y="1555377"/>
                      <a:pt x="4852322" y="1580433"/>
                    </a:cubicBezTo>
                    <a:cubicBezTo>
                      <a:pt x="4613505" y="1605489"/>
                      <a:pt x="4288351" y="1615952"/>
                      <a:pt x="4096746" y="1580433"/>
                    </a:cubicBezTo>
                    <a:cubicBezTo>
                      <a:pt x="3905141" y="1544914"/>
                      <a:pt x="3660893" y="1553270"/>
                      <a:pt x="3528331" y="1580433"/>
                    </a:cubicBezTo>
                    <a:cubicBezTo>
                      <a:pt x="3395769" y="1607596"/>
                      <a:pt x="3226924" y="1563835"/>
                      <a:pt x="3022304" y="1580433"/>
                    </a:cubicBezTo>
                    <a:cubicBezTo>
                      <a:pt x="2817684" y="1597031"/>
                      <a:pt x="2534837" y="1542750"/>
                      <a:pt x="2266728" y="1580433"/>
                    </a:cubicBezTo>
                    <a:cubicBezTo>
                      <a:pt x="1998619" y="1618116"/>
                      <a:pt x="1831093" y="1585946"/>
                      <a:pt x="1698313" y="1580433"/>
                    </a:cubicBezTo>
                    <a:cubicBezTo>
                      <a:pt x="1565533" y="1574920"/>
                      <a:pt x="1324215" y="1614015"/>
                      <a:pt x="1005124" y="1580433"/>
                    </a:cubicBezTo>
                    <a:cubicBezTo>
                      <a:pt x="686033" y="1546851"/>
                      <a:pt x="480339" y="1559007"/>
                      <a:pt x="0" y="1580433"/>
                    </a:cubicBezTo>
                    <a:cubicBezTo>
                      <a:pt x="-19476" y="1372195"/>
                      <a:pt x="9267" y="1220420"/>
                      <a:pt x="0" y="1022013"/>
                    </a:cubicBezTo>
                    <a:cubicBezTo>
                      <a:pt x="-9267" y="823606"/>
                      <a:pt x="-10721" y="737266"/>
                      <a:pt x="0" y="542615"/>
                    </a:cubicBezTo>
                    <a:cubicBezTo>
                      <a:pt x="10721" y="347964"/>
                      <a:pt x="24713" y="25776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GM for ungrouped data: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GM</m:t>
                          </m:r>
                        </m:sub>
                      </m:sSub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F82423-0627-46FB-2F0E-AF70CA8A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4" y="2028683"/>
                <a:ext cx="6238700" cy="1580433"/>
              </a:xfrm>
              <a:prstGeom prst="rect">
                <a:avLst/>
              </a:prstGeom>
              <a:blipFill>
                <a:blip r:embed="rId2"/>
                <a:stretch>
                  <a:fillRect l="-1649" t="-2622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1580433"/>
                          <a:gd name="connsiteX1" fmla="*/ 568415 w 6238700"/>
                          <a:gd name="connsiteY1" fmla="*/ 0 h 1580433"/>
                          <a:gd name="connsiteX2" fmla="*/ 1074443 w 6238700"/>
                          <a:gd name="connsiteY2" fmla="*/ 0 h 1580433"/>
                          <a:gd name="connsiteX3" fmla="*/ 1642858 w 6238700"/>
                          <a:gd name="connsiteY3" fmla="*/ 0 h 1580433"/>
                          <a:gd name="connsiteX4" fmla="*/ 2273660 w 6238700"/>
                          <a:gd name="connsiteY4" fmla="*/ 0 h 1580433"/>
                          <a:gd name="connsiteX5" fmla="*/ 2966848 w 6238700"/>
                          <a:gd name="connsiteY5" fmla="*/ 0 h 1580433"/>
                          <a:gd name="connsiteX6" fmla="*/ 3472876 w 6238700"/>
                          <a:gd name="connsiteY6" fmla="*/ 0 h 1580433"/>
                          <a:gd name="connsiteX7" fmla="*/ 3978904 w 6238700"/>
                          <a:gd name="connsiteY7" fmla="*/ 0 h 1580433"/>
                          <a:gd name="connsiteX8" fmla="*/ 4672093 w 6238700"/>
                          <a:gd name="connsiteY8" fmla="*/ 0 h 1580433"/>
                          <a:gd name="connsiteX9" fmla="*/ 5427669 w 6238700"/>
                          <a:gd name="connsiteY9" fmla="*/ 0 h 1580433"/>
                          <a:gd name="connsiteX10" fmla="*/ 6238700 w 6238700"/>
                          <a:gd name="connsiteY10" fmla="*/ 0 h 1580433"/>
                          <a:gd name="connsiteX11" fmla="*/ 6238700 w 6238700"/>
                          <a:gd name="connsiteY11" fmla="*/ 511007 h 1580433"/>
                          <a:gd name="connsiteX12" fmla="*/ 6238700 w 6238700"/>
                          <a:gd name="connsiteY12" fmla="*/ 990405 h 1580433"/>
                          <a:gd name="connsiteX13" fmla="*/ 6238700 w 6238700"/>
                          <a:gd name="connsiteY13" fmla="*/ 1580433 h 1580433"/>
                          <a:gd name="connsiteX14" fmla="*/ 5545511 w 6238700"/>
                          <a:gd name="connsiteY14" fmla="*/ 1580433 h 1580433"/>
                          <a:gd name="connsiteX15" fmla="*/ 4789935 w 6238700"/>
                          <a:gd name="connsiteY15" fmla="*/ 1580433 h 1580433"/>
                          <a:gd name="connsiteX16" fmla="*/ 4283907 w 6238700"/>
                          <a:gd name="connsiteY16" fmla="*/ 1580433 h 1580433"/>
                          <a:gd name="connsiteX17" fmla="*/ 3465944 w 6238700"/>
                          <a:gd name="connsiteY17" fmla="*/ 1580433 h 1580433"/>
                          <a:gd name="connsiteX18" fmla="*/ 2835143 w 6238700"/>
                          <a:gd name="connsiteY18" fmla="*/ 1580433 h 1580433"/>
                          <a:gd name="connsiteX19" fmla="*/ 2141954 w 6238700"/>
                          <a:gd name="connsiteY19" fmla="*/ 1580433 h 1580433"/>
                          <a:gd name="connsiteX20" fmla="*/ 1448765 w 6238700"/>
                          <a:gd name="connsiteY20" fmla="*/ 1580433 h 1580433"/>
                          <a:gd name="connsiteX21" fmla="*/ 817963 w 6238700"/>
                          <a:gd name="connsiteY21" fmla="*/ 1580433 h 1580433"/>
                          <a:gd name="connsiteX22" fmla="*/ 0 w 6238700"/>
                          <a:gd name="connsiteY22" fmla="*/ 1580433 h 1580433"/>
                          <a:gd name="connsiteX23" fmla="*/ 0 w 6238700"/>
                          <a:gd name="connsiteY23" fmla="*/ 1085231 h 1580433"/>
                          <a:gd name="connsiteX24" fmla="*/ 0 w 6238700"/>
                          <a:gd name="connsiteY24" fmla="*/ 590028 h 1580433"/>
                          <a:gd name="connsiteX25" fmla="*/ 0 w 6238700"/>
                          <a:gd name="connsiteY25" fmla="*/ 0 h 15804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1580433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46911" y="229729"/>
                              <a:pt x="6215994" y="269211"/>
                              <a:pt x="6238700" y="511007"/>
                            </a:cubicBezTo>
                            <a:cubicBezTo>
                              <a:pt x="6261406" y="752803"/>
                              <a:pt x="6221964" y="878576"/>
                              <a:pt x="6238700" y="990405"/>
                            </a:cubicBezTo>
                            <a:cubicBezTo>
                              <a:pt x="6255436" y="1102234"/>
                              <a:pt x="6263213" y="1458135"/>
                              <a:pt x="6238700" y="1580433"/>
                            </a:cubicBezTo>
                            <a:cubicBezTo>
                              <a:pt x="6022380" y="1571420"/>
                              <a:pt x="5742607" y="1594163"/>
                              <a:pt x="5545511" y="1580433"/>
                            </a:cubicBezTo>
                            <a:cubicBezTo>
                              <a:pt x="5348415" y="1566703"/>
                              <a:pt x="5007381" y="1582913"/>
                              <a:pt x="4789935" y="1580433"/>
                            </a:cubicBezTo>
                            <a:cubicBezTo>
                              <a:pt x="4572489" y="1577953"/>
                              <a:pt x="4501654" y="1595603"/>
                              <a:pt x="4283907" y="1580433"/>
                            </a:cubicBezTo>
                            <a:cubicBezTo>
                              <a:pt x="4066160" y="1565263"/>
                              <a:pt x="3849067" y="1587719"/>
                              <a:pt x="3465944" y="1580433"/>
                            </a:cubicBezTo>
                            <a:cubicBezTo>
                              <a:pt x="3082821" y="1573147"/>
                              <a:pt x="3093637" y="1567340"/>
                              <a:pt x="2835143" y="1580433"/>
                            </a:cubicBezTo>
                            <a:cubicBezTo>
                              <a:pt x="2576649" y="1593526"/>
                              <a:pt x="2423009" y="1587751"/>
                              <a:pt x="2141954" y="1580433"/>
                            </a:cubicBezTo>
                            <a:cubicBezTo>
                              <a:pt x="1860899" y="1573115"/>
                              <a:pt x="1781735" y="1585387"/>
                              <a:pt x="1448765" y="1580433"/>
                            </a:cubicBezTo>
                            <a:cubicBezTo>
                              <a:pt x="1115795" y="1575479"/>
                              <a:pt x="983601" y="1608528"/>
                              <a:pt x="817963" y="1580433"/>
                            </a:cubicBezTo>
                            <a:cubicBezTo>
                              <a:pt x="652325" y="1552338"/>
                              <a:pt x="180990" y="1560553"/>
                              <a:pt x="0" y="1580433"/>
                            </a:cubicBezTo>
                            <a:cubicBezTo>
                              <a:pt x="-18642" y="1477543"/>
                              <a:pt x="-10214" y="1265733"/>
                              <a:pt x="0" y="1085231"/>
                            </a:cubicBezTo>
                            <a:cubicBezTo>
                              <a:pt x="10214" y="904729"/>
                              <a:pt x="-19414" y="836215"/>
                              <a:pt x="0" y="590028"/>
                            </a:cubicBezTo>
                            <a:cubicBezTo>
                              <a:pt x="19414" y="343841"/>
                              <a:pt x="1990" y="230943"/>
                              <a:pt x="0" y="0"/>
                            </a:cubicBezTo>
                            <a:close/>
                          </a:path>
                          <a:path w="6238700" h="1580433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22679" y="147938"/>
                              <a:pt x="6219831" y="303560"/>
                              <a:pt x="6238700" y="479398"/>
                            </a:cubicBezTo>
                            <a:cubicBezTo>
                              <a:pt x="6257569" y="655236"/>
                              <a:pt x="6218252" y="773052"/>
                              <a:pt x="6238700" y="1006209"/>
                            </a:cubicBezTo>
                            <a:cubicBezTo>
                              <a:pt x="6259148" y="1239366"/>
                              <a:pt x="6253610" y="1295561"/>
                              <a:pt x="6238700" y="1580433"/>
                            </a:cubicBezTo>
                            <a:cubicBezTo>
                              <a:pt x="5988817" y="1587562"/>
                              <a:pt x="5785076" y="1597419"/>
                              <a:pt x="5483124" y="1580433"/>
                            </a:cubicBezTo>
                            <a:cubicBezTo>
                              <a:pt x="5181172" y="1563447"/>
                              <a:pt x="5091139" y="1555377"/>
                              <a:pt x="4852322" y="1580433"/>
                            </a:cubicBezTo>
                            <a:cubicBezTo>
                              <a:pt x="4613505" y="1605489"/>
                              <a:pt x="4288351" y="1615952"/>
                              <a:pt x="4096746" y="1580433"/>
                            </a:cubicBezTo>
                            <a:cubicBezTo>
                              <a:pt x="3905141" y="1544914"/>
                              <a:pt x="3660893" y="1553270"/>
                              <a:pt x="3528331" y="1580433"/>
                            </a:cubicBezTo>
                            <a:cubicBezTo>
                              <a:pt x="3395769" y="1607596"/>
                              <a:pt x="3226924" y="1563835"/>
                              <a:pt x="3022304" y="1580433"/>
                            </a:cubicBezTo>
                            <a:cubicBezTo>
                              <a:pt x="2817684" y="1597031"/>
                              <a:pt x="2534837" y="1542750"/>
                              <a:pt x="2266728" y="1580433"/>
                            </a:cubicBezTo>
                            <a:cubicBezTo>
                              <a:pt x="1998619" y="1618116"/>
                              <a:pt x="1831093" y="1585946"/>
                              <a:pt x="1698313" y="1580433"/>
                            </a:cubicBezTo>
                            <a:cubicBezTo>
                              <a:pt x="1565533" y="1574920"/>
                              <a:pt x="1324215" y="1614015"/>
                              <a:pt x="1005124" y="1580433"/>
                            </a:cubicBezTo>
                            <a:cubicBezTo>
                              <a:pt x="686033" y="1546851"/>
                              <a:pt x="480339" y="1559007"/>
                              <a:pt x="0" y="1580433"/>
                            </a:cubicBezTo>
                            <a:cubicBezTo>
                              <a:pt x="-19476" y="1372195"/>
                              <a:pt x="9267" y="1220420"/>
                              <a:pt x="0" y="1022013"/>
                            </a:cubicBezTo>
                            <a:cubicBezTo>
                              <a:pt x="-9267" y="823606"/>
                              <a:pt x="-10721" y="737266"/>
                              <a:pt x="0" y="542615"/>
                            </a:cubicBezTo>
                            <a:cubicBezTo>
                              <a:pt x="10721" y="347964"/>
                              <a:pt x="24713" y="2577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EE0F6F-B3AE-2F09-DA44-E9808B49F7AF}"/>
                  </a:ext>
                </a:extLst>
              </p:cNvPr>
              <p:cNvSpPr txBox="1"/>
              <p:nvPr/>
            </p:nvSpPr>
            <p:spPr>
              <a:xfrm>
                <a:off x="7779686" y="2028682"/>
                <a:ext cx="6238700" cy="1836465"/>
              </a:xfrm>
              <a:custGeom>
                <a:avLst/>
                <a:gdLst>
                  <a:gd name="connsiteX0" fmla="*/ 0 w 6238700"/>
                  <a:gd name="connsiteY0" fmla="*/ 0 h 1836465"/>
                  <a:gd name="connsiteX1" fmla="*/ 568415 w 6238700"/>
                  <a:gd name="connsiteY1" fmla="*/ 0 h 1836465"/>
                  <a:gd name="connsiteX2" fmla="*/ 1074443 w 6238700"/>
                  <a:gd name="connsiteY2" fmla="*/ 0 h 1836465"/>
                  <a:gd name="connsiteX3" fmla="*/ 1642858 w 6238700"/>
                  <a:gd name="connsiteY3" fmla="*/ 0 h 1836465"/>
                  <a:gd name="connsiteX4" fmla="*/ 2273660 w 6238700"/>
                  <a:gd name="connsiteY4" fmla="*/ 0 h 1836465"/>
                  <a:gd name="connsiteX5" fmla="*/ 2966848 w 6238700"/>
                  <a:gd name="connsiteY5" fmla="*/ 0 h 1836465"/>
                  <a:gd name="connsiteX6" fmla="*/ 3472876 w 6238700"/>
                  <a:gd name="connsiteY6" fmla="*/ 0 h 1836465"/>
                  <a:gd name="connsiteX7" fmla="*/ 3978904 w 6238700"/>
                  <a:gd name="connsiteY7" fmla="*/ 0 h 1836465"/>
                  <a:gd name="connsiteX8" fmla="*/ 4672093 w 6238700"/>
                  <a:gd name="connsiteY8" fmla="*/ 0 h 1836465"/>
                  <a:gd name="connsiteX9" fmla="*/ 5427669 w 6238700"/>
                  <a:gd name="connsiteY9" fmla="*/ 0 h 1836465"/>
                  <a:gd name="connsiteX10" fmla="*/ 6238700 w 6238700"/>
                  <a:gd name="connsiteY10" fmla="*/ 0 h 1836465"/>
                  <a:gd name="connsiteX11" fmla="*/ 6238700 w 6238700"/>
                  <a:gd name="connsiteY11" fmla="*/ 593790 h 1836465"/>
                  <a:gd name="connsiteX12" fmla="*/ 6238700 w 6238700"/>
                  <a:gd name="connsiteY12" fmla="*/ 1150851 h 1836465"/>
                  <a:gd name="connsiteX13" fmla="*/ 6238700 w 6238700"/>
                  <a:gd name="connsiteY13" fmla="*/ 1836465 h 1836465"/>
                  <a:gd name="connsiteX14" fmla="*/ 5545511 w 6238700"/>
                  <a:gd name="connsiteY14" fmla="*/ 1836465 h 1836465"/>
                  <a:gd name="connsiteX15" fmla="*/ 4789935 w 6238700"/>
                  <a:gd name="connsiteY15" fmla="*/ 1836465 h 1836465"/>
                  <a:gd name="connsiteX16" fmla="*/ 4283907 w 6238700"/>
                  <a:gd name="connsiteY16" fmla="*/ 1836465 h 1836465"/>
                  <a:gd name="connsiteX17" fmla="*/ 3465944 w 6238700"/>
                  <a:gd name="connsiteY17" fmla="*/ 1836465 h 1836465"/>
                  <a:gd name="connsiteX18" fmla="*/ 2835143 w 6238700"/>
                  <a:gd name="connsiteY18" fmla="*/ 1836465 h 1836465"/>
                  <a:gd name="connsiteX19" fmla="*/ 2141954 w 6238700"/>
                  <a:gd name="connsiteY19" fmla="*/ 1836465 h 1836465"/>
                  <a:gd name="connsiteX20" fmla="*/ 1448765 w 6238700"/>
                  <a:gd name="connsiteY20" fmla="*/ 1836465 h 1836465"/>
                  <a:gd name="connsiteX21" fmla="*/ 817963 w 6238700"/>
                  <a:gd name="connsiteY21" fmla="*/ 1836465 h 1836465"/>
                  <a:gd name="connsiteX22" fmla="*/ 0 w 6238700"/>
                  <a:gd name="connsiteY22" fmla="*/ 1836465 h 1836465"/>
                  <a:gd name="connsiteX23" fmla="*/ 0 w 6238700"/>
                  <a:gd name="connsiteY23" fmla="*/ 1261039 h 1836465"/>
                  <a:gd name="connsiteX24" fmla="*/ 0 w 6238700"/>
                  <a:gd name="connsiteY24" fmla="*/ 685614 h 1836465"/>
                  <a:gd name="connsiteX25" fmla="*/ 0 w 6238700"/>
                  <a:gd name="connsiteY25" fmla="*/ 0 h 183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1836465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61766" y="218730"/>
                      <a:pt x="6255579" y="306757"/>
                      <a:pt x="6238700" y="593790"/>
                    </a:cubicBezTo>
                    <a:cubicBezTo>
                      <a:pt x="6221822" y="880823"/>
                      <a:pt x="6220361" y="989602"/>
                      <a:pt x="6238700" y="1150851"/>
                    </a:cubicBezTo>
                    <a:cubicBezTo>
                      <a:pt x="6257039" y="1312100"/>
                      <a:pt x="6264220" y="1529464"/>
                      <a:pt x="6238700" y="1836465"/>
                    </a:cubicBezTo>
                    <a:cubicBezTo>
                      <a:pt x="6022380" y="1827452"/>
                      <a:pt x="5742607" y="1850195"/>
                      <a:pt x="5545511" y="1836465"/>
                    </a:cubicBezTo>
                    <a:cubicBezTo>
                      <a:pt x="5348415" y="1822735"/>
                      <a:pt x="5007381" y="1838945"/>
                      <a:pt x="4789935" y="1836465"/>
                    </a:cubicBezTo>
                    <a:cubicBezTo>
                      <a:pt x="4572489" y="1833985"/>
                      <a:pt x="4501654" y="1851635"/>
                      <a:pt x="4283907" y="1836465"/>
                    </a:cubicBezTo>
                    <a:cubicBezTo>
                      <a:pt x="4066160" y="1821295"/>
                      <a:pt x="3849067" y="1843751"/>
                      <a:pt x="3465944" y="1836465"/>
                    </a:cubicBezTo>
                    <a:cubicBezTo>
                      <a:pt x="3082821" y="1829179"/>
                      <a:pt x="3093637" y="1823372"/>
                      <a:pt x="2835143" y="1836465"/>
                    </a:cubicBezTo>
                    <a:cubicBezTo>
                      <a:pt x="2576649" y="1849558"/>
                      <a:pt x="2423009" y="1843783"/>
                      <a:pt x="2141954" y="1836465"/>
                    </a:cubicBezTo>
                    <a:cubicBezTo>
                      <a:pt x="1860899" y="1829147"/>
                      <a:pt x="1781735" y="1841419"/>
                      <a:pt x="1448765" y="1836465"/>
                    </a:cubicBezTo>
                    <a:cubicBezTo>
                      <a:pt x="1115795" y="1831511"/>
                      <a:pt x="983601" y="1864560"/>
                      <a:pt x="817963" y="1836465"/>
                    </a:cubicBezTo>
                    <a:cubicBezTo>
                      <a:pt x="652325" y="1808370"/>
                      <a:pt x="180990" y="1816585"/>
                      <a:pt x="0" y="1836465"/>
                    </a:cubicBezTo>
                    <a:cubicBezTo>
                      <a:pt x="-24430" y="1693536"/>
                      <a:pt x="5184" y="1475176"/>
                      <a:pt x="0" y="1261039"/>
                    </a:cubicBezTo>
                    <a:cubicBezTo>
                      <a:pt x="-5184" y="1046902"/>
                      <a:pt x="12529" y="891690"/>
                      <a:pt x="0" y="685614"/>
                    </a:cubicBezTo>
                    <a:cubicBezTo>
                      <a:pt x="-12529" y="479538"/>
                      <a:pt x="4661" y="264206"/>
                      <a:pt x="0" y="0"/>
                    </a:cubicBezTo>
                    <a:close/>
                  </a:path>
                  <a:path w="6238700" h="1836465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58468" y="211836"/>
                      <a:pt x="6242593" y="328318"/>
                      <a:pt x="6238700" y="557061"/>
                    </a:cubicBezTo>
                    <a:cubicBezTo>
                      <a:pt x="6234807" y="785804"/>
                      <a:pt x="6225113" y="906845"/>
                      <a:pt x="6238700" y="1169216"/>
                    </a:cubicBezTo>
                    <a:cubicBezTo>
                      <a:pt x="6252287" y="1431587"/>
                      <a:pt x="6260447" y="1536290"/>
                      <a:pt x="6238700" y="1836465"/>
                    </a:cubicBezTo>
                    <a:cubicBezTo>
                      <a:pt x="5988817" y="1843594"/>
                      <a:pt x="5785076" y="1853451"/>
                      <a:pt x="5483124" y="1836465"/>
                    </a:cubicBezTo>
                    <a:cubicBezTo>
                      <a:pt x="5181172" y="1819479"/>
                      <a:pt x="5091139" y="1811409"/>
                      <a:pt x="4852322" y="1836465"/>
                    </a:cubicBezTo>
                    <a:cubicBezTo>
                      <a:pt x="4613505" y="1861521"/>
                      <a:pt x="4288351" y="1871984"/>
                      <a:pt x="4096746" y="1836465"/>
                    </a:cubicBezTo>
                    <a:cubicBezTo>
                      <a:pt x="3905141" y="1800946"/>
                      <a:pt x="3660893" y="1809302"/>
                      <a:pt x="3528331" y="1836465"/>
                    </a:cubicBezTo>
                    <a:cubicBezTo>
                      <a:pt x="3395769" y="1863628"/>
                      <a:pt x="3226924" y="1819867"/>
                      <a:pt x="3022304" y="1836465"/>
                    </a:cubicBezTo>
                    <a:cubicBezTo>
                      <a:pt x="2817684" y="1853063"/>
                      <a:pt x="2534837" y="1798782"/>
                      <a:pt x="2266728" y="1836465"/>
                    </a:cubicBezTo>
                    <a:cubicBezTo>
                      <a:pt x="1998619" y="1874148"/>
                      <a:pt x="1831093" y="1841978"/>
                      <a:pt x="1698313" y="1836465"/>
                    </a:cubicBezTo>
                    <a:cubicBezTo>
                      <a:pt x="1565533" y="1830952"/>
                      <a:pt x="1324215" y="1870047"/>
                      <a:pt x="1005124" y="1836465"/>
                    </a:cubicBezTo>
                    <a:cubicBezTo>
                      <a:pt x="686033" y="1802883"/>
                      <a:pt x="480339" y="1815039"/>
                      <a:pt x="0" y="1836465"/>
                    </a:cubicBezTo>
                    <a:cubicBezTo>
                      <a:pt x="8384" y="1653938"/>
                      <a:pt x="31012" y="1425525"/>
                      <a:pt x="0" y="1187581"/>
                    </a:cubicBezTo>
                    <a:cubicBezTo>
                      <a:pt x="-31012" y="949637"/>
                      <a:pt x="-16258" y="884967"/>
                      <a:pt x="0" y="630520"/>
                    </a:cubicBezTo>
                    <a:cubicBezTo>
                      <a:pt x="16258" y="376073"/>
                      <a:pt x="16176" y="13907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GM for grouped data: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GM</m:t>
                          </m:r>
                        </m:sub>
                      </m:sSub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sSubSup>
                                <m:sSub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EE0F6F-B3AE-2F09-DA44-E9808B49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686" y="2028682"/>
                <a:ext cx="6238700" cy="1836465"/>
              </a:xfrm>
              <a:prstGeom prst="rect">
                <a:avLst/>
              </a:prstGeom>
              <a:blipFill>
                <a:blip r:embed="rId3"/>
                <a:stretch>
                  <a:fillRect l="-1649" t="-226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1836465"/>
                          <a:gd name="connsiteX1" fmla="*/ 568415 w 6238700"/>
                          <a:gd name="connsiteY1" fmla="*/ 0 h 1836465"/>
                          <a:gd name="connsiteX2" fmla="*/ 1074443 w 6238700"/>
                          <a:gd name="connsiteY2" fmla="*/ 0 h 1836465"/>
                          <a:gd name="connsiteX3" fmla="*/ 1642858 w 6238700"/>
                          <a:gd name="connsiteY3" fmla="*/ 0 h 1836465"/>
                          <a:gd name="connsiteX4" fmla="*/ 2273660 w 6238700"/>
                          <a:gd name="connsiteY4" fmla="*/ 0 h 1836465"/>
                          <a:gd name="connsiteX5" fmla="*/ 2966848 w 6238700"/>
                          <a:gd name="connsiteY5" fmla="*/ 0 h 1836465"/>
                          <a:gd name="connsiteX6" fmla="*/ 3472876 w 6238700"/>
                          <a:gd name="connsiteY6" fmla="*/ 0 h 1836465"/>
                          <a:gd name="connsiteX7" fmla="*/ 3978904 w 6238700"/>
                          <a:gd name="connsiteY7" fmla="*/ 0 h 1836465"/>
                          <a:gd name="connsiteX8" fmla="*/ 4672093 w 6238700"/>
                          <a:gd name="connsiteY8" fmla="*/ 0 h 1836465"/>
                          <a:gd name="connsiteX9" fmla="*/ 5427669 w 6238700"/>
                          <a:gd name="connsiteY9" fmla="*/ 0 h 1836465"/>
                          <a:gd name="connsiteX10" fmla="*/ 6238700 w 6238700"/>
                          <a:gd name="connsiteY10" fmla="*/ 0 h 1836465"/>
                          <a:gd name="connsiteX11" fmla="*/ 6238700 w 6238700"/>
                          <a:gd name="connsiteY11" fmla="*/ 593790 h 1836465"/>
                          <a:gd name="connsiteX12" fmla="*/ 6238700 w 6238700"/>
                          <a:gd name="connsiteY12" fmla="*/ 1150851 h 1836465"/>
                          <a:gd name="connsiteX13" fmla="*/ 6238700 w 6238700"/>
                          <a:gd name="connsiteY13" fmla="*/ 1836465 h 1836465"/>
                          <a:gd name="connsiteX14" fmla="*/ 5545511 w 6238700"/>
                          <a:gd name="connsiteY14" fmla="*/ 1836465 h 1836465"/>
                          <a:gd name="connsiteX15" fmla="*/ 4789935 w 6238700"/>
                          <a:gd name="connsiteY15" fmla="*/ 1836465 h 1836465"/>
                          <a:gd name="connsiteX16" fmla="*/ 4283907 w 6238700"/>
                          <a:gd name="connsiteY16" fmla="*/ 1836465 h 1836465"/>
                          <a:gd name="connsiteX17" fmla="*/ 3465944 w 6238700"/>
                          <a:gd name="connsiteY17" fmla="*/ 1836465 h 1836465"/>
                          <a:gd name="connsiteX18" fmla="*/ 2835143 w 6238700"/>
                          <a:gd name="connsiteY18" fmla="*/ 1836465 h 1836465"/>
                          <a:gd name="connsiteX19" fmla="*/ 2141954 w 6238700"/>
                          <a:gd name="connsiteY19" fmla="*/ 1836465 h 1836465"/>
                          <a:gd name="connsiteX20" fmla="*/ 1448765 w 6238700"/>
                          <a:gd name="connsiteY20" fmla="*/ 1836465 h 1836465"/>
                          <a:gd name="connsiteX21" fmla="*/ 817963 w 6238700"/>
                          <a:gd name="connsiteY21" fmla="*/ 1836465 h 1836465"/>
                          <a:gd name="connsiteX22" fmla="*/ 0 w 6238700"/>
                          <a:gd name="connsiteY22" fmla="*/ 1836465 h 1836465"/>
                          <a:gd name="connsiteX23" fmla="*/ 0 w 6238700"/>
                          <a:gd name="connsiteY23" fmla="*/ 1261039 h 1836465"/>
                          <a:gd name="connsiteX24" fmla="*/ 0 w 6238700"/>
                          <a:gd name="connsiteY24" fmla="*/ 685614 h 1836465"/>
                          <a:gd name="connsiteX25" fmla="*/ 0 w 6238700"/>
                          <a:gd name="connsiteY25" fmla="*/ 0 h 18364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1836465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61766" y="218730"/>
                              <a:pt x="6255579" y="306757"/>
                              <a:pt x="6238700" y="593790"/>
                            </a:cubicBezTo>
                            <a:cubicBezTo>
                              <a:pt x="6221822" y="880823"/>
                              <a:pt x="6220361" y="989602"/>
                              <a:pt x="6238700" y="1150851"/>
                            </a:cubicBezTo>
                            <a:cubicBezTo>
                              <a:pt x="6257039" y="1312100"/>
                              <a:pt x="6264220" y="1529464"/>
                              <a:pt x="6238700" y="1836465"/>
                            </a:cubicBezTo>
                            <a:cubicBezTo>
                              <a:pt x="6022380" y="1827452"/>
                              <a:pt x="5742607" y="1850195"/>
                              <a:pt x="5545511" y="1836465"/>
                            </a:cubicBezTo>
                            <a:cubicBezTo>
                              <a:pt x="5348415" y="1822735"/>
                              <a:pt x="5007381" y="1838945"/>
                              <a:pt x="4789935" y="1836465"/>
                            </a:cubicBezTo>
                            <a:cubicBezTo>
                              <a:pt x="4572489" y="1833985"/>
                              <a:pt x="4501654" y="1851635"/>
                              <a:pt x="4283907" y="1836465"/>
                            </a:cubicBezTo>
                            <a:cubicBezTo>
                              <a:pt x="4066160" y="1821295"/>
                              <a:pt x="3849067" y="1843751"/>
                              <a:pt x="3465944" y="1836465"/>
                            </a:cubicBezTo>
                            <a:cubicBezTo>
                              <a:pt x="3082821" y="1829179"/>
                              <a:pt x="3093637" y="1823372"/>
                              <a:pt x="2835143" y="1836465"/>
                            </a:cubicBezTo>
                            <a:cubicBezTo>
                              <a:pt x="2576649" y="1849558"/>
                              <a:pt x="2423009" y="1843783"/>
                              <a:pt x="2141954" y="1836465"/>
                            </a:cubicBezTo>
                            <a:cubicBezTo>
                              <a:pt x="1860899" y="1829147"/>
                              <a:pt x="1781735" y="1841419"/>
                              <a:pt x="1448765" y="1836465"/>
                            </a:cubicBezTo>
                            <a:cubicBezTo>
                              <a:pt x="1115795" y="1831511"/>
                              <a:pt x="983601" y="1864560"/>
                              <a:pt x="817963" y="1836465"/>
                            </a:cubicBezTo>
                            <a:cubicBezTo>
                              <a:pt x="652325" y="1808370"/>
                              <a:pt x="180990" y="1816585"/>
                              <a:pt x="0" y="1836465"/>
                            </a:cubicBezTo>
                            <a:cubicBezTo>
                              <a:pt x="-24430" y="1693536"/>
                              <a:pt x="5184" y="1475176"/>
                              <a:pt x="0" y="1261039"/>
                            </a:cubicBezTo>
                            <a:cubicBezTo>
                              <a:pt x="-5184" y="1046902"/>
                              <a:pt x="12529" y="891690"/>
                              <a:pt x="0" y="685614"/>
                            </a:cubicBezTo>
                            <a:cubicBezTo>
                              <a:pt x="-12529" y="479538"/>
                              <a:pt x="4661" y="264206"/>
                              <a:pt x="0" y="0"/>
                            </a:cubicBezTo>
                            <a:close/>
                          </a:path>
                          <a:path w="6238700" h="1836465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58468" y="211836"/>
                              <a:pt x="6242593" y="328318"/>
                              <a:pt x="6238700" y="557061"/>
                            </a:cubicBezTo>
                            <a:cubicBezTo>
                              <a:pt x="6234807" y="785804"/>
                              <a:pt x="6225113" y="906845"/>
                              <a:pt x="6238700" y="1169216"/>
                            </a:cubicBezTo>
                            <a:cubicBezTo>
                              <a:pt x="6252287" y="1431587"/>
                              <a:pt x="6260447" y="1536290"/>
                              <a:pt x="6238700" y="1836465"/>
                            </a:cubicBezTo>
                            <a:cubicBezTo>
                              <a:pt x="5988817" y="1843594"/>
                              <a:pt x="5785076" y="1853451"/>
                              <a:pt x="5483124" y="1836465"/>
                            </a:cubicBezTo>
                            <a:cubicBezTo>
                              <a:pt x="5181172" y="1819479"/>
                              <a:pt x="5091139" y="1811409"/>
                              <a:pt x="4852322" y="1836465"/>
                            </a:cubicBezTo>
                            <a:cubicBezTo>
                              <a:pt x="4613505" y="1861521"/>
                              <a:pt x="4288351" y="1871984"/>
                              <a:pt x="4096746" y="1836465"/>
                            </a:cubicBezTo>
                            <a:cubicBezTo>
                              <a:pt x="3905141" y="1800946"/>
                              <a:pt x="3660893" y="1809302"/>
                              <a:pt x="3528331" y="1836465"/>
                            </a:cubicBezTo>
                            <a:cubicBezTo>
                              <a:pt x="3395769" y="1863628"/>
                              <a:pt x="3226924" y="1819867"/>
                              <a:pt x="3022304" y="1836465"/>
                            </a:cubicBezTo>
                            <a:cubicBezTo>
                              <a:pt x="2817684" y="1853063"/>
                              <a:pt x="2534837" y="1798782"/>
                              <a:pt x="2266728" y="1836465"/>
                            </a:cubicBezTo>
                            <a:cubicBezTo>
                              <a:pt x="1998619" y="1874148"/>
                              <a:pt x="1831093" y="1841978"/>
                              <a:pt x="1698313" y="1836465"/>
                            </a:cubicBezTo>
                            <a:cubicBezTo>
                              <a:pt x="1565533" y="1830952"/>
                              <a:pt x="1324215" y="1870047"/>
                              <a:pt x="1005124" y="1836465"/>
                            </a:cubicBezTo>
                            <a:cubicBezTo>
                              <a:pt x="686033" y="1802883"/>
                              <a:pt x="480339" y="1815039"/>
                              <a:pt x="0" y="1836465"/>
                            </a:cubicBezTo>
                            <a:cubicBezTo>
                              <a:pt x="8384" y="1653938"/>
                              <a:pt x="31012" y="1425525"/>
                              <a:pt x="0" y="1187581"/>
                            </a:cubicBezTo>
                            <a:cubicBezTo>
                              <a:pt x="-31012" y="949637"/>
                              <a:pt x="-16258" y="884967"/>
                              <a:pt x="0" y="630520"/>
                            </a:cubicBezTo>
                            <a:cubicBezTo>
                              <a:pt x="16258" y="376073"/>
                              <a:pt x="16176" y="13907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Geometric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example: 5, 3, 9, 2, 7, 5, 8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𝐺𝑀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5×3×9×2×7×5×8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=4.98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  <a:blipFill>
                <a:blip r:embed="rId2"/>
                <a:stretch>
                  <a:fillRect l="-833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291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Geometric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135865"/>
          </a:xfrm>
        </p:spPr>
        <p:txBody>
          <a:bodyPr>
            <a:normAutofit/>
          </a:bodyPr>
          <a:lstStyle/>
          <a:p>
            <a:r>
              <a:rPr lang="en-US" sz="3200" dirty="0"/>
              <a:t> Find the geometric mean for the following distribution: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231B9D9-87FA-83D9-BB9C-BD14933877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79908"/>
                  </p:ext>
                </p:extLst>
              </p:nvPr>
            </p:nvGraphicFramePr>
            <p:xfrm>
              <a:off x="2438024" y="3252237"/>
              <a:ext cx="9753600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8801634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42517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241851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68332114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2823511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828296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Marks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0-10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40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542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231B9D9-87FA-83D9-BB9C-BD14933877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79908"/>
                  </p:ext>
                </p:extLst>
              </p:nvPr>
            </p:nvGraphicFramePr>
            <p:xfrm>
              <a:off x="2438024" y="3252237"/>
              <a:ext cx="9753600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8801634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425175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241851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68332114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2823511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8282965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Marks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0-10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408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" t="-113684" r="-500749" b="-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5423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5700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Geometric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the percent value (rate) for a given time t,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  <a:blipFill>
                <a:blip r:embed="rId2"/>
                <a:stretch>
                  <a:fillRect l="-833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80679A-867F-AEFD-5D23-C2FFC3D2565A}"/>
                  </a:ext>
                </a:extLst>
              </p:cNvPr>
              <p:cNvSpPr txBox="1"/>
              <p:nvPr/>
            </p:nvSpPr>
            <p:spPr>
              <a:xfrm>
                <a:off x="1663102" y="3396142"/>
                <a:ext cx="11482666" cy="718658"/>
              </a:xfrm>
              <a:custGeom>
                <a:avLst/>
                <a:gdLst>
                  <a:gd name="connsiteX0" fmla="*/ 0 w 11482666"/>
                  <a:gd name="connsiteY0" fmla="*/ 0 h 718658"/>
                  <a:gd name="connsiteX1" fmla="*/ 330971 w 11482666"/>
                  <a:gd name="connsiteY1" fmla="*/ 0 h 718658"/>
                  <a:gd name="connsiteX2" fmla="*/ 891595 w 11482666"/>
                  <a:gd name="connsiteY2" fmla="*/ 0 h 718658"/>
                  <a:gd name="connsiteX3" fmla="*/ 1681873 w 11482666"/>
                  <a:gd name="connsiteY3" fmla="*/ 0 h 718658"/>
                  <a:gd name="connsiteX4" fmla="*/ 2012844 w 11482666"/>
                  <a:gd name="connsiteY4" fmla="*/ 0 h 718658"/>
                  <a:gd name="connsiteX5" fmla="*/ 2573468 w 11482666"/>
                  <a:gd name="connsiteY5" fmla="*/ 0 h 718658"/>
                  <a:gd name="connsiteX6" fmla="*/ 3019266 w 11482666"/>
                  <a:gd name="connsiteY6" fmla="*/ 0 h 718658"/>
                  <a:gd name="connsiteX7" fmla="*/ 3924370 w 11482666"/>
                  <a:gd name="connsiteY7" fmla="*/ 0 h 718658"/>
                  <a:gd name="connsiteX8" fmla="*/ 4370168 w 11482666"/>
                  <a:gd name="connsiteY8" fmla="*/ 0 h 718658"/>
                  <a:gd name="connsiteX9" fmla="*/ 5045619 w 11482666"/>
                  <a:gd name="connsiteY9" fmla="*/ 0 h 718658"/>
                  <a:gd name="connsiteX10" fmla="*/ 5721069 w 11482666"/>
                  <a:gd name="connsiteY10" fmla="*/ 0 h 718658"/>
                  <a:gd name="connsiteX11" fmla="*/ 6396520 w 11482666"/>
                  <a:gd name="connsiteY11" fmla="*/ 0 h 718658"/>
                  <a:gd name="connsiteX12" fmla="*/ 6842318 w 11482666"/>
                  <a:gd name="connsiteY12" fmla="*/ 0 h 718658"/>
                  <a:gd name="connsiteX13" fmla="*/ 7747422 w 11482666"/>
                  <a:gd name="connsiteY13" fmla="*/ 0 h 718658"/>
                  <a:gd name="connsiteX14" fmla="*/ 8652527 w 11482666"/>
                  <a:gd name="connsiteY14" fmla="*/ 0 h 718658"/>
                  <a:gd name="connsiteX15" fmla="*/ 9557631 w 11482666"/>
                  <a:gd name="connsiteY15" fmla="*/ 0 h 718658"/>
                  <a:gd name="connsiteX16" fmla="*/ 10118255 w 11482666"/>
                  <a:gd name="connsiteY16" fmla="*/ 0 h 718658"/>
                  <a:gd name="connsiteX17" fmla="*/ 10449226 w 11482666"/>
                  <a:gd name="connsiteY17" fmla="*/ 0 h 718658"/>
                  <a:gd name="connsiteX18" fmla="*/ 11482666 w 11482666"/>
                  <a:gd name="connsiteY18" fmla="*/ 0 h 718658"/>
                  <a:gd name="connsiteX19" fmla="*/ 11482666 w 11482666"/>
                  <a:gd name="connsiteY19" fmla="*/ 337769 h 718658"/>
                  <a:gd name="connsiteX20" fmla="*/ 11482666 w 11482666"/>
                  <a:gd name="connsiteY20" fmla="*/ 718658 h 718658"/>
                  <a:gd name="connsiteX21" fmla="*/ 10577562 w 11482666"/>
                  <a:gd name="connsiteY21" fmla="*/ 718658 h 718658"/>
                  <a:gd name="connsiteX22" fmla="*/ 10246591 w 11482666"/>
                  <a:gd name="connsiteY22" fmla="*/ 718658 h 718658"/>
                  <a:gd name="connsiteX23" fmla="*/ 9800793 w 11482666"/>
                  <a:gd name="connsiteY23" fmla="*/ 718658 h 718658"/>
                  <a:gd name="connsiteX24" fmla="*/ 8895689 w 11482666"/>
                  <a:gd name="connsiteY24" fmla="*/ 718658 h 718658"/>
                  <a:gd name="connsiteX25" fmla="*/ 8449891 w 11482666"/>
                  <a:gd name="connsiteY25" fmla="*/ 718658 h 718658"/>
                  <a:gd name="connsiteX26" fmla="*/ 7889267 w 11482666"/>
                  <a:gd name="connsiteY26" fmla="*/ 718658 h 718658"/>
                  <a:gd name="connsiteX27" fmla="*/ 7213816 w 11482666"/>
                  <a:gd name="connsiteY27" fmla="*/ 718658 h 718658"/>
                  <a:gd name="connsiteX28" fmla="*/ 6768018 w 11482666"/>
                  <a:gd name="connsiteY28" fmla="*/ 718658 h 718658"/>
                  <a:gd name="connsiteX29" fmla="*/ 6322221 w 11482666"/>
                  <a:gd name="connsiteY29" fmla="*/ 718658 h 718658"/>
                  <a:gd name="connsiteX30" fmla="*/ 5876423 w 11482666"/>
                  <a:gd name="connsiteY30" fmla="*/ 718658 h 718658"/>
                  <a:gd name="connsiteX31" fmla="*/ 5086146 w 11482666"/>
                  <a:gd name="connsiteY31" fmla="*/ 718658 h 718658"/>
                  <a:gd name="connsiteX32" fmla="*/ 4640348 w 11482666"/>
                  <a:gd name="connsiteY32" fmla="*/ 718658 h 718658"/>
                  <a:gd name="connsiteX33" fmla="*/ 4309377 w 11482666"/>
                  <a:gd name="connsiteY33" fmla="*/ 718658 h 718658"/>
                  <a:gd name="connsiteX34" fmla="*/ 3863579 w 11482666"/>
                  <a:gd name="connsiteY34" fmla="*/ 718658 h 718658"/>
                  <a:gd name="connsiteX35" fmla="*/ 3188128 w 11482666"/>
                  <a:gd name="connsiteY35" fmla="*/ 718658 h 718658"/>
                  <a:gd name="connsiteX36" fmla="*/ 2857157 w 11482666"/>
                  <a:gd name="connsiteY36" fmla="*/ 718658 h 718658"/>
                  <a:gd name="connsiteX37" fmla="*/ 1952053 w 11482666"/>
                  <a:gd name="connsiteY37" fmla="*/ 718658 h 718658"/>
                  <a:gd name="connsiteX38" fmla="*/ 1621082 w 11482666"/>
                  <a:gd name="connsiteY38" fmla="*/ 718658 h 718658"/>
                  <a:gd name="connsiteX39" fmla="*/ 945631 w 11482666"/>
                  <a:gd name="connsiteY39" fmla="*/ 718658 h 718658"/>
                  <a:gd name="connsiteX40" fmla="*/ 614660 w 11482666"/>
                  <a:gd name="connsiteY40" fmla="*/ 718658 h 718658"/>
                  <a:gd name="connsiteX41" fmla="*/ 0 w 11482666"/>
                  <a:gd name="connsiteY41" fmla="*/ 718658 h 718658"/>
                  <a:gd name="connsiteX42" fmla="*/ 0 w 11482666"/>
                  <a:gd name="connsiteY42" fmla="*/ 359329 h 718658"/>
                  <a:gd name="connsiteX43" fmla="*/ 0 w 11482666"/>
                  <a:gd name="connsiteY43" fmla="*/ 0 h 718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482666" h="718658" fill="none" extrusionOk="0">
                    <a:moveTo>
                      <a:pt x="0" y="0"/>
                    </a:moveTo>
                    <a:cubicBezTo>
                      <a:pt x="71657" y="-4820"/>
                      <a:pt x="200305" y="-13493"/>
                      <a:pt x="330971" y="0"/>
                    </a:cubicBezTo>
                    <a:cubicBezTo>
                      <a:pt x="461637" y="13493"/>
                      <a:pt x="685865" y="1601"/>
                      <a:pt x="891595" y="0"/>
                    </a:cubicBezTo>
                    <a:cubicBezTo>
                      <a:pt x="1097325" y="-1601"/>
                      <a:pt x="1511044" y="-36419"/>
                      <a:pt x="1681873" y="0"/>
                    </a:cubicBezTo>
                    <a:cubicBezTo>
                      <a:pt x="1852702" y="36419"/>
                      <a:pt x="1850692" y="2299"/>
                      <a:pt x="2012844" y="0"/>
                    </a:cubicBezTo>
                    <a:cubicBezTo>
                      <a:pt x="2174996" y="-2299"/>
                      <a:pt x="2294001" y="23375"/>
                      <a:pt x="2573468" y="0"/>
                    </a:cubicBezTo>
                    <a:cubicBezTo>
                      <a:pt x="2852935" y="-23375"/>
                      <a:pt x="2917030" y="-5972"/>
                      <a:pt x="3019266" y="0"/>
                    </a:cubicBezTo>
                    <a:cubicBezTo>
                      <a:pt x="3121502" y="5972"/>
                      <a:pt x="3667545" y="-4393"/>
                      <a:pt x="3924370" y="0"/>
                    </a:cubicBezTo>
                    <a:cubicBezTo>
                      <a:pt x="4181195" y="4393"/>
                      <a:pt x="4241809" y="21792"/>
                      <a:pt x="4370168" y="0"/>
                    </a:cubicBezTo>
                    <a:cubicBezTo>
                      <a:pt x="4498527" y="-21792"/>
                      <a:pt x="4882166" y="-21876"/>
                      <a:pt x="5045619" y="0"/>
                    </a:cubicBezTo>
                    <a:cubicBezTo>
                      <a:pt x="5209072" y="21876"/>
                      <a:pt x="5448471" y="33106"/>
                      <a:pt x="5721069" y="0"/>
                    </a:cubicBezTo>
                    <a:cubicBezTo>
                      <a:pt x="5993667" y="-33106"/>
                      <a:pt x="6112779" y="11970"/>
                      <a:pt x="6396520" y="0"/>
                    </a:cubicBezTo>
                    <a:cubicBezTo>
                      <a:pt x="6680261" y="-11970"/>
                      <a:pt x="6684719" y="5505"/>
                      <a:pt x="6842318" y="0"/>
                    </a:cubicBezTo>
                    <a:cubicBezTo>
                      <a:pt x="6999917" y="-5505"/>
                      <a:pt x="7415363" y="-9837"/>
                      <a:pt x="7747422" y="0"/>
                    </a:cubicBezTo>
                    <a:cubicBezTo>
                      <a:pt x="8079481" y="9837"/>
                      <a:pt x="8227777" y="36044"/>
                      <a:pt x="8652527" y="0"/>
                    </a:cubicBezTo>
                    <a:cubicBezTo>
                      <a:pt x="9077278" y="-36044"/>
                      <a:pt x="9331563" y="23104"/>
                      <a:pt x="9557631" y="0"/>
                    </a:cubicBezTo>
                    <a:cubicBezTo>
                      <a:pt x="9783699" y="-23104"/>
                      <a:pt x="9953101" y="-15896"/>
                      <a:pt x="10118255" y="0"/>
                    </a:cubicBezTo>
                    <a:cubicBezTo>
                      <a:pt x="10283409" y="15896"/>
                      <a:pt x="10377154" y="-1664"/>
                      <a:pt x="10449226" y="0"/>
                    </a:cubicBezTo>
                    <a:cubicBezTo>
                      <a:pt x="10521298" y="1664"/>
                      <a:pt x="10998616" y="-15544"/>
                      <a:pt x="11482666" y="0"/>
                    </a:cubicBezTo>
                    <a:cubicBezTo>
                      <a:pt x="11483776" y="103540"/>
                      <a:pt x="11485819" y="222476"/>
                      <a:pt x="11482666" y="337769"/>
                    </a:cubicBezTo>
                    <a:cubicBezTo>
                      <a:pt x="11479513" y="453062"/>
                      <a:pt x="11479279" y="565876"/>
                      <a:pt x="11482666" y="718658"/>
                    </a:cubicBezTo>
                    <a:cubicBezTo>
                      <a:pt x="11143715" y="709667"/>
                      <a:pt x="10885103" y="696966"/>
                      <a:pt x="10577562" y="718658"/>
                    </a:cubicBezTo>
                    <a:cubicBezTo>
                      <a:pt x="10270021" y="740350"/>
                      <a:pt x="10405013" y="725837"/>
                      <a:pt x="10246591" y="718658"/>
                    </a:cubicBezTo>
                    <a:cubicBezTo>
                      <a:pt x="10088169" y="711479"/>
                      <a:pt x="9909146" y="732649"/>
                      <a:pt x="9800793" y="718658"/>
                    </a:cubicBezTo>
                    <a:cubicBezTo>
                      <a:pt x="9692440" y="704667"/>
                      <a:pt x="9079411" y="759236"/>
                      <a:pt x="8895689" y="718658"/>
                    </a:cubicBezTo>
                    <a:cubicBezTo>
                      <a:pt x="8711967" y="678080"/>
                      <a:pt x="8647917" y="726608"/>
                      <a:pt x="8449891" y="718658"/>
                    </a:cubicBezTo>
                    <a:cubicBezTo>
                      <a:pt x="8251865" y="710708"/>
                      <a:pt x="8060002" y="718844"/>
                      <a:pt x="7889267" y="718658"/>
                    </a:cubicBezTo>
                    <a:cubicBezTo>
                      <a:pt x="7718532" y="718472"/>
                      <a:pt x="7419524" y="725757"/>
                      <a:pt x="7213816" y="718658"/>
                    </a:cubicBezTo>
                    <a:cubicBezTo>
                      <a:pt x="7008108" y="711559"/>
                      <a:pt x="6924550" y="710555"/>
                      <a:pt x="6768018" y="718658"/>
                    </a:cubicBezTo>
                    <a:cubicBezTo>
                      <a:pt x="6611486" y="726761"/>
                      <a:pt x="6453320" y="711911"/>
                      <a:pt x="6322221" y="718658"/>
                    </a:cubicBezTo>
                    <a:cubicBezTo>
                      <a:pt x="6191122" y="725405"/>
                      <a:pt x="6029041" y="701130"/>
                      <a:pt x="5876423" y="718658"/>
                    </a:cubicBezTo>
                    <a:cubicBezTo>
                      <a:pt x="5723805" y="736186"/>
                      <a:pt x="5467736" y="693646"/>
                      <a:pt x="5086146" y="718658"/>
                    </a:cubicBezTo>
                    <a:cubicBezTo>
                      <a:pt x="4704556" y="743670"/>
                      <a:pt x="4739374" y="739608"/>
                      <a:pt x="4640348" y="718658"/>
                    </a:cubicBezTo>
                    <a:cubicBezTo>
                      <a:pt x="4541322" y="697708"/>
                      <a:pt x="4447270" y="703742"/>
                      <a:pt x="4309377" y="718658"/>
                    </a:cubicBezTo>
                    <a:cubicBezTo>
                      <a:pt x="4171484" y="733574"/>
                      <a:pt x="4013619" y="713253"/>
                      <a:pt x="3863579" y="718658"/>
                    </a:cubicBezTo>
                    <a:cubicBezTo>
                      <a:pt x="3713539" y="724063"/>
                      <a:pt x="3434019" y="709558"/>
                      <a:pt x="3188128" y="718658"/>
                    </a:cubicBezTo>
                    <a:cubicBezTo>
                      <a:pt x="2942237" y="727758"/>
                      <a:pt x="2950613" y="712020"/>
                      <a:pt x="2857157" y="718658"/>
                    </a:cubicBezTo>
                    <a:cubicBezTo>
                      <a:pt x="2763701" y="725296"/>
                      <a:pt x="2203776" y="763619"/>
                      <a:pt x="1952053" y="718658"/>
                    </a:cubicBezTo>
                    <a:cubicBezTo>
                      <a:pt x="1700330" y="673697"/>
                      <a:pt x="1706078" y="711434"/>
                      <a:pt x="1621082" y="718658"/>
                    </a:cubicBezTo>
                    <a:cubicBezTo>
                      <a:pt x="1536086" y="725882"/>
                      <a:pt x="1091324" y="715535"/>
                      <a:pt x="945631" y="718658"/>
                    </a:cubicBezTo>
                    <a:cubicBezTo>
                      <a:pt x="799938" y="721781"/>
                      <a:pt x="763604" y="729041"/>
                      <a:pt x="614660" y="718658"/>
                    </a:cubicBezTo>
                    <a:cubicBezTo>
                      <a:pt x="465716" y="708275"/>
                      <a:pt x="193341" y="710815"/>
                      <a:pt x="0" y="718658"/>
                    </a:cubicBezTo>
                    <a:cubicBezTo>
                      <a:pt x="16050" y="633223"/>
                      <a:pt x="3672" y="459918"/>
                      <a:pt x="0" y="359329"/>
                    </a:cubicBezTo>
                    <a:cubicBezTo>
                      <a:pt x="-3672" y="258740"/>
                      <a:pt x="388" y="100084"/>
                      <a:pt x="0" y="0"/>
                    </a:cubicBezTo>
                    <a:close/>
                  </a:path>
                  <a:path w="11482666" h="718658" stroke="0" extrusionOk="0">
                    <a:moveTo>
                      <a:pt x="0" y="0"/>
                    </a:moveTo>
                    <a:cubicBezTo>
                      <a:pt x="289294" y="16561"/>
                      <a:pt x="498475" y="25189"/>
                      <a:pt x="675451" y="0"/>
                    </a:cubicBezTo>
                    <a:cubicBezTo>
                      <a:pt x="852427" y="-25189"/>
                      <a:pt x="1294633" y="-25015"/>
                      <a:pt x="1580555" y="0"/>
                    </a:cubicBezTo>
                    <a:cubicBezTo>
                      <a:pt x="1866477" y="25015"/>
                      <a:pt x="1787170" y="323"/>
                      <a:pt x="1911526" y="0"/>
                    </a:cubicBezTo>
                    <a:cubicBezTo>
                      <a:pt x="2035882" y="-323"/>
                      <a:pt x="2215195" y="-12712"/>
                      <a:pt x="2357324" y="0"/>
                    </a:cubicBezTo>
                    <a:cubicBezTo>
                      <a:pt x="2499453" y="12712"/>
                      <a:pt x="2603404" y="-15678"/>
                      <a:pt x="2688295" y="0"/>
                    </a:cubicBezTo>
                    <a:cubicBezTo>
                      <a:pt x="2773186" y="15678"/>
                      <a:pt x="3333296" y="-18618"/>
                      <a:pt x="3593399" y="0"/>
                    </a:cubicBezTo>
                    <a:cubicBezTo>
                      <a:pt x="3853502" y="18618"/>
                      <a:pt x="3952902" y="9188"/>
                      <a:pt x="4268850" y="0"/>
                    </a:cubicBezTo>
                    <a:cubicBezTo>
                      <a:pt x="4584798" y="-9188"/>
                      <a:pt x="4574742" y="14238"/>
                      <a:pt x="4829474" y="0"/>
                    </a:cubicBezTo>
                    <a:cubicBezTo>
                      <a:pt x="5084206" y="-14238"/>
                      <a:pt x="5350241" y="18751"/>
                      <a:pt x="5504925" y="0"/>
                    </a:cubicBezTo>
                    <a:cubicBezTo>
                      <a:pt x="5659609" y="-18751"/>
                      <a:pt x="5728169" y="-11821"/>
                      <a:pt x="5835896" y="0"/>
                    </a:cubicBezTo>
                    <a:cubicBezTo>
                      <a:pt x="5943623" y="11821"/>
                      <a:pt x="6088381" y="14282"/>
                      <a:pt x="6281694" y="0"/>
                    </a:cubicBezTo>
                    <a:cubicBezTo>
                      <a:pt x="6475007" y="-14282"/>
                      <a:pt x="6720537" y="-15904"/>
                      <a:pt x="7071971" y="0"/>
                    </a:cubicBezTo>
                    <a:cubicBezTo>
                      <a:pt x="7423405" y="15904"/>
                      <a:pt x="7395665" y="-6958"/>
                      <a:pt x="7517769" y="0"/>
                    </a:cubicBezTo>
                    <a:cubicBezTo>
                      <a:pt x="7639873" y="6958"/>
                      <a:pt x="7875624" y="-26165"/>
                      <a:pt x="8193220" y="0"/>
                    </a:cubicBezTo>
                    <a:cubicBezTo>
                      <a:pt x="8510816" y="26165"/>
                      <a:pt x="8663645" y="7089"/>
                      <a:pt x="9098324" y="0"/>
                    </a:cubicBezTo>
                    <a:cubicBezTo>
                      <a:pt x="9533003" y="-7089"/>
                      <a:pt x="9783548" y="-42945"/>
                      <a:pt x="10003428" y="0"/>
                    </a:cubicBezTo>
                    <a:cubicBezTo>
                      <a:pt x="10223308" y="42945"/>
                      <a:pt x="10453355" y="7049"/>
                      <a:pt x="10678879" y="0"/>
                    </a:cubicBezTo>
                    <a:cubicBezTo>
                      <a:pt x="10904403" y="-7049"/>
                      <a:pt x="11140893" y="40010"/>
                      <a:pt x="11482666" y="0"/>
                    </a:cubicBezTo>
                    <a:cubicBezTo>
                      <a:pt x="11474096" y="109828"/>
                      <a:pt x="11477391" y="265523"/>
                      <a:pt x="11482666" y="337769"/>
                    </a:cubicBezTo>
                    <a:cubicBezTo>
                      <a:pt x="11487941" y="410015"/>
                      <a:pt x="11501349" y="572481"/>
                      <a:pt x="11482666" y="718658"/>
                    </a:cubicBezTo>
                    <a:cubicBezTo>
                      <a:pt x="11335873" y="732998"/>
                      <a:pt x="11240392" y="719495"/>
                      <a:pt x="11036868" y="718658"/>
                    </a:cubicBezTo>
                    <a:cubicBezTo>
                      <a:pt x="10833344" y="717821"/>
                      <a:pt x="10529465" y="702322"/>
                      <a:pt x="10131764" y="718658"/>
                    </a:cubicBezTo>
                    <a:cubicBezTo>
                      <a:pt x="9734063" y="734994"/>
                      <a:pt x="9649636" y="709295"/>
                      <a:pt x="9226660" y="718658"/>
                    </a:cubicBezTo>
                    <a:cubicBezTo>
                      <a:pt x="8803684" y="728021"/>
                      <a:pt x="9010720" y="709245"/>
                      <a:pt x="8895689" y="718658"/>
                    </a:cubicBezTo>
                    <a:cubicBezTo>
                      <a:pt x="8780658" y="728071"/>
                      <a:pt x="8328839" y="681979"/>
                      <a:pt x="8105411" y="718658"/>
                    </a:cubicBezTo>
                    <a:cubicBezTo>
                      <a:pt x="7881983" y="755337"/>
                      <a:pt x="7401985" y="698211"/>
                      <a:pt x="7200307" y="718658"/>
                    </a:cubicBezTo>
                    <a:cubicBezTo>
                      <a:pt x="6998629" y="739105"/>
                      <a:pt x="6956327" y="727293"/>
                      <a:pt x="6754509" y="718658"/>
                    </a:cubicBezTo>
                    <a:cubicBezTo>
                      <a:pt x="6552691" y="710023"/>
                      <a:pt x="6294945" y="704841"/>
                      <a:pt x="5964232" y="718658"/>
                    </a:cubicBezTo>
                    <a:cubicBezTo>
                      <a:pt x="5633519" y="732475"/>
                      <a:pt x="5721703" y="709986"/>
                      <a:pt x="5633261" y="718658"/>
                    </a:cubicBezTo>
                    <a:cubicBezTo>
                      <a:pt x="5544819" y="727330"/>
                      <a:pt x="5235464" y="704874"/>
                      <a:pt x="5072637" y="718658"/>
                    </a:cubicBezTo>
                    <a:cubicBezTo>
                      <a:pt x="4909810" y="732442"/>
                      <a:pt x="4615159" y="740528"/>
                      <a:pt x="4397186" y="718658"/>
                    </a:cubicBezTo>
                    <a:cubicBezTo>
                      <a:pt x="4179213" y="696788"/>
                      <a:pt x="3909579" y="712800"/>
                      <a:pt x="3606908" y="718658"/>
                    </a:cubicBezTo>
                    <a:cubicBezTo>
                      <a:pt x="3304237" y="724516"/>
                      <a:pt x="3140814" y="692795"/>
                      <a:pt x="2931457" y="718658"/>
                    </a:cubicBezTo>
                    <a:cubicBezTo>
                      <a:pt x="2722100" y="744521"/>
                      <a:pt x="2326628" y="752959"/>
                      <a:pt x="2026353" y="718658"/>
                    </a:cubicBezTo>
                    <a:cubicBezTo>
                      <a:pt x="1726078" y="684357"/>
                      <a:pt x="1529364" y="703705"/>
                      <a:pt x="1236075" y="718658"/>
                    </a:cubicBezTo>
                    <a:cubicBezTo>
                      <a:pt x="942786" y="733611"/>
                      <a:pt x="531211" y="702467"/>
                      <a:pt x="0" y="718658"/>
                    </a:cubicBezTo>
                    <a:cubicBezTo>
                      <a:pt x="-3669" y="593777"/>
                      <a:pt x="13638" y="478343"/>
                      <a:pt x="0" y="380889"/>
                    </a:cubicBezTo>
                    <a:cubicBezTo>
                      <a:pt x="-13638" y="283435"/>
                      <a:pt x="-17091" y="8630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80679A-867F-AEFD-5D23-C2FFC3D2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02" y="3396142"/>
                <a:ext cx="11482666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1482666"/>
                          <a:gd name="connsiteY0" fmla="*/ 0 h 718658"/>
                          <a:gd name="connsiteX1" fmla="*/ 330971 w 11482666"/>
                          <a:gd name="connsiteY1" fmla="*/ 0 h 718658"/>
                          <a:gd name="connsiteX2" fmla="*/ 891595 w 11482666"/>
                          <a:gd name="connsiteY2" fmla="*/ 0 h 718658"/>
                          <a:gd name="connsiteX3" fmla="*/ 1681873 w 11482666"/>
                          <a:gd name="connsiteY3" fmla="*/ 0 h 718658"/>
                          <a:gd name="connsiteX4" fmla="*/ 2012844 w 11482666"/>
                          <a:gd name="connsiteY4" fmla="*/ 0 h 718658"/>
                          <a:gd name="connsiteX5" fmla="*/ 2573468 w 11482666"/>
                          <a:gd name="connsiteY5" fmla="*/ 0 h 718658"/>
                          <a:gd name="connsiteX6" fmla="*/ 3019266 w 11482666"/>
                          <a:gd name="connsiteY6" fmla="*/ 0 h 718658"/>
                          <a:gd name="connsiteX7" fmla="*/ 3924370 w 11482666"/>
                          <a:gd name="connsiteY7" fmla="*/ 0 h 718658"/>
                          <a:gd name="connsiteX8" fmla="*/ 4370168 w 11482666"/>
                          <a:gd name="connsiteY8" fmla="*/ 0 h 718658"/>
                          <a:gd name="connsiteX9" fmla="*/ 5045619 w 11482666"/>
                          <a:gd name="connsiteY9" fmla="*/ 0 h 718658"/>
                          <a:gd name="connsiteX10" fmla="*/ 5721069 w 11482666"/>
                          <a:gd name="connsiteY10" fmla="*/ 0 h 718658"/>
                          <a:gd name="connsiteX11" fmla="*/ 6396520 w 11482666"/>
                          <a:gd name="connsiteY11" fmla="*/ 0 h 718658"/>
                          <a:gd name="connsiteX12" fmla="*/ 6842318 w 11482666"/>
                          <a:gd name="connsiteY12" fmla="*/ 0 h 718658"/>
                          <a:gd name="connsiteX13" fmla="*/ 7747422 w 11482666"/>
                          <a:gd name="connsiteY13" fmla="*/ 0 h 718658"/>
                          <a:gd name="connsiteX14" fmla="*/ 8652527 w 11482666"/>
                          <a:gd name="connsiteY14" fmla="*/ 0 h 718658"/>
                          <a:gd name="connsiteX15" fmla="*/ 9557631 w 11482666"/>
                          <a:gd name="connsiteY15" fmla="*/ 0 h 718658"/>
                          <a:gd name="connsiteX16" fmla="*/ 10118255 w 11482666"/>
                          <a:gd name="connsiteY16" fmla="*/ 0 h 718658"/>
                          <a:gd name="connsiteX17" fmla="*/ 10449226 w 11482666"/>
                          <a:gd name="connsiteY17" fmla="*/ 0 h 718658"/>
                          <a:gd name="connsiteX18" fmla="*/ 11482666 w 11482666"/>
                          <a:gd name="connsiteY18" fmla="*/ 0 h 718658"/>
                          <a:gd name="connsiteX19" fmla="*/ 11482666 w 11482666"/>
                          <a:gd name="connsiteY19" fmla="*/ 337769 h 718658"/>
                          <a:gd name="connsiteX20" fmla="*/ 11482666 w 11482666"/>
                          <a:gd name="connsiteY20" fmla="*/ 718658 h 718658"/>
                          <a:gd name="connsiteX21" fmla="*/ 10577562 w 11482666"/>
                          <a:gd name="connsiteY21" fmla="*/ 718658 h 718658"/>
                          <a:gd name="connsiteX22" fmla="*/ 10246591 w 11482666"/>
                          <a:gd name="connsiteY22" fmla="*/ 718658 h 718658"/>
                          <a:gd name="connsiteX23" fmla="*/ 9800793 w 11482666"/>
                          <a:gd name="connsiteY23" fmla="*/ 718658 h 718658"/>
                          <a:gd name="connsiteX24" fmla="*/ 8895689 w 11482666"/>
                          <a:gd name="connsiteY24" fmla="*/ 718658 h 718658"/>
                          <a:gd name="connsiteX25" fmla="*/ 8449891 w 11482666"/>
                          <a:gd name="connsiteY25" fmla="*/ 718658 h 718658"/>
                          <a:gd name="connsiteX26" fmla="*/ 7889267 w 11482666"/>
                          <a:gd name="connsiteY26" fmla="*/ 718658 h 718658"/>
                          <a:gd name="connsiteX27" fmla="*/ 7213816 w 11482666"/>
                          <a:gd name="connsiteY27" fmla="*/ 718658 h 718658"/>
                          <a:gd name="connsiteX28" fmla="*/ 6768018 w 11482666"/>
                          <a:gd name="connsiteY28" fmla="*/ 718658 h 718658"/>
                          <a:gd name="connsiteX29" fmla="*/ 6322221 w 11482666"/>
                          <a:gd name="connsiteY29" fmla="*/ 718658 h 718658"/>
                          <a:gd name="connsiteX30" fmla="*/ 5876423 w 11482666"/>
                          <a:gd name="connsiteY30" fmla="*/ 718658 h 718658"/>
                          <a:gd name="connsiteX31" fmla="*/ 5086146 w 11482666"/>
                          <a:gd name="connsiteY31" fmla="*/ 718658 h 718658"/>
                          <a:gd name="connsiteX32" fmla="*/ 4640348 w 11482666"/>
                          <a:gd name="connsiteY32" fmla="*/ 718658 h 718658"/>
                          <a:gd name="connsiteX33" fmla="*/ 4309377 w 11482666"/>
                          <a:gd name="connsiteY33" fmla="*/ 718658 h 718658"/>
                          <a:gd name="connsiteX34" fmla="*/ 3863579 w 11482666"/>
                          <a:gd name="connsiteY34" fmla="*/ 718658 h 718658"/>
                          <a:gd name="connsiteX35" fmla="*/ 3188128 w 11482666"/>
                          <a:gd name="connsiteY35" fmla="*/ 718658 h 718658"/>
                          <a:gd name="connsiteX36" fmla="*/ 2857157 w 11482666"/>
                          <a:gd name="connsiteY36" fmla="*/ 718658 h 718658"/>
                          <a:gd name="connsiteX37" fmla="*/ 1952053 w 11482666"/>
                          <a:gd name="connsiteY37" fmla="*/ 718658 h 718658"/>
                          <a:gd name="connsiteX38" fmla="*/ 1621082 w 11482666"/>
                          <a:gd name="connsiteY38" fmla="*/ 718658 h 718658"/>
                          <a:gd name="connsiteX39" fmla="*/ 945631 w 11482666"/>
                          <a:gd name="connsiteY39" fmla="*/ 718658 h 718658"/>
                          <a:gd name="connsiteX40" fmla="*/ 614660 w 11482666"/>
                          <a:gd name="connsiteY40" fmla="*/ 718658 h 718658"/>
                          <a:gd name="connsiteX41" fmla="*/ 0 w 11482666"/>
                          <a:gd name="connsiteY41" fmla="*/ 718658 h 718658"/>
                          <a:gd name="connsiteX42" fmla="*/ 0 w 11482666"/>
                          <a:gd name="connsiteY42" fmla="*/ 359329 h 718658"/>
                          <a:gd name="connsiteX43" fmla="*/ 0 w 11482666"/>
                          <a:gd name="connsiteY43" fmla="*/ 0 h 7186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482666" h="718658" fill="none" extrusionOk="0">
                            <a:moveTo>
                              <a:pt x="0" y="0"/>
                            </a:moveTo>
                            <a:cubicBezTo>
                              <a:pt x="71657" y="-4820"/>
                              <a:pt x="200305" y="-13493"/>
                              <a:pt x="330971" y="0"/>
                            </a:cubicBezTo>
                            <a:cubicBezTo>
                              <a:pt x="461637" y="13493"/>
                              <a:pt x="685865" y="1601"/>
                              <a:pt x="891595" y="0"/>
                            </a:cubicBezTo>
                            <a:cubicBezTo>
                              <a:pt x="1097325" y="-1601"/>
                              <a:pt x="1511044" y="-36419"/>
                              <a:pt x="1681873" y="0"/>
                            </a:cubicBezTo>
                            <a:cubicBezTo>
                              <a:pt x="1852702" y="36419"/>
                              <a:pt x="1850692" y="2299"/>
                              <a:pt x="2012844" y="0"/>
                            </a:cubicBezTo>
                            <a:cubicBezTo>
                              <a:pt x="2174996" y="-2299"/>
                              <a:pt x="2294001" y="23375"/>
                              <a:pt x="2573468" y="0"/>
                            </a:cubicBezTo>
                            <a:cubicBezTo>
                              <a:pt x="2852935" y="-23375"/>
                              <a:pt x="2917030" y="-5972"/>
                              <a:pt x="3019266" y="0"/>
                            </a:cubicBezTo>
                            <a:cubicBezTo>
                              <a:pt x="3121502" y="5972"/>
                              <a:pt x="3667545" y="-4393"/>
                              <a:pt x="3924370" y="0"/>
                            </a:cubicBezTo>
                            <a:cubicBezTo>
                              <a:pt x="4181195" y="4393"/>
                              <a:pt x="4241809" y="21792"/>
                              <a:pt x="4370168" y="0"/>
                            </a:cubicBezTo>
                            <a:cubicBezTo>
                              <a:pt x="4498527" y="-21792"/>
                              <a:pt x="4882166" y="-21876"/>
                              <a:pt x="5045619" y="0"/>
                            </a:cubicBezTo>
                            <a:cubicBezTo>
                              <a:pt x="5209072" y="21876"/>
                              <a:pt x="5448471" y="33106"/>
                              <a:pt x="5721069" y="0"/>
                            </a:cubicBezTo>
                            <a:cubicBezTo>
                              <a:pt x="5993667" y="-33106"/>
                              <a:pt x="6112779" y="11970"/>
                              <a:pt x="6396520" y="0"/>
                            </a:cubicBezTo>
                            <a:cubicBezTo>
                              <a:pt x="6680261" y="-11970"/>
                              <a:pt x="6684719" y="5505"/>
                              <a:pt x="6842318" y="0"/>
                            </a:cubicBezTo>
                            <a:cubicBezTo>
                              <a:pt x="6999917" y="-5505"/>
                              <a:pt x="7415363" y="-9837"/>
                              <a:pt x="7747422" y="0"/>
                            </a:cubicBezTo>
                            <a:cubicBezTo>
                              <a:pt x="8079481" y="9837"/>
                              <a:pt x="8227777" y="36044"/>
                              <a:pt x="8652527" y="0"/>
                            </a:cubicBezTo>
                            <a:cubicBezTo>
                              <a:pt x="9077278" y="-36044"/>
                              <a:pt x="9331563" y="23104"/>
                              <a:pt x="9557631" y="0"/>
                            </a:cubicBezTo>
                            <a:cubicBezTo>
                              <a:pt x="9783699" y="-23104"/>
                              <a:pt x="9953101" y="-15896"/>
                              <a:pt x="10118255" y="0"/>
                            </a:cubicBezTo>
                            <a:cubicBezTo>
                              <a:pt x="10283409" y="15896"/>
                              <a:pt x="10377154" y="-1664"/>
                              <a:pt x="10449226" y="0"/>
                            </a:cubicBezTo>
                            <a:cubicBezTo>
                              <a:pt x="10521298" y="1664"/>
                              <a:pt x="10998616" y="-15544"/>
                              <a:pt x="11482666" y="0"/>
                            </a:cubicBezTo>
                            <a:cubicBezTo>
                              <a:pt x="11483776" y="103540"/>
                              <a:pt x="11485819" y="222476"/>
                              <a:pt x="11482666" y="337769"/>
                            </a:cubicBezTo>
                            <a:cubicBezTo>
                              <a:pt x="11479513" y="453062"/>
                              <a:pt x="11479279" y="565876"/>
                              <a:pt x="11482666" y="718658"/>
                            </a:cubicBezTo>
                            <a:cubicBezTo>
                              <a:pt x="11143715" y="709667"/>
                              <a:pt x="10885103" y="696966"/>
                              <a:pt x="10577562" y="718658"/>
                            </a:cubicBezTo>
                            <a:cubicBezTo>
                              <a:pt x="10270021" y="740350"/>
                              <a:pt x="10405013" y="725837"/>
                              <a:pt x="10246591" y="718658"/>
                            </a:cubicBezTo>
                            <a:cubicBezTo>
                              <a:pt x="10088169" y="711479"/>
                              <a:pt x="9909146" y="732649"/>
                              <a:pt x="9800793" y="718658"/>
                            </a:cubicBezTo>
                            <a:cubicBezTo>
                              <a:pt x="9692440" y="704667"/>
                              <a:pt x="9079411" y="759236"/>
                              <a:pt x="8895689" y="718658"/>
                            </a:cubicBezTo>
                            <a:cubicBezTo>
                              <a:pt x="8711967" y="678080"/>
                              <a:pt x="8647917" y="726608"/>
                              <a:pt x="8449891" y="718658"/>
                            </a:cubicBezTo>
                            <a:cubicBezTo>
                              <a:pt x="8251865" y="710708"/>
                              <a:pt x="8060002" y="718844"/>
                              <a:pt x="7889267" y="718658"/>
                            </a:cubicBezTo>
                            <a:cubicBezTo>
                              <a:pt x="7718532" y="718472"/>
                              <a:pt x="7419524" y="725757"/>
                              <a:pt x="7213816" y="718658"/>
                            </a:cubicBezTo>
                            <a:cubicBezTo>
                              <a:pt x="7008108" y="711559"/>
                              <a:pt x="6924550" y="710555"/>
                              <a:pt x="6768018" y="718658"/>
                            </a:cubicBezTo>
                            <a:cubicBezTo>
                              <a:pt x="6611486" y="726761"/>
                              <a:pt x="6453320" y="711911"/>
                              <a:pt x="6322221" y="718658"/>
                            </a:cubicBezTo>
                            <a:cubicBezTo>
                              <a:pt x="6191122" y="725405"/>
                              <a:pt x="6029041" y="701130"/>
                              <a:pt x="5876423" y="718658"/>
                            </a:cubicBezTo>
                            <a:cubicBezTo>
                              <a:pt x="5723805" y="736186"/>
                              <a:pt x="5467736" y="693646"/>
                              <a:pt x="5086146" y="718658"/>
                            </a:cubicBezTo>
                            <a:cubicBezTo>
                              <a:pt x="4704556" y="743670"/>
                              <a:pt x="4739374" y="739608"/>
                              <a:pt x="4640348" y="718658"/>
                            </a:cubicBezTo>
                            <a:cubicBezTo>
                              <a:pt x="4541322" y="697708"/>
                              <a:pt x="4447270" y="703742"/>
                              <a:pt x="4309377" y="718658"/>
                            </a:cubicBezTo>
                            <a:cubicBezTo>
                              <a:pt x="4171484" y="733574"/>
                              <a:pt x="4013619" y="713253"/>
                              <a:pt x="3863579" y="718658"/>
                            </a:cubicBezTo>
                            <a:cubicBezTo>
                              <a:pt x="3713539" y="724063"/>
                              <a:pt x="3434019" y="709558"/>
                              <a:pt x="3188128" y="718658"/>
                            </a:cubicBezTo>
                            <a:cubicBezTo>
                              <a:pt x="2942237" y="727758"/>
                              <a:pt x="2950613" y="712020"/>
                              <a:pt x="2857157" y="718658"/>
                            </a:cubicBezTo>
                            <a:cubicBezTo>
                              <a:pt x="2763701" y="725296"/>
                              <a:pt x="2203776" y="763619"/>
                              <a:pt x="1952053" y="718658"/>
                            </a:cubicBezTo>
                            <a:cubicBezTo>
                              <a:pt x="1700330" y="673697"/>
                              <a:pt x="1706078" y="711434"/>
                              <a:pt x="1621082" y="718658"/>
                            </a:cubicBezTo>
                            <a:cubicBezTo>
                              <a:pt x="1536086" y="725882"/>
                              <a:pt x="1091324" y="715535"/>
                              <a:pt x="945631" y="718658"/>
                            </a:cubicBezTo>
                            <a:cubicBezTo>
                              <a:pt x="799938" y="721781"/>
                              <a:pt x="763604" y="729041"/>
                              <a:pt x="614660" y="718658"/>
                            </a:cubicBezTo>
                            <a:cubicBezTo>
                              <a:pt x="465716" y="708275"/>
                              <a:pt x="193341" y="710815"/>
                              <a:pt x="0" y="718658"/>
                            </a:cubicBezTo>
                            <a:cubicBezTo>
                              <a:pt x="16050" y="633223"/>
                              <a:pt x="3672" y="459918"/>
                              <a:pt x="0" y="359329"/>
                            </a:cubicBezTo>
                            <a:cubicBezTo>
                              <a:pt x="-3672" y="258740"/>
                              <a:pt x="388" y="100084"/>
                              <a:pt x="0" y="0"/>
                            </a:cubicBezTo>
                            <a:close/>
                          </a:path>
                          <a:path w="11482666" h="718658" stroke="0" extrusionOk="0">
                            <a:moveTo>
                              <a:pt x="0" y="0"/>
                            </a:moveTo>
                            <a:cubicBezTo>
                              <a:pt x="289294" y="16561"/>
                              <a:pt x="498475" y="25189"/>
                              <a:pt x="675451" y="0"/>
                            </a:cubicBezTo>
                            <a:cubicBezTo>
                              <a:pt x="852427" y="-25189"/>
                              <a:pt x="1294633" y="-25015"/>
                              <a:pt x="1580555" y="0"/>
                            </a:cubicBezTo>
                            <a:cubicBezTo>
                              <a:pt x="1866477" y="25015"/>
                              <a:pt x="1787170" y="323"/>
                              <a:pt x="1911526" y="0"/>
                            </a:cubicBezTo>
                            <a:cubicBezTo>
                              <a:pt x="2035882" y="-323"/>
                              <a:pt x="2215195" y="-12712"/>
                              <a:pt x="2357324" y="0"/>
                            </a:cubicBezTo>
                            <a:cubicBezTo>
                              <a:pt x="2499453" y="12712"/>
                              <a:pt x="2603404" y="-15678"/>
                              <a:pt x="2688295" y="0"/>
                            </a:cubicBezTo>
                            <a:cubicBezTo>
                              <a:pt x="2773186" y="15678"/>
                              <a:pt x="3333296" y="-18618"/>
                              <a:pt x="3593399" y="0"/>
                            </a:cubicBezTo>
                            <a:cubicBezTo>
                              <a:pt x="3853502" y="18618"/>
                              <a:pt x="3952902" y="9188"/>
                              <a:pt x="4268850" y="0"/>
                            </a:cubicBezTo>
                            <a:cubicBezTo>
                              <a:pt x="4584798" y="-9188"/>
                              <a:pt x="4574742" y="14238"/>
                              <a:pt x="4829474" y="0"/>
                            </a:cubicBezTo>
                            <a:cubicBezTo>
                              <a:pt x="5084206" y="-14238"/>
                              <a:pt x="5350241" y="18751"/>
                              <a:pt x="5504925" y="0"/>
                            </a:cubicBezTo>
                            <a:cubicBezTo>
                              <a:pt x="5659609" y="-18751"/>
                              <a:pt x="5728169" y="-11821"/>
                              <a:pt x="5835896" y="0"/>
                            </a:cubicBezTo>
                            <a:cubicBezTo>
                              <a:pt x="5943623" y="11821"/>
                              <a:pt x="6088381" y="14282"/>
                              <a:pt x="6281694" y="0"/>
                            </a:cubicBezTo>
                            <a:cubicBezTo>
                              <a:pt x="6475007" y="-14282"/>
                              <a:pt x="6720537" y="-15904"/>
                              <a:pt x="7071971" y="0"/>
                            </a:cubicBezTo>
                            <a:cubicBezTo>
                              <a:pt x="7423405" y="15904"/>
                              <a:pt x="7395665" y="-6958"/>
                              <a:pt x="7517769" y="0"/>
                            </a:cubicBezTo>
                            <a:cubicBezTo>
                              <a:pt x="7639873" y="6958"/>
                              <a:pt x="7875624" y="-26165"/>
                              <a:pt x="8193220" y="0"/>
                            </a:cubicBezTo>
                            <a:cubicBezTo>
                              <a:pt x="8510816" y="26165"/>
                              <a:pt x="8663645" y="7089"/>
                              <a:pt x="9098324" y="0"/>
                            </a:cubicBezTo>
                            <a:cubicBezTo>
                              <a:pt x="9533003" y="-7089"/>
                              <a:pt x="9783548" y="-42945"/>
                              <a:pt x="10003428" y="0"/>
                            </a:cubicBezTo>
                            <a:cubicBezTo>
                              <a:pt x="10223308" y="42945"/>
                              <a:pt x="10453355" y="7049"/>
                              <a:pt x="10678879" y="0"/>
                            </a:cubicBezTo>
                            <a:cubicBezTo>
                              <a:pt x="10904403" y="-7049"/>
                              <a:pt x="11140893" y="40010"/>
                              <a:pt x="11482666" y="0"/>
                            </a:cubicBezTo>
                            <a:cubicBezTo>
                              <a:pt x="11474096" y="109828"/>
                              <a:pt x="11477391" y="265523"/>
                              <a:pt x="11482666" y="337769"/>
                            </a:cubicBezTo>
                            <a:cubicBezTo>
                              <a:pt x="11487941" y="410015"/>
                              <a:pt x="11501349" y="572481"/>
                              <a:pt x="11482666" y="718658"/>
                            </a:cubicBezTo>
                            <a:cubicBezTo>
                              <a:pt x="11335873" y="732998"/>
                              <a:pt x="11240392" y="719495"/>
                              <a:pt x="11036868" y="718658"/>
                            </a:cubicBezTo>
                            <a:cubicBezTo>
                              <a:pt x="10833344" y="717821"/>
                              <a:pt x="10529465" y="702322"/>
                              <a:pt x="10131764" y="718658"/>
                            </a:cubicBezTo>
                            <a:cubicBezTo>
                              <a:pt x="9734063" y="734994"/>
                              <a:pt x="9649636" y="709295"/>
                              <a:pt x="9226660" y="718658"/>
                            </a:cubicBezTo>
                            <a:cubicBezTo>
                              <a:pt x="8803684" y="728021"/>
                              <a:pt x="9010720" y="709245"/>
                              <a:pt x="8895689" y="718658"/>
                            </a:cubicBezTo>
                            <a:cubicBezTo>
                              <a:pt x="8780658" y="728071"/>
                              <a:pt x="8328839" y="681979"/>
                              <a:pt x="8105411" y="718658"/>
                            </a:cubicBezTo>
                            <a:cubicBezTo>
                              <a:pt x="7881983" y="755337"/>
                              <a:pt x="7401985" y="698211"/>
                              <a:pt x="7200307" y="718658"/>
                            </a:cubicBezTo>
                            <a:cubicBezTo>
                              <a:pt x="6998629" y="739105"/>
                              <a:pt x="6956327" y="727293"/>
                              <a:pt x="6754509" y="718658"/>
                            </a:cubicBezTo>
                            <a:cubicBezTo>
                              <a:pt x="6552691" y="710023"/>
                              <a:pt x="6294945" y="704841"/>
                              <a:pt x="5964232" y="718658"/>
                            </a:cubicBezTo>
                            <a:cubicBezTo>
                              <a:pt x="5633519" y="732475"/>
                              <a:pt x="5721703" y="709986"/>
                              <a:pt x="5633261" y="718658"/>
                            </a:cubicBezTo>
                            <a:cubicBezTo>
                              <a:pt x="5544819" y="727330"/>
                              <a:pt x="5235464" y="704874"/>
                              <a:pt x="5072637" y="718658"/>
                            </a:cubicBezTo>
                            <a:cubicBezTo>
                              <a:pt x="4909810" y="732442"/>
                              <a:pt x="4615159" y="740528"/>
                              <a:pt x="4397186" y="718658"/>
                            </a:cubicBezTo>
                            <a:cubicBezTo>
                              <a:pt x="4179213" y="696788"/>
                              <a:pt x="3909579" y="712800"/>
                              <a:pt x="3606908" y="718658"/>
                            </a:cubicBezTo>
                            <a:cubicBezTo>
                              <a:pt x="3304237" y="724516"/>
                              <a:pt x="3140814" y="692795"/>
                              <a:pt x="2931457" y="718658"/>
                            </a:cubicBezTo>
                            <a:cubicBezTo>
                              <a:pt x="2722100" y="744521"/>
                              <a:pt x="2326628" y="752959"/>
                              <a:pt x="2026353" y="718658"/>
                            </a:cubicBezTo>
                            <a:cubicBezTo>
                              <a:pt x="1726078" y="684357"/>
                              <a:pt x="1529364" y="703705"/>
                              <a:pt x="1236075" y="718658"/>
                            </a:cubicBezTo>
                            <a:cubicBezTo>
                              <a:pt x="942786" y="733611"/>
                              <a:pt x="531211" y="702467"/>
                              <a:pt x="0" y="718658"/>
                            </a:cubicBezTo>
                            <a:cubicBezTo>
                              <a:pt x="-3669" y="593777"/>
                              <a:pt x="13638" y="478343"/>
                              <a:pt x="0" y="380889"/>
                            </a:cubicBezTo>
                            <a:cubicBezTo>
                              <a:pt x="-13638" y="283435"/>
                              <a:pt x="-17091" y="8630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FE8213-C777-43C4-E863-2BFD1C963570}"/>
                  </a:ext>
                </a:extLst>
              </p:cNvPr>
              <p:cNvSpPr txBox="1"/>
              <p:nvPr/>
            </p:nvSpPr>
            <p:spPr>
              <a:xfrm>
                <a:off x="1663102" y="4668934"/>
                <a:ext cx="11482666" cy="718658"/>
              </a:xfrm>
              <a:custGeom>
                <a:avLst/>
                <a:gdLst>
                  <a:gd name="connsiteX0" fmla="*/ 0 w 11482666"/>
                  <a:gd name="connsiteY0" fmla="*/ 0 h 718658"/>
                  <a:gd name="connsiteX1" fmla="*/ 330971 w 11482666"/>
                  <a:gd name="connsiteY1" fmla="*/ 0 h 718658"/>
                  <a:gd name="connsiteX2" fmla="*/ 891595 w 11482666"/>
                  <a:gd name="connsiteY2" fmla="*/ 0 h 718658"/>
                  <a:gd name="connsiteX3" fmla="*/ 1681873 w 11482666"/>
                  <a:gd name="connsiteY3" fmla="*/ 0 h 718658"/>
                  <a:gd name="connsiteX4" fmla="*/ 2012844 w 11482666"/>
                  <a:gd name="connsiteY4" fmla="*/ 0 h 718658"/>
                  <a:gd name="connsiteX5" fmla="*/ 2573468 w 11482666"/>
                  <a:gd name="connsiteY5" fmla="*/ 0 h 718658"/>
                  <a:gd name="connsiteX6" fmla="*/ 3019266 w 11482666"/>
                  <a:gd name="connsiteY6" fmla="*/ 0 h 718658"/>
                  <a:gd name="connsiteX7" fmla="*/ 3924370 w 11482666"/>
                  <a:gd name="connsiteY7" fmla="*/ 0 h 718658"/>
                  <a:gd name="connsiteX8" fmla="*/ 4370168 w 11482666"/>
                  <a:gd name="connsiteY8" fmla="*/ 0 h 718658"/>
                  <a:gd name="connsiteX9" fmla="*/ 5045619 w 11482666"/>
                  <a:gd name="connsiteY9" fmla="*/ 0 h 718658"/>
                  <a:gd name="connsiteX10" fmla="*/ 5721069 w 11482666"/>
                  <a:gd name="connsiteY10" fmla="*/ 0 h 718658"/>
                  <a:gd name="connsiteX11" fmla="*/ 6396520 w 11482666"/>
                  <a:gd name="connsiteY11" fmla="*/ 0 h 718658"/>
                  <a:gd name="connsiteX12" fmla="*/ 6842318 w 11482666"/>
                  <a:gd name="connsiteY12" fmla="*/ 0 h 718658"/>
                  <a:gd name="connsiteX13" fmla="*/ 7747422 w 11482666"/>
                  <a:gd name="connsiteY13" fmla="*/ 0 h 718658"/>
                  <a:gd name="connsiteX14" fmla="*/ 8652527 w 11482666"/>
                  <a:gd name="connsiteY14" fmla="*/ 0 h 718658"/>
                  <a:gd name="connsiteX15" fmla="*/ 9557631 w 11482666"/>
                  <a:gd name="connsiteY15" fmla="*/ 0 h 718658"/>
                  <a:gd name="connsiteX16" fmla="*/ 10118255 w 11482666"/>
                  <a:gd name="connsiteY16" fmla="*/ 0 h 718658"/>
                  <a:gd name="connsiteX17" fmla="*/ 10449226 w 11482666"/>
                  <a:gd name="connsiteY17" fmla="*/ 0 h 718658"/>
                  <a:gd name="connsiteX18" fmla="*/ 11482666 w 11482666"/>
                  <a:gd name="connsiteY18" fmla="*/ 0 h 718658"/>
                  <a:gd name="connsiteX19" fmla="*/ 11482666 w 11482666"/>
                  <a:gd name="connsiteY19" fmla="*/ 337769 h 718658"/>
                  <a:gd name="connsiteX20" fmla="*/ 11482666 w 11482666"/>
                  <a:gd name="connsiteY20" fmla="*/ 718658 h 718658"/>
                  <a:gd name="connsiteX21" fmla="*/ 10577562 w 11482666"/>
                  <a:gd name="connsiteY21" fmla="*/ 718658 h 718658"/>
                  <a:gd name="connsiteX22" fmla="*/ 10246591 w 11482666"/>
                  <a:gd name="connsiteY22" fmla="*/ 718658 h 718658"/>
                  <a:gd name="connsiteX23" fmla="*/ 9800793 w 11482666"/>
                  <a:gd name="connsiteY23" fmla="*/ 718658 h 718658"/>
                  <a:gd name="connsiteX24" fmla="*/ 8895689 w 11482666"/>
                  <a:gd name="connsiteY24" fmla="*/ 718658 h 718658"/>
                  <a:gd name="connsiteX25" fmla="*/ 8449891 w 11482666"/>
                  <a:gd name="connsiteY25" fmla="*/ 718658 h 718658"/>
                  <a:gd name="connsiteX26" fmla="*/ 7889267 w 11482666"/>
                  <a:gd name="connsiteY26" fmla="*/ 718658 h 718658"/>
                  <a:gd name="connsiteX27" fmla="*/ 7213816 w 11482666"/>
                  <a:gd name="connsiteY27" fmla="*/ 718658 h 718658"/>
                  <a:gd name="connsiteX28" fmla="*/ 6768018 w 11482666"/>
                  <a:gd name="connsiteY28" fmla="*/ 718658 h 718658"/>
                  <a:gd name="connsiteX29" fmla="*/ 6322221 w 11482666"/>
                  <a:gd name="connsiteY29" fmla="*/ 718658 h 718658"/>
                  <a:gd name="connsiteX30" fmla="*/ 5876423 w 11482666"/>
                  <a:gd name="connsiteY30" fmla="*/ 718658 h 718658"/>
                  <a:gd name="connsiteX31" fmla="*/ 5086146 w 11482666"/>
                  <a:gd name="connsiteY31" fmla="*/ 718658 h 718658"/>
                  <a:gd name="connsiteX32" fmla="*/ 4640348 w 11482666"/>
                  <a:gd name="connsiteY32" fmla="*/ 718658 h 718658"/>
                  <a:gd name="connsiteX33" fmla="*/ 4309377 w 11482666"/>
                  <a:gd name="connsiteY33" fmla="*/ 718658 h 718658"/>
                  <a:gd name="connsiteX34" fmla="*/ 3863579 w 11482666"/>
                  <a:gd name="connsiteY34" fmla="*/ 718658 h 718658"/>
                  <a:gd name="connsiteX35" fmla="*/ 3188128 w 11482666"/>
                  <a:gd name="connsiteY35" fmla="*/ 718658 h 718658"/>
                  <a:gd name="connsiteX36" fmla="*/ 2857157 w 11482666"/>
                  <a:gd name="connsiteY36" fmla="*/ 718658 h 718658"/>
                  <a:gd name="connsiteX37" fmla="*/ 1952053 w 11482666"/>
                  <a:gd name="connsiteY37" fmla="*/ 718658 h 718658"/>
                  <a:gd name="connsiteX38" fmla="*/ 1621082 w 11482666"/>
                  <a:gd name="connsiteY38" fmla="*/ 718658 h 718658"/>
                  <a:gd name="connsiteX39" fmla="*/ 945631 w 11482666"/>
                  <a:gd name="connsiteY39" fmla="*/ 718658 h 718658"/>
                  <a:gd name="connsiteX40" fmla="*/ 614660 w 11482666"/>
                  <a:gd name="connsiteY40" fmla="*/ 718658 h 718658"/>
                  <a:gd name="connsiteX41" fmla="*/ 0 w 11482666"/>
                  <a:gd name="connsiteY41" fmla="*/ 718658 h 718658"/>
                  <a:gd name="connsiteX42" fmla="*/ 0 w 11482666"/>
                  <a:gd name="connsiteY42" fmla="*/ 359329 h 718658"/>
                  <a:gd name="connsiteX43" fmla="*/ 0 w 11482666"/>
                  <a:gd name="connsiteY43" fmla="*/ 0 h 718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482666" h="718658" fill="none" extrusionOk="0">
                    <a:moveTo>
                      <a:pt x="0" y="0"/>
                    </a:moveTo>
                    <a:cubicBezTo>
                      <a:pt x="71657" y="-4820"/>
                      <a:pt x="200305" y="-13493"/>
                      <a:pt x="330971" y="0"/>
                    </a:cubicBezTo>
                    <a:cubicBezTo>
                      <a:pt x="461637" y="13493"/>
                      <a:pt x="685865" y="1601"/>
                      <a:pt x="891595" y="0"/>
                    </a:cubicBezTo>
                    <a:cubicBezTo>
                      <a:pt x="1097325" y="-1601"/>
                      <a:pt x="1511044" y="-36419"/>
                      <a:pt x="1681873" y="0"/>
                    </a:cubicBezTo>
                    <a:cubicBezTo>
                      <a:pt x="1852702" y="36419"/>
                      <a:pt x="1850692" y="2299"/>
                      <a:pt x="2012844" y="0"/>
                    </a:cubicBezTo>
                    <a:cubicBezTo>
                      <a:pt x="2174996" y="-2299"/>
                      <a:pt x="2294001" y="23375"/>
                      <a:pt x="2573468" y="0"/>
                    </a:cubicBezTo>
                    <a:cubicBezTo>
                      <a:pt x="2852935" y="-23375"/>
                      <a:pt x="2917030" y="-5972"/>
                      <a:pt x="3019266" y="0"/>
                    </a:cubicBezTo>
                    <a:cubicBezTo>
                      <a:pt x="3121502" y="5972"/>
                      <a:pt x="3667545" y="-4393"/>
                      <a:pt x="3924370" y="0"/>
                    </a:cubicBezTo>
                    <a:cubicBezTo>
                      <a:pt x="4181195" y="4393"/>
                      <a:pt x="4241809" y="21792"/>
                      <a:pt x="4370168" y="0"/>
                    </a:cubicBezTo>
                    <a:cubicBezTo>
                      <a:pt x="4498527" y="-21792"/>
                      <a:pt x="4882166" y="-21876"/>
                      <a:pt x="5045619" y="0"/>
                    </a:cubicBezTo>
                    <a:cubicBezTo>
                      <a:pt x="5209072" y="21876"/>
                      <a:pt x="5448471" y="33106"/>
                      <a:pt x="5721069" y="0"/>
                    </a:cubicBezTo>
                    <a:cubicBezTo>
                      <a:pt x="5993667" y="-33106"/>
                      <a:pt x="6112779" y="11970"/>
                      <a:pt x="6396520" y="0"/>
                    </a:cubicBezTo>
                    <a:cubicBezTo>
                      <a:pt x="6680261" y="-11970"/>
                      <a:pt x="6684719" y="5505"/>
                      <a:pt x="6842318" y="0"/>
                    </a:cubicBezTo>
                    <a:cubicBezTo>
                      <a:pt x="6999917" y="-5505"/>
                      <a:pt x="7415363" y="-9837"/>
                      <a:pt x="7747422" y="0"/>
                    </a:cubicBezTo>
                    <a:cubicBezTo>
                      <a:pt x="8079481" y="9837"/>
                      <a:pt x="8227777" y="36044"/>
                      <a:pt x="8652527" y="0"/>
                    </a:cubicBezTo>
                    <a:cubicBezTo>
                      <a:pt x="9077278" y="-36044"/>
                      <a:pt x="9331563" y="23104"/>
                      <a:pt x="9557631" y="0"/>
                    </a:cubicBezTo>
                    <a:cubicBezTo>
                      <a:pt x="9783699" y="-23104"/>
                      <a:pt x="9953101" y="-15896"/>
                      <a:pt x="10118255" y="0"/>
                    </a:cubicBezTo>
                    <a:cubicBezTo>
                      <a:pt x="10283409" y="15896"/>
                      <a:pt x="10377154" y="-1664"/>
                      <a:pt x="10449226" y="0"/>
                    </a:cubicBezTo>
                    <a:cubicBezTo>
                      <a:pt x="10521298" y="1664"/>
                      <a:pt x="10998616" y="-15544"/>
                      <a:pt x="11482666" y="0"/>
                    </a:cubicBezTo>
                    <a:cubicBezTo>
                      <a:pt x="11483776" y="103540"/>
                      <a:pt x="11485819" y="222476"/>
                      <a:pt x="11482666" y="337769"/>
                    </a:cubicBezTo>
                    <a:cubicBezTo>
                      <a:pt x="11479513" y="453062"/>
                      <a:pt x="11479279" y="565876"/>
                      <a:pt x="11482666" y="718658"/>
                    </a:cubicBezTo>
                    <a:cubicBezTo>
                      <a:pt x="11143715" y="709667"/>
                      <a:pt x="10885103" y="696966"/>
                      <a:pt x="10577562" y="718658"/>
                    </a:cubicBezTo>
                    <a:cubicBezTo>
                      <a:pt x="10270021" y="740350"/>
                      <a:pt x="10405013" y="725837"/>
                      <a:pt x="10246591" y="718658"/>
                    </a:cubicBezTo>
                    <a:cubicBezTo>
                      <a:pt x="10088169" y="711479"/>
                      <a:pt x="9909146" y="732649"/>
                      <a:pt x="9800793" y="718658"/>
                    </a:cubicBezTo>
                    <a:cubicBezTo>
                      <a:pt x="9692440" y="704667"/>
                      <a:pt x="9079411" y="759236"/>
                      <a:pt x="8895689" y="718658"/>
                    </a:cubicBezTo>
                    <a:cubicBezTo>
                      <a:pt x="8711967" y="678080"/>
                      <a:pt x="8647917" y="726608"/>
                      <a:pt x="8449891" y="718658"/>
                    </a:cubicBezTo>
                    <a:cubicBezTo>
                      <a:pt x="8251865" y="710708"/>
                      <a:pt x="8060002" y="718844"/>
                      <a:pt x="7889267" y="718658"/>
                    </a:cubicBezTo>
                    <a:cubicBezTo>
                      <a:pt x="7718532" y="718472"/>
                      <a:pt x="7419524" y="725757"/>
                      <a:pt x="7213816" y="718658"/>
                    </a:cubicBezTo>
                    <a:cubicBezTo>
                      <a:pt x="7008108" y="711559"/>
                      <a:pt x="6924550" y="710555"/>
                      <a:pt x="6768018" y="718658"/>
                    </a:cubicBezTo>
                    <a:cubicBezTo>
                      <a:pt x="6611486" y="726761"/>
                      <a:pt x="6453320" y="711911"/>
                      <a:pt x="6322221" y="718658"/>
                    </a:cubicBezTo>
                    <a:cubicBezTo>
                      <a:pt x="6191122" y="725405"/>
                      <a:pt x="6029041" y="701130"/>
                      <a:pt x="5876423" y="718658"/>
                    </a:cubicBezTo>
                    <a:cubicBezTo>
                      <a:pt x="5723805" y="736186"/>
                      <a:pt x="5467736" y="693646"/>
                      <a:pt x="5086146" y="718658"/>
                    </a:cubicBezTo>
                    <a:cubicBezTo>
                      <a:pt x="4704556" y="743670"/>
                      <a:pt x="4739374" y="739608"/>
                      <a:pt x="4640348" y="718658"/>
                    </a:cubicBezTo>
                    <a:cubicBezTo>
                      <a:pt x="4541322" y="697708"/>
                      <a:pt x="4447270" y="703742"/>
                      <a:pt x="4309377" y="718658"/>
                    </a:cubicBezTo>
                    <a:cubicBezTo>
                      <a:pt x="4171484" y="733574"/>
                      <a:pt x="4013619" y="713253"/>
                      <a:pt x="3863579" y="718658"/>
                    </a:cubicBezTo>
                    <a:cubicBezTo>
                      <a:pt x="3713539" y="724063"/>
                      <a:pt x="3434019" y="709558"/>
                      <a:pt x="3188128" y="718658"/>
                    </a:cubicBezTo>
                    <a:cubicBezTo>
                      <a:pt x="2942237" y="727758"/>
                      <a:pt x="2950613" y="712020"/>
                      <a:pt x="2857157" y="718658"/>
                    </a:cubicBezTo>
                    <a:cubicBezTo>
                      <a:pt x="2763701" y="725296"/>
                      <a:pt x="2203776" y="763619"/>
                      <a:pt x="1952053" y="718658"/>
                    </a:cubicBezTo>
                    <a:cubicBezTo>
                      <a:pt x="1700330" y="673697"/>
                      <a:pt x="1706078" y="711434"/>
                      <a:pt x="1621082" y="718658"/>
                    </a:cubicBezTo>
                    <a:cubicBezTo>
                      <a:pt x="1536086" y="725882"/>
                      <a:pt x="1091324" y="715535"/>
                      <a:pt x="945631" y="718658"/>
                    </a:cubicBezTo>
                    <a:cubicBezTo>
                      <a:pt x="799938" y="721781"/>
                      <a:pt x="763604" y="729041"/>
                      <a:pt x="614660" y="718658"/>
                    </a:cubicBezTo>
                    <a:cubicBezTo>
                      <a:pt x="465716" y="708275"/>
                      <a:pt x="193341" y="710815"/>
                      <a:pt x="0" y="718658"/>
                    </a:cubicBezTo>
                    <a:cubicBezTo>
                      <a:pt x="16050" y="633223"/>
                      <a:pt x="3672" y="459918"/>
                      <a:pt x="0" y="359329"/>
                    </a:cubicBezTo>
                    <a:cubicBezTo>
                      <a:pt x="-3672" y="258740"/>
                      <a:pt x="388" y="100084"/>
                      <a:pt x="0" y="0"/>
                    </a:cubicBezTo>
                    <a:close/>
                  </a:path>
                  <a:path w="11482666" h="718658" stroke="0" extrusionOk="0">
                    <a:moveTo>
                      <a:pt x="0" y="0"/>
                    </a:moveTo>
                    <a:cubicBezTo>
                      <a:pt x="289294" y="16561"/>
                      <a:pt x="498475" y="25189"/>
                      <a:pt x="675451" y="0"/>
                    </a:cubicBezTo>
                    <a:cubicBezTo>
                      <a:pt x="852427" y="-25189"/>
                      <a:pt x="1294633" y="-25015"/>
                      <a:pt x="1580555" y="0"/>
                    </a:cubicBezTo>
                    <a:cubicBezTo>
                      <a:pt x="1866477" y="25015"/>
                      <a:pt x="1787170" y="323"/>
                      <a:pt x="1911526" y="0"/>
                    </a:cubicBezTo>
                    <a:cubicBezTo>
                      <a:pt x="2035882" y="-323"/>
                      <a:pt x="2215195" y="-12712"/>
                      <a:pt x="2357324" y="0"/>
                    </a:cubicBezTo>
                    <a:cubicBezTo>
                      <a:pt x="2499453" y="12712"/>
                      <a:pt x="2603404" y="-15678"/>
                      <a:pt x="2688295" y="0"/>
                    </a:cubicBezTo>
                    <a:cubicBezTo>
                      <a:pt x="2773186" y="15678"/>
                      <a:pt x="3333296" y="-18618"/>
                      <a:pt x="3593399" y="0"/>
                    </a:cubicBezTo>
                    <a:cubicBezTo>
                      <a:pt x="3853502" y="18618"/>
                      <a:pt x="3952902" y="9188"/>
                      <a:pt x="4268850" y="0"/>
                    </a:cubicBezTo>
                    <a:cubicBezTo>
                      <a:pt x="4584798" y="-9188"/>
                      <a:pt x="4574742" y="14238"/>
                      <a:pt x="4829474" y="0"/>
                    </a:cubicBezTo>
                    <a:cubicBezTo>
                      <a:pt x="5084206" y="-14238"/>
                      <a:pt x="5350241" y="18751"/>
                      <a:pt x="5504925" y="0"/>
                    </a:cubicBezTo>
                    <a:cubicBezTo>
                      <a:pt x="5659609" y="-18751"/>
                      <a:pt x="5728169" y="-11821"/>
                      <a:pt x="5835896" y="0"/>
                    </a:cubicBezTo>
                    <a:cubicBezTo>
                      <a:pt x="5943623" y="11821"/>
                      <a:pt x="6088381" y="14282"/>
                      <a:pt x="6281694" y="0"/>
                    </a:cubicBezTo>
                    <a:cubicBezTo>
                      <a:pt x="6475007" y="-14282"/>
                      <a:pt x="6720537" y="-15904"/>
                      <a:pt x="7071971" y="0"/>
                    </a:cubicBezTo>
                    <a:cubicBezTo>
                      <a:pt x="7423405" y="15904"/>
                      <a:pt x="7395665" y="-6958"/>
                      <a:pt x="7517769" y="0"/>
                    </a:cubicBezTo>
                    <a:cubicBezTo>
                      <a:pt x="7639873" y="6958"/>
                      <a:pt x="7875624" y="-26165"/>
                      <a:pt x="8193220" y="0"/>
                    </a:cubicBezTo>
                    <a:cubicBezTo>
                      <a:pt x="8510816" y="26165"/>
                      <a:pt x="8663645" y="7089"/>
                      <a:pt x="9098324" y="0"/>
                    </a:cubicBezTo>
                    <a:cubicBezTo>
                      <a:pt x="9533003" y="-7089"/>
                      <a:pt x="9783548" y="-42945"/>
                      <a:pt x="10003428" y="0"/>
                    </a:cubicBezTo>
                    <a:cubicBezTo>
                      <a:pt x="10223308" y="42945"/>
                      <a:pt x="10453355" y="7049"/>
                      <a:pt x="10678879" y="0"/>
                    </a:cubicBezTo>
                    <a:cubicBezTo>
                      <a:pt x="10904403" y="-7049"/>
                      <a:pt x="11140893" y="40010"/>
                      <a:pt x="11482666" y="0"/>
                    </a:cubicBezTo>
                    <a:cubicBezTo>
                      <a:pt x="11474096" y="109828"/>
                      <a:pt x="11477391" y="265523"/>
                      <a:pt x="11482666" y="337769"/>
                    </a:cubicBezTo>
                    <a:cubicBezTo>
                      <a:pt x="11487941" y="410015"/>
                      <a:pt x="11501349" y="572481"/>
                      <a:pt x="11482666" y="718658"/>
                    </a:cubicBezTo>
                    <a:cubicBezTo>
                      <a:pt x="11335873" y="732998"/>
                      <a:pt x="11240392" y="719495"/>
                      <a:pt x="11036868" y="718658"/>
                    </a:cubicBezTo>
                    <a:cubicBezTo>
                      <a:pt x="10833344" y="717821"/>
                      <a:pt x="10529465" y="702322"/>
                      <a:pt x="10131764" y="718658"/>
                    </a:cubicBezTo>
                    <a:cubicBezTo>
                      <a:pt x="9734063" y="734994"/>
                      <a:pt x="9649636" y="709295"/>
                      <a:pt x="9226660" y="718658"/>
                    </a:cubicBezTo>
                    <a:cubicBezTo>
                      <a:pt x="8803684" y="728021"/>
                      <a:pt x="9010720" y="709245"/>
                      <a:pt x="8895689" y="718658"/>
                    </a:cubicBezTo>
                    <a:cubicBezTo>
                      <a:pt x="8780658" y="728071"/>
                      <a:pt x="8328839" y="681979"/>
                      <a:pt x="8105411" y="718658"/>
                    </a:cubicBezTo>
                    <a:cubicBezTo>
                      <a:pt x="7881983" y="755337"/>
                      <a:pt x="7401985" y="698211"/>
                      <a:pt x="7200307" y="718658"/>
                    </a:cubicBezTo>
                    <a:cubicBezTo>
                      <a:pt x="6998629" y="739105"/>
                      <a:pt x="6956327" y="727293"/>
                      <a:pt x="6754509" y="718658"/>
                    </a:cubicBezTo>
                    <a:cubicBezTo>
                      <a:pt x="6552691" y="710023"/>
                      <a:pt x="6294945" y="704841"/>
                      <a:pt x="5964232" y="718658"/>
                    </a:cubicBezTo>
                    <a:cubicBezTo>
                      <a:pt x="5633519" y="732475"/>
                      <a:pt x="5721703" y="709986"/>
                      <a:pt x="5633261" y="718658"/>
                    </a:cubicBezTo>
                    <a:cubicBezTo>
                      <a:pt x="5544819" y="727330"/>
                      <a:pt x="5235464" y="704874"/>
                      <a:pt x="5072637" y="718658"/>
                    </a:cubicBezTo>
                    <a:cubicBezTo>
                      <a:pt x="4909810" y="732442"/>
                      <a:pt x="4615159" y="740528"/>
                      <a:pt x="4397186" y="718658"/>
                    </a:cubicBezTo>
                    <a:cubicBezTo>
                      <a:pt x="4179213" y="696788"/>
                      <a:pt x="3909579" y="712800"/>
                      <a:pt x="3606908" y="718658"/>
                    </a:cubicBezTo>
                    <a:cubicBezTo>
                      <a:pt x="3304237" y="724516"/>
                      <a:pt x="3140814" y="692795"/>
                      <a:pt x="2931457" y="718658"/>
                    </a:cubicBezTo>
                    <a:cubicBezTo>
                      <a:pt x="2722100" y="744521"/>
                      <a:pt x="2326628" y="752959"/>
                      <a:pt x="2026353" y="718658"/>
                    </a:cubicBezTo>
                    <a:cubicBezTo>
                      <a:pt x="1726078" y="684357"/>
                      <a:pt x="1529364" y="703705"/>
                      <a:pt x="1236075" y="718658"/>
                    </a:cubicBezTo>
                    <a:cubicBezTo>
                      <a:pt x="942786" y="733611"/>
                      <a:pt x="531211" y="702467"/>
                      <a:pt x="0" y="718658"/>
                    </a:cubicBezTo>
                    <a:cubicBezTo>
                      <a:pt x="-3669" y="593777"/>
                      <a:pt x="13638" y="478343"/>
                      <a:pt x="0" y="380889"/>
                    </a:cubicBezTo>
                    <a:cubicBezTo>
                      <a:pt x="-13638" y="283435"/>
                      <a:pt x="-17091" y="8630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𝑑𝑒𝑝𝑟𝑒𝑐𝑖𝑎𝑡𝑖𝑜𝑛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FE8213-C777-43C4-E863-2BFD1C963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02" y="4668934"/>
                <a:ext cx="11482666" cy="718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1482666"/>
                          <a:gd name="connsiteY0" fmla="*/ 0 h 718658"/>
                          <a:gd name="connsiteX1" fmla="*/ 330971 w 11482666"/>
                          <a:gd name="connsiteY1" fmla="*/ 0 h 718658"/>
                          <a:gd name="connsiteX2" fmla="*/ 891595 w 11482666"/>
                          <a:gd name="connsiteY2" fmla="*/ 0 h 718658"/>
                          <a:gd name="connsiteX3" fmla="*/ 1681873 w 11482666"/>
                          <a:gd name="connsiteY3" fmla="*/ 0 h 718658"/>
                          <a:gd name="connsiteX4" fmla="*/ 2012844 w 11482666"/>
                          <a:gd name="connsiteY4" fmla="*/ 0 h 718658"/>
                          <a:gd name="connsiteX5" fmla="*/ 2573468 w 11482666"/>
                          <a:gd name="connsiteY5" fmla="*/ 0 h 718658"/>
                          <a:gd name="connsiteX6" fmla="*/ 3019266 w 11482666"/>
                          <a:gd name="connsiteY6" fmla="*/ 0 h 718658"/>
                          <a:gd name="connsiteX7" fmla="*/ 3924370 w 11482666"/>
                          <a:gd name="connsiteY7" fmla="*/ 0 h 718658"/>
                          <a:gd name="connsiteX8" fmla="*/ 4370168 w 11482666"/>
                          <a:gd name="connsiteY8" fmla="*/ 0 h 718658"/>
                          <a:gd name="connsiteX9" fmla="*/ 5045619 w 11482666"/>
                          <a:gd name="connsiteY9" fmla="*/ 0 h 718658"/>
                          <a:gd name="connsiteX10" fmla="*/ 5721069 w 11482666"/>
                          <a:gd name="connsiteY10" fmla="*/ 0 h 718658"/>
                          <a:gd name="connsiteX11" fmla="*/ 6396520 w 11482666"/>
                          <a:gd name="connsiteY11" fmla="*/ 0 h 718658"/>
                          <a:gd name="connsiteX12" fmla="*/ 6842318 w 11482666"/>
                          <a:gd name="connsiteY12" fmla="*/ 0 h 718658"/>
                          <a:gd name="connsiteX13" fmla="*/ 7747422 w 11482666"/>
                          <a:gd name="connsiteY13" fmla="*/ 0 h 718658"/>
                          <a:gd name="connsiteX14" fmla="*/ 8652527 w 11482666"/>
                          <a:gd name="connsiteY14" fmla="*/ 0 h 718658"/>
                          <a:gd name="connsiteX15" fmla="*/ 9557631 w 11482666"/>
                          <a:gd name="connsiteY15" fmla="*/ 0 h 718658"/>
                          <a:gd name="connsiteX16" fmla="*/ 10118255 w 11482666"/>
                          <a:gd name="connsiteY16" fmla="*/ 0 h 718658"/>
                          <a:gd name="connsiteX17" fmla="*/ 10449226 w 11482666"/>
                          <a:gd name="connsiteY17" fmla="*/ 0 h 718658"/>
                          <a:gd name="connsiteX18" fmla="*/ 11482666 w 11482666"/>
                          <a:gd name="connsiteY18" fmla="*/ 0 h 718658"/>
                          <a:gd name="connsiteX19" fmla="*/ 11482666 w 11482666"/>
                          <a:gd name="connsiteY19" fmla="*/ 337769 h 718658"/>
                          <a:gd name="connsiteX20" fmla="*/ 11482666 w 11482666"/>
                          <a:gd name="connsiteY20" fmla="*/ 718658 h 718658"/>
                          <a:gd name="connsiteX21" fmla="*/ 10577562 w 11482666"/>
                          <a:gd name="connsiteY21" fmla="*/ 718658 h 718658"/>
                          <a:gd name="connsiteX22" fmla="*/ 10246591 w 11482666"/>
                          <a:gd name="connsiteY22" fmla="*/ 718658 h 718658"/>
                          <a:gd name="connsiteX23" fmla="*/ 9800793 w 11482666"/>
                          <a:gd name="connsiteY23" fmla="*/ 718658 h 718658"/>
                          <a:gd name="connsiteX24" fmla="*/ 8895689 w 11482666"/>
                          <a:gd name="connsiteY24" fmla="*/ 718658 h 718658"/>
                          <a:gd name="connsiteX25" fmla="*/ 8449891 w 11482666"/>
                          <a:gd name="connsiteY25" fmla="*/ 718658 h 718658"/>
                          <a:gd name="connsiteX26" fmla="*/ 7889267 w 11482666"/>
                          <a:gd name="connsiteY26" fmla="*/ 718658 h 718658"/>
                          <a:gd name="connsiteX27" fmla="*/ 7213816 w 11482666"/>
                          <a:gd name="connsiteY27" fmla="*/ 718658 h 718658"/>
                          <a:gd name="connsiteX28" fmla="*/ 6768018 w 11482666"/>
                          <a:gd name="connsiteY28" fmla="*/ 718658 h 718658"/>
                          <a:gd name="connsiteX29" fmla="*/ 6322221 w 11482666"/>
                          <a:gd name="connsiteY29" fmla="*/ 718658 h 718658"/>
                          <a:gd name="connsiteX30" fmla="*/ 5876423 w 11482666"/>
                          <a:gd name="connsiteY30" fmla="*/ 718658 h 718658"/>
                          <a:gd name="connsiteX31" fmla="*/ 5086146 w 11482666"/>
                          <a:gd name="connsiteY31" fmla="*/ 718658 h 718658"/>
                          <a:gd name="connsiteX32" fmla="*/ 4640348 w 11482666"/>
                          <a:gd name="connsiteY32" fmla="*/ 718658 h 718658"/>
                          <a:gd name="connsiteX33" fmla="*/ 4309377 w 11482666"/>
                          <a:gd name="connsiteY33" fmla="*/ 718658 h 718658"/>
                          <a:gd name="connsiteX34" fmla="*/ 3863579 w 11482666"/>
                          <a:gd name="connsiteY34" fmla="*/ 718658 h 718658"/>
                          <a:gd name="connsiteX35" fmla="*/ 3188128 w 11482666"/>
                          <a:gd name="connsiteY35" fmla="*/ 718658 h 718658"/>
                          <a:gd name="connsiteX36" fmla="*/ 2857157 w 11482666"/>
                          <a:gd name="connsiteY36" fmla="*/ 718658 h 718658"/>
                          <a:gd name="connsiteX37" fmla="*/ 1952053 w 11482666"/>
                          <a:gd name="connsiteY37" fmla="*/ 718658 h 718658"/>
                          <a:gd name="connsiteX38" fmla="*/ 1621082 w 11482666"/>
                          <a:gd name="connsiteY38" fmla="*/ 718658 h 718658"/>
                          <a:gd name="connsiteX39" fmla="*/ 945631 w 11482666"/>
                          <a:gd name="connsiteY39" fmla="*/ 718658 h 718658"/>
                          <a:gd name="connsiteX40" fmla="*/ 614660 w 11482666"/>
                          <a:gd name="connsiteY40" fmla="*/ 718658 h 718658"/>
                          <a:gd name="connsiteX41" fmla="*/ 0 w 11482666"/>
                          <a:gd name="connsiteY41" fmla="*/ 718658 h 718658"/>
                          <a:gd name="connsiteX42" fmla="*/ 0 w 11482666"/>
                          <a:gd name="connsiteY42" fmla="*/ 359329 h 718658"/>
                          <a:gd name="connsiteX43" fmla="*/ 0 w 11482666"/>
                          <a:gd name="connsiteY43" fmla="*/ 0 h 7186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482666" h="718658" fill="none" extrusionOk="0">
                            <a:moveTo>
                              <a:pt x="0" y="0"/>
                            </a:moveTo>
                            <a:cubicBezTo>
                              <a:pt x="71657" y="-4820"/>
                              <a:pt x="200305" y="-13493"/>
                              <a:pt x="330971" y="0"/>
                            </a:cubicBezTo>
                            <a:cubicBezTo>
                              <a:pt x="461637" y="13493"/>
                              <a:pt x="685865" y="1601"/>
                              <a:pt x="891595" y="0"/>
                            </a:cubicBezTo>
                            <a:cubicBezTo>
                              <a:pt x="1097325" y="-1601"/>
                              <a:pt x="1511044" y="-36419"/>
                              <a:pt x="1681873" y="0"/>
                            </a:cubicBezTo>
                            <a:cubicBezTo>
                              <a:pt x="1852702" y="36419"/>
                              <a:pt x="1850692" y="2299"/>
                              <a:pt x="2012844" y="0"/>
                            </a:cubicBezTo>
                            <a:cubicBezTo>
                              <a:pt x="2174996" y="-2299"/>
                              <a:pt x="2294001" y="23375"/>
                              <a:pt x="2573468" y="0"/>
                            </a:cubicBezTo>
                            <a:cubicBezTo>
                              <a:pt x="2852935" y="-23375"/>
                              <a:pt x="2917030" y="-5972"/>
                              <a:pt x="3019266" y="0"/>
                            </a:cubicBezTo>
                            <a:cubicBezTo>
                              <a:pt x="3121502" y="5972"/>
                              <a:pt x="3667545" y="-4393"/>
                              <a:pt x="3924370" y="0"/>
                            </a:cubicBezTo>
                            <a:cubicBezTo>
                              <a:pt x="4181195" y="4393"/>
                              <a:pt x="4241809" y="21792"/>
                              <a:pt x="4370168" y="0"/>
                            </a:cubicBezTo>
                            <a:cubicBezTo>
                              <a:pt x="4498527" y="-21792"/>
                              <a:pt x="4882166" y="-21876"/>
                              <a:pt x="5045619" y="0"/>
                            </a:cubicBezTo>
                            <a:cubicBezTo>
                              <a:pt x="5209072" y="21876"/>
                              <a:pt x="5448471" y="33106"/>
                              <a:pt x="5721069" y="0"/>
                            </a:cubicBezTo>
                            <a:cubicBezTo>
                              <a:pt x="5993667" y="-33106"/>
                              <a:pt x="6112779" y="11970"/>
                              <a:pt x="6396520" y="0"/>
                            </a:cubicBezTo>
                            <a:cubicBezTo>
                              <a:pt x="6680261" y="-11970"/>
                              <a:pt x="6684719" y="5505"/>
                              <a:pt x="6842318" y="0"/>
                            </a:cubicBezTo>
                            <a:cubicBezTo>
                              <a:pt x="6999917" y="-5505"/>
                              <a:pt x="7415363" y="-9837"/>
                              <a:pt x="7747422" y="0"/>
                            </a:cubicBezTo>
                            <a:cubicBezTo>
                              <a:pt x="8079481" y="9837"/>
                              <a:pt x="8227777" y="36044"/>
                              <a:pt x="8652527" y="0"/>
                            </a:cubicBezTo>
                            <a:cubicBezTo>
                              <a:pt x="9077278" y="-36044"/>
                              <a:pt x="9331563" y="23104"/>
                              <a:pt x="9557631" y="0"/>
                            </a:cubicBezTo>
                            <a:cubicBezTo>
                              <a:pt x="9783699" y="-23104"/>
                              <a:pt x="9953101" y="-15896"/>
                              <a:pt x="10118255" y="0"/>
                            </a:cubicBezTo>
                            <a:cubicBezTo>
                              <a:pt x="10283409" y="15896"/>
                              <a:pt x="10377154" y="-1664"/>
                              <a:pt x="10449226" y="0"/>
                            </a:cubicBezTo>
                            <a:cubicBezTo>
                              <a:pt x="10521298" y="1664"/>
                              <a:pt x="10998616" y="-15544"/>
                              <a:pt x="11482666" y="0"/>
                            </a:cubicBezTo>
                            <a:cubicBezTo>
                              <a:pt x="11483776" y="103540"/>
                              <a:pt x="11485819" y="222476"/>
                              <a:pt x="11482666" y="337769"/>
                            </a:cubicBezTo>
                            <a:cubicBezTo>
                              <a:pt x="11479513" y="453062"/>
                              <a:pt x="11479279" y="565876"/>
                              <a:pt x="11482666" y="718658"/>
                            </a:cubicBezTo>
                            <a:cubicBezTo>
                              <a:pt x="11143715" y="709667"/>
                              <a:pt x="10885103" y="696966"/>
                              <a:pt x="10577562" y="718658"/>
                            </a:cubicBezTo>
                            <a:cubicBezTo>
                              <a:pt x="10270021" y="740350"/>
                              <a:pt x="10405013" y="725837"/>
                              <a:pt x="10246591" y="718658"/>
                            </a:cubicBezTo>
                            <a:cubicBezTo>
                              <a:pt x="10088169" y="711479"/>
                              <a:pt x="9909146" y="732649"/>
                              <a:pt x="9800793" y="718658"/>
                            </a:cubicBezTo>
                            <a:cubicBezTo>
                              <a:pt x="9692440" y="704667"/>
                              <a:pt x="9079411" y="759236"/>
                              <a:pt x="8895689" y="718658"/>
                            </a:cubicBezTo>
                            <a:cubicBezTo>
                              <a:pt x="8711967" y="678080"/>
                              <a:pt x="8647917" y="726608"/>
                              <a:pt x="8449891" y="718658"/>
                            </a:cubicBezTo>
                            <a:cubicBezTo>
                              <a:pt x="8251865" y="710708"/>
                              <a:pt x="8060002" y="718844"/>
                              <a:pt x="7889267" y="718658"/>
                            </a:cubicBezTo>
                            <a:cubicBezTo>
                              <a:pt x="7718532" y="718472"/>
                              <a:pt x="7419524" y="725757"/>
                              <a:pt x="7213816" y="718658"/>
                            </a:cubicBezTo>
                            <a:cubicBezTo>
                              <a:pt x="7008108" y="711559"/>
                              <a:pt x="6924550" y="710555"/>
                              <a:pt x="6768018" y="718658"/>
                            </a:cubicBezTo>
                            <a:cubicBezTo>
                              <a:pt x="6611486" y="726761"/>
                              <a:pt x="6453320" y="711911"/>
                              <a:pt x="6322221" y="718658"/>
                            </a:cubicBezTo>
                            <a:cubicBezTo>
                              <a:pt x="6191122" y="725405"/>
                              <a:pt x="6029041" y="701130"/>
                              <a:pt x="5876423" y="718658"/>
                            </a:cubicBezTo>
                            <a:cubicBezTo>
                              <a:pt x="5723805" y="736186"/>
                              <a:pt x="5467736" y="693646"/>
                              <a:pt x="5086146" y="718658"/>
                            </a:cubicBezTo>
                            <a:cubicBezTo>
                              <a:pt x="4704556" y="743670"/>
                              <a:pt x="4739374" y="739608"/>
                              <a:pt x="4640348" y="718658"/>
                            </a:cubicBezTo>
                            <a:cubicBezTo>
                              <a:pt x="4541322" y="697708"/>
                              <a:pt x="4447270" y="703742"/>
                              <a:pt x="4309377" y="718658"/>
                            </a:cubicBezTo>
                            <a:cubicBezTo>
                              <a:pt x="4171484" y="733574"/>
                              <a:pt x="4013619" y="713253"/>
                              <a:pt x="3863579" y="718658"/>
                            </a:cubicBezTo>
                            <a:cubicBezTo>
                              <a:pt x="3713539" y="724063"/>
                              <a:pt x="3434019" y="709558"/>
                              <a:pt x="3188128" y="718658"/>
                            </a:cubicBezTo>
                            <a:cubicBezTo>
                              <a:pt x="2942237" y="727758"/>
                              <a:pt x="2950613" y="712020"/>
                              <a:pt x="2857157" y="718658"/>
                            </a:cubicBezTo>
                            <a:cubicBezTo>
                              <a:pt x="2763701" y="725296"/>
                              <a:pt x="2203776" y="763619"/>
                              <a:pt x="1952053" y="718658"/>
                            </a:cubicBezTo>
                            <a:cubicBezTo>
                              <a:pt x="1700330" y="673697"/>
                              <a:pt x="1706078" y="711434"/>
                              <a:pt x="1621082" y="718658"/>
                            </a:cubicBezTo>
                            <a:cubicBezTo>
                              <a:pt x="1536086" y="725882"/>
                              <a:pt x="1091324" y="715535"/>
                              <a:pt x="945631" y="718658"/>
                            </a:cubicBezTo>
                            <a:cubicBezTo>
                              <a:pt x="799938" y="721781"/>
                              <a:pt x="763604" y="729041"/>
                              <a:pt x="614660" y="718658"/>
                            </a:cubicBezTo>
                            <a:cubicBezTo>
                              <a:pt x="465716" y="708275"/>
                              <a:pt x="193341" y="710815"/>
                              <a:pt x="0" y="718658"/>
                            </a:cubicBezTo>
                            <a:cubicBezTo>
                              <a:pt x="16050" y="633223"/>
                              <a:pt x="3672" y="459918"/>
                              <a:pt x="0" y="359329"/>
                            </a:cubicBezTo>
                            <a:cubicBezTo>
                              <a:pt x="-3672" y="258740"/>
                              <a:pt x="388" y="100084"/>
                              <a:pt x="0" y="0"/>
                            </a:cubicBezTo>
                            <a:close/>
                          </a:path>
                          <a:path w="11482666" h="718658" stroke="0" extrusionOk="0">
                            <a:moveTo>
                              <a:pt x="0" y="0"/>
                            </a:moveTo>
                            <a:cubicBezTo>
                              <a:pt x="289294" y="16561"/>
                              <a:pt x="498475" y="25189"/>
                              <a:pt x="675451" y="0"/>
                            </a:cubicBezTo>
                            <a:cubicBezTo>
                              <a:pt x="852427" y="-25189"/>
                              <a:pt x="1294633" y="-25015"/>
                              <a:pt x="1580555" y="0"/>
                            </a:cubicBezTo>
                            <a:cubicBezTo>
                              <a:pt x="1866477" y="25015"/>
                              <a:pt x="1787170" y="323"/>
                              <a:pt x="1911526" y="0"/>
                            </a:cubicBezTo>
                            <a:cubicBezTo>
                              <a:pt x="2035882" y="-323"/>
                              <a:pt x="2215195" y="-12712"/>
                              <a:pt x="2357324" y="0"/>
                            </a:cubicBezTo>
                            <a:cubicBezTo>
                              <a:pt x="2499453" y="12712"/>
                              <a:pt x="2603404" y="-15678"/>
                              <a:pt x="2688295" y="0"/>
                            </a:cubicBezTo>
                            <a:cubicBezTo>
                              <a:pt x="2773186" y="15678"/>
                              <a:pt x="3333296" y="-18618"/>
                              <a:pt x="3593399" y="0"/>
                            </a:cubicBezTo>
                            <a:cubicBezTo>
                              <a:pt x="3853502" y="18618"/>
                              <a:pt x="3952902" y="9188"/>
                              <a:pt x="4268850" y="0"/>
                            </a:cubicBezTo>
                            <a:cubicBezTo>
                              <a:pt x="4584798" y="-9188"/>
                              <a:pt x="4574742" y="14238"/>
                              <a:pt x="4829474" y="0"/>
                            </a:cubicBezTo>
                            <a:cubicBezTo>
                              <a:pt x="5084206" y="-14238"/>
                              <a:pt x="5350241" y="18751"/>
                              <a:pt x="5504925" y="0"/>
                            </a:cubicBezTo>
                            <a:cubicBezTo>
                              <a:pt x="5659609" y="-18751"/>
                              <a:pt x="5728169" y="-11821"/>
                              <a:pt x="5835896" y="0"/>
                            </a:cubicBezTo>
                            <a:cubicBezTo>
                              <a:pt x="5943623" y="11821"/>
                              <a:pt x="6088381" y="14282"/>
                              <a:pt x="6281694" y="0"/>
                            </a:cubicBezTo>
                            <a:cubicBezTo>
                              <a:pt x="6475007" y="-14282"/>
                              <a:pt x="6720537" y="-15904"/>
                              <a:pt x="7071971" y="0"/>
                            </a:cubicBezTo>
                            <a:cubicBezTo>
                              <a:pt x="7423405" y="15904"/>
                              <a:pt x="7395665" y="-6958"/>
                              <a:pt x="7517769" y="0"/>
                            </a:cubicBezTo>
                            <a:cubicBezTo>
                              <a:pt x="7639873" y="6958"/>
                              <a:pt x="7875624" y="-26165"/>
                              <a:pt x="8193220" y="0"/>
                            </a:cubicBezTo>
                            <a:cubicBezTo>
                              <a:pt x="8510816" y="26165"/>
                              <a:pt x="8663645" y="7089"/>
                              <a:pt x="9098324" y="0"/>
                            </a:cubicBezTo>
                            <a:cubicBezTo>
                              <a:pt x="9533003" y="-7089"/>
                              <a:pt x="9783548" y="-42945"/>
                              <a:pt x="10003428" y="0"/>
                            </a:cubicBezTo>
                            <a:cubicBezTo>
                              <a:pt x="10223308" y="42945"/>
                              <a:pt x="10453355" y="7049"/>
                              <a:pt x="10678879" y="0"/>
                            </a:cubicBezTo>
                            <a:cubicBezTo>
                              <a:pt x="10904403" y="-7049"/>
                              <a:pt x="11140893" y="40010"/>
                              <a:pt x="11482666" y="0"/>
                            </a:cubicBezTo>
                            <a:cubicBezTo>
                              <a:pt x="11474096" y="109828"/>
                              <a:pt x="11477391" y="265523"/>
                              <a:pt x="11482666" y="337769"/>
                            </a:cubicBezTo>
                            <a:cubicBezTo>
                              <a:pt x="11487941" y="410015"/>
                              <a:pt x="11501349" y="572481"/>
                              <a:pt x="11482666" y="718658"/>
                            </a:cubicBezTo>
                            <a:cubicBezTo>
                              <a:pt x="11335873" y="732998"/>
                              <a:pt x="11240392" y="719495"/>
                              <a:pt x="11036868" y="718658"/>
                            </a:cubicBezTo>
                            <a:cubicBezTo>
                              <a:pt x="10833344" y="717821"/>
                              <a:pt x="10529465" y="702322"/>
                              <a:pt x="10131764" y="718658"/>
                            </a:cubicBezTo>
                            <a:cubicBezTo>
                              <a:pt x="9734063" y="734994"/>
                              <a:pt x="9649636" y="709295"/>
                              <a:pt x="9226660" y="718658"/>
                            </a:cubicBezTo>
                            <a:cubicBezTo>
                              <a:pt x="8803684" y="728021"/>
                              <a:pt x="9010720" y="709245"/>
                              <a:pt x="8895689" y="718658"/>
                            </a:cubicBezTo>
                            <a:cubicBezTo>
                              <a:pt x="8780658" y="728071"/>
                              <a:pt x="8328839" y="681979"/>
                              <a:pt x="8105411" y="718658"/>
                            </a:cubicBezTo>
                            <a:cubicBezTo>
                              <a:pt x="7881983" y="755337"/>
                              <a:pt x="7401985" y="698211"/>
                              <a:pt x="7200307" y="718658"/>
                            </a:cubicBezTo>
                            <a:cubicBezTo>
                              <a:pt x="6998629" y="739105"/>
                              <a:pt x="6956327" y="727293"/>
                              <a:pt x="6754509" y="718658"/>
                            </a:cubicBezTo>
                            <a:cubicBezTo>
                              <a:pt x="6552691" y="710023"/>
                              <a:pt x="6294945" y="704841"/>
                              <a:pt x="5964232" y="718658"/>
                            </a:cubicBezTo>
                            <a:cubicBezTo>
                              <a:pt x="5633519" y="732475"/>
                              <a:pt x="5721703" y="709986"/>
                              <a:pt x="5633261" y="718658"/>
                            </a:cubicBezTo>
                            <a:cubicBezTo>
                              <a:pt x="5544819" y="727330"/>
                              <a:pt x="5235464" y="704874"/>
                              <a:pt x="5072637" y="718658"/>
                            </a:cubicBezTo>
                            <a:cubicBezTo>
                              <a:pt x="4909810" y="732442"/>
                              <a:pt x="4615159" y="740528"/>
                              <a:pt x="4397186" y="718658"/>
                            </a:cubicBezTo>
                            <a:cubicBezTo>
                              <a:pt x="4179213" y="696788"/>
                              <a:pt x="3909579" y="712800"/>
                              <a:pt x="3606908" y="718658"/>
                            </a:cubicBezTo>
                            <a:cubicBezTo>
                              <a:pt x="3304237" y="724516"/>
                              <a:pt x="3140814" y="692795"/>
                              <a:pt x="2931457" y="718658"/>
                            </a:cubicBezTo>
                            <a:cubicBezTo>
                              <a:pt x="2722100" y="744521"/>
                              <a:pt x="2326628" y="752959"/>
                              <a:pt x="2026353" y="718658"/>
                            </a:cubicBezTo>
                            <a:cubicBezTo>
                              <a:pt x="1726078" y="684357"/>
                              <a:pt x="1529364" y="703705"/>
                              <a:pt x="1236075" y="718658"/>
                            </a:cubicBezTo>
                            <a:cubicBezTo>
                              <a:pt x="942786" y="733611"/>
                              <a:pt x="531211" y="702467"/>
                              <a:pt x="0" y="718658"/>
                            </a:cubicBezTo>
                            <a:cubicBezTo>
                              <a:pt x="-3669" y="593777"/>
                              <a:pt x="13638" y="478343"/>
                              <a:pt x="0" y="380889"/>
                            </a:cubicBezTo>
                            <a:cubicBezTo>
                              <a:pt x="-13638" y="283435"/>
                              <a:pt x="-17091" y="8630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9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Geometric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3160647" cy="513586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Suppose you have an investment that grew by 10% in the first year, 5% in the second year, 8% in the third year. What was the average growth rate for these three years.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Solution: Since, this is a geometric progression rate. So, geometric mean may used here.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Average growth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𝐺𝑀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1+0.10</m:t>
                                </m:r>
                              </m:e>
                            </m:d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1+0.05</m:t>
                                </m:r>
                              </m:e>
                            </m:d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1+0.08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=0.0748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3160647" cy="5135865"/>
              </a:xfrm>
              <a:blipFill>
                <a:blip r:embed="rId2"/>
                <a:stretch>
                  <a:fillRect l="-1204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38B7F7-54A3-23C1-8560-19796F065785}"/>
              </a:ext>
            </a:extLst>
          </p:cNvPr>
          <p:cNvSpPr txBox="1"/>
          <p:nvPr/>
        </p:nvSpPr>
        <p:spPr>
          <a:xfrm>
            <a:off x="3398596" y="7353882"/>
            <a:ext cx="8227348" cy="523220"/>
          </a:xfrm>
          <a:custGeom>
            <a:avLst/>
            <a:gdLst>
              <a:gd name="connsiteX0" fmla="*/ 0 w 8227348"/>
              <a:gd name="connsiteY0" fmla="*/ 0 h 523220"/>
              <a:gd name="connsiteX1" fmla="*/ 767886 w 8227348"/>
              <a:gd name="connsiteY1" fmla="*/ 0 h 523220"/>
              <a:gd name="connsiteX2" fmla="*/ 1453498 w 8227348"/>
              <a:gd name="connsiteY2" fmla="*/ 0 h 523220"/>
              <a:gd name="connsiteX3" fmla="*/ 1892290 w 8227348"/>
              <a:gd name="connsiteY3" fmla="*/ 0 h 523220"/>
              <a:gd name="connsiteX4" fmla="*/ 2331082 w 8227348"/>
              <a:gd name="connsiteY4" fmla="*/ 0 h 523220"/>
              <a:gd name="connsiteX5" fmla="*/ 3016694 w 8227348"/>
              <a:gd name="connsiteY5" fmla="*/ 0 h 523220"/>
              <a:gd name="connsiteX6" fmla="*/ 3784580 w 8227348"/>
              <a:gd name="connsiteY6" fmla="*/ 0 h 523220"/>
              <a:gd name="connsiteX7" fmla="*/ 4223372 w 8227348"/>
              <a:gd name="connsiteY7" fmla="*/ 0 h 523220"/>
              <a:gd name="connsiteX8" fmla="*/ 4826711 w 8227348"/>
              <a:gd name="connsiteY8" fmla="*/ 0 h 523220"/>
              <a:gd name="connsiteX9" fmla="*/ 5430050 w 8227348"/>
              <a:gd name="connsiteY9" fmla="*/ 0 h 523220"/>
              <a:gd name="connsiteX10" fmla="*/ 5868842 w 8227348"/>
              <a:gd name="connsiteY10" fmla="*/ 0 h 523220"/>
              <a:gd name="connsiteX11" fmla="*/ 6719001 w 8227348"/>
              <a:gd name="connsiteY11" fmla="*/ 0 h 523220"/>
              <a:gd name="connsiteX12" fmla="*/ 7322340 w 8227348"/>
              <a:gd name="connsiteY12" fmla="*/ 0 h 523220"/>
              <a:gd name="connsiteX13" fmla="*/ 8227348 w 8227348"/>
              <a:gd name="connsiteY13" fmla="*/ 0 h 523220"/>
              <a:gd name="connsiteX14" fmla="*/ 8227348 w 8227348"/>
              <a:gd name="connsiteY14" fmla="*/ 523220 h 523220"/>
              <a:gd name="connsiteX15" fmla="*/ 7706283 w 8227348"/>
              <a:gd name="connsiteY15" fmla="*/ 523220 h 523220"/>
              <a:gd name="connsiteX16" fmla="*/ 7020670 w 8227348"/>
              <a:gd name="connsiteY16" fmla="*/ 523220 h 523220"/>
              <a:gd name="connsiteX17" fmla="*/ 6335058 w 8227348"/>
              <a:gd name="connsiteY17" fmla="*/ 523220 h 523220"/>
              <a:gd name="connsiteX18" fmla="*/ 5731719 w 8227348"/>
              <a:gd name="connsiteY18" fmla="*/ 523220 h 523220"/>
              <a:gd name="connsiteX19" fmla="*/ 5292927 w 8227348"/>
              <a:gd name="connsiteY19" fmla="*/ 523220 h 523220"/>
              <a:gd name="connsiteX20" fmla="*/ 4771862 w 8227348"/>
              <a:gd name="connsiteY20" fmla="*/ 523220 h 523220"/>
              <a:gd name="connsiteX21" fmla="*/ 4250796 w 8227348"/>
              <a:gd name="connsiteY21" fmla="*/ 523220 h 523220"/>
              <a:gd name="connsiteX22" fmla="*/ 3647458 w 8227348"/>
              <a:gd name="connsiteY22" fmla="*/ 523220 h 523220"/>
              <a:gd name="connsiteX23" fmla="*/ 3126392 w 8227348"/>
              <a:gd name="connsiteY23" fmla="*/ 523220 h 523220"/>
              <a:gd name="connsiteX24" fmla="*/ 2358506 w 8227348"/>
              <a:gd name="connsiteY24" fmla="*/ 523220 h 523220"/>
              <a:gd name="connsiteX25" fmla="*/ 1919715 w 8227348"/>
              <a:gd name="connsiteY25" fmla="*/ 523220 h 523220"/>
              <a:gd name="connsiteX26" fmla="*/ 1398649 w 8227348"/>
              <a:gd name="connsiteY26" fmla="*/ 523220 h 523220"/>
              <a:gd name="connsiteX27" fmla="*/ 877584 w 8227348"/>
              <a:gd name="connsiteY27" fmla="*/ 523220 h 523220"/>
              <a:gd name="connsiteX28" fmla="*/ 0 w 8227348"/>
              <a:gd name="connsiteY28" fmla="*/ 523220 h 523220"/>
              <a:gd name="connsiteX29" fmla="*/ 0 w 8227348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27348" h="523220" fill="none" extrusionOk="0">
                <a:moveTo>
                  <a:pt x="0" y="0"/>
                </a:moveTo>
                <a:cubicBezTo>
                  <a:pt x="234213" y="18746"/>
                  <a:pt x="547445" y="14630"/>
                  <a:pt x="767886" y="0"/>
                </a:cubicBezTo>
                <a:cubicBezTo>
                  <a:pt x="988327" y="-14630"/>
                  <a:pt x="1126096" y="11554"/>
                  <a:pt x="1453498" y="0"/>
                </a:cubicBezTo>
                <a:cubicBezTo>
                  <a:pt x="1780900" y="-11554"/>
                  <a:pt x="1720071" y="14727"/>
                  <a:pt x="1892290" y="0"/>
                </a:cubicBezTo>
                <a:cubicBezTo>
                  <a:pt x="2064509" y="-14727"/>
                  <a:pt x="2166812" y="-20156"/>
                  <a:pt x="2331082" y="0"/>
                </a:cubicBezTo>
                <a:cubicBezTo>
                  <a:pt x="2495352" y="20156"/>
                  <a:pt x="2743452" y="-19122"/>
                  <a:pt x="3016694" y="0"/>
                </a:cubicBezTo>
                <a:cubicBezTo>
                  <a:pt x="3289936" y="19122"/>
                  <a:pt x="3616737" y="12830"/>
                  <a:pt x="3784580" y="0"/>
                </a:cubicBezTo>
                <a:cubicBezTo>
                  <a:pt x="3952423" y="-12830"/>
                  <a:pt x="4078652" y="18412"/>
                  <a:pt x="4223372" y="0"/>
                </a:cubicBezTo>
                <a:cubicBezTo>
                  <a:pt x="4368092" y="-18412"/>
                  <a:pt x="4610585" y="27358"/>
                  <a:pt x="4826711" y="0"/>
                </a:cubicBezTo>
                <a:cubicBezTo>
                  <a:pt x="5042837" y="-27358"/>
                  <a:pt x="5246681" y="-24203"/>
                  <a:pt x="5430050" y="0"/>
                </a:cubicBezTo>
                <a:cubicBezTo>
                  <a:pt x="5613419" y="24203"/>
                  <a:pt x="5670128" y="20802"/>
                  <a:pt x="5868842" y="0"/>
                </a:cubicBezTo>
                <a:cubicBezTo>
                  <a:pt x="6067556" y="-20802"/>
                  <a:pt x="6418265" y="17017"/>
                  <a:pt x="6719001" y="0"/>
                </a:cubicBezTo>
                <a:cubicBezTo>
                  <a:pt x="7019737" y="-17017"/>
                  <a:pt x="7179472" y="-11973"/>
                  <a:pt x="7322340" y="0"/>
                </a:cubicBezTo>
                <a:cubicBezTo>
                  <a:pt x="7465208" y="11973"/>
                  <a:pt x="7817453" y="-25504"/>
                  <a:pt x="8227348" y="0"/>
                </a:cubicBezTo>
                <a:cubicBezTo>
                  <a:pt x="8238959" y="235886"/>
                  <a:pt x="8251064" y="402350"/>
                  <a:pt x="8227348" y="523220"/>
                </a:cubicBezTo>
                <a:cubicBezTo>
                  <a:pt x="7978446" y="535128"/>
                  <a:pt x="7863871" y="526853"/>
                  <a:pt x="7706283" y="523220"/>
                </a:cubicBezTo>
                <a:cubicBezTo>
                  <a:pt x="7548695" y="519587"/>
                  <a:pt x="7303483" y="496527"/>
                  <a:pt x="7020670" y="523220"/>
                </a:cubicBezTo>
                <a:cubicBezTo>
                  <a:pt x="6737857" y="549913"/>
                  <a:pt x="6667213" y="521082"/>
                  <a:pt x="6335058" y="523220"/>
                </a:cubicBezTo>
                <a:cubicBezTo>
                  <a:pt x="6002903" y="525358"/>
                  <a:pt x="6010264" y="518957"/>
                  <a:pt x="5731719" y="523220"/>
                </a:cubicBezTo>
                <a:cubicBezTo>
                  <a:pt x="5453174" y="527483"/>
                  <a:pt x="5503851" y="538432"/>
                  <a:pt x="5292927" y="523220"/>
                </a:cubicBezTo>
                <a:cubicBezTo>
                  <a:pt x="5082003" y="508008"/>
                  <a:pt x="5023249" y="525345"/>
                  <a:pt x="4771862" y="523220"/>
                </a:cubicBezTo>
                <a:cubicBezTo>
                  <a:pt x="4520476" y="521095"/>
                  <a:pt x="4460384" y="527262"/>
                  <a:pt x="4250796" y="523220"/>
                </a:cubicBezTo>
                <a:cubicBezTo>
                  <a:pt x="4041208" y="519178"/>
                  <a:pt x="3844978" y="503717"/>
                  <a:pt x="3647458" y="523220"/>
                </a:cubicBezTo>
                <a:cubicBezTo>
                  <a:pt x="3449938" y="542723"/>
                  <a:pt x="3281381" y="511526"/>
                  <a:pt x="3126392" y="523220"/>
                </a:cubicBezTo>
                <a:cubicBezTo>
                  <a:pt x="2971403" y="534914"/>
                  <a:pt x="2730813" y="557980"/>
                  <a:pt x="2358506" y="523220"/>
                </a:cubicBezTo>
                <a:cubicBezTo>
                  <a:pt x="1986199" y="488460"/>
                  <a:pt x="2123245" y="533731"/>
                  <a:pt x="1919715" y="523220"/>
                </a:cubicBezTo>
                <a:cubicBezTo>
                  <a:pt x="1716185" y="512709"/>
                  <a:pt x="1633892" y="525014"/>
                  <a:pt x="1398649" y="523220"/>
                </a:cubicBezTo>
                <a:cubicBezTo>
                  <a:pt x="1163406" y="521426"/>
                  <a:pt x="1103544" y="536050"/>
                  <a:pt x="877584" y="523220"/>
                </a:cubicBezTo>
                <a:cubicBezTo>
                  <a:pt x="651625" y="510390"/>
                  <a:pt x="226274" y="512906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8227348" h="523220" stroke="0" extrusionOk="0">
                <a:moveTo>
                  <a:pt x="0" y="0"/>
                </a:moveTo>
                <a:cubicBezTo>
                  <a:pt x="137768" y="-11146"/>
                  <a:pt x="434268" y="-10416"/>
                  <a:pt x="685612" y="0"/>
                </a:cubicBezTo>
                <a:cubicBezTo>
                  <a:pt x="936956" y="10416"/>
                  <a:pt x="1187057" y="35684"/>
                  <a:pt x="1535772" y="0"/>
                </a:cubicBezTo>
                <a:cubicBezTo>
                  <a:pt x="1884487" y="-35684"/>
                  <a:pt x="1835253" y="-19945"/>
                  <a:pt x="1974564" y="0"/>
                </a:cubicBezTo>
                <a:cubicBezTo>
                  <a:pt x="2113875" y="19945"/>
                  <a:pt x="2353334" y="17975"/>
                  <a:pt x="2495629" y="0"/>
                </a:cubicBezTo>
                <a:cubicBezTo>
                  <a:pt x="2637924" y="-17975"/>
                  <a:pt x="2779692" y="-5384"/>
                  <a:pt x="2934421" y="0"/>
                </a:cubicBezTo>
                <a:cubicBezTo>
                  <a:pt x="3089150" y="5384"/>
                  <a:pt x="3589175" y="32920"/>
                  <a:pt x="3784580" y="0"/>
                </a:cubicBezTo>
                <a:cubicBezTo>
                  <a:pt x="3979985" y="-32920"/>
                  <a:pt x="4305582" y="-15869"/>
                  <a:pt x="4470192" y="0"/>
                </a:cubicBezTo>
                <a:cubicBezTo>
                  <a:pt x="4634802" y="15869"/>
                  <a:pt x="4822557" y="14559"/>
                  <a:pt x="5073531" y="0"/>
                </a:cubicBezTo>
                <a:cubicBezTo>
                  <a:pt x="5324505" y="-14559"/>
                  <a:pt x="5582575" y="23765"/>
                  <a:pt x="5759144" y="0"/>
                </a:cubicBezTo>
                <a:cubicBezTo>
                  <a:pt x="5935713" y="-23765"/>
                  <a:pt x="6005984" y="-10502"/>
                  <a:pt x="6197935" y="0"/>
                </a:cubicBezTo>
                <a:cubicBezTo>
                  <a:pt x="6389886" y="10502"/>
                  <a:pt x="6573353" y="-23952"/>
                  <a:pt x="6719001" y="0"/>
                </a:cubicBezTo>
                <a:cubicBezTo>
                  <a:pt x="6864649" y="23952"/>
                  <a:pt x="7126248" y="29023"/>
                  <a:pt x="7486887" y="0"/>
                </a:cubicBezTo>
                <a:cubicBezTo>
                  <a:pt x="7847526" y="-29023"/>
                  <a:pt x="8056924" y="30725"/>
                  <a:pt x="8227348" y="0"/>
                </a:cubicBezTo>
                <a:cubicBezTo>
                  <a:pt x="8214010" y="139032"/>
                  <a:pt x="8213147" y="361929"/>
                  <a:pt x="8227348" y="523220"/>
                </a:cubicBezTo>
                <a:cubicBezTo>
                  <a:pt x="7820180" y="550751"/>
                  <a:pt x="7692554" y="509513"/>
                  <a:pt x="7377189" y="523220"/>
                </a:cubicBezTo>
                <a:cubicBezTo>
                  <a:pt x="7061824" y="536927"/>
                  <a:pt x="6974558" y="500238"/>
                  <a:pt x="6856123" y="523220"/>
                </a:cubicBezTo>
                <a:cubicBezTo>
                  <a:pt x="6737688" y="546202"/>
                  <a:pt x="6531910" y="513436"/>
                  <a:pt x="6417331" y="523220"/>
                </a:cubicBezTo>
                <a:cubicBezTo>
                  <a:pt x="6302752" y="533004"/>
                  <a:pt x="5933460" y="503650"/>
                  <a:pt x="5649446" y="523220"/>
                </a:cubicBezTo>
                <a:cubicBezTo>
                  <a:pt x="5365433" y="542790"/>
                  <a:pt x="5324837" y="527878"/>
                  <a:pt x="5128380" y="523220"/>
                </a:cubicBezTo>
                <a:cubicBezTo>
                  <a:pt x="4931923" y="518562"/>
                  <a:pt x="4737401" y="497006"/>
                  <a:pt x="4442768" y="523220"/>
                </a:cubicBezTo>
                <a:cubicBezTo>
                  <a:pt x="4148135" y="549434"/>
                  <a:pt x="4155945" y="512524"/>
                  <a:pt x="3921703" y="523220"/>
                </a:cubicBezTo>
                <a:cubicBezTo>
                  <a:pt x="3687462" y="533916"/>
                  <a:pt x="3294113" y="544095"/>
                  <a:pt x="3071543" y="523220"/>
                </a:cubicBezTo>
                <a:cubicBezTo>
                  <a:pt x="2848973" y="502345"/>
                  <a:pt x="2628021" y="552499"/>
                  <a:pt x="2221384" y="523220"/>
                </a:cubicBezTo>
                <a:cubicBezTo>
                  <a:pt x="1814747" y="493941"/>
                  <a:pt x="1938955" y="539519"/>
                  <a:pt x="1782592" y="523220"/>
                </a:cubicBezTo>
                <a:cubicBezTo>
                  <a:pt x="1626229" y="506921"/>
                  <a:pt x="1289927" y="529908"/>
                  <a:pt x="1014706" y="523220"/>
                </a:cubicBezTo>
                <a:cubicBezTo>
                  <a:pt x="739485" y="516532"/>
                  <a:pt x="383567" y="536059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Thus, the average growth rate is 7.48%</a:t>
            </a:r>
          </a:p>
        </p:txBody>
      </p:sp>
    </p:spTree>
    <p:extLst>
      <p:ext uri="{BB962C8B-B14F-4D97-AF65-F5344CB8AC3E}">
        <p14:creationId xmlns:p14="http://schemas.microsoft.com/office/powerpoint/2010/main" val="16296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Geometric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3160647" cy="5135865"/>
          </a:xfrm>
        </p:spPr>
        <p:txBody>
          <a:bodyPr>
            <a:normAutofit/>
          </a:bodyPr>
          <a:lstStyle/>
          <a:p>
            <a:r>
              <a:rPr lang="en-US" sz="3200" dirty="0"/>
              <a:t>Let’s consider an assets that depreciated by 15% in the first year, 8% in the second year, and 12% in the third year. What was the average depreciation rate over these three years.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E567FA-2F6F-E9B6-0243-DB6D8A223C01}"/>
                  </a:ext>
                </a:extLst>
              </p:cNvPr>
              <p:cNvSpPr txBox="1"/>
              <p:nvPr/>
            </p:nvSpPr>
            <p:spPr>
              <a:xfrm>
                <a:off x="1935519" y="3972624"/>
                <a:ext cx="11482666" cy="718658"/>
              </a:xfrm>
              <a:custGeom>
                <a:avLst/>
                <a:gdLst>
                  <a:gd name="connsiteX0" fmla="*/ 0 w 11482666"/>
                  <a:gd name="connsiteY0" fmla="*/ 0 h 718658"/>
                  <a:gd name="connsiteX1" fmla="*/ 330971 w 11482666"/>
                  <a:gd name="connsiteY1" fmla="*/ 0 h 718658"/>
                  <a:gd name="connsiteX2" fmla="*/ 891595 w 11482666"/>
                  <a:gd name="connsiteY2" fmla="*/ 0 h 718658"/>
                  <a:gd name="connsiteX3" fmla="*/ 1681873 w 11482666"/>
                  <a:gd name="connsiteY3" fmla="*/ 0 h 718658"/>
                  <a:gd name="connsiteX4" fmla="*/ 2012844 w 11482666"/>
                  <a:gd name="connsiteY4" fmla="*/ 0 h 718658"/>
                  <a:gd name="connsiteX5" fmla="*/ 2573468 w 11482666"/>
                  <a:gd name="connsiteY5" fmla="*/ 0 h 718658"/>
                  <a:gd name="connsiteX6" fmla="*/ 3019266 w 11482666"/>
                  <a:gd name="connsiteY6" fmla="*/ 0 h 718658"/>
                  <a:gd name="connsiteX7" fmla="*/ 3924370 w 11482666"/>
                  <a:gd name="connsiteY7" fmla="*/ 0 h 718658"/>
                  <a:gd name="connsiteX8" fmla="*/ 4370168 w 11482666"/>
                  <a:gd name="connsiteY8" fmla="*/ 0 h 718658"/>
                  <a:gd name="connsiteX9" fmla="*/ 5045619 w 11482666"/>
                  <a:gd name="connsiteY9" fmla="*/ 0 h 718658"/>
                  <a:gd name="connsiteX10" fmla="*/ 5721069 w 11482666"/>
                  <a:gd name="connsiteY10" fmla="*/ 0 h 718658"/>
                  <a:gd name="connsiteX11" fmla="*/ 6396520 w 11482666"/>
                  <a:gd name="connsiteY11" fmla="*/ 0 h 718658"/>
                  <a:gd name="connsiteX12" fmla="*/ 6842318 w 11482666"/>
                  <a:gd name="connsiteY12" fmla="*/ 0 h 718658"/>
                  <a:gd name="connsiteX13" fmla="*/ 7747422 w 11482666"/>
                  <a:gd name="connsiteY13" fmla="*/ 0 h 718658"/>
                  <a:gd name="connsiteX14" fmla="*/ 8652527 w 11482666"/>
                  <a:gd name="connsiteY14" fmla="*/ 0 h 718658"/>
                  <a:gd name="connsiteX15" fmla="*/ 9557631 w 11482666"/>
                  <a:gd name="connsiteY15" fmla="*/ 0 h 718658"/>
                  <a:gd name="connsiteX16" fmla="*/ 10118255 w 11482666"/>
                  <a:gd name="connsiteY16" fmla="*/ 0 h 718658"/>
                  <a:gd name="connsiteX17" fmla="*/ 10449226 w 11482666"/>
                  <a:gd name="connsiteY17" fmla="*/ 0 h 718658"/>
                  <a:gd name="connsiteX18" fmla="*/ 11482666 w 11482666"/>
                  <a:gd name="connsiteY18" fmla="*/ 0 h 718658"/>
                  <a:gd name="connsiteX19" fmla="*/ 11482666 w 11482666"/>
                  <a:gd name="connsiteY19" fmla="*/ 337769 h 718658"/>
                  <a:gd name="connsiteX20" fmla="*/ 11482666 w 11482666"/>
                  <a:gd name="connsiteY20" fmla="*/ 718658 h 718658"/>
                  <a:gd name="connsiteX21" fmla="*/ 10577562 w 11482666"/>
                  <a:gd name="connsiteY21" fmla="*/ 718658 h 718658"/>
                  <a:gd name="connsiteX22" fmla="*/ 10246591 w 11482666"/>
                  <a:gd name="connsiteY22" fmla="*/ 718658 h 718658"/>
                  <a:gd name="connsiteX23" fmla="*/ 9800793 w 11482666"/>
                  <a:gd name="connsiteY23" fmla="*/ 718658 h 718658"/>
                  <a:gd name="connsiteX24" fmla="*/ 8895689 w 11482666"/>
                  <a:gd name="connsiteY24" fmla="*/ 718658 h 718658"/>
                  <a:gd name="connsiteX25" fmla="*/ 8449891 w 11482666"/>
                  <a:gd name="connsiteY25" fmla="*/ 718658 h 718658"/>
                  <a:gd name="connsiteX26" fmla="*/ 7889267 w 11482666"/>
                  <a:gd name="connsiteY26" fmla="*/ 718658 h 718658"/>
                  <a:gd name="connsiteX27" fmla="*/ 7213816 w 11482666"/>
                  <a:gd name="connsiteY27" fmla="*/ 718658 h 718658"/>
                  <a:gd name="connsiteX28" fmla="*/ 6768018 w 11482666"/>
                  <a:gd name="connsiteY28" fmla="*/ 718658 h 718658"/>
                  <a:gd name="connsiteX29" fmla="*/ 6322221 w 11482666"/>
                  <a:gd name="connsiteY29" fmla="*/ 718658 h 718658"/>
                  <a:gd name="connsiteX30" fmla="*/ 5876423 w 11482666"/>
                  <a:gd name="connsiteY30" fmla="*/ 718658 h 718658"/>
                  <a:gd name="connsiteX31" fmla="*/ 5086146 w 11482666"/>
                  <a:gd name="connsiteY31" fmla="*/ 718658 h 718658"/>
                  <a:gd name="connsiteX32" fmla="*/ 4640348 w 11482666"/>
                  <a:gd name="connsiteY32" fmla="*/ 718658 h 718658"/>
                  <a:gd name="connsiteX33" fmla="*/ 4309377 w 11482666"/>
                  <a:gd name="connsiteY33" fmla="*/ 718658 h 718658"/>
                  <a:gd name="connsiteX34" fmla="*/ 3863579 w 11482666"/>
                  <a:gd name="connsiteY34" fmla="*/ 718658 h 718658"/>
                  <a:gd name="connsiteX35" fmla="*/ 3188128 w 11482666"/>
                  <a:gd name="connsiteY35" fmla="*/ 718658 h 718658"/>
                  <a:gd name="connsiteX36" fmla="*/ 2857157 w 11482666"/>
                  <a:gd name="connsiteY36" fmla="*/ 718658 h 718658"/>
                  <a:gd name="connsiteX37" fmla="*/ 1952053 w 11482666"/>
                  <a:gd name="connsiteY37" fmla="*/ 718658 h 718658"/>
                  <a:gd name="connsiteX38" fmla="*/ 1621082 w 11482666"/>
                  <a:gd name="connsiteY38" fmla="*/ 718658 h 718658"/>
                  <a:gd name="connsiteX39" fmla="*/ 945631 w 11482666"/>
                  <a:gd name="connsiteY39" fmla="*/ 718658 h 718658"/>
                  <a:gd name="connsiteX40" fmla="*/ 614660 w 11482666"/>
                  <a:gd name="connsiteY40" fmla="*/ 718658 h 718658"/>
                  <a:gd name="connsiteX41" fmla="*/ 0 w 11482666"/>
                  <a:gd name="connsiteY41" fmla="*/ 718658 h 718658"/>
                  <a:gd name="connsiteX42" fmla="*/ 0 w 11482666"/>
                  <a:gd name="connsiteY42" fmla="*/ 359329 h 718658"/>
                  <a:gd name="connsiteX43" fmla="*/ 0 w 11482666"/>
                  <a:gd name="connsiteY43" fmla="*/ 0 h 718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482666" h="718658" fill="none" extrusionOk="0">
                    <a:moveTo>
                      <a:pt x="0" y="0"/>
                    </a:moveTo>
                    <a:cubicBezTo>
                      <a:pt x="71657" y="-4820"/>
                      <a:pt x="200305" y="-13493"/>
                      <a:pt x="330971" y="0"/>
                    </a:cubicBezTo>
                    <a:cubicBezTo>
                      <a:pt x="461637" y="13493"/>
                      <a:pt x="685865" y="1601"/>
                      <a:pt x="891595" y="0"/>
                    </a:cubicBezTo>
                    <a:cubicBezTo>
                      <a:pt x="1097325" y="-1601"/>
                      <a:pt x="1511044" y="-36419"/>
                      <a:pt x="1681873" y="0"/>
                    </a:cubicBezTo>
                    <a:cubicBezTo>
                      <a:pt x="1852702" y="36419"/>
                      <a:pt x="1850692" y="2299"/>
                      <a:pt x="2012844" y="0"/>
                    </a:cubicBezTo>
                    <a:cubicBezTo>
                      <a:pt x="2174996" y="-2299"/>
                      <a:pt x="2294001" y="23375"/>
                      <a:pt x="2573468" y="0"/>
                    </a:cubicBezTo>
                    <a:cubicBezTo>
                      <a:pt x="2852935" y="-23375"/>
                      <a:pt x="2917030" y="-5972"/>
                      <a:pt x="3019266" y="0"/>
                    </a:cubicBezTo>
                    <a:cubicBezTo>
                      <a:pt x="3121502" y="5972"/>
                      <a:pt x="3667545" y="-4393"/>
                      <a:pt x="3924370" y="0"/>
                    </a:cubicBezTo>
                    <a:cubicBezTo>
                      <a:pt x="4181195" y="4393"/>
                      <a:pt x="4241809" y="21792"/>
                      <a:pt x="4370168" y="0"/>
                    </a:cubicBezTo>
                    <a:cubicBezTo>
                      <a:pt x="4498527" y="-21792"/>
                      <a:pt x="4882166" y="-21876"/>
                      <a:pt x="5045619" y="0"/>
                    </a:cubicBezTo>
                    <a:cubicBezTo>
                      <a:pt x="5209072" y="21876"/>
                      <a:pt x="5448471" y="33106"/>
                      <a:pt x="5721069" y="0"/>
                    </a:cubicBezTo>
                    <a:cubicBezTo>
                      <a:pt x="5993667" y="-33106"/>
                      <a:pt x="6112779" y="11970"/>
                      <a:pt x="6396520" y="0"/>
                    </a:cubicBezTo>
                    <a:cubicBezTo>
                      <a:pt x="6680261" y="-11970"/>
                      <a:pt x="6684719" y="5505"/>
                      <a:pt x="6842318" y="0"/>
                    </a:cubicBezTo>
                    <a:cubicBezTo>
                      <a:pt x="6999917" y="-5505"/>
                      <a:pt x="7415363" y="-9837"/>
                      <a:pt x="7747422" y="0"/>
                    </a:cubicBezTo>
                    <a:cubicBezTo>
                      <a:pt x="8079481" y="9837"/>
                      <a:pt x="8227777" y="36044"/>
                      <a:pt x="8652527" y="0"/>
                    </a:cubicBezTo>
                    <a:cubicBezTo>
                      <a:pt x="9077278" y="-36044"/>
                      <a:pt x="9331563" y="23104"/>
                      <a:pt x="9557631" y="0"/>
                    </a:cubicBezTo>
                    <a:cubicBezTo>
                      <a:pt x="9783699" y="-23104"/>
                      <a:pt x="9953101" y="-15896"/>
                      <a:pt x="10118255" y="0"/>
                    </a:cubicBezTo>
                    <a:cubicBezTo>
                      <a:pt x="10283409" y="15896"/>
                      <a:pt x="10377154" y="-1664"/>
                      <a:pt x="10449226" y="0"/>
                    </a:cubicBezTo>
                    <a:cubicBezTo>
                      <a:pt x="10521298" y="1664"/>
                      <a:pt x="10998616" y="-15544"/>
                      <a:pt x="11482666" y="0"/>
                    </a:cubicBezTo>
                    <a:cubicBezTo>
                      <a:pt x="11483776" y="103540"/>
                      <a:pt x="11485819" y="222476"/>
                      <a:pt x="11482666" y="337769"/>
                    </a:cubicBezTo>
                    <a:cubicBezTo>
                      <a:pt x="11479513" y="453062"/>
                      <a:pt x="11479279" y="565876"/>
                      <a:pt x="11482666" y="718658"/>
                    </a:cubicBezTo>
                    <a:cubicBezTo>
                      <a:pt x="11143715" y="709667"/>
                      <a:pt x="10885103" y="696966"/>
                      <a:pt x="10577562" y="718658"/>
                    </a:cubicBezTo>
                    <a:cubicBezTo>
                      <a:pt x="10270021" y="740350"/>
                      <a:pt x="10405013" y="725837"/>
                      <a:pt x="10246591" y="718658"/>
                    </a:cubicBezTo>
                    <a:cubicBezTo>
                      <a:pt x="10088169" y="711479"/>
                      <a:pt x="9909146" y="732649"/>
                      <a:pt x="9800793" y="718658"/>
                    </a:cubicBezTo>
                    <a:cubicBezTo>
                      <a:pt x="9692440" y="704667"/>
                      <a:pt x="9079411" y="759236"/>
                      <a:pt x="8895689" y="718658"/>
                    </a:cubicBezTo>
                    <a:cubicBezTo>
                      <a:pt x="8711967" y="678080"/>
                      <a:pt x="8647917" y="726608"/>
                      <a:pt x="8449891" y="718658"/>
                    </a:cubicBezTo>
                    <a:cubicBezTo>
                      <a:pt x="8251865" y="710708"/>
                      <a:pt x="8060002" y="718844"/>
                      <a:pt x="7889267" y="718658"/>
                    </a:cubicBezTo>
                    <a:cubicBezTo>
                      <a:pt x="7718532" y="718472"/>
                      <a:pt x="7419524" y="725757"/>
                      <a:pt x="7213816" y="718658"/>
                    </a:cubicBezTo>
                    <a:cubicBezTo>
                      <a:pt x="7008108" y="711559"/>
                      <a:pt x="6924550" y="710555"/>
                      <a:pt x="6768018" y="718658"/>
                    </a:cubicBezTo>
                    <a:cubicBezTo>
                      <a:pt x="6611486" y="726761"/>
                      <a:pt x="6453320" y="711911"/>
                      <a:pt x="6322221" y="718658"/>
                    </a:cubicBezTo>
                    <a:cubicBezTo>
                      <a:pt x="6191122" y="725405"/>
                      <a:pt x="6029041" y="701130"/>
                      <a:pt x="5876423" y="718658"/>
                    </a:cubicBezTo>
                    <a:cubicBezTo>
                      <a:pt x="5723805" y="736186"/>
                      <a:pt x="5467736" y="693646"/>
                      <a:pt x="5086146" y="718658"/>
                    </a:cubicBezTo>
                    <a:cubicBezTo>
                      <a:pt x="4704556" y="743670"/>
                      <a:pt x="4739374" y="739608"/>
                      <a:pt x="4640348" y="718658"/>
                    </a:cubicBezTo>
                    <a:cubicBezTo>
                      <a:pt x="4541322" y="697708"/>
                      <a:pt x="4447270" y="703742"/>
                      <a:pt x="4309377" y="718658"/>
                    </a:cubicBezTo>
                    <a:cubicBezTo>
                      <a:pt x="4171484" y="733574"/>
                      <a:pt x="4013619" y="713253"/>
                      <a:pt x="3863579" y="718658"/>
                    </a:cubicBezTo>
                    <a:cubicBezTo>
                      <a:pt x="3713539" y="724063"/>
                      <a:pt x="3434019" y="709558"/>
                      <a:pt x="3188128" y="718658"/>
                    </a:cubicBezTo>
                    <a:cubicBezTo>
                      <a:pt x="2942237" y="727758"/>
                      <a:pt x="2950613" y="712020"/>
                      <a:pt x="2857157" y="718658"/>
                    </a:cubicBezTo>
                    <a:cubicBezTo>
                      <a:pt x="2763701" y="725296"/>
                      <a:pt x="2203776" y="763619"/>
                      <a:pt x="1952053" y="718658"/>
                    </a:cubicBezTo>
                    <a:cubicBezTo>
                      <a:pt x="1700330" y="673697"/>
                      <a:pt x="1706078" y="711434"/>
                      <a:pt x="1621082" y="718658"/>
                    </a:cubicBezTo>
                    <a:cubicBezTo>
                      <a:pt x="1536086" y="725882"/>
                      <a:pt x="1091324" y="715535"/>
                      <a:pt x="945631" y="718658"/>
                    </a:cubicBezTo>
                    <a:cubicBezTo>
                      <a:pt x="799938" y="721781"/>
                      <a:pt x="763604" y="729041"/>
                      <a:pt x="614660" y="718658"/>
                    </a:cubicBezTo>
                    <a:cubicBezTo>
                      <a:pt x="465716" y="708275"/>
                      <a:pt x="193341" y="710815"/>
                      <a:pt x="0" y="718658"/>
                    </a:cubicBezTo>
                    <a:cubicBezTo>
                      <a:pt x="16050" y="633223"/>
                      <a:pt x="3672" y="459918"/>
                      <a:pt x="0" y="359329"/>
                    </a:cubicBezTo>
                    <a:cubicBezTo>
                      <a:pt x="-3672" y="258740"/>
                      <a:pt x="388" y="100084"/>
                      <a:pt x="0" y="0"/>
                    </a:cubicBezTo>
                    <a:close/>
                  </a:path>
                  <a:path w="11482666" h="718658" stroke="0" extrusionOk="0">
                    <a:moveTo>
                      <a:pt x="0" y="0"/>
                    </a:moveTo>
                    <a:cubicBezTo>
                      <a:pt x="289294" y="16561"/>
                      <a:pt x="498475" y="25189"/>
                      <a:pt x="675451" y="0"/>
                    </a:cubicBezTo>
                    <a:cubicBezTo>
                      <a:pt x="852427" y="-25189"/>
                      <a:pt x="1294633" y="-25015"/>
                      <a:pt x="1580555" y="0"/>
                    </a:cubicBezTo>
                    <a:cubicBezTo>
                      <a:pt x="1866477" y="25015"/>
                      <a:pt x="1787170" y="323"/>
                      <a:pt x="1911526" y="0"/>
                    </a:cubicBezTo>
                    <a:cubicBezTo>
                      <a:pt x="2035882" y="-323"/>
                      <a:pt x="2215195" y="-12712"/>
                      <a:pt x="2357324" y="0"/>
                    </a:cubicBezTo>
                    <a:cubicBezTo>
                      <a:pt x="2499453" y="12712"/>
                      <a:pt x="2603404" y="-15678"/>
                      <a:pt x="2688295" y="0"/>
                    </a:cubicBezTo>
                    <a:cubicBezTo>
                      <a:pt x="2773186" y="15678"/>
                      <a:pt x="3333296" y="-18618"/>
                      <a:pt x="3593399" y="0"/>
                    </a:cubicBezTo>
                    <a:cubicBezTo>
                      <a:pt x="3853502" y="18618"/>
                      <a:pt x="3952902" y="9188"/>
                      <a:pt x="4268850" y="0"/>
                    </a:cubicBezTo>
                    <a:cubicBezTo>
                      <a:pt x="4584798" y="-9188"/>
                      <a:pt x="4574742" y="14238"/>
                      <a:pt x="4829474" y="0"/>
                    </a:cubicBezTo>
                    <a:cubicBezTo>
                      <a:pt x="5084206" y="-14238"/>
                      <a:pt x="5350241" y="18751"/>
                      <a:pt x="5504925" y="0"/>
                    </a:cubicBezTo>
                    <a:cubicBezTo>
                      <a:pt x="5659609" y="-18751"/>
                      <a:pt x="5728169" y="-11821"/>
                      <a:pt x="5835896" y="0"/>
                    </a:cubicBezTo>
                    <a:cubicBezTo>
                      <a:pt x="5943623" y="11821"/>
                      <a:pt x="6088381" y="14282"/>
                      <a:pt x="6281694" y="0"/>
                    </a:cubicBezTo>
                    <a:cubicBezTo>
                      <a:pt x="6475007" y="-14282"/>
                      <a:pt x="6720537" y="-15904"/>
                      <a:pt x="7071971" y="0"/>
                    </a:cubicBezTo>
                    <a:cubicBezTo>
                      <a:pt x="7423405" y="15904"/>
                      <a:pt x="7395665" y="-6958"/>
                      <a:pt x="7517769" y="0"/>
                    </a:cubicBezTo>
                    <a:cubicBezTo>
                      <a:pt x="7639873" y="6958"/>
                      <a:pt x="7875624" y="-26165"/>
                      <a:pt x="8193220" y="0"/>
                    </a:cubicBezTo>
                    <a:cubicBezTo>
                      <a:pt x="8510816" y="26165"/>
                      <a:pt x="8663645" y="7089"/>
                      <a:pt x="9098324" y="0"/>
                    </a:cubicBezTo>
                    <a:cubicBezTo>
                      <a:pt x="9533003" y="-7089"/>
                      <a:pt x="9783548" y="-42945"/>
                      <a:pt x="10003428" y="0"/>
                    </a:cubicBezTo>
                    <a:cubicBezTo>
                      <a:pt x="10223308" y="42945"/>
                      <a:pt x="10453355" y="7049"/>
                      <a:pt x="10678879" y="0"/>
                    </a:cubicBezTo>
                    <a:cubicBezTo>
                      <a:pt x="10904403" y="-7049"/>
                      <a:pt x="11140893" y="40010"/>
                      <a:pt x="11482666" y="0"/>
                    </a:cubicBezTo>
                    <a:cubicBezTo>
                      <a:pt x="11474096" y="109828"/>
                      <a:pt x="11477391" y="265523"/>
                      <a:pt x="11482666" y="337769"/>
                    </a:cubicBezTo>
                    <a:cubicBezTo>
                      <a:pt x="11487941" y="410015"/>
                      <a:pt x="11501349" y="572481"/>
                      <a:pt x="11482666" y="718658"/>
                    </a:cubicBezTo>
                    <a:cubicBezTo>
                      <a:pt x="11335873" y="732998"/>
                      <a:pt x="11240392" y="719495"/>
                      <a:pt x="11036868" y="718658"/>
                    </a:cubicBezTo>
                    <a:cubicBezTo>
                      <a:pt x="10833344" y="717821"/>
                      <a:pt x="10529465" y="702322"/>
                      <a:pt x="10131764" y="718658"/>
                    </a:cubicBezTo>
                    <a:cubicBezTo>
                      <a:pt x="9734063" y="734994"/>
                      <a:pt x="9649636" y="709295"/>
                      <a:pt x="9226660" y="718658"/>
                    </a:cubicBezTo>
                    <a:cubicBezTo>
                      <a:pt x="8803684" y="728021"/>
                      <a:pt x="9010720" y="709245"/>
                      <a:pt x="8895689" y="718658"/>
                    </a:cubicBezTo>
                    <a:cubicBezTo>
                      <a:pt x="8780658" y="728071"/>
                      <a:pt x="8328839" y="681979"/>
                      <a:pt x="8105411" y="718658"/>
                    </a:cubicBezTo>
                    <a:cubicBezTo>
                      <a:pt x="7881983" y="755337"/>
                      <a:pt x="7401985" y="698211"/>
                      <a:pt x="7200307" y="718658"/>
                    </a:cubicBezTo>
                    <a:cubicBezTo>
                      <a:pt x="6998629" y="739105"/>
                      <a:pt x="6956327" y="727293"/>
                      <a:pt x="6754509" y="718658"/>
                    </a:cubicBezTo>
                    <a:cubicBezTo>
                      <a:pt x="6552691" y="710023"/>
                      <a:pt x="6294945" y="704841"/>
                      <a:pt x="5964232" y="718658"/>
                    </a:cubicBezTo>
                    <a:cubicBezTo>
                      <a:pt x="5633519" y="732475"/>
                      <a:pt x="5721703" y="709986"/>
                      <a:pt x="5633261" y="718658"/>
                    </a:cubicBezTo>
                    <a:cubicBezTo>
                      <a:pt x="5544819" y="727330"/>
                      <a:pt x="5235464" y="704874"/>
                      <a:pt x="5072637" y="718658"/>
                    </a:cubicBezTo>
                    <a:cubicBezTo>
                      <a:pt x="4909810" y="732442"/>
                      <a:pt x="4615159" y="740528"/>
                      <a:pt x="4397186" y="718658"/>
                    </a:cubicBezTo>
                    <a:cubicBezTo>
                      <a:pt x="4179213" y="696788"/>
                      <a:pt x="3909579" y="712800"/>
                      <a:pt x="3606908" y="718658"/>
                    </a:cubicBezTo>
                    <a:cubicBezTo>
                      <a:pt x="3304237" y="724516"/>
                      <a:pt x="3140814" y="692795"/>
                      <a:pt x="2931457" y="718658"/>
                    </a:cubicBezTo>
                    <a:cubicBezTo>
                      <a:pt x="2722100" y="744521"/>
                      <a:pt x="2326628" y="752959"/>
                      <a:pt x="2026353" y="718658"/>
                    </a:cubicBezTo>
                    <a:cubicBezTo>
                      <a:pt x="1726078" y="684357"/>
                      <a:pt x="1529364" y="703705"/>
                      <a:pt x="1236075" y="718658"/>
                    </a:cubicBezTo>
                    <a:cubicBezTo>
                      <a:pt x="942786" y="733611"/>
                      <a:pt x="531211" y="702467"/>
                      <a:pt x="0" y="718658"/>
                    </a:cubicBezTo>
                    <a:cubicBezTo>
                      <a:pt x="-3669" y="593777"/>
                      <a:pt x="13638" y="478343"/>
                      <a:pt x="0" y="380889"/>
                    </a:cubicBezTo>
                    <a:cubicBezTo>
                      <a:pt x="-13638" y="283435"/>
                      <a:pt x="-17091" y="8630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𝑑𝑒𝑝𝑟𝑒𝑐𝑖𝑎𝑡𝑖𝑜𝑛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E567FA-2F6F-E9B6-0243-DB6D8A22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19" y="3972624"/>
                <a:ext cx="11482666" cy="718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1482666"/>
                          <a:gd name="connsiteY0" fmla="*/ 0 h 718658"/>
                          <a:gd name="connsiteX1" fmla="*/ 330971 w 11482666"/>
                          <a:gd name="connsiteY1" fmla="*/ 0 h 718658"/>
                          <a:gd name="connsiteX2" fmla="*/ 891595 w 11482666"/>
                          <a:gd name="connsiteY2" fmla="*/ 0 h 718658"/>
                          <a:gd name="connsiteX3" fmla="*/ 1681873 w 11482666"/>
                          <a:gd name="connsiteY3" fmla="*/ 0 h 718658"/>
                          <a:gd name="connsiteX4" fmla="*/ 2012844 w 11482666"/>
                          <a:gd name="connsiteY4" fmla="*/ 0 h 718658"/>
                          <a:gd name="connsiteX5" fmla="*/ 2573468 w 11482666"/>
                          <a:gd name="connsiteY5" fmla="*/ 0 h 718658"/>
                          <a:gd name="connsiteX6" fmla="*/ 3019266 w 11482666"/>
                          <a:gd name="connsiteY6" fmla="*/ 0 h 718658"/>
                          <a:gd name="connsiteX7" fmla="*/ 3924370 w 11482666"/>
                          <a:gd name="connsiteY7" fmla="*/ 0 h 718658"/>
                          <a:gd name="connsiteX8" fmla="*/ 4370168 w 11482666"/>
                          <a:gd name="connsiteY8" fmla="*/ 0 h 718658"/>
                          <a:gd name="connsiteX9" fmla="*/ 5045619 w 11482666"/>
                          <a:gd name="connsiteY9" fmla="*/ 0 h 718658"/>
                          <a:gd name="connsiteX10" fmla="*/ 5721069 w 11482666"/>
                          <a:gd name="connsiteY10" fmla="*/ 0 h 718658"/>
                          <a:gd name="connsiteX11" fmla="*/ 6396520 w 11482666"/>
                          <a:gd name="connsiteY11" fmla="*/ 0 h 718658"/>
                          <a:gd name="connsiteX12" fmla="*/ 6842318 w 11482666"/>
                          <a:gd name="connsiteY12" fmla="*/ 0 h 718658"/>
                          <a:gd name="connsiteX13" fmla="*/ 7747422 w 11482666"/>
                          <a:gd name="connsiteY13" fmla="*/ 0 h 718658"/>
                          <a:gd name="connsiteX14" fmla="*/ 8652527 w 11482666"/>
                          <a:gd name="connsiteY14" fmla="*/ 0 h 718658"/>
                          <a:gd name="connsiteX15" fmla="*/ 9557631 w 11482666"/>
                          <a:gd name="connsiteY15" fmla="*/ 0 h 718658"/>
                          <a:gd name="connsiteX16" fmla="*/ 10118255 w 11482666"/>
                          <a:gd name="connsiteY16" fmla="*/ 0 h 718658"/>
                          <a:gd name="connsiteX17" fmla="*/ 10449226 w 11482666"/>
                          <a:gd name="connsiteY17" fmla="*/ 0 h 718658"/>
                          <a:gd name="connsiteX18" fmla="*/ 11482666 w 11482666"/>
                          <a:gd name="connsiteY18" fmla="*/ 0 h 718658"/>
                          <a:gd name="connsiteX19" fmla="*/ 11482666 w 11482666"/>
                          <a:gd name="connsiteY19" fmla="*/ 337769 h 718658"/>
                          <a:gd name="connsiteX20" fmla="*/ 11482666 w 11482666"/>
                          <a:gd name="connsiteY20" fmla="*/ 718658 h 718658"/>
                          <a:gd name="connsiteX21" fmla="*/ 10577562 w 11482666"/>
                          <a:gd name="connsiteY21" fmla="*/ 718658 h 718658"/>
                          <a:gd name="connsiteX22" fmla="*/ 10246591 w 11482666"/>
                          <a:gd name="connsiteY22" fmla="*/ 718658 h 718658"/>
                          <a:gd name="connsiteX23" fmla="*/ 9800793 w 11482666"/>
                          <a:gd name="connsiteY23" fmla="*/ 718658 h 718658"/>
                          <a:gd name="connsiteX24" fmla="*/ 8895689 w 11482666"/>
                          <a:gd name="connsiteY24" fmla="*/ 718658 h 718658"/>
                          <a:gd name="connsiteX25" fmla="*/ 8449891 w 11482666"/>
                          <a:gd name="connsiteY25" fmla="*/ 718658 h 718658"/>
                          <a:gd name="connsiteX26" fmla="*/ 7889267 w 11482666"/>
                          <a:gd name="connsiteY26" fmla="*/ 718658 h 718658"/>
                          <a:gd name="connsiteX27" fmla="*/ 7213816 w 11482666"/>
                          <a:gd name="connsiteY27" fmla="*/ 718658 h 718658"/>
                          <a:gd name="connsiteX28" fmla="*/ 6768018 w 11482666"/>
                          <a:gd name="connsiteY28" fmla="*/ 718658 h 718658"/>
                          <a:gd name="connsiteX29" fmla="*/ 6322221 w 11482666"/>
                          <a:gd name="connsiteY29" fmla="*/ 718658 h 718658"/>
                          <a:gd name="connsiteX30" fmla="*/ 5876423 w 11482666"/>
                          <a:gd name="connsiteY30" fmla="*/ 718658 h 718658"/>
                          <a:gd name="connsiteX31" fmla="*/ 5086146 w 11482666"/>
                          <a:gd name="connsiteY31" fmla="*/ 718658 h 718658"/>
                          <a:gd name="connsiteX32" fmla="*/ 4640348 w 11482666"/>
                          <a:gd name="connsiteY32" fmla="*/ 718658 h 718658"/>
                          <a:gd name="connsiteX33" fmla="*/ 4309377 w 11482666"/>
                          <a:gd name="connsiteY33" fmla="*/ 718658 h 718658"/>
                          <a:gd name="connsiteX34" fmla="*/ 3863579 w 11482666"/>
                          <a:gd name="connsiteY34" fmla="*/ 718658 h 718658"/>
                          <a:gd name="connsiteX35" fmla="*/ 3188128 w 11482666"/>
                          <a:gd name="connsiteY35" fmla="*/ 718658 h 718658"/>
                          <a:gd name="connsiteX36" fmla="*/ 2857157 w 11482666"/>
                          <a:gd name="connsiteY36" fmla="*/ 718658 h 718658"/>
                          <a:gd name="connsiteX37" fmla="*/ 1952053 w 11482666"/>
                          <a:gd name="connsiteY37" fmla="*/ 718658 h 718658"/>
                          <a:gd name="connsiteX38" fmla="*/ 1621082 w 11482666"/>
                          <a:gd name="connsiteY38" fmla="*/ 718658 h 718658"/>
                          <a:gd name="connsiteX39" fmla="*/ 945631 w 11482666"/>
                          <a:gd name="connsiteY39" fmla="*/ 718658 h 718658"/>
                          <a:gd name="connsiteX40" fmla="*/ 614660 w 11482666"/>
                          <a:gd name="connsiteY40" fmla="*/ 718658 h 718658"/>
                          <a:gd name="connsiteX41" fmla="*/ 0 w 11482666"/>
                          <a:gd name="connsiteY41" fmla="*/ 718658 h 718658"/>
                          <a:gd name="connsiteX42" fmla="*/ 0 w 11482666"/>
                          <a:gd name="connsiteY42" fmla="*/ 359329 h 718658"/>
                          <a:gd name="connsiteX43" fmla="*/ 0 w 11482666"/>
                          <a:gd name="connsiteY43" fmla="*/ 0 h 7186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1482666" h="718658" fill="none" extrusionOk="0">
                            <a:moveTo>
                              <a:pt x="0" y="0"/>
                            </a:moveTo>
                            <a:cubicBezTo>
                              <a:pt x="71657" y="-4820"/>
                              <a:pt x="200305" y="-13493"/>
                              <a:pt x="330971" y="0"/>
                            </a:cubicBezTo>
                            <a:cubicBezTo>
                              <a:pt x="461637" y="13493"/>
                              <a:pt x="685865" y="1601"/>
                              <a:pt x="891595" y="0"/>
                            </a:cubicBezTo>
                            <a:cubicBezTo>
                              <a:pt x="1097325" y="-1601"/>
                              <a:pt x="1511044" y="-36419"/>
                              <a:pt x="1681873" y="0"/>
                            </a:cubicBezTo>
                            <a:cubicBezTo>
                              <a:pt x="1852702" y="36419"/>
                              <a:pt x="1850692" y="2299"/>
                              <a:pt x="2012844" y="0"/>
                            </a:cubicBezTo>
                            <a:cubicBezTo>
                              <a:pt x="2174996" y="-2299"/>
                              <a:pt x="2294001" y="23375"/>
                              <a:pt x="2573468" y="0"/>
                            </a:cubicBezTo>
                            <a:cubicBezTo>
                              <a:pt x="2852935" y="-23375"/>
                              <a:pt x="2917030" y="-5972"/>
                              <a:pt x="3019266" y="0"/>
                            </a:cubicBezTo>
                            <a:cubicBezTo>
                              <a:pt x="3121502" y="5972"/>
                              <a:pt x="3667545" y="-4393"/>
                              <a:pt x="3924370" y="0"/>
                            </a:cubicBezTo>
                            <a:cubicBezTo>
                              <a:pt x="4181195" y="4393"/>
                              <a:pt x="4241809" y="21792"/>
                              <a:pt x="4370168" y="0"/>
                            </a:cubicBezTo>
                            <a:cubicBezTo>
                              <a:pt x="4498527" y="-21792"/>
                              <a:pt x="4882166" y="-21876"/>
                              <a:pt x="5045619" y="0"/>
                            </a:cubicBezTo>
                            <a:cubicBezTo>
                              <a:pt x="5209072" y="21876"/>
                              <a:pt x="5448471" y="33106"/>
                              <a:pt x="5721069" y="0"/>
                            </a:cubicBezTo>
                            <a:cubicBezTo>
                              <a:pt x="5993667" y="-33106"/>
                              <a:pt x="6112779" y="11970"/>
                              <a:pt x="6396520" y="0"/>
                            </a:cubicBezTo>
                            <a:cubicBezTo>
                              <a:pt x="6680261" y="-11970"/>
                              <a:pt x="6684719" y="5505"/>
                              <a:pt x="6842318" y="0"/>
                            </a:cubicBezTo>
                            <a:cubicBezTo>
                              <a:pt x="6999917" y="-5505"/>
                              <a:pt x="7415363" y="-9837"/>
                              <a:pt x="7747422" y="0"/>
                            </a:cubicBezTo>
                            <a:cubicBezTo>
                              <a:pt x="8079481" y="9837"/>
                              <a:pt x="8227777" y="36044"/>
                              <a:pt x="8652527" y="0"/>
                            </a:cubicBezTo>
                            <a:cubicBezTo>
                              <a:pt x="9077278" y="-36044"/>
                              <a:pt x="9331563" y="23104"/>
                              <a:pt x="9557631" y="0"/>
                            </a:cubicBezTo>
                            <a:cubicBezTo>
                              <a:pt x="9783699" y="-23104"/>
                              <a:pt x="9953101" y="-15896"/>
                              <a:pt x="10118255" y="0"/>
                            </a:cubicBezTo>
                            <a:cubicBezTo>
                              <a:pt x="10283409" y="15896"/>
                              <a:pt x="10377154" y="-1664"/>
                              <a:pt x="10449226" y="0"/>
                            </a:cubicBezTo>
                            <a:cubicBezTo>
                              <a:pt x="10521298" y="1664"/>
                              <a:pt x="10998616" y="-15544"/>
                              <a:pt x="11482666" y="0"/>
                            </a:cubicBezTo>
                            <a:cubicBezTo>
                              <a:pt x="11483776" y="103540"/>
                              <a:pt x="11485819" y="222476"/>
                              <a:pt x="11482666" y="337769"/>
                            </a:cubicBezTo>
                            <a:cubicBezTo>
                              <a:pt x="11479513" y="453062"/>
                              <a:pt x="11479279" y="565876"/>
                              <a:pt x="11482666" y="718658"/>
                            </a:cubicBezTo>
                            <a:cubicBezTo>
                              <a:pt x="11143715" y="709667"/>
                              <a:pt x="10885103" y="696966"/>
                              <a:pt x="10577562" y="718658"/>
                            </a:cubicBezTo>
                            <a:cubicBezTo>
                              <a:pt x="10270021" y="740350"/>
                              <a:pt x="10405013" y="725837"/>
                              <a:pt x="10246591" y="718658"/>
                            </a:cubicBezTo>
                            <a:cubicBezTo>
                              <a:pt x="10088169" y="711479"/>
                              <a:pt x="9909146" y="732649"/>
                              <a:pt x="9800793" y="718658"/>
                            </a:cubicBezTo>
                            <a:cubicBezTo>
                              <a:pt x="9692440" y="704667"/>
                              <a:pt x="9079411" y="759236"/>
                              <a:pt x="8895689" y="718658"/>
                            </a:cubicBezTo>
                            <a:cubicBezTo>
                              <a:pt x="8711967" y="678080"/>
                              <a:pt x="8647917" y="726608"/>
                              <a:pt x="8449891" y="718658"/>
                            </a:cubicBezTo>
                            <a:cubicBezTo>
                              <a:pt x="8251865" y="710708"/>
                              <a:pt x="8060002" y="718844"/>
                              <a:pt x="7889267" y="718658"/>
                            </a:cubicBezTo>
                            <a:cubicBezTo>
                              <a:pt x="7718532" y="718472"/>
                              <a:pt x="7419524" y="725757"/>
                              <a:pt x="7213816" y="718658"/>
                            </a:cubicBezTo>
                            <a:cubicBezTo>
                              <a:pt x="7008108" y="711559"/>
                              <a:pt x="6924550" y="710555"/>
                              <a:pt x="6768018" y="718658"/>
                            </a:cubicBezTo>
                            <a:cubicBezTo>
                              <a:pt x="6611486" y="726761"/>
                              <a:pt x="6453320" y="711911"/>
                              <a:pt x="6322221" y="718658"/>
                            </a:cubicBezTo>
                            <a:cubicBezTo>
                              <a:pt x="6191122" y="725405"/>
                              <a:pt x="6029041" y="701130"/>
                              <a:pt x="5876423" y="718658"/>
                            </a:cubicBezTo>
                            <a:cubicBezTo>
                              <a:pt x="5723805" y="736186"/>
                              <a:pt x="5467736" y="693646"/>
                              <a:pt x="5086146" y="718658"/>
                            </a:cubicBezTo>
                            <a:cubicBezTo>
                              <a:pt x="4704556" y="743670"/>
                              <a:pt x="4739374" y="739608"/>
                              <a:pt x="4640348" y="718658"/>
                            </a:cubicBezTo>
                            <a:cubicBezTo>
                              <a:pt x="4541322" y="697708"/>
                              <a:pt x="4447270" y="703742"/>
                              <a:pt x="4309377" y="718658"/>
                            </a:cubicBezTo>
                            <a:cubicBezTo>
                              <a:pt x="4171484" y="733574"/>
                              <a:pt x="4013619" y="713253"/>
                              <a:pt x="3863579" y="718658"/>
                            </a:cubicBezTo>
                            <a:cubicBezTo>
                              <a:pt x="3713539" y="724063"/>
                              <a:pt x="3434019" y="709558"/>
                              <a:pt x="3188128" y="718658"/>
                            </a:cubicBezTo>
                            <a:cubicBezTo>
                              <a:pt x="2942237" y="727758"/>
                              <a:pt x="2950613" y="712020"/>
                              <a:pt x="2857157" y="718658"/>
                            </a:cubicBezTo>
                            <a:cubicBezTo>
                              <a:pt x="2763701" y="725296"/>
                              <a:pt x="2203776" y="763619"/>
                              <a:pt x="1952053" y="718658"/>
                            </a:cubicBezTo>
                            <a:cubicBezTo>
                              <a:pt x="1700330" y="673697"/>
                              <a:pt x="1706078" y="711434"/>
                              <a:pt x="1621082" y="718658"/>
                            </a:cubicBezTo>
                            <a:cubicBezTo>
                              <a:pt x="1536086" y="725882"/>
                              <a:pt x="1091324" y="715535"/>
                              <a:pt x="945631" y="718658"/>
                            </a:cubicBezTo>
                            <a:cubicBezTo>
                              <a:pt x="799938" y="721781"/>
                              <a:pt x="763604" y="729041"/>
                              <a:pt x="614660" y="718658"/>
                            </a:cubicBezTo>
                            <a:cubicBezTo>
                              <a:pt x="465716" y="708275"/>
                              <a:pt x="193341" y="710815"/>
                              <a:pt x="0" y="718658"/>
                            </a:cubicBezTo>
                            <a:cubicBezTo>
                              <a:pt x="16050" y="633223"/>
                              <a:pt x="3672" y="459918"/>
                              <a:pt x="0" y="359329"/>
                            </a:cubicBezTo>
                            <a:cubicBezTo>
                              <a:pt x="-3672" y="258740"/>
                              <a:pt x="388" y="100084"/>
                              <a:pt x="0" y="0"/>
                            </a:cubicBezTo>
                            <a:close/>
                          </a:path>
                          <a:path w="11482666" h="718658" stroke="0" extrusionOk="0">
                            <a:moveTo>
                              <a:pt x="0" y="0"/>
                            </a:moveTo>
                            <a:cubicBezTo>
                              <a:pt x="289294" y="16561"/>
                              <a:pt x="498475" y="25189"/>
                              <a:pt x="675451" y="0"/>
                            </a:cubicBezTo>
                            <a:cubicBezTo>
                              <a:pt x="852427" y="-25189"/>
                              <a:pt x="1294633" y="-25015"/>
                              <a:pt x="1580555" y="0"/>
                            </a:cubicBezTo>
                            <a:cubicBezTo>
                              <a:pt x="1866477" y="25015"/>
                              <a:pt x="1787170" y="323"/>
                              <a:pt x="1911526" y="0"/>
                            </a:cubicBezTo>
                            <a:cubicBezTo>
                              <a:pt x="2035882" y="-323"/>
                              <a:pt x="2215195" y="-12712"/>
                              <a:pt x="2357324" y="0"/>
                            </a:cubicBezTo>
                            <a:cubicBezTo>
                              <a:pt x="2499453" y="12712"/>
                              <a:pt x="2603404" y="-15678"/>
                              <a:pt x="2688295" y="0"/>
                            </a:cubicBezTo>
                            <a:cubicBezTo>
                              <a:pt x="2773186" y="15678"/>
                              <a:pt x="3333296" y="-18618"/>
                              <a:pt x="3593399" y="0"/>
                            </a:cubicBezTo>
                            <a:cubicBezTo>
                              <a:pt x="3853502" y="18618"/>
                              <a:pt x="3952902" y="9188"/>
                              <a:pt x="4268850" y="0"/>
                            </a:cubicBezTo>
                            <a:cubicBezTo>
                              <a:pt x="4584798" y="-9188"/>
                              <a:pt x="4574742" y="14238"/>
                              <a:pt x="4829474" y="0"/>
                            </a:cubicBezTo>
                            <a:cubicBezTo>
                              <a:pt x="5084206" y="-14238"/>
                              <a:pt x="5350241" y="18751"/>
                              <a:pt x="5504925" y="0"/>
                            </a:cubicBezTo>
                            <a:cubicBezTo>
                              <a:pt x="5659609" y="-18751"/>
                              <a:pt x="5728169" y="-11821"/>
                              <a:pt x="5835896" y="0"/>
                            </a:cubicBezTo>
                            <a:cubicBezTo>
                              <a:pt x="5943623" y="11821"/>
                              <a:pt x="6088381" y="14282"/>
                              <a:pt x="6281694" y="0"/>
                            </a:cubicBezTo>
                            <a:cubicBezTo>
                              <a:pt x="6475007" y="-14282"/>
                              <a:pt x="6720537" y="-15904"/>
                              <a:pt x="7071971" y="0"/>
                            </a:cubicBezTo>
                            <a:cubicBezTo>
                              <a:pt x="7423405" y="15904"/>
                              <a:pt x="7395665" y="-6958"/>
                              <a:pt x="7517769" y="0"/>
                            </a:cubicBezTo>
                            <a:cubicBezTo>
                              <a:pt x="7639873" y="6958"/>
                              <a:pt x="7875624" y="-26165"/>
                              <a:pt x="8193220" y="0"/>
                            </a:cubicBezTo>
                            <a:cubicBezTo>
                              <a:pt x="8510816" y="26165"/>
                              <a:pt x="8663645" y="7089"/>
                              <a:pt x="9098324" y="0"/>
                            </a:cubicBezTo>
                            <a:cubicBezTo>
                              <a:pt x="9533003" y="-7089"/>
                              <a:pt x="9783548" y="-42945"/>
                              <a:pt x="10003428" y="0"/>
                            </a:cubicBezTo>
                            <a:cubicBezTo>
                              <a:pt x="10223308" y="42945"/>
                              <a:pt x="10453355" y="7049"/>
                              <a:pt x="10678879" y="0"/>
                            </a:cubicBezTo>
                            <a:cubicBezTo>
                              <a:pt x="10904403" y="-7049"/>
                              <a:pt x="11140893" y="40010"/>
                              <a:pt x="11482666" y="0"/>
                            </a:cubicBezTo>
                            <a:cubicBezTo>
                              <a:pt x="11474096" y="109828"/>
                              <a:pt x="11477391" y="265523"/>
                              <a:pt x="11482666" y="337769"/>
                            </a:cubicBezTo>
                            <a:cubicBezTo>
                              <a:pt x="11487941" y="410015"/>
                              <a:pt x="11501349" y="572481"/>
                              <a:pt x="11482666" y="718658"/>
                            </a:cubicBezTo>
                            <a:cubicBezTo>
                              <a:pt x="11335873" y="732998"/>
                              <a:pt x="11240392" y="719495"/>
                              <a:pt x="11036868" y="718658"/>
                            </a:cubicBezTo>
                            <a:cubicBezTo>
                              <a:pt x="10833344" y="717821"/>
                              <a:pt x="10529465" y="702322"/>
                              <a:pt x="10131764" y="718658"/>
                            </a:cubicBezTo>
                            <a:cubicBezTo>
                              <a:pt x="9734063" y="734994"/>
                              <a:pt x="9649636" y="709295"/>
                              <a:pt x="9226660" y="718658"/>
                            </a:cubicBezTo>
                            <a:cubicBezTo>
                              <a:pt x="8803684" y="728021"/>
                              <a:pt x="9010720" y="709245"/>
                              <a:pt x="8895689" y="718658"/>
                            </a:cubicBezTo>
                            <a:cubicBezTo>
                              <a:pt x="8780658" y="728071"/>
                              <a:pt x="8328839" y="681979"/>
                              <a:pt x="8105411" y="718658"/>
                            </a:cubicBezTo>
                            <a:cubicBezTo>
                              <a:pt x="7881983" y="755337"/>
                              <a:pt x="7401985" y="698211"/>
                              <a:pt x="7200307" y="718658"/>
                            </a:cubicBezTo>
                            <a:cubicBezTo>
                              <a:pt x="6998629" y="739105"/>
                              <a:pt x="6956327" y="727293"/>
                              <a:pt x="6754509" y="718658"/>
                            </a:cubicBezTo>
                            <a:cubicBezTo>
                              <a:pt x="6552691" y="710023"/>
                              <a:pt x="6294945" y="704841"/>
                              <a:pt x="5964232" y="718658"/>
                            </a:cubicBezTo>
                            <a:cubicBezTo>
                              <a:pt x="5633519" y="732475"/>
                              <a:pt x="5721703" y="709986"/>
                              <a:pt x="5633261" y="718658"/>
                            </a:cubicBezTo>
                            <a:cubicBezTo>
                              <a:pt x="5544819" y="727330"/>
                              <a:pt x="5235464" y="704874"/>
                              <a:pt x="5072637" y="718658"/>
                            </a:cubicBezTo>
                            <a:cubicBezTo>
                              <a:pt x="4909810" y="732442"/>
                              <a:pt x="4615159" y="740528"/>
                              <a:pt x="4397186" y="718658"/>
                            </a:cubicBezTo>
                            <a:cubicBezTo>
                              <a:pt x="4179213" y="696788"/>
                              <a:pt x="3909579" y="712800"/>
                              <a:pt x="3606908" y="718658"/>
                            </a:cubicBezTo>
                            <a:cubicBezTo>
                              <a:pt x="3304237" y="724516"/>
                              <a:pt x="3140814" y="692795"/>
                              <a:pt x="2931457" y="718658"/>
                            </a:cubicBezTo>
                            <a:cubicBezTo>
                              <a:pt x="2722100" y="744521"/>
                              <a:pt x="2326628" y="752959"/>
                              <a:pt x="2026353" y="718658"/>
                            </a:cubicBezTo>
                            <a:cubicBezTo>
                              <a:pt x="1726078" y="684357"/>
                              <a:pt x="1529364" y="703705"/>
                              <a:pt x="1236075" y="718658"/>
                            </a:cubicBezTo>
                            <a:cubicBezTo>
                              <a:pt x="942786" y="733611"/>
                              <a:pt x="531211" y="702467"/>
                              <a:pt x="0" y="718658"/>
                            </a:cubicBezTo>
                            <a:cubicBezTo>
                              <a:pt x="-3669" y="593777"/>
                              <a:pt x="13638" y="478343"/>
                              <a:pt x="0" y="380889"/>
                            </a:cubicBezTo>
                            <a:cubicBezTo>
                              <a:pt x="-13638" y="283435"/>
                              <a:pt x="-17091" y="8630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5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Harmonic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135865"/>
          </a:xfrm>
        </p:spPr>
        <p:txBody>
          <a:bodyPr>
            <a:normAutofit/>
          </a:bodyPr>
          <a:lstStyle/>
          <a:p>
            <a:r>
              <a:rPr lang="en-US" sz="3200" dirty="0"/>
              <a:t> It is necessary to compute the average of some variables such as the average speed, average velocity, and so on.</a:t>
            </a:r>
          </a:p>
        </p:txBody>
      </p:sp>
    </p:spTree>
    <p:extLst>
      <p:ext uri="{BB962C8B-B14F-4D97-AF65-F5344CB8AC3E}">
        <p14:creationId xmlns:p14="http://schemas.microsoft.com/office/powerpoint/2010/main" val="3836512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Harmonic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F82423-0627-46FB-2F0E-AF70CA8A1309}"/>
                  </a:ext>
                </a:extLst>
              </p:cNvPr>
              <p:cNvSpPr txBox="1"/>
              <p:nvPr/>
            </p:nvSpPr>
            <p:spPr>
              <a:xfrm>
                <a:off x="612014" y="2028683"/>
                <a:ext cx="6238700" cy="2147063"/>
              </a:xfrm>
              <a:custGeom>
                <a:avLst/>
                <a:gdLst>
                  <a:gd name="connsiteX0" fmla="*/ 0 w 6238700"/>
                  <a:gd name="connsiteY0" fmla="*/ 0 h 2147063"/>
                  <a:gd name="connsiteX1" fmla="*/ 630802 w 6238700"/>
                  <a:gd name="connsiteY1" fmla="*/ 0 h 2147063"/>
                  <a:gd name="connsiteX2" fmla="*/ 1261604 w 6238700"/>
                  <a:gd name="connsiteY2" fmla="*/ 0 h 2147063"/>
                  <a:gd name="connsiteX3" fmla="*/ 1954793 w 6238700"/>
                  <a:gd name="connsiteY3" fmla="*/ 0 h 2147063"/>
                  <a:gd name="connsiteX4" fmla="*/ 2460821 w 6238700"/>
                  <a:gd name="connsiteY4" fmla="*/ 0 h 2147063"/>
                  <a:gd name="connsiteX5" fmla="*/ 2966848 w 6238700"/>
                  <a:gd name="connsiteY5" fmla="*/ 0 h 2147063"/>
                  <a:gd name="connsiteX6" fmla="*/ 3660037 w 6238700"/>
                  <a:gd name="connsiteY6" fmla="*/ 0 h 2147063"/>
                  <a:gd name="connsiteX7" fmla="*/ 4415613 w 6238700"/>
                  <a:gd name="connsiteY7" fmla="*/ 0 h 2147063"/>
                  <a:gd name="connsiteX8" fmla="*/ 4921641 w 6238700"/>
                  <a:gd name="connsiteY8" fmla="*/ 0 h 2147063"/>
                  <a:gd name="connsiteX9" fmla="*/ 5552443 w 6238700"/>
                  <a:gd name="connsiteY9" fmla="*/ 0 h 2147063"/>
                  <a:gd name="connsiteX10" fmla="*/ 6238700 w 6238700"/>
                  <a:gd name="connsiteY10" fmla="*/ 0 h 2147063"/>
                  <a:gd name="connsiteX11" fmla="*/ 6238700 w 6238700"/>
                  <a:gd name="connsiteY11" fmla="*/ 472354 h 2147063"/>
                  <a:gd name="connsiteX12" fmla="*/ 6238700 w 6238700"/>
                  <a:gd name="connsiteY12" fmla="*/ 1009120 h 2147063"/>
                  <a:gd name="connsiteX13" fmla="*/ 6238700 w 6238700"/>
                  <a:gd name="connsiteY13" fmla="*/ 1481473 h 2147063"/>
                  <a:gd name="connsiteX14" fmla="*/ 6238700 w 6238700"/>
                  <a:gd name="connsiteY14" fmla="*/ 2147063 h 2147063"/>
                  <a:gd name="connsiteX15" fmla="*/ 5483124 w 6238700"/>
                  <a:gd name="connsiteY15" fmla="*/ 2147063 h 2147063"/>
                  <a:gd name="connsiteX16" fmla="*/ 4852322 w 6238700"/>
                  <a:gd name="connsiteY16" fmla="*/ 2147063 h 2147063"/>
                  <a:gd name="connsiteX17" fmla="*/ 4159133 w 6238700"/>
                  <a:gd name="connsiteY17" fmla="*/ 2147063 h 2147063"/>
                  <a:gd name="connsiteX18" fmla="*/ 3465944 w 6238700"/>
                  <a:gd name="connsiteY18" fmla="*/ 2147063 h 2147063"/>
                  <a:gd name="connsiteX19" fmla="*/ 2835143 w 6238700"/>
                  <a:gd name="connsiteY19" fmla="*/ 2147063 h 2147063"/>
                  <a:gd name="connsiteX20" fmla="*/ 2329115 w 6238700"/>
                  <a:gd name="connsiteY20" fmla="*/ 2147063 h 2147063"/>
                  <a:gd name="connsiteX21" fmla="*/ 1760700 w 6238700"/>
                  <a:gd name="connsiteY21" fmla="*/ 2147063 h 2147063"/>
                  <a:gd name="connsiteX22" fmla="*/ 1192285 w 6238700"/>
                  <a:gd name="connsiteY22" fmla="*/ 2147063 h 2147063"/>
                  <a:gd name="connsiteX23" fmla="*/ 0 w 6238700"/>
                  <a:gd name="connsiteY23" fmla="*/ 2147063 h 2147063"/>
                  <a:gd name="connsiteX24" fmla="*/ 0 w 6238700"/>
                  <a:gd name="connsiteY24" fmla="*/ 1653239 h 2147063"/>
                  <a:gd name="connsiteX25" fmla="*/ 0 w 6238700"/>
                  <a:gd name="connsiteY25" fmla="*/ 1073532 h 2147063"/>
                  <a:gd name="connsiteX26" fmla="*/ 0 w 6238700"/>
                  <a:gd name="connsiteY26" fmla="*/ 558236 h 2147063"/>
                  <a:gd name="connsiteX27" fmla="*/ 0 w 6238700"/>
                  <a:gd name="connsiteY27" fmla="*/ 0 h 214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238700" h="2147063" fill="none" extrusionOk="0">
                    <a:moveTo>
                      <a:pt x="0" y="0"/>
                    </a:moveTo>
                    <a:cubicBezTo>
                      <a:pt x="261776" y="4595"/>
                      <a:pt x="378927" y="-8618"/>
                      <a:pt x="630802" y="0"/>
                    </a:cubicBezTo>
                    <a:cubicBezTo>
                      <a:pt x="882677" y="8618"/>
                      <a:pt x="1126826" y="19092"/>
                      <a:pt x="1261604" y="0"/>
                    </a:cubicBezTo>
                    <a:cubicBezTo>
                      <a:pt x="1396382" y="-19092"/>
                      <a:pt x="1804373" y="-22575"/>
                      <a:pt x="1954793" y="0"/>
                    </a:cubicBezTo>
                    <a:cubicBezTo>
                      <a:pt x="2105213" y="22575"/>
                      <a:pt x="2234745" y="-14169"/>
                      <a:pt x="2460821" y="0"/>
                    </a:cubicBezTo>
                    <a:cubicBezTo>
                      <a:pt x="2686897" y="14169"/>
                      <a:pt x="2721327" y="-18133"/>
                      <a:pt x="2966848" y="0"/>
                    </a:cubicBezTo>
                    <a:cubicBezTo>
                      <a:pt x="3212369" y="18133"/>
                      <a:pt x="3405455" y="13546"/>
                      <a:pt x="3660037" y="0"/>
                    </a:cubicBezTo>
                    <a:cubicBezTo>
                      <a:pt x="3914619" y="-13546"/>
                      <a:pt x="4166311" y="19768"/>
                      <a:pt x="4415613" y="0"/>
                    </a:cubicBezTo>
                    <a:cubicBezTo>
                      <a:pt x="4664915" y="-19768"/>
                      <a:pt x="4794655" y="-20848"/>
                      <a:pt x="4921641" y="0"/>
                    </a:cubicBezTo>
                    <a:cubicBezTo>
                      <a:pt x="5048627" y="20848"/>
                      <a:pt x="5262914" y="6933"/>
                      <a:pt x="5552443" y="0"/>
                    </a:cubicBezTo>
                    <a:cubicBezTo>
                      <a:pt x="5841972" y="-6933"/>
                      <a:pt x="5952291" y="-21771"/>
                      <a:pt x="6238700" y="0"/>
                    </a:cubicBezTo>
                    <a:cubicBezTo>
                      <a:pt x="6233999" y="117386"/>
                      <a:pt x="6242617" y="369677"/>
                      <a:pt x="6238700" y="472354"/>
                    </a:cubicBezTo>
                    <a:cubicBezTo>
                      <a:pt x="6234783" y="575031"/>
                      <a:pt x="6232789" y="833623"/>
                      <a:pt x="6238700" y="1009120"/>
                    </a:cubicBezTo>
                    <a:cubicBezTo>
                      <a:pt x="6244611" y="1184617"/>
                      <a:pt x="6254463" y="1297120"/>
                      <a:pt x="6238700" y="1481473"/>
                    </a:cubicBezTo>
                    <a:cubicBezTo>
                      <a:pt x="6222937" y="1665826"/>
                      <a:pt x="6231906" y="1861324"/>
                      <a:pt x="6238700" y="2147063"/>
                    </a:cubicBezTo>
                    <a:cubicBezTo>
                      <a:pt x="6038971" y="2160477"/>
                      <a:pt x="5804049" y="2127015"/>
                      <a:pt x="5483124" y="2147063"/>
                    </a:cubicBezTo>
                    <a:cubicBezTo>
                      <a:pt x="5162199" y="2167111"/>
                      <a:pt x="5116446" y="2139865"/>
                      <a:pt x="4852322" y="2147063"/>
                    </a:cubicBezTo>
                    <a:cubicBezTo>
                      <a:pt x="4588198" y="2154261"/>
                      <a:pt x="4440188" y="2154381"/>
                      <a:pt x="4159133" y="2147063"/>
                    </a:cubicBezTo>
                    <a:cubicBezTo>
                      <a:pt x="3878078" y="2139745"/>
                      <a:pt x="3798914" y="2152017"/>
                      <a:pt x="3465944" y="2147063"/>
                    </a:cubicBezTo>
                    <a:cubicBezTo>
                      <a:pt x="3132974" y="2142109"/>
                      <a:pt x="2998504" y="2174994"/>
                      <a:pt x="2835143" y="2147063"/>
                    </a:cubicBezTo>
                    <a:cubicBezTo>
                      <a:pt x="2671782" y="2119132"/>
                      <a:pt x="2554973" y="2138962"/>
                      <a:pt x="2329115" y="2147063"/>
                    </a:cubicBezTo>
                    <a:cubicBezTo>
                      <a:pt x="2103257" y="2155164"/>
                      <a:pt x="1903976" y="2146331"/>
                      <a:pt x="1760700" y="2147063"/>
                    </a:cubicBezTo>
                    <a:cubicBezTo>
                      <a:pt x="1617425" y="2147795"/>
                      <a:pt x="1416848" y="2128971"/>
                      <a:pt x="1192285" y="2147063"/>
                    </a:cubicBezTo>
                    <a:cubicBezTo>
                      <a:pt x="967722" y="2165155"/>
                      <a:pt x="412419" y="2117620"/>
                      <a:pt x="0" y="2147063"/>
                    </a:cubicBezTo>
                    <a:cubicBezTo>
                      <a:pt x="22774" y="1976058"/>
                      <a:pt x="20302" y="1772583"/>
                      <a:pt x="0" y="1653239"/>
                    </a:cubicBezTo>
                    <a:cubicBezTo>
                      <a:pt x="-20302" y="1533895"/>
                      <a:pt x="8200" y="1285414"/>
                      <a:pt x="0" y="1073532"/>
                    </a:cubicBezTo>
                    <a:cubicBezTo>
                      <a:pt x="-8200" y="861650"/>
                      <a:pt x="-5801" y="805053"/>
                      <a:pt x="0" y="558236"/>
                    </a:cubicBezTo>
                    <a:cubicBezTo>
                      <a:pt x="5801" y="311419"/>
                      <a:pt x="13618" y="202021"/>
                      <a:pt x="0" y="0"/>
                    </a:cubicBezTo>
                    <a:close/>
                  </a:path>
                  <a:path w="6238700" h="2147063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57234" y="223449"/>
                      <a:pt x="6251061" y="339678"/>
                      <a:pt x="6238700" y="472354"/>
                    </a:cubicBezTo>
                    <a:cubicBezTo>
                      <a:pt x="6226339" y="605030"/>
                      <a:pt x="6221364" y="807143"/>
                      <a:pt x="6238700" y="1009120"/>
                    </a:cubicBezTo>
                    <a:cubicBezTo>
                      <a:pt x="6256036" y="1211097"/>
                      <a:pt x="6264360" y="1352975"/>
                      <a:pt x="6238700" y="1567356"/>
                    </a:cubicBezTo>
                    <a:cubicBezTo>
                      <a:pt x="6213040" y="1781737"/>
                      <a:pt x="6213135" y="1875308"/>
                      <a:pt x="6238700" y="2147063"/>
                    </a:cubicBezTo>
                    <a:cubicBezTo>
                      <a:pt x="5932259" y="2120618"/>
                      <a:pt x="5818139" y="2158367"/>
                      <a:pt x="5545511" y="2147063"/>
                    </a:cubicBezTo>
                    <a:cubicBezTo>
                      <a:pt x="5272883" y="2135759"/>
                      <a:pt x="4981540" y="2182582"/>
                      <a:pt x="4789935" y="2147063"/>
                    </a:cubicBezTo>
                    <a:cubicBezTo>
                      <a:pt x="4598330" y="2111544"/>
                      <a:pt x="4354082" y="2119900"/>
                      <a:pt x="4221520" y="2147063"/>
                    </a:cubicBezTo>
                    <a:cubicBezTo>
                      <a:pt x="4088958" y="2174226"/>
                      <a:pt x="3920799" y="2131534"/>
                      <a:pt x="3715492" y="2147063"/>
                    </a:cubicBezTo>
                    <a:cubicBezTo>
                      <a:pt x="3510185" y="2162592"/>
                      <a:pt x="3226546" y="2179384"/>
                      <a:pt x="2959917" y="2147063"/>
                    </a:cubicBezTo>
                    <a:cubicBezTo>
                      <a:pt x="2693288" y="2114742"/>
                      <a:pt x="2524282" y="2152576"/>
                      <a:pt x="2391502" y="2147063"/>
                    </a:cubicBezTo>
                    <a:cubicBezTo>
                      <a:pt x="2258722" y="2141550"/>
                      <a:pt x="2017404" y="2180645"/>
                      <a:pt x="1698313" y="2147063"/>
                    </a:cubicBezTo>
                    <a:cubicBezTo>
                      <a:pt x="1379222" y="2113481"/>
                      <a:pt x="1370326" y="2130949"/>
                      <a:pt x="1129898" y="2147063"/>
                    </a:cubicBezTo>
                    <a:cubicBezTo>
                      <a:pt x="889470" y="2163177"/>
                      <a:pt x="349520" y="2115187"/>
                      <a:pt x="0" y="2147063"/>
                    </a:cubicBezTo>
                    <a:cubicBezTo>
                      <a:pt x="-221" y="1907315"/>
                      <a:pt x="-8840" y="1804092"/>
                      <a:pt x="0" y="1567356"/>
                    </a:cubicBezTo>
                    <a:cubicBezTo>
                      <a:pt x="8840" y="1330620"/>
                      <a:pt x="4996" y="1263281"/>
                      <a:pt x="0" y="987649"/>
                    </a:cubicBezTo>
                    <a:cubicBezTo>
                      <a:pt x="-4996" y="712017"/>
                      <a:pt x="-24060" y="717419"/>
                      <a:pt x="0" y="493824"/>
                    </a:cubicBezTo>
                    <a:cubicBezTo>
                      <a:pt x="24060" y="270229"/>
                      <a:pt x="15744" y="21780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HM for ungrouped data: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f>
                            <m:f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F82423-0627-46FB-2F0E-AF70CA8A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4" y="2028683"/>
                <a:ext cx="6238700" cy="2147063"/>
              </a:xfrm>
              <a:prstGeom prst="rect">
                <a:avLst/>
              </a:prstGeom>
              <a:blipFill>
                <a:blip r:embed="rId2"/>
                <a:stretch>
                  <a:fillRect l="-1650" t="-194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147063"/>
                          <a:gd name="connsiteX1" fmla="*/ 630802 w 6238700"/>
                          <a:gd name="connsiteY1" fmla="*/ 0 h 2147063"/>
                          <a:gd name="connsiteX2" fmla="*/ 1261604 w 6238700"/>
                          <a:gd name="connsiteY2" fmla="*/ 0 h 2147063"/>
                          <a:gd name="connsiteX3" fmla="*/ 1954793 w 6238700"/>
                          <a:gd name="connsiteY3" fmla="*/ 0 h 2147063"/>
                          <a:gd name="connsiteX4" fmla="*/ 2460821 w 6238700"/>
                          <a:gd name="connsiteY4" fmla="*/ 0 h 2147063"/>
                          <a:gd name="connsiteX5" fmla="*/ 2966848 w 6238700"/>
                          <a:gd name="connsiteY5" fmla="*/ 0 h 2147063"/>
                          <a:gd name="connsiteX6" fmla="*/ 3660037 w 6238700"/>
                          <a:gd name="connsiteY6" fmla="*/ 0 h 2147063"/>
                          <a:gd name="connsiteX7" fmla="*/ 4415613 w 6238700"/>
                          <a:gd name="connsiteY7" fmla="*/ 0 h 2147063"/>
                          <a:gd name="connsiteX8" fmla="*/ 4921641 w 6238700"/>
                          <a:gd name="connsiteY8" fmla="*/ 0 h 2147063"/>
                          <a:gd name="connsiteX9" fmla="*/ 5552443 w 6238700"/>
                          <a:gd name="connsiteY9" fmla="*/ 0 h 2147063"/>
                          <a:gd name="connsiteX10" fmla="*/ 6238700 w 6238700"/>
                          <a:gd name="connsiteY10" fmla="*/ 0 h 2147063"/>
                          <a:gd name="connsiteX11" fmla="*/ 6238700 w 6238700"/>
                          <a:gd name="connsiteY11" fmla="*/ 472354 h 2147063"/>
                          <a:gd name="connsiteX12" fmla="*/ 6238700 w 6238700"/>
                          <a:gd name="connsiteY12" fmla="*/ 1009120 h 2147063"/>
                          <a:gd name="connsiteX13" fmla="*/ 6238700 w 6238700"/>
                          <a:gd name="connsiteY13" fmla="*/ 1481473 h 2147063"/>
                          <a:gd name="connsiteX14" fmla="*/ 6238700 w 6238700"/>
                          <a:gd name="connsiteY14" fmla="*/ 2147063 h 2147063"/>
                          <a:gd name="connsiteX15" fmla="*/ 5483124 w 6238700"/>
                          <a:gd name="connsiteY15" fmla="*/ 2147063 h 2147063"/>
                          <a:gd name="connsiteX16" fmla="*/ 4852322 w 6238700"/>
                          <a:gd name="connsiteY16" fmla="*/ 2147063 h 2147063"/>
                          <a:gd name="connsiteX17" fmla="*/ 4159133 w 6238700"/>
                          <a:gd name="connsiteY17" fmla="*/ 2147063 h 2147063"/>
                          <a:gd name="connsiteX18" fmla="*/ 3465944 w 6238700"/>
                          <a:gd name="connsiteY18" fmla="*/ 2147063 h 2147063"/>
                          <a:gd name="connsiteX19" fmla="*/ 2835143 w 6238700"/>
                          <a:gd name="connsiteY19" fmla="*/ 2147063 h 2147063"/>
                          <a:gd name="connsiteX20" fmla="*/ 2329115 w 6238700"/>
                          <a:gd name="connsiteY20" fmla="*/ 2147063 h 2147063"/>
                          <a:gd name="connsiteX21" fmla="*/ 1760700 w 6238700"/>
                          <a:gd name="connsiteY21" fmla="*/ 2147063 h 2147063"/>
                          <a:gd name="connsiteX22" fmla="*/ 1192285 w 6238700"/>
                          <a:gd name="connsiteY22" fmla="*/ 2147063 h 2147063"/>
                          <a:gd name="connsiteX23" fmla="*/ 0 w 6238700"/>
                          <a:gd name="connsiteY23" fmla="*/ 2147063 h 2147063"/>
                          <a:gd name="connsiteX24" fmla="*/ 0 w 6238700"/>
                          <a:gd name="connsiteY24" fmla="*/ 1653239 h 2147063"/>
                          <a:gd name="connsiteX25" fmla="*/ 0 w 6238700"/>
                          <a:gd name="connsiteY25" fmla="*/ 1073532 h 2147063"/>
                          <a:gd name="connsiteX26" fmla="*/ 0 w 6238700"/>
                          <a:gd name="connsiteY26" fmla="*/ 558236 h 2147063"/>
                          <a:gd name="connsiteX27" fmla="*/ 0 w 6238700"/>
                          <a:gd name="connsiteY27" fmla="*/ 0 h 2147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6238700" h="2147063" fill="none" extrusionOk="0">
                            <a:moveTo>
                              <a:pt x="0" y="0"/>
                            </a:moveTo>
                            <a:cubicBezTo>
                              <a:pt x="261776" y="4595"/>
                              <a:pt x="378927" y="-8618"/>
                              <a:pt x="630802" y="0"/>
                            </a:cubicBezTo>
                            <a:cubicBezTo>
                              <a:pt x="882677" y="8618"/>
                              <a:pt x="1126826" y="19092"/>
                              <a:pt x="1261604" y="0"/>
                            </a:cubicBezTo>
                            <a:cubicBezTo>
                              <a:pt x="1396382" y="-19092"/>
                              <a:pt x="1804373" y="-22575"/>
                              <a:pt x="1954793" y="0"/>
                            </a:cubicBezTo>
                            <a:cubicBezTo>
                              <a:pt x="2105213" y="22575"/>
                              <a:pt x="2234745" y="-14169"/>
                              <a:pt x="2460821" y="0"/>
                            </a:cubicBezTo>
                            <a:cubicBezTo>
                              <a:pt x="2686897" y="14169"/>
                              <a:pt x="2721327" y="-18133"/>
                              <a:pt x="2966848" y="0"/>
                            </a:cubicBezTo>
                            <a:cubicBezTo>
                              <a:pt x="3212369" y="18133"/>
                              <a:pt x="3405455" y="13546"/>
                              <a:pt x="3660037" y="0"/>
                            </a:cubicBezTo>
                            <a:cubicBezTo>
                              <a:pt x="3914619" y="-13546"/>
                              <a:pt x="4166311" y="19768"/>
                              <a:pt x="4415613" y="0"/>
                            </a:cubicBezTo>
                            <a:cubicBezTo>
                              <a:pt x="4664915" y="-19768"/>
                              <a:pt x="4794655" y="-20848"/>
                              <a:pt x="4921641" y="0"/>
                            </a:cubicBezTo>
                            <a:cubicBezTo>
                              <a:pt x="5048627" y="20848"/>
                              <a:pt x="5262914" y="6933"/>
                              <a:pt x="5552443" y="0"/>
                            </a:cubicBezTo>
                            <a:cubicBezTo>
                              <a:pt x="5841972" y="-6933"/>
                              <a:pt x="5952291" y="-21771"/>
                              <a:pt x="6238700" y="0"/>
                            </a:cubicBezTo>
                            <a:cubicBezTo>
                              <a:pt x="6233999" y="117386"/>
                              <a:pt x="6242617" y="369677"/>
                              <a:pt x="6238700" y="472354"/>
                            </a:cubicBezTo>
                            <a:cubicBezTo>
                              <a:pt x="6234783" y="575031"/>
                              <a:pt x="6232789" y="833623"/>
                              <a:pt x="6238700" y="1009120"/>
                            </a:cubicBezTo>
                            <a:cubicBezTo>
                              <a:pt x="6244611" y="1184617"/>
                              <a:pt x="6254463" y="1297120"/>
                              <a:pt x="6238700" y="1481473"/>
                            </a:cubicBezTo>
                            <a:cubicBezTo>
                              <a:pt x="6222937" y="1665826"/>
                              <a:pt x="6231906" y="1861324"/>
                              <a:pt x="6238700" y="2147063"/>
                            </a:cubicBezTo>
                            <a:cubicBezTo>
                              <a:pt x="6038971" y="2160477"/>
                              <a:pt x="5804049" y="2127015"/>
                              <a:pt x="5483124" y="2147063"/>
                            </a:cubicBezTo>
                            <a:cubicBezTo>
                              <a:pt x="5162199" y="2167111"/>
                              <a:pt x="5116446" y="2139865"/>
                              <a:pt x="4852322" y="2147063"/>
                            </a:cubicBezTo>
                            <a:cubicBezTo>
                              <a:pt x="4588198" y="2154261"/>
                              <a:pt x="4440188" y="2154381"/>
                              <a:pt x="4159133" y="2147063"/>
                            </a:cubicBezTo>
                            <a:cubicBezTo>
                              <a:pt x="3878078" y="2139745"/>
                              <a:pt x="3798914" y="2152017"/>
                              <a:pt x="3465944" y="2147063"/>
                            </a:cubicBezTo>
                            <a:cubicBezTo>
                              <a:pt x="3132974" y="2142109"/>
                              <a:pt x="2998504" y="2174994"/>
                              <a:pt x="2835143" y="2147063"/>
                            </a:cubicBezTo>
                            <a:cubicBezTo>
                              <a:pt x="2671782" y="2119132"/>
                              <a:pt x="2554973" y="2138962"/>
                              <a:pt x="2329115" y="2147063"/>
                            </a:cubicBezTo>
                            <a:cubicBezTo>
                              <a:pt x="2103257" y="2155164"/>
                              <a:pt x="1903976" y="2146331"/>
                              <a:pt x="1760700" y="2147063"/>
                            </a:cubicBezTo>
                            <a:cubicBezTo>
                              <a:pt x="1617425" y="2147795"/>
                              <a:pt x="1416848" y="2128971"/>
                              <a:pt x="1192285" y="2147063"/>
                            </a:cubicBezTo>
                            <a:cubicBezTo>
                              <a:pt x="967722" y="2165155"/>
                              <a:pt x="412419" y="2117620"/>
                              <a:pt x="0" y="2147063"/>
                            </a:cubicBezTo>
                            <a:cubicBezTo>
                              <a:pt x="22774" y="1976058"/>
                              <a:pt x="20302" y="1772583"/>
                              <a:pt x="0" y="1653239"/>
                            </a:cubicBezTo>
                            <a:cubicBezTo>
                              <a:pt x="-20302" y="1533895"/>
                              <a:pt x="8200" y="1285414"/>
                              <a:pt x="0" y="1073532"/>
                            </a:cubicBezTo>
                            <a:cubicBezTo>
                              <a:pt x="-8200" y="861650"/>
                              <a:pt x="-5801" y="805053"/>
                              <a:pt x="0" y="558236"/>
                            </a:cubicBezTo>
                            <a:cubicBezTo>
                              <a:pt x="5801" y="311419"/>
                              <a:pt x="13618" y="202021"/>
                              <a:pt x="0" y="0"/>
                            </a:cubicBezTo>
                            <a:close/>
                          </a:path>
                          <a:path w="6238700" h="2147063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57234" y="223449"/>
                              <a:pt x="6251061" y="339678"/>
                              <a:pt x="6238700" y="472354"/>
                            </a:cubicBezTo>
                            <a:cubicBezTo>
                              <a:pt x="6226339" y="605030"/>
                              <a:pt x="6221364" y="807143"/>
                              <a:pt x="6238700" y="1009120"/>
                            </a:cubicBezTo>
                            <a:cubicBezTo>
                              <a:pt x="6256036" y="1211097"/>
                              <a:pt x="6264360" y="1352975"/>
                              <a:pt x="6238700" y="1567356"/>
                            </a:cubicBezTo>
                            <a:cubicBezTo>
                              <a:pt x="6213040" y="1781737"/>
                              <a:pt x="6213135" y="1875308"/>
                              <a:pt x="6238700" y="2147063"/>
                            </a:cubicBezTo>
                            <a:cubicBezTo>
                              <a:pt x="5932259" y="2120618"/>
                              <a:pt x="5818139" y="2158367"/>
                              <a:pt x="5545511" y="2147063"/>
                            </a:cubicBezTo>
                            <a:cubicBezTo>
                              <a:pt x="5272883" y="2135759"/>
                              <a:pt x="4981540" y="2182582"/>
                              <a:pt x="4789935" y="2147063"/>
                            </a:cubicBezTo>
                            <a:cubicBezTo>
                              <a:pt x="4598330" y="2111544"/>
                              <a:pt x="4354082" y="2119900"/>
                              <a:pt x="4221520" y="2147063"/>
                            </a:cubicBezTo>
                            <a:cubicBezTo>
                              <a:pt x="4088958" y="2174226"/>
                              <a:pt x="3920799" y="2131534"/>
                              <a:pt x="3715492" y="2147063"/>
                            </a:cubicBezTo>
                            <a:cubicBezTo>
                              <a:pt x="3510185" y="2162592"/>
                              <a:pt x="3226546" y="2179384"/>
                              <a:pt x="2959917" y="2147063"/>
                            </a:cubicBezTo>
                            <a:cubicBezTo>
                              <a:pt x="2693288" y="2114742"/>
                              <a:pt x="2524282" y="2152576"/>
                              <a:pt x="2391502" y="2147063"/>
                            </a:cubicBezTo>
                            <a:cubicBezTo>
                              <a:pt x="2258722" y="2141550"/>
                              <a:pt x="2017404" y="2180645"/>
                              <a:pt x="1698313" y="2147063"/>
                            </a:cubicBezTo>
                            <a:cubicBezTo>
                              <a:pt x="1379222" y="2113481"/>
                              <a:pt x="1370326" y="2130949"/>
                              <a:pt x="1129898" y="2147063"/>
                            </a:cubicBezTo>
                            <a:cubicBezTo>
                              <a:pt x="889470" y="2163177"/>
                              <a:pt x="349520" y="2115187"/>
                              <a:pt x="0" y="2147063"/>
                            </a:cubicBezTo>
                            <a:cubicBezTo>
                              <a:pt x="-221" y="1907315"/>
                              <a:pt x="-8840" y="1804092"/>
                              <a:pt x="0" y="1567356"/>
                            </a:cubicBezTo>
                            <a:cubicBezTo>
                              <a:pt x="8840" y="1330620"/>
                              <a:pt x="4996" y="1263281"/>
                              <a:pt x="0" y="987649"/>
                            </a:cubicBezTo>
                            <a:cubicBezTo>
                              <a:pt x="-4996" y="712017"/>
                              <a:pt x="-24060" y="717419"/>
                              <a:pt x="0" y="493824"/>
                            </a:cubicBezTo>
                            <a:cubicBezTo>
                              <a:pt x="24060" y="270229"/>
                              <a:pt x="15744" y="21780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EE0F6F-B3AE-2F09-DA44-E9808B49F7AF}"/>
                  </a:ext>
                </a:extLst>
              </p:cNvPr>
              <p:cNvSpPr txBox="1"/>
              <p:nvPr/>
            </p:nvSpPr>
            <p:spPr>
              <a:xfrm>
                <a:off x="7779686" y="2028682"/>
                <a:ext cx="6238700" cy="2244653"/>
              </a:xfrm>
              <a:custGeom>
                <a:avLst/>
                <a:gdLst>
                  <a:gd name="connsiteX0" fmla="*/ 0 w 6238700"/>
                  <a:gd name="connsiteY0" fmla="*/ 0 h 2244653"/>
                  <a:gd name="connsiteX1" fmla="*/ 630802 w 6238700"/>
                  <a:gd name="connsiteY1" fmla="*/ 0 h 2244653"/>
                  <a:gd name="connsiteX2" fmla="*/ 1261604 w 6238700"/>
                  <a:gd name="connsiteY2" fmla="*/ 0 h 2244653"/>
                  <a:gd name="connsiteX3" fmla="*/ 1954793 w 6238700"/>
                  <a:gd name="connsiteY3" fmla="*/ 0 h 2244653"/>
                  <a:gd name="connsiteX4" fmla="*/ 2460821 w 6238700"/>
                  <a:gd name="connsiteY4" fmla="*/ 0 h 2244653"/>
                  <a:gd name="connsiteX5" fmla="*/ 2966848 w 6238700"/>
                  <a:gd name="connsiteY5" fmla="*/ 0 h 2244653"/>
                  <a:gd name="connsiteX6" fmla="*/ 3660037 w 6238700"/>
                  <a:gd name="connsiteY6" fmla="*/ 0 h 2244653"/>
                  <a:gd name="connsiteX7" fmla="*/ 4415613 w 6238700"/>
                  <a:gd name="connsiteY7" fmla="*/ 0 h 2244653"/>
                  <a:gd name="connsiteX8" fmla="*/ 4921641 w 6238700"/>
                  <a:gd name="connsiteY8" fmla="*/ 0 h 2244653"/>
                  <a:gd name="connsiteX9" fmla="*/ 5552443 w 6238700"/>
                  <a:gd name="connsiteY9" fmla="*/ 0 h 2244653"/>
                  <a:gd name="connsiteX10" fmla="*/ 6238700 w 6238700"/>
                  <a:gd name="connsiteY10" fmla="*/ 0 h 2244653"/>
                  <a:gd name="connsiteX11" fmla="*/ 6238700 w 6238700"/>
                  <a:gd name="connsiteY11" fmla="*/ 493824 h 2244653"/>
                  <a:gd name="connsiteX12" fmla="*/ 6238700 w 6238700"/>
                  <a:gd name="connsiteY12" fmla="*/ 1054987 h 2244653"/>
                  <a:gd name="connsiteX13" fmla="*/ 6238700 w 6238700"/>
                  <a:gd name="connsiteY13" fmla="*/ 1548811 h 2244653"/>
                  <a:gd name="connsiteX14" fmla="*/ 6238700 w 6238700"/>
                  <a:gd name="connsiteY14" fmla="*/ 2244653 h 2244653"/>
                  <a:gd name="connsiteX15" fmla="*/ 5483124 w 6238700"/>
                  <a:gd name="connsiteY15" fmla="*/ 2244653 h 2244653"/>
                  <a:gd name="connsiteX16" fmla="*/ 4852322 w 6238700"/>
                  <a:gd name="connsiteY16" fmla="*/ 2244653 h 2244653"/>
                  <a:gd name="connsiteX17" fmla="*/ 4159133 w 6238700"/>
                  <a:gd name="connsiteY17" fmla="*/ 2244653 h 2244653"/>
                  <a:gd name="connsiteX18" fmla="*/ 3465944 w 6238700"/>
                  <a:gd name="connsiteY18" fmla="*/ 2244653 h 2244653"/>
                  <a:gd name="connsiteX19" fmla="*/ 2835143 w 6238700"/>
                  <a:gd name="connsiteY19" fmla="*/ 2244653 h 2244653"/>
                  <a:gd name="connsiteX20" fmla="*/ 2329115 w 6238700"/>
                  <a:gd name="connsiteY20" fmla="*/ 2244653 h 2244653"/>
                  <a:gd name="connsiteX21" fmla="*/ 1760700 w 6238700"/>
                  <a:gd name="connsiteY21" fmla="*/ 2244653 h 2244653"/>
                  <a:gd name="connsiteX22" fmla="*/ 1192285 w 6238700"/>
                  <a:gd name="connsiteY22" fmla="*/ 2244653 h 2244653"/>
                  <a:gd name="connsiteX23" fmla="*/ 0 w 6238700"/>
                  <a:gd name="connsiteY23" fmla="*/ 2244653 h 2244653"/>
                  <a:gd name="connsiteX24" fmla="*/ 0 w 6238700"/>
                  <a:gd name="connsiteY24" fmla="*/ 1728383 h 2244653"/>
                  <a:gd name="connsiteX25" fmla="*/ 0 w 6238700"/>
                  <a:gd name="connsiteY25" fmla="*/ 1122327 h 2244653"/>
                  <a:gd name="connsiteX26" fmla="*/ 0 w 6238700"/>
                  <a:gd name="connsiteY26" fmla="*/ 583610 h 2244653"/>
                  <a:gd name="connsiteX27" fmla="*/ 0 w 6238700"/>
                  <a:gd name="connsiteY27" fmla="*/ 0 h 224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238700" h="2244653" fill="none" extrusionOk="0">
                    <a:moveTo>
                      <a:pt x="0" y="0"/>
                    </a:moveTo>
                    <a:cubicBezTo>
                      <a:pt x="261776" y="4595"/>
                      <a:pt x="378927" y="-8618"/>
                      <a:pt x="630802" y="0"/>
                    </a:cubicBezTo>
                    <a:cubicBezTo>
                      <a:pt x="882677" y="8618"/>
                      <a:pt x="1126826" y="19092"/>
                      <a:pt x="1261604" y="0"/>
                    </a:cubicBezTo>
                    <a:cubicBezTo>
                      <a:pt x="1396382" y="-19092"/>
                      <a:pt x="1804373" y="-22575"/>
                      <a:pt x="1954793" y="0"/>
                    </a:cubicBezTo>
                    <a:cubicBezTo>
                      <a:pt x="2105213" y="22575"/>
                      <a:pt x="2234745" y="-14169"/>
                      <a:pt x="2460821" y="0"/>
                    </a:cubicBezTo>
                    <a:cubicBezTo>
                      <a:pt x="2686897" y="14169"/>
                      <a:pt x="2721327" y="-18133"/>
                      <a:pt x="2966848" y="0"/>
                    </a:cubicBezTo>
                    <a:cubicBezTo>
                      <a:pt x="3212369" y="18133"/>
                      <a:pt x="3405455" y="13546"/>
                      <a:pt x="3660037" y="0"/>
                    </a:cubicBezTo>
                    <a:cubicBezTo>
                      <a:pt x="3914619" y="-13546"/>
                      <a:pt x="4166311" y="19768"/>
                      <a:pt x="4415613" y="0"/>
                    </a:cubicBezTo>
                    <a:cubicBezTo>
                      <a:pt x="4664915" y="-19768"/>
                      <a:pt x="4794655" y="-20848"/>
                      <a:pt x="4921641" y="0"/>
                    </a:cubicBezTo>
                    <a:cubicBezTo>
                      <a:pt x="5048627" y="20848"/>
                      <a:pt x="5262914" y="6933"/>
                      <a:pt x="5552443" y="0"/>
                    </a:cubicBezTo>
                    <a:cubicBezTo>
                      <a:pt x="5841972" y="-6933"/>
                      <a:pt x="5952291" y="-21771"/>
                      <a:pt x="6238700" y="0"/>
                    </a:cubicBezTo>
                    <a:cubicBezTo>
                      <a:pt x="6260432" y="143244"/>
                      <a:pt x="6232465" y="258180"/>
                      <a:pt x="6238700" y="493824"/>
                    </a:cubicBezTo>
                    <a:cubicBezTo>
                      <a:pt x="6244935" y="729468"/>
                      <a:pt x="6216873" y="774968"/>
                      <a:pt x="6238700" y="1054987"/>
                    </a:cubicBezTo>
                    <a:cubicBezTo>
                      <a:pt x="6260527" y="1335006"/>
                      <a:pt x="6251334" y="1391923"/>
                      <a:pt x="6238700" y="1548811"/>
                    </a:cubicBezTo>
                    <a:cubicBezTo>
                      <a:pt x="6226066" y="1705699"/>
                      <a:pt x="6226546" y="2037412"/>
                      <a:pt x="6238700" y="2244653"/>
                    </a:cubicBezTo>
                    <a:cubicBezTo>
                      <a:pt x="6038971" y="2258067"/>
                      <a:pt x="5804049" y="2224605"/>
                      <a:pt x="5483124" y="2244653"/>
                    </a:cubicBezTo>
                    <a:cubicBezTo>
                      <a:pt x="5162199" y="2264701"/>
                      <a:pt x="5116446" y="2237455"/>
                      <a:pt x="4852322" y="2244653"/>
                    </a:cubicBezTo>
                    <a:cubicBezTo>
                      <a:pt x="4588198" y="2251851"/>
                      <a:pt x="4440188" y="2251971"/>
                      <a:pt x="4159133" y="2244653"/>
                    </a:cubicBezTo>
                    <a:cubicBezTo>
                      <a:pt x="3878078" y="2237335"/>
                      <a:pt x="3798914" y="2249607"/>
                      <a:pt x="3465944" y="2244653"/>
                    </a:cubicBezTo>
                    <a:cubicBezTo>
                      <a:pt x="3132974" y="2239699"/>
                      <a:pt x="2998504" y="2272584"/>
                      <a:pt x="2835143" y="2244653"/>
                    </a:cubicBezTo>
                    <a:cubicBezTo>
                      <a:pt x="2671782" y="2216722"/>
                      <a:pt x="2554973" y="2236552"/>
                      <a:pt x="2329115" y="2244653"/>
                    </a:cubicBezTo>
                    <a:cubicBezTo>
                      <a:pt x="2103257" y="2252754"/>
                      <a:pt x="1903976" y="2243921"/>
                      <a:pt x="1760700" y="2244653"/>
                    </a:cubicBezTo>
                    <a:cubicBezTo>
                      <a:pt x="1617425" y="2245385"/>
                      <a:pt x="1416848" y="2226561"/>
                      <a:pt x="1192285" y="2244653"/>
                    </a:cubicBezTo>
                    <a:cubicBezTo>
                      <a:pt x="967722" y="2262745"/>
                      <a:pt x="412419" y="2215210"/>
                      <a:pt x="0" y="2244653"/>
                    </a:cubicBezTo>
                    <a:cubicBezTo>
                      <a:pt x="8185" y="2109051"/>
                      <a:pt x="-1607" y="1958218"/>
                      <a:pt x="0" y="1728383"/>
                    </a:cubicBezTo>
                    <a:cubicBezTo>
                      <a:pt x="1607" y="1498548"/>
                      <a:pt x="-23913" y="1323736"/>
                      <a:pt x="0" y="1122327"/>
                    </a:cubicBezTo>
                    <a:cubicBezTo>
                      <a:pt x="23913" y="920918"/>
                      <a:pt x="-11474" y="792789"/>
                      <a:pt x="0" y="583610"/>
                    </a:cubicBezTo>
                    <a:cubicBezTo>
                      <a:pt x="11474" y="374431"/>
                      <a:pt x="-25941" y="279882"/>
                      <a:pt x="0" y="0"/>
                    </a:cubicBezTo>
                    <a:close/>
                  </a:path>
                  <a:path w="6238700" h="2244653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33144" y="152734"/>
                      <a:pt x="6219152" y="377305"/>
                      <a:pt x="6238700" y="493824"/>
                    </a:cubicBezTo>
                    <a:cubicBezTo>
                      <a:pt x="6258248" y="610343"/>
                      <a:pt x="6232993" y="931641"/>
                      <a:pt x="6238700" y="1054987"/>
                    </a:cubicBezTo>
                    <a:cubicBezTo>
                      <a:pt x="6244407" y="1178333"/>
                      <a:pt x="6262620" y="1391545"/>
                      <a:pt x="6238700" y="1638597"/>
                    </a:cubicBezTo>
                    <a:cubicBezTo>
                      <a:pt x="6214781" y="1885649"/>
                      <a:pt x="6216070" y="2089584"/>
                      <a:pt x="6238700" y="2244653"/>
                    </a:cubicBezTo>
                    <a:cubicBezTo>
                      <a:pt x="5932259" y="2218208"/>
                      <a:pt x="5818139" y="2255957"/>
                      <a:pt x="5545511" y="2244653"/>
                    </a:cubicBezTo>
                    <a:cubicBezTo>
                      <a:pt x="5272883" y="2233349"/>
                      <a:pt x="4981540" y="2280172"/>
                      <a:pt x="4789935" y="2244653"/>
                    </a:cubicBezTo>
                    <a:cubicBezTo>
                      <a:pt x="4598330" y="2209134"/>
                      <a:pt x="4354082" y="2217490"/>
                      <a:pt x="4221520" y="2244653"/>
                    </a:cubicBezTo>
                    <a:cubicBezTo>
                      <a:pt x="4088958" y="2271816"/>
                      <a:pt x="3920799" y="2229124"/>
                      <a:pt x="3715492" y="2244653"/>
                    </a:cubicBezTo>
                    <a:cubicBezTo>
                      <a:pt x="3510185" y="2260182"/>
                      <a:pt x="3226546" y="2276974"/>
                      <a:pt x="2959917" y="2244653"/>
                    </a:cubicBezTo>
                    <a:cubicBezTo>
                      <a:pt x="2693288" y="2212332"/>
                      <a:pt x="2524282" y="2250166"/>
                      <a:pt x="2391502" y="2244653"/>
                    </a:cubicBezTo>
                    <a:cubicBezTo>
                      <a:pt x="2258722" y="2239140"/>
                      <a:pt x="2017404" y="2278235"/>
                      <a:pt x="1698313" y="2244653"/>
                    </a:cubicBezTo>
                    <a:cubicBezTo>
                      <a:pt x="1379222" y="2211071"/>
                      <a:pt x="1370326" y="2228539"/>
                      <a:pt x="1129898" y="2244653"/>
                    </a:cubicBezTo>
                    <a:cubicBezTo>
                      <a:pt x="889470" y="2260767"/>
                      <a:pt x="349520" y="2212777"/>
                      <a:pt x="0" y="2244653"/>
                    </a:cubicBezTo>
                    <a:cubicBezTo>
                      <a:pt x="-11072" y="2046191"/>
                      <a:pt x="-15372" y="1822457"/>
                      <a:pt x="0" y="1638597"/>
                    </a:cubicBezTo>
                    <a:cubicBezTo>
                      <a:pt x="15372" y="1454737"/>
                      <a:pt x="30165" y="1303342"/>
                      <a:pt x="0" y="1032540"/>
                    </a:cubicBezTo>
                    <a:cubicBezTo>
                      <a:pt x="-30165" y="761738"/>
                      <a:pt x="13148" y="668164"/>
                      <a:pt x="0" y="516270"/>
                    </a:cubicBezTo>
                    <a:cubicBezTo>
                      <a:pt x="-13148" y="364376"/>
                      <a:pt x="13169" y="10582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latin typeface="+mj-lt"/>
                  </a:rPr>
                  <a:t>HM for grouped data: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EE0F6F-B3AE-2F09-DA44-E9808B49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686" y="2028682"/>
                <a:ext cx="6238700" cy="2244653"/>
              </a:xfrm>
              <a:prstGeom prst="rect">
                <a:avLst/>
              </a:prstGeom>
              <a:blipFill>
                <a:blip r:embed="rId3"/>
                <a:stretch>
                  <a:fillRect l="-1649" t="-1862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244653"/>
                          <a:gd name="connsiteX1" fmla="*/ 630802 w 6238700"/>
                          <a:gd name="connsiteY1" fmla="*/ 0 h 2244653"/>
                          <a:gd name="connsiteX2" fmla="*/ 1261604 w 6238700"/>
                          <a:gd name="connsiteY2" fmla="*/ 0 h 2244653"/>
                          <a:gd name="connsiteX3" fmla="*/ 1954793 w 6238700"/>
                          <a:gd name="connsiteY3" fmla="*/ 0 h 2244653"/>
                          <a:gd name="connsiteX4" fmla="*/ 2460821 w 6238700"/>
                          <a:gd name="connsiteY4" fmla="*/ 0 h 2244653"/>
                          <a:gd name="connsiteX5" fmla="*/ 2966848 w 6238700"/>
                          <a:gd name="connsiteY5" fmla="*/ 0 h 2244653"/>
                          <a:gd name="connsiteX6" fmla="*/ 3660037 w 6238700"/>
                          <a:gd name="connsiteY6" fmla="*/ 0 h 2244653"/>
                          <a:gd name="connsiteX7" fmla="*/ 4415613 w 6238700"/>
                          <a:gd name="connsiteY7" fmla="*/ 0 h 2244653"/>
                          <a:gd name="connsiteX8" fmla="*/ 4921641 w 6238700"/>
                          <a:gd name="connsiteY8" fmla="*/ 0 h 2244653"/>
                          <a:gd name="connsiteX9" fmla="*/ 5552443 w 6238700"/>
                          <a:gd name="connsiteY9" fmla="*/ 0 h 2244653"/>
                          <a:gd name="connsiteX10" fmla="*/ 6238700 w 6238700"/>
                          <a:gd name="connsiteY10" fmla="*/ 0 h 2244653"/>
                          <a:gd name="connsiteX11" fmla="*/ 6238700 w 6238700"/>
                          <a:gd name="connsiteY11" fmla="*/ 493824 h 2244653"/>
                          <a:gd name="connsiteX12" fmla="*/ 6238700 w 6238700"/>
                          <a:gd name="connsiteY12" fmla="*/ 1054987 h 2244653"/>
                          <a:gd name="connsiteX13" fmla="*/ 6238700 w 6238700"/>
                          <a:gd name="connsiteY13" fmla="*/ 1548811 h 2244653"/>
                          <a:gd name="connsiteX14" fmla="*/ 6238700 w 6238700"/>
                          <a:gd name="connsiteY14" fmla="*/ 2244653 h 2244653"/>
                          <a:gd name="connsiteX15" fmla="*/ 5483124 w 6238700"/>
                          <a:gd name="connsiteY15" fmla="*/ 2244653 h 2244653"/>
                          <a:gd name="connsiteX16" fmla="*/ 4852322 w 6238700"/>
                          <a:gd name="connsiteY16" fmla="*/ 2244653 h 2244653"/>
                          <a:gd name="connsiteX17" fmla="*/ 4159133 w 6238700"/>
                          <a:gd name="connsiteY17" fmla="*/ 2244653 h 2244653"/>
                          <a:gd name="connsiteX18" fmla="*/ 3465944 w 6238700"/>
                          <a:gd name="connsiteY18" fmla="*/ 2244653 h 2244653"/>
                          <a:gd name="connsiteX19" fmla="*/ 2835143 w 6238700"/>
                          <a:gd name="connsiteY19" fmla="*/ 2244653 h 2244653"/>
                          <a:gd name="connsiteX20" fmla="*/ 2329115 w 6238700"/>
                          <a:gd name="connsiteY20" fmla="*/ 2244653 h 2244653"/>
                          <a:gd name="connsiteX21" fmla="*/ 1760700 w 6238700"/>
                          <a:gd name="connsiteY21" fmla="*/ 2244653 h 2244653"/>
                          <a:gd name="connsiteX22" fmla="*/ 1192285 w 6238700"/>
                          <a:gd name="connsiteY22" fmla="*/ 2244653 h 2244653"/>
                          <a:gd name="connsiteX23" fmla="*/ 0 w 6238700"/>
                          <a:gd name="connsiteY23" fmla="*/ 2244653 h 2244653"/>
                          <a:gd name="connsiteX24" fmla="*/ 0 w 6238700"/>
                          <a:gd name="connsiteY24" fmla="*/ 1728383 h 2244653"/>
                          <a:gd name="connsiteX25" fmla="*/ 0 w 6238700"/>
                          <a:gd name="connsiteY25" fmla="*/ 1122327 h 2244653"/>
                          <a:gd name="connsiteX26" fmla="*/ 0 w 6238700"/>
                          <a:gd name="connsiteY26" fmla="*/ 583610 h 2244653"/>
                          <a:gd name="connsiteX27" fmla="*/ 0 w 6238700"/>
                          <a:gd name="connsiteY27" fmla="*/ 0 h 22446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6238700" h="2244653" fill="none" extrusionOk="0">
                            <a:moveTo>
                              <a:pt x="0" y="0"/>
                            </a:moveTo>
                            <a:cubicBezTo>
                              <a:pt x="261776" y="4595"/>
                              <a:pt x="378927" y="-8618"/>
                              <a:pt x="630802" y="0"/>
                            </a:cubicBezTo>
                            <a:cubicBezTo>
                              <a:pt x="882677" y="8618"/>
                              <a:pt x="1126826" y="19092"/>
                              <a:pt x="1261604" y="0"/>
                            </a:cubicBezTo>
                            <a:cubicBezTo>
                              <a:pt x="1396382" y="-19092"/>
                              <a:pt x="1804373" y="-22575"/>
                              <a:pt x="1954793" y="0"/>
                            </a:cubicBezTo>
                            <a:cubicBezTo>
                              <a:pt x="2105213" y="22575"/>
                              <a:pt x="2234745" y="-14169"/>
                              <a:pt x="2460821" y="0"/>
                            </a:cubicBezTo>
                            <a:cubicBezTo>
                              <a:pt x="2686897" y="14169"/>
                              <a:pt x="2721327" y="-18133"/>
                              <a:pt x="2966848" y="0"/>
                            </a:cubicBezTo>
                            <a:cubicBezTo>
                              <a:pt x="3212369" y="18133"/>
                              <a:pt x="3405455" y="13546"/>
                              <a:pt x="3660037" y="0"/>
                            </a:cubicBezTo>
                            <a:cubicBezTo>
                              <a:pt x="3914619" y="-13546"/>
                              <a:pt x="4166311" y="19768"/>
                              <a:pt x="4415613" y="0"/>
                            </a:cubicBezTo>
                            <a:cubicBezTo>
                              <a:pt x="4664915" y="-19768"/>
                              <a:pt x="4794655" y="-20848"/>
                              <a:pt x="4921641" y="0"/>
                            </a:cubicBezTo>
                            <a:cubicBezTo>
                              <a:pt x="5048627" y="20848"/>
                              <a:pt x="5262914" y="6933"/>
                              <a:pt x="5552443" y="0"/>
                            </a:cubicBezTo>
                            <a:cubicBezTo>
                              <a:pt x="5841972" y="-6933"/>
                              <a:pt x="5952291" y="-21771"/>
                              <a:pt x="6238700" y="0"/>
                            </a:cubicBezTo>
                            <a:cubicBezTo>
                              <a:pt x="6260432" y="143244"/>
                              <a:pt x="6232465" y="258180"/>
                              <a:pt x="6238700" y="493824"/>
                            </a:cubicBezTo>
                            <a:cubicBezTo>
                              <a:pt x="6244935" y="729468"/>
                              <a:pt x="6216873" y="774968"/>
                              <a:pt x="6238700" y="1054987"/>
                            </a:cubicBezTo>
                            <a:cubicBezTo>
                              <a:pt x="6260527" y="1335006"/>
                              <a:pt x="6251334" y="1391923"/>
                              <a:pt x="6238700" y="1548811"/>
                            </a:cubicBezTo>
                            <a:cubicBezTo>
                              <a:pt x="6226066" y="1705699"/>
                              <a:pt x="6226546" y="2037412"/>
                              <a:pt x="6238700" y="2244653"/>
                            </a:cubicBezTo>
                            <a:cubicBezTo>
                              <a:pt x="6038971" y="2258067"/>
                              <a:pt x="5804049" y="2224605"/>
                              <a:pt x="5483124" y="2244653"/>
                            </a:cubicBezTo>
                            <a:cubicBezTo>
                              <a:pt x="5162199" y="2264701"/>
                              <a:pt x="5116446" y="2237455"/>
                              <a:pt x="4852322" y="2244653"/>
                            </a:cubicBezTo>
                            <a:cubicBezTo>
                              <a:pt x="4588198" y="2251851"/>
                              <a:pt x="4440188" y="2251971"/>
                              <a:pt x="4159133" y="2244653"/>
                            </a:cubicBezTo>
                            <a:cubicBezTo>
                              <a:pt x="3878078" y="2237335"/>
                              <a:pt x="3798914" y="2249607"/>
                              <a:pt x="3465944" y="2244653"/>
                            </a:cubicBezTo>
                            <a:cubicBezTo>
                              <a:pt x="3132974" y="2239699"/>
                              <a:pt x="2998504" y="2272584"/>
                              <a:pt x="2835143" y="2244653"/>
                            </a:cubicBezTo>
                            <a:cubicBezTo>
                              <a:pt x="2671782" y="2216722"/>
                              <a:pt x="2554973" y="2236552"/>
                              <a:pt x="2329115" y="2244653"/>
                            </a:cubicBezTo>
                            <a:cubicBezTo>
                              <a:pt x="2103257" y="2252754"/>
                              <a:pt x="1903976" y="2243921"/>
                              <a:pt x="1760700" y="2244653"/>
                            </a:cubicBezTo>
                            <a:cubicBezTo>
                              <a:pt x="1617425" y="2245385"/>
                              <a:pt x="1416848" y="2226561"/>
                              <a:pt x="1192285" y="2244653"/>
                            </a:cubicBezTo>
                            <a:cubicBezTo>
                              <a:pt x="967722" y="2262745"/>
                              <a:pt x="412419" y="2215210"/>
                              <a:pt x="0" y="2244653"/>
                            </a:cubicBezTo>
                            <a:cubicBezTo>
                              <a:pt x="8185" y="2109051"/>
                              <a:pt x="-1607" y="1958218"/>
                              <a:pt x="0" y="1728383"/>
                            </a:cubicBezTo>
                            <a:cubicBezTo>
                              <a:pt x="1607" y="1498548"/>
                              <a:pt x="-23913" y="1323736"/>
                              <a:pt x="0" y="1122327"/>
                            </a:cubicBezTo>
                            <a:cubicBezTo>
                              <a:pt x="23913" y="920918"/>
                              <a:pt x="-11474" y="792789"/>
                              <a:pt x="0" y="583610"/>
                            </a:cubicBezTo>
                            <a:cubicBezTo>
                              <a:pt x="11474" y="374431"/>
                              <a:pt x="-25941" y="279882"/>
                              <a:pt x="0" y="0"/>
                            </a:cubicBezTo>
                            <a:close/>
                          </a:path>
                          <a:path w="6238700" h="2244653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33144" y="152734"/>
                              <a:pt x="6219152" y="377305"/>
                              <a:pt x="6238700" y="493824"/>
                            </a:cubicBezTo>
                            <a:cubicBezTo>
                              <a:pt x="6258248" y="610343"/>
                              <a:pt x="6232993" y="931641"/>
                              <a:pt x="6238700" y="1054987"/>
                            </a:cubicBezTo>
                            <a:cubicBezTo>
                              <a:pt x="6244407" y="1178333"/>
                              <a:pt x="6262620" y="1391545"/>
                              <a:pt x="6238700" y="1638597"/>
                            </a:cubicBezTo>
                            <a:cubicBezTo>
                              <a:pt x="6214781" y="1885649"/>
                              <a:pt x="6216070" y="2089584"/>
                              <a:pt x="6238700" y="2244653"/>
                            </a:cubicBezTo>
                            <a:cubicBezTo>
                              <a:pt x="5932259" y="2218208"/>
                              <a:pt x="5818139" y="2255957"/>
                              <a:pt x="5545511" y="2244653"/>
                            </a:cubicBezTo>
                            <a:cubicBezTo>
                              <a:pt x="5272883" y="2233349"/>
                              <a:pt x="4981540" y="2280172"/>
                              <a:pt x="4789935" y="2244653"/>
                            </a:cubicBezTo>
                            <a:cubicBezTo>
                              <a:pt x="4598330" y="2209134"/>
                              <a:pt x="4354082" y="2217490"/>
                              <a:pt x="4221520" y="2244653"/>
                            </a:cubicBezTo>
                            <a:cubicBezTo>
                              <a:pt x="4088958" y="2271816"/>
                              <a:pt x="3920799" y="2229124"/>
                              <a:pt x="3715492" y="2244653"/>
                            </a:cubicBezTo>
                            <a:cubicBezTo>
                              <a:pt x="3510185" y="2260182"/>
                              <a:pt x="3226546" y="2276974"/>
                              <a:pt x="2959917" y="2244653"/>
                            </a:cubicBezTo>
                            <a:cubicBezTo>
                              <a:pt x="2693288" y="2212332"/>
                              <a:pt x="2524282" y="2250166"/>
                              <a:pt x="2391502" y="2244653"/>
                            </a:cubicBezTo>
                            <a:cubicBezTo>
                              <a:pt x="2258722" y="2239140"/>
                              <a:pt x="2017404" y="2278235"/>
                              <a:pt x="1698313" y="2244653"/>
                            </a:cubicBezTo>
                            <a:cubicBezTo>
                              <a:pt x="1379222" y="2211071"/>
                              <a:pt x="1370326" y="2228539"/>
                              <a:pt x="1129898" y="2244653"/>
                            </a:cubicBezTo>
                            <a:cubicBezTo>
                              <a:pt x="889470" y="2260767"/>
                              <a:pt x="349520" y="2212777"/>
                              <a:pt x="0" y="2244653"/>
                            </a:cubicBezTo>
                            <a:cubicBezTo>
                              <a:pt x="-11072" y="2046191"/>
                              <a:pt x="-15372" y="1822457"/>
                              <a:pt x="0" y="1638597"/>
                            </a:cubicBezTo>
                            <a:cubicBezTo>
                              <a:pt x="15372" y="1454737"/>
                              <a:pt x="30165" y="1303342"/>
                              <a:pt x="0" y="1032540"/>
                            </a:cubicBezTo>
                            <a:cubicBezTo>
                              <a:pt x="-30165" y="761738"/>
                              <a:pt x="13148" y="668164"/>
                              <a:pt x="0" y="516270"/>
                            </a:cubicBezTo>
                            <a:cubicBezTo>
                              <a:pt x="-13148" y="364376"/>
                              <a:pt x="13169" y="10582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Harmonic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For example: 5, 3, 9, 2, 7, 5, 8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𝐻𝑀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=(???)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  <a:blipFill>
                <a:blip r:embed="rId2"/>
                <a:stretch>
                  <a:fillRect l="-833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summary measure</a:t>
            </a:r>
          </a:p>
          <a:p>
            <a:endParaRPr lang="en-US" sz="3200" dirty="0"/>
          </a:p>
          <a:p>
            <a:r>
              <a:rPr lang="en-US" sz="3200" dirty="0"/>
              <a:t>Attempts to describe the whole data set with a single value</a:t>
            </a:r>
          </a:p>
          <a:p>
            <a:endParaRPr lang="en-US" sz="3200" dirty="0"/>
          </a:p>
          <a:p>
            <a:r>
              <a:rPr lang="en-US" sz="3200" dirty="0"/>
              <a:t>Represents the center of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668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Harmonic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car travels 50 miles at 40 mph, 60miles at 50mph and 40 miles at 60mph.What is the average speed of the trip?</a:t>
                </a:r>
              </a:p>
              <a:p>
                <a:endParaRPr lang="en-US" sz="3200" dirty="0"/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/>
                  <a:t>Solution: </a:t>
                </a:r>
                <a:r>
                  <a:rPr lang="en-US" kern="100" dirty="0">
                    <a:effectLst/>
                    <a:ea typeface="Times New Roman" panose="02020603050405020304" pitchFamily="18" charset="0"/>
                    <a:cs typeface="Vrinda" panose="020B0502040204020203" pitchFamily="34" charset="0"/>
                  </a:rPr>
                  <a:t>Here,</a:t>
                </a:r>
                <a:r>
                  <a:rPr lang="en-US" kern="100" dirty="0">
                    <a:ea typeface="Times New Roman" panose="02020603050405020304" pitchFamily="18" charset="0"/>
                    <a:cs typeface="Vrinda" panose="020B0502040204020203" pitchFamily="34" charset="0"/>
                  </a:rPr>
                  <a:t> </a:t>
                </a:r>
                <a:r>
                  <a:rPr lang="en-US" kern="100" dirty="0">
                    <a:effectLst/>
                    <a:ea typeface="Times New Roman" panose="02020603050405020304" pitchFamily="18" charset="0"/>
                    <a:cs typeface="Vrinda" panose="020B0502040204020203" pitchFamily="34" charset="0"/>
                  </a:rPr>
                  <a:t>Distance: 50 miles, 60 miles, 40 miles</a:t>
                </a: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kern="100" dirty="0">
                    <a:effectLst/>
                    <a:ea typeface="Times New Roman" panose="02020603050405020304" pitchFamily="18" charset="0"/>
                    <a:cs typeface="Vrinda" panose="020B0502040204020203" pitchFamily="34" charset="0"/>
                  </a:rPr>
                  <a:t>Speed: 40 mph, 50 mph, 60 mph</a:t>
                </a:r>
                <a:endParaRPr lang="en-US" kern="1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kern="100" dirty="0">
                    <a:effectLst/>
                    <a:ea typeface="Times New Roman" panose="02020603050405020304" pitchFamily="18" charset="0"/>
                    <a:cs typeface="Vrinda" panose="020B0502040204020203" pitchFamily="34" charset="0"/>
                  </a:rPr>
                  <a:t>The mean (harmonic mean) can be written as,</a:t>
                </a:r>
                <a:endParaRPr lang="en-US" kern="1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𝐻𝑀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50+60+40</m:t>
                          </m:r>
                        </m:num>
                        <m:den>
                          <m:f>
                            <m:f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40</m:t>
                              </m:r>
                            </m:den>
                          </m:f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60</m:t>
                              </m:r>
                            </m:den>
                          </m:f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=48.08 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𝑚𝑝h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  <a:blipFill>
                <a:blip r:embed="rId2"/>
                <a:stretch>
                  <a:fillRect l="-833" t="-2491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77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Combined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are the means with respective numbers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two data sets expressed in the same measuring units, then combined mean is given by,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  <a:blipFill>
                <a:blip r:embed="rId2"/>
                <a:stretch>
                  <a:fillRect l="-833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8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Combined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A consulting firm runs in two shifts. A random sample A of 13 employees has mean weekly salary 495$, and another random sample B of 10 employees has mean weekly salary 492$. Compute the arithmetic mean of the combined sample.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 Solution: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=493.7 $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  <a:blipFill>
                <a:blip r:embed="rId2"/>
                <a:stretch>
                  <a:fillRect l="-833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𝐻𝑀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𝐻𝑀</m:t>
                        </m:r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135865"/>
              </a:xfrm>
              <a:blipFill>
                <a:blip r:embed="rId2"/>
                <a:stretch>
                  <a:fillRect l="-833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C.T.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Median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21940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C.T.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highlight>
                  <a:srgbClr val="FFFF00"/>
                </a:highlight>
              </a:rPr>
              <a:t>Mean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Median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15776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Arithmetic mean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Geometric mean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Harmonic mean</a:t>
            </a:r>
          </a:p>
        </p:txBody>
      </p:sp>
    </p:spTree>
    <p:extLst>
      <p:ext uri="{BB962C8B-B14F-4D97-AF65-F5344CB8AC3E}">
        <p14:creationId xmlns:p14="http://schemas.microsoft.com/office/powerpoint/2010/main" val="424275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Arithmetic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It is simply </a:t>
            </a:r>
            <a:r>
              <a:rPr lang="en-US" sz="3200" dirty="0">
                <a:solidFill>
                  <a:srgbClr val="FF0000"/>
                </a:solidFill>
              </a:rPr>
              <a:t>sum of the observations </a:t>
            </a:r>
            <a:r>
              <a:rPr lang="en-US" sz="3200" dirty="0"/>
              <a:t>divided by the </a:t>
            </a:r>
            <a:r>
              <a:rPr lang="en-US" sz="3200" dirty="0">
                <a:solidFill>
                  <a:srgbClr val="FF0000"/>
                </a:solidFill>
              </a:rPr>
              <a:t>total number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324103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Arithmetic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It is simply sum of the observations divided by the total number of observations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For example: Consider the values </a:t>
            </a:r>
            <a:r>
              <a:rPr lang="en-US" sz="3200" b="1" dirty="0">
                <a:solidFill>
                  <a:srgbClr val="002060"/>
                </a:solidFill>
              </a:rPr>
              <a:t>5, 3, 9, 2, 7, 5, 8 </a:t>
            </a:r>
          </a:p>
          <a:p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2488F9-7579-D770-3063-A11BAA9431BF}"/>
              </a:ext>
            </a:extLst>
          </p:cNvPr>
          <p:cNvSpPr/>
          <p:nvPr/>
        </p:nvSpPr>
        <p:spPr>
          <a:xfrm>
            <a:off x="7513983" y="3379305"/>
            <a:ext cx="3498574" cy="1311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399</TotalTime>
  <Words>1550</Words>
  <Application>Microsoft Office PowerPoint</Application>
  <PresentationFormat>Custom</PresentationFormat>
  <Paragraphs>401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Cambria Math</vt:lpstr>
      <vt:lpstr>Georgia</vt:lpstr>
      <vt:lpstr>Times New Roman</vt:lpstr>
      <vt:lpstr>Trebuchet MS</vt:lpstr>
      <vt:lpstr>Wingdings</vt:lpstr>
      <vt:lpstr>Wood Type</vt:lpstr>
      <vt:lpstr>Measures of Central Tendency (1)</vt:lpstr>
      <vt:lpstr>Descriptive measures</vt:lpstr>
      <vt:lpstr>Descriptive measures</vt:lpstr>
      <vt:lpstr>Measures of Central Tendency</vt:lpstr>
      <vt:lpstr>Types of C.T.</vt:lpstr>
      <vt:lpstr>Types of C.T.</vt:lpstr>
      <vt:lpstr>Types of mean</vt:lpstr>
      <vt:lpstr>Arithmetic Mean</vt:lpstr>
      <vt:lpstr>Arithmetic Mean</vt:lpstr>
      <vt:lpstr>Arithmetic Mean</vt:lpstr>
      <vt:lpstr>Arithmetic Mean</vt:lpstr>
      <vt:lpstr>Formula: AM</vt:lpstr>
      <vt:lpstr>Formula: AM</vt:lpstr>
      <vt:lpstr>Formula: AM</vt:lpstr>
      <vt:lpstr>Formula: AM</vt:lpstr>
      <vt:lpstr>Formula: AM</vt:lpstr>
      <vt:lpstr>Formula: AM</vt:lpstr>
      <vt:lpstr>Formula: AM</vt:lpstr>
      <vt:lpstr>Formula: AM</vt:lpstr>
      <vt:lpstr>Formula: AM</vt:lpstr>
      <vt:lpstr>Group data: AM</vt:lpstr>
      <vt:lpstr>Group data: AM</vt:lpstr>
      <vt:lpstr>Group data: AM</vt:lpstr>
      <vt:lpstr>Group data: AM</vt:lpstr>
      <vt:lpstr>Group data: AM</vt:lpstr>
      <vt:lpstr>Group data: AM</vt:lpstr>
      <vt:lpstr>Group data: AM</vt:lpstr>
      <vt:lpstr>Group data: AM</vt:lpstr>
      <vt:lpstr>Self Practice</vt:lpstr>
      <vt:lpstr>Geometric Mean</vt:lpstr>
      <vt:lpstr>Geometric Mean</vt:lpstr>
      <vt:lpstr>Geometric Mean</vt:lpstr>
      <vt:lpstr>Geometric Mean</vt:lpstr>
      <vt:lpstr>Geometric Mean</vt:lpstr>
      <vt:lpstr>Geometric Mean</vt:lpstr>
      <vt:lpstr>Geometric Mean</vt:lpstr>
      <vt:lpstr>Harmonic Mean</vt:lpstr>
      <vt:lpstr>Harmonic Mean</vt:lpstr>
      <vt:lpstr>Harmonic Mean</vt:lpstr>
      <vt:lpstr>Harmonic Mean</vt:lpstr>
      <vt:lpstr>Combined Mean</vt:lpstr>
      <vt:lpstr>Combined Mean</vt:lpstr>
      <vt:lpstr>Some points…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308</cp:revision>
  <dcterms:created xsi:type="dcterms:W3CDTF">2023-10-05T14:06:45Z</dcterms:created>
  <dcterms:modified xsi:type="dcterms:W3CDTF">2024-02-04T16:07:25Z</dcterms:modified>
</cp:coreProperties>
</file>