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29" r:id="rId7"/>
    <p:sldId id="409" r:id="rId8"/>
    <p:sldId id="410" r:id="rId9"/>
    <p:sldId id="411" r:id="rId10"/>
    <p:sldId id="430" r:id="rId11"/>
    <p:sldId id="412" r:id="rId12"/>
    <p:sldId id="413" r:id="rId13"/>
    <p:sldId id="414" r:id="rId14"/>
    <p:sldId id="415" r:id="rId15"/>
    <p:sldId id="416" r:id="rId16"/>
    <p:sldId id="431" r:id="rId17"/>
    <p:sldId id="418" r:id="rId18"/>
    <p:sldId id="419" r:id="rId19"/>
    <p:sldId id="420" r:id="rId20"/>
    <p:sldId id="421" r:id="rId21"/>
    <p:sldId id="422" r:id="rId22"/>
    <p:sldId id="423" r:id="rId23"/>
    <p:sldId id="425" r:id="rId24"/>
    <p:sldId id="424" r:id="rId25"/>
    <p:sldId id="426" r:id="rId26"/>
    <p:sldId id="427" r:id="rId27"/>
    <p:sldId id="428" r:id="rId28"/>
    <p:sldId id="405" r:id="rId29"/>
    <p:sldId id="363" r:id="rId3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28575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54-408F-8B5B-E30BB5546199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54-408F-8B5B-E30BB5546199}"/>
              </c:ext>
            </c:extLst>
          </c:dPt>
          <c:cat>
            <c:numRef>
              <c:f>Sheet1!$D$4:$D$9</c:f>
              <c:numCache>
                <c:formatCode>General</c:formatCode>
                <c:ptCount val="6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23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54-408F-8B5B-E30BB5546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529808"/>
        <c:axId val="1563722336"/>
      </c:lineChart>
      <c:catAx>
        <c:axId val="162352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 Mid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563722336"/>
        <c:crosses val="autoZero"/>
        <c:auto val="1"/>
        <c:lblAlgn val="ctr"/>
        <c:lblOffset val="100"/>
        <c:noMultiLvlLbl val="0"/>
      </c:catAx>
      <c:valAx>
        <c:axId val="15637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62352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28575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C8-4726-81E3-41D486D0C884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1C8-4726-81E3-41D486D0C884}"/>
              </c:ext>
            </c:extLst>
          </c:dPt>
          <c:cat>
            <c:numRef>
              <c:f>Sheet1!$D$4:$D$9</c:f>
              <c:numCache>
                <c:formatCode>General</c:formatCode>
                <c:ptCount val="6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23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71C8-4726-81E3-41D486D0C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529808"/>
        <c:axId val="1563722336"/>
      </c:lineChart>
      <c:catAx>
        <c:axId val="162352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 Mid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563722336"/>
        <c:crosses val="autoZero"/>
        <c:auto val="1"/>
        <c:lblAlgn val="ctr"/>
        <c:lblOffset val="100"/>
        <c:noMultiLvlLbl val="0"/>
      </c:catAx>
      <c:valAx>
        <c:axId val="15637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62352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38100" cap="rnd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CD-46E7-9D5B-C1D945D54B77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Sheet1!$E$4:$E$8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CD-46E7-9D5B-C1D945D54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924080"/>
        <c:axId val="410859552"/>
      </c:lineChart>
      <c:catAx>
        <c:axId val="24792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10859552"/>
        <c:crosses val="autoZero"/>
        <c:auto val="1"/>
        <c:lblAlgn val="ctr"/>
        <c:lblOffset val="100"/>
        <c:noMultiLvlLbl val="0"/>
      </c:catAx>
      <c:valAx>
        <c:axId val="41085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479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rgbClr val="FFC000"/>
                </a:solidFill>
                <a:ln w="38100">
                  <a:solidFill>
                    <a:schemeClr val="tx1"/>
                  </a:solidFill>
                  <a:prstDash val="sysDash"/>
                </a:ln>
                <a:effectLst/>
              </c:spPr>
            </c:marker>
            <c:bubble3D val="0"/>
            <c:spPr>
              <a:ln w="38100" cap="rnd">
                <a:solidFill>
                  <a:schemeClr val="tx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3D-40A5-A8FD-C95C637592B0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Sheet1!$F$4:$F$8</c:f>
              <c:numCache>
                <c:formatCode>General</c:formatCode>
                <c:ptCount val="5"/>
                <c:pt idx="0">
                  <c:v>13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3D-40A5-A8FD-C95C63759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182160"/>
        <c:axId val="355950144"/>
      </c:lineChart>
      <c:catAx>
        <c:axId val="405182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5950144"/>
        <c:crosses val="autoZero"/>
        <c:auto val="1"/>
        <c:lblAlgn val="ctr"/>
        <c:lblOffset val="100"/>
        <c:noMultiLvlLbl val="0"/>
      </c:catAx>
      <c:valAx>
        <c:axId val="35595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0518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49-4277-AB64-E8A58A8E89E2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49-4277-AB64-E8A58A8E89E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49-4277-AB64-E8A58A8E89E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49-4277-AB64-E8A58A8E89E2}"/>
              </c:ext>
            </c:extLst>
          </c:dPt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10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49-4277-AB64-E8A58A8E8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795871"/>
        <c:axId val="1456477439"/>
      </c:barChart>
      <c:catAx>
        <c:axId val="1452795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Blood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6477439"/>
        <c:crosses val="autoZero"/>
        <c:auto val="1"/>
        <c:lblAlgn val="ctr"/>
        <c:lblOffset val="100"/>
        <c:noMultiLvlLbl val="0"/>
      </c:catAx>
      <c:valAx>
        <c:axId val="145647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279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PF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explosion val="6"/>
          <c:dPt>
            <c:idx val="0"/>
            <c:bubble3D val="0"/>
            <c:spPr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D-4083-9A8A-0CBA32727F47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D-4083-9A8A-0CBA32727F47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FD-4083-9A8A-0CBA32727F47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FD-4083-9A8A-0CBA32727F4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FD-4083-9A8A-0CBA32727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1/27/2024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Presentations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mid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mid value at the height equal to the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1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polygon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123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4F248-317E-A0DF-F795-ECB103DB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600"/>
              </p:ext>
            </p:extLst>
          </p:nvPr>
        </p:nvGraphicFramePr>
        <p:xfrm>
          <a:off x="331418" y="2364584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AC61E2-0D00-59E8-0731-3DEDA5FF4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541696"/>
              </p:ext>
            </p:extLst>
          </p:nvPr>
        </p:nvGraphicFramePr>
        <p:xfrm>
          <a:off x="6344233" y="2364584"/>
          <a:ext cx="7712153" cy="506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384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Curve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1AC61E2-0D00-59E8-0731-3DEDA5FF4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156004"/>
              </p:ext>
            </p:extLst>
          </p:nvPr>
        </p:nvGraphicFramePr>
        <p:xfrm>
          <a:off x="1276500" y="1860732"/>
          <a:ext cx="12070079" cy="593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947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histogram is more often used when single distributions are presented.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 frequency polygon is largely used for comparison of two or more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05704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Given below the frequency distributions of heights (in cm) of male and female students of CSE department of BRAC University.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Calculate relative frequency, cumulative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Relative frequency.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CAC0A7-B4E6-0560-6E01-8CB32723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14794"/>
              </p:ext>
            </p:extLst>
          </p:nvPr>
        </p:nvGraphicFramePr>
        <p:xfrm>
          <a:off x="1279941" y="3332428"/>
          <a:ext cx="12069765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85">
                  <a:extLst>
                    <a:ext uri="{9D8B030D-6E8A-4147-A177-3AD203B41FA5}">
                      <a16:colId xmlns:a16="http://schemas.microsoft.com/office/drawing/2014/main" val="82491115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875340076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73195375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410956876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65936057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46558902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08705212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82084993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152383737"/>
                    </a:ext>
                  </a:extLst>
                </a:gridCol>
              </a:tblGrid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Height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105-115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115-125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125-135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135-145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145-155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155-165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165-175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15143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919041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Female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69235"/>
                  </a:ext>
                </a:extLst>
              </a:tr>
              <a:tr h="197041">
                <a:tc gridSpan="9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* Last digit of your ID; ** Sum of all female students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7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boundary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cumulative frequency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upper boundary (for less than type) at a height equal to the cumulative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</a:t>
            </a:r>
          </a:p>
        </p:txBody>
      </p:sp>
    </p:spTree>
    <p:extLst>
      <p:ext uri="{BB962C8B-B14F-4D97-AF65-F5344CB8AC3E}">
        <p14:creationId xmlns:p14="http://schemas.microsoft.com/office/powerpoint/2010/main" val="14243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ogive curve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30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83" t="-526" r="-6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D53792-E941-CC40-A558-6CB55057F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51804"/>
              </p:ext>
            </p:extLst>
          </p:nvPr>
        </p:nvGraphicFramePr>
        <p:xfrm>
          <a:off x="6167533" y="2364584"/>
          <a:ext cx="8299399" cy="576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1949A9-A722-DFC4-81BF-9AF5B2257185}"/>
              </a:ext>
            </a:extLst>
          </p:cNvPr>
          <p:cNvSpPr txBox="1"/>
          <p:nvPr/>
        </p:nvSpPr>
        <p:spPr>
          <a:xfrm>
            <a:off x="9199984" y="1611858"/>
            <a:ext cx="2873830" cy="584775"/>
          </a:xfrm>
          <a:custGeom>
            <a:avLst/>
            <a:gdLst>
              <a:gd name="connsiteX0" fmla="*/ 0 w 2873830"/>
              <a:gd name="connsiteY0" fmla="*/ 0 h 584775"/>
              <a:gd name="connsiteX1" fmla="*/ 546028 w 2873830"/>
              <a:gd name="connsiteY1" fmla="*/ 0 h 584775"/>
              <a:gd name="connsiteX2" fmla="*/ 1178270 w 2873830"/>
              <a:gd name="connsiteY2" fmla="*/ 0 h 584775"/>
              <a:gd name="connsiteX3" fmla="*/ 1724298 w 2873830"/>
              <a:gd name="connsiteY3" fmla="*/ 0 h 584775"/>
              <a:gd name="connsiteX4" fmla="*/ 2327802 w 2873830"/>
              <a:gd name="connsiteY4" fmla="*/ 0 h 584775"/>
              <a:gd name="connsiteX5" fmla="*/ 2873830 w 2873830"/>
              <a:gd name="connsiteY5" fmla="*/ 0 h 584775"/>
              <a:gd name="connsiteX6" fmla="*/ 2873830 w 2873830"/>
              <a:gd name="connsiteY6" fmla="*/ 584775 h 584775"/>
              <a:gd name="connsiteX7" fmla="*/ 2241587 w 2873830"/>
              <a:gd name="connsiteY7" fmla="*/ 584775 h 584775"/>
              <a:gd name="connsiteX8" fmla="*/ 1638083 w 2873830"/>
              <a:gd name="connsiteY8" fmla="*/ 584775 h 584775"/>
              <a:gd name="connsiteX9" fmla="*/ 1120794 w 2873830"/>
              <a:gd name="connsiteY9" fmla="*/ 584775 h 584775"/>
              <a:gd name="connsiteX10" fmla="*/ 574766 w 2873830"/>
              <a:gd name="connsiteY10" fmla="*/ 584775 h 584775"/>
              <a:gd name="connsiteX11" fmla="*/ 0 w 2873830"/>
              <a:gd name="connsiteY11" fmla="*/ 584775 h 584775"/>
              <a:gd name="connsiteX12" fmla="*/ 0 w 287383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3830" h="584775" fill="none" extrusionOk="0">
                <a:moveTo>
                  <a:pt x="0" y="0"/>
                </a:moveTo>
                <a:cubicBezTo>
                  <a:pt x="268168" y="26594"/>
                  <a:pt x="398678" y="-19041"/>
                  <a:pt x="546028" y="0"/>
                </a:cubicBezTo>
                <a:cubicBezTo>
                  <a:pt x="693378" y="19041"/>
                  <a:pt x="901164" y="-19975"/>
                  <a:pt x="1178270" y="0"/>
                </a:cubicBezTo>
                <a:cubicBezTo>
                  <a:pt x="1455376" y="19975"/>
                  <a:pt x="1455714" y="22330"/>
                  <a:pt x="1724298" y="0"/>
                </a:cubicBezTo>
                <a:cubicBezTo>
                  <a:pt x="1992882" y="-22330"/>
                  <a:pt x="2095754" y="-6995"/>
                  <a:pt x="2327802" y="0"/>
                </a:cubicBezTo>
                <a:cubicBezTo>
                  <a:pt x="2559850" y="6995"/>
                  <a:pt x="2639663" y="4707"/>
                  <a:pt x="2873830" y="0"/>
                </a:cubicBezTo>
                <a:cubicBezTo>
                  <a:pt x="2880032" y="227141"/>
                  <a:pt x="2871419" y="385531"/>
                  <a:pt x="2873830" y="584775"/>
                </a:cubicBezTo>
                <a:cubicBezTo>
                  <a:pt x="2713361" y="560377"/>
                  <a:pt x="2443830" y="587402"/>
                  <a:pt x="2241587" y="584775"/>
                </a:cubicBezTo>
                <a:cubicBezTo>
                  <a:pt x="2039344" y="582148"/>
                  <a:pt x="1904579" y="558160"/>
                  <a:pt x="1638083" y="584775"/>
                </a:cubicBezTo>
                <a:cubicBezTo>
                  <a:pt x="1371587" y="611390"/>
                  <a:pt x="1264519" y="569742"/>
                  <a:pt x="1120794" y="584775"/>
                </a:cubicBezTo>
                <a:cubicBezTo>
                  <a:pt x="977069" y="599808"/>
                  <a:pt x="764041" y="576148"/>
                  <a:pt x="574766" y="584775"/>
                </a:cubicBezTo>
                <a:cubicBezTo>
                  <a:pt x="385491" y="593402"/>
                  <a:pt x="137201" y="560512"/>
                  <a:pt x="0" y="584775"/>
                </a:cubicBezTo>
                <a:cubicBezTo>
                  <a:pt x="-23891" y="406155"/>
                  <a:pt x="24954" y="183945"/>
                  <a:pt x="0" y="0"/>
                </a:cubicBezTo>
                <a:close/>
              </a:path>
              <a:path w="2873830" h="584775" stroke="0" extrusionOk="0">
                <a:moveTo>
                  <a:pt x="0" y="0"/>
                </a:moveTo>
                <a:cubicBezTo>
                  <a:pt x="124543" y="-13192"/>
                  <a:pt x="274644" y="3719"/>
                  <a:pt x="546028" y="0"/>
                </a:cubicBezTo>
                <a:cubicBezTo>
                  <a:pt x="817412" y="-3719"/>
                  <a:pt x="915858" y="21812"/>
                  <a:pt x="1092055" y="0"/>
                </a:cubicBezTo>
                <a:cubicBezTo>
                  <a:pt x="1268252" y="-21812"/>
                  <a:pt x="1429025" y="10763"/>
                  <a:pt x="1638083" y="0"/>
                </a:cubicBezTo>
                <a:cubicBezTo>
                  <a:pt x="1847141" y="-10763"/>
                  <a:pt x="1999007" y="3200"/>
                  <a:pt x="2270326" y="0"/>
                </a:cubicBezTo>
                <a:cubicBezTo>
                  <a:pt x="2541645" y="-3200"/>
                  <a:pt x="2638079" y="26807"/>
                  <a:pt x="2873830" y="0"/>
                </a:cubicBezTo>
                <a:cubicBezTo>
                  <a:pt x="2873615" y="200400"/>
                  <a:pt x="2873764" y="433497"/>
                  <a:pt x="2873830" y="584775"/>
                </a:cubicBezTo>
                <a:cubicBezTo>
                  <a:pt x="2644584" y="610621"/>
                  <a:pt x="2418067" y="580469"/>
                  <a:pt x="2241587" y="584775"/>
                </a:cubicBezTo>
                <a:cubicBezTo>
                  <a:pt x="2065107" y="589081"/>
                  <a:pt x="1801755" y="609762"/>
                  <a:pt x="1666821" y="584775"/>
                </a:cubicBezTo>
                <a:cubicBezTo>
                  <a:pt x="1531887" y="559788"/>
                  <a:pt x="1299380" y="608389"/>
                  <a:pt x="1034579" y="584775"/>
                </a:cubicBezTo>
                <a:cubicBezTo>
                  <a:pt x="769778" y="561161"/>
                  <a:pt x="334837" y="546063"/>
                  <a:pt x="0" y="584775"/>
                </a:cubicBezTo>
                <a:cubicBezTo>
                  <a:pt x="1057" y="429572"/>
                  <a:pt x="23448" y="20588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</a:rPr>
              <a:t>Less than type</a:t>
            </a:r>
          </a:p>
        </p:txBody>
      </p:sp>
    </p:spTree>
    <p:extLst>
      <p:ext uri="{BB962C8B-B14F-4D97-AF65-F5344CB8AC3E}">
        <p14:creationId xmlns:p14="http://schemas.microsoft.com/office/powerpoint/2010/main" val="37535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60400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60400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83" t="-526" r="-6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C47A6E-0D91-8404-5678-933F7B709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8797"/>
              </p:ext>
            </p:extLst>
          </p:nvPr>
        </p:nvGraphicFramePr>
        <p:xfrm>
          <a:off x="5887616" y="2364583"/>
          <a:ext cx="8411366" cy="5603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9482C9-EEE8-CD75-0B32-35131BDFA99B}"/>
              </a:ext>
            </a:extLst>
          </p:cNvPr>
          <p:cNvSpPr txBox="1"/>
          <p:nvPr/>
        </p:nvSpPr>
        <p:spPr>
          <a:xfrm>
            <a:off x="9199983" y="1611858"/>
            <a:ext cx="3191069" cy="584775"/>
          </a:xfrm>
          <a:custGeom>
            <a:avLst/>
            <a:gdLst>
              <a:gd name="connsiteX0" fmla="*/ 0 w 3191069"/>
              <a:gd name="connsiteY0" fmla="*/ 0 h 584775"/>
              <a:gd name="connsiteX1" fmla="*/ 606303 w 3191069"/>
              <a:gd name="connsiteY1" fmla="*/ 0 h 584775"/>
              <a:gd name="connsiteX2" fmla="*/ 1308338 w 3191069"/>
              <a:gd name="connsiteY2" fmla="*/ 0 h 584775"/>
              <a:gd name="connsiteX3" fmla="*/ 1914641 w 3191069"/>
              <a:gd name="connsiteY3" fmla="*/ 0 h 584775"/>
              <a:gd name="connsiteX4" fmla="*/ 2584766 w 3191069"/>
              <a:gd name="connsiteY4" fmla="*/ 0 h 584775"/>
              <a:gd name="connsiteX5" fmla="*/ 3191069 w 3191069"/>
              <a:gd name="connsiteY5" fmla="*/ 0 h 584775"/>
              <a:gd name="connsiteX6" fmla="*/ 3191069 w 3191069"/>
              <a:gd name="connsiteY6" fmla="*/ 584775 h 584775"/>
              <a:gd name="connsiteX7" fmla="*/ 2489034 w 3191069"/>
              <a:gd name="connsiteY7" fmla="*/ 584775 h 584775"/>
              <a:gd name="connsiteX8" fmla="*/ 1818909 w 3191069"/>
              <a:gd name="connsiteY8" fmla="*/ 584775 h 584775"/>
              <a:gd name="connsiteX9" fmla="*/ 1244517 w 3191069"/>
              <a:gd name="connsiteY9" fmla="*/ 584775 h 584775"/>
              <a:gd name="connsiteX10" fmla="*/ 638214 w 3191069"/>
              <a:gd name="connsiteY10" fmla="*/ 584775 h 584775"/>
              <a:gd name="connsiteX11" fmla="*/ 0 w 3191069"/>
              <a:gd name="connsiteY11" fmla="*/ 584775 h 584775"/>
              <a:gd name="connsiteX12" fmla="*/ 0 w 3191069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1069" h="584775" fill="none" extrusionOk="0">
                <a:moveTo>
                  <a:pt x="0" y="0"/>
                </a:moveTo>
                <a:cubicBezTo>
                  <a:pt x="188644" y="-6507"/>
                  <a:pt x="480743" y="-16828"/>
                  <a:pt x="606303" y="0"/>
                </a:cubicBezTo>
                <a:cubicBezTo>
                  <a:pt x="731863" y="16828"/>
                  <a:pt x="1116443" y="-8889"/>
                  <a:pt x="1308338" y="0"/>
                </a:cubicBezTo>
                <a:cubicBezTo>
                  <a:pt x="1500233" y="8889"/>
                  <a:pt x="1734017" y="-21828"/>
                  <a:pt x="1914641" y="0"/>
                </a:cubicBezTo>
                <a:cubicBezTo>
                  <a:pt x="2095265" y="21828"/>
                  <a:pt x="2321507" y="-6383"/>
                  <a:pt x="2584766" y="0"/>
                </a:cubicBezTo>
                <a:cubicBezTo>
                  <a:pt x="2848026" y="6383"/>
                  <a:pt x="3038051" y="-3523"/>
                  <a:pt x="3191069" y="0"/>
                </a:cubicBezTo>
                <a:cubicBezTo>
                  <a:pt x="3197271" y="227141"/>
                  <a:pt x="3188658" y="385531"/>
                  <a:pt x="3191069" y="584775"/>
                </a:cubicBezTo>
                <a:cubicBezTo>
                  <a:pt x="2853243" y="606601"/>
                  <a:pt x="2693753" y="618152"/>
                  <a:pt x="2489034" y="584775"/>
                </a:cubicBezTo>
                <a:cubicBezTo>
                  <a:pt x="2284316" y="551398"/>
                  <a:pt x="2078897" y="586791"/>
                  <a:pt x="1818909" y="584775"/>
                </a:cubicBezTo>
                <a:cubicBezTo>
                  <a:pt x="1558922" y="582759"/>
                  <a:pt x="1520491" y="583870"/>
                  <a:pt x="1244517" y="584775"/>
                </a:cubicBezTo>
                <a:cubicBezTo>
                  <a:pt x="968543" y="585680"/>
                  <a:pt x="858029" y="613014"/>
                  <a:pt x="638214" y="584775"/>
                </a:cubicBezTo>
                <a:cubicBezTo>
                  <a:pt x="418399" y="556536"/>
                  <a:pt x="203036" y="563873"/>
                  <a:pt x="0" y="584775"/>
                </a:cubicBezTo>
                <a:cubicBezTo>
                  <a:pt x="-23891" y="406155"/>
                  <a:pt x="24954" y="183945"/>
                  <a:pt x="0" y="0"/>
                </a:cubicBezTo>
                <a:close/>
              </a:path>
              <a:path w="3191069" h="584775" stroke="0" extrusionOk="0">
                <a:moveTo>
                  <a:pt x="0" y="0"/>
                </a:moveTo>
                <a:cubicBezTo>
                  <a:pt x="261161" y="-9429"/>
                  <a:pt x="478525" y="10478"/>
                  <a:pt x="606303" y="0"/>
                </a:cubicBezTo>
                <a:cubicBezTo>
                  <a:pt x="734081" y="-10478"/>
                  <a:pt x="1087432" y="18639"/>
                  <a:pt x="1212606" y="0"/>
                </a:cubicBezTo>
                <a:cubicBezTo>
                  <a:pt x="1337780" y="-18639"/>
                  <a:pt x="1524519" y="1936"/>
                  <a:pt x="1818909" y="0"/>
                </a:cubicBezTo>
                <a:cubicBezTo>
                  <a:pt x="2113299" y="-1936"/>
                  <a:pt x="2322819" y="3129"/>
                  <a:pt x="2520945" y="0"/>
                </a:cubicBezTo>
                <a:cubicBezTo>
                  <a:pt x="2719071" y="-3129"/>
                  <a:pt x="2908198" y="9799"/>
                  <a:pt x="3191069" y="0"/>
                </a:cubicBezTo>
                <a:cubicBezTo>
                  <a:pt x="3190854" y="200400"/>
                  <a:pt x="3191003" y="433497"/>
                  <a:pt x="3191069" y="584775"/>
                </a:cubicBezTo>
                <a:cubicBezTo>
                  <a:pt x="2859848" y="578212"/>
                  <a:pt x="2792298" y="559162"/>
                  <a:pt x="2489034" y="584775"/>
                </a:cubicBezTo>
                <a:cubicBezTo>
                  <a:pt x="2185771" y="610388"/>
                  <a:pt x="1986919" y="583013"/>
                  <a:pt x="1850820" y="584775"/>
                </a:cubicBezTo>
                <a:cubicBezTo>
                  <a:pt x="1714721" y="586537"/>
                  <a:pt x="1388774" y="582986"/>
                  <a:pt x="1148785" y="584775"/>
                </a:cubicBezTo>
                <a:cubicBezTo>
                  <a:pt x="908796" y="586564"/>
                  <a:pt x="443736" y="595492"/>
                  <a:pt x="0" y="584775"/>
                </a:cubicBezTo>
                <a:cubicBezTo>
                  <a:pt x="1057" y="429572"/>
                  <a:pt x="23448" y="20588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</a:rPr>
              <a:t>More than type</a:t>
            </a:r>
          </a:p>
        </p:txBody>
      </p:sp>
    </p:spTree>
    <p:extLst>
      <p:ext uri="{BB962C8B-B14F-4D97-AF65-F5344CB8AC3E}">
        <p14:creationId xmlns:p14="http://schemas.microsoft.com/office/powerpoint/2010/main" val="5535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Important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Graphs are more attractive than tables of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Make a clear impression in mind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 graph gives a bird’s eye view of the entire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comparison among two or more data sets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</p:nvPr>
            </p:nvGraphicFramePr>
            <p:xfrm>
              <a:off x="68641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569422988"/>
                  </p:ext>
                </p:extLst>
              </p:nvPr>
            </p:nvGraphicFramePr>
            <p:xfrm>
              <a:off x="68641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4" t="-935" r="-604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19492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7422908"/>
                  </p:ext>
                </p:extLst>
              </p:nvPr>
            </p:nvGraphicFramePr>
            <p:xfrm>
              <a:off x="5519492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819" t="-935" r="-671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4">
                <a:extLst>
                  <a:ext uri="{FF2B5EF4-FFF2-40B4-BE49-F238E27FC236}">
                    <a16:creationId xmlns:a16="http://schemas.microsoft.com/office/drawing/2014/main" id="{BF5CCD51-56C8-4961-8683-295D2632AFB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178712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Expenditure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48=58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58-68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68-73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73-78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78-98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4">
                <a:extLst>
                  <a:ext uri="{FF2B5EF4-FFF2-40B4-BE49-F238E27FC236}">
                    <a16:creationId xmlns:a16="http://schemas.microsoft.com/office/drawing/2014/main" id="{BF5CCD51-56C8-4961-8683-295D2632AF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36283131"/>
                  </p:ext>
                </p:extLst>
              </p:nvPr>
            </p:nvGraphicFramePr>
            <p:xfrm>
              <a:off x="10178712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Expenditure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04" t="-935" r="-604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48=58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58-68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68-73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73-78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78-98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D794F9-6CA2-F0E0-2ADE-98AA3D033D3A}"/>
              </a:ext>
            </a:extLst>
          </p:cNvPr>
          <p:cNvSpPr txBox="1"/>
          <p:nvPr/>
        </p:nvSpPr>
        <p:spPr>
          <a:xfrm>
            <a:off x="9747333" y="278246"/>
            <a:ext cx="4466253" cy="15696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Histogram, Frequency Polygon, Frequency Curve, Ogive Curve</a:t>
            </a:r>
          </a:p>
        </p:txBody>
      </p:sp>
    </p:spTree>
    <p:extLst>
      <p:ext uri="{BB962C8B-B14F-4D97-AF65-F5344CB8AC3E}">
        <p14:creationId xmlns:p14="http://schemas.microsoft.com/office/powerpoint/2010/main" val="1474950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stem and leaf plot is a simple device to construct a histogram-like picture of a frequency distribution.</a:t>
            </a:r>
          </a:p>
        </p:txBody>
      </p:sp>
      <p:pic>
        <p:nvPicPr>
          <p:cNvPr id="2050" name="Picture 2" descr="View large size 28 Collection Of Flower Stem Clipart - Flower Stem And Leaf  - Png Download. This Png image is fr… | Leaf template, Cartoon flowers,  Flower printable">
            <a:extLst>
              <a:ext uri="{FF2B5EF4-FFF2-40B4-BE49-F238E27FC236}">
                <a16:creationId xmlns:a16="http://schemas.microsoft.com/office/drawing/2014/main" id="{B1F4EAF2-9215-4CA6-C0F4-7170FD4E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3" y="3226567"/>
            <a:ext cx="4056742" cy="4905563"/>
          </a:xfrm>
          <a:custGeom>
            <a:avLst/>
            <a:gdLst>
              <a:gd name="connsiteX0" fmla="*/ 0 w 4056742"/>
              <a:gd name="connsiteY0" fmla="*/ 0 h 4905563"/>
              <a:gd name="connsiteX1" fmla="*/ 554421 w 4056742"/>
              <a:gd name="connsiteY1" fmla="*/ 0 h 4905563"/>
              <a:gd name="connsiteX2" fmla="*/ 1108843 w 4056742"/>
              <a:gd name="connsiteY2" fmla="*/ 0 h 4905563"/>
              <a:gd name="connsiteX3" fmla="*/ 1663264 w 4056742"/>
              <a:gd name="connsiteY3" fmla="*/ 0 h 4905563"/>
              <a:gd name="connsiteX4" fmla="*/ 2339388 w 4056742"/>
              <a:gd name="connsiteY4" fmla="*/ 0 h 4905563"/>
              <a:gd name="connsiteX5" fmla="*/ 3096646 w 4056742"/>
              <a:gd name="connsiteY5" fmla="*/ 0 h 4905563"/>
              <a:gd name="connsiteX6" fmla="*/ 4056742 w 4056742"/>
              <a:gd name="connsiteY6" fmla="*/ 0 h 4905563"/>
              <a:gd name="connsiteX7" fmla="*/ 4056742 w 4056742"/>
              <a:gd name="connsiteY7" fmla="*/ 466028 h 4905563"/>
              <a:gd name="connsiteX8" fmla="*/ 4056742 w 4056742"/>
              <a:gd name="connsiteY8" fmla="*/ 1030168 h 4905563"/>
              <a:gd name="connsiteX9" fmla="*/ 4056742 w 4056742"/>
              <a:gd name="connsiteY9" fmla="*/ 1496197 h 4905563"/>
              <a:gd name="connsiteX10" fmla="*/ 4056742 w 4056742"/>
              <a:gd name="connsiteY10" fmla="*/ 2207503 h 4905563"/>
              <a:gd name="connsiteX11" fmla="*/ 4056742 w 4056742"/>
              <a:gd name="connsiteY11" fmla="*/ 2820699 h 4905563"/>
              <a:gd name="connsiteX12" fmla="*/ 4056742 w 4056742"/>
              <a:gd name="connsiteY12" fmla="*/ 3482950 h 4905563"/>
              <a:gd name="connsiteX13" fmla="*/ 4056742 w 4056742"/>
              <a:gd name="connsiteY13" fmla="*/ 3998034 h 4905563"/>
              <a:gd name="connsiteX14" fmla="*/ 4056742 w 4056742"/>
              <a:gd name="connsiteY14" fmla="*/ 4905563 h 4905563"/>
              <a:gd name="connsiteX15" fmla="*/ 3421186 w 4056742"/>
              <a:gd name="connsiteY15" fmla="*/ 4905563 h 4905563"/>
              <a:gd name="connsiteX16" fmla="*/ 2826197 w 4056742"/>
              <a:gd name="connsiteY16" fmla="*/ 4905563 h 4905563"/>
              <a:gd name="connsiteX17" fmla="*/ 2190641 w 4056742"/>
              <a:gd name="connsiteY17" fmla="*/ 4905563 h 4905563"/>
              <a:gd name="connsiteX18" fmla="*/ 1473950 w 4056742"/>
              <a:gd name="connsiteY18" fmla="*/ 4905563 h 4905563"/>
              <a:gd name="connsiteX19" fmla="*/ 838393 w 4056742"/>
              <a:gd name="connsiteY19" fmla="*/ 4905563 h 4905563"/>
              <a:gd name="connsiteX20" fmla="*/ 0 w 4056742"/>
              <a:gd name="connsiteY20" fmla="*/ 4905563 h 4905563"/>
              <a:gd name="connsiteX21" fmla="*/ 0 w 4056742"/>
              <a:gd name="connsiteY21" fmla="*/ 4194256 h 4905563"/>
              <a:gd name="connsiteX22" fmla="*/ 0 w 4056742"/>
              <a:gd name="connsiteY22" fmla="*/ 3581061 h 4905563"/>
              <a:gd name="connsiteX23" fmla="*/ 0 w 4056742"/>
              <a:gd name="connsiteY23" fmla="*/ 3065977 h 4905563"/>
              <a:gd name="connsiteX24" fmla="*/ 0 w 4056742"/>
              <a:gd name="connsiteY24" fmla="*/ 2452782 h 4905563"/>
              <a:gd name="connsiteX25" fmla="*/ 0 w 4056742"/>
              <a:gd name="connsiteY25" fmla="*/ 1790530 h 4905563"/>
              <a:gd name="connsiteX26" fmla="*/ 0 w 4056742"/>
              <a:gd name="connsiteY26" fmla="*/ 1177335 h 4905563"/>
              <a:gd name="connsiteX27" fmla="*/ 0 w 4056742"/>
              <a:gd name="connsiteY27" fmla="*/ 662251 h 4905563"/>
              <a:gd name="connsiteX28" fmla="*/ 0 w 4056742"/>
              <a:gd name="connsiteY28" fmla="*/ 0 h 49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56742" h="4905563" extrusionOk="0">
                <a:moveTo>
                  <a:pt x="0" y="0"/>
                </a:moveTo>
                <a:cubicBezTo>
                  <a:pt x="172292" y="4085"/>
                  <a:pt x="391159" y="18371"/>
                  <a:pt x="554421" y="0"/>
                </a:cubicBezTo>
                <a:cubicBezTo>
                  <a:pt x="717683" y="-18371"/>
                  <a:pt x="905383" y="-7959"/>
                  <a:pt x="1108843" y="0"/>
                </a:cubicBezTo>
                <a:cubicBezTo>
                  <a:pt x="1312303" y="7959"/>
                  <a:pt x="1487925" y="8643"/>
                  <a:pt x="1663264" y="0"/>
                </a:cubicBezTo>
                <a:cubicBezTo>
                  <a:pt x="1838603" y="-8643"/>
                  <a:pt x="2081783" y="-31314"/>
                  <a:pt x="2339388" y="0"/>
                </a:cubicBezTo>
                <a:cubicBezTo>
                  <a:pt x="2596993" y="31314"/>
                  <a:pt x="2866405" y="-2611"/>
                  <a:pt x="3096646" y="0"/>
                </a:cubicBezTo>
                <a:cubicBezTo>
                  <a:pt x="3326887" y="2611"/>
                  <a:pt x="3746598" y="-45077"/>
                  <a:pt x="4056742" y="0"/>
                </a:cubicBezTo>
                <a:cubicBezTo>
                  <a:pt x="4077835" y="166695"/>
                  <a:pt x="4043326" y="354001"/>
                  <a:pt x="4056742" y="466028"/>
                </a:cubicBezTo>
                <a:cubicBezTo>
                  <a:pt x="4070158" y="578055"/>
                  <a:pt x="4031976" y="805167"/>
                  <a:pt x="4056742" y="1030168"/>
                </a:cubicBezTo>
                <a:cubicBezTo>
                  <a:pt x="4081508" y="1255169"/>
                  <a:pt x="4077722" y="1366550"/>
                  <a:pt x="4056742" y="1496197"/>
                </a:cubicBezTo>
                <a:cubicBezTo>
                  <a:pt x="4035762" y="1625844"/>
                  <a:pt x="4039015" y="1852563"/>
                  <a:pt x="4056742" y="2207503"/>
                </a:cubicBezTo>
                <a:cubicBezTo>
                  <a:pt x="4074469" y="2562443"/>
                  <a:pt x="4050390" y="2545933"/>
                  <a:pt x="4056742" y="2820699"/>
                </a:cubicBezTo>
                <a:cubicBezTo>
                  <a:pt x="4063094" y="3095465"/>
                  <a:pt x="4033159" y="3233650"/>
                  <a:pt x="4056742" y="3482950"/>
                </a:cubicBezTo>
                <a:cubicBezTo>
                  <a:pt x="4080325" y="3732250"/>
                  <a:pt x="4067503" y="3852800"/>
                  <a:pt x="4056742" y="3998034"/>
                </a:cubicBezTo>
                <a:cubicBezTo>
                  <a:pt x="4045981" y="4143268"/>
                  <a:pt x="4078329" y="4706915"/>
                  <a:pt x="4056742" y="4905563"/>
                </a:cubicBezTo>
                <a:cubicBezTo>
                  <a:pt x="3781122" y="4890449"/>
                  <a:pt x="3561952" y="4930058"/>
                  <a:pt x="3421186" y="4905563"/>
                </a:cubicBezTo>
                <a:cubicBezTo>
                  <a:pt x="3280420" y="4881068"/>
                  <a:pt x="2961168" y="4889127"/>
                  <a:pt x="2826197" y="4905563"/>
                </a:cubicBezTo>
                <a:cubicBezTo>
                  <a:pt x="2691226" y="4921999"/>
                  <a:pt x="2491738" y="4904971"/>
                  <a:pt x="2190641" y="4905563"/>
                </a:cubicBezTo>
                <a:cubicBezTo>
                  <a:pt x="1889544" y="4906155"/>
                  <a:pt x="1661259" y="4874889"/>
                  <a:pt x="1473950" y="4905563"/>
                </a:cubicBezTo>
                <a:cubicBezTo>
                  <a:pt x="1286641" y="4936237"/>
                  <a:pt x="1142873" y="4928685"/>
                  <a:pt x="838393" y="4905563"/>
                </a:cubicBezTo>
                <a:cubicBezTo>
                  <a:pt x="533913" y="4882441"/>
                  <a:pt x="211424" y="4889925"/>
                  <a:pt x="0" y="4905563"/>
                </a:cubicBezTo>
                <a:cubicBezTo>
                  <a:pt x="27102" y="4617669"/>
                  <a:pt x="-691" y="4402076"/>
                  <a:pt x="0" y="4194256"/>
                </a:cubicBezTo>
                <a:cubicBezTo>
                  <a:pt x="691" y="3986436"/>
                  <a:pt x="232" y="3821495"/>
                  <a:pt x="0" y="3581061"/>
                </a:cubicBezTo>
                <a:cubicBezTo>
                  <a:pt x="-232" y="3340627"/>
                  <a:pt x="3177" y="3194510"/>
                  <a:pt x="0" y="3065977"/>
                </a:cubicBezTo>
                <a:cubicBezTo>
                  <a:pt x="-3177" y="2937444"/>
                  <a:pt x="-1863" y="2719082"/>
                  <a:pt x="0" y="2452782"/>
                </a:cubicBezTo>
                <a:cubicBezTo>
                  <a:pt x="1863" y="2186483"/>
                  <a:pt x="9702" y="2008406"/>
                  <a:pt x="0" y="1790530"/>
                </a:cubicBezTo>
                <a:cubicBezTo>
                  <a:pt x="-9702" y="1572654"/>
                  <a:pt x="21998" y="1341776"/>
                  <a:pt x="0" y="1177335"/>
                </a:cubicBezTo>
                <a:cubicBezTo>
                  <a:pt x="-21998" y="1012894"/>
                  <a:pt x="-13968" y="895757"/>
                  <a:pt x="0" y="662251"/>
                </a:cubicBezTo>
                <a:cubicBezTo>
                  <a:pt x="13968" y="428745"/>
                  <a:pt x="9922" y="2770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4EA21-6E10-AFCF-6F2A-D6FF80ACC78A}"/>
              </a:ext>
            </a:extLst>
          </p:cNvPr>
          <p:cNvCxnSpPr/>
          <p:nvPr/>
        </p:nvCxnSpPr>
        <p:spPr>
          <a:xfrm>
            <a:off x="3508310" y="4534678"/>
            <a:ext cx="38065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F2E1C-7FCB-8EC9-35B4-CD5F4C164530}"/>
              </a:ext>
            </a:extLst>
          </p:cNvPr>
          <p:cNvCxnSpPr>
            <a:cxnSpLocks/>
          </p:cNvCxnSpPr>
          <p:nvPr/>
        </p:nvCxnSpPr>
        <p:spPr>
          <a:xfrm>
            <a:off x="4575110" y="6459895"/>
            <a:ext cx="2739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623559-6CBC-1159-0FE3-090316F0465A}"/>
              </a:ext>
            </a:extLst>
          </p:cNvPr>
          <p:cNvSpPr txBox="1"/>
          <p:nvPr/>
        </p:nvSpPr>
        <p:spPr>
          <a:xfrm>
            <a:off x="7314824" y="4242290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C4C20-B277-3326-E532-87A35117B4A2}"/>
              </a:ext>
            </a:extLst>
          </p:cNvPr>
          <p:cNvSpPr txBox="1"/>
          <p:nvPr/>
        </p:nvSpPr>
        <p:spPr>
          <a:xfrm>
            <a:off x="7345598" y="6167507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7F6B8-9F99-B8B8-C03E-350C60CD1739}"/>
              </a:ext>
            </a:extLst>
          </p:cNvPr>
          <p:cNvSpPr txBox="1"/>
          <p:nvPr/>
        </p:nvSpPr>
        <p:spPr>
          <a:xfrm>
            <a:off x="11477483" y="3287673"/>
            <a:ext cx="631748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43C5D-C044-9E78-903E-F229417F3CB4}"/>
              </a:ext>
            </a:extLst>
          </p:cNvPr>
          <p:cNvSpPr txBox="1"/>
          <p:nvPr/>
        </p:nvSpPr>
        <p:spPr>
          <a:xfrm>
            <a:off x="1007013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Stem=8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8DADC-D1F5-64B7-BC9C-39D806B7EA02}"/>
              </a:ext>
            </a:extLst>
          </p:cNvPr>
          <p:cNvSpPr txBox="1"/>
          <p:nvPr/>
        </p:nvSpPr>
        <p:spPr>
          <a:xfrm>
            <a:off x="1189545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Leaf=4</a:t>
            </a:r>
          </a:p>
        </p:txBody>
      </p:sp>
    </p:spTree>
    <p:extLst>
      <p:ext uri="{BB962C8B-B14F-4D97-AF65-F5344CB8AC3E}">
        <p14:creationId xmlns:p14="http://schemas.microsoft.com/office/powerpoint/2010/main" val="7175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12, 23, 19, 6, 10, 7, 15, 25, 21, 12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stem and leaf for the data.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E46897-AA4D-F3C8-428E-38F73F5AD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1802"/>
              </p:ext>
            </p:extLst>
          </p:nvPr>
        </p:nvGraphicFramePr>
        <p:xfrm>
          <a:off x="3620277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29052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23B5D9-8CE7-EDA1-7295-6422CA8C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107"/>
              </p:ext>
            </p:extLst>
          </p:nvPr>
        </p:nvGraphicFramePr>
        <p:xfrm>
          <a:off x="7256759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2402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02259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9BCED18-77F1-5B0C-002F-B19C7B7C65C5}"/>
              </a:ext>
            </a:extLst>
          </p:cNvPr>
          <p:cNvSpPr/>
          <p:nvPr/>
        </p:nvSpPr>
        <p:spPr>
          <a:xfrm>
            <a:off x="6582216" y="5485039"/>
            <a:ext cx="410547" cy="5598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Qualitative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Bar Chart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0619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94888"/>
              </p:ext>
            </p:extLst>
          </p:nvPr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54C425-D105-7DA7-BAA9-B664C359C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665613"/>
              </p:ext>
            </p:extLst>
          </p:nvPr>
        </p:nvGraphicFramePr>
        <p:xfrm>
          <a:off x="5962260" y="2028682"/>
          <a:ext cx="8238931" cy="578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6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/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57E005-12A2-8D49-C66E-2CD9C392C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574725"/>
              </p:ext>
            </p:extLst>
          </p:nvPr>
        </p:nvGraphicFramePr>
        <p:xfrm>
          <a:off x="5817638" y="2028681"/>
          <a:ext cx="8218937" cy="5782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/>
              <p:nvPr/>
            </p:nvSpPr>
            <p:spPr>
              <a:xfrm>
                <a:off x="9578303" y="989044"/>
                <a:ext cx="4458272" cy="584775"/>
              </a:xfrm>
              <a:custGeom>
                <a:avLst/>
                <a:gdLst>
                  <a:gd name="connsiteX0" fmla="*/ 0 w 4458272"/>
                  <a:gd name="connsiteY0" fmla="*/ 0 h 584775"/>
                  <a:gd name="connsiteX1" fmla="*/ 592313 w 4458272"/>
                  <a:gd name="connsiteY1" fmla="*/ 0 h 584775"/>
                  <a:gd name="connsiteX2" fmla="*/ 1318375 w 4458272"/>
                  <a:gd name="connsiteY2" fmla="*/ 0 h 584775"/>
                  <a:gd name="connsiteX3" fmla="*/ 1910688 w 4458272"/>
                  <a:gd name="connsiteY3" fmla="*/ 0 h 584775"/>
                  <a:gd name="connsiteX4" fmla="*/ 2592167 w 4458272"/>
                  <a:gd name="connsiteY4" fmla="*/ 0 h 584775"/>
                  <a:gd name="connsiteX5" fmla="*/ 3318228 w 4458272"/>
                  <a:gd name="connsiteY5" fmla="*/ 0 h 584775"/>
                  <a:gd name="connsiteX6" fmla="*/ 4458272 w 4458272"/>
                  <a:gd name="connsiteY6" fmla="*/ 0 h 584775"/>
                  <a:gd name="connsiteX7" fmla="*/ 4458272 w 4458272"/>
                  <a:gd name="connsiteY7" fmla="*/ 584775 h 584775"/>
                  <a:gd name="connsiteX8" fmla="*/ 3910541 w 4458272"/>
                  <a:gd name="connsiteY8" fmla="*/ 584775 h 584775"/>
                  <a:gd name="connsiteX9" fmla="*/ 3318228 w 4458272"/>
                  <a:gd name="connsiteY9" fmla="*/ 584775 h 584775"/>
                  <a:gd name="connsiteX10" fmla="*/ 2815080 w 4458272"/>
                  <a:gd name="connsiteY10" fmla="*/ 584775 h 584775"/>
                  <a:gd name="connsiteX11" fmla="*/ 2089019 w 4458272"/>
                  <a:gd name="connsiteY11" fmla="*/ 584775 h 584775"/>
                  <a:gd name="connsiteX12" fmla="*/ 1407540 w 4458272"/>
                  <a:gd name="connsiteY12" fmla="*/ 584775 h 584775"/>
                  <a:gd name="connsiteX13" fmla="*/ 859810 w 4458272"/>
                  <a:gd name="connsiteY13" fmla="*/ 584775 h 584775"/>
                  <a:gd name="connsiteX14" fmla="*/ 0 w 4458272"/>
                  <a:gd name="connsiteY14" fmla="*/ 584775 h 584775"/>
                  <a:gd name="connsiteX15" fmla="*/ 0 w 4458272"/>
                  <a:gd name="connsiteY1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8272" h="584775" fill="none" extrusionOk="0">
                    <a:moveTo>
                      <a:pt x="0" y="0"/>
                    </a:moveTo>
                    <a:cubicBezTo>
                      <a:pt x="211666" y="-7309"/>
                      <a:pt x="442617" y="-23289"/>
                      <a:pt x="592313" y="0"/>
                    </a:cubicBezTo>
                    <a:cubicBezTo>
                      <a:pt x="742009" y="23289"/>
                      <a:pt x="1047684" y="30513"/>
                      <a:pt x="1318375" y="0"/>
                    </a:cubicBezTo>
                    <a:cubicBezTo>
                      <a:pt x="1589066" y="-30513"/>
                      <a:pt x="1746045" y="-1026"/>
                      <a:pt x="1910688" y="0"/>
                    </a:cubicBezTo>
                    <a:cubicBezTo>
                      <a:pt x="2075331" y="1026"/>
                      <a:pt x="2422398" y="-1400"/>
                      <a:pt x="2592167" y="0"/>
                    </a:cubicBezTo>
                    <a:cubicBezTo>
                      <a:pt x="2761936" y="1400"/>
                      <a:pt x="3168319" y="-16290"/>
                      <a:pt x="3318228" y="0"/>
                    </a:cubicBezTo>
                    <a:cubicBezTo>
                      <a:pt x="3468137" y="16290"/>
                      <a:pt x="4158953" y="19955"/>
                      <a:pt x="4458272" y="0"/>
                    </a:cubicBezTo>
                    <a:cubicBezTo>
                      <a:pt x="4456152" y="154707"/>
                      <a:pt x="4445743" y="467797"/>
                      <a:pt x="4458272" y="584775"/>
                    </a:cubicBezTo>
                    <a:cubicBezTo>
                      <a:pt x="4320821" y="608360"/>
                      <a:pt x="4050176" y="587556"/>
                      <a:pt x="3910541" y="584775"/>
                    </a:cubicBezTo>
                    <a:cubicBezTo>
                      <a:pt x="3770906" y="581994"/>
                      <a:pt x="3609764" y="594510"/>
                      <a:pt x="3318228" y="584775"/>
                    </a:cubicBezTo>
                    <a:cubicBezTo>
                      <a:pt x="3026692" y="575040"/>
                      <a:pt x="3012812" y="578666"/>
                      <a:pt x="2815080" y="584775"/>
                    </a:cubicBezTo>
                    <a:cubicBezTo>
                      <a:pt x="2617348" y="590884"/>
                      <a:pt x="2277598" y="602474"/>
                      <a:pt x="2089019" y="584775"/>
                    </a:cubicBezTo>
                    <a:cubicBezTo>
                      <a:pt x="1900440" y="567076"/>
                      <a:pt x="1729460" y="562367"/>
                      <a:pt x="1407540" y="584775"/>
                    </a:cubicBezTo>
                    <a:cubicBezTo>
                      <a:pt x="1085620" y="607183"/>
                      <a:pt x="972150" y="572095"/>
                      <a:pt x="859810" y="584775"/>
                    </a:cubicBezTo>
                    <a:cubicBezTo>
                      <a:pt x="747470" y="597456"/>
                      <a:pt x="224910" y="622465"/>
                      <a:pt x="0" y="584775"/>
                    </a:cubicBezTo>
                    <a:cubicBezTo>
                      <a:pt x="4547" y="308443"/>
                      <a:pt x="-13679" y="248285"/>
                      <a:pt x="0" y="0"/>
                    </a:cubicBezTo>
                    <a:close/>
                  </a:path>
                  <a:path w="4458272" h="584775" stroke="0" extrusionOk="0">
                    <a:moveTo>
                      <a:pt x="0" y="0"/>
                    </a:moveTo>
                    <a:cubicBezTo>
                      <a:pt x="190918" y="15883"/>
                      <a:pt x="316732" y="21410"/>
                      <a:pt x="592313" y="0"/>
                    </a:cubicBezTo>
                    <a:cubicBezTo>
                      <a:pt x="867894" y="-21410"/>
                      <a:pt x="939811" y="-12129"/>
                      <a:pt x="1095461" y="0"/>
                    </a:cubicBezTo>
                    <a:cubicBezTo>
                      <a:pt x="1251111" y="12129"/>
                      <a:pt x="1556420" y="-18423"/>
                      <a:pt x="1687774" y="0"/>
                    </a:cubicBezTo>
                    <a:cubicBezTo>
                      <a:pt x="1819128" y="18423"/>
                      <a:pt x="2098582" y="35723"/>
                      <a:pt x="2413836" y="0"/>
                    </a:cubicBezTo>
                    <a:cubicBezTo>
                      <a:pt x="2729090" y="-35723"/>
                      <a:pt x="2879265" y="-6773"/>
                      <a:pt x="3139897" y="0"/>
                    </a:cubicBezTo>
                    <a:cubicBezTo>
                      <a:pt x="3400529" y="6773"/>
                      <a:pt x="3694403" y="-4257"/>
                      <a:pt x="3865959" y="0"/>
                    </a:cubicBezTo>
                    <a:cubicBezTo>
                      <a:pt x="4037515" y="4257"/>
                      <a:pt x="4298363" y="-135"/>
                      <a:pt x="4458272" y="0"/>
                    </a:cubicBezTo>
                    <a:cubicBezTo>
                      <a:pt x="4460314" y="162265"/>
                      <a:pt x="4444708" y="365878"/>
                      <a:pt x="4458272" y="584775"/>
                    </a:cubicBezTo>
                    <a:cubicBezTo>
                      <a:pt x="4312699" y="603818"/>
                      <a:pt x="3890563" y="619396"/>
                      <a:pt x="3732211" y="584775"/>
                    </a:cubicBezTo>
                    <a:cubicBezTo>
                      <a:pt x="3573859" y="550154"/>
                      <a:pt x="3278452" y="612900"/>
                      <a:pt x="3050732" y="584775"/>
                    </a:cubicBezTo>
                    <a:cubicBezTo>
                      <a:pt x="2823012" y="556650"/>
                      <a:pt x="2599981" y="599227"/>
                      <a:pt x="2458419" y="584775"/>
                    </a:cubicBezTo>
                    <a:cubicBezTo>
                      <a:pt x="2316857" y="570323"/>
                      <a:pt x="2039980" y="568618"/>
                      <a:pt x="1821523" y="584775"/>
                    </a:cubicBezTo>
                    <a:cubicBezTo>
                      <a:pt x="1603066" y="600932"/>
                      <a:pt x="1393375" y="561162"/>
                      <a:pt x="1273792" y="584775"/>
                    </a:cubicBezTo>
                    <a:cubicBezTo>
                      <a:pt x="1154209" y="608388"/>
                      <a:pt x="886510" y="569138"/>
                      <a:pt x="681479" y="584775"/>
                    </a:cubicBezTo>
                    <a:cubicBezTo>
                      <a:pt x="476448" y="600412"/>
                      <a:pt x="281936" y="606406"/>
                      <a:pt x="0" y="584775"/>
                    </a:cubicBezTo>
                    <a:cubicBezTo>
                      <a:pt x="-12697" y="434646"/>
                      <a:pt x="-28712" y="12699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𝑺𝒍𝒊𝒄𝒆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𝒔𝒊𝒛𝒆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𝟑𝟔𝟎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𝑹𝑭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303" y="989044"/>
                <a:ext cx="44582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custGeom>
                        <a:avLst/>
                        <a:gdLst>
                          <a:gd name="connsiteX0" fmla="*/ 0 w 4458272"/>
                          <a:gd name="connsiteY0" fmla="*/ 0 h 584775"/>
                          <a:gd name="connsiteX1" fmla="*/ 592313 w 4458272"/>
                          <a:gd name="connsiteY1" fmla="*/ 0 h 584775"/>
                          <a:gd name="connsiteX2" fmla="*/ 1318375 w 4458272"/>
                          <a:gd name="connsiteY2" fmla="*/ 0 h 584775"/>
                          <a:gd name="connsiteX3" fmla="*/ 1910688 w 4458272"/>
                          <a:gd name="connsiteY3" fmla="*/ 0 h 584775"/>
                          <a:gd name="connsiteX4" fmla="*/ 2592167 w 4458272"/>
                          <a:gd name="connsiteY4" fmla="*/ 0 h 584775"/>
                          <a:gd name="connsiteX5" fmla="*/ 3318228 w 4458272"/>
                          <a:gd name="connsiteY5" fmla="*/ 0 h 584775"/>
                          <a:gd name="connsiteX6" fmla="*/ 4458272 w 4458272"/>
                          <a:gd name="connsiteY6" fmla="*/ 0 h 584775"/>
                          <a:gd name="connsiteX7" fmla="*/ 4458272 w 4458272"/>
                          <a:gd name="connsiteY7" fmla="*/ 584775 h 584775"/>
                          <a:gd name="connsiteX8" fmla="*/ 3910541 w 4458272"/>
                          <a:gd name="connsiteY8" fmla="*/ 584775 h 584775"/>
                          <a:gd name="connsiteX9" fmla="*/ 3318228 w 4458272"/>
                          <a:gd name="connsiteY9" fmla="*/ 584775 h 584775"/>
                          <a:gd name="connsiteX10" fmla="*/ 2815080 w 4458272"/>
                          <a:gd name="connsiteY10" fmla="*/ 584775 h 584775"/>
                          <a:gd name="connsiteX11" fmla="*/ 2089019 w 4458272"/>
                          <a:gd name="connsiteY11" fmla="*/ 584775 h 584775"/>
                          <a:gd name="connsiteX12" fmla="*/ 1407540 w 4458272"/>
                          <a:gd name="connsiteY12" fmla="*/ 584775 h 584775"/>
                          <a:gd name="connsiteX13" fmla="*/ 859810 w 4458272"/>
                          <a:gd name="connsiteY13" fmla="*/ 584775 h 584775"/>
                          <a:gd name="connsiteX14" fmla="*/ 0 w 4458272"/>
                          <a:gd name="connsiteY14" fmla="*/ 584775 h 584775"/>
                          <a:gd name="connsiteX15" fmla="*/ 0 w 4458272"/>
                          <a:gd name="connsiteY1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458272" h="584775" fill="none" extrusionOk="0">
                            <a:moveTo>
                              <a:pt x="0" y="0"/>
                            </a:moveTo>
                            <a:cubicBezTo>
                              <a:pt x="211666" y="-7309"/>
                              <a:pt x="442617" y="-23289"/>
                              <a:pt x="592313" y="0"/>
                            </a:cubicBezTo>
                            <a:cubicBezTo>
                              <a:pt x="742009" y="23289"/>
                              <a:pt x="1047684" y="30513"/>
                              <a:pt x="1318375" y="0"/>
                            </a:cubicBezTo>
                            <a:cubicBezTo>
                              <a:pt x="1589066" y="-30513"/>
                              <a:pt x="1746045" y="-1026"/>
                              <a:pt x="1910688" y="0"/>
                            </a:cubicBezTo>
                            <a:cubicBezTo>
                              <a:pt x="2075331" y="1026"/>
                              <a:pt x="2422398" y="-1400"/>
                              <a:pt x="2592167" y="0"/>
                            </a:cubicBezTo>
                            <a:cubicBezTo>
                              <a:pt x="2761936" y="1400"/>
                              <a:pt x="3168319" y="-16290"/>
                              <a:pt x="3318228" y="0"/>
                            </a:cubicBezTo>
                            <a:cubicBezTo>
                              <a:pt x="3468137" y="16290"/>
                              <a:pt x="4158953" y="19955"/>
                              <a:pt x="4458272" y="0"/>
                            </a:cubicBezTo>
                            <a:cubicBezTo>
                              <a:pt x="4456152" y="154707"/>
                              <a:pt x="4445743" y="467797"/>
                              <a:pt x="4458272" y="584775"/>
                            </a:cubicBezTo>
                            <a:cubicBezTo>
                              <a:pt x="4320821" y="608360"/>
                              <a:pt x="4050176" y="587556"/>
                              <a:pt x="3910541" y="584775"/>
                            </a:cubicBezTo>
                            <a:cubicBezTo>
                              <a:pt x="3770906" y="581994"/>
                              <a:pt x="3609764" y="594510"/>
                              <a:pt x="3318228" y="584775"/>
                            </a:cubicBezTo>
                            <a:cubicBezTo>
                              <a:pt x="3026692" y="575040"/>
                              <a:pt x="3012812" y="578666"/>
                              <a:pt x="2815080" y="584775"/>
                            </a:cubicBezTo>
                            <a:cubicBezTo>
                              <a:pt x="2617348" y="590884"/>
                              <a:pt x="2277598" y="602474"/>
                              <a:pt x="2089019" y="584775"/>
                            </a:cubicBezTo>
                            <a:cubicBezTo>
                              <a:pt x="1900440" y="567076"/>
                              <a:pt x="1729460" y="562367"/>
                              <a:pt x="1407540" y="584775"/>
                            </a:cubicBezTo>
                            <a:cubicBezTo>
                              <a:pt x="1085620" y="607183"/>
                              <a:pt x="972150" y="572095"/>
                              <a:pt x="859810" y="584775"/>
                            </a:cubicBezTo>
                            <a:cubicBezTo>
                              <a:pt x="747470" y="597456"/>
                              <a:pt x="224910" y="622465"/>
                              <a:pt x="0" y="584775"/>
                            </a:cubicBezTo>
                            <a:cubicBezTo>
                              <a:pt x="4547" y="308443"/>
                              <a:pt x="-13679" y="248285"/>
                              <a:pt x="0" y="0"/>
                            </a:cubicBezTo>
                            <a:close/>
                          </a:path>
                          <a:path w="4458272" h="584775" stroke="0" extrusionOk="0">
                            <a:moveTo>
                              <a:pt x="0" y="0"/>
                            </a:moveTo>
                            <a:cubicBezTo>
                              <a:pt x="190918" y="15883"/>
                              <a:pt x="316732" y="21410"/>
                              <a:pt x="592313" y="0"/>
                            </a:cubicBezTo>
                            <a:cubicBezTo>
                              <a:pt x="867894" y="-21410"/>
                              <a:pt x="939811" y="-12129"/>
                              <a:pt x="1095461" y="0"/>
                            </a:cubicBezTo>
                            <a:cubicBezTo>
                              <a:pt x="1251111" y="12129"/>
                              <a:pt x="1556420" y="-18423"/>
                              <a:pt x="1687774" y="0"/>
                            </a:cubicBezTo>
                            <a:cubicBezTo>
                              <a:pt x="1819128" y="18423"/>
                              <a:pt x="2098582" y="35723"/>
                              <a:pt x="2413836" y="0"/>
                            </a:cubicBezTo>
                            <a:cubicBezTo>
                              <a:pt x="2729090" y="-35723"/>
                              <a:pt x="2879265" y="-6773"/>
                              <a:pt x="3139897" y="0"/>
                            </a:cubicBezTo>
                            <a:cubicBezTo>
                              <a:pt x="3400529" y="6773"/>
                              <a:pt x="3694403" y="-4257"/>
                              <a:pt x="3865959" y="0"/>
                            </a:cubicBezTo>
                            <a:cubicBezTo>
                              <a:pt x="4037515" y="4257"/>
                              <a:pt x="4298363" y="-135"/>
                              <a:pt x="4458272" y="0"/>
                            </a:cubicBezTo>
                            <a:cubicBezTo>
                              <a:pt x="4460314" y="162265"/>
                              <a:pt x="4444708" y="365878"/>
                              <a:pt x="4458272" y="584775"/>
                            </a:cubicBezTo>
                            <a:cubicBezTo>
                              <a:pt x="4312699" y="603818"/>
                              <a:pt x="3890563" y="619396"/>
                              <a:pt x="3732211" y="584775"/>
                            </a:cubicBezTo>
                            <a:cubicBezTo>
                              <a:pt x="3573859" y="550154"/>
                              <a:pt x="3278452" y="612900"/>
                              <a:pt x="3050732" y="584775"/>
                            </a:cubicBezTo>
                            <a:cubicBezTo>
                              <a:pt x="2823012" y="556650"/>
                              <a:pt x="2599981" y="599227"/>
                              <a:pt x="2458419" y="584775"/>
                            </a:cubicBezTo>
                            <a:cubicBezTo>
                              <a:pt x="2316857" y="570323"/>
                              <a:pt x="2039980" y="568618"/>
                              <a:pt x="1821523" y="584775"/>
                            </a:cubicBezTo>
                            <a:cubicBezTo>
                              <a:pt x="1603066" y="600932"/>
                              <a:pt x="1393375" y="561162"/>
                              <a:pt x="1273792" y="584775"/>
                            </a:cubicBezTo>
                            <a:cubicBezTo>
                              <a:pt x="1154209" y="608388"/>
                              <a:pt x="886510" y="569138"/>
                              <a:pt x="681479" y="584775"/>
                            </a:cubicBezTo>
                            <a:cubicBezTo>
                              <a:pt x="476448" y="600412"/>
                              <a:pt x="281936" y="606406"/>
                              <a:pt x="0" y="584775"/>
                            </a:cubicBezTo>
                            <a:cubicBezTo>
                              <a:pt x="-12697" y="434646"/>
                              <a:pt x="-28712" y="1269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75E855-86C2-DCC2-A5E3-17EDF98E1A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7436093"/>
              </p:ext>
            </p:extLst>
          </p:nvPr>
        </p:nvGraphicFramePr>
        <p:xfrm>
          <a:off x="917426" y="2186895"/>
          <a:ext cx="124364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118">
                  <a:extLst>
                    <a:ext uri="{9D8B030D-6E8A-4147-A177-3AD203B41FA5}">
                      <a16:colId xmlns:a16="http://schemas.microsoft.com/office/drawing/2014/main" val="225042622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101926015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83948423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124112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Eye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Need Bifocals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25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08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7008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2D92ED-ABE0-34BC-8A4B-330616A67D01}"/>
              </a:ext>
            </a:extLst>
          </p:cNvPr>
          <p:cNvSpPr txBox="1"/>
          <p:nvPr/>
        </p:nvSpPr>
        <p:spPr>
          <a:xfrm>
            <a:off x="3428235" y="5094513"/>
            <a:ext cx="6939720" cy="584775"/>
          </a:xfrm>
          <a:custGeom>
            <a:avLst/>
            <a:gdLst>
              <a:gd name="connsiteX0" fmla="*/ 0 w 6939720"/>
              <a:gd name="connsiteY0" fmla="*/ 0 h 584775"/>
              <a:gd name="connsiteX1" fmla="*/ 624575 w 6939720"/>
              <a:gd name="connsiteY1" fmla="*/ 0 h 584775"/>
              <a:gd name="connsiteX2" fmla="*/ 1249150 w 6939720"/>
              <a:gd name="connsiteY2" fmla="*/ 0 h 584775"/>
              <a:gd name="connsiteX3" fmla="*/ 1943122 w 6939720"/>
              <a:gd name="connsiteY3" fmla="*/ 0 h 584775"/>
              <a:gd name="connsiteX4" fmla="*/ 2567696 w 6939720"/>
              <a:gd name="connsiteY4" fmla="*/ 0 h 584775"/>
              <a:gd name="connsiteX5" fmla="*/ 3400463 w 6939720"/>
              <a:gd name="connsiteY5" fmla="*/ 0 h 584775"/>
              <a:gd name="connsiteX6" fmla="*/ 3955640 w 6939720"/>
              <a:gd name="connsiteY6" fmla="*/ 0 h 584775"/>
              <a:gd name="connsiteX7" fmla="*/ 4441421 w 6939720"/>
              <a:gd name="connsiteY7" fmla="*/ 0 h 584775"/>
              <a:gd name="connsiteX8" fmla="*/ 5274187 w 6939720"/>
              <a:gd name="connsiteY8" fmla="*/ 0 h 584775"/>
              <a:gd name="connsiteX9" fmla="*/ 5968159 w 6939720"/>
              <a:gd name="connsiteY9" fmla="*/ 0 h 584775"/>
              <a:gd name="connsiteX10" fmla="*/ 6939720 w 6939720"/>
              <a:gd name="connsiteY10" fmla="*/ 0 h 584775"/>
              <a:gd name="connsiteX11" fmla="*/ 6939720 w 6939720"/>
              <a:gd name="connsiteY11" fmla="*/ 584775 h 584775"/>
              <a:gd name="connsiteX12" fmla="*/ 6315145 w 6939720"/>
              <a:gd name="connsiteY12" fmla="*/ 584775 h 584775"/>
              <a:gd name="connsiteX13" fmla="*/ 5551776 w 6939720"/>
              <a:gd name="connsiteY13" fmla="*/ 584775 h 584775"/>
              <a:gd name="connsiteX14" fmla="*/ 4857804 w 6939720"/>
              <a:gd name="connsiteY14" fmla="*/ 584775 h 584775"/>
              <a:gd name="connsiteX15" fmla="*/ 4233229 w 6939720"/>
              <a:gd name="connsiteY15" fmla="*/ 584775 h 584775"/>
              <a:gd name="connsiteX16" fmla="*/ 3539257 w 6939720"/>
              <a:gd name="connsiteY16" fmla="*/ 584775 h 584775"/>
              <a:gd name="connsiteX17" fmla="*/ 2775888 w 6939720"/>
              <a:gd name="connsiteY17" fmla="*/ 584775 h 584775"/>
              <a:gd name="connsiteX18" fmla="*/ 2081916 w 6939720"/>
              <a:gd name="connsiteY18" fmla="*/ 584775 h 584775"/>
              <a:gd name="connsiteX19" fmla="*/ 1457341 w 6939720"/>
              <a:gd name="connsiteY19" fmla="*/ 584775 h 584775"/>
              <a:gd name="connsiteX20" fmla="*/ 624575 w 6939720"/>
              <a:gd name="connsiteY20" fmla="*/ 584775 h 584775"/>
              <a:gd name="connsiteX21" fmla="*/ 0 w 6939720"/>
              <a:gd name="connsiteY21" fmla="*/ 584775 h 584775"/>
              <a:gd name="connsiteX22" fmla="*/ 0 w 6939720"/>
              <a:gd name="connsiteY2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39720" h="584775" fill="none" extrusionOk="0">
                <a:moveTo>
                  <a:pt x="0" y="0"/>
                </a:moveTo>
                <a:cubicBezTo>
                  <a:pt x="309798" y="5496"/>
                  <a:pt x="442446" y="26222"/>
                  <a:pt x="624575" y="0"/>
                </a:cubicBezTo>
                <a:cubicBezTo>
                  <a:pt x="806704" y="-26222"/>
                  <a:pt x="945835" y="-15483"/>
                  <a:pt x="1249150" y="0"/>
                </a:cubicBezTo>
                <a:cubicBezTo>
                  <a:pt x="1552465" y="15483"/>
                  <a:pt x="1721786" y="-26110"/>
                  <a:pt x="1943122" y="0"/>
                </a:cubicBezTo>
                <a:cubicBezTo>
                  <a:pt x="2164458" y="26110"/>
                  <a:pt x="2307221" y="-14480"/>
                  <a:pt x="2567696" y="0"/>
                </a:cubicBezTo>
                <a:cubicBezTo>
                  <a:pt x="2828171" y="14480"/>
                  <a:pt x="3200651" y="18676"/>
                  <a:pt x="3400463" y="0"/>
                </a:cubicBezTo>
                <a:cubicBezTo>
                  <a:pt x="3600275" y="-18676"/>
                  <a:pt x="3683925" y="-2115"/>
                  <a:pt x="3955640" y="0"/>
                </a:cubicBezTo>
                <a:cubicBezTo>
                  <a:pt x="4227355" y="2115"/>
                  <a:pt x="4289510" y="15648"/>
                  <a:pt x="4441421" y="0"/>
                </a:cubicBezTo>
                <a:cubicBezTo>
                  <a:pt x="4593332" y="-15648"/>
                  <a:pt x="4960876" y="40668"/>
                  <a:pt x="5274187" y="0"/>
                </a:cubicBezTo>
                <a:cubicBezTo>
                  <a:pt x="5587498" y="-40668"/>
                  <a:pt x="5702308" y="-25135"/>
                  <a:pt x="5968159" y="0"/>
                </a:cubicBezTo>
                <a:cubicBezTo>
                  <a:pt x="6234010" y="25135"/>
                  <a:pt x="6588984" y="-42682"/>
                  <a:pt x="6939720" y="0"/>
                </a:cubicBezTo>
                <a:cubicBezTo>
                  <a:pt x="6922170" y="239743"/>
                  <a:pt x="6954448" y="401954"/>
                  <a:pt x="6939720" y="584775"/>
                </a:cubicBezTo>
                <a:cubicBezTo>
                  <a:pt x="6763014" y="583411"/>
                  <a:pt x="6615729" y="567925"/>
                  <a:pt x="6315145" y="584775"/>
                </a:cubicBezTo>
                <a:cubicBezTo>
                  <a:pt x="6014561" y="601625"/>
                  <a:pt x="5772388" y="596810"/>
                  <a:pt x="5551776" y="584775"/>
                </a:cubicBezTo>
                <a:cubicBezTo>
                  <a:pt x="5331164" y="572740"/>
                  <a:pt x="5052225" y="561375"/>
                  <a:pt x="4857804" y="584775"/>
                </a:cubicBezTo>
                <a:cubicBezTo>
                  <a:pt x="4663383" y="608175"/>
                  <a:pt x="4379138" y="559606"/>
                  <a:pt x="4233229" y="584775"/>
                </a:cubicBezTo>
                <a:cubicBezTo>
                  <a:pt x="4087320" y="609944"/>
                  <a:pt x="3774553" y="554592"/>
                  <a:pt x="3539257" y="584775"/>
                </a:cubicBezTo>
                <a:cubicBezTo>
                  <a:pt x="3303961" y="614958"/>
                  <a:pt x="3091430" y="580863"/>
                  <a:pt x="2775888" y="584775"/>
                </a:cubicBezTo>
                <a:cubicBezTo>
                  <a:pt x="2460346" y="588687"/>
                  <a:pt x="2278888" y="560673"/>
                  <a:pt x="2081916" y="584775"/>
                </a:cubicBezTo>
                <a:cubicBezTo>
                  <a:pt x="1884944" y="608877"/>
                  <a:pt x="1665508" y="594524"/>
                  <a:pt x="1457341" y="584775"/>
                </a:cubicBezTo>
                <a:cubicBezTo>
                  <a:pt x="1249174" y="575026"/>
                  <a:pt x="901082" y="577302"/>
                  <a:pt x="624575" y="584775"/>
                </a:cubicBezTo>
                <a:cubicBezTo>
                  <a:pt x="348068" y="592248"/>
                  <a:pt x="189911" y="582800"/>
                  <a:pt x="0" y="584775"/>
                </a:cubicBezTo>
                <a:cubicBezTo>
                  <a:pt x="-4882" y="421921"/>
                  <a:pt x="24571" y="225034"/>
                  <a:pt x="0" y="0"/>
                </a:cubicBezTo>
                <a:close/>
              </a:path>
              <a:path w="6939720" h="584775" stroke="0" extrusionOk="0">
                <a:moveTo>
                  <a:pt x="0" y="0"/>
                </a:moveTo>
                <a:cubicBezTo>
                  <a:pt x="243223" y="1799"/>
                  <a:pt x="427907" y="-12936"/>
                  <a:pt x="624575" y="0"/>
                </a:cubicBezTo>
                <a:cubicBezTo>
                  <a:pt x="821243" y="12936"/>
                  <a:pt x="987990" y="-11643"/>
                  <a:pt x="1110355" y="0"/>
                </a:cubicBezTo>
                <a:cubicBezTo>
                  <a:pt x="1232720" y="11643"/>
                  <a:pt x="1503325" y="-1927"/>
                  <a:pt x="1734930" y="0"/>
                </a:cubicBezTo>
                <a:cubicBezTo>
                  <a:pt x="1966535" y="1927"/>
                  <a:pt x="2382243" y="-36871"/>
                  <a:pt x="2567696" y="0"/>
                </a:cubicBezTo>
                <a:cubicBezTo>
                  <a:pt x="2753149" y="36871"/>
                  <a:pt x="3192030" y="-33784"/>
                  <a:pt x="3400463" y="0"/>
                </a:cubicBezTo>
                <a:cubicBezTo>
                  <a:pt x="3608896" y="33784"/>
                  <a:pt x="4016085" y="36253"/>
                  <a:pt x="4233229" y="0"/>
                </a:cubicBezTo>
                <a:cubicBezTo>
                  <a:pt x="4450373" y="-36253"/>
                  <a:pt x="4709921" y="-4914"/>
                  <a:pt x="4927201" y="0"/>
                </a:cubicBezTo>
                <a:cubicBezTo>
                  <a:pt x="5144481" y="4914"/>
                  <a:pt x="5182914" y="-6276"/>
                  <a:pt x="5412982" y="0"/>
                </a:cubicBezTo>
                <a:cubicBezTo>
                  <a:pt x="5643050" y="6276"/>
                  <a:pt x="5805252" y="-8226"/>
                  <a:pt x="6106954" y="0"/>
                </a:cubicBezTo>
                <a:cubicBezTo>
                  <a:pt x="6408656" y="8226"/>
                  <a:pt x="6659756" y="-26798"/>
                  <a:pt x="6939720" y="0"/>
                </a:cubicBezTo>
                <a:cubicBezTo>
                  <a:pt x="6966640" y="179710"/>
                  <a:pt x="6921161" y="448880"/>
                  <a:pt x="6939720" y="584775"/>
                </a:cubicBezTo>
                <a:cubicBezTo>
                  <a:pt x="6840060" y="607737"/>
                  <a:pt x="6662387" y="565504"/>
                  <a:pt x="6453940" y="584775"/>
                </a:cubicBezTo>
                <a:cubicBezTo>
                  <a:pt x="6245493" y="604046"/>
                  <a:pt x="6046561" y="603666"/>
                  <a:pt x="5898762" y="584775"/>
                </a:cubicBezTo>
                <a:cubicBezTo>
                  <a:pt x="5750963" y="565884"/>
                  <a:pt x="5567930" y="582189"/>
                  <a:pt x="5274187" y="584775"/>
                </a:cubicBezTo>
                <a:cubicBezTo>
                  <a:pt x="4980445" y="587361"/>
                  <a:pt x="4718687" y="594842"/>
                  <a:pt x="4441421" y="584775"/>
                </a:cubicBezTo>
                <a:cubicBezTo>
                  <a:pt x="4164155" y="574708"/>
                  <a:pt x="4131543" y="577991"/>
                  <a:pt x="3886243" y="584775"/>
                </a:cubicBezTo>
                <a:cubicBezTo>
                  <a:pt x="3640943" y="591559"/>
                  <a:pt x="3553145" y="569911"/>
                  <a:pt x="3331066" y="584775"/>
                </a:cubicBezTo>
                <a:cubicBezTo>
                  <a:pt x="3108987" y="599639"/>
                  <a:pt x="2791966" y="611433"/>
                  <a:pt x="2637094" y="584775"/>
                </a:cubicBezTo>
                <a:cubicBezTo>
                  <a:pt x="2482222" y="558117"/>
                  <a:pt x="2260102" y="585835"/>
                  <a:pt x="2081916" y="584775"/>
                </a:cubicBezTo>
                <a:cubicBezTo>
                  <a:pt x="1903730" y="583715"/>
                  <a:pt x="1795517" y="562701"/>
                  <a:pt x="1526738" y="584775"/>
                </a:cubicBezTo>
                <a:cubicBezTo>
                  <a:pt x="1257959" y="606849"/>
                  <a:pt x="1021809" y="580324"/>
                  <a:pt x="763369" y="584775"/>
                </a:cubicBezTo>
                <a:cubicBezTo>
                  <a:pt x="504929" y="589226"/>
                  <a:pt x="301489" y="567373"/>
                  <a:pt x="0" y="584775"/>
                </a:cubicBezTo>
                <a:cubicBezTo>
                  <a:pt x="25776" y="348350"/>
                  <a:pt x="-24188" y="241919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gender by Eye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F0093-9E0B-92B5-E8FE-8DC2E90E8534}"/>
              </a:ext>
            </a:extLst>
          </p:cNvPr>
          <p:cNvSpPr txBox="1"/>
          <p:nvPr/>
        </p:nvSpPr>
        <p:spPr>
          <a:xfrm>
            <a:off x="3364115" y="6035266"/>
            <a:ext cx="7067961" cy="584775"/>
          </a:xfrm>
          <a:custGeom>
            <a:avLst/>
            <a:gdLst>
              <a:gd name="connsiteX0" fmla="*/ 0 w 7067961"/>
              <a:gd name="connsiteY0" fmla="*/ 0 h 584775"/>
              <a:gd name="connsiteX1" fmla="*/ 783901 w 7067961"/>
              <a:gd name="connsiteY1" fmla="*/ 0 h 584775"/>
              <a:gd name="connsiteX2" fmla="*/ 1426443 w 7067961"/>
              <a:gd name="connsiteY2" fmla="*/ 0 h 584775"/>
              <a:gd name="connsiteX3" fmla="*/ 1998305 w 7067961"/>
              <a:gd name="connsiteY3" fmla="*/ 0 h 584775"/>
              <a:gd name="connsiteX4" fmla="*/ 2782206 w 7067961"/>
              <a:gd name="connsiteY4" fmla="*/ 0 h 584775"/>
              <a:gd name="connsiteX5" fmla="*/ 3283389 w 7067961"/>
              <a:gd name="connsiteY5" fmla="*/ 0 h 584775"/>
              <a:gd name="connsiteX6" fmla="*/ 3713892 w 7067961"/>
              <a:gd name="connsiteY6" fmla="*/ 0 h 584775"/>
              <a:gd name="connsiteX7" fmla="*/ 4497793 w 7067961"/>
              <a:gd name="connsiteY7" fmla="*/ 0 h 584775"/>
              <a:gd name="connsiteX8" fmla="*/ 5140335 w 7067961"/>
              <a:gd name="connsiteY8" fmla="*/ 0 h 584775"/>
              <a:gd name="connsiteX9" fmla="*/ 5782877 w 7067961"/>
              <a:gd name="connsiteY9" fmla="*/ 0 h 584775"/>
              <a:gd name="connsiteX10" fmla="*/ 6425419 w 7067961"/>
              <a:gd name="connsiteY10" fmla="*/ 0 h 584775"/>
              <a:gd name="connsiteX11" fmla="*/ 7067961 w 7067961"/>
              <a:gd name="connsiteY11" fmla="*/ 0 h 584775"/>
              <a:gd name="connsiteX12" fmla="*/ 7067961 w 7067961"/>
              <a:gd name="connsiteY12" fmla="*/ 584775 h 584775"/>
              <a:gd name="connsiteX13" fmla="*/ 6566778 w 7067961"/>
              <a:gd name="connsiteY13" fmla="*/ 584775 h 584775"/>
              <a:gd name="connsiteX14" fmla="*/ 5994916 w 7067961"/>
              <a:gd name="connsiteY14" fmla="*/ 584775 h 584775"/>
              <a:gd name="connsiteX15" fmla="*/ 5352374 w 7067961"/>
              <a:gd name="connsiteY15" fmla="*/ 584775 h 584775"/>
              <a:gd name="connsiteX16" fmla="*/ 4639153 w 7067961"/>
              <a:gd name="connsiteY16" fmla="*/ 584775 h 584775"/>
              <a:gd name="connsiteX17" fmla="*/ 3996611 w 7067961"/>
              <a:gd name="connsiteY17" fmla="*/ 584775 h 584775"/>
              <a:gd name="connsiteX18" fmla="*/ 3424748 w 7067961"/>
              <a:gd name="connsiteY18" fmla="*/ 584775 h 584775"/>
              <a:gd name="connsiteX19" fmla="*/ 2640847 w 7067961"/>
              <a:gd name="connsiteY19" fmla="*/ 584775 h 584775"/>
              <a:gd name="connsiteX20" fmla="*/ 1998305 w 7067961"/>
              <a:gd name="connsiteY20" fmla="*/ 584775 h 584775"/>
              <a:gd name="connsiteX21" fmla="*/ 1426443 w 7067961"/>
              <a:gd name="connsiteY21" fmla="*/ 584775 h 584775"/>
              <a:gd name="connsiteX22" fmla="*/ 925260 w 7067961"/>
              <a:gd name="connsiteY22" fmla="*/ 584775 h 584775"/>
              <a:gd name="connsiteX23" fmla="*/ 0 w 7067961"/>
              <a:gd name="connsiteY23" fmla="*/ 584775 h 584775"/>
              <a:gd name="connsiteX24" fmla="*/ 0 w 7067961"/>
              <a:gd name="connsiteY2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67961" h="584775" fill="none" extrusionOk="0">
                <a:moveTo>
                  <a:pt x="0" y="0"/>
                </a:moveTo>
                <a:cubicBezTo>
                  <a:pt x="202101" y="-36736"/>
                  <a:pt x="429494" y="23473"/>
                  <a:pt x="783901" y="0"/>
                </a:cubicBezTo>
                <a:cubicBezTo>
                  <a:pt x="1138308" y="-23473"/>
                  <a:pt x="1287985" y="-11055"/>
                  <a:pt x="1426443" y="0"/>
                </a:cubicBezTo>
                <a:cubicBezTo>
                  <a:pt x="1564901" y="11055"/>
                  <a:pt x="1859155" y="19315"/>
                  <a:pt x="1998305" y="0"/>
                </a:cubicBezTo>
                <a:cubicBezTo>
                  <a:pt x="2137455" y="-19315"/>
                  <a:pt x="2499022" y="-20849"/>
                  <a:pt x="2782206" y="0"/>
                </a:cubicBezTo>
                <a:cubicBezTo>
                  <a:pt x="3065390" y="20849"/>
                  <a:pt x="3115549" y="-2771"/>
                  <a:pt x="3283389" y="0"/>
                </a:cubicBezTo>
                <a:cubicBezTo>
                  <a:pt x="3451229" y="2771"/>
                  <a:pt x="3614741" y="19791"/>
                  <a:pt x="3713892" y="0"/>
                </a:cubicBezTo>
                <a:cubicBezTo>
                  <a:pt x="3813043" y="-19791"/>
                  <a:pt x="4140621" y="-7754"/>
                  <a:pt x="4497793" y="0"/>
                </a:cubicBezTo>
                <a:cubicBezTo>
                  <a:pt x="4854965" y="7754"/>
                  <a:pt x="4946681" y="9700"/>
                  <a:pt x="5140335" y="0"/>
                </a:cubicBezTo>
                <a:cubicBezTo>
                  <a:pt x="5333989" y="-9700"/>
                  <a:pt x="5526696" y="19759"/>
                  <a:pt x="5782877" y="0"/>
                </a:cubicBezTo>
                <a:cubicBezTo>
                  <a:pt x="6039058" y="-19759"/>
                  <a:pt x="6244636" y="10264"/>
                  <a:pt x="6425419" y="0"/>
                </a:cubicBezTo>
                <a:cubicBezTo>
                  <a:pt x="6606202" y="-10264"/>
                  <a:pt x="6938671" y="-28679"/>
                  <a:pt x="7067961" y="0"/>
                </a:cubicBezTo>
                <a:cubicBezTo>
                  <a:pt x="7066696" y="245666"/>
                  <a:pt x="7044331" y="357865"/>
                  <a:pt x="7067961" y="584775"/>
                </a:cubicBezTo>
                <a:cubicBezTo>
                  <a:pt x="6936094" y="593920"/>
                  <a:pt x="6683234" y="574805"/>
                  <a:pt x="6566778" y="584775"/>
                </a:cubicBezTo>
                <a:cubicBezTo>
                  <a:pt x="6450322" y="594745"/>
                  <a:pt x="6164719" y="600976"/>
                  <a:pt x="5994916" y="584775"/>
                </a:cubicBezTo>
                <a:cubicBezTo>
                  <a:pt x="5825113" y="568574"/>
                  <a:pt x="5566312" y="556660"/>
                  <a:pt x="5352374" y="584775"/>
                </a:cubicBezTo>
                <a:cubicBezTo>
                  <a:pt x="5138436" y="612890"/>
                  <a:pt x="4861698" y="601275"/>
                  <a:pt x="4639153" y="584775"/>
                </a:cubicBezTo>
                <a:cubicBezTo>
                  <a:pt x="4416608" y="568275"/>
                  <a:pt x="4184584" y="565450"/>
                  <a:pt x="3996611" y="584775"/>
                </a:cubicBezTo>
                <a:cubicBezTo>
                  <a:pt x="3808638" y="604100"/>
                  <a:pt x="3577369" y="571818"/>
                  <a:pt x="3424748" y="584775"/>
                </a:cubicBezTo>
                <a:cubicBezTo>
                  <a:pt x="3272127" y="597732"/>
                  <a:pt x="2967139" y="561769"/>
                  <a:pt x="2640847" y="584775"/>
                </a:cubicBezTo>
                <a:cubicBezTo>
                  <a:pt x="2314555" y="607781"/>
                  <a:pt x="2292658" y="578300"/>
                  <a:pt x="1998305" y="584775"/>
                </a:cubicBezTo>
                <a:cubicBezTo>
                  <a:pt x="1703952" y="591250"/>
                  <a:pt x="1553048" y="591415"/>
                  <a:pt x="1426443" y="584775"/>
                </a:cubicBezTo>
                <a:cubicBezTo>
                  <a:pt x="1299838" y="578135"/>
                  <a:pt x="1077469" y="586695"/>
                  <a:pt x="925260" y="584775"/>
                </a:cubicBezTo>
                <a:cubicBezTo>
                  <a:pt x="773051" y="582855"/>
                  <a:pt x="204137" y="566023"/>
                  <a:pt x="0" y="584775"/>
                </a:cubicBezTo>
                <a:cubicBezTo>
                  <a:pt x="-22789" y="463783"/>
                  <a:pt x="-14510" y="251157"/>
                  <a:pt x="0" y="0"/>
                </a:cubicBezTo>
                <a:close/>
              </a:path>
              <a:path w="7067961" h="584775" stroke="0" extrusionOk="0">
                <a:moveTo>
                  <a:pt x="0" y="0"/>
                </a:moveTo>
                <a:cubicBezTo>
                  <a:pt x="229213" y="-2704"/>
                  <a:pt x="434279" y="-4903"/>
                  <a:pt x="571862" y="0"/>
                </a:cubicBezTo>
                <a:cubicBezTo>
                  <a:pt x="709445" y="4903"/>
                  <a:pt x="798071" y="9207"/>
                  <a:pt x="1002365" y="0"/>
                </a:cubicBezTo>
                <a:cubicBezTo>
                  <a:pt x="1206659" y="-9207"/>
                  <a:pt x="1452281" y="722"/>
                  <a:pt x="1574228" y="0"/>
                </a:cubicBezTo>
                <a:cubicBezTo>
                  <a:pt x="1696175" y="-722"/>
                  <a:pt x="1996309" y="24654"/>
                  <a:pt x="2358129" y="0"/>
                </a:cubicBezTo>
                <a:cubicBezTo>
                  <a:pt x="2719949" y="-24654"/>
                  <a:pt x="2823795" y="-36080"/>
                  <a:pt x="3142030" y="0"/>
                </a:cubicBezTo>
                <a:cubicBezTo>
                  <a:pt x="3460265" y="36080"/>
                  <a:pt x="3730775" y="26863"/>
                  <a:pt x="3925931" y="0"/>
                </a:cubicBezTo>
                <a:cubicBezTo>
                  <a:pt x="4121087" y="-26863"/>
                  <a:pt x="4431207" y="20715"/>
                  <a:pt x="4568473" y="0"/>
                </a:cubicBezTo>
                <a:cubicBezTo>
                  <a:pt x="4705739" y="-20715"/>
                  <a:pt x="4899459" y="8811"/>
                  <a:pt x="4998976" y="0"/>
                </a:cubicBezTo>
                <a:cubicBezTo>
                  <a:pt x="5098493" y="-8811"/>
                  <a:pt x="5449298" y="-23467"/>
                  <a:pt x="5641518" y="0"/>
                </a:cubicBezTo>
                <a:cubicBezTo>
                  <a:pt x="5833738" y="23467"/>
                  <a:pt x="6069097" y="-19468"/>
                  <a:pt x="6284060" y="0"/>
                </a:cubicBezTo>
                <a:cubicBezTo>
                  <a:pt x="6499023" y="19468"/>
                  <a:pt x="6873559" y="-14789"/>
                  <a:pt x="7067961" y="0"/>
                </a:cubicBezTo>
                <a:cubicBezTo>
                  <a:pt x="7077361" y="219626"/>
                  <a:pt x="7073657" y="342662"/>
                  <a:pt x="7067961" y="584775"/>
                </a:cubicBezTo>
                <a:cubicBezTo>
                  <a:pt x="6804474" y="595269"/>
                  <a:pt x="6540138" y="617310"/>
                  <a:pt x="6354739" y="584775"/>
                </a:cubicBezTo>
                <a:cubicBezTo>
                  <a:pt x="6169340" y="552240"/>
                  <a:pt x="5942922" y="558299"/>
                  <a:pt x="5782877" y="584775"/>
                </a:cubicBezTo>
                <a:cubicBezTo>
                  <a:pt x="5622832" y="611251"/>
                  <a:pt x="5385366" y="584041"/>
                  <a:pt x="4998976" y="584775"/>
                </a:cubicBezTo>
                <a:cubicBezTo>
                  <a:pt x="4612586" y="585509"/>
                  <a:pt x="4618521" y="596579"/>
                  <a:pt x="4497793" y="584775"/>
                </a:cubicBezTo>
                <a:cubicBezTo>
                  <a:pt x="4377065" y="572971"/>
                  <a:pt x="4167399" y="588527"/>
                  <a:pt x="3996611" y="584775"/>
                </a:cubicBezTo>
                <a:cubicBezTo>
                  <a:pt x="3825823" y="581023"/>
                  <a:pt x="3567594" y="553243"/>
                  <a:pt x="3354069" y="584775"/>
                </a:cubicBezTo>
                <a:cubicBezTo>
                  <a:pt x="3140544" y="616307"/>
                  <a:pt x="3054818" y="581185"/>
                  <a:pt x="2852886" y="584775"/>
                </a:cubicBezTo>
                <a:cubicBezTo>
                  <a:pt x="2650954" y="588365"/>
                  <a:pt x="2549532" y="602201"/>
                  <a:pt x="2351703" y="584775"/>
                </a:cubicBezTo>
                <a:cubicBezTo>
                  <a:pt x="2153874" y="567349"/>
                  <a:pt x="1849039" y="581751"/>
                  <a:pt x="1638482" y="584775"/>
                </a:cubicBezTo>
                <a:cubicBezTo>
                  <a:pt x="1427925" y="587799"/>
                  <a:pt x="1151662" y="602826"/>
                  <a:pt x="995940" y="584775"/>
                </a:cubicBezTo>
                <a:cubicBezTo>
                  <a:pt x="840218" y="566724"/>
                  <a:pt x="282523" y="556747"/>
                  <a:pt x="0" y="584775"/>
                </a:cubicBezTo>
                <a:cubicBezTo>
                  <a:pt x="-27254" y="304611"/>
                  <a:pt x="-25986" y="15648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eye condition  by gender</a:t>
            </a:r>
          </a:p>
        </p:txBody>
      </p:sp>
    </p:spTree>
    <p:extLst>
      <p:ext uri="{BB962C8B-B14F-4D97-AF65-F5344CB8AC3E}">
        <p14:creationId xmlns:p14="http://schemas.microsoft.com/office/powerpoint/2010/main" val="13477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 vs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Histogram refers to a graphical representation; that displays data by way of bars to show the frequency of numerical data.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bar graph is a pictorial representation of data that uses bars to compare different categories of data.</a:t>
            </a:r>
          </a:p>
        </p:txBody>
      </p:sp>
    </p:spTree>
    <p:extLst>
      <p:ext uri="{BB962C8B-B14F-4D97-AF65-F5344CB8AC3E}">
        <p14:creationId xmlns:p14="http://schemas.microsoft.com/office/powerpoint/2010/main" val="41519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Amount of details is reduced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We cannot always compute precise estimates of the data sets</a:t>
            </a:r>
          </a:p>
        </p:txBody>
      </p:sp>
    </p:spTree>
    <p:extLst>
      <p:ext uri="{BB962C8B-B14F-4D97-AF65-F5344CB8AC3E}">
        <p14:creationId xmlns:p14="http://schemas.microsoft.com/office/powerpoint/2010/main" val="40342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Graphs for Quantitative data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Graphs for 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1841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Quantitative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Histogram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polygon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Ogive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Stem and Leaf plot</a:t>
            </a:r>
          </a:p>
        </p:txBody>
      </p:sp>
    </p:spTree>
    <p:extLst>
      <p:ext uri="{BB962C8B-B14F-4D97-AF65-F5344CB8AC3E}">
        <p14:creationId xmlns:p14="http://schemas.microsoft.com/office/powerpoint/2010/main" val="2307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distinct class boundary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Draw a rectangle above each class whose height equals to the frequency of that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5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histogram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620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104E2-BBED-D155-5D61-84B6C5432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3477"/>
              </p:ext>
            </p:extLst>
          </p:nvPr>
        </p:nvGraphicFramePr>
        <p:xfrm>
          <a:off x="312757" y="2028682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7EABB1-57B3-6810-CBE9-9967BFA3C0D5}"/>
              </a:ext>
            </a:extLst>
          </p:cNvPr>
          <p:cNvCxnSpPr>
            <a:cxnSpLocks/>
          </p:cNvCxnSpPr>
          <p:nvPr/>
        </p:nvCxnSpPr>
        <p:spPr>
          <a:xfrm>
            <a:off x="6792686" y="7053945"/>
            <a:ext cx="5654351" cy="6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806382-C13D-2676-BE25-8B9EB24E620D}"/>
              </a:ext>
            </a:extLst>
          </p:cNvPr>
          <p:cNvCxnSpPr>
            <a:cxnSpLocks/>
          </p:cNvCxnSpPr>
          <p:nvPr/>
        </p:nvCxnSpPr>
        <p:spPr>
          <a:xfrm flipV="1">
            <a:off x="6792686" y="1676400"/>
            <a:ext cx="0" cy="5377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/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/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/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id="{4218DD50-F83D-7ED3-7ED1-D814557393B2}"/>
              </a:ext>
            </a:extLst>
          </p:cNvPr>
          <p:cNvSpPr/>
          <p:nvPr/>
        </p:nvSpPr>
        <p:spPr>
          <a:xfrm rot="5400000">
            <a:off x="7129913" y="6723442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BDF55810-5958-1652-1416-9C1293F57FD6}"/>
              </a:ext>
            </a:extLst>
          </p:cNvPr>
          <p:cNvSpPr/>
          <p:nvPr/>
        </p:nvSpPr>
        <p:spPr>
          <a:xfrm rot="5400000">
            <a:off x="8077917" y="671035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E269A03A-9768-0703-D9ED-BA2EEAC18C4D}"/>
              </a:ext>
            </a:extLst>
          </p:cNvPr>
          <p:cNvSpPr/>
          <p:nvPr/>
        </p:nvSpPr>
        <p:spPr>
          <a:xfrm rot="5400000">
            <a:off x="9025921" y="6710705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94B4656-8A43-470E-52A2-E07BC5173D23}"/>
              </a:ext>
            </a:extLst>
          </p:cNvPr>
          <p:cNvSpPr/>
          <p:nvPr/>
        </p:nvSpPr>
        <p:spPr>
          <a:xfrm rot="5400000">
            <a:off x="9958850" y="67234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8B15CAED-D9BB-D16C-36B2-AD1BC1E5241C}"/>
              </a:ext>
            </a:extLst>
          </p:cNvPr>
          <p:cNvSpPr/>
          <p:nvPr/>
        </p:nvSpPr>
        <p:spPr>
          <a:xfrm rot="5400000">
            <a:off x="10891779" y="6716717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DCC1E-B726-2AD2-5CBE-4A52F94DC3C8}"/>
              </a:ext>
            </a:extLst>
          </p:cNvPr>
          <p:cNvSpPr txBox="1"/>
          <p:nvPr/>
        </p:nvSpPr>
        <p:spPr>
          <a:xfrm>
            <a:off x="7565324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83915-F125-6BED-0167-CF94BEBA148B}"/>
              </a:ext>
            </a:extLst>
          </p:cNvPr>
          <p:cNvSpPr txBox="1"/>
          <p:nvPr/>
        </p:nvSpPr>
        <p:spPr>
          <a:xfrm>
            <a:off x="8501949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6CFD7-505D-1E95-8BE3-2482F293E9BD}"/>
              </a:ext>
            </a:extLst>
          </p:cNvPr>
          <p:cNvSpPr txBox="1"/>
          <p:nvPr/>
        </p:nvSpPr>
        <p:spPr>
          <a:xfrm>
            <a:off x="9363224" y="722742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69EAB-F680-65C6-5935-785E78BEADDB}"/>
              </a:ext>
            </a:extLst>
          </p:cNvPr>
          <p:cNvSpPr txBox="1"/>
          <p:nvPr/>
        </p:nvSpPr>
        <p:spPr>
          <a:xfrm>
            <a:off x="10281078" y="724617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6483E-B17B-F1EB-89BB-B4AA2D142F93}"/>
              </a:ext>
            </a:extLst>
          </p:cNvPr>
          <p:cNvSpPr txBox="1"/>
          <p:nvPr/>
        </p:nvSpPr>
        <p:spPr>
          <a:xfrm>
            <a:off x="11233596" y="724727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D5DE4039-CDF0-6CCA-2BB1-690745009CF3}"/>
              </a:ext>
            </a:extLst>
          </p:cNvPr>
          <p:cNvSpPr/>
          <p:nvPr/>
        </p:nvSpPr>
        <p:spPr>
          <a:xfrm rot="10800000">
            <a:off x="6514178" y="609492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AFAC80BA-64A5-20C7-1848-E0C9B3B055A9}"/>
              </a:ext>
            </a:extLst>
          </p:cNvPr>
          <p:cNvSpPr/>
          <p:nvPr/>
        </p:nvSpPr>
        <p:spPr>
          <a:xfrm rot="10800000">
            <a:off x="6516632" y="51478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A79F7C22-FD0C-0911-63F9-69EFC18567BD}"/>
              </a:ext>
            </a:extLst>
          </p:cNvPr>
          <p:cNvSpPr/>
          <p:nvPr/>
        </p:nvSpPr>
        <p:spPr>
          <a:xfrm rot="10800000">
            <a:off x="6516632" y="419983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CFABF95-D938-B5DC-0255-E562014E014C}"/>
              </a:ext>
            </a:extLst>
          </p:cNvPr>
          <p:cNvSpPr/>
          <p:nvPr/>
        </p:nvSpPr>
        <p:spPr>
          <a:xfrm rot="10800000">
            <a:off x="6498945" y="3251828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C7BDD491-F230-0EA2-C2F9-2837C6742EA3}"/>
              </a:ext>
            </a:extLst>
          </p:cNvPr>
          <p:cNvSpPr/>
          <p:nvPr/>
        </p:nvSpPr>
        <p:spPr>
          <a:xfrm rot="10800000">
            <a:off x="6513695" y="2303056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92DDC-D7CC-326F-AA1B-75E4B07D1B6E}"/>
              </a:ext>
            </a:extLst>
          </p:cNvPr>
          <p:cNvSpPr txBox="1"/>
          <p:nvPr/>
        </p:nvSpPr>
        <p:spPr>
          <a:xfrm>
            <a:off x="6194220" y="585307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192C79-44C9-0B87-8B47-DCDE58ABCDC3}"/>
              </a:ext>
            </a:extLst>
          </p:cNvPr>
          <p:cNvSpPr txBox="1"/>
          <p:nvPr/>
        </p:nvSpPr>
        <p:spPr>
          <a:xfrm>
            <a:off x="6159502" y="4923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D364DE-0BA2-02C5-8C0F-6FBC938A9E86}"/>
              </a:ext>
            </a:extLst>
          </p:cNvPr>
          <p:cNvSpPr txBox="1"/>
          <p:nvPr/>
        </p:nvSpPr>
        <p:spPr>
          <a:xfrm>
            <a:off x="6165100" y="393160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B6918-97FA-0A80-D0A9-1BA8A846F1D2}"/>
              </a:ext>
            </a:extLst>
          </p:cNvPr>
          <p:cNvSpPr txBox="1"/>
          <p:nvPr/>
        </p:nvSpPr>
        <p:spPr>
          <a:xfrm>
            <a:off x="6167033" y="302022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D12E80-EC6E-FB28-B5B2-CF46B7DE785E}"/>
              </a:ext>
            </a:extLst>
          </p:cNvPr>
          <p:cNvSpPr txBox="1"/>
          <p:nvPr/>
        </p:nvSpPr>
        <p:spPr>
          <a:xfrm>
            <a:off x="6152020" y="203482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B87FE3-A642-B30C-A454-CCB5B14EDECC}"/>
              </a:ext>
            </a:extLst>
          </p:cNvPr>
          <p:cNvSpPr/>
          <p:nvPr/>
        </p:nvSpPr>
        <p:spPr>
          <a:xfrm>
            <a:off x="7743195" y="3251059"/>
            <a:ext cx="960572" cy="38019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6AB21-F876-F1BA-473F-678E602B6CA0}"/>
              </a:ext>
            </a:extLst>
          </p:cNvPr>
          <p:cNvSpPr/>
          <p:nvPr/>
        </p:nvSpPr>
        <p:spPr>
          <a:xfrm>
            <a:off x="8699626" y="4199832"/>
            <a:ext cx="960572" cy="28540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C3EB00-AA54-0D1E-92C8-825FB843B3C3}"/>
              </a:ext>
            </a:extLst>
          </p:cNvPr>
          <p:cNvSpPr/>
          <p:nvPr/>
        </p:nvSpPr>
        <p:spPr>
          <a:xfrm>
            <a:off x="9637396" y="4204904"/>
            <a:ext cx="932230" cy="28540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68FA07-1354-0719-C9CA-2AA5DBC76588}"/>
              </a:ext>
            </a:extLst>
          </p:cNvPr>
          <p:cNvSpPr/>
          <p:nvPr/>
        </p:nvSpPr>
        <p:spPr>
          <a:xfrm>
            <a:off x="10566040" y="4204903"/>
            <a:ext cx="897939" cy="28540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569422988"/>
                  </p:ext>
                </p:extLst>
              </p:nvPr>
            </p:nvGraphicFramePr>
            <p:xfrm>
              <a:off x="68641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569422988"/>
                  </p:ext>
                </p:extLst>
              </p:nvPr>
            </p:nvGraphicFramePr>
            <p:xfrm>
              <a:off x="68641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4" t="-935" r="-604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7422908"/>
                  </p:ext>
                </p:extLst>
              </p:nvPr>
            </p:nvGraphicFramePr>
            <p:xfrm>
              <a:off x="5519492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7422908"/>
                  </p:ext>
                </p:extLst>
              </p:nvPr>
            </p:nvGraphicFramePr>
            <p:xfrm>
              <a:off x="5519492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819" t="-935" r="-671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DD370C-B2AE-89B6-720E-007E669D2F6A}"/>
              </a:ext>
            </a:extLst>
          </p:cNvPr>
          <p:cNvSpPr txBox="1"/>
          <p:nvPr/>
        </p:nvSpPr>
        <p:spPr>
          <a:xfrm>
            <a:off x="9324234" y="297966"/>
            <a:ext cx="4889352" cy="523220"/>
          </a:xfrm>
          <a:custGeom>
            <a:avLst/>
            <a:gdLst>
              <a:gd name="connsiteX0" fmla="*/ 0 w 4889352"/>
              <a:gd name="connsiteY0" fmla="*/ 0 h 523220"/>
              <a:gd name="connsiteX1" fmla="*/ 796266 w 4889352"/>
              <a:gd name="connsiteY1" fmla="*/ 0 h 523220"/>
              <a:gd name="connsiteX2" fmla="*/ 1348064 w 4889352"/>
              <a:gd name="connsiteY2" fmla="*/ 0 h 523220"/>
              <a:gd name="connsiteX3" fmla="*/ 1948756 w 4889352"/>
              <a:gd name="connsiteY3" fmla="*/ 0 h 523220"/>
              <a:gd name="connsiteX4" fmla="*/ 2647235 w 4889352"/>
              <a:gd name="connsiteY4" fmla="*/ 0 h 523220"/>
              <a:gd name="connsiteX5" fmla="*/ 3443501 w 4889352"/>
              <a:gd name="connsiteY5" fmla="*/ 0 h 523220"/>
              <a:gd name="connsiteX6" fmla="*/ 3995299 w 4889352"/>
              <a:gd name="connsiteY6" fmla="*/ 0 h 523220"/>
              <a:gd name="connsiteX7" fmla="*/ 4889352 w 4889352"/>
              <a:gd name="connsiteY7" fmla="*/ 0 h 523220"/>
              <a:gd name="connsiteX8" fmla="*/ 4889352 w 4889352"/>
              <a:gd name="connsiteY8" fmla="*/ 523220 h 523220"/>
              <a:gd name="connsiteX9" fmla="*/ 4093086 w 4889352"/>
              <a:gd name="connsiteY9" fmla="*/ 523220 h 523220"/>
              <a:gd name="connsiteX10" fmla="*/ 3296820 w 4889352"/>
              <a:gd name="connsiteY10" fmla="*/ 523220 h 523220"/>
              <a:gd name="connsiteX11" fmla="*/ 2696128 w 4889352"/>
              <a:gd name="connsiteY11" fmla="*/ 523220 h 523220"/>
              <a:gd name="connsiteX12" fmla="*/ 2144330 w 4889352"/>
              <a:gd name="connsiteY12" fmla="*/ 523220 h 523220"/>
              <a:gd name="connsiteX13" fmla="*/ 1445851 w 4889352"/>
              <a:gd name="connsiteY13" fmla="*/ 523220 h 523220"/>
              <a:gd name="connsiteX14" fmla="*/ 649585 w 4889352"/>
              <a:gd name="connsiteY14" fmla="*/ 523220 h 523220"/>
              <a:gd name="connsiteX15" fmla="*/ 0 w 4889352"/>
              <a:gd name="connsiteY15" fmla="*/ 523220 h 523220"/>
              <a:gd name="connsiteX16" fmla="*/ 0 w 4889352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352" h="523220" fill="none" extrusionOk="0">
                <a:moveTo>
                  <a:pt x="0" y="0"/>
                </a:moveTo>
                <a:cubicBezTo>
                  <a:pt x="196423" y="23595"/>
                  <a:pt x="420865" y="15450"/>
                  <a:pt x="796266" y="0"/>
                </a:cubicBezTo>
                <a:cubicBezTo>
                  <a:pt x="1171667" y="-15450"/>
                  <a:pt x="1111554" y="-27296"/>
                  <a:pt x="1348064" y="0"/>
                </a:cubicBezTo>
                <a:cubicBezTo>
                  <a:pt x="1584574" y="27296"/>
                  <a:pt x="1650865" y="-12234"/>
                  <a:pt x="1948756" y="0"/>
                </a:cubicBezTo>
                <a:cubicBezTo>
                  <a:pt x="2246647" y="12234"/>
                  <a:pt x="2484760" y="-8227"/>
                  <a:pt x="2647235" y="0"/>
                </a:cubicBezTo>
                <a:cubicBezTo>
                  <a:pt x="2809710" y="8227"/>
                  <a:pt x="3122270" y="-17371"/>
                  <a:pt x="3443501" y="0"/>
                </a:cubicBezTo>
                <a:cubicBezTo>
                  <a:pt x="3764732" y="17371"/>
                  <a:pt x="3804462" y="7816"/>
                  <a:pt x="3995299" y="0"/>
                </a:cubicBezTo>
                <a:cubicBezTo>
                  <a:pt x="4186136" y="-7816"/>
                  <a:pt x="4555315" y="-23341"/>
                  <a:pt x="4889352" y="0"/>
                </a:cubicBezTo>
                <a:cubicBezTo>
                  <a:pt x="4877128" y="165856"/>
                  <a:pt x="4877026" y="391321"/>
                  <a:pt x="4889352" y="523220"/>
                </a:cubicBezTo>
                <a:cubicBezTo>
                  <a:pt x="4703032" y="557856"/>
                  <a:pt x="4390233" y="513156"/>
                  <a:pt x="4093086" y="523220"/>
                </a:cubicBezTo>
                <a:cubicBezTo>
                  <a:pt x="3795939" y="533284"/>
                  <a:pt x="3520303" y="493105"/>
                  <a:pt x="3296820" y="523220"/>
                </a:cubicBezTo>
                <a:cubicBezTo>
                  <a:pt x="3073337" y="553335"/>
                  <a:pt x="2987755" y="548343"/>
                  <a:pt x="2696128" y="523220"/>
                </a:cubicBezTo>
                <a:cubicBezTo>
                  <a:pt x="2404501" y="498097"/>
                  <a:pt x="2342415" y="542886"/>
                  <a:pt x="2144330" y="523220"/>
                </a:cubicBezTo>
                <a:cubicBezTo>
                  <a:pt x="1946245" y="503554"/>
                  <a:pt x="1743166" y="525864"/>
                  <a:pt x="1445851" y="523220"/>
                </a:cubicBezTo>
                <a:cubicBezTo>
                  <a:pt x="1148536" y="520576"/>
                  <a:pt x="959952" y="498957"/>
                  <a:pt x="649585" y="523220"/>
                </a:cubicBezTo>
                <a:cubicBezTo>
                  <a:pt x="339218" y="547483"/>
                  <a:pt x="240961" y="521126"/>
                  <a:pt x="0" y="523220"/>
                </a:cubicBezTo>
                <a:cubicBezTo>
                  <a:pt x="-12057" y="341322"/>
                  <a:pt x="15968" y="223380"/>
                  <a:pt x="0" y="0"/>
                </a:cubicBezTo>
                <a:close/>
              </a:path>
              <a:path w="4889352" h="523220" stroke="0" extrusionOk="0">
                <a:moveTo>
                  <a:pt x="0" y="0"/>
                </a:moveTo>
                <a:cubicBezTo>
                  <a:pt x="171708" y="-17064"/>
                  <a:pt x="382221" y="-1621"/>
                  <a:pt x="698479" y="0"/>
                </a:cubicBezTo>
                <a:cubicBezTo>
                  <a:pt x="1014737" y="1621"/>
                  <a:pt x="1328487" y="12018"/>
                  <a:pt x="1494745" y="0"/>
                </a:cubicBezTo>
                <a:cubicBezTo>
                  <a:pt x="1661003" y="-12018"/>
                  <a:pt x="1820493" y="-4468"/>
                  <a:pt x="2144330" y="0"/>
                </a:cubicBezTo>
                <a:cubicBezTo>
                  <a:pt x="2468168" y="4468"/>
                  <a:pt x="2516136" y="-24728"/>
                  <a:pt x="2842809" y="0"/>
                </a:cubicBezTo>
                <a:cubicBezTo>
                  <a:pt x="3169482" y="24728"/>
                  <a:pt x="3249548" y="-4797"/>
                  <a:pt x="3590181" y="0"/>
                </a:cubicBezTo>
                <a:cubicBezTo>
                  <a:pt x="3930814" y="4797"/>
                  <a:pt x="3962325" y="7960"/>
                  <a:pt x="4141980" y="0"/>
                </a:cubicBezTo>
                <a:cubicBezTo>
                  <a:pt x="4321635" y="-7960"/>
                  <a:pt x="4529440" y="4050"/>
                  <a:pt x="4889352" y="0"/>
                </a:cubicBezTo>
                <a:cubicBezTo>
                  <a:pt x="4880497" y="214414"/>
                  <a:pt x="4886307" y="381610"/>
                  <a:pt x="4889352" y="523220"/>
                </a:cubicBezTo>
                <a:cubicBezTo>
                  <a:pt x="4689649" y="503281"/>
                  <a:pt x="4464465" y="534142"/>
                  <a:pt x="4190873" y="523220"/>
                </a:cubicBezTo>
                <a:cubicBezTo>
                  <a:pt x="3917281" y="512298"/>
                  <a:pt x="3690737" y="557565"/>
                  <a:pt x="3492394" y="523220"/>
                </a:cubicBezTo>
                <a:cubicBezTo>
                  <a:pt x="3294051" y="488875"/>
                  <a:pt x="3134010" y="513797"/>
                  <a:pt x="2940596" y="523220"/>
                </a:cubicBezTo>
                <a:cubicBezTo>
                  <a:pt x="2747182" y="532643"/>
                  <a:pt x="2538376" y="542618"/>
                  <a:pt x="2193224" y="523220"/>
                </a:cubicBezTo>
                <a:cubicBezTo>
                  <a:pt x="1848072" y="503822"/>
                  <a:pt x="1756889" y="500256"/>
                  <a:pt x="1494745" y="523220"/>
                </a:cubicBezTo>
                <a:cubicBezTo>
                  <a:pt x="1232601" y="546184"/>
                  <a:pt x="1007098" y="539420"/>
                  <a:pt x="845159" y="523220"/>
                </a:cubicBezTo>
                <a:cubicBezTo>
                  <a:pt x="683220" y="507020"/>
                  <a:pt x="395204" y="561989"/>
                  <a:pt x="0" y="523220"/>
                </a:cubicBezTo>
                <a:cubicBezTo>
                  <a:pt x="-9452" y="413604"/>
                  <a:pt x="-19265" y="12273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9912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Histogram for 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C27A7-969F-21D1-37AC-09B1ACCFB111}"/>
              </a:ext>
            </a:extLst>
          </p:cNvPr>
          <p:cNvSpPr txBox="1"/>
          <p:nvPr/>
        </p:nvSpPr>
        <p:spPr>
          <a:xfrm>
            <a:off x="9324234" y="1022982"/>
            <a:ext cx="4889352" cy="523220"/>
          </a:xfrm>
          <a:custGeom>
            <a:avLst/>
            <a:gdLst>
              <a:gd name="connsiteX0" fmla="*/ 0 w 4889352"/>
              <a:gd name="connsiteY0" fmla="*/ 0 h 523220"/>
              <a:gd name="connsiteX1" fmla="*/ 796266 w 4889352"/>
              <a:gd name="connsiteY1" fmla="*/ 0 h 523220"/>
              <a:gd name="connsiteX2" fmla="*/ 1348064 w 4889352"/>
              <a:gd name="connsiteY2" fmla="*/ 0 h 523220"/>
              <a:gd name="connsiteX3" fmla="*/ 1948756 w 4889352"/>
              <a:gd name="connsiteY3" fmla="*/ 0 h 523220"/>
              <a:gd name="connsiteX4" fmla="*/ 2647235 w 4889352"/>
              <a:gd name="connsiteY4" fmla="*/ 0 h 523220"/>
              <a:gd name="connsiteX5" fmla="*/ 3443501 w 4889352"/>
              <a:gd name="connsiteY5" fmla="*/ 0 h 523220"/>
              <a:gd name="connsiteX6" fmla="*/ 3995299 w 4889352"/>
              <a:gd name="connsiteY6" fmla="*/ 0 h 523220"/>
              <a:gd name="connsiteX7" fmla="*/ 4889352 w 4889352"/>
              <a:gd name="connsiteY7" fmla="*/ 0 h 523220"/>
              <a:gd name="connsiteX8" fmla="*/ 4889352 w 4889352"/>
              <a:gd name="connsiteY8" fmla="*/ 523220 h 523220"/>
              <a:gd name="connsiteX9" fmla="*/ 4093086 w 4889352"/>
              <a:gd name="connsiteY9" fmla="*/ 523220 h 523220"/>
              <a:gd name="connsiteX10" fmla="*/ 3296820 w 4889352"/>
              <a:gd name="connsiteY10" fmla="*/ 523220 h 523220"/>
              <a:gd name="connsiteX11" fmla="*/ 2696128 w 4889352"/>
              <a:gd name="connsiteY11" fmla="*/ 523220 h 523220"/>
              <a:gd name="connsiteX12" fmla="*/ 2144330 w 4889352"/>
              <a:gd name="connsiteY12" fmla="*/ 523220 h 523220"/>
              <a:gd name="connsiteX13" fmla="*/ 1445851 w 4889352"/>
              <a:gd name="connsiteY13" fmla="*/ 523220 h 523220"/>
              <a:gd name="connsiteX14" fmla="*/ 649585 w 4889352"/>
              <a:gd name="connsiteY14" fmla="*/ 523220 h 523220"/>
              <a:gd name="connsiteX15" fmla="*/ 0 w 4889352"/>
              <a:gd name="connsiteY15" fmla="*/ 523220 h 523220"/>
              <a:gd name="connsiteX16" fmla="*/ 0 w 4889352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352" h="523220" fill="none" extrusionOk="0">
                <a:moveTo>
                  <a:pt x="0" y="0"/>
                </a:moveTo>
                <a:cubicBezTo>
                  <a:pt x="196423" y="23595"/>
                  <a:pt x="420865" y="15450"/>
                  <a:pt x="796266" y="0"/>
                </a:cubicBezTo>
                <a:cubicBezTo>
                  <a:pt x="1171667" y="-15450"/>
                  <a:pt x="1111554" y="-27296"/>
                  <a:pt x="1348064" y="0"/>
                </a:cubicBezTo>
                <a:cubicBezTo>
                  <a:pt x="1584574" y="27296"/>
                  <a:pt x="1650865" y="-12234"/>
                  <a:pt x="1948756" y="0"/>
                </a:cubicBezTo>
                <a:cubicBezTo>
                  <a:pt x="2246647" y="12234"/>
                  <a:pt x="2484760" y="-8227"/>
                  <a:pt x="2647235" y="0"/>
                </a:cubicBezTo>
                <a:cubicBezTo>
                  <a:pt x="2809710" y="8227"/>
                  <a:pt x="3122270" y="-17371"/>
                  <a:pt x="3443501" y="0"/>
                </a:cubicBezTo>
                <a:cubicBezTo>
                  <a:pt x="3764732" y="17371"/>
                  <a:pt x="3804462" y="7816"/>
                  <a:pt x="3995299" y="0"/>
                </a:cubicBezTo>
                <a:cubicBezTo>
                  <a:pt x="4186136" y="-7816"/>
                  <a:pt x="4555315" y="-23341"/>
                  <a:pt x="4889352" y="0"/>
                </a:cubicBezTo>
                <a:cubicBezTo>
                  <a:pt x="4877128" y="165856"/>
                  <a:pt x="4877026" y="391321"/>
                  <a:pt x="4889352" y="523220"/>
                </a:cubicBezTo>
                <a:cubicBezTo>
                  <a:pt x="4703032" y="557856"/>
                  <a:pt x="4390233" y="513156"/>
                  <a:pt x="4093086" y="523220"/>
                </a:cubicBezTo>
                <a:cubicBezTo>
                  <a:pt x="3795939" y="533284"/>
                  <a:pt x="3520303" y="493105"/>
                  <a:pt x="3296820" y="523220"/>
                </a:cubicBezTo>
                <a:cubicBezTo>
                  <a:pt x="3073337" y="553335"/>
                  <a:pt x="2987755" y="548343"/>
                  <a:pt x="2696128" y="523220"/>
                </a:cubicBezTo>
                <a:cubicBezTo>
                  <a:pt x="2404501" y="498097"/>
                  <a:pt x="2342415" y="542886"/>
                  <a:pt x="2144330" y="523220"/>
                </a:cubicBezTo>
                <a:cubicBezTo>
                  <a:pt x="1946245" y="503554"/>
                  <a:pt x="1743166" y="525864"/>
                  <a:pt x="1445851" y="523220"/>
                </a:cubicBezTo>
                <a:cubicBezTo>
                  <a:pt x="1148536" y="520576"/>
                  <a:pt x="959952" y="498957"/>
                  <a:pt x="649585" y="523220"/>
                </a:cubicBezTo>
                <a:cubicBezTo>
                  <a:pt x="339218" y="547483"/>
                  <a:pt x="240961" y="521126"/>
                  <a:pt x="0" y="523220"/>
                </a:cubicBezTo>
                <a:cubicBezTo>
                  <a:pt x="-12057" y="341322"/>
                  <a:pt x="15968" y="223380"/>
                  <a:pt x="0" y="0"/>
                </a:cubicBezTo>
                <a:close/>
              </a:path>
              <a:path w="4889352" h="523220" stroke="0" extrusionOk="0">
                <a:moveTo>
                  <a:pt x="0" y="0"/>
                </a:moveTo>
                <a:cubicBezTo>
                  <a:pt x="171708" y="-17064"/>
                  <a:pt x="382221" y="-1621"/>
                  <a:pt x="698479" y="0"/>
                </a:cubicBezTo>
                <a:cubicBezTo>
                  <a:pt x="1014737" y="1621"/>
                  <a:pt x="1328487" y="12018"/>
                  <a:pt x="1494745" y="0"/>
                </a:cubicBezTo>
                <a:cubicBezTo>
                  <a:pt x="1661003" y="-12018"/>
                  <a:pt x="1820493" y="-4468"/>
                  <a:pt x="2144330" y="0"/>
                </a:cubicBezTo>
                <a:cubicBezTo>
                  <a:pt x="2468168" y="4468"/>
                  <a:pt x="2516136" y="-24728"/>
                  <a:pt x="2842809" y="0"/>
                </a:cubicBezTo>
                <a:cubicBezTo>
                  <a:pt x="3169482" y="24728"/>
                  <a:pt x="3249548" y="-4797"/>
                  <a:pt x="3590181" y="0"/>
                </a:cubicBezTo>
                <a:cubicBezTo>
                  <a:pt x="3930814" y="4797"/>
                  <a:pt x="3962325" y="7960"/>
                  <a:pt x="4141980" y="0"/>
                </a:cubicBezTo>
                <a:cubicBezTo>
                  <a:pt x="4321635" y="-7960"/>
                  <a:pt x="4529440" y="4050"/>
                  <a:pt x="4889352" y="0"/>
                </a:cubicBezTo>
                <a:cubicBezTo>
                  <a:pt x="4880497" y="214414"/>
                  <a:pt x="4886307" y="381610"/>
                  <a:pt x="4889352" y="523220"/>
                </a:cubicBezTo>
                <a:cubicBezTo>
                  <a:pt x="4689649" y="503281"/>
                  <a:pt x="4464465" y="534142"/>
                  <a:pt x="4190873" y="523220"/>
                </a:cubicBezTo>
                <a:cubicBezTo>
                  <a:pt x="3917281" y="512298"/>
                  <a:pt x="3690737" y="557565"/>
                  <a:pt x="3492394" y="523220"/>
                </a:cubicBezTo>
                <a:cubicBezTo>
                  <a:pt x="3294051" y="488875"/>
                  <a:pt x="3134010" y="513797"/>
                  <a:pt x="2940596" y="523220"/>
                </a:cubicBezTo>
                <a:cubicBezTo>
                  <a:pt x="2747182" y="532643"/>
                  <a:pt x="2538376" y="542618"/>
                  <a:pt x="2193224" y="523220"/>
                </a:cubicBezTo>
                <a:cubicBezTo>
                  <a:pt x="1848072" y="503822"/>
                  <a:pt x="1756889" y="500256"/>
                  <a:pt x="1494745" y="523220"/>
                </a:cubicBezTo>
                <a:cubicBezTo>
                  <a:pt x="1232601" y="546184"/>
                  <a:pt x="1007098" y="539420"/>
                  <a:pt x="845159" y="523220"/>
                </a:cubicBezTo>
                <a:cubicBezTo>
                  <a:pt x="683220" y="507020"/>
                  <a:pt x="395204" y="561989"/>
                  <a:pt x="0" y="523220"/>
                </a:cubicBezTo>
                <a:cubicBezTo>
                  <a:pt x="-9452" y="413604"/>
                  <a:pt x="-19265" y="12273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9912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Histogram for Rel. Frequency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4">
                <a:extLst>
                  <a:ext uri="{FF2B5EF4-FFF2-40B4-BE49-F238E27FC236}">
                    <a16:creationId xmlns:a16="http://schemas.microsoft.com/office/drawing/2014/main" id="{BF5CCD51-56C8-4961-8683-295D2632AF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6040228"/>
                  </p:ext>
                </p:extLst>
              </p:nvPr>
            </p:nvGraphicFramePr>
            <p:xfrm>
              <a:off x="10178712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Expenditure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48-58</a:t>
                          </a:r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58-68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68-73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73-78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78-98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4">
                <a:extLst>
                  <a:ext uri="{FF2B5EF4-FFF2-40B4-BE49-F238E27FC236}">
                    <a16:creationId xmlns:a16="http://schemas.microsoft.com/office/drawing/2014/main" id="{BF5CCD51-56C8-4961-8683-295D2632AF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6040228"/>
                  </p:ext>
                </p:extLst>
              </p:nvPr>
            </p:nvGraphicFramePr>
            <p:xfrm>
              <a:off x="10178712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Expenditure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04" t="-935" r="-604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48-58</a:t>
                          </a:r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58-68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68-73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73-78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78-98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93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1791</TotalTime>
  <Words>988</Words>
  <Application>Microsoft Office PowerPoint</Application>
  <PresentationFormat>Custom</PresentationFormat>
  <Paragraphs>374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Cambria Math</vt:lpstr>
      <vt:lpstr>Georgia</vt:lpstr>
      <vt:lpstr>Trebuchet MS</vt:lpstr>
      <vt:lpstr>Wingdings</vt:lpstr>
      <vt:lpstr>Wood Type</vt:lpstr>
      <vt:lpstr>Data Presentations (2)</vt:lpstr>
      <vt:lpstr>Important of graphs</vt:lpstr>
      <vt:lpstr>Limitations of graphs</vt:lpstr>
      <vt:lpstr>Types of Graphs</vt:lpstr>
      <vt:lpstr>Graphs for Quantitative</vt:lpstr>
      <vt:lpstr>Histogram</vt:lpstr>
      <vt:lpstr>Histogram</vt:lpstr>
      <vt:lpstr>Histogram</vt:lpstr>
      <vt:lpstr>Histogram</vt:lpstr>
      <vt:lpstr>Frequency Polygon</vt:lpstr>
      <vt:lpstr>Frequency Polygon</vt:lpstr>
      <vt:lpstr>Frequency Polygon</vt:lpstr>
      <vt:lpstr>Frequency Curve</vt:lpstr>
      <vt:lpstr>Some points</vt:lpstr>
      <vt:lpstr>Class work</vt:lpstr>
      <vt:lpstr>Ogive curve</vt:lpstr>
      <vt:lpstr>Ogive Curve</vt:lpstr>
      <vt:lpstr>Ogive Curve</vt:lpstr>
      <vt:lpstr>Ogive Curve</vt:lpstr>
      <vt:lpstr>Exercise</vt:lpstr>
      <vt:lpstr>Stem and Leaf plot</vt:lpstr>
      <vt:lpstr>Stem and Leaf</vt:lpstr>
      <vt:lpstr>Graphs for Qualitative</vt:lpstr>
      <vt:lpstr>Bar Chart</vt:lpstr>
      <vt:lpstr>Pie Chart</vt:lpstr>
      <vt:lpstr>Class work</vt:lpstr>
      <vt:lpstr>Bar chart vs Histogram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1025</cp:revision>
  <dcterms:created xsi:type="dcterms:W3CDTF">2023-10-05T14:06:45Z</dcterms:created>
  <dcterms:modified xsi:type="dcterms:W3CDTF">2024-01-27T14:56:20Z</dcterms:modified>
</cp:coreProperties>
</file>