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6"/>
  </p:notesMasterIdLst>
  <p:sldIdLst>
    <p:sldId id="256" r:id="rId2"/>
    <p:sldId id="368" r:id="rId3"/>
    <p:sldId id="370" r:id="rId4"/>
    <p:sldId id="371" r:id="rId5"/>
    <p:sldId id="372" r:id="rId6"/>
    <p:sldId id="374" r:id="rId7"/>
    <p:sldId id="377" r:id="rId8"/>
    <p:sldId id="375" r:id="rId9"/>
    <p:sldId id="382" r:id="rId10"/>
    <p:sldId id="383" r:id="rId11"/>
    <p:sldId id="384" r:id="rId12"/>
    <p:sldId id="385" r:id="rId13"/>
    <p:sldId id="388" r:id="rId14"/>
    <p:sldId id="390" r:id="rId15"/>
    <p:sldId id="391" r:id="rId16"/>
    <p:sldId id="392" r:id="rId17"/>
    <p:sldId id="393" r:id="rId18"/>
    <p:sldId id="399" r:id="rId19"/>
    <p:sldId id="394" r:id="rId20"/>
    <p:sldId id="395" r:id="rId21"/>
    <p:sldId id="396" r:id="rId22"/>
    <p:sldId id="397" r:id="rId23"/>
    <p:sldId id="398" r:id="rId24"/>
    <p:sldId id="363" r:id="rId2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endParaRPr lang="en-US" sz="3200" dirty="0"/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04538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r>
            <a:rPr lang="en-US" sz="3200" dirty="0"/>
            <a:t>Kurtosis</a:t>
          </a:r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28F05-E469-4140-B4C9-C6614F58CC1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A6F4-E6A3-440B-8858-696F91AF79AD}">
      <dgm:prSet phldrT="[Text]"/>
      <dgm:spPr/>
      <dgm:t>
        <a:bodyPr/>
        <a:lstStyle/>
        <a:p>
          <a:r>
            <a:rPr lang="en-US" dirty="0"/>
            <a:t>Positive skewness</a:t>
          </a:r>
        </a:p>
      </dgm:t>
    </dgm:pt>
    <dgm:pt modelId="{7DFE7AB7-177D-4BCA-ADD7-FCB5A1DF3410}" type="parTrans" cxnId="{8C33715E-49B0-469F-9FD2-B5C5351E585B}">
      <dgm:prSet/>
      <dgm:spPr/>
      <dgm:t>
        <a:bodyPr/>
        <a:lstStyle/>
        <a:p>
          <a:endParaRPr lang="en-US"/>
        </a:p>
      </dgm:t>
    </dgm:pt>
    <dgm:pt modelId="{506375A5-824B-463A-BA32-8F255CDAF98B}" type="sibTrans" cxnId="{8C33715E-49B0-469F-9FD2-B5C5351E585B}">
      <dgm:prSet/>
      <dgm:spPr/>
      <dgm:t>
        <a:bodyPr/>
        <a:lstStyle/>
        <a:p>
          <a:endParaRPr lang="en-US"/>
        </a:p>
      </dgm:t>
    </dgm:pt>
    <dgm:pt modelId="{B6C7041B-44AC-412D-844E-0EB9D9BD2405}">
      <dgm:prSet phldrT="[Text]"/>
      <dgm:spPr/>
      <dgm:t>
        <a:bodyPr/>
        <a:lstStyle/>
        <a:p>
          <a:r>
            <a:rPr lang="en-US" dirty="0"/>
            <a:t>Negative skewness</a:t>
          </a:r>
        </a:p>
      </dgm:t>
    </dgm:pt>
    <dgm:pt modelId="{99EF4C97-8E4C-4DEF-8F12-F6C4D8D05CA7}" type="parTrans" cxnId="{B672CAE2-154F-42C7-BC77-1EF913826846}">
      <dgm:prSet/>
      <dgm:spPr/>
      <dgm:t>
        <a:bodyPr/>
        <a:lstStyle/>
        <a:p>
          <a:endParaRPr lang="en-US"/>
        </a:p>
      </dgm:t>
    </dgm:pt>
    <dgm:pt modelId="{74DA32EC-4EF3-4772-9D0B-E16C9450FA1D}" type="sibTrans" cxnId="{B672CAE2-154F-42C7-BC77-1EF913826846}">
      <dgm:prSet/>
      <dgm:spPr/>
      <dgm:t>
        <a:bodyPr/>
        <a:lstStyle/>
        <a:p>
          <a:endParaRPr lang="en-US"/>
        </a:p>
      </dgm:t>
    </dgm:pt>
    <dgm:pt modelId="{1B1F5C6F-7272-4584-A138-38348C822FC1}" type="pres">
      <dgm:prSet presAssocID="{6C328F05-E469-4140-B4C9-C6614F58CC18}" presName="Name0" presStyleCnt="0">
        <dgm:presLayoutVars>
          <dgm:dir/>
          <dgm:resizeHandles val="exact"/>
        </dgm:presLayoutVars>
      </dgm:prSet>
      <dgm:spPr/>
    </dgm:pt>
    <dgm:pt modelId="{2C1DEA3E-64C8-4934-939E-2928215AA51A}" type="pres">
      <dgm:prSet presAssocID="{750AA6F4-E6A3-440B-8858-696F91AF79AD}" presName="composite" presStyleCnt="0"/>
      <dgm:spPr/>
    </dgm:pt>
    <dgm:pt modelId="{2EF9D4D9-B860-462E-A0F5-8FF3BFE3DB16}" type="pres">
      <dgm:prSet presAssocID="{750AA6F4-E6A3-440B-8858-696F91AF79AD}" presName="rect1" presStyleLbl="trAlignAcc1" presStyleIdx="0" presStyleCnt="2">
        <dgm:presLayoutVars>
          <dgm:bulletEnabled val="1"/>
        </dgm:presLayoutVars>
      </dgm:prSet>
      <dgm:spPr/>
    </dgm:pt>
    <dgm:pt modelId="{E0EDA793-0040-47F7-9921-6B5D0F80508D}" type="pres">
      <dgm:prSet presAssocID="{750AA6F4-E6A3-440B-8858-696F91AF79AD}" presName="rect2" presStyleLbl="fgImgPlace1" presStyleIdx="0" presStyleCnt="2"/>
      <dgm:spPr/>
    </dgm:pt>
    <dgm:pt modelId="{559ECFB3-6FDE-432E-916A-191CFB13212F}" type="pres">
      <dgm:prSet presAssocID="{506375A5-824B-463A-BA32-8F255CDAF98B}" presName="sibTrans" presStyleCnt="0"/>
      <dgm:spPr/>
    </dgm:pt>
    <dgm:pt modelId="{710A8B26-7C00-4355-843C-9A1D19ED272D}" type="pres">
      <dgm:prSet presAssocID="{B6C7041B-44AC-412D-844E-0EB9D9BD2405}" presName="composite" presStyleCnt="0"/>
      <dgm:spPr/>
    </dgm:pt>
    <dgm:pt modelId="{E2AA1F19-75E6-4D27-809F-D9ED4FA4B60C}" type="pres">
      <dgm:prSet presAssocID="{B6C7041B-44AC-412D-844E-0EB9D9BD2405}" presName="rect1" presStyleLbl="trAlignAcc1" presStyleIdx="1" presStyleCnt="2">
        <dgm:presLayoutVars>
          <dgm:bulletEnabled val="1"/>
        </dgm:presLayoutVars>
      </dgm:prSet>
      <dgm:spPr/>
    </dgm:pt>
    <dgm:pt modelId="{21CB0BB3-E2AB-4FAB-9169-5E988E9B0ABF}" type="pres">
      <dgm:prSet presAssocID="{B6C7041B-44AC-412D-844E-0EB9D9BD2405}" presName="rect2" presStyleLbl="fgImgPlace1" presStyleIdx="1" presStyleCnt="2"/>
      <dgm:spPr/>
    </dgm:pt>
  </dgm:ptLst>
  <dgm:cxnLst>
    <dgm:cxn modelId="{E6EF0802-08FF-4C2D-81D7-522D8C19105F}" type="presOf" srcId="{750AA6F4-E6A3-440B-8858-696F91AF79AD}" destId="{2EF9D4D9-B860-462E-A0F5-8FF3BFE3DB16}" srcOrd="0" destOrd="0" presId="urn:microsoft.com/office/officeart/2008/layout/PictureStrips"/>
    <dgm:cxn modelId="{8C33715E-49B0-469F-9FD2-B5C5351E585B}" srcId="{6C328F05-E469-4140-B4C9-C6614F58CC18}" destId="{750AA6F4-E6A3-440B-8858-696F91AF79AD}" srcOrd="0" destOrd="0" parTransId="{7DFE7AB7-177D-4BCA-ADD7-FCB5A1DF3410}" sibTransId="{506375A5-824B-463A-BA32-8F255CDAF98B}"/>
    <dgm:cxn modelId="{AF39F6AB-BA34-4DCA-B2F6-7F6C00D8F33A}" type="presOf" srcId="{6C328F05-E469-4140-B4C9-C6614F58CC18}" destId="{1B1F5C6F-7272-4584-A138-38348C822FC1}" srcOrd="0" destOrd="0" presId="urn:microsoft.com/office/officeart/2008/layout/PictureStrips"/>
    <dgm:cxn modelId="{B672CAE2-154F-42C7-BC77-1EF913826846}" srcId="{6C328F05-E469-4140-B4C9-C6614F58CC18}" destId="{B6C7041B-44AC-412D-844E-0EB9D9BD2405}" srcOrd="1" destOrd="0" parTransId="{99EF4C97-8E4C-4DEF-8F12-F6C4D8D05CA7}" sibTransId="{74DA32EC-4EF3-4772-9D0B-E16C9450FA1D}"/>
    <dgm:cxn modelId="{60E83CE6-FBD1-43E4-881D-EE611BBF3818}" type="presOf" srcId="{B6C7041B-44AC-412D-844E-0EB9D9BD2405}" destId="{E2AA1F19-75E6-4D27-809F-D9ED4FA4B60C}" srcOrd="0" destOrd="0" presId="urn:microsoft.com/office/officeart/2008/layout/PictureStrips"/>
    <dgm:cxn modelId="{32A6923A-8BDA-4B46-920F-DAA85B4D53D8}" type="presParOf" srcId="{1B1F5C6F-7272-4584-A138-38348C822FC1}" destId="{2C1DEA3E-64C8-4934-939E-2928215AA51A}" srcOrd="0" destOrd="0" presId="urn:microsoft.com/office/officeart/2008/layout/PictureStrips"/>
    <dgm:cxn modelId="{9668328C-E8AE-490B-9163-001A233D07CD}" type="presParOf" srcId="{2C1DEA3E-64C8-4934-939E-2928215AA51A}" destId="{2EF9D4D9-B860-462E-A0F5-8FF3BFE3DB16}" srcOrd="0" destOrd="0" presId="urn:microsoft.com/office/officeart/2008/layout/PictureStrips"/>
    <dgm:cxn modelId="{E513F422-EF62-4A84-A34B-3461525A0FA8}" type="presParOf" srcId="{2C1DEA3E-64C8-4934-939E-2928215AA51A}" destId="{E0EDA793-0040-47F7-9921-6B5D0F80508D}" srcOrd="1" destOrd="0" presId="urn:microsoft.com/office/officeart/2008/layout/PictureStrips"/>
    <dgm:cxn modelId="{6D55F836-F78C-4DFA-805B-2374CB4FDCC4}" type="presParOf" srcId="{1B1F5C6F-7272-4584-A138-38348C822FC1}" destId="{559ECFB3-6FDE-432E-916A-191CFB13212F}" srcOrd="1" destOrd="0" presId="urn:microsoft.com/office/officeart/2008/layout/PictureStrips"/>
    <dgm:cxn modelId="{3A6F2265-8EAF-46D6-B225-20108AC66659}" type="presParOf" srcId="{1B1F5C6F-7272-4584-A138-38348C822FC1}" destId="{710A8B26-7C00-4355-843C-9A1D19ED272D}" srcOrd="2" destOrd="0" presId="urn:microsoft.com/office/officeart/2008/layout/PictureStrips"/>
    <dgm:cxn modelId="{53E4CAC4-91FB-4C75-BBA6-AA239FF4D1AB}" type="presParOf" srcId="{710A8B26-7C00-4355-843C-9A1D19ED272D}" destId="{E2AA1F19-75E6-4D27-809F-D9ED4FA4B60C}" srcOrd="0" destOrd="0" presId="urn:microsoft.com/office/officeart/2008/layout/PictureStrips"/>
    <dgm:cxn modelId="{D5117354-DBB2-45FF-A4E4-772195D21E90}" type="presParOf" srcId="{710A8B26-7C00-4355-843C-9A1D19ED272D}" destId="{21CB0BB3-E2AB-4FAB-9169-5E988E9B0A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2367649" y="42"/>
          <a:ext cx="72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67649" y="42"/>
        <a:ext cx="720000" cy="1712450"/>
      </dsp:txXfrm>
    </dsp:sp>
    <dsp:sp modelId="{AC5FB06C-A006-4C34-9175-06534233E112}">
      <dsp:nvSpPr>
        <dsp:cNvPr id="0" name=""/>
        <dsp:cNvSpPr/>
      </dsp:nvSpPr>
      <dsp:spPr>
        <a:xfrm>
          <a:off x="2351312" y="1798115"/>
          <a:ext cx="752673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51312" y="1798115"/>
        <a:ext cx="752673" cy="171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2308115" y="1798115"/>
          <a:ext cx="839066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08115" y="1798115"/>
        <a:ext cx="839066" cy="1712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1783699" y="1798115"/>
          <a:ext cx="1887899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Kurtosis</a:t>
          </a:r>
        </a:p>
      </dsp:txBody>
      <dsp:txXfrm>
        <a:off x="1783699" y="1798115"/>
        <a:ext cx="1887899" cy="1712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4D9-B860-462E-A0F5-8FF3BFE3DB16}">
      <dsp:nvSpPr>
        <dsp:cNvPr id="0" name=""/>
        <dsp:cNvSpPr/>
      </dsp:nvSpPr>
      <dsp:spPr>
        <a:xfrm>
          <a:off x="1679907" y="246674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Positive skewness</a:t>
          </a:r>
        </a:p>
      </dsp:txBody>
      <dsp:txXfrm>
        <a:off x="1679907" y="246674"/>
        <a:ext cx="4795917" cy="1498724"/>
      </dsp:txXfrm>
    </dsp:sp>
    <dsp:sp modelId="{E0EDA793-0040-47F7-9921-6B5D0F80508D}">
      <dsp:nvSpPr>
        <dsp:cNvPr id="0" name=""/>
        <dsp:cNvSpPr/>
      </dsp:nvSpPr>
      <dsp:spPr>
        <a:xfrm>
          <a:off x="1480077" y="30191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1F19-75E6-4D27-809F-D9ED4FA4B60C}">
      <dsp:nvSpPr>
        <dsp:cNvPr id="0" name=""/>
        <dsp:cNvSpPr/>
      </dsp:nvSpPr>
      <dsp:spPr>
        <a:xfrm>
          <a:off x="1679907" y="2133401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Negative skewness</a:t>
          </a:r>
        </a:p>
      </dsp:txBody>
      <dsp:txXfrm>
        <a:off x="1679907" y="2133401"/>
        <a:ext cx="4795917" cy="1498724"/>
      </dsp:txXfrm>
    </dsp:sp>
    <dsp:sp modelId="{21CB0BB3-E2AB-4FAB-9169-5E988E9B0ABF}">
      <dsp:nvSpPr>
        <dsp:cNvPr id="0" name=""/>
        <dsp:cNvSpPr/>
      </dsp:nvSpPr>
      <dsp:spPr>
        <a:xfrm>
          <a:off x="1480077" y="1916918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520D-9332-4F38-8ED3-DBB0A0E7104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88CC9-EF3D-4594-8715-E0C73778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0FDF-351B-42C9-08D9-AC5BE961E3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73" y="2124075"/>
            <a:ext cx="10905255" cy="4108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/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/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19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r>
              <a:rPr lang="en-US" sz="3200" dirty="0"/>
              <a:t>SD = 7.07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9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blipFill>
                <a:blip r:embed="rId5"/>
                <a:stretch>
                  <a:fillRect l="-1850" t="-1463" r="-19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thus the distribution is positively skewed distribution.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blipFill>
                <a:blip r:embed="rId5"/>
                <a:stretch>
                  <a:fillRect l="-1850" t="-1222" r="-1928" b="-22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0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Degree of </a:t>
            </a:r>
            <a:r>
              <a:rPr lang="en-US" sz="3200" dirty="0"/>
              <a:t>peaked or flatness of a distribution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Three types-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Leptokurtic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Mesokurtic/Normal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Platykurtic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FEF86-189D-4218-3C57-5555F826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6"/>
          <a:stretch/>
        </p:blipFill>
        <p:spPr bwMode="auto">
          <a:xfrm>
            <a:off x="5340986" y="2946331"/>
            <a:ext cx="9181069" cy="51712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&gt;3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&lt;3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/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37AEE-C5D2-A3C1-1608-346B8564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79DC-FFC6-1629-248C-9EC93488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0BA2-E292-4D21-24E5-F72BDD99B1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Time of reading newspaper of 7 people(in hour): 3,4,2,4,6,2,5.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Calculate coefficient of kurtosis.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(Ans: Platykurtic)</a:t>
            </a:r>
          </a:p>
        </p:txBody>
      </p:sp>
    </p:spTree>
    <p:extLst>
      <p:ext uri="{BB962C8B-B14F-4D97-AF65-F5344CB8AC3E}">
        <p14:creationId xmlns:p14="http://schemas.microsoft.com/office/powerpoint/2010/main" val="55036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392E-CC26-BE98-F7B4-C3F5134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912E-D3C3-4CEA-1AE1-1F72177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Box &amp; Whisker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AF1E-30CA-EF07-67BE-DCEED36A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box-whisker plot, also known as a box plot, is a graphical representation of the distribution of a dataset.</a:t>
            </a:r>
          </a:p>
          <a:p>
            <a:pPr algn="just"/>
            <a:r>
              <a:rPr lang="en-US" sz="3200" dirty="0"/>
              <a:t>It displays the five-number summary of the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Minimum value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First Quartile (Q1)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Second Quartile/Median (Q2)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Third Quartile (Q3)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2980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In previous chapter, we learned about “Location” and “Dispersion” which are two important quantitative concepts.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Two data sets may have identical means and identical variance, but their graphical shapes may be different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Mean &amp; Variance fail to describe the shape of the data distribution</a:t>
            </a:r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6E254-51B4-8989-C4C4-0F4132F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4571876"/>
            <a:ext cx="3657723" cy="3657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88D5-76AE-13E5-CE3C-E5A30974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52" y="4571877"/>
            <a:ext cx="3657723" cy="365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1453-BC44-574D-4CA5-988BC9F05408}"/>
              </a:ext>
            </a:extLst>
          </p:cNvPr>
          <p:cNvSpPr txBox="1"/>
          <p:nvPr/>
        </p:nvSpPr>
        <p:spPr>
          <a:xfrm>
            <a:off x="8598587" y="5447449"/>
            <a:ext cx="5826540" cy="15696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Mean &amp; Variance fail to describe the shape of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D8C6-79A1-7966-E194-1252204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7C9-ED20-998C-F38C-AFF822B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Importance of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489-A26C-06E3-72ED-B6D72A725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get idea of the shape of the distribution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To detect outliers from the data.</a:t>
            </a:r>
          </a:p>
        </p:txBody>
      </p:sp>
      <p:pic>
        <p:nvPicPr>
          <p:cNvPr id="4" name="Picture 2" descr="How Do You Solve A Box Plot In Statistics?">
            <a:extLst>
              <a:ext uri="{FF2B5EF4-FFF2-40B4-BE49-F238E27FC236}">
                <a16:creationId xmlns:a16="http://schemas.microsoft.com/office/drawing/2014/main" id="{59A39D1C-0E32-2CC3-0251-BAA2CDDE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260475" y="4117289"/>
            <a:ext cx="7106680" cy="2862010"/>
          </a:xfrm>
          <a:custGeom>
            <a:avLst/>
            <a:gdLst>
              <a:gd name="connsiteX0" fmla="*/ 0 w 7106680"/>
              <a:gd name="connsiteY0" fmla="*/ 0 h 2862010"/>
              <a:gd name="connsiteX1" fmla="*/ 574995 w 7106680"/>
              <a:gd name="connsiteY1" fmla="*/ 0 h 2862010"/>
              <a:gd name="connsiteX2" fmla="*/ 1363190 w 7106680"/>
              <a:gd name="connsiteY2" fmla="*/ 0 h 2862010"/>
              <a:gd name="connsiteX3" fmla="*/ 2151386 w 7106680"/>
              <a:gd name="connsiteY3" fmla="*/ 0 h 2862010"/>
              <a:gd name="connsiteX4" fmla="*/ 2726381 w 7106680"/>
              <a:gd name="connsiteY4" fmla="*/ 0 h 2862010"/>
              <a:gd name="connsiteX5" fmla="*/ 3301376 w 7106680"/>
              <a:gd name="connsiteY5" fmla="*/ 0 h 2862010"/>
              <a:gd name="connsiteX6" fmla="*/ 3734237 w 7106680"/>
              <a:gd name="connsiteY6" fmla="*/ 0 h 2862010"/>
              <a:gd name="connsiteX7" fmla="*/ 4167099 w 7106680"/>
              <a:gd name="connsiteY7" fmla="*/ 0 h 2862010"/>
              <a:gd name="connsiteX8" fmla="*/ 4813161 w 7106680"/>
              <a:gd name="connsiteY8" fmla="*/ 0 h 2862010"/>
              <a:gd name="connsiteX9" fmla="*/ 5317089 w 7106680"/>
              <a:gd name="connsiteY9" fmla="*/ 0 h 2862010"/>
              <a:gd name="connsiteX10" fmla="*/ 6034217 w 7106680"/>
              <a:gd name="connsiteY10" fmla="*/ 0 h 2862010"/>
              <a:gd name="connsiteX11" fmla="*/ 7106680 w 7106680"/>
              <a:gd name="connsiteY11" fmla="*/ 0 h 2862010"/>
              <a:gd name="connsiteX12" fmla="*/ 7106680 w 7106680"/>
              <a:gd name="connsiteY12" fmla="*/ 515162 h 2862010"/>
              <a:gd name="connsiteX13" fmla="*/ 7106680 w 7106680"/>
              <a:gd name="connsiteY13" fmla="*/ 1030324 h 2862010"/>
              <a:gd name="connsiteX14" fmla="*/ 7106680 w 7106680"/>
              <a:gd name="connsiteY14" fmla="*/ 1545485 h 2862010"/>
              <a:gd name="connsiteX15" fmla="*/ 7106680 w 7106680"/>
              <a:gd name="connsiteY15" fmla="*/ 2175128 h 2862010"/>
              <a:gd name="connsiteX16" fmla="*/ 7106680 w 7106680"/>
              <a:gd name="connsiteY16" fmla="*/ 2862010 h 2862010"/>
              <a:gd name="connsiteX17" fmla="*/ 6531685 w 7106680"/>
              <a:gd name="connsiteY17" fmla="*/ 2862010 h 2862010"/>
              <a:gd name="connsiteX18" fmla="*/ 6098824 w 7106680"/>
              <a:gd name="connsiteY18" fmla="*/ 2862010 h 2862010"/>
              <a:gd name="connsiteX19" fmla="*/ 5452762 w 7106680"/>
              <a:gd name="connsiteY19" fmla="*/ 2862010 h 2862010"/>
              <a:gd name="connsiteX20" fmla="*/ 4877767 w 7106680"/>
              <a:gd name="connsiteY20" fmla="*/ 2862010 h 2862010"/>
              <a:gd name="connsiteX21" fmla="*/ 4160638 w 7106680"/>
              <a:gd name="connsiteY21" fmla="*/ 2862010 h 2862010"/>
              <a:gd name="connsiteX22" fmla="*/ 3372443 w 7106680"/>
              <a:gd name="connsiteY22" fmla="*/ 2862010 h 2862010"/>
              <a:gd name="connsiteX23" fmla="*/ 2655314 w 7106680"/>
              <a:gd name="connsiteY23" fmla="*/ 2862010 h 2862010"/>
              <a:gd name="connsiteX24" fmla="*/ 1938185 w 7106680"/>
              <a:gd name="connsiteY24" fmla="*/ 2862010 h 2862010"/>
              <a:gd name="connsiteX25" fmla="*/ 1363190 w 7106680"/>
              <a:gd name="connsiteY25" fmla="*/ 2862010 h 2862010"/>
              <a:gd name="connsiteX26" fmla="*/ 574995 w 7106680"/>
              <a:gd name="connsiteY26" fmla="*/ 2862010 h 2862010"/>
              <a:gd name="connsiteX27" fmla="*/ 0 w 7106680"/>
              <a:gd name="connsiteY27" fmla="*/ 2862010 h 2862010"/>
              <a:gd name="connsiteX28" fmla="*/ 0 w 7106680"/>
              <a:gd name="connsiteY28" fmla="*/ 2318228 h 2862010"/>
              <a:gd name="connsiteX29" fmla="*/ 0 w 7106680"/>
              <a:gd name="connsiteY29" fmla="*/ 1717206 h 2862010"/>
              <a:gd name="connsiteX30" fmla="*/ 0 w 7106680"/>
              <a:gd name="connsiteY30" fmla="*/ 1230664 h 2862010"/>
              <a:gd name="connsiteX31" fmla="*/ 0 w 7106680"/>
              <a:gd name="connsiteY31" fmla="*/ 629642 h 2862010"/>
              <a:gd name="connsiteX32" fmla="*/ 0 w 7106680"/>
              <a:gd name="connsiteY32" fmla="*/ 0 h 286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6680" h="2862010" extrusionOk="0">
                <a:moveTo>
                  <a:pt x="0" y="0"/>
                </a:moveTo>
                <a:cubicBezTo>
                  <a:pt x="213640" y="16428"/>
                  <a:pt x="437768" y="-8099"/>
                  <a:pt x="574995" y="0"/>
                </a:cubicBezTo>
                <a:cubicBezTo>
                  <a:pt x="712222" y="8099"/>
                  <a:pt x="1113112" y="-17262"/>
                  <a:pt x="1363190" y="0"/>
                </a:cubicBezTo>
                <a:cubicBezTo>
                  <a:pt x="1613269" y="17262"/>
                  <a:pt x="1844769" y="-7706"/>
                  <a:pt x="2151386" y="0"/>
                </a:cubicBezTo>
                <a:cubicBezTo>
                  <a:pt x="2458003" y="7706"/>
                  <a:pt x="2501305" y="5796"/>
                  <a:pt x="2726381" y="0"/>
                </a:cubicBezTo>
                <a:cubicBezTo>
                  <a:pt x="2951457" y="-5796"/>
                  <a:pt x="3040296" y="16626"/>
                  <a:pt x="3301376" y="0"/>
                </a:cubicBezTo>
                <a:cubicBezTo>
                  <a:pt x="3562457" y="-16626"/>
                  <a:pt x="3555324" y="2200"/>
                  <a:pt x="3734237" y="0"/>
                </a:cubicBezTo>
                <a:cubicBezTo>
                  <a:pt x="3913150" y="-2200"/>
                  <a:pt x="4035685" y="-18221"/>
                  <a:pt x="4167099" y="0"/>
                </a:cubicBezTo>
                <a:cubicBezTo>
                  <a:pt x="4298513" y="18221"/>
                  <a:pt x="4568108" y="28299"/>
                  <a:pt x="4813161" y="0"/>
                </a:cubicBezTo>
                <a:cubicBezTo>
                  <a:pt x="5058214" y="-28299"/>
                  <a:pt x="5138693" y="-20534"/>
                  <a:pt x="5317089" y="0"/>
                </a:cubicBezTo>
                <a:cubicBezTo>
                  <a:pt x="5495485" y="20534"/>
                  <a:pt x="5816045" y="-34618"/>
                  <a:pt x="6034217" y="0"/>
                </a:cubicBezTo>
                <a:cubicBezTo>
                  <a:pt x="6252389" y="34618"/>
                  <a:pt x="6596096" y="-22333"/>
                  <a:pt x="7106680" y="0"/>
                </a:cubicBezTo>
                <a:cubicBezTo>
                  <a:pt x="7119291" y="238668"/>
                  <a:pt x="7111085" y="360390"/>
                  <a:pt x="7106680" y="515162"/>
                </a:cubicBezTo>
                <a:cubicBezTo>
                  <a:pt x="7102275" y="669934"/>
                  <a:pt x="7130965" y="809002"/>
                  <a:pt x="7106680" y="1030324"/>
                </a:cubicBezTo>
                <a:cubicBezTo>
                  <a:pt x="7082395" y="1251646"/>
                  <a:pt x="7083477" y="1358263"/>
                  <a:pt x="7106680" y="1545485"/>
                </a:cubicBezTo>
                <a:cubicBezTo>
                  <a:pt x="7129883" y="1732707"/>
                  <a:pt x="7108000" y="1958201"/>
                  <a:pt x="7106680" y="2175128"/>
                </a:cubicBezTo>
                <a:cubicBezTo>
                  <a:pt x="7105360" y="2392055"/>
                  <a:pt x="7128150" y="2571881"/>
                  <a:pt x="7106680" y="2862010"/>
                </a:cubicBezTo>
                <a:cubicBezTo>
                  <a:pt x="6953801" y="2850995"/>
                  <a:pt x="6656693" y="2851780"/>
                  <a:pt x="6531685" y="2862010"/>
                </a:cubicBezTo>
                <a:cubicBezTo>
                  <a:pt x="6406677" y="2872240"/>
                  <a:pt x="6279376" y="2880499"/>
                  <a:pt x="6098824" y="2862010"/>
                </a:cubicBezTo>
                <a:cubicBezTo>
                  <a:pt x="5918272" y="2843521"/>
                  <a:pt x="5584348" y="2882209"/>
                  <a:pt x="5452762" y="2862010"/>
                </a:cubicBezTo>
                <a:cubicBezTo>
                  <a:pt x="5321176" y="2841811"/>
                  <a:pt x="5044266" y="2877248"/>
                  <a:pt x="4877767" y="2862010"/>
                </a:cubicBezTo>
                <a:cubicBezTo>
                  <a:pt x="4711269" y="2846772"/>
                  <a:pt x="4392328" y="2879462"/>
                  <a:pt x="4160638" y="2862010"/>
                </a:cubicBezTo>
                <a:cubicBezTo>
                  <a:pt x="3928948" y="2844558"/>
                  <a:pt x="3550544" y="2892605"/>
                  <a:pt x="3372443" y="2862010"/>
                </a:cubicBezTo>
                <a:cubicBezTo>
                  <a:pt x="3194342" y="2831415"/>
                  <a:pt x="2810471" y="2896142"/>
                  <a:pt x="2655314" y="2862010"/>
                </a:cubicBezTo>
                <a:cubicBezTo>
                  <a:pt x="2500157" y="2827878"/>
                  <a:pt x="2139083" y="2892588"/>
                  <a:pt x="1938185" y="2862010"/>
                </a:cubicBezTo>
                <a:cubicBezTo>
                  <a:pt x="1737287" y="2831432"/>
                  <a:pt x="1517804" y="2889650"/>
                  <a:pt x="1363190" y="2862010"/>
                </a:cubicBezTo>
                <a:cubicBezTo>
                  <a:pt x="1208576" y="2834370"/>
                  <a:pt x="749263" y="2856314"/>
                  <a:pt x="574995" y="2862010"/>
                </a:cubicBezTo>
                <a:cubicBezTo>
                  <a:pt x="400728" y="2867706"/>
                  <a:pt x="173278" y="2869019"/>
                  <a:pt x="0" y="2862010"/>
                </a:cubicBezTo>
                <a:cubicBezTo>
                  <a:pt x="4822" y="2675157"/>
                  <a:pt x="23194" y="2489042"/>
                  <a:pt x="0" y="2318228"/>
                </a:cubicBezTo>
                <a:cubicBezTo>
                  <a:pt x="-23194" y="2147414"/>
                  <a:pt x="2876" y="1913201"/>
                  <a:pt x="0" y="1717206"/>
                </a:cubicBezTo>
                <a:cubicBezTo>
                  <a:pt x="-2876" y="1521211"/>
                  <a:pt x="8558" y="1396308"/>
                  <a:pt x="0" y="1230664"/>
                </a:cubicBezTo>
                <a:cubicBezTo>
                  <a:pt x="-8558" y="1065020"/>
                  <a:pt x="25186" y="821406"/>
                  <a:pt x="0" y="629642"/>
                </a:cubicBezTo>
                <a:cubicBezTo>
                  <a:pt x="-25186" y="437878"/>
                  <a:pt x="28489" y="27490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Identify Skewness in Box Plots - Statology">
            <a:extLst>
              <a:ext uri="{FF2B5EF4-FFF2-40B4-BE49-F238E27FC236}">
                <a16:creationId xmlns:a16="http://schemas.microsoft.com/office/drawing/2014/main" id="{B7F18C01-D31F-1CCE-037F-8A8026B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12" y="2893155"/>
            <a:ext cx="6435531" cy="5238975"/>
          </a:xfrm>
          <a:custGeom>
            <a:avLst/>
            <a:gdLst>
              <a:gd name="connsiteX0" fmla="*/ 0 w 6435531"/>
              <a:gd name="connsiteY0" fmla="*/ 0 h 5238975"/>
              <a:gd name="connsiteX1" fmla="*/ 6435531 w 6435531"/>
              <a:gd name="connsiteY1" fmla="*/ 0 h 5238975"/>
              <a:gd name="connsiteX2" fmla="*/ 6435531 w 6435531"/>
              <a:gd name="connsiteY2" fmla="*/ 5238975 h 5238975"/>
              <a:gd name="connsiteX3" fmla="*/ 0 w 6435531"/>
              <a:gd name="connsiteY3" fmla="*/ 5238975 h 5238975"/>
              <a:gd name="connsiteX4" fmla="*/ 0 w 6435531"/>
              <a:gd name="connsiteY4" fmla="*/ 0 h 52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31" h="5238975" extrusionOk="0">
                <a:moveTo>
                  <a:pt x="0" y="0"/>
                </a:moveTo>
                <a:cubicBezTo>
                  <a:pt x="2053424" y="63252"/>
                  <a:pt x="4352894" y="-57045"/>
                  <a:pt x="6435531" y="0"/>
                </a:cubicBezTo>
                <a:cubicBezTo>
                  <a:pt x="6388136" y="1001861"/>
                  <a:pt x="6468477" y="4569113"/>
                  <a:pt x="6435531" y="5238975"/>
                </a:cubicBezTo>
                <a:cubicBezTo>
                  <a:pt x="4363565" y="5212544"/>
                  <a:pt x="3149341" y="5259799"/>
                  <a:pt x="0" y="5238975"/>
                </a:cubicBezTo>
                <a:cubicBezTo>
                  <a:pt x="-9578" y="3744439"/>
                  <a:pt x="87999" y="84761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240229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F082-91B6-BCBA-03BE-BD516C64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A4-9804-AEC4-56C2-5043E9D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pic>
        <p:nvPicPr>
          <p:cNvPr id="1026" name="Picture 2" descr="How Do You Solve A Box Plot In Statistics?">
            <a:extLst>
              <a:ext uri="{FF2B5EF4-FFF2-40B4-BE49-F238E27FC236}">
                <a16:creationId xmlns:a16="http://schemas.microsoft.com/office/drawing/2014/main" id="{73FCBFA4-EDB9-919E-1047-14FCD49D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6008132" y="2087769"/>
            <a:ext cx="8185280" cy="3296385"/>
          </a:xfrm>
          <a:custGeom>
            <a:avLst/>
            <a:gdLst>
              <a:gd name="connsiteX0" fmla="*/ 0 w 8185280"/>
              <a:gd name="connsiteY0" fmla="*/ 0 h 3296385"/>
              <a:gd name="connsiteX1" fmla="*/ 600254 w 8185280"/>
              <a:gd name="connsiteY1" fmla="*/ 0 h 3296385"/>
              <a:gd name="connsiteX2" fmla="*/ 1446066 w 8185280"/>
              <a:gd name="connsiteY2" fmla="*/ 0 h 3296385"/>
              <a:gd name="connsiteX3" fmla="*/ 2291878 w 8185280"/>
              <a:gd name="connsiteY3" fmla="*/ 0 h 3296385"/>
              <a:gd name="connsiteX4" fmla="*/ 2892132 w 8185280"/>
              <a:gd name="connsiteY4" fmla="*/ 0 h 3296385"/>
              <a:gd name="connsiteX5" fmla="*/ 3492386 w 8185280"/>
              <a:gd name="connsiteY5" fmla="*/ 0 h 3296385"/>
              <a:gd name="connsiteX6" fmla="*/ 3928934 w 8185280"/>
              <a:gd name="connsiteY6" fmla="*/ 0 h 3296385"/>
              <a:gd name="connsiteX7" fmla="*/ 4365483 w 8185280"/>
              <a:gd name="connsiteY7" fmla="*/ 0 h 3296385"/>
              <a:gd name="connsiteX8" fmla="*/ 5047589 w 8185280"/>
              <a:gd name="connsiteY8" fmla="*/ 0 h 3296385"/>
              <a:gd name="connsiteX9" fmla="*/ 5565990 w 8185280"/>
              <a:gd name="connsiteY9" fmla="*/ 0 h 3296385"/>
              <a:gd name="connsiteX10" fmla="*/ 6329950 w 8185280"/>
              <a:gd name="connsiteY10" fmla="*/ 0 h 3296385"/>
              <a:gd name="connsiteX11" fmla="*/ 6930204 w 8185280"/>
              <a:gd name="connsiteY11" fmla="*/ 0 h 3296385"/>
              <a:gd name="connsiteX12" fmla="*/ 7448605 w 8185280"/>
              <a:gd name="connsiteY12" fmla="*/ 0 h 3296385"/>
              <a:gd name="connsiteX13" fmla="*/ 8185280 w 8185280"/>
              <a:gd name="connsiteY13" fmla="*/ 0 h 3296385"/>
              <a:gd name="connsiteX14" fmla="*/ 8185280 w 8185280"/>
              <a:gd name="connsiteY14" fmla="*/ 725205 h 3296385"/>
              <a:gd name="connsiteX15" fmla="*/ 8185280 w 8185280"/>
              <a:gd name="connsiteY15" fmla="*/ 1450409 h 3296385"/>
              <a:gd name="connsiteX16" fmla="*/ 8185280 w 8185280"/>
              <a:gd name="connsiteY16" fmla="*/ 2142650 h 3296385"/>
              <a:gd name="connsiteX17" fmla="*/ 8185280 w 8185280"/>
              <a:gd name="connsiteY17" fmla="*/ 3296385 h 3296385"/>
              <a:gd name="connsiteX18" fmla="*/ 7748732 w 8185280"/>
              <a:gd name="connsiteY18" fmla="*/ 3296385 h 3296385"/>
              <a:gd name="connsiteX19" fmla="*/ 7066625 w 8185280"/>
              <a:gd name="connsiteY19" fmla="*/ 3296385 h 3296385"/>
              <a:gd name="connsiteX20" fmla="*/ 6466371 w 8185280"/>
              <a:gd name="connsiteY20" fmla="*/ 3296385 h 3296385"/>
              <a:gd name="connsiteX21" fmla="*/ 5702412 w 8185280"/>
              <a:gd name="connsiteY21" fmla="*/ 3296385 h 3296385"/>
              <a:gd name="connsiteX22" fmla="*/ 4856599 w 8185280"/>
              <a:gd name="connsiteY22" fmla="*/ 3296385 h 3296385"/>
              <a:gd name="connsiteX23" fmla="*/ 4092640 w 8185280"/>
              <a:gd name="connsiteY23" fmla="*/ 3296385 h 3296385"/>
              <a:gd name="connsiteX24" fmla="*/ 3328681 w 8185280"/>
              <a:gd name="connsiteY24" fmla="*/ 3296385 h 3296385"/>
              <a:gd name="connsiteX25" fmla="*/ 2728427 w 8185280"/>
              <a:gd name="connsiteY25" fmla="*/ 3296385 h 3296385"/>
              <a:gd name="connsiteX26" fmla="*/ 1882614 w 8185280"/>
              <a:gd name="connsiteY26" fmla="*/ 3296385 h 3296385"/>
              <a:gd name="connsiteX27" fmla="*/ 1200508 w 8185280"/>
              <a:gd name="connsiteY27" fmla="*/ 3296385 h 3296385"/>
              <a:gd name="connsiteX28" fmla="*/ 600254 w 8185280"/>
              <a:gd name="connsiteY28" fmla="*/ 3296385 h 3296385"/>
              <a:gd name="connsiteX29" fmla="*/ 0 w 8185280"/>
              <a:gd name="connsiteY29" fmla="*/ 3296385 h 3296385"/>
              <a:gd name="connsiteX30" fmla="*/ 0 w 8185280"/>
              <a:gd name="connsiteY30" fmla="*/ 2736000 h 3296385"/>
              <a:gd name="connsiteX31" fmla="*/ 0 w 8185280"/>
              <a:gd name="connsiteY31" fmla="*/ 2043759 h 3296385"/>
              <a:gd name="connsiteX32" fmla="*/ 0 w 8185280"/>
              <a:gd name="connsiteY32" fmla="*/ 1417446 h 3296385"/>
              <a:gd name="connsiteX33" fmla="*/ 0 w 8185280"/>
              <a:gd name="connsiteY33" fmla="*/ 791132 h 3296385"/>
              <a:gd name="connsiteX34" fmla="*/ 0 w 8185280"/>
              <a:gd name="connsiteY34" fmla="*/ 0 h 3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85280" h="3296385" extrusionOk="0">
                <a:moveTo>
                  <a:pt x="0" y="0"/>
                </a:moveTo>
                <a:cubicBezTo>
                  <a:pt x="226352" y="-976"/>
                  <a:pt x="376953" y="-23578"/>
                  <a:pt x="600254" y="0"/>
                </a:cubicBezTo>
                <a:cubicBezTo>
                  <a:pt x="823555" y="23578"/>
                  <a:pt x="1263139" y="-22101"/>
                  <a:pt x="1446066" y="0"/>
                </a:cubicBezTo>
                <a:cubicBezTo>
                  <a:pt x="1628993" y="22101"/>
                  <a:pt x="2112483" y="22013"/>
                  <a:pt x="2291878" y="0"/>
                </a:cubicBezTo>
                <a:cubicBezTo>
                  <a:pt x="2471273" y="-22013"/>
                  <a:pt x="2612571" y="-12693"/>
                  <a:pt x="2892132" y="0"/>
                </a:cubicBezTo>
                <a:cubicBezTo>
                  <a:pt x="3171693" y="12693"/>
                  <a:pt x="3249112" y="-22097"/>
                  <a:pt x="3492386" y="0"/>
                </a:cubicBezTo>
                <a:cubicBezTo>
                  <a:pt x="3735660" y="22097"/>
                  <a:pt x="3792715" y="14052"/>
                  <a:pt x="3928934" y="0"/>
                </a:cubicBezTo>
                <a:cubicBezTo>
                  <a:pt x="4065153" y="-14052"/>
                  <a:pt x="4274676" y="8819"/>
                  <a:pt x="4365483" y="0"/>
                </a:cubicBezTo>
                <a:cubicBezTo>
                  <a:pt x="4456290" y="-8819"/>
                  <a:pt x="4728866" y="84"/>
                  <a:pt x="5047589" y="0"/>
                </a:cubicBezTo>
                <a:cubicBezTo>
                  <a:pt x="5366312" y="-84"/>
                  <a:pt x="5316000" y="-18712"/>
                  <a:pt x="5565990" y="0"/>
                </a:cubicBezTo>
                <a:cubicBezTo>
                  <a:pt x="5815980" y="18712"/>
                  <a:pt x="5993153" y="-37580"/>
                  <a:pt x="6329950" y="0"/>
                </a:cubicBezTo>
                <a:cubicBezTo>
                  <a:pt x="6666747" y="37580"/>
                  <a:pt x="6743648" y="-29011"/>
                  <a:pt x="6930204" y="0"/>
                </a:cubicBezTo>
                <a:cubicBezTo>
                  <a:pt x="7116760" y="29011"/>
                  <a:pt x="7202655" y="5393"/>
                  <a:pt x="7448605" y="0"/>
                </a:cubicBezTo>
                <a:cubicBezTo>
                  <a:pt x="7694555" y="-5393"/>
                  <a:pt x="7830072" y="-18706"/>
                  <a:pt x="8185280" y="0"/>
                </a:cubicBezTo>
                <a:cubicBezTo>
                  <a:pt x="8156046" y="177730"/>
                  <a:pt x="8193984" y="521939"/>
                  <a:pt x="8185280" y="725205"/>
                </a:cubicBezTo>
                <a:cubicBezTo>
                  <a:pt x="8176576" y="928472"/>
                  <a:pt x="8182923" y="1123675"/>
                  <a:pt x="8185280" y="1450409"/>
                </a:cubicBezTo>
                <a:cubicBezTo>
                  <a:pt x="8187637" y="1777143"/>
                  <a:pt x="8168259" y="1971224"/>
                  <a:pt x="8185280" y="2142650"/>
                </a:cubicBezTo>
                <a:cubicBezTo>
                  <a:pt x="8202301" y="2314076"/>
                  <a:pt x="8162094" y="2804386"/>
                  <a:pt x="8185280" y="3296385"/>
                </a:cubicBezTo>
                <a:cubicBezTo>
                  <a:pt x="8069296" y="3311684"/>
                  <a:pt x="7839536" y="3312566"/>
                  <a:pt x="7748732" y="3296385"/>
                </a:cubicBezTo>
                <a:cubicBezTo>
                  <a:pt x="7657928" y="3280204"/>
                  <a:pt x="7279774" y="3316156"/>
                  <a:pt x="7066625" y="3296385"/>
                </a:cubicBezTo>
                <a:cubicBezTo>
                  <a:pt x="6853476" y="3276614"/>
                  <a:pt x="6746694" y="3299622"/>
                  <a:pt x="6466371" y="3296385"/>
                </a:cubicBezTo>
                <a:cubicBezTo>
                  <a:pt x="6186048" y="3293148"/>
                  <a:pt x="5916840" y="3287209"/>
                  <a:pt x="5702412" y="3296385"/>
                </a:cubicBezTo>
                <a:cubicBezTo>
                  <a:pt x="5487984" y="3305561"/>
                  <a:pt x="5078479" y="3310404"/>
                  <a:pt x="4856599" y="3296385"/>
                </a:cubicBezTo>
                <a:cubicBezTo>
                  <a:pt x="4634719" y="3282366"/>
                  <a:pt x="4444150" y="3313419"/>
                  <a:pt x="4092640" y="3296385"/>
                </a:cubicBezTo>
                <a:cubicBezTo>
                  <a:pt x="3741130" y="3279351"/>
                  <a:pt x="3672124" y="3310264"/>
                  <a:pt x="3328681" y="3296385"/>
                </a:cubicBezTo>
                <a:cubicBezTo>
                  <a:pt x="2985238" y="3282506"/>
                  <a:pt x="2974909" y="3274428"/>
                  <a:pt x="2728427" y="3296385"/>
                </a:cubicBezTo>
                <a:cubicBezTo>
                  <a:pt x="2481945" y="3318342"/>
                  <a:pt x="2202622" y="3326384"/>
                  <a:pt x="1882614" y="3296385"/>
                </a:cubicBezTo>
                <a:cubicBezTo>
                  <a:pt x="1562606" y="3266386"/>
                  <a:pt x="1440235" y="3317393"/>
                  <a:pt x="1200508" y="3296385"/>
                </a:cubicBezTo>
                <a:cubicBezTo>
                  <a:pt x="960781" y="3275377"/>
                  <a:pt x="742572" y="3307228"/>
                  <a:pt x="600254" y="3296385"/>
                </a:cubicBezTo>
                <a:cubicBezTo>
                  <a:pt x="457936" y="3285542"/>
                  <a:pt x="214511" y="3284956"/>
                  <a:pt x="0" y="3296385"/>
                </a:cubicBezTo>
                <a:cubicBezTo>
                  <a:pt x="26198" y="3088273"/>
                  <a:pt x="-5956" y="2905846"/>
                  <a:pt x="0" y="2736000"/>
                </a:cubicBezTo>
                <a:cubicBezTo>
                  <a:pt x="5956" y="2566155"/>
                  <a:pt x="12986" y="2292114"/>
                  <a:pt x="0" y="2043759"/>
                </a:cubicBezTo>
                <a:cubicBezTo>
                  <a:pt x="-12986" y="1795404"/>
                  <a:pt x="30488" y="1574899"/>
                  <a:pt x="0" y="1417446"/>
                </a:cubicBezTo>
                <a:cubicBezTo>
                  <a:pt x="-30488" y="1259993"/>
                  <a:pt x="23514" y="957282"/>
                  <a:pt x="0" y="791132"/>
                </a:cubicBezTo>
                <a:cubicBezTo>
                  <a:pt x="-23514" y="624982"/>
                  <a:pt x="4771" y="17619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𝐼𝑛𝑡𝑒𝑟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𝑄𝑢𝑎𝑟𝑡𝑖𝑙𝑒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𝑅𝑎𝑛𝑔𝑒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Lower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prstGeom prst="rect">
                <a:avLst/>
              </a:prstGeom>
              <a:blipFill>
                <a:blip r:embed="rId4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Upper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prstGeom prst="rect">
                <a:avLst/>
              </a:prstGeom>
              <a:blipFill>
                <a:blip r:embed="rId5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1A8D-DE91-D585-9835-19372E75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2C1-08E1-5911-2B97-1FD3ED3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7916CB7-320E-C876-368C-2F7400E8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2900, 2765, 2960, 2890, 2880, 2720, 2930, 2950, 2860, 3060, 3260, 3525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524585-D7FA-9411-E1FB-9F8DFD11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A57306-B11D-1E3A-6AAC-C8BDF7C0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3" y="3441131"/>
            <a:ext cx="6806292" cy="4527212"/>
          </a:xfrm>
          <a:custGeom>
            <a:avLst/>
            <a:gdLst>
              <a:gd name="connsiteX0" fmla="*/ 0 w 6806292"/>
              <a:gd name="connsiteY0" fmla="*/ 0 h 4527212"/>
              <a:gd name="connsiteX1" fmla="*/ 612566 w 6806292"/>
              <a:gd name="connsiteY1" fmla="*/ 0 h 4527212"/>
              <a:gd name="connsiteX2" fmla="*/ 1293195 w 6806292"/>
              <a:gd name="connsiteY2" fmla="*/ 0 h 4527212"/>
              <a:gd name="connsiteX3" fmla="*/ 2041888 w 6806292"/>
              <a:gd name="connsiteY3" fmla="*/ 0 h 4527212"/>
              <a:gd name="connsiteX4" fmla="*/ 2722517 w 6806292"/>
              <a:gd name="connsiteY4" fmla="*/ 0 h 4527212"/>
              <a:gd name="connsiteX5" fmla="*/ 3267020 w 6806292"/>
              <a:gd name="connsiteY5" fmla="*/ 0 h 4527212"/>
              <a:gd name="connsiteX6" fmla="*/ 4083775 w 6806292"/>
              <a:gd name="connsiteY6" fmla="*/ 0 h 4527212"/>
              <a:gd name="connsiteX7" fmla="*/ 4900530 w 6806292"/>
              <a:gd name="connsiteY7" fmla="*/ 0 h 4527212"/>
              <a:gd name="connsiteX8" fmla="*/ 5649222 w 6806292"/>
              <a:gd name="connsiteY8" fmla="*/ 0 h 4527212"/>
              <a:gd name="connsiteX9" fmla="*/ 6806292 w 6806292"/>
              <a:gd name="connsiteY9" fmla="*/ 0 h 4527212"/>
              <a:gd name="connsiteX10" fmla="*/ 6806292 w 6806292"/>
              <a:gd name="connsiteY10" fmla="*/ 692017 h 4527212"/>
              <a:gd name="connsiteX11" fmla="*/ 6806292 w 6806292"/>
              <a:gd name="connsiteY11" fmla="*/ 1338761 h 4527212"/>
              <a:gd name="connsiteX12" fmla="*/ 6806292 w 6806292"/>
              <a:gd name="connsiteY12" fmla="*/ 1985506 h 4527212"/>
              <a:gd name="connsiteX13" fmla="*/ 6806292 w 6806292"/>
              <a:gd name="connsiteY13" fmla="*/ 2722795 h 4527212"/>
              <a:gd name="connsiteX14" fmla="*/ 6806292 w 6806292"/>
              <a:gd name="connsiteY14" fmla="*/ 3233723 h 4527212"/>
              <a:gd name="connsiteX15" fmla="*/ 6806292 w 6806292"/>
              <a:gd name="connsiteY15" fmla="*/ 3971012 h 4527212"/>
              <a:gd name="connsiteX16" fmla="*/ 6806292 w 6806292"/>
              <a:gd name="connsiteY16" fmla="*/ 4527212 h 4527212"/>
              <a:gd name="connsiteX17" fmla="*/ 6193726 w 6806292"/>
              <a:gd name="connsiteY17" fmla="*/ 4527212 h 4527212"/>
              <a:gd name="connsiteX18" fmla="*/ 5717285 w 6806292"/>
              <a:gd name="connsiteY18" fmla="*/ 4527212 h 4527212"/>
              <a:gd name="connsiteX19" fmla="*/ 5104719 w 6806292"/>
              <a:gd name="connsiteY19" fmla="*/ 4527212 h 4527212"/>
              <a:gd name="connsiteX20" fmla="*/ 4560216 w 6806292"/>
              <a:gd name="connsiteY20" fmla="*/ 4527212 h 4527212"/>
              <a:gd name="connsiteX21" fmla="*/ 3879586 w 6806292"/>
              <a:gd name="connsiteY21" fmla="*/ 4527212 h 4527212"/>
              <a:gd name="connsiteX22" fmla="*/ 3335083 w 6806292"/>
              <a:gd name="connsiteY22" fmla="*/ 4527212 h 4527212"/>
              <a:gd name="connsiteX23" fmla="*/ 2654454 w 6806292"/>
              <a:gd name="connsiteY23" fmla="*/ 4527212 h 4527212"/>
              <a:gd name="connsiteX24" fmla="*/ 2109951 w 6806292"/>
              <a:gd name="connsiteY24" fmla="*/ 4527212 h 4527212"/>
              <a:gd name="connsiteX25" fmla="*/ 1633510 w 6806292"/>
              <a:gd name="connsiteY25" fmla="*/ 4527212 h 4527212"/>
              <a:gd name="connsiteX26" fmla="*/ 1157070 w 6806292"/>
              <a:gd name="connsiteY26" fmla="*/ 4527212 h 4527212"/>
              <a:gd name="connsiteX27" fmla="*/ 0 w 6806292"/>
              <a:gd name="connsiteY27" fmla="*/ 4527212 h 4527212"/>
              <a:gd name="connsiteX28" fmla="*/ 0 w 6806292"/>
              <a:gd name="connsiteY28" fmla="*/ 3789923 h 4527212"/>
              <a:gd name="connsiteX29" fmla="*/ 0 w 6806292"/>
              <a:gd name="connsiteY29" fmla="*/ 3233723 h 4527212"/>
              <a:gd name="connsiteX30" fmla="*/ 0 w 6806292"/>
              <a:gd name="connsiteY30" fmla="*/ 2586978 h 4527212"/>
              <a:gd name="connsiteX31" fmla="*/ 0 w 6806292"/>
              <a:gd name="connsiteY31" fmla="*/ 1894962 h 4527212"/>
              <a:gd name="connsiteX32" fmla="*/ 0 w 6806292"/>
              <a:gd name="connsiteY32" fmla="*/ 1338761 h 4527212"/>
              <a:gd name="connsiteX33" fmla="*/ 0 w 6806292"/>
              <a:gd name="connsiteY33" fmla="*/ 601472 h 4527212"/>
              <a:gd name="connsiteX34" fmla="*/ 0 w 6806292"/>
              <a:gd name="connsiteY34" fmla="*/ 0 h 452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06292" h="4527212" fill="none" extrusionOk="0">
                <a:moveTo>
                  <a:pt x="0" y="0"/>
                </a:moveTo>
                <a:cubicBezTo>
                  <a:pt x="271173" y="-24004"/>
                  <a:pt x="438900" y="-1950"/>
                  <a:pt x="612566" y="0"/>
                </a:cubicBezTo>
                <a:cubicBezTo>
                  <a:pt x="786232" y="1950"/>
                  <a:pt x="1121331" y="20867"/>
                  <a:pt x="1293195" y="0"/>
                </a:cubicBezTo>
                <a:cubicBezTo>
                  <a:pt x="1465059" y="-20867"/>
                  <a:pt x="1737863" y="563"/>
                  <a:pt x="2041888" y="0"/>
                </a:cubicBezTo>
                <a:cubicBezTo>
                  <a:pt x="2345913" y="-563"/>
                  <a:pt x="2443372" y="22355"/>
                  <a:pt x="2722517" y="0"/>
                </a:cubicBezTo>
                <a:cubicBezTo>
                  <a:pt x="3001662" y="-22355"/>
                  <a:pt x="3008404" y="12853"/>
                  <a:pt x="3267020" y="0"/>
                </a:cubicBezTo>
                <a:cubicBezTo>
                  <a:pt x="3525636" y="-12853"/>
                  <a:pt x="3798147" y="12951"/>
                  <a:pt x="4083775" y="0"/>
                </a:cubicBezTo>
                <a:cubicBezTo>
                  <a:pt x="4369404" y="-12951"/>
                  <a:pt x="4524830" y="9039"/>
                  <a:pt x="4900530" y="0"/>
                </a:cubicBezTo>
                <a:cubicBezTo>
                  <a:pt x="5276231" y="-9039"/>
                  <a:pt x="5453641" y="12028"/>
                  <a:pt x="5649222" y="0"/>
                </a:cubicBezTo>
                <a:cubicBezTo>
                  <a:pt x="5844803" y="-12028"/>
                  <a:pt x="6419816" y="-57010"/>
                  <a:pt x="6806292" y="0"/>
                </a:cubicBezTo>
                <a:cubicBezTo>
                  <a:pt x="6784229" y="247741"/>
                  <a:pt x="6779413" y="522864"/>
                  <a:pt x="6806292" y="692017"/>
                </a:cubicBezTo>
                <a:cubicBezTo>
                  <a:pt x="6833171" y="861170"/>
                  <a:pt x="6778254" y="1176936"/>
                  <a:pt x="6806292" y="1338761"/>
                </a:cubicBezTo>
                <a:cubicBezTo>
                  <a:pt x="6834330" y="1500586"/>
                  <a:pt x="6787809" y="1822614"/>
                  <a:pt x="6806292" y="1985506"/>
                </a:cubicBezTo>
                <a:cubicBezTo>
                  <a:pt x="6824775" y="2148398"/>
                  <a:pt x="6771088" y="2479751"/>
                  <a:pt x="6806292" y="2722795"/>
                </a:cubicBezTo>
                <a:cubicBezTo>
                  <a:pt x="6841496" y="2965839"/>
                  <a:pt x="6802309" y="3102500"/>
                  <a:pt x="6806292" y="3233723"/>
                </a:cubicBezTo>
                <a:cubicBezTo>
                  <a:pt x="6810275" y="3364946"/>
                  <a:pt x="6796883" y="3806130"/>
                  <a:pt x="6806292" y="3971012"/>
                </a:cubicBezTo>
                <a:cubicBezTo>
                  <a:pt x="6815701" y="4135894"/>
                  <a:pt x="6807545" y="4375814"/>
                  <a:pt x="6806292" y="4527212"/>
                </a:cubicBezTo>
                <a:cubicBezTo>
                  <a:pt x="6648725" y="4519081"/>
                  <a:pt x="6346058" y="4555954"/>
                  <a:pt x="6193726" y="4527212"/>
                </a:cubicBezTo>
                <a:cubicBezTo>
                  <a:pt x="6041394" y="4498470"/>
                  <a:pt x="5928380" y="4536193"/>
                  <a:pt x="5717285" y="4527212"/>
                </a:cubicBezTo>
                <a:cubicBezTo>
                  <a:pt x="5506190" y="4518231"/>
                  <a:pt x="5249915" y="4536761"/>
                  <a:pt x="5104719" y="4527212"/>
                </a:cubicBezTo>
                <a:cubicBezTo>
                  <a:pt x="4959523" y="4517663"/>
                  <a:pt x="4786736" y="4514034"/>
                  <a:pt x="4560216" y="4527212"/>
                </a:cubicBezTo>
                <a:cubicBezTo>
                  <a:pt x="4333696" y="4540390"/>
                  <a:pt x="4029960" y="4528332"/>
                  <a:pt x="3879586" y="4527212"/>
                </a:cubicBezTo>
                <a:cubicBezTo>
                  <a:pt x="3729212" y="4526093"/>
                  <a:pt x="3558350" y="4518231"/>
                  <a:pt x="3335083" y="4527212"/>
                </a:cubicBezTo>
                <a:cubicBezTo>
                  <a:pt x="3111816" y="4536193"/>
                  <a:pt x="2899565" y="4519937"/>
                  <a:pt x="2654454" y="4527212"/>
                </a:cubicBezTo>
                <a:cubicBezTo>
                  <a:pt x="2409343" y="4534487"/>
                  <a:pt x="2328274" y="4524975"/>
                  <a:pt x="2109951" y="4527212"/>
                </a:cubicBezTo>
                <a:cubicBezTo>
                  <a:pt x="1891628" y="4529449"/>
                  <a:pt x="1768925" y="4519658"/>
                  <a:pt x="1633510" y="4527212"/>
                </a:cubicBezTo>
                <a:cubicBezTo>
                  <a:pt x="1498095" y="4534766"/>
                  <a:pt x="1277637" y="4524991"/>
                  <a:pt x="1157070" y="4527212"/>
                </a:cubicBezTo>
                <a:cubicBezTo>
                  <a:pt x="1036503" y="4529433"/>
                  <a:pt x="305803" y="4543020"/>
                  <a:pt x="0" y="4527212"/>
                </a:cubicBezTo>
                <a:cubicBezTo>
                  <a:pt x="-22110" y="4371469"/>
                  <a:pt x="14421" y="3937886"/>
                  <a:pt x="0" y="3789923"/>
                </a:cubicBezTo>
                <a:cubicBezTo>
                  <a:pt x="-14421" y="3641960"/>
                  <a:pt x="-9575" y="3498391"/>
                  <a:pt x="0" y="3233723"/>
                </a:cubicBezTo>
                <a:cubicBezTo>
                  <a:pt x="9575" y="2969055"/>
                  <a:pt x="26441" y="2754740"/>
                  <a:pt x="0" y="2586978"/>
                </a:cubicBezTo>
                <a:cubicBezTo>
                  <a:pt x="-26441" y="2419216"/>
                  <a:pt x="26324" y="2057676"/>
                  <a:pt x="0" y="1894962"/>
                </a:cubicBezTo>
                <a:cubicBezTo>
                  <a:pt x="-26324" y="1732248"/>
                  <a:pt x="-1344" y="1613419"/>
                  <a:pt x="0" y="1338761"/>
                </a:cubicBezTo>
                <a:cubicBezTo>
                  <a:pt x="1344" y="1064103"/>
                  <a:pt x="-6557" y="875029"/>
                  <a:pt x="0" y="601472"/>
                </a:cubicBezTo>
                <a:cubicBezTo>
                  <a:pt x="6557" y="327915"/>
                  <a:pt x="-24009" y="176855"/>
                  <a:pt x="0" y="0"/>
                </a:cubicBezTo>
                <a:close/>
              </a:path>
              <a:path w="6806292" h="4527212" stroke="0" extrusionOk="0">
                <a:moveTo>
                  <a:pt x="0" y="0"/>
                </a:moveTo>
                <a:cubicBezTo>
                  <a:pt x="124302" y="6610"/>
                  <a:pt x="443436" y="21667"/>
                  <a:pt x="612566" y="0"/>
                </a:cubicBezTo>
                <a:cubicBezTo>
                  <a:pt x="781696" y="-21667"/>
                  <a:pt x="1024806" y="26419"/>
                  <a:pt x="1361258" y="0"/>
                </a:cubicBezTo>
                <a:cubicBezTo>
                  <a:pt x="1697710" y="-26419"/>
                  <a:pt x="1640585" y="25560"/>
                  <a:pt x="1905762" y="0"/>
                </a:cubicBezTo>
                <a:cubicBezTo>
                  <a:pt x="2170939" y="-25560"/>
                  <a:pt x="2421318" y="-2472"/>
                  <a:pt x="2586391" y="0"/>
                </a:cubicBezTo>
                <a:cubicBezTo>
                  <a:pt x="2751464" y="2472"/>
                  <a:pt x="3085205" y="-3531"/>
                  <a:pt x="3335083" y="0"/>
                </a:cubicBezTo>
                <a:cubicBezTo>
                  <a:pt x="3584961" y="3531"/>
                  <a:pt x="3649092" y="-6670"/>
                  <a:pt x="3879586" y="0"/>
                </a:cubicBezTo>
                <a:cubicBezTo>
                  <a:pt x="4110080" y="6670"/>
                  <a:pt x="4201148" y="-4239"/>
                  <a:pt x="4492153" y="0"/>
                </a:cubicBezTo>
                <a:cubicBezTo>
                  <a:pt x="4783158" y="4239"/>
                  <a:pt x="4778084" y="10948"/>
                  <a:pt x="5036656" y="0"/>
                </a:cubicBezTo>
                <a:cubicBezTo>
                  <a:pt x="5295228" y="-10948"/>
                  <a:pt x="5623895" y="-17034"/>
                  <a:pt x="5785348" y="0"/>
                </a:cubicBezTo>
                <a:cubicBezTo>
                  <a:pt x="5946801" y="17034"/>
                  <a:pt x="6440373" y="36634"/>
                  <a:pt x="6806292" y="0"/>
                </a:cubicBezTo>
                <a:cubicBezTo>
                  <a:pt x="6817604" y="159100"/>
                  <a:pt x="6823526" y="333208"/>
                  <a:pt x="6806292" y="556200"/>
                </a:cubicBezTo>
                <a:cubicBezTo>
                  <a:pt x="6789058" y="779192"/>
                  <a:pt x="6818458" y="942490"/>
                  <a:pt x="6806292" y="1157673"/>
                </a:cubicBezTo>
                <a:cubicBezTo>
                  <a:pt x="6794126" y="1372856"/>
                  <a:pt x="6801049" y="1572807"/>
                  <a:pt x="6806292" y="1849689"/>
                </a:cubicBezTo>
                <a:cubicBezTo>
                  <a:pt x="6811535" y="2126571"/>
                  <a:pt x="6813911" y="2339118"/>
                  <a:pt x="6806292" y="2586978"/>
                </a:cubicBezTo>
                <a:cubicBezTo>
                  <a:pt x="6798673" y="2834838"/>
                  <a:pt x="6802974" y="3130171"/>
                  <a:pt x="6806292" y="3324267"/>
                </a:cubicBezTo>
                <a:cubicBezTo>
                  <a:pt x="6809610" y="3518363"/>
                  <a:pt x="6800179" y="3653479"/>
                  <a:pt x="6806292" y="3925740"/>
                </a:cubicBezTo>
                <a:cubicBezTo>
                  <a:pt x="6812405" y="4198001"/>
                  <a:pt x="6808591" y="4244845"/>
                  <a:pt x="6806292" y="4527212"/>
                </a:cubicBezTo>
                <a:cubicBezTo>
                  <a:pt x="6619402" y="4534123"/>
                  <a:pt x="6435251" y="4505408"/>
                  <a:pt x="6329852" y="4527212"/>
                </a:cubicBezTo>
                <a:cubicBezTo>
                  <a:pt x="6224453" y="4549016"/>
                  <a:pt x="5896855" y="4522686"/>
                  <a:pt x="5649222" y="4527212"/>
                </a:cubicBezTo>
                <a:cubicBezTo>
                  <a:pt x="5401589" y="4531739"/>
                  <a:pt x="5243293" y="4530362"/>
                  <a:pt x="5104719" y="4527212"/>
                </a:cubicBezTo>
                <a:cubicBezTo>
                  <a:pt x="4966145" y="4524062"/>
                  <a:pt x="4703710" y="4562851"/>
                  <a:pt x="4356027" y="4527212"/>
                </a:cubicBezTo>
                <a:cubicBezTo>
                  <a:pt x="4008344" y="4491573"/>
                  <a:pt x="4004309" y="4524294"/>
                  <a:pt x="3811524" y="4527212"/>
                </a:cubicBezTo>
                <a:cubicBezTo>
                  <a:pt x="3618739" y="4530130"/>
                  <a:pt x="3468324" y="4528121"/>
                  <a:pt x="3335083" y="4527212"/>
                </a:cubicBezTo>
                <a:cubicBezTo>
                  <a:pt x="3201842" y="4526303"/>
                  <a:pt x="2830901" y="4502492"/>
                  <a:pt x="2518328" y="4527212"/>
                </a:cubicBezTo>
                <a:cubicBezTo>
                  <a:pt x="2205755" y="4551932"/>
                  <a:pt x="2194852" y="4546046"/>
                  <a:pt x="2041888" y="4527212"/>
                </a:cubicBezTo>
                <a:cubicBezTo>
                  <a:pt x="1888924" y="4508378"/>
                  <a:pt x="1626151" y="4506912"/>
                  <a:pt x="1497384" y="4527212"/>
                </a:cubicBezTo>
                <a:cubicBezTo>
                  <a:pt x="1368617" y="4547512"/>
                  <a:pt x="1086615" y="4504831"/>
                  <a:pt x="680629" y="4527212"/>
                </a:cubicBezTo>
                <a:cubicBezTo>
                  <a:pt x="274644" y="4549593"/>
                  <a:pt x="313157" y="4536556"/>
                  <a:pt x="0" y="4527212"/>
                </a:cubicBezTo>
                <a:cubicBezTo>
                  <a:pt x="-10034" y="4295512"/>
                  <a:pt x="15170" y="4227207"/>
                  <a:pt x="0" y="3971012"/>
                </a:cubicBezTo>
                <a:cubicBezTo>
                  <a:pt x="-15170" y="3714817"/>
                  <a:pt x="5047" y="3495448"/>
                  <a:pt x="0" y="3369539"/>
                </a:cubicBezTo>
                <a:cubicBezTo>
                  <a:pt x="-5047" y="3243630"/>
                  <a:pt x="31143" y="2996469"/>
                  <a:pt x="0" y="2632250"/>
                </a:cubicBezTo>
                <a:cubicBezTo>
                  <a:pt x="-31143" y="2268031"/>
                  <a:pt x="15887" y="2181711"/>
                  <a:pt x="0" y="1940234"/>
                </a:cubicBezTo>
                <a:cubicBezTo>
                  <a:pt x="-15887" y="1698757"/>
                  <a:pt x="19831" y="1504249"/>
                  <a:pt x="0" y="1384033"/>
                </a:cubicBezTo>
                <a:cubicBezTo>
                  <a:pt x="-19831" y="1263817"/>
                  <a:pt x="-17018" y="806438"/>
                  <a:pt x="0" y="646745"/>
                </a:cubicBezTo>
                <a:cubicBezTo>
                  <a:pt x="17018" y="487052"/>
                  <a:pt x="-31270" y="19066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Organize the data into ascending order,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2900, 2930, 2950, 2960, 3060, 3260, 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Now, </a:t>
            </a:r>
          </a:p>
          <a:p>
            <a:pPr>
              <a:lnSpc>
                <a:spcPct val="115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Min=2720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Q1=2870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Q2=2915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Q3=3010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Max=3525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3E6D-6BA3-0BE1-B3C0-D1E19B2303BB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34A-0084-E2C7-ED25-1AAEC28404F3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4D7C05-FB83-364B-218B-C80FDF6B60C8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7004-E8EA-1DFE-01C5-666DB611E892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E79D5-DE56-0468-6364-A381AFDE241E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71204D-63F1-4287-4E3B-8A7ADDBEB7F5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A1C0-F878-C7D4-D69E-E7E6ED260EB8}"/>
              </a:ext>
            </a:extLst>
          </p:cNvPr>
          <p:cNvCxnSpPr/>
          <p:nvPr/>
        </p:nvCxnSpPr>
        <p:spPr>
          <a:xfrm>
            <a:off x="12702073" y="5480187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AD11B-FF8D-CA15-76DD-5589AA467685}"/>
              </a:ext>
            </a:extLst>
          </p:cNvPr>
          <p:cNvCxnSpPr/>
          <p:nvPr/>
        </p:nvCxnSpPr>
        <p:spPr>
          <a:xfrm>
            <a:off x="1270207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7EBBE-1478-1531-753A-133EB82860B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ECE09-B7CE-E9BA-645E-7B64AE598DDD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363CC-425E-B876-1E30-CB41F89CD49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8AE9A5-50C2-48E2-04DC-705DD0DF6AD7}"/>
              </a:ext>
            </a:extLst>
          </p:cNvPr>
          <p:cNvCxnSpPr>
            <a:stCxn id="19" idx="3"/>
          </p:cNvCxnSpPr>
          <p:nvPr/>
        </p:nvCxnSpPr>
        <p:spPr>
          <a:xfrm flipV="1">
            <a:off x="10627561" y="4963887"/>
            <a:ext cx="2074512" cy="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56E0003D-01E5-2102-B59F-1BB5D8838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FDFABAC-4572-E499-8817-6D5042A7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237E459-544E-A54E-0AE8-8C83D584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D2C2C4F6-AE5B-3271-7F79-B5E4D06A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962" y="5966936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D8A2E240-DA63-99B7-8EF6-5EE74F0E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62E7-1C17-1AFB-1D6B-573AB520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A35-5533-3DE1-48CA-8491AD2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5E12A5-08F4-4746-A802-BF1BF4FB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2720, 2765, 2860, 2880, 2890, 2900, 2930, 2950, 2960, 3060, 3260, 3525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D75E047-EAC8-871C-C6AC-36D6B257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5" y="3766872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∴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=140</m:t>
                      </m:r>
                    </m:oMath>
                  </m:oMathPara>
                </a14:m>
                <a:endParaRPr lang="en-US" sz="28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5" y="3766872"/>
                <a:ext cx="5890347" cy="69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D580D-27B7-66B1-E672-DF52EDF0F2FD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9BE3F-D0E7-C04F-7AC6-3679622E3B04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A9EA3-9CEE-B9F1-364B-BB956C2E0045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8473A-9E89-C641-3E64-9C23D025DE0F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C2C05-AB35-81E7-94A3-94722867F140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4AF94-E03E-EAB0-33F1-A1FDCA7E3826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29912-D9DC-ABA5-385B-2BE128C8836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130624-694B-ACA0-7926-2EE7D81FE9EA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13FEC-31CC-2CAF-C5D0-DD035881017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CD071A-4186-FE54-40F9-78F99189A2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627561" y="4965648"/>
            <a:ext cx="752172" cy="1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DE090F76-0725-F712-8957-0B84A30C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876484AC-B417-A5B0-C52F-D97CD3B1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C06AF51-63BA-9A49-09E8-73A0CE3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9D727E34-2618-6DA0-9AFF-278C140B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6" y="4808798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𝐿𝑜𝑤𝑒𝑟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=2660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6" y="4808798"/>
                <a:ext cx="5890347" cy="69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80" y="5966936"/>
                <a:ext cx="5890347" cy="695852"/>
              </a:xfrm>
              <a:custGeom>
                <a:avLst/>
                <a:gdLst>
                  <a:gd name="connsiteX0" fmla="*/ 0 w 5890347"/>
                  <a:gd name="connsiteY0" fmla="*/ 0 h 695852"/>
                  <a:gd name="connsiteX1" fmla="*/ 477773 w 5890347"/>
                  <a:gd name="connsiteY1" fmla="*/ 0 h 695852"/>
                  <a:gd name="connsiteX2" fmla="*/ 1191159 w 5890347"/>
                  <a:gd name="connsiteY2" fmla="*/ 0 h 695852"/>
                  <a:gd name="connsiteX3" fmla="*/ 1845642 w 5890347"/>
                  <a:gd name="connsiteY3" fmla="*/ 0 h 695852"/>
                  <a:gd name="connsiteX4" fmla="*/ 2500125 w 5890347"/>
                  <a:gd name="connsiteY4" fmla="*/ 0 h 695852"/>
                  <a:gd name="connsiteX5" fmla="*/ 3213512 w 5890347"/>
                  <a:gd name="connsiteY5" fmla="*/ 0 h 695852"/>
                  <a:gd name="connsiteX6" fmla="*/ 3750188 w 5890347"/>
                  <a:gd name="connsiteY6" fmla="*/ 0 h 695852"/>
                  <a:gd name="connsiteX7" fmla="*/ 4286864 w 5890347"/>
                  <a:gd name="connsiteY7" fmla="*/ 0 h 695852"/>
                  <a:gd name="connsiteX8" fmla="*/ 4764636 w 5890347"/>
                  <a:gd name="connsiteY8" fmla="*/ 0 h 695852"/>
                  <a:gd name="connsiteX9" fmla="*/ 5890347 w 5890347"/>
                  <a:gd name="connsiteY9" fmla="*/ 0 h 695852"/>
                  <a:gd name="connsiteX10" fmla="*/ 5890347 w 5890347"/>
                  <a:gd name="connsiteY10" fmla="*/ 695852 h 695852"/>
                  <a:gd name="connsiteX11" fmla="*/ 5118057 w 5890347"/>
                  <a:gd name="connsiteY11" fmla="*/ 695852 h 695852"/>
                  <a:gd name="connsiteX12" fmla="*/ 4345767 w 5890347"/>
                  <a:gd name="connsiteY12" fmla="*/ 695852 h 695852"/>
                  <a:gd name="connsiteX13" fmla="*/ 3809091 w 5890347"/>
                  <a:gd name="connsiteY13" fmla="*/ 695852 h 695852"/>
                  <a:gd name="connsiteX14" fmla="*/ 3213512 w 5890347"/>
                  <a:gd name="connsiteY14" fmla="*/ 695852 h 695852"/>
                  <a:gd name="connsiteX15" fmla="*/ 2676835 w 5890347"/>
                  <a:gd name="connsiteY15" fmla="*/ 695852 h 695852"/>
                  <a:gd name="connsiteX16" fmla="*/ 2081256 w 5890347"/>
                  <a:gd name="connsiteY16" fmla="*/ 695852 h 695852"/>
                  <a:gd name="connsiteX17" fmla="*/ 1426773 w 5890347"/>
                  <a:gd name="connsiteY17" fmla="*/ 695852 h 695852"/>
                  <a:gd name="connsiteX18" fmla="*/ 654483 w 5890347"/>
                  <a:gd name="connsiteY18" fmla="*/ 695852 h 695852"/>
                  <a:gd name="connsiteX19" fmla="*/ 0 w 5890347"/>
                  <a:gd name="connsiteY19" fmla="*/ 695852 h 695852"/>
                  <a:gd name="connsiteX20" fmla="*/ 0 w 5890347"/>
                  <a:gd name="connsiteY20" fmla="*/ 0 h 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2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67982" y="209656"/>
                      <a:pt x="5868636" y="457036"/>
                      <a:pt x="5890347" y="695852"/>
                    </a:cubicBezTo>
                    <a:cubicBezTo>
                      <a:pt x="5563345" y="731292"/>
                      <a:pt x="5489957" y="673530"/>
                      <a:pt x="5118057" y="695852"/>
                    </a:cubicBezTo>
                    <a:cubicBezTo>
                      <a:pt x="4746157" y="718175"/>
                      <a:pt x="4537116" y="691475"/>
                      <a:pt x="4345767" y="695852"/>
                    </a:cubicBezTo>
                    <a:cubicBezTo>
                      <a:pt x="4154418" y="700230"/>
                      <a:pt x="3967246" y="690022"/>
                      <a:pt x="3809091" y="695852"/>
                    </a:cubicBezTo>
                    <a:cubicBezTo>
                      <a:pt x="3650936" y="701682"/>
                      <a:pt x="3353768" y="715315"/>
                      <a:pt x="3213512" y="695852"/>
                    </a:cubicBezTo>
                    <a:cubicBezTo>
                      <a:pt x="3073256" y="676389"/>
                      <a:pt x="2924453" y="719760"/>
                      <a:pt x="2676835" y="695852"/>
                    </a:cubicBezTo>
                    <a:cubicBezTo>
                      <a:pt x="2429217" y="671944"/>
                      <a:pt x="2278164" y="696741"/>
                      <a:pt x="2081256" y="695852"/>
                    </a:cubicBezTo>
                    <a:cubicBezTo>
                      <a:pt x="1884348" y="694963"/>
                      <a:pt x="1727124" y="718380"/>
                      <a:pt x="1426773" y="695852"/>
                    </a:cubicBezTo>
                    <a:cubicBezTo>
                      <a:pt x="1126422" y="673324"/>
                      <a:pt x="991934" y="713559"/>
                      <a:pt x="654483" y="695852"/>
                    </a:cubicBezTo>
                    <a:cubicBezTo>
                      <a:pt x="317032" y="678146"/>
                      <a:pt x="168502" y="691215"/>
                      <a:pt x="0" y="695852"/>
                    </a:cubicBezTo>
                    <a:cubicBezTo>
                      <a:pt x="-6817" y="504528"/>
                      <a:pt x="7639" y="228515"/>
                      <a:pt x="0" y="0"/>
                    </a:cubicBezTo>
                    <a:close/>
                  </a:path>
                  <a:path w="5890347" h="695852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08051" y="145089"/>
                      <a:pt x="5902744" y="551649"/>
                      <a:pt x="5890347" y="695852"/>
                    </a:cubicBezTo>
                    <a:cubicBezTo>
                      <a:pt x="5645946" y="725194"/>
                      <a:pt x="5376694" y="698209"/>
                      <a:pt x="5176961" y="695852"/>
                    </a:cubicBezTo>
                    <a:cubicBezTo>
                      <a:pt x="4977228" y="693495"/>
                      <a:pt x="4754821" y="719584"/>
                      <a:pt x="4640284" y="695852"/>
                    </a:cubicBezTo>
                    <a:cubicBezTo>
                      <a:pt x="4525747" y="672120"/>
                      <a:pt x="4272331" y="665664"/>
                      <a:pt x="3985801" y="695852"/>
                    </a:cubicBezTo>
                    <a:cubicBezTo>
                      <a:pt x="3699271" y="726040"/>
                      <a:pt x="3617032" y="679423"/>
                      <a:pt x="3331318" y="695852"/>
                    </a:cubicBezTo>
                    <a:cubicBezTo>
                      <a:pt x="3045604" y="712281"/>
                      <a:pt x="2916165" y="716852"/>
                      <a:pt x="2676835" y="695852"/>
                    </a:cubicBezTo>
                    <a:cubicBezTo>
                      <a:pt x="2437505" y="674852"/>
                      <a:pt x="2201886" y="706369"/>
                      <a:pt x="1963449" y="695852"/>
                    </a:cubicBezTo>
                    <a:cubicBezTo>
                      <a:pt x="1725012" y="685335"/>
                      <a:pt x="1461715" y="722190"/>
                      <a:pt x="1308966" y="695852"/>
                    </a:cubicBezTo>
                    <a:cubicBezTo>
                      <a:pt x="1156217" y="669514"/>
                      <a:pt x="916947" y="687564"/>
                      <a:pt x="654483" y="695852"/>
                    </a:cubicBezTo>
                    <a:cubicBezTo>
                      <a:pt x="392019" y="704140"/>
                      <a:pt x="244860" y="688088"/>
                      <a:pt x="0" y="695852"/>
                    </a:cubicBezTo>
                    <a:cubicBezTo>
                      <a:pt x="33072" y="536859"/>
                      <a:pt x="-17052" y="1455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𝑈𝑝𝑝𝑒𝑟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=3220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80" y="5966936"/>
                <a:ext cx="5890347" cy="695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2"/>
                          <a:gd name="connsiteX1" fmla="*/ 477773 w 5890347"/>
                          <a:gd name="connsiteY1" fmla="*/ 0 h 695852"/>
                          <a:gd name="connsiteX2" fmla="*/ 1191159 w 5890347"/>
                          <a:gd name="connsiteY2" fmla="*/ 0 h 695852"/>
                          <a:gd name="connsiteX3" fmla="*/ 1845642 w 5890347"/>
                          <a:gd name="connsiteY3" fmla="*/ 0 h 695852"/>
                          <a:gd name="connsiteX4" fmla="*/ 2500125 w 5890347"/>
                          <a:gd name="connsiteY4" fmla="*/ 0 h 695852"/>
                          <a:gd name="connsiteX5" fmla="*/ 3213512 w 5890347"/>
                          <a:gd name="connsiteY5" fmla="*/ 0 h 695852"/>
                          <a:gd name="connsiteX6" fmla="*/ 3750188 w 5890347"/>
                          <a:gd name="connsiteY6" fmla="*/ 0 h 695852"/>
                          <a:gd name="connsiteX7" fmla="*/ 4286864 w 5890347"/>
                          <a:gd name="connsiteY7" fmla="*/ 0 h 695852"/>
                          <a:gd name="connsiteX8" fmla="*/ 4764636 w 5890347"/>
                          <a:gd name="connsiteY8" fmla="*/ 0 h 695852"/>
                          <a:gd name="connsiteX9" fmla="*/ 5890347 w 5890347"/>
                          <a:gd name="connsiteY9" fmla="*/ 0 h 695852"/>
                          <a:gd name="connsiteX10" fmla="*/ 5890347 w 5890347"/>
                          <a:gd name="connsiteY10" fmla="*/ 695852 h 695852"/>
                          <a:gd name="connsiteX11" fmla="*/ 5118057 w 5890347"/>
                          <a:gd name="connsiteY11" fmla="*/ 695852 h 695852"/>
                          <a:gd name="connsiteX12" fmla="*/ 4345767 w 5890347"/>
                          <a:gd name="connsiteY12" fmla="*/ 695852 h 695852"/>
                          <a:gd name="connsiteX13" fmla="*/ 3809091 w 5890347"/>
                          <a:gd name="connsiteY13" fmla="*/ 695852 h 695852"/>
                          <a:gd name="connsiteX14" fmla="*/ 3213512 w 5890347"/>
                          <a:gd name="connsiteY14" fmla="*/ 695852 h 695852"/>
                          <a:gd name="connsiteX15" fmla="*/ 2676835 w 5890347"/>
                          <a:gd name="connsiteY15" fmla="*/ 695852 h 695852"/>
                          <a:gd name="connsiteX16" fmla="*/ 2081256 w 5890347"/>
                          <a:gd name="connsiteY16" fmla="*/ 695852 h 695852"/>
                          <a:gd name="connsiteX17" fmla="*/ 1426773 w 5890347"/>
                          <a:gd name="connsiteY17" fmla="*/ 695852 h 695852"/>
                          <a:gd name="connsiteX18" fmla="*/ 654483 w 5890347"/>
                          <a:gd name="connsiteY18" fmla="*/ 695852 h 695852"/>
                          <a:gd name="connsiteX19" fmla="*/ 0 w 5890347"/>
                          <a:gd name="connsiteY19" fmla="*/ 695852 h 695852"/>
                          <a:gd name="connsiteX20" fmla="*/ 0 w 5890347"/>
                          <a:gd name="connsiteY20" fmla="*/ 0 h 6958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2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67982" y="209656"/>
                              <a:pt x="5868636" y="457036"/>
                              <a:pt x="5890347" y="695852"/>
                            </a:cubicBezTo>
                            <a:cubicBezTo>
                              <a:pt x="5563345" y="731292"/>
                              <a:pt x="5489957" y="673530"/>
                              <a:pt x="5118057" y="695852"/>
                            </a:cubicBezTo>
                            <a:cubicBezTo>
                              <a:pt x="4746157" y="718175"/>
                              <a:pt x="4537116" y="691475"/>
                              <a:pt x="4345767" y="695852"/>
                            </a:cubicBezTo>
                            <a:cubicBezTo>
                              <a:pt x="4154418" y="700230"/>
                              <a:pt x="3967246" y="690022"/>
                              <a:pt x="3809091" y="695852"/>
                            </a:cubicBezTo>
                            <a:cubicBezTo>
                              <a:pt x="3650936" y="701682"/>
                              <a:pt x="3353768" y="715315"/>
                              <a:pt x="3213512" y="695852"/>
                            </a:cubicBezTo>
                            <a:cubicBezTo>
                              <a:pt x="3073256" y="676389"/>
                              <a:pt x="2924453" y="719760"/>
                              <a:pt x="2676835" y="695852"/>
                            </a:cubicBezTo>
                            <a:cubicBezTo>
                              <a:pt x="2429217" y="671944"/>
                              <a:pt x="2278164" y="696741"/>
                              <a:pt x="2081256" y="695852"/>
                            </a:cubicBezTo>
                            <a:cubicBezTo>
                              <a:pt x="1884348" y="694963"/>
                              <a:pt x="1727124" y="718380"/>
                              <a:pt x="1426773" y="695852"/>
                            </a:cubicBezTo>
                            <a:cubicBezTo>
                              <a:pt x="1126422" y="673324"/>
                              <a:pt x="991934" y="713559"/>
                              <a:pt x="654483" y="695852"/>
                            </a:cubicBezTo>
                            <a:cubicBezTo>
                              <a:pt x="317032" y="678146"/>
                              <a:pt x="168502" y="691215"/>
                              <a:pt x="0" y="695852"/>
                            </a:cubicBezTo>
                            <a:cubicBezTo>
                              <a:pt x="-6817" y="504528"/>
                              <a:pt x="7639" y="228515"/>
                              <a:pt x="0" y="0"/>
                            </a:cubicBezTo>
                            <a:close/>
                          </a:path>
                          <a:path w="5890347" h="695852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08051" y="145089"/>
                              <a:pt x="5902744" y="551649"/>
                              <a:pt x="5890347" y="695852"/>
                            </a:cubicBezTo>
                            <a:cubicBezTo>
                              <a:pt x="5645946" y="725194"/>
                              <a:pt x="5376694" y="698209"/>
                              <a:pt x="5176961" y="695852"/>
                            </a:cubicBezTo>
                            <a:cubicBezTo>
                              <a:pt x="4977228" y="693495"/>
                              <a:pt x="4754821" y="719584"/>
                              <a:pt x="4640284" y="695852"/>
                            </a:cubicBezTo>
                            <a:cubicBezTo>
                              <a:pt x="4525747" y="672120"/>
                              <a:pt x="4272331" y="665664"/>
                              <a:pt x="3985801" y="695852"/>
                            </a:cubicBezTo>
                            <a:cubicBezTo>
                              <a:pt x="3699271" y="726040"/>
                              <a:pt x="3617032" y="679423"/>
                              <a:pt x="3331318" y="695852"/>
                            </a:cubicBezTo>
                            <a:cubicBezTo>
                              <a:pt x="3045604" y="712281"/>
                              <a:pt x="2916165" y="716852"/>
                              <a:pt x="2676835" y="695852"/>
                            </a:cubicBezTo>
                            <a:cubicBezTo>
                              <a:pt x="2437505" y="674852"/>
                              <a:pt x="2201886" y="706369"/>
                              <a:pt x="1963449" y="695852"/>
                            </a:cubicBezTo>
                            <a:cubicBezTo>
                              <a:pt x="1725012" y="685335"/>
                              <a:pt x="1461715" y="722190"/>
                              <a:pt x="1308966" y="695852"/>
                            </a:cubicBezTo>
                            <a:cubicBezTo>
                              <a:pt x="1156217" y="669514"/>
                              <a:pt x="916947" y="687564"/>
                              <a:pt x="654483" y="695852"/>
                            </a:cubicBezTo>
                            <a:cubicBezTo>
                              <a:pt x="392019" y="704140"/>
                              <a:pt x="244860" y="688088"/>
                              <a:pt x="0" y="695852"/>
                            </a:cubicBezTo>
                            <a:cubicBezTo>
                              <a:pt x="33072" y="536859"/>
                              <a:pt x="-17052" y="1455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5A34C9-3720-76CA-5FCC-F232D5F067AC}"/>
              </a:ext>
            </a:extLst>
          </p:cNvPr>
          <p:cNvSpPr/>
          <p:nvPr/>
        </p:nvSpPr>
        <p:spPr>
          <a:xfrm>
            <a:off x="11346025" y="1530223"/>
            <a:ext cx="2246417" cy="1011223"/>
          </a:xfrm>
          <a:custGeom>
            <a:avLst/>
            <a:gdLst>
              <a:gd name="connsiteX0" fmla="*/ 0 w 2246417"/>
              <a:gd name="connsiteY0" fmla="*/ 0 h 1011223"/>
              <a:gd name="connsiteX1" fmla="*/ 539140 w 2246417"/>
              <a:gd name="connsiteY1" fmla="*/ 0 h 1011223"/>
              <a:gd name="connsiteX2" fmla="*/ 1145673 w 2246417"/>
              <a:gd name="connsiteY2" fmla="*/ 0 h 1011223"/>
              <a:gd name="connsiteX3" fmla="*/ 1752205 w 2246417"/>
              <a:gd name="connsiteY3" fmla="*/ 0 h 1011223"/>
              <a:gd name="connsiteX4" fmla="*/ 2246417 w 2246417"/>
              <a:gd name="connsiteY4" fmla="*/ 0 h 1011223"/>
              <a:gd name="connsiteX5" fmla="*/ 2246417 w 2246417"/>
              <a:gd name="connsiteY5" fmla="*/ 485387 h 1011223"/>
              <a:gd name="connsiteX6" fmla="*/ 2246417 w 2246417"/>
              <a:gd name="connsiteY6" fmla="*/ 1011223 h 1011223"/>
              <a:gd name="connsiteX7" fmla="*/ 1707277 w 2246417"/>
              <a:gd name="connsiteY7" fmla="*/ 1011223 h 1011223"/>
              <a:gd name="connsiteX8" fmla="*/ 1100744 w 2246417"/>
              <a:gd name="connsiteY8" fmla="*/ 1011223 h 1011223"/>
              <a:gd name="connsiteX9" fmla="*/ 494212 w 2246417"/>
              <a:gd name="connsiteY9" fmla="*/ 1011223 h 1011223"/>
              <a:gd name="connsiteX10" fmla="*/ 0 w 2246417"/>
              <a:gd name="connsiteY10" fmla="*/ 1011223 h 1011223"/>
              <a:gd name="connsiteX11" fmla="*/ 0 w 2246417"/>
              <a:gd name="connsiteY11" fmla="*/ 525836 h 1011223"/>
              <a:gd name="connsiteX12" fmla="*/ 0 w 2246417"/>
              <a:gd name="connsiteY12" fmla="*/ 0 h 101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6417" h="1011223" extrusionOk="0">
                <a:moveTo>
                  <a:pt x="0" y="0"/>
                </a:moveTo>
                <a:cubicBezTo>
                  <a:pt x="239675" y="-25249"/>
                  <a:pt x="360180" y="-23112"/>
                  <a:pt x="539140" y="0"/>
                </a:cubicBezTo>
                <a:cubicBezTo>
                  <a:pt x="718100" y="23112"/>
                  <a:pt x="1005563" y="6807"/>
                  <a:pt x="1145673" y="0"/>
                </a:cubicBezTo>
                <a:cubicBezTo>
                  <a:pt x="1285783" y="-6807"/>
                  <a:pt x="1541037" y="27783"/>
                  <a:pt x="1752205" y="0"/>
                </a:cubicBezTo>
                <a:cubicBezTo>
                  <a:pt x="1963373" y="-27783"/>
                  <a:pt x="2098570" y="-10078"/>
                  <a:pt x="2246417" y="0"/>
                </a:cubicBezTo>
                <a:cubicBezTo>
                  <a:pt x="2269679" y="228974"/>
                  <a:pt x="2229653" y="293348"/>
                  <a:pt x="2246417" y="485387"/>
                </a:cubicBezTo>
                <a:cubicBezTo>
                  <a:pt x="2263181" y="677426"/>
                  <a:pt x="2243427" y="846459"/>
                  <a:pt x="2246417" y="1011223"/>
                </a:cubicBezTo>
                <a:cubicBezTo>
                  <a:pt x="1990804" y="985817"/>
                  <a:pt x="1968656" y="998764"/>
                  <a:pt x="1707277" y="1011223"/>
                </a:cubicBezTo>
                <a:cubicBezTo>
                  <a:pt x="1445898" y="1023682"/>
                  <a:pt x="1356272" y="1036596"/>
                  <a:pt x="1100744" y="1011223"/>
                </a:cubicBezTo>
                <a:cubicBezTo>
                  <a:pt x="845216" y="985850"/>
                  <a:pt x="751913" y="1007114"/>
                  <a:pt x="494212" y="1011223"/>
                </a:cubicBezTo>
                <a:cubicBezTo>
                  <a:pt x="236511" y="1015332"/>
                  <a:pt x="124947" y="1002918"/>
                  <a:pt x="0" y="1011223"/>
                </a:cubicBezTo>
                <a:cubicBezTo>
                  <a:pt x="20993" y="905195"/>
                  <a:pt x="7145" y="676374"/>
                  <a:pt x="0" y="525836"/>
                </a:cubicBezTo>
                <a:cubicBezTo>
                  <a:pt x="-7145" y="375298"/>
                  <a:pt x="26023" y="2424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0AF-E8AB-08DE-66CA-B2ECE42FC04E}"/>
              </a:ext>
            </a:extLst>
          </p:cNvPr>
          <p:cNvSpPr txBox="1"/>
          <p:nvPr/>
        </p:nvSpPr>
        <p:spPr>
          <a:xfrm>
            <a:off x="12543001" y="4795849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0E272-E3C7-04C0-4F33-3D7136F2E1F0}"/>
              </a:ext>
            </a:extLst>
          </p:cNvPr>
          <p:cNvSpPr txBox="1"/>
          <p:nvPr/>
        </p:nvSpPr>
        <p:spPr>
          <a:xfrm>
            <a:off x="12050229" y="4792824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10A79-633A-923F-4BDA-48A2A359BCC6}"/>
              </a:ext>
            </a:extLst>
          </p:cNvPr>
          <p:cNvCxnSpPr/>
          <p:nvPr/>
        </p:nvCxnSpPr>
        <p:spPr>
          <a:xfrm>
            <a:off x="11383347" y="4794358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7CE8D44E-3F4D-384E-CF70-36ED7E038AB4}"/>
              </a:ext>
            </a:extLst>
          </p:cNvPr>
          <p:cNvSpPr txBox="1">
            <a:spLocks noChangeArrowheads="1"/>
          </p:cNvSpPr>
          <p:nvPr/>
        </p:nvSpPr>
        <p:spPr bwMode="auto">
          <a:xfrm rot="20273903">
            <a:off x="11144950" y="3572578"/>
            <a:ext cx="2812018" cy="488302"/>
          </a:xfrm>
          <a:custGeom>
            <a:avLst/>
            <a:gdLst>
              <a:gd name="connsiteX0" fmla="*/ 0 w 2812018"/>
              <a:gd name="connsiteY0" fmla="*/ 0 h 488302"/>
              <a:gd name="connsiteX1" fmla="*/ 478043 w 2812018"/>
              <a:gd name="connsiteY1" fmla="*/ 0 h 488302"/>
              <a:gd name="connsiteX2" fmla="*/ 1012326 w 2812018"/>
              <a:gd name="connsiteY2" fmla="*/ 0 h 488302"/>
              <a:gd name="connsiteX3" fmla="*/ 1490370 w 2812018"/>
              <a:gd name="connsiteY3" fmla="*/ 0 h 488302"/>
              <a:gd name="connsiteX4" fmla="*/ 1968413 w 2812018"/>
              <a:gd name="connsiteY4" fmla="*/ 0 h 488302"/>
              <a:gd name="connsiteX5" fmla="*/ 2812018 w 2812018"/>
              <a:gd name="connsiteY5" fmla="*/ 0 h 488302"/>
              <a:gd name="connsiteX6" fmla="*/ 2812018 w 2812018"/>
              <a:gd name="connsiteY6" fmla="*/ 488302 h 488302"/>
              <a:gd name="connsiteX7" fmla="*/ 2221494 w 2812018"/>
              <a:gd name="connsiteY7" fmla="*/ 488302 h 488302"/>
              <a:gd name="connsiteX8" fmla="*/ 1602850 w 2812018"/>
              <a:gd name="connsiteY8" fmla="*/ 488302 h 488302"/>
              <a:gd name="connsiteX9" fmla="*/ 984206 w 2812018"/>
              <a:gd name="connsiteY9" fmla="*/ 488302 h 488302"/>
              <a:gd name="connsiteX10" fmla="*/ 0 w 2812018"/>
              <a:gd name="connsiteY10" fmla="*/ 488302 h 488302"/>
              <a:gd name="connsiteX11" fmla="*/ 0 w 2812018"/>
              <a:gd name="connsiteY11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2018" h="488302" fill="none" extrusionOk="0">
                <a:moveTo>
                  <a:pt x="0" y="0"/>
                </a:moveTo>
                <a:cubicBezTo>
                  <a:pt x="184126" y="-12795"/>
                  <a:pt x="315223" y="9726"/>
                  <a:pt x="478043" y="0"/>
                </a:cubicBezTo>
                <a:cubicBezTo>
                  <a:pt x="640863" y="-9726"/>
                  <a:pt x="862204" y="10518"/>
                  <a:pt x="1012326" y="0"/>
                </a:cubicBezTo>
                <a:cubicBezTo>
                  <a:pt x="1162448" y="-10518"/>
                  <a:pt x="1263777" y="-13759"/>
                  <a:pt x="1490370" y="0"/>
                </a:cubicBezTo>
                <a:cubicBezTo>
                  <a:pt x="1716963" y="13759"/>
                  <a:pt x="1780234" y="2457"/>
                  <a:pt x="1968413" y="0"/>
                </a:cubicBezTo>
                <a:cubicBezTo>
                  <a:pt x="2156592" y="-2457"/>
                  <a:pt x="2401303" y="27307"/>
                  <a:pt x="2812018" y="0"/>
                </a:cubicBezTo>
                <a:cubicBezTo>
                  <a:pt x="2811855" y="208367"/>
                  <a:pt x="2800655" y="260423"/>
                  <a:pt x="2812018" y="488302"/>
                </a:cubicBezTo>
                <a:cubicBezTo>
                  <a:pt x="2627233" y="487815"/>
                  <a:pt x="2496381" y="515344"/>
                  <a:pt x="2221494" y="488302"/>
                </a:cubicBezTo>
                <a:cubicBezTo>
                  <a:pt x="1946607" y="461260"/>
                  <a:pt x="1740437" y="512384"/>
                  <a:pt x="1602850" y="488302"/>
                </a:cubicBezTo>
                <a:cubicBezTo>
                  <a:pt x="1465263" y="464220"/>
                  <a:pt x="1197642" y="462640"/>
                  <a:pt x="984206" y="488302"/>
                </a:cubicBezTo>
                <a:cubicBezTo>
                  <a:pt x="770770" y="513964"/>
                  <a:pt x="490324" y="465286"/>
                  <a:pt x="0" y="488302"/>
                </a:cubicBezTo>
                <a:cubicBezTo>
                  <a:pt x="-3134" y="349174"/>
                  <a:pt x="-2495" y="174554"/>
                  <a:pt x="0" y="0"/>
                </a:cubicBezTo>
                <a:close/>
              </a:path>
              <a:path w="2812018" h="488302" stroke="0" extrusionOk="0">
                <a:moveTo>
                  <a:pt x="0" y="0"/>
                </a:moveTo>
                <a:cubicBezTo>
                  <a:pt x="108586" y="-15630"/>
                  <a:pt x="270114" y="7106"/>
                  <a:pt x="534283" y="0"/>
                </a:cubicBezTo>
                <a:cubicBezTo>
                  <a:pt x="798452" y="-7106"/>
                  <a:pt x="894695" y="29346"/>
                  <a:pt x="1124807" y="0"/>
                </a:cubicBezTo>
                <a:cubicBezTo>
                  <a:pt x="1354919" y="-29346"/>
                  <a:pt x="1514123" y="-17148"/>
                  <a:pt x="1630970" y="0"/>
                </a:cubicBezTo>
                <a:cubicBezTo>
                  <a:pt x="1747817" y="17148"/>
                  <a:pt x="2010369" y="7865"/>
                  <a:pt x="2193374" y="0"/>
                </a:cubicBezTo>
                <a:cubicBezTo>
                  <a:pt x="2376379" y="-7865"/>
                  <a:pt x="2624180" y="-646"/>
                  <a:pt x="2812018" y="0"/>
                </a:cubicBezTo>
                <a:cubicBezTo>
                  <a:pt x="2811983" y="195213"/>
                  <a:pt x="2795037" y="286794"/>
                  <a:pt x="2812018" y="488302"/>
                </a:cubicBezTo>
                <a:cubicBezTo>
                  <a:pt x="2703266" y="463159"/>
                  <a:pt x="2405924" y="463109"/>
                  <a:pt x="2277735" y="488302"/>
                </a:cubicBezTo>
                <a:cubicBezTo>
                  <a:pt x="2149546" y="513495"/>
                  <a:pt x="1917932" y="493777"/>
                  <a:pt x="1771571" y="488302"/>
                </a:cubicBezTo>
                <a:cubicBezTo>
                  <a:pt x="1625210" y="482827"/>
                  <a:pt x="1477682" y="498531"/>
                  <a:pt x="1237288" y="488302"/>
                </a:cubicBezTo>
                <a:cubicBezTo>
                  <a:pt x="996894" y="478073"/>
                  <a:pt x="950946" y="465194"/>
                  <a:pt x="731125" y="488302"/>
                </a:cubicBezTo>
                <a:cubicBezTo>
                  <a:pt x="511304" y="511410"/>
                  <a:pt x="290272" y="470751"/>
                  <a:pt x="0" y="488302"/>
                </a:cubicBezTo>
                <a:cubicBezTo>
                  <a:pt x="13234" y="338314"/>
                  <a:pt x="4715" y="16825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Adjacent Max=3060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A1214ED-2DA3-2C53-73BB-001BC41F4EB2}"/>
              </a:ext>
            </a:extLst>
          </p:cNvPr>
          <p:cNvSpPr/>
          <p:nvPr/>
        </p:nvSpPr>
        <p:spPr>
          <a:xfrm rot="12413773">
            <a:off x="11026511" y="4447136"/>
            <a:ext cx="811095" cy="466899"/>
          </a:xfrm>
          <a:prstGeom prst="arc">
            <a:avLst>
              <a:gd name="adj1" fmla="val 16200000"/>
              <a:gd name="adj2" fmla="val 18473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" grpId="0" animBg="1"/>
      <p:bldP spid="5" grpId="0" animBg="1"/>
      <p:bldP spid="6" grpId="0" animBg="1"/>
      <p:bldP spid="9" grpId="0"/>
      <p:bldP spid="11" grpId="0"/>
      <p:bldP spid="22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900361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3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008977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08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/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391BD-3056-7730-523B-26E896F9CD58}"/>
              </a:ext>
            </a:extLst>
          </p:cNvPr>
          <p:cNvSpPr txBox="1"/>
          <p:nvPr/>
        </p:nvSpPr>
        <p:spPr>
          <a:xfrm>
            <a:off x="2929813" y="5640731"/>
            <a:ext cx="47628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Shape of the distribution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DCD31E-58BF-E7B7-AE36-305DF4D8BE2A}"/>
              </a:ext>
            </a:extLst>
          </p:cNvPr>
          <p:cNvSpPr/>
          <p:nvPr/>
        </p:nvSpPr>
        <p:spPr>
          <a:xfrm>
            <a:off x="7856376" y="4177815"/>
            <a:ext cx="783771" cy="3510609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/>
                  <a:t> moments can be written as,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 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=1,2,3,4,…</m:t>
                    </m:r>
                  </m:oMath>
                </a14:m>
                <a:endParaRPr lang="en-US" sz="3200" dirty="0"/>
              </a:p>
              <a:p>
                <a:pPr algn="just"/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t="-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/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symmetry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</a:t>
            </a:r>
            <a:r>
              <a:rPr lang="en-US" sz="3200" dirty="0">
                <a:highlight>
                  <a:srgbClr val="FFFF00"/>
                </a:highlight>
              </a:rPr>
              <a:t>symmetry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6F95E-E2AA-14D5-4CF3-4916854B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5107" r="5100" b="13094"/>
          <a:stretch/>
        </p:blipFill>
        <p:spPr>
          <a:xfrm>
            <a:off x="8920064" y="302744"/>
            <a:ext cx="5303520" cy="4100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CBE606-1EE4-38D3-344C-C5D1470BD4C3}"/>
              </a:ext>
            </a:extLst>
          </p:cNvPr>
          <p:cNvCxnSpPr/>
          <p:nvPr/>
        </p:nvCxnSpPr>
        <p:spPr>
          <a:xfrm>
            <a:off x="11569959" y="578498"/>
            <a:ext cx="0" cy="3536302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7D966-9FF8-843B-0197-B1A20E7B9669}"/>
              </a:ext>
            </a:extLst>
          </p:cNvPr>
          <p:cNvCxnSpPr/>
          <p:nvPr/>
        </p:nvCxnSpPr>
        <p:spPr>
          <a:xfrm>
            <a:off x="9311951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D047F-C194-B71C-D91A-0106908A447C}"/>
              </a:ext>
            </a:extLst>
          </p:cNvPr>
          <p:cNvCxnSpPr/>
          <p:nvPr/>
        </p:nvCxnSpPr>
        <p:spPr>
          <a:xfrm>
            <a:off x="11976078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3E039-11DE-E56D-5C83-1DAB7DC6A729}"/>
              </a:ext>
            </a:extLst>
          </p:cNvPr>
          <p:cNvSpPr txBox="1"/>
          <p:nvPr/>
        </p:nvSpPr>
        <p:spPr>
          <a:xfrm>
            <a:off x="12544149" y="355190"/>
            <a:ext cx="1604865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Symmetrical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1181-B0CB-996E-71F7-A355DBD0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27029" r="17435" b="21543"/>
          <a:stretch/>
        </p:blipFill>
        <p:spPr bwMode="auto">
          <a:xfrm>
            <a:off x="2632049" y="4616354"/>
            <a:ext cx="8937910" cy="35363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306052-F779-F4E0-5A63-9D395B12581B}"/>
              </a:ext>
            </a:extLst>
          </p:cNvPr>
          <p:cNvSpPr txBox="1"/>
          <p:nvPr/>
        </p:nvSpPr>
        <p:spPr>
          <a:xfrm>
            <a:off x="85840" y="5878336"/>
            <a:ext cx="147786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Lack of symmetry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9C69F7-21CD-9283-D040-911DFFD5F68E}"/>
              </a:ext>
            </a:extLst>
          </p:cNvPr>
          <p:cNvSpPr/>
          <p:nvPr/>
        </p:nvSpPr>
        <p:spPr>
          <a:xfrm>
            <a:off x="1754166" y="4616354"/>
            <a:ext cx="860039" cy="35363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There are two types of skewness or lack of symmetry occurs: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EB7-93CE-402A-CD5F-E66E7447A81A}"/>
              </a:ext>
            </a:extLst>
          </p:cNvPr>
          <p:cNvGraphicFramePr/>
          <p:nvPr/>
        </p:nvGraphicFramePr>
        <p:xfrm>
          <a:off x="7314824" y="2664630"/>
          <a:ext cx="7955902" cy="366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FD1B4D-3679-C90C-3F4C-FF2B9F925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" y="3087072"/>
            <a:ext cx="7899918" cy="28174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582</TotalTime>
  <Words>858</Words>
  <Application>Microsoft Office PowerPoint</Application>
  <PresentationFormat>Custom</PresentationFormat>
  <Paragraphs>181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Shape of the distribution</vt:lpstr>
      <vt:lpstr>Shape of the distribution</vt:lpstr>
      <vt:lpstr>Moments</vt:lpstr>
      <vt:lpstr>Moments</vt:lpstr>
      <vt:lpstr>Moments</vt:lpstr>
      <vt:lpstr>Moments</vt:lpstr>
      <vt:lpstr>Skewness</vt:lpstr>
      <vt:lpstr>Skewness</vt:lpstr>
      <vt:lpstr>Types of skewness</vt:lpstr>
      <vt:lpstr>Graph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Kurtosis</vt:lpstr>
      <vt:lpstr>Kurtosis</vt:lpstr>
      <vt:lpstr>Box &amp; Whisker plot</vt:lpstr>
      <vt:lpstr>Importance of Box plot</vt:lpstr>
      <vt:lpstr>Identify outliers from boxplot</vt:lpstr>
      <vt:lpstr>Identify outliers from boxplot</vt:lpstr>
      <vt:lpstr>Identify outliers from boxplot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488</cp:revision>
  <dcterms:created xsi:type="dcterms:W3CDTF">2023-10-05T14:06:45Z</dcterms:created>
  <dcterms:modified xsi:type="dcterms:W3CDTF">2024-02-27T15:13:53Z</dcterms:modified>
</cp:coreProperties>
</file>