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60" r:id="rId3"/>
    <p:sldId id="462" r:id="rId4"/>
    <p:sldId id="463" r:id="rId5"/>
    <p:sldId id="461" r:id="rId6"/>
    <p:sldId id="464" r:id="rId7"/>
    <p:sldId id="465" r:id="rId8"/>
    <p:sldId id="466" r:id="rId9"/>
    <p:sldId id="363" r:id="rId1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F6EC1-248A-775C-816E-51A146CF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A198-4931-F83B-CAD7-D8531414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23ECA6-E9F6-93EF-CB1C-AD462CF14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36741"/>
              </p:ext>
            </p:extLst>
          </p:nvPr>
        </p:nvGraphicFramePr>
        <p:xfrm>
          <a:off x="385665" y="3246875"/>
          <a:ext cx="5287348" cy="302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555">
                  <a:extLst>
                    <a:ext uri="{9D8B030D-6E8A-4147-A177-3AD203B41FA5}">
                      <a16:colId xmlns:a16="http://schemas.microsoft.com/office/drawing/2014/main" val="2323431050"/>
                    </a:ext>
                  </a:extLst>
                </a:gridCol>
                <a:gridCol w="4142793">
                  <a:extLst>
                    <a:ext uri="{9D8B030D-6E8A-4147-A177-3AD203B41FA5}">
                      <a16:colId xmlns:a16="http://schemas.microsoft.com/office/drawing/2014/main" val="384987854"/>
                    </a:ext>
                  </a:extLst>
                </a:gridCol>
              </a:tblGrid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Leaf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822810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3   8   9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909495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1   4   7   8   9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55897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0   1   2   3   4   5   8   8   9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199991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0   2   4   5   6   7   7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26467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4456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508B81-503E-1F9F-DECB-767FCC15518E}"/>
              </a:ext>
            </a:extLst>
          </p:cNvPr>
          <p:cNvSpPr txBox="1"/>
          <p:nvPr/>
        </p:nvSpPr>
        <p:spPr>
          <a:xfrm>
            <a:off x="5954277" y="2775972"/>
            <a:ext cx="8484386" cy="3970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Calculate mean, median and mode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25th and 75th Percentile value with interpretation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Draw box and whisker plot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Is this symmetrical or asymmetrical distribution?</a:t>
            </a:r>
          </a:p>
        </p:txBody>
      </p:sp>
    </p:spTree>
    <p:extLst>
      <p:ext uri="{BB962C8B-B14F-4D97-AF65-F5344CB8AC3E}">
        <p14:creationId xmlns:p14="http://schemas.microsoft.com/office/powerpoint/2010/main" val="6965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0EDA0-CECA-09FF-2EDD-609B48D62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925-ECBE-BB0C-1F7F-2C2C88C7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33179B-5451-9440-76FA-7A17539B8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06600"/>
              </p:ext>
            </p:extLst>
          </p:nvPr>
        </p:nvGraphicFramePr>
        <p:xfrm>
          <a:off x="385665" y="3246875"/>
          <a:ext cx="5287348" cy="302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555">
                  <a:extLst>
                    <a:ext uri="{9D8B030D-6E8A-4147-A177-3AD203B41FA5}">
                      <a16:colId xmlns:a16="http://schemas.microsoft.com/office/drawing/2014/main" val="2323431050"/>
                    </a:ext>
                  </a:extLst>
                </a:gridCol>
                <a:gridCol w="4142793">
                  <a:extLst>
                    <a:ext uri="{9D8B030D-6E8A-4147-A177-3AD203B41FA5}">
                      <a16:colId xmlns:a16="http://schemas.microsoft.com/office/drawing/2014/main" val="384987854"/>
                    </a:ext>
                  </a:extLst>
                </a:gridCol>
              </a:tblGrid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Leaf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822810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3   8   9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909495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1   4   7   8   9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55897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   1   2   3   4   5   8   8  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199991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0   2   4   5   6   7   7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26467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4456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C8C1F3-4B57-9130-79D7-34D1486AA16A}"/>
              </a:ext>
            </a:extLst>
          </p:cNvPr>
          <p:cNvSpPr txBox="1"/>
          <p:nvPr/>
        </p:nvSpPr>
        <p:spPr>
          <a:xfrm>
            <a:off x="5934399" y="4114800"/>
            <a:ext cx="8484386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Identify the value of “X”, when average is 34.28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Apply best measures of dispersion.</a:t>
            </a:r>
          </a:p>
        </p:txBody>
      </p:sp>
    </p:spTree>
    <p:extLst>
      <p:ext uri="{BB962C8B-B14F-4D97-AF65-F5344CB8AC3E}">
        <p14:creationId xmlns:p14="http://schemas.microsoft.com/office/powerpoint/2010/main" val="39515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FA09B-9B38-9D0A-2F52-1AB671B68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94AB-DD22-835B-27A1-583F2216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5399A-A1A7-590C-B200-C78863FCC417}"/>
              </a:ext>
            </a:extLst>
          </p:cNvPr>
          <p:cNvSpPr txBox="1"/>
          <p:nvPr/>
        </p:nvSpPr>
        <p:spPr>
          <a:xfrm>
            <a:off x="994174" y="2273608"/>
            <a:ext cx="9217299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In a car race, a competitor maintains an average speed of 20 km/h. The competitor covers the first 20 km with a speed of 25 km/h and the last 15 km with a speed of 25 km/h.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6A0AF-F10E-7330-475F-BC840C70E6B3}"/>
              </a:ext>
            </a:extLst>
          </p:cNvPr>
          <p:cNvSpPr txBox="1"/>
          <p:nvPr/>
        </p:nvSpPr>
        <p:spPr>
          <a:xfrm>
            <a:off x="5602824" y="4924940"/>
            <a:ext cx="7751074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Determine the distance covered by the competitor at a speed of 18 km/h for the middle portion of the race. </a:t>
            </a:r>
          </a:p>
        </p:txBody>
      </p:sp>
    </p:spTree>
    <p:extLst>
      <p:ext uri="{BB962C8B-B14F-4D97-AF65-F5344CB8AC3E}">
        <p14:creationId xmlns:p14="http://schemas.microsoft.com/office/powerpoint/2010/main" val="380163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54BF-AF04-634A-ED2E-D819EC3A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A876-0BE4-0559-C447-3CEE0C48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D615-A10C-8153-F0CB-D4798BB58465}"/>
              </a:ext>
            </a:extLst>
          </p:cNvPr>
          <p:cNvSpPr txBox="1"/>
          <p:nvPr/>
        </p:nvSpPr>
        <p:spPr>
          <a:xfrm>
            <a:off x="269910" y="1797789"/>
            <a:ext cx="9217299" cy="2554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Suppose you're making a table for 15 observations with four classes: (5-9), (9-13), (13-17), and (17-21). The relative frequencies for these classes are 0.2, 0.4, 0.2, and 0.2, respectively.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A1178-9A6E-9572-E5CF-8EE0A446C48C}"/>
              </a:ext>
            </a:extLst>
          </p:cNvPr>
          <p:cNvSpPr txBox="1"/>
          <p:nvPr/>
        </p:nvSpPr>
        <p:spPr>
          <a:xfrm>
            <a:off x="5236367" y="4592700"/>
            <a:ext cx="9217299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Reconstruct the table and calculate frequency.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/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Calculate median/Q2/50th percentile value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/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Calculate median/Q2/50th percentile value from cumulative frequency curve.</a:t>
            </a:r>
          </a:p>
        </p:txBody>
      </p:sp>
    </p:spTree>
    <p:extLst>
      <p:ext uri="{BB962C8B-B14F-4D97-AF65-F5344CB8AC3E}">
        <p14:creationId xmlns:p14="http://schemas.microsoft.com/office/powerpoint/2010/main" val="291283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3E880-A5EA-B47F-2D75-27A5FC0AD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41AE-5B67-7197-C914-70EF3CD6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19683-6B1A-1667-F4F1-60C13F64B688}"/>
              </a:ext>
            </a:extLst>
          </p:cNvPr>
          <p:cNvSpPr txBox="1"/>
          <p:nvPr/>
        </p:nvSpPr>
        <p:spPr>
          <a:xfrm>
            <a:off x="269910" y="1797789"/>
            <a:ext cx="9217299" cy="2554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Suppose you're making a table for 15 observations with four classes: (5-9), (9-13), (13-17), and (17-21). The percentage frequencies for these classes are 20%, 40%, 20%, and 20%, respectively.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38A16-0671-4E9E-2A65-E2A32A88C874}"/>
              </a:ext>
            </a:extLst>
          </p:cNvPr>
          <p:cNvSpPr txBox="1"/>
          <p:nvPr/>
        </p:nvSpPr>
        <p:spPr>
          <a:xfrm>
            <a:off x="5236367" y="4592700"/>
            <a:ext cx="9217299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Reconstruct the table and calculate frequency.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/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Calculate median/Q2/50th percentile value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/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Calculate median/Q2/50th percentile value from cumulative frequency curve.</a:t>
            </a:r>
          </a:p>
        </p:txBody>
      </p:sp>
    </p:spTree>
    <p:extLst>
      <p:ext uri="{BB962C8B-B14F-4D97-AF65-F5344CB8AC3E}">
        <p14:creationId xmlns:p14="http://schemas.microsoft.com/office/powerpoint/2010/main" val="36700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335B-9EAC-DD19-6838-EE03B2621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3FC5-80AC-AD95-308E-87CB5B3D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C41CD-500E-CDF2-40AC-E898D2BBD1C6}"/>
              </a:ext>
            </a:extLst>
          </p:cNvPr>
          <p:cNvSpPr txBox="1"/>
          <p:nvPr/>
        </p:nvSpPr>
        <p:spPr>
          <a:xfrm>
            <a:off x="269910" y="1797789"/>
            <a:ext cx="9217299" cy="3046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Suppose you're making a table for 15 observations with four classes: (5-9), (9-13), (13-17), and (17-21). The percentage frequencies for the first two classes are 20% and 40%, respectively, and for the last class, it is 20%.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ED46E-FCC7-2D52-F849-BD0A85EC5AC3}"/>
              </a:ext>
            </a:extLst>
          </p:cNvPr>
          <p:cNvSpPr txBox="1"/>
          <p:nvPr/>
        </p:nvSpPr>
        <p:spPr>
          <a:xfrm>
            <a:off x="5097219" y="5021602"/>
            <a:ext cx="9217299" cy="3046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Reconstruct the table and identify the frequency for class (13-17) when average is 12.6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/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Draw frequency polygon using percentage frequency.</a:t>
            </a:r>
          </a:p>
        </p:txBody>
      </p:sp>
    </p:spTree>
    <p:extLst>
      <p:ext uri="{BB962C8B-B14F-4D97-AF65-F5344CB8AC3E}">
        <p14:creationId xmlns:p14="http://schemas.microsoft.com/office/powerpoint/2010/main" val="326176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EAE27-A2C1-433D-1F74-8BFFCC406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7A57-F88D-27D2-761D-69BF5201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/>
              <a:t>Practice 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88EBE-9C00-4CFA-ADD7-53E39BAEF8F9}"/>
              </a:ext>
            </a:extLst>
          </p:cNvPr>
          <p:cNvSpPr txBox="1"/>
          <p:nvPr/>
        </p:nvSpPr>
        <p:spPr>
          <a:xfrm>
            <a:off x="269910" y="1797789"/>
            <a:ext cx="5435151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Data set A: 15,12,18,10,16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Data set B: 11,17,14,20,13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D7E8-1C10-D298-685D-EFD24A8BCDCB}"/>
              </a:ext>
            </a:extLst>
          </p:cNvPr>
          <p:cNvSpPr txBox="1"/>
          <p:nvPr/>
        </p:nvSpPr>
        <p:spPr>
          <a:xfrm>
            <a:off x="4640019" y="4127080"/>
            <a:ext cx="9217299" cy="2554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3200" b="1" dirty="0"/>
              <a:t>Which data set shows more consistency?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b="1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b="1" dirty="0"/>
              <a:t>If the last value in dataset B is corrected to 10, compute the corrected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66462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1060</TotalTime>
  <Words>440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Georgia</vt:lpstr>
      <vt:lpstr>Trebuchet MS</vt:lpstr>
      <vt:lpstr>Wingdings</vt:lpstr>
      <vt:lpstr>Wood Type</vt:lpstr>
      <vt:lpstr>Practice</vt:lpstr>
      <vt:lpstr>Practice 1</vt:lpstr>
      <vt:lpstr>Practice 2</vt:lpstr>
      <vt:lpstr>Practice 3</vt:lpstr>
      <vt:lpstr>Practice 4</vt:lpstr>
      <vt:lpstr>Practice 5</vt:lpstr>
      <vt:lpstr>Practice 6</vt:lpstr>
      <vt:lpstr>Practice 7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761</cp:revision>
  <dcterms:created xsi:type="dcterms:W3CDTF">2023-10-05T14:06:45Z</dcterms:created>
  <dcterms:modified xsi:type="dcterms:W3CDTF">2024-03-05T17:04:38Z</dcterms:modified>
</cp:coreProperties>
</file>