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14" r:id="rId3"/>
    <p:sldId id="317" r:id="rId4"/>
    <p:sldId id="318" r:id="rId5"/>
    <p:sldId id="320" r:id="rId6"/>
    <p:sldId id="322" r:id="rId7"/>
    <p:sldId id="324" r:id="rId8"/>
    <p:sldId id="325" r:id="rId9"/>
    <p:sldId id="372" r:id="rId10"/>
    <p:sldId id="329" r:id="rId11"/>
    <p:sldId id="330" r:id="rId12"/>
    <p:sldId id="336" r:id="rId13"/>
    <p:sldId id="338" r:id="rId14"/>
    <p:sldId id="339" r:id="rId15"/>
    <p:sldId id="341" r:id="rId16"/>
    <p:sldId id="344" r:id="rId17"/>
    <p:sldId id="345" r:id="rId18"/>
    <p:sldId id="346" r:id="rId19"/>
    <p:sldId id="349" r:id="rId20"/>
    <p:sldId id="353" r:id="rId21"/>
    <p:sldId id="361" r:id="rId22"/>
    <p:sldId id="357" r:id="rId23"/>
    <p:sldId id="359" r:id="rId24"/>
    <p:sldId id="358" r:id="rId25"/>
    <p:sldId id="360" r:id="rId26"/>
    <p:sldId id="362" r:id="rId27"/>
    <p:sldId id="364" r:id="rId28"/>
    <p:sldId id="365" r:id="rId29"/>
    <p:sldId id="366" r:id="rId30"/>
    <p:sldId id="369" r:id="rId31"/>
    <p:sldId id="370" r:id="rId32"/>
    <p:sldId id="371" r:id="rId33"/>
    <p:sldId id="363" r:id="rId3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/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AC2E3-DD44-4022-910E-3CE9689A5DE1}" type="doc">
      <dgm:prSet loTypeId="urn:microsoft.com/office/officeart/2005/8/layout/arrow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A4C1A-536E-4CEF-B843-7A0D7333DA12}">
      <dgm:prSet phldrT="[Text]"/>
      <dgm:spPr/>
      <dgm:t>
        <a:bodyPr/>
        <a:lstStyle/>
        <a:p>
          <a:r>
            <a:rPr lang="en-US" dirty="0"/>
            <a:t>Higher CV = High variation</a:t>
          </a:r>
        </a:p>
      </dgm:t>
    </dgm:pt>
    <dgm:pt modelId="{BDE2F04B-F6A0-4630-9ACF-1B11E55F3938}" type="parTrans" cxnId="{8727ADE8-BE2A-4428-8A18-A43782A895D5}">
      <dgm:prSet/>
      <dgm:spPr/>
      <dgm:t>
        <a:bodyPr/>
        <a:lstStyle/>
        <a:p>
          <a:endParaRPr lang="en-US"/>
        </a:p>
      </dgm:t>
    </dgm:pt>
    <dgm:pt modelId="{8AE1CF28-DDEC-4214-A91C-B7FCDB239B4E}" type="sibTrans" cxnId="{8727ADE8-BE2A-4428-8A18-A43782A895D5}">
      <dgm:prSet/>
      <dgm:spPr/>
      <dgm:t>
        <a:bodyPr/>
        <a:lstStyle/>
        <a:p>
          <a:endParaRPr lang="en-US"/>
        </a:p>
      </dgm:t>
    </dgm:pt>
    <dgm:pt modelId="{613D56A5-2A10-414D-BEC0-950FAFC917F4}">
      <dgm:prSet phldrT="[Text]"/>
      <dgm:spPr/>
      <dgm:t>
        <a:bodyPr/>
        <a:lstStyle/>
        <a:p>
          <a:r>
            <a:rPr lang="en-US" dirty="0"/>
            <a:t>Lower CV = Low Variation</a:t>
          </a:r>
        </a:p>
      </dgm:t>
    </dgm:pt>
    <dgm:pt modelId="{65FD483C-2278-4DE5-ACCA-69F7D824EFCE}" type="parTrans" cxnId="{F40901C0-E391-49D3-9CF9-2357A04AB84F}">
      <dgm:prSet/>
      <dgm:spPr/>
      <dgm:t>
        <a:bodyPr/>
        <a:lstStyle/>
        <a:p>
          <a:endParaRPr lang="en-US"/>
        </a:p>
      </dgm:t>
    </dgm:pt>
    <dgm:pt modelId="{02D40F8D-E80E-442C-A22D-48D799135C7F}" type="sibTrans" cxnId="{F40901C0-E391-49D3-9CF9-2357A04AB84F}">
      <dgm:prSet/>
      <dgm:spPr/>
      <dgm:t>
        <a:bodyPr/>
        <a:lstStyle/>
        <a:p>
          <a:endParaRPr lang="en-US"/>
        </a:p>
      </dgm:t>
    </dgm:pt>
    <dgm:pt modelId="{46CF11C1-DB29-45DF-BA42-6A5166F92860}" type="pres">
      <dgm:prSet presAssocID="{BAFAC2E3-DD44-4022-910E-3CE9689A5DE1}" presName="compositeShape" presStyleCnt="0">
        <dgm:presLayoutVars>
          <dgm:chMax val="2"/>
          <dgm:dir/>
          <dgm:resizeHandles val="exact"/>
        </dgm:presLayoutVars>
      </dgm:prSet>
      <dgm:spPr/>
    </dgm:pt>
    <dgm:pt modelId="{97B766BB-B1F2-4C25-B5ED-2B85F9F57D04}" type="pres">
      <dgm:prSet presAssocID="{274A4C1A-536E-4CEF-B843-7A0D7333DA12}" presName="upArrow" presStyleLbl="node1" presStyleIdx="0" presStyleCnt="2"/>
      <dgm:spPr/>
    </dgm:pt>
    <dgm:pt modelId="{46B98129-D058-4EEB-92DF-126881C94160}" type="pres">
      <dgm:prSet presAssocID="{274A4C1A-536E-4CEF-B843-7A0D7333DA1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7891BC-8F79-4C4A-8BBB-7D197334FAE9}" type="pres">
      <dgm:prSet presAssocID="{613D56A5-2A10-414D-BEC0-950FAFC917F4}" presName="downArrow" presStyleLbl="node1" presStyleIdx="1" presStyleCnt="2"/>
      <dgm:spPr/>
    </dgm:pt>
    <dgm:pt modelId="{6BB096D9-865B-4736-8F0B-1B15D131272B}" type="pres">
      <dgm:prSet presAssocID="{613D56A5-2A10-414D-BEC0-950FAFC917F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C838F2C-0DBC-4A64-9CF5-63A5FD2A425F}" type="presOf" srcId="{613D56A5-2A10-414D-BEC0-950FAFC917F4}" destId="{6BB096D9-865B-4736-8F0B-1B15D131272B}" srcOrd="0" destOrd="0" presId="urn:microsoft.com/office/officeart/2005/8/layout/arrow4"/>
    <dgm:cxn modelId="{7C0D2F2F-64AB-4342-89C3-BC67F91FAFD3}" type="presOf" srcId="{274A4C1A-536E-4CEF-B843-7A0D7333DA12}" destId="{46B98129-D058-4EEB-92DF-126881C94160}" srcOrd="0" destOrd="0" presId="urn:microsoft.com/office/officeart/2005/8/layout/arrow4"/>
    <dgm:cxn modelId="{A1C71A8A-C939-4C82-90ED-DD0CDD69ED55}" type="presOf" srcId="{BAFAC2E3-DD44-4022-910E-3CE9689A5DE1}" destId="{46CF11C1-DB29-45DF-BA42-6A5166F92860}" srcOrd="0" destOrd="0" presId="urn:microsoft.com/office/officeart/2005/8/layout/arrow4"/>
    <dgm:cxn modelId="{F40901C0-E391-49D3-9CF9-2357A04AB84F}" srcId="{BAFAC2E3-DD44-4022-910E-3CE9689A5DE1}" destId="{613D56A5-2A10-414D-BEC0-950FAFC917F4}" srcOrd="1" destOrd="0" parTransId="{65FD483C-2278-4DE5-ACCA-69F7D824EFCE}" sibTransId="{02D40F8D-E80E-442C-A22D-48D799135C7F}"/>
    <dgm:cxn modelId="{8727ADE8-BE2A-4428-8A18-A43782A895D5}" srcId="{BAFAC2E3-DD44-4022-910E-3CE9689A5DE1}" destId="{274A4C1A-536E-4CEF-B843-7A0D7333DA12}" srcOrd="0" destOrd="0" parTransId="{BDE2F04B-F6A0-4630-9ACF-1B11E55F3938}" sibTransId="{8AE1CF28-DDEC-4214-A91C-B7FCDB239B4E}"/>
    <dgm:cxn modelId="{DF07F338-3B2B-4B15-BFAE-35ADB6D25F45}" type="presParOf" srcId="{46CF11C1-DB29-45DF-BA42-6A5166F92860}" destId="{97B766BB-B1F2-4C25-B5ED-2B85F9F57D04}" srcOrd="0" destOrd="0" presId="urn:microsoft.com/office/officeart/2005/8/layout/arrow4"/>
    <dgm:cxn modelId="{1A52BBE5-FDE1-446B-AD4C-DF85A03BE4AF}" type="presParOf" srcId="{46CF11C1-DB29-45DF-BA42-6A5166F92860}" destId="{46B98129-D058-4EEB-92DF-126881C94160}" srcOrd="1" destOrd="0" presId="urn:microsoft.com/office/officeart/2005/8/layout/arrow4"/>
    <dgm:cxn modelId="{19613230-5502-4BB4-86E1-6ABE18BCE1A4}" type="presParOf" srcId="{46CF11C1-DB29-45DF-BA42-6A5166F92860}" destId="{EC7891BC-8F79-4C4A-8BBB-7D197334FAE9}" srcOrd="2" destOrd="0" presId="urn:microsoft.com/office/officeart/2005/8/layout/arrow4"/>
    <dgm:cxn modelId="{A1AA0605-FCD2-466C-B43F-2AA5BA459284}" type="presParOf" srcId="{46CF11C1-DB29-45DF-BA42-6A5166F92860}" destId="{6BB096D9-865B-4736-8F0B-1B15D131272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9B8A1-399B-4AA2-A1E0-BC76DFD5B2D0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5BE5EF2-576B-4C36-919C-73FCABB1894D}">
      <dgm:prSet phldrT="[Text]"/>
      <dgm:spPr/>
      <dgm:t>
        <a:bodyPr/>
        <a:lstStyle/>
        <a:p>
          <a:r>
            <a:rPr lang="en-US" dirty="0"/>
            <a:t>More consistent</a:t>
          </a:r>
        </a:p>
      </dgm:t>
    </dgm:pt>
    <dgm:pt modelId="{F7A4A753-9D20-473B-8A18-5D3E01E749BA}" type="parTrans" cxnId="{123187BD-6810-457C-9D36-A266A1368F6A}">
      <dgm:prSet/>
      <dgm:spPr/>
      <dgm:t>
        <a:bodyPr/>
        <a:lstStyle/>
        <a:p>
          <a:endParaRPr lang="en-US"/>
        </a:p>
      </dgm:t>
    </dgm:pt>
    <dgm:pt modelId="{13A656DC-AABD-495A-9D77-2D08D02A4D6D}" type="sibTrans" cxnId="{123187BD-6810-457C-9D36-A266A1368F6A}">
      <dgm:prSet/>
      <dgm:spPr/>
      <dgm:t>
        <a:bodyPr/>
        <a:lstStyle/>
        <a:p>
          <a:endParaRPr lang="en-US"/>
        </a:p>
      </dgm:t>
    </dgm:pt>
    <dgm:pt modelId="{F7C38533-0087-4AEA-AE17-17D02D38E341}">
      <dgm:prSet phldrT="[Text]"/>
      <dgm:spPr/>
      <dgm:t>
        <a:bodyPr/>
        <a:lstStyle/>
        <a:p>
          <a:r>
            <a:rPr lang="en-US" dirty="0"/>
            <a:t>More uniform</a:t>
          </a:r>
        </a:p>
      </dgm:t>
    </dgm:pt>
    <dgm:pt modelId="{494EA345-C3E5-476F-9758-3360A9421F90}" type="parTrans" cxnId="{BA33614A-ECC8-40B1-8531-03206FAF9939}">
      <dgm:prSet/>
      <dgm:spPr/>
      <dgm:t>
        <a:bodyPr/>
        <a:lstStyle/>
        <a:p>
          <a:endParaRPr lang="en-US"/>
        </a:p>
      </dgm:t>
    </dgm:pt>
    <dgm:pt modelId="{9A921C4C-4FAA-4882-9FBF-760F7C40CAF3}" type="sibTrans" cxnId="{BA33614A-ECC8-40B1-8531-03206FAF9939}">
      <dgm:prSet/>
      <dgm:spPr/>
      <dgm:t>
        <a:bodyPr/>
        <a:lstStyle/>
        <a:p>
          <a:endParaRPr lang="en-US"/>
        </a:p>
      </dgm:t>
    </dgm:pt>
    <dgm:pt modelId="{BFDD8859-F42F-43E4-AC9F-520B084E6F20}">
      <dgm:prSet phldrT="[Text]"/>
      <dgm:spPr/>
      <dgm:t>
        <a:bodyPr/>
        <a:lstStyle/>
        <a:p>
          <a:r>
            <a:rPr lang="en-US" dirty="0"/>
            <a:t>More stable</a:t>
          </a:r>
        </a:p>
      </dgm:t>
    </dgm:pt>
    <dgm:pt modelId="{A28373E3-53D9-4A4A-94BE-E0D97ADCBE46}" type="parTrans" cxnId="{D577DD10-4BC0-4C63-9657-D268F5822F45}">
      <dgm:prSet/>
      <dgm:spPr/>
      <dgm:t>
        <a:bodyPr/>
        <a:lstStyle/>
        <a:p>
          <a:endParaRPr lang="en-US"/>
        </a:p>
      </dgm:t>
    </dgm:pt>
    <dgm:pt modelId="{4DC7678D-191F-4F96-895E-E109E71942B8}" type="sibTrans" cxnId="{D577DD10-4BC0-4C63-9657-D268F5822F45}">
      <dgm:prSet/>
      <dgm:spPr/>
      <dgm:t>
        <a:bodyPr/>
        <a:lstStyle/>
        <a:p>
          <a:endParaRPr lang="en-US"/>
        </a:p>
      </dgm:t>
    </dgm:pt>
    <dgm:pt modelId="{14D4FBAA-5906-4989-9DEE-FF523841150C}">
      <dgm:prSet phldrT="[Text]"/>
      <dgm:spPr/>
      <dgm:t>
        <a:bodyPr/>
        <a:lstStyle/>
        <a:p>
          <a:r>
            <a:rPr lang="en-US" dirty="0"/>
            <a:t>More homogeneous</a:t>
          </a:r>
        </a:p>
      </dgm:t>
    </dgm:pt>
    <dgm:pt modelId="{35BC9857-8F19-4939-AE80-C9232060A6E9}" type="parTrans" cxnId="{1522AD6A-09C9-4D02-8A98-6946FE13B6A0}">
      <dgm:prSet/>
      <dgm:spPr/>
      <dgm:t>
        <a:bodyPr/>
        <a:lstStyle/>
        <a:p>
          <a:endParaRPr lang="en-US"/>
        </a:p>
      </dgm:t>
    </dgm:pt>
    <dgm:pt modelId="{708AAE14-7928-4D47-A927-2296DB106A1D}" type="sibTrans" cxnId="{1522AD6A-09C9-4D02-8A98-6946FE13B6A0}">
      <dgm:prSet/>
      <dgm:spPr/>
      <dgm:t>
        <a:bodyPr/>
        <a:lstStyle/>
        <a:p>
          <a:endParaRPr lang="en-US"/>
        </a:p>
      </dgm:t>
    </dgm:pt>
    <dgm:pt modelId="{87F92804-5345-486F-80F1-37CB6FB4512E}" type="pres">
      <dgm:prSet presAssocID="{29A9B8A1-399B-4AA2-A1E0-BC76DFD5B2D0}" presName="Name0" presStyleCnt="0">
        <dgm:presLayoutVars>
          <dgm:resizeHandles/>
        </dgm:presLayoutVars>
      </dgm:prSet>
      <dgm:spPr/>
    </dgm:pt>
    <dgm:pt modelId="{2E1FA55B-A33A-481C-B813-54E0ECCDA103}" type="pres">
      <dgm:prSet presAssocID="{55BE5EF2-576B-4C36-919C-73FCABB1894D}" presName="text" presStyleLbl="node1" presStyleIdx="0" presStyleCnt="4" custScaleX="130386">
        <dgm:presLayoutVars>
          <dgm:bulletEnabled val="1"/>
        </dgm:presLayoutVars>
      </dgm:prSet>
      <dgm:spPr/>
    </dgm:pt>
    <dgm:pt modelId="{0E0CD5EE-61DC-4AE5-AE07-351BD710C4C5}" type="pres">
      <dgm:prSet presAssocID="{13A656DC-AABD-495A-9D77-2D08D02A4D6D}" presName="space" presStyleCnt="0"/>
      <dgm:spPr/>
    </dgm:pt>
    <dgm:pt modelId="{7286E338-2527-410C-971A-4970A59A5FAD}" type="pres">
      <dgm:prSet presAssocID="{F7C38533-0087-4AEA-AE17-17D02D38E341}" presName="text" presStyleLbl="node1" presStyleIdx="1" presStyleCnt="4" custScaleX="169214">
        <dgm:presLayoutVars>
          <dgm:bulletEnabled val="1"/>
        </dgm:presLayoutVars>
      </dgm:prSet>
      <dgm:spPr/>
    </dgm:pt>
    <dgm:pt modelId="{9590BAA8-04FA-4DA9-A7DF-9277ED183C7A}" type="pres">
      <dgm:prSet presAssocID="{9A921C4C-4FAA-4882-9FBF-760F7C40CAF3}" presName="space" presStyleCnt="0"/>
      <dgm:spPr/>
    </dgm:pt>
    <dgm:pt modelId="{AA3FF4B9-F108-4CA4-97C8-9027BEC7B5F9}" type="pres">
      <dgm:prSet presAssocID="{14D4FBAA-5906-4989-9DEE-FF523841150C}" presName="text" presStyleLbl="node1" presStyleIdx="2" presStyleCnt="4">
        <dgm:presLayoutVars>
          <dgm:bulletEnabled val="1"/>
        </dgm:presLayoutVars>
      </dgm:prSet>
      <dgm:spPr/>
    </dgm:pt>
    <dgm:pt modelId="{2E36413B-9C14-45A9-9C2F-33D566730C2D}" type="pres">
      <dgm:prSet presAssocID="{708AAE14-7928-4D47-A927-2296DB106A1D}" presName="space" presStyleCnt="0"/>
      <dgm:spPr/>
    </dgm:pt>
    <dgm:pt modelId="{4862EFBC-9DBC-436C-A682-1A141D8B3EBC}" type="pres">
      <dgm:prSet presAssocID="{BFDD8859-F42F-43E4-AC9F-520B084E6F20}" presName="text" presStyleLbl="node1" presStyleIdx="3" presStyleCnt="4" custScaleX="206145">
        <dgm:presLayoutVars>
          <dgm:bulletEnabled val="1"/>
        </dgm:presLayoutVars>
      </dgm:prSet>
      <dgm:spPr/>
    </dgm:pt>
  </dgm:ptLst>
  <dgm:cxnLst>
    <dgm:cxn modelId="{D577DD10-4BC0-4C63-9657-D268F5822F45}" srcId="{29A9B8A1-399B-4AA2-A1E0-BC76DFD5B2D0}" destId="{BFDD8859-F42F-43E4-AC9F-520B084E6F20}" srcOrd="3" destOrd="0" parTransId="{A28373E3-53D9-4A4A-94BE-E0D97ADCBE46}" sibTransId="{4DC7678D-191F-4F96-895E-E109E71942B8}"/>
    <dgm:cxn modelId="{BF997F2C-7630-439A-AC0F-C985E51E686F}" type="presOf" srcId="{14D4FBAA-5906-4989-9DEE-FF523841150C}" destId="{AA3FF4B9-F108-4CA4-97C8-9027BEC7B5F9}" srcOrd="0" destOrd="0" presId="urn:diagrams.loki3.com/VaryingWidthList"/>
    <dgm:cxn modelId="{DAECF034-0F0D-491C-A6F1-0DFB57E9FD78}" type="presOf" srcId="{55BE5EF2-576B-4C36-919C-73FCABB1894D}" destId="{2E1FA55B-A33A-481C-B813-54E0ECCDA103}" srcOrd="0" destOrd="0" presId="urn:diagrams.loki3.com/VaryingWidthList"/>
    <dgm:cxn modelId="{BA33614A-ECC8-40B1-8531-03206FAF9939}" srcId="{29A9B8A1-399B-4AA2-A1E0-BC76DFD5B2D0}" destId="{F7C38533-0087-4AEA-AE17-17D02D38E341}" srcOrd="1" destOrd="0" parTransId="{494EA345-C3E5-476F-9758-3360A9421F90}" sibTransId="{9A921C4C-4FAA-4882-9FBF-760F7C40CAF3}"/>
    <dgm:cxn modelId="{1522AD6A-09C9-4D02-8A98-6946FE13B6A0}" srcId="{29A9B8A1-399B-4AA2-A1E0-BC76DFD5B2D0}" destId="{14D4FBAA-5906-4989-9DEE-FF523841150C}" srcOrd="2" destOrd="0" parTransId="{35BC9857-8F19-4939-AE80-C9232060A6E9}" sibTransId="{708AAE14-7928-4D47-A927-2296DB106A1D}"/>
    <dgm:cxn modelId="{0B4C5779-D1F0-421A-9C98-3C88F981E666}" type="presOf" srcId="{BFDD8859-F42F-43E4-AC9F-520B084E6F20}" destId="{4862EFBC-9DBC-436C-A682-1A141D8B3EBC}" srcOrd="0" destOrd="0" presId="urn:diagrams.loki3.com/VaryingWidthList"/>
    <dgm:cxn modelId="{588C4185-D6EC-4113-9BE5-A84000C8314D}" type="presOf" srcId="{F7C38533-0087-4AEA-AE17-17D02D38E341}" destId="{7286E338-2527-410C-971A-4970A59A5FAD}" srcOrd="0" destOrd="0" presId="urn:diagrams.loki3.com/VaryingWidthList"/>
    <dgm:cxn modelId="{123187BD-6810-457C-9D36-A266A1368F6A}" srcId="{29A9B8A1-399B-4AA2-A1E0-BC76DFD5B2D0}" destId="{55BE5EF2-576B-4C36-919C-73FCABB1894D}" srcOrd="0" destOrd="0" parTransId="{F7A4A753-9D20-473B-8A18-5D3E01E749BA}" sibTransId="{13A656DC-AABD-495A-9D77-2D08D02A4D6D}"/>
    <dgm:cxn modelId="{81F2E3EF-62E8-41D4-AF2D-7F0C179B3E6D}" type="presOf" srcId="{29A9B8A1-399B-4AA2-A1E0-BC76DFD5B2D0}" destId="{87F92804-5345-486F-80F1-37CB6FB4512E}" srcOrd="0" destOrd="0" presId="urn:diagrams.loki3.com/VaryingWidthList"/>
    <dgm:cxn modelId="{348A7FD3-795C-481C-92F9-DBA8F91207D8}" type="presParOf" srcId="{87F92804-5345-486F-80F1-37CB6FB4512E}" destId="{2E1FA55B-A33A-481C-B813-54E0ECCDA103}" srcOrd="0" destOrd="0" presId="urn:diagrams.loki3.com/VaryingWidthList"/>
    <dgm:cxn modelId="{6D24A4C0-4AD5-48A9-A6CF-8CB871693E0D}" type="presParOf" srcId="{87F92804-5345-486F-80F1-37CB6FB4512E}" destId="{0E0CD5EE-61DC-4AE5-AE07-351BD710C4C5}" srcOrd="1" destOrd="0" presId="urn:diagrams.loki3.com/VaryingWidthList"/>
    <dgm:cxn modelId="{FD2BC898-CE16-4569-9524-7E113687F084}" type="presParOf" srcId="{87F92804-5345-486F-80F1-37CB6FB4512E}" destId="{7286E338-2527-410C-971A-4970A59A5FAD}" srcOrd="2" destOrd="0" presId="urn:diagrams.loki3.com/VaryingWidthList"/>
    <dgm:cxn modelId="{DA7325AF-0599-41FF-9794-1B59AB95A8AF}" type="presParOf" srcId="{87F92804-5345-486F-80F1-37CB6FB4512E}" destId="{9590BAA8-04FA-4DA9-A7DF-9277ED183C7A}" srcOrd="3" destOrd="0" presId="urn:diagrams.loki3.com/VaryingWidthList"/>
    <dgm:cxn modelId="{AA3E345F-9B44-45F4-8F93-13087785AE00}" type="presParOf" srcId="{87F92804-5345-486F-80F1-37CB6FB4512E}" destId="{AA3FF4B9-F108-4CA4-97C8-9027BEC7B5F9}" srcOrd="4" destOrd="0" presId="urn:diagrams.loki3.com/VaryingWidthList"/>
    <dgm:cxn modelId="{F15EDFF9-82B1-4E59-87ED-F3859BBEE314}" type="presParOf" srcId="{87F92804-5345-486F-80F1-37CB6FB4512E}" destId="{2E36413B-9C14-45A9-9C2F-33D566730C2D}" srcOrd="5" destOrd="0" presId="urn:diagrams.loki3.com/VaryingWidthList"/>
    <dgm:cxn modelId="{36050786-8E8B-47AA-AD2B-25A96722DE79}" type="presParOf" srcId="{87F92804-5345-486F-80F1-37CB6FB4512E}" destId="{4862EFBC-9DBC-436C-A682-1A141D8B3EB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66BB-B1F2-4C25-B5ED-2B85F9F57D04}">
      <dsp:nvSpPr>
        <dsp:cNvPr id="0" name=""/>
        <dsp:cNvSpPr/>
      </dsp:nvSpPr>
      <dsp:spPr>
        <a:xfrm>
          <a:off x="2914" y="0"/>
          <a:ext cx="1748543" cy="1351181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8129-D058-4EEB-92DF-126881C94160}">
      <dsp:nvSpPr>
        <dsp:cNvPr id="0" name=""/>
        <dsp:cNvSpPr/>
      </dsp:nvSpPr>
      <dsp:spPr>
        <a:xfrm>
          <a:off x="1803914" y="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CV = High variation</a:t>
          </a:r>
        </a:p>
      </dsp:txBody>
      <dsp:txXfrm>
        <a:off x="1803914" y="0"/>
        <a:ext cx="2967226" cy="1351181"/>
      </dsp:txXfrm>
    </dsp:sp>
    <dsp:sp modelId="{EC7891BC-8F79-4C4A-8BBB-7D197334FAE9}">
      <dsp:nvSpPr>
        <dsp:cNvPr id="0" name=""/>
        <dsp:cNvSpPr/>
      </dsp:nvSpPr>
      <dsp:spPr>
        <a:xfrm>
          <a:off x="527477" y="1463780"/>
          <a:ext cx="1748543" cy="135118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96D9-865B-4736-8F0B-1B15D131272B}">
      <dsp:nvSpPr>
        <dsp:cNvPr id="0" name=""/>
        <dsp:cNvSpPr/>
      </dsp:nvSpPr>
      <dsp:spPr>
        <a:xfrm>
          <a:off x="2328477" y="146378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Lower CV = Low Variation</a:t>
          </a:r>
        </a:p>
      </dsp:txBody>
      <dsp:txXfrm>
        <a:off x="2328477" y="1463780"/>
        <a:ext cx="2967226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A55B-A33A-481C-B813-54E0ECCDA103}">
      <dsp:nvSpPr>
        <dsp:cNvPr id="0" name=""/>
        <dsp:cNvSpPr/>
      </dsp:nvSpPr>
      <dsp:spPr>
        <a:xfrm>
          <a:off x="373222" y="1715"/>
          <a:ext cx="2170926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consistent</a:t>
          </a:r>
        </a:p>
      </dsp:txBody>
      <dsp:txXfrm>
        <a:off x="373222" y="1715"/>
        <a:ext cx="2170926" cy="825313"/>
      </dsp:txXfrm>
    </dsp:sp>
    <dsp:sp modelId="{7286E338-2527-410C-971A-4970A59A5FAD}">
      <dsp:nvSpPr>
        <dsp:cNvPr id="0" name=""/>
        <dsp:cNvSpPr/>
      </dsp:nvSpPr>
      <dsp:spPr>
        <a:xfrm>
          <a:off x="354564" y="868294"/>
          <a:ext cx="2208242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uniform</a:t>
          </a:r>
        </a:p>
      </dsp:txBody>
      <dsp:txXfrm>
        <a:off x="354564" y="868294"/>
        <a:ext cx="2208242" cy="825313"/>
      </dsp:txXfrm>
    </dsp:sp>
    <dsp:sp modelId="{AA3FF4B9-F108-4CA4-97C8-9027BEC7B5F9}">
      <dsp:nvSpPr>
        <dsp:cNvPr id="0" name=""/>
        <dsp:cNvSpPr/>
      </dsp:nvSpPr>
      <dsp:spPr>
        <a:xfrm>
          <a:off x="378685" y="1734873"/>
          <a:ext cx="21600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homogeneous</a:t>
          </a:r>
        </a:p>
      </dsp:txBody>
      <dsp:txXfrm>
        <a:off x="378685" y="1734873"/>
        <a:ext cx="2160000" cy="825313"/>
      </dsp:txXfrm>
    </dsp:sp>
    <dsp:sp modelId="{4862EFBC-9DBC-436C-A682-1A141D8B3EBC}">
      <dsp:nvSpPr>
        <dsp:cNvPr id="0" name=""/>
        <dsp:cNvSpPr/>
      </dsp:nvSpPr>
      <dsp:spPr>
        <a:xfrm>
          <a:off x="391885" y="2601452"/>
          <a:ext cx="21336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stable</a:t>
          </a:r>
        </a:p>
      </dsp:txBody>
      <dsp:txXfrm>
        <a:off x="391885" y="2601452"/>
        <a:ext cx="2133600" cy="82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1161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546412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</a:t>
            </a:r>
            <a:r>
              <a:rPr lang="en-US" sz="3200" dirty="0">
                <a:highlight>
                  <a:srgbClr val="FFFF00"/>
                </a:highlight>
              </a:rPr>
              <a:t>a data set</a:t>
            </a:r>
          </a:p>
          <a:p>
            <a:endParaRPr lang="en-US" sz="3200" dirty="0">
              <a:highlight>
                <a:srgbClr val="FFFF00"/>
              </a:highlight>
            </a:endParaRPr>
          </a:p>
          <a:p>
            <a:r>
              <a:rPr lang="en-US" sz="3200" dirty="0"/>
              <a:t>Important absolute measures are-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Quartile Deviation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=????)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0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10.1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=5.6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𝑝𝑜𝑢𝑛𝑑𝑠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05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[for grouped data]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3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/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r>
              <a:rPr lang="en-US" sz="3200" dirty="0"/>
              <a:t>It gives only partial information of the data set.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6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[Population variance (ungrouped)]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/>
                  <a:t> [Sample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/>
              <p:nvPr/>
            </p:nvSpPr>
            <p:spPr>
              <a:xfrm>
                <a:off x="8183193" y="2470725"/>
                <a:ext cx="5334089" cy="857799"/>
              </a:xfrm>
              <a:custGeom>
                <a:avLst/>
                <a:gdLst>
                  <a:gd name="connsiteX0" fmla="*/ 0 w 5334089"/>
                  <a:gd name="connsiteY0" fmla="*/ 0 h 857799"/>
                  <a:gd name="connsiteX1" fmla="*/ 506738 w 5334089"/>
                  <a:gd name="connsiteY1" fmla="*/ 0 h 857799"/>
                  <a:gd name="connsiteX2" fmla="*/ 1013477 w 5334089"/>
                  <a:gd name="connsiteY2" fmla="*/ 0 h 857799"/>
                  <a:gd name="connsiteX3" fmla="*/ 1520215 w 5334089"/>
                  <a:gd name="connsiteY3" fmla="*/ 0 h 857799"/>
                  <a:gd name="connsiteX4" fmla="*/ 2240317 w 5334089"/>
                  <a:gd name="connsiteY4" fmla="*/ 0 h 857799"/>
                  <a:gd name="connsiteX5" fmla="*/ 3013760 w 5334089"/>
                  <a:gd name="connsiteY5" fmla="*/ 0 h 857799"/>
                  <a:gd name="connsiteX6" fmla="*/ 3680521 w 5334089"/>
                  <a:gd name="connsiteY6" fmla="*/ 0 h 857799"/>
                  <a:gd name="connsiteX7" fmla="*/ 4187260 w 5334089"/>
                  <a:gd name="connsiteY7" fmla="*/ 0 h 857799"/>
                  <a:gd name="connsiteX8" fmla="*/ 5334089 w 5334089"/>
                  <a:gd name="connsiteY8" fmla="*/ 0 h 857799"/>
                  <a:gd name="connsiteX9" fmla="*/ 5334089 w 5334089"/>
                  <a:gd name="connsiteY9" fmla="*/ 420322 h 857799"/>
                  <a:gd name="connsiteX10" fmla="*/ 5334089 w 5334089"/>
                  <a:gd name="connsiteY10" fmla="*/ 857799 h 857799"/>
                  <a:gd name="connsiteX11" fmla="*/ 4827351 w 5334089"/>
                  <a:gd name="connsiteY11" fmla="*/ 857799 h 857799"/>
                  <a:gd name="connsiteX12" fmla="*/ 4053908 w 5334089"/>
                  <a:gd name="connsiteY12" fmla="*/ 857799 h 857799"/>
                  <a:gd name="connsiteX13" fmla="*/ 3547169 w 5334089"/>
                  <a:gd name="connsiteY13" fmla="*/ 857799 h 857799"/>
                  <a:gd name="connsiteX14" fmla="*/ 2933749 w 5334089"/>
                  <a:gd name="connsiteY14" fmla="*/ 857799 h 857799"/>
                  <a:gd name="connsiteX15" fmla="*/ 2213647 w 5334089"/>
                  <a:gd name="connsiteY15" fmla="*/ 857799 h 857799"/>
                  <a:gd name="connsiteX16" fmla="*/ 1706908 w 5334089"/>
                  <a:gd name="connsiteY16" fmla="*/ 857799 h 857799"/>
                  <a:gd name="connsiteX17" fmla="*/ 933466 w 5334089"/>
                  <a:gd name="connsiteY17" fmla="*/ 857799 h 857799"/>
                  <a:gd name="connsiteX18" fmla="*/ 0 w 5334089"/>
                  <a:gd name="connsiteY18" fmla="*/ 857799 h 857799"/>
                  <a:gd name="connsiteX19" fmla="*/ 0 w 5334089"/>
                  <a:gd name="connsiteY19" fmla="*/ 446055 h 857799"/>
                  <a:gd name="connsiteX20" fmla="*/ 0 w 5334089"/>
                  <a:gd name="connsiteY20" fmla="*/ 0 h 85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34089" h="857799" fill="none" extrusionOk="0">
                    <a:moveTo>
                      <a:pt x="0" y="0"/>
                    </a:moveTo>
                    <a:cubicBezTo>
                      <a:pt x="139417" y="8129"/>
                      <a:pt x="315501" y="-13778"/>
                      <a:pt x="506738" y="0"/>
                    </a:cubicBezTo>
                    <a:cubicBezTo>
                      <a:pt x="697975" y="13778"/>
                      <a:pt x="777685" y="-4095"/>
                      <a:pt x="1013477" y="0"/>
                    </a:cubicBezTo>
                    <a:cubicBezTo>
                      <a:pt x="1249269" y="4095"/>
                      <a:pt x="1364731" y="-4676"/>
                      <a:pt x="1520215" y="0"/>
                    </a:cubicBezTo>
                    <a:cubicBezTo>
                      <a:pt x="1675699" y="4676"/>
                      <a:pt x="1984514" y="24832"/>
                      <a:pt x="2240317" y="0"/>
                    </a:cubicBezTo>
                    <a:cubicBezTo>
                      <a:pt x="2496120" y="-24832"/>
                      <a:pt x="2731404" y="-325"/>
                      <a:pt x="3013760" y="0"/>
                    </a:cubicBezTo>
                    <a:cubicBezTo>
                      <a:pt x="3296116" y="325"/>
                      <a:pt x="3401735" y="-21339"/>
                      <a:pt x="3680521" y="0"/>
                    </a:cubicBezTo>
                    <a:cubicBezTo>
                      <a:pt x="3959307" y="21339"/>
                      <a:pt x="3962033" y="-21381"/>
                      <a:pt x="4187260" y="0"/>
                    </a:cubicBezTo>
                    <a:cubicBezTo>
                      <a:pt x="4412487" y="21381"/>
                      <a:pt x="4822914" y="35338"/>
                      <a:pt x="5334089" y="0"/>
                    </a:cubicBezTo>
                    <a:cubicBezTo>
                      <a:pt x="5316557" y="131588"/>
                      <a:pt x="5353899" y="254680"/>
                      <a:pt x="5334089" y="420322"/>
                    </a:cubicBezTo>
                    <a:cubicBezTo>
                      <a:pt x="5314279" y="585964"/>
                      <a:pt x="5343995" y="641214"/>
                      <a:pt x="5334089" y="857799"/>
                    </a:cubicBezTo>
                    <a:cubicBezTo>
                      <a:pt x="5123149" y="832686"/>
                      <a:pt x="4944839" y="868121"/>
                      <a:pt x="4827351" y="857799"/>
                    </a:cubicBezTo>
                    <a:cubicBezTo>
                      <a:pt x="4709863" y="847477"/>
                      <a:pt x="4265419" y="838686"/>
                      <a:pt x="4053908" y="857799"/>
                    </a:cubicBezTo>
                    <a:cubicBezTo>
                      <a:pt x="3842397" y="876912"/>
                      <a:pt x="3678906" y="883042"/>
                      <a:pt x="3547169" y="857799"/>
                    </a:cubicBezTo>
                    <a:cubicBezTo>
                      <a:pt x="3415432" y="832556"/>
                      <a:pt x="3219276" y="883020"/>
                      <a:pt x="2933749" y="857799"/>
                    </a:cubicBezTo>
                    <a:cubicBezTo>
                      <a:pt x="2648222" y="832578"/>
                      <a:pt x="2438572" y="884019"/>
                      <a:pt x="2213647" y="857799"/>
                    </a:cubicBezTo>
                    <a:cubicBezTo>
                      <a:pt x="1988722" y="831579"/>
                      <a:pt x="1928302" y="862800"/>
                      <a:pt x="1706908" y="857799"/>
                    </a:cubicBezTo>
                    <a:cubicBezTo>
                      <a:pt x="1485514" y="852798"/>
                      <a:pt x="1210661" y="836579"/>
                      <a:pt x="933466" y="857799"/>
                    </a:cubicBezTo>
                    <a:cubicBezTo>
                      <a:pt x="656271" y="879019"/>
                      <a:pt x="335111" y="855997"/>
                      <a:pt x="0" y="857799"/>
                    </a:cubicBezTo>
                    <a:cubicBezTo>
                      <a:pt x="12646" y="715156"/>
                      <a:pt x="8847" y="606462"/>
                      <a:pt x="0" y="446055"/>
                    </a:cubicBezTo>
                    <a:cubicBezTo>
                      <a:pt x="-8847" y="285648"/>
                      <a:pt x="11817" y="213625"/>
                      <a:pt x="0" y="0"/>
                    </a:cubicBezTo>
                    <a:close/>
                  </a:path>
                  <a:path w="5334089" h="857799" stroke="0" extrusionOk="0">
                    <a:moveTo>
                      <a:pt x="0" y="0"/>
                    </a:moveTo>
                    <a:cubicBezTo>
                      <a:pt x="218667" y="439"/>
                      <a:pt x="291227" y="6710"/>
                      <a:pt x="560079" y="0"/>
                    </a:cubicBezTo>
                    <a:cubicBezTo>
                      <a:pt x="828931" y="-6710"/>
                      <a:pt x="1021932" y="23287"/>
                      <a:pt x="1226840" y="0"/>
                    </a:cubicBezTo>
                    <a:cubicBezTo>
                      <a:pt x="1431748" y="-23287"/>
                      <a:pt x="1626317" y="-3389"/>
                      <a:pt x="1733579" y="0"/>
                    </a:cubicBezTo>
                    <a:cubicBezTo>
                      <a:pt x="1840841" y="3389"/>
                      <a:pt x="2194270" y="1508"/>
                      <a:pt x="2453681" y="0"/>
                    </a:cubicBezTo>
                    <a:cubicBezTo>
                      <a:pt x="2713092" y="-1508"/>
                      <a:pt x="2828136" y="24189"/>
                      <a:pt x="2960419" y="0"/>
                    </a:cubicBezTo>
                    <a:cubicBezTo>
                      <a:pt x="3092702" y="-24189"/>
                      <a:pt x="3446363" y="-25197"/>
                      <a:pt x="3573840" y="0"/>
                    </a:cubicBezTo>
                    <a:cubicBezTo>
                      <a:pt x="3701317" y="25197"/>
                      <a:pt x="4136983" y="13850"/>
                      <a:pt x="4347283" y="0"/>
                    </a:cubicBezTo>
                    <a:cubicBezTo>
                      <a:pt x="4557583" y="-13850"/>
                      <a:pt x="5098906" y="-42540"/>
                      <a:pt x="5334089" y="0"/>
                    </a:cubicBezTo>
                    <a:cubicBezTo>
                      <a:pt x="5332242" y="201721"/>
                      <a:pt x="5337464" y="312907"/>
                      <a:pt x="5334089" y="428900"/>
                    </a:cubicBezTo>
                    <a:cubicBezTo>
                      <a:pt x="5330714" y="544893"/>
                      <a:pt x="5347757" y="731179"/>
                      <a:pt x="5334089" y="857799"/>
                    </a:cubicBezTo>
                    <a:cubicBezTo>
                      <a:pt x="5064327" y="867984"/>
                      <a:pt x="4945595" y="838363"/>
                      <a:pt x="4720669" y="857799"/>
                    </a:cubicBezTo>
                    <a:cubicBezTo>
                      <a:pt x="4495743" y="877235"/>
                      <a:pt x="4165209" y="859900"/>
                      <a:pt x="4000567" y="857799"/>
                    </a:cubicBezTo>
                    <a:cubicBezTo>
                      <a:pt x="3835925" y="855698"/>
                      <a:pt x="3496190" y="888336"/>
                      <a:pt x="3227124" y="857799"/>
                    </a:cubicBezTo>
                    <a:cubicBezTo>
                      <a:pt x="2958058" y="827262"/>
                      <a:pt x="2818548" y="838335"/>
                      <a:pt x="2613704" y="857799"/>
                    </a:cubicBezTo>
                    <a:cubicBezTo>
                      <a:pt x="2408860" y="877263"/>
                      <a:pt x="2188511" y="856776"/>
                      <a:pt x="1893602" y="857799"/>
                    </a:cubicBezTo>
                    <a:cubicBezTo>
                      <a:pt x="1598693" y="858822"/>
                      <a:pt x="1425271" y="890768"/>
                      <a:pt x="1226840" y="857799"/>
                    </a:cubicBezTo>
                    <a:cubicBezTo>
                      <a:pt x="1028409" y="824830"/>
                      <a:pt x="898059" y="847210"/>
                      <a:pt x="720102" y="857799"/>
                    </a:cubicBezTo>
                    <a:cubicBezTo>
                      <a:pt x="542145" y="868388"/>
                      <a:pt x="211758" y="832136"/>
                      <a:pt x="0" y="857799"/>
                    </a:cubicBezTo>
                    <a:cubicBezTo>
                      <a:pt x="17179" y="690375"/>
                      <a:pt x="1992" y="576157"/>
                      <a:pt x="0" y="437477"/>
                    </a:cubicBezTo>
                    <a:cubicBezTo>
                      <a:pt x="-1992" y="298797"/>
                      <a:pt x="-16490" y="1881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2470725"/>
                <a:ext cx="5334089" cy="857799"/>
              </a:xfrm>
              <a:prstGeom prst="rect">
                <a:avLst/>
              </a:prstGeom>
              <a:blipFill>
                <a:blip r:embed="rId3"/>
                <a:stretch>
                  <a:fillRect l="-2617" b="-604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34089"/>
                          <a:gd name="connsiteY0" fmla="*/ 0 h 857799"/>
                          <a:gd name="connsiteX1" fmla="*/ 506738 w 5334089"/>
                          <a:gd name="connsiteY1" fmla="*/ 0 h 857799"/>
                          <a:gd name="connsiteX2" fmla="*/ 1013477 w 5334089"/>
                          <a:gd name="connsiteY2" fmla="*/ 0 h 857799"/>
                          <a:gd name="connsiteX3" fmla="*/ 1520215 w 5334089"/>
                          <a:gd name="connsiteY3" fmla="*/ 0 h 857799"/>
                          <a:gd name="connsiteX4" fmla="*/ 2240317 w 5334089"/>
                          <a:gd name="connsiteY4" fmla="*/ 0 h 857799"/>
                          <a:gd name="connsiteX5" fmla="*/ 3013760 w 5334089"/>
                          <a:gd name="connsiteY5" fmla="*/ 0 h 857799"/>
                          <a:gd name="connsiteX6" fmla="*/ 3680521 w 5334089"/>
                          <a:gd name="connsiteY6" fmla="*/ 0 h 857799"/>
                          <a:gd name="connsiteX7" fmla="*/ 4187260 w 5334089"/>
                          <a:gd name="connsiteY7" fmla="*/ 0 h 857799"/>
                          <a:gd name="connsiteX8" fmla="*/ 5334089 w 5334089"/>
                          <a:gd name="connsiteY8" fmla="*/ 0 h 857799"/>
                          <a:gd name="connsiteX9" fmla="*/ 5334089 w 5334089"/>
                          <a:gd name="connsiteY9" fmla="*/ 420322 h 857799"/>
                          <a:gd name="connsiteX10" fmla="*/ 5334089 w 5334089"/>
                          <a:gd name="connsiteY10" fmla="*/ 857799 h 857799"/>
                          <a:gd name="connsiteX11" fmla="*/ 4827351 w 5334089"/>
                          <a:gd name="connsiteY11" fmla="*/ 857799 h 857799"/>
                          <a:gd name="connsiteX12" fmla="*/ 4053908 w 5334089"/>
                          <a:gd name="connsiteY12" fmla="*/ 857799 h 857799"/>
                          <a:gd name="connsiteX13" fmla="*/ 3547169 w 5334089"/>
                          <a:gd name="connsiteY13" fmla="*/ 857799 h 857799"/>
                          <a:gd name="connsiteX14" fmla="*/ 2933749 w 5334089"/>
                          <a:gd name="connsiteY14" fmla="*/ 857799 h 857799"/>
                          <a:gd name="connsiteX15" fmla="*/ 2213647 w 5334089"/>
                          <a:gd name="connsiteY15" fmla="*/ 857799 h 857799"/>
                          <a:gd name="connsiteX16" fmla="*/ 1706908 w 5334089"/>
                          <a:gd name="connsiteY16" fmla="*/ 857799 h 857799"/>
                          <a:gd name="connsiteX17" fmla="*/ 933466 w 5334089"/>
                          <a:gd name="connsiteY17" fmla="*/ 857799 h 857799"/>
                          <a:gd name="connsiteX18" fmla="*/ 0 w 5334089"/>
                          <a:gd name="connsiteY18" fmla="*/ 857799 h 857799"/>
                          <a:gd name="connsiteX19" fmla="*/ 0 w 5334089"/>
                          <a:gd name="connsiteY19" fmla="*/ 446055 h 857799"/>
                          <a:gd name="connsiteX20" fmla="*/ 0 w 5334089"/>
                          <a:gd name="connsiteY20" fmla="*/ 0 h 857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34089" h="857799" fill="none" extrusionOk="0">
                            <a:moveTo>
                              <a:pt x="0" y="0"/>
                            </a:moveTo>
                            <a:cubicBezTo>
                              <a:pt x="139417" y="8129"/>
                              <a:pt x="315501" y="-13778"/>
                              <a:pt x="506738" y="0"/>
                            </a:cubicBezTo>
                            <a:cubicBezTo>
                              <a:pt x="697975" y="13778"/>
                              <a:pt x="777685" y="-4095"/>
                              <a:pt x="1013477" y="0"/>
                            </a:cubicBezTo>
                            <a:cubicBezTo>
                              <a:pt x="1249269" y="4095"/>
                              <a:pt x="1364731" y="-4676"/>
                              <a:pt x="1520215" y="0"/>
                            </a:cubicBezTo>
                            <a:cubicBezTo>
                              <a:pt x="1675699" y="4676"/>
                              <a:pt x="1984514" y="24832"/>
                              <a:pt x="2240317" y="0"/>
                            </a:cubicBezTo>
                            <a:cubicBezTo>
                              <a:pt x="2496120" y="-24832"/>
                              <a:pt x="2731404" y="-325"/>
                              <a:pt x="3013760" y="0"/>
                            </a:cubicBezTo>
                            <a:cubicBezTo>
                              <a:pt x="3296116" y="325"/>
                              <a:pt x="3401735" y="-21339"/>
                              <a:pt x="3680521" y="0"/>
                            </a:cubicBezTo>
                            <a:cubicBezTo>
                              <a:pt x="3959307" y="21339"/>
                              <a:pt x="3962033" y="-21381"/>
                              <a:pt x="4187260" y="0"/>
                            </a:cubicBezTo>
                            <a:cubicBezTo>
                              <a:pt x="4412487" y="21381"/>
                              <a:pt x="4822914" y="35338"/>
                              <a:pt x="5334089" y="0"/>
                            </a:cubicBezTo>
                            <a:cubicBezTo>
                              <a:pt x="5316557" y="131588"/>
                              <a:pt x="5353899" y="254680"/>
                              <a:pt x="5334089" y="420322"/>
                            </a:cubicBezTo>
                            <a:cubicBezTo>
                              <a:pt x="5314279" y="585964"/>
                              <a:pt x="5343995" y="641214"/>
                              <a:pt x="5334089" y="857799"/>
                            </a:cubicBezTo>
                            <a:cubicBezTo>
                              <a:pt x="5123149" y="832686"/>
                              <a:pt x="4944839" y="868121"/>
                              <a:pt x="4827351" y="857799"/>
                            </a:cubicBezTo>
                            <a:cubicBezTo>
                              <a:pt x="4709863" y="847477"/>
                              <a:pt x="4265419" y="838686"/>
                              <a:pt x="4053908" y="857799"/>
                            </a:cubicBezTo>
                            <a:cubicBezTo>
                              <a:pt x="3842397" y="876912"/>
                              <a:pt x="3678906" y="883042"/>
                              <a:pt x="3547169" y="857799"/>
                            </a:cubicBezTo>
                            <a:cubicBezTo>
                              <a:pt x="3415432" y="832556"/>
                              <a:pt x="3219276" y="883020"/>
                              <a:pt x="2933749" y="857799"/>
                            </a:cubicBezTo>
                            <a:cubicBezTo>
                              <a:pt x="2648222" y="832578"/>
                              <a:pt x="2438572" y="884019"/>
                              <a:pt x="2213647" y="857799"/>
                            </a:cubicBezTo>
                            <a:cubicBezTo>
                              <a:pt x="1988722" y="831579"/>
                              <a:pt x="1928302" y="862800"/>
                              <a:pt x="1706908" y="857799"/>
                            </a:cubicBezTo>
                            <a:cubicBezTo>
                              <a:pt x="1485514" y="852798"/>
                              <a:pt x="1210661" y="836579"/>
                              <a:pt x="933466" y="857799"/>
                            </a:cubicBezTo>
                            <a:cubicBezTo>
                              <a:pt x="656271" y="879019"/>
                              <a:pt x="335111" y="855997"/>
                              <a:pt x="0" y="857799"/>
                            </a:cubicBezTo>
                            <a:cubicBezTo>
                              <a:pt x="12646" y="715156"/>
                              <a:pt x="8847" y="606462"/>
                              <a:pt x="0" y="446055"/>
                            </a:cubicBezTo>
                            <a:cubicBezTo>
                              <a:pt x="-8847" y="285648"/>
                              <a:pt x="11817" y="213625"/>
                              <a:pt x="0" y="0"/>
                            </a:cubicBezTo>
                            <a:close/>
                          </a:path>
                          <a:path w="5334089" h="857799" stroke="0" extrusionOk="0">
                            <a:moveTo>
                              <a:pt x="0" y="0"/>
                            </a:moveTo>
                            <a:cubicBezTo>
                              <a:pt x="218667" y="439"/>
                              <a:pt x="291227" y="6710"/>
                              <a:pt x="560079" y="0"/>
                            </a:cubicBezTo>
                            <a:cubicBezTo>
                              <a:pt x="828931" y="-6710"/>
                              <a:pt x="1021932" y="23287"/>
                              <a:pt x="1226840" y="0"/>
                            </a:cubicBezTo>
                            <a:cubicBezTo>
                              <a:pt x="1431748" y="-23287"/>
                              <a:pt x="1626317" y="-3389"/>
                              <a:pt x="1733579" y="0"/>
                            </a:cubicBezTo>
                            <a:cubicBezTo>
                              <a:pt x="1840841" y="3389"/>
                              <a:pt x="2194270" y="1508"/>
                              <a:pt x="2453681" y="0"/>
                            </a:cubicBezTo>
                            <a:cubicBezTo>
                              <a:pt x="2713092" y="-1508"/>
                              <a:pt x="2828136" y="24189"/>
                              <a:pt x="2960419" y="0"/>
                            </a:cubicBezTo>
                            <a:cubicBezTo>
                              <a:pt x="3092702" y="-24189"/>
                              <a:pt x="3446363" y="-25197"/>
                              <a:pt x="3573840" y="0"/>
                            </a:cubicBezTo>
                            <a:cubicBezTo>
                              <a:pt x="3701317" y="25197"/>
                              <a:pt x="4136983" y="13850"/>
                              <a:pt x="4347283" y="0"/>
                            </a:cubicBezTo>
                            <a:cubicBezTo>
                              <a:pt x="4557583" y="-13850"/>
                              <a:pt x="5098906" y="-42540"/>
                              <a:pt x="5334089" y="0"/>
                            </a:cubicBezTo>
                            <a:cubicBezTo>
                              <a:pt x="5332242" y="201721"/>
                              <a:pt x="5337464" y="312907"/>
                              <a:pt x="5334089" y="428900"/>
                            </a:cubicBezTo>
                            <a:cubicBezTo>
                              <a:pt x="5330714" y="544893"/>
                              <a:pt x="5347757" y="731179"/>
                              <a:pt x="5334089" y="857799"/>
                            </a:cubicBezTo>
                            <a:cubicBezTo>
                              <a:pt x="5064327" y="867984"/>
                              <a:pt x="4945595" y="838363"/>
                              <a:pt x="4720669" y="857799"/>
                            </a:cubicBezTo>
                            <a:cubicBezTo>
                              <a:pt x="4495743" y="877235"/>
                              <a:pt x="4165209" y="859900"/>
                              <a:pt x="4000567" y="857799"/>
                            </a:cubicBezTo>
                            <a:cubicBezTo>
                              <a:pt x="3835925" y="855698"/>
                              <a:pt x="3496190" y="888336"/>
                              <a:pt x="3227124" y="857799"/>
                            </a:cubicBezTo>
                            <a:cubicBezTo>
                              <a:pt x="2958058" y="827262"/>
                              <a:pt x="2818548" y="838335"/>
                              <a:pt x="2613704" y="857799"/>
                            </a:cubicBezTo>
                            <a:cubicBezTo>
                              <a:pt x="2408860" y="877263"/>
                              <a:pt x="2188511" y="856776"/>
                              <a:pt x="1893602" y="857799"/>
                            </a:cubicBezTo>
                            <a:cubicBezTo>
                              <a:pt x="1598693" y="858822"/>
                              <a:pt x="1425271" y="890768"/>
                              <a:pt x="1226840" y="857799"/>
                            </a:cubicBezTo>
                            <a:cubicBezTo>
                              <a:pt x="1028409" y="824830"/>
                              <a:pt x="898059" y="847210"/>
                              <a:pt x="720102" y="857799"/>
                            </a:cubicBezTo>
                            <a:cubicBezTo>
                              <a:pt x="542145" y="868388"/>
                              <a:pt x="211758" y="832136"/>
                              <a:pt x="0" y="857799"/>
                            </a:cubicBezTo>
                            <a:cubicBezTo>
                              <a:pt x="17179" y="690375"/>
                              <a:pt x="1992" y="576157"/>
                              <a:pt x="0" y="437477"/>
                            </a:cubicBezTo>
                            <a:cubicBezTo>
                              <a:pt x="-1992" y="298797"/>
                              <a:pt x="-16490" y="1881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/>
              <p:nvPr/>
            </p:nvSpPr>
            <p:spPr>
              <a:xfrm>
                <a:off x="8199031" y="5778710"/>
                <a:ext cx="5318251" cy="860428"/>
              </a:xfrm>
              <a:custGeom>
                <a:avLst/>
                <a:gdLst>
                  <a:gd name="connsiteX0" fmla="*/ 0 w 5318251"/>
                  <a:gd name="connsiteY0" fmla="*/ 0 h 860428"/>
                  <a:gd name="connsiteX1" fmla="*/ 505234 w 5318251"/>
                  <a:gd name="connsiteY1" fmla="*/ 0 h 860428"/>
                  <a:gd name="connsiteX2" fmla="*/ 1010468 w 5318251"/>
                  <a:gd name="connsiteY2" fmla="*/ 0 h 860428"/>
                  <a:gd name="connsiteX3" fmla="*/ 1515702 w 5318251"/>
                  <a:gd name="connsiteY3" fmla="*/ 0 h 860428"/>
                  <a:gd name="connsiteX4" fmla="*/ 2233665 w 5318251"/>
                  <a:gd name="connsiteY4" fmla="*/ 0 h 860428"/>
                  <a:gd name="connsiteX5" fmla="*/ 3004812 w 5318251"/>
                  <a:gd name="connsiteY5" fmla="*/ 0 h 860428"/>
                  <a:gd name="connsiteX6" fmla="*/ 3669593 w 5318251"/>
                  <a:gd name="connsiteY6" fmla="*/ 0 h 860428"/>
                  <a:gd name="connsiteX7" fmla="*/ 4174827 w 5318251"/>
                  <a:gd name="connsiteY7" fmla="*/ 0 h 860428"/>
                  <a:gd name="connsiteX8" fmla="*/ 5318251 w 5318251"/>
                  <a:gd name="connsiteY8" fmla="*/ 0 h 860428"/>
                  <a:gd name="connsiteX9" fmla="*/ 5318251 w 5318251"/>
                  <a:gd name="connsiteY9" fmla="*/ 421610 h 860428"/>
                  <a:gd name="connsiteX10" fmla="*/ 5318251 w 5318251"/>
                  <a:gd name="connsiteY10" fmla="*/ 860428 h 860428"/>
                  <a:gd name="connsiteX11" fmla="*/ 4813017 w 5318251"/>
                  <a:gd name="connsiteY11" fmla="*/ 860428 h 860428"/>
                  <a:gd name="connsiteX12" fmla="*/ 4041871 w 5318251"/>
                  <a:gd name="connsiteY12" fmla="*/ 860428 h 860428"/>
                  <a:gd name="connsiteX13" fmla="*/ 3536637 w 5318251"/>
                  <a:gd name="connsiteY13" fmla="*/ 860428 h 860428"/>
                  <a:gd name="connsiteX14" fmla="*/ 2925038 w 5318251"/>
                  <a:gd name="connsiteY14" fmla="*/ 860428 h 860428"/>
                  <a:gd name="connsiteX15" fmla="*/ 2207074 w 5318251"/>
                  <a:gd name="connsiteY15" fmla="*/ 860428 h 860428"/>
                  <a:gd name="connsiteX16" fmla="*/ 1701840 w 5318251"/>
                  <a:gd name="connsiteY16" fmla="*/ 860428 h 860428"/>
                  <a:gd name="connsiteX17" fmla="*/ 930694 w 5318251"/>
                  <a:gd name="connsiteY17" fmla="*/ 860428 h 860428"/>
                  <a:gd name="connsiteX18" fmla="*/ 0 w 5318251"/>
                  <a:gd name="connsiteY18" fmla="*/ 860428 h 860428"/>
                  <a:gd name="connsiteX19" fmla="*/ 0 w 5318251"/>
                  <a:gd name="connsiteY19" fmla="*/ 447423 h 860428"/>
                  <a:gd name="connsiteX20" fmla="*/ 0 w 5318251"/>
                  <a:gd name="connsiteY20" fmla="*/ 0 h 86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18251" h="860428" fill="none" extrusionOk="0">
                    <a:moveTo>
                      <a:pt x="0" y="0"/>
                    </a:moveTo>
                    <a:cubicBezTo>
                      <a:pt x="187584" y="13837"/>
                      <a:pt x="312282" y="3891"/>
                      <a:pt x="505234" y="0"/>
                    </a:cubicBezTo>
                    <a:cubicBezTo>
                      <a:pt x="698186" y="-3891"/>
                      <a:pt x="766505" y="19525"/>
                      <a:pt x="1010468" y="0"/>
                    </a:cubicBezTo>
                    <a:cubicBezTo>
                      <a:pt x="1254431" y="-19525"/>
                      <a:pt x="1404829" y="21289"/>
                      <a:pt x="1515702" y="0"/>
                    </a:cubicBezTo>
                    <a:cubicBezTo>
                      <a:pt x="1626575" y="-21289"/>
                      <a:pt x="2031596" y="19822"/>
                      <a:pt x="2233665" y="0"/>
                    </a:cubicBezTo>
                    <a:cubicBezTo>
                      <a:pt x="2435734" y="-19822"/>
                      <a:pt x="2767410" y="-23740"/>
                      <a:pt x="3004812" y="0"/>
                    </a:cubicBezTo>
                    <a:cubicBezTo>
                      <a:pt x="3242214" y="23740"/>
                      <a:pt x="3389133" y="21293"/>
                      <a:pt x="3669593" y="0"/>
                    </a:cubicBezTo>
                    <a:cubicBezTo>
                      <a:pt x="3950053" y="-21293"/>
                      <a:pt x="4000363" y="-9354"/>
                      <a:pt x="4174827" y="0"/>
                    </a:cubicBezTo>
                    <a:cubicBezTo>
                      <a:pt x="4349291" y="9354"/>
                      <a:pt x="4773358" y="-15239"/>
                      <a:pt x="5318251" y="0"/>
                    </a:cubicBezTo>
                    <a:cubicBezTo>
                      <a:pt x="5334290" y="172955"/>
                      <a:pt x="5334715" y="285746"/>
                      <a:pt x="5318251" y="421610"/>
                    </a:cubicBezTo>
                    <a:cubicBezTo>
                      <a:pt x="5301788" y="557474"/>
                      <a:pt x="5306377" y="674182"/>
                      <a:pt x="5318251" y="860428"/>
                    </a:cubicBezTo>
                    <a:cubicBezTo>
                      <a:pt x="5145883" y="860567"/>
                      <a:pt x="5045197" y="871215"/>
                      <a:pt x="4813017" y="860428"/>
                    </a:cubicBezTo>
                    <a:cubicBezTo>
                      <a:pt x="4580837" y="849641"/>
                      <a:pt x="4232282" y="834676"/>
                      <a:pt x="4041871" y="860428"/>
                    </a:cubicBezTo>
                    <a:cubicBezTo>
                      <a:pt x="3851460" y="886180"/>
                      <a:pt x="3679786" y="875338"/>
                      <a:pt x="3536637" y="860428"/>
                    </a:cubicBezTo>
                    <a:cubicBezTo>
                      <a:pt x="3393488" y="845518"/>
                      <a:pt x="3059767" y="833463"/>
                      <a:pt x="2925038" y="860428"/>
                    </a:cubicBezTo>
                    <a:cubicBezTo>
                      <a:pt x="2790309" y="887393"/>
                      <a:pt x="2380783" y="893858"/>
                      <a:pt x="2207074" y="860428"/>
                    </a:cubicBezTo>
                    <a:cubicBezTo>
                      <a:pt x="2033365" y="826998"/>
                      <a:pt x="1930715" y="838296"/>
                      <a:pt x="1701840" y="860428"/>
                    </a:cubicBezTo>
                    <a:cubicBezTo>
                      <a:pt x="1472965" y="882560"/>
                      <a:pt x="1157690" y="823317"/>
                      <a:pt x="930694" y="860428"/>
                    </a:cubicBezTo>
                    <a:cubicBezTo>
                      <a:pt x="703698" y="897539"/>
                      <a:pt x="310432" y="843905"/>
                      <a:pt x="0" y="860428"/>
                    </a:cubicBezTo>
                    <a:cubicBezTo>
                      <a:pt x="5913" y="770295"/>
                      <a:pt x="-9292" y="608173"/>
                      <a:pt x="0" y="447423"/>
                    </a:cubicBezTo>
                    <a:cubicBezTo>
                      <a:pt x="9292" y="286673"/>
                      <a:pt x="-6025" y="122991"/>
                      <a:pt x="0" y="0"/>
                    </a:cubicBezTo>
                    <a:close/>
                  </a:path>
                  <a:path w="5318251" h="860428" stroke="0" extrusionOk="0">
                    <a:moveTo>
                      <a:pt x="0" y="0"/>
                    </a:moveTo>
                    <a:cubicBezTo>
                      <a:pt x="171567" y="-24522"/>
                      <a:pt x="366703" y="-20628"/>
                      <a:pt x="558416" y="0"/>
                    </a:cubicBezTo>
                    <a:cubicBezTo>
                      <a:pt x="750129" y="20628"/>
                      <a:pt x="1009049" y="-5618"/>
                      <a:pt x="1223198" y="0"/>
                    </a:cubicBezTo>
                    <a:cubicBezTo>
                      <a:pt x="1437347" y="5618"/>
                      <a:pt x="1501027" y="15884"/>
                      <a:pt x="1728432" y="0"/>
                    </a:cubicBezTo>
                    <a:cubicBezTo>
                      <a:pt x="1955837" y="-15884"/>
                      <a:pt x="2146012" y="-21802"/>
                      <a:pt x="2446395" y="0"/>
                    </a:cubicBezTo>
                    <a:cubicBezTo>
                      <a:pt x="2746778" y="21802"/>
                      <a:pt x="2810331" y="1011"/>
                      <a:pt x="2951629" y="0"/>
                    </a:cubicBezTo>
                    <a:cubicBezTo>
                      <a:pt x="3092927" y="-1011"/>
                      <a:pt x="3323776" y="-9056"/>
                      <a:pt x="3563228" y="0"/>
                    </a:cubicBezTo>
                    <a:cubicBezTo>
                      <a:pt x="3802680" y="9056"/>
                      <a:pt x="4052389" y="-2748"/>
                      <a:pt x="4334375" y="0"/>
                    </a:cubicBezTo>
                    <a:cubicBezTo>
                      <a:pt x="4616361" y="2748"/>
                      <a:pt x="4842286" y="40725"/>
                      <a:pt x="5318251" y="0"/>
                    </a:cubicBezTo>
                    <a:cubicBezTo>
                      <a:pt x="5315679" y="91946"/>
                      <a:pt x="5327037" y="316103"/>
                      <a:pt x="5318251" y="430214"/>
                    </a:cubicBezTo>
                    <a:cubicBezTo>
                      <a:pt x="5309465" y="544325"/>
                      <a:pt x="5321311" y="741924"/>
                      <a:pt x="5318251" y="860428"/>
                    </a:cubicBezTo>
                    <a:cubicBezTo>
                      <a:pt x="5047214" y="879037"/>
                      <a:pt x="4848127" y="849825"/>
                      <a:pt x="4706652" y="860428"/>
                    </a:cubicBezTo>
                    <a:cubicBezTo>
                      <a:pt x="4565177" y="871031"/>
                      <a:pt x="4167456" y="891788"/>
                      <a:pt x="3988688" y="860428"/>
                    </a:cubicBezTo>
                    <a:cubicBezTo>
                      <a:pt x="3809920" y="829068"/>
                      <a:pt x="3498671" y="885869"/>
                      <a:pt x="3217542" y="860428"/>
                    </a:cubicBezTo>
                    <a:cubicBezTo>
                      <a:pt x="2936413" y="834987"/>
                      <a:pt x="2786051" y="867454"/>
                      <a:pt x="2605943" y="860428"/>
                    </a:cubicBezTo>
                    <a:cubicBezTo>
                      <a:pt x="2425835" y="853402"/>
                      <a:pt x="2069415" y="848865"/>
                      <a:pt x="1887979" y="860428"/>
                    </a:cubicBezTo>
                    <a:cubicBezTo>
                      <a:pt x="1706543" y="871991"/>
                      <a:pt x="1496891" y="889112"/>
                      <a:pt x="1223198" y="860428"/>
                    </a:cubicBezTo>
                    <a:cubicBezTo>
                      <a:pt x="949505" y="831744"/>
                      <a:pt x="953415" y="870435"/>
                      <a:pt x="717964" y="860428"/>
                    </a:cubicBezTo>
                    <a:cubicBezTo>
                      <a:pt x="482513" y="850421"/>
                      <a:pt x="223478" y="879201"/>
                      <a:pt x="0" y="860428"/>
                    </a:cubicBezTo>
                    <a:cubicBezTo>
                      <a:pt x="14941" y="707978"/>
                      <a:pt x="-11062" y="551175"/>
                      <a:pt x="0" y="438818"/>
                    </a:cubicBezTo>
                    <a:cubicBezTo>
                      <a:pt x="11062" y="326461"/>
                      <a:pt x="-4847" y="1118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031" y="5778710"/>
                <a:ext cx="5318251" cy="860428"/>
              </a:xfrm>
              <a:prstGeom prst="rect">
                <a:avLst/>
              </a:prstGeom>
              <a:blipFill>
                <a:blip r:embed="rId4"/>
                <a:stretch>
                  <a:fillRect l="-2737" b="-5333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18251"/>
                          <a:gd name="connsiteY0" fmla="*/ 0 h 860428"/>
                          <a:gd name="connsiteX1" fmla="*/ 505234 w 5318251"/>
                          <a:gd name="connsiteY1" fmla="*/ 0 h 860428"/>
                          <a:gd name="connsiteX2" fmla="*/ 1010468 w 5318251"/>
                          <a:gd name="connsiteY2" fmla="*/ 0 h 860428"/>
                          <a:gd name="connsiteX3" fmla="*/ 1515702 w 5318251"/>
                          <a:gd name="connsiteY3" fmla="*/ 0 h 860428"/>
                          <a:gd name="connsiteX4" fmla="*/ 2233665 w 5318251"/>
                          <a:gd name="connsiteY4" fmla="*/ 0 h 860428"/>
                          <a:gd name="connsiteX5" fmla="*/ 3004812 w 5318251"/>
                          <a:gd name="connsiteY5" fmla="*/ 0 h 860428"/>
                          <a:gd name="connsiteX6" fmla="*/ 3669593 w 5318251"/>
                          <a:gd name="connsiteY6" fmla="*/ 0 h 860428"/>
                          <a:gd name="connsiteX7" fmla="*/ 4174827 w 5318251"/>
                          <a:gd name="connsiteY7" fmla="*/ 0 h 860428"/>
                          <a:gd name="connsiteX8" fmla="*/ 5318251 w 5318251"/>
                          <a:gd name="connsiteY8" fmla="*/ 0 h 860428"/>
                          <a:gd name="connsiteX9" fmla="*/ 5318251 w 5318251"/>
                          <a:gd name="connsiteY9" fmla="*/ 421610 h 860428"/>
                          <a:gd name="connsiteX10" fmla="*/ 5318251 w 5318251"/>
                          <a:gd name="connsiteY10" fmla="*/ 860428 h 860428"/>
                          <a:gd name="connsiteX11" fmla="*/ 4813017 w 5318251"/>
                          <a:gd name="connsiteY11" fmla="*/ 860428 h 860428"/>
                          <a:gd name="connsiteX12" fmla="*/ 4041871 w 5318251"/>
                          <a:gd name="connsiteY12" fmla="*/ 860428 h 860428"/>
                          <a:gd name="connsiteX13" fmla="*/ 3536637 w 5318251"/>
                          <a:gd name="connsiteY13" fmla="*/ 860428 h 860428"/>
                          <a:gd name="connsiteX14" fmla="*/ 2925038 w 5318251"/>
                          <a:gd name="connsiteY14" fmla="*/ 860428 h 860428"/>
                          <a:gd name="connsiteX15" fmla="*/ 2207074 w 5318251"/>
                          <a:gd name="connsiteY15" fmla="*/ 860428 h 860428"/>
                          <a:gd name="connsiteX16" fmla="*/ 1701840 w 5318251"/>
                          <a:gd name="connsiteY16" fmla="*/ 860428 h 860428"/>
                          <a:gd name="connsiteX17" fmla="*/ 930694 w 5318251"/>
                          <a:gd name="connsiteY17" fmla="*/ 860428 h 860428"/>
                          <a:gd name="connsiteX18" fmla="*/ 0 w 5318251"/>
                          <a:gd name="connsiteY18" fmla="*/ 860428 h 860428"/>
                          <a:gd name="connsiteX19" fmla="*/ 0 w 5318251"/>
                          <a:gd name="connsiteY19" fmla="*/ 447423 h 860428"/>
                          <a:gd name="connsiteX20" fmla="*/ 0 w 5318251"/>
                          <a:gd name="connsiteY20" fmla="*/ 0 h 860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18251" h="860428" fill="none" extrusionOk="0">
                            <a:moveTo>
                              <a:pt x="0" y="0"/>
                            </a:moveTo>
                            <a:cubicBezTo>
                              <a:pt x="187584" y="13837"/>
                              <a:pt x="312282" y="3891"/>
                              <a:pt x="505234" y="0"/>
                            </a:cubicBezTo>
                            <a:cubicBezTo>
                              <a:pt x="698186" y="-3891"/>
                              <a:pt x="766505" y="19525"/>
                              <a:pt x="1010468" y="0"/>
                            </a:cubicBezTo>
                            <a:cubicBezTo>
                              <a:pt x="1254431" y="-19525"/>
                              <a:pt x="1404829" y="21289"/>
                              <a:pt x="1515702" y="0"/>
                            </a:cubicBezTo>
                            <a:cubicBezTo>
                              <a:pt x="1626575" y="-21289"/>
                              <a:pt x="2031596" y="19822"/>
                              <a:pt x="2233665" y="0"/>
                            </a:cubicBezTo>
                            <a:cubicBezTo>
                              <a:pt x="2435734" y="-19822"/>
                              <a:pt x="2767410" y="-23740"/>
                              <a:pt x="3004812" y="0"/>
                            </a:cubicBezTo>
                            <a:cubicBezTo>
                              <a:pt x="3242214" y="23740"/>
                              <a:pt x="3389133" y="21293"/>
                              <a:pt x="3669593" y="0"/>
                            </a:cubicBezTo>
                            <a:cubicBezTo>
                              <a:pt x="3950053" y="-21293"/>
                              <a:pt x="4000363" y="-9354"/>
                              <a:pt x="4174827" y="0"/>
                            </a:cubicBezTo>
                            <a:cubicBezTo>
                              <a:pt x="4349291" y="9354"/>
                              <a:pt x="4773358" y="-15239"/>
                              <a:pt x="5318251" y="0"/>
                            </a:cubicBezTo>
                            <a:cubicBezTo>
                              <a:pt x="5334290" y="172955"/>
                              <a:pt x="5334715" y="285746"/>
                              <a:pt x="5318251" y="421610"/>
                            </a:cubicBezTo>
                            <a:cubicBezTo>
                              <a:pt x="5301788" y="557474"/>
                              <a:pt x="5306377" y="674182"/>
                              <a:pt x="5318251" y="860428"/>
                            </a:cubicBezTo>
                            <a:cubicBezTo>
                              <a:pt x="5145883" y="860567"/>
                              <a:pt x="5045197" y="871215"/>
                              <a:pt x="4813017" y="860428"/>
                            </a:cubicBezTo>
                            <a:cubicBezTo>
                              <a:pt x="4580837" y="849641"/>
                              <a:pt x="4232282" y="834676"/>
                              <a:pt x="4041871" y="860428"/>
                            </a:cubicBezTo>
                            <a:cubicBezTo>
                              <a:pt x="3851460" y="886180"/>
                              <a:pt x="3679786" y="875338"/>
                              <a:pt x="3536637" y="860428"/>
                            </a:cubicBezTo>
                            <a:cubicBezTo>
                              <a:pt x="3393488" y="845518"/>
                              <a:pt x="3059767" y="833463"/>
                              <a:pt x="2925038" y="860428"/>
                            </a:cubicBezTo>
                            <a:cubicBezTo>
                              <a:pt x="2790309" y="887393"/>
                              <a:pt x="2380783" y="893858"/>
                              <a:pt x="2207074" y="860428"/>
                            </a:cubicBezTo>
                            <a:cubicBezTo>
                              <a:pt x="2033365" y="826998"/>
                              <a:pt x="1930715" y="838296"/>
                              <a:pt x="1701840" y="860428"/>
                            </a:cubicBezTo>
                            <a:cubicBezTo>
                              <a:pt x="1472965" y="882560"/>
                              <a:pt x="1157690" y="823317"/>
                              <a:pt x="930694" y="860428"/>
                            </a:cubicBezTo>
                            <a:cubicBezTo>
                              <a:pt x="703698" y="897539"/>
                              <a:pt x="310432" y="843905"/>
                              <a:pt x="0" y="860428"/>
                            </a:cubicBezTo>
                            <a:cubicBezTo>
                              <a:pt x="5913" y="770295"/>
                              <a:pt x="-9292" y="608173"/>
                              <a:pt x="0" y="447423"/>
                            </a:cubicBezTo>
                            <a:cubicBezTo>
                              <a:pt x="9292" y="286673"/>
                              <a:pt x="-6025" y="122991"/>
                              <a:pt x="0" y="0"/>
                            </a:cubicBezTo>
                            <a:close/>
                          </a:path>
                          <a:path w="5318251" h="860428" stroke="0" extrusionOk="0">
                            <a:moveTo>
                              <a:pt x="0" y="0"/>
                            </a:moveTo>
                            <a:cubicBezTo>
                              <a:pt x="171567" y="-24522"/>
                              <a:pt x="366703" y="-20628"/>
                              <a:pt x="558416" y="0"/>
                            </a:cubicBezTo>
                            <a:cubicBezTo>
                              <a:pt x="750129" y="20628"/>
                              <a:pt x="1009049" y="-5618"/>
                              <a:pt x="1223198" y="0"/>
                            </a:cubicBezTo>
                            <a:cubicBezTo>
                              <a:pt x="1437347" y="5618"/>
                              <a:pt x="1501027" y="15884"/>
                              <a:pt x="1728432" y="0"/>
                            </a:cubicBezTo>
                            <a:cubicBezTo>
                              <a:pt x="1955837" y="-15884"/>
                              <a:pt x="2146012" y="-21802"/>
                              <a:pt x="2446395" y="0"/>
                            </a:cubicBezTo>
                            <a:cubicBezTo>
                              <a:pt x="2746778" y="21802"/>
                              <a:pt x="2810331" y="1011"/>
                              <a:pt x="2951629" y="0"/>
                            </a:cubicBezTo>
                            <a:cubicBezTo>
                              <a:pt x="3092927" y="-1011"/>
                              <a:pt x="3323776" y="-9056"/>
                              <a:pt x="3563228" y="0"/>
                            </a:cubicBezTo>
                            <a:cubicBezTo>
                              <a:pt x="3802680" y="9056"/>
                              <a:pt x="4052389" y="-2748"/>
                              <a:pt x="4334375" y="0"/>
                            </a:cubicBezTo>
                            <a:cubicBezTo>
                              <a:pt x="4616361" y="2748"/>
                              <a:pt x="4842286" y="40725"/>
                              <a:pt x="5318251" y="0"/>
                            </a:cubicBezTo>
                            <a:cubicBezTo>
                              <a:pt x="5315679" y="91946"/>
                              <a:pt x="5327037" y="316103"/>
                              <a:pt x="5318251" y="430214"/>
                            </a:cubicBezTo>
                            <a:cubicBezTo>
                              <a:pt x="5309465" y="544325"/>
                              <a:pt x="5321311" y="741924"/>
                              <a:pt x="5318251" y="860428"/>
                            </a:cubicBezTo>
                            <a:cubicBezTo>
                              <a:pt x="5047214" y="879037"/>
                              <a:pt x="4848127" y="849825"/>
                              <a:pt x="4706652" y="860428"/>
                            </a:cubicBezTo>
                            <a:cubicBezTo>
                              <a:pt x="4565177" y="871031"/>
                              <a:pt x="4167456" y="891788"/>
                              <a:pt x="3988688" y="860428"/>
                            </a:cubicBezTo>
                            <a:cubicBezTo>
                              <a:pt x="3809920" y="829068"/>
                              <a:pt x="3498671" y="885869"/>
                              <a:pt x="3217542" y="860428"/>
                            </a:cubicBezTo>
                            <a:cubicBezTo>
                              <a:pt x="2936413" y="834987"/>
                              <a:pt x="2786051" y="867454"/>
                              <a:pt x="2605943" y="860428"/>
                            </a:cubicBezTo>
                            <a:cubicBezTo>
                              <a:pt x="2425835" y="853402"/>
                              <a:pt x="2069415" y="848865"/>
                              <a:pt x="1887979" y="860428"/>
                            </a:cubicBezTo>
                            <a:cubicBezTo>
                              <a:pt x="1706543" y="871991"/>
                              <a:pt x="1496891" y="889112"/>
                              <a:pt x="1223198" y="860428"/>
                            </a:cubicBezTo>
                            <a:cubicBezTo>
                              <a:pt x="949505" y="831744"/>
                              <a:pt x="953415" y="870435"/>
                              <a:pt x="717964" y="860428"/>
                            </a:cubicBezTo>
                            <a:cubicBezTo>
                              <a:pt x="482513" y="850421"/>
                              <a:pt x="223478" y="879201"/>
                              <a:pt x="0" y="860428"/>
                            </a:cubicBezTo>
                            <a:cubicBezTo>
                              <a:pt x="14941" y="707978"/>
                              <a:pt x="-11062" y="551175"/>
                              <a:pt x="0" y="438818"/>
                            </a:cubicBezTo>
                            <a:cubicBezTo>
                              <a:pt x="11062" y="326461"/>
                              <a:pt x="-4847" y="1118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Square root of variance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[Population standard deviation (ungrouped)]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[Sample variance (</a:t>
                </a:r>
                <a:r>
                  <a:rPr lang="en-US" sz="3200"/>
                  <a:t>ungrouped)]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1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9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13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1011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341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AE8751-8B87-18FE-E472-667965D4BF26}"/>
              </a:ext>
            </a:extLst>
          </p:cNvPr>
          <p:cNvSpPr/>
          <p:nvPr/>
        </p:nvSpPr>
        <p:spPr>
          <a:xfrm>
            <a:off x="10300996" y="1212978"/>
            <a:ext cx="2239347" cy="688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92122E-CB42-C3C3-8CB3-E9C56CF57132}"/>
              </a:ext>
            </a:extLst>
          </p:cNvPr>
          <p:cNvSpPr txBox="1"/>
          <p:nvPr/>
        </p:nvSpPr>
        <p:spPr>
          <a:xfrm>
            <a:off x="1698171" y="6532221"/>
            <a:ext cx="1073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 variation of the weights of the newly born babies from the mean weights is 1.83 pounds.</a:t>
            </a:r>
          </a:p>
        </p:txBody>
      </p:sp>
    </p:spTree>
    <p:extLst>
      <p:ext uri="{BB962C8B-B14F-4D97-AF65-F5344CB8AC3E}">
        <p14:creationId xmlns:p14="http://schemas.microsoft.com/office/powerpoint/2010/main" val="13585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</p:txBody>
      </p:sp>
    </p:spTree>
    <p:extLst>
      <p:ext uri="{BB962C8B-B14F-4D97-AF65-F5344CB8AC3E}">
        <p14:creationId xmlns:p14="http://schemas.microsoft.com/office/powerpoint/2010/main" val="3525918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</a:t>
            </a:r>
            <a:r>
              <a:rPr lang="en-US" sz="3200" dirty="0">
                <a:highlight>
                  <a:srgbClr val="FFFF00"/>
                </a:highlight>
              </a:rPr>
              <a:t>two or more data sets</a:t>
            </a:r>
            <a:r>
              <a:rPr lang="en-US" sz="3200" dirty="0"/>
              <a:t>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49054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14155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2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For example, Record the examination results of two students</a:t>
            </a:r>
          </a:p>
          <a:p>
            <a:endParaRPr lang="en-US" sz="3200" dirty="0"/>
          </a:p>
          <a:p>
            <a:r>
              <a:rPr lang="en-US" sz="3200" dirty="0"/>
              <a:t>Student A: 50, 49, 51, 50</a:t>
            </a:r>
          </a:p>
          <a:p>
            <a:endParaRPr lang="en-US" sz="3200" dirty="0"/>
          </a:p>
          <a:p>
            <a:r>
              <a:rPr lang="en-US" sz="3200" dirty="0"/>
              <a:t>Student B: 100, 100, 0, 0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52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  <a:p>
            <a:r>
              <a:rPr lang="en-US" sz="3200" dirty="0"/>
              <a:t>Expressed as percent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/>
              <p:nvPr/>
            </p:nvSpPr>
            <p:spPr>
              <a:xfrm>
                <a:off x="3247054" y="5791196"/>
                <a:ext cx="7680179" cy="1133067"/>
              </a:xfrm>
              <a:custGeom>
                <a:avLst/>
                <a:gdLst>
                  <a:gd name="connsiteX0" fmla="*/ 0 w 7680179"/>
                  <a:gd name="connsiteY0" fmla="*/ 0 h 1133067"/>
                  <a:gd name="connsiteX1" fmla="*/ 775000 w 7680179"/>
                  <a:gd name="connsiteY1" fmla="*/ 0 h 1133067"/>
                  <a:gd name="connsiteX2" fmla="*/ 1319594 w 7680179"/>
                  <a:gd name="connsiteY2" fmla="*/ 0 h 1133067"/>
                  <a:gd name="connsiteX3" fmla="*/ 2171396 w 7680179"/>
                  <a:gd name="connsiteY3" fmla="*/ 0 h 1133067"/>
                  <a:gd name="connsiteX4" fmla="*/ 2639189 w 7680179"/>
                  <a:gd name="connsiteY4" fmla="*/ 0 h 1133067"/>
                  <a:gd name="connsiteX5" fmla="*/ 3414189 w 7680179"/>
                  <a:gd name="connsiteY5" fmla="*/ 0 h 1133067"/>
                  <a:gd name="connsiteX6" fmla="*/ 3881981 w 7680179"/>
                  <a:gd name="connsiteY6" fmla="*/ 0 h 1133067"/>
                  <a:gd name="connsiteX7" fmla="*/ 4349774 w 7680179"/>
                  <a:gd name="connsiteY7" fmla="*/ 0 h 1133067"/>
                  <a:gd name="connsiteX8" fmla="*/ 5124774 w 7680179"/>
                  <a:gd name="connsiteY8" fmla="*/ 0 h 1133067"/>
                  <a:gd name="connsiteX9" fmla="*/ 5669368 w 7680179"/>
                  <a:gd name="connsiteY9" fmla="*/ 0 h 1133067"/>
                  <a:gd name="connsiteX10" fmla="*/ 6521170 w 7680179"/>
                  <a:gd name="connsiteY10" fmla="*/ 0 h 1133067"/>
                  <a:gd name="connsiteX11" fmla="*/ 7680179 w 7680179"/>
                  <a:gd name="connsiteY11" fmla="*/ 0 h 1133067"/>
                  <a:gd name="connsiteX12" fmla="*/ 7680179 w 7680179"/>
                  <a:gd name="connsiteY12" fmla="*/ 589195 h 1133067"/>
                  <a:gd name="connsiteX13" fmla="*/ 7680179 w 7680179"/>
                  <a:gd name="connsiteY13" fmla="*/ 1133067 h 1133067"/>
                  <a:gd name="connsiteX14" fmla="*/ 6905179 w 7680179"/>
                  <a:gd name="connsiteY14" fmla="*/ 1133067 h 1133067"/>
                  <a:gd name="connsiteX15" fmla="*/ 6437386 w 7680179"/>
                  <a:gd name="connsiteY15" fmla="*/ 1133067 h 1133067"/>
                  <a:gd name="connsiteX16" fmla="*/ 5815990 w 7680179"/>
                  <a:gd name="connsiteY16" fmla="*/ 1133067 h 1133067"/>
                  <a:gd name="connsiteX17" fmla="*/ 5194594 w 7680179"/>
                  <a:gd name="connsiteY17" fmla="*/ 1133067 h 1133067"/>
                  <a:gd name="connsiteX18" fmla="*/ 4496396 w 7680179"/>
                  <a:gd name="connsiteY18" fmla="*/ 1133067 h 1133067"/>
                  <a:gd name="connsiteX19" fmla="*/ 3951801 w 7680179"/>
                  <a:gd name="connsiteY19" fmla="*/ 1133067 h 1133067"/>
                  <a:gd name="connsiteX20" fmla="*/ 3253603 w 7680179"/>
                  <a:gd name="connsiteY20" fmla="*/ 1133067 h 1133067"/>
                  <a:gd name="connsiteX21" fmla="*/ 2478603 w 7680179"/>
                  <a:gd name="connsiteY21" fmla="*/ 1133067 h 1133067"/>
                  <a:gd name="connsiteX22" fmla="*/ 1626802 w 7680179"/>
                  <a:gd name="connsiteY22" fmla="*/ 1133067 h 1133067"/>
                  <a:gd name="connsiteX23" fmla="*/ 851802 w 7680179"/>
                  <a:gd name="connsiteY23" fmla="*/ 1133067 h 1133067"/>
                  <a:gd name="connsiteX24" fmla="*/ 0 w 7680179"/>
                  <a:gd name="connsiteY24" fmla="*/ 1133067 h 1133067"/>
                  <a:gd name="connsiteX25" fmla="*/ 0 w 7680179"/>
                  <a:gd name="connsiteY25" fmla="*/ 600526 h 1133067"/>
                  <a:gd name="connsiteX26" fmla="*/ 0 w 7680179"/>
                  <a:gd name="connsiteY26" fmla="*/ 0 h 113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80179" h="1133067" fill="none" extrusionOk="0">
                    <a:moveTo>
                      <a:pt x="0" y="0"/>
                    </a:moveTo>
                    <a:cubicBezTo>
                      <a:pt x="331542" y="30825"/>
                      <a:pt x="513822" y="-32643"/>
                      <a:pt x="775000" y="0"/>
                    </a:cubicBezTo>
                    <a:cubicBezTo>
                      <a:pt x="1036178" y="32643"/>
                      <a:pt x="1087396" y="12387"/>
                      <a:pt x="1319594" y="0"/>
                    </a:cubicBezTo>
                    <a:cubicBezTo>
                      <a:pt x="1551792" y="-12387"/>
                      <a:pt x="1962430" y="-25711"/>
                      <a:pt x="2171396" y="0"/>
                    </a:cubicBezTo>
                    <a:cubicBezTo>
                      <a:pt x="2380362" y="25711"/>
                      <a:pt x="2427641" y="-3060"/>
                      <a:pt x="2639189" y="0"/>
                    </a:cubicBezTo>
                    <a:cubicBezTo>
                      <a:pt x="2850737" y="3060"/>
                      <a:pt x="3069897" y="-1029"/>
                      <a:pt x="3414189" y="0"/>
                    </a:cubicBezTo>
                    <a:cubicBezTo>
                      <a:pt x="3758481" y="1029"/>
                      <a:pt x="3765032" y="-19268"/>
                      <a:pt x="3881981" y="0"/>
                    </a:cubicBezTo>
                    <a:cubicBezTo>
                      <a:pt x="3998930" y="19268"/>
                      <a:pt x="4245879" y="-7978"/>
                      <a:pt x="4349774" y="0"/>
                    </a:cubicBezTo>
                    <a:cubicBezTo>
                      <a:pt x="4453669" y="7978"/>
                      <a:pt x="4806762" y="33519"/>
                      <a:pt x="5124774" y="0"/>
                    </a:cubicBezTo>
                    <a:cubicBezTo>
                      <a:pt x="5442786" y="-33519"/>
                      <a:pt x="5518165" y="16507"/>
                      <a:pt x="5669368" y="0"/>
                    </a:cubicBezTo>
                    <a:cubicBezTo>
                      <a:pt x="5820571" y="-16507"/>
                      <a:pt x="6223777" y="-16941"/>
                      <a:pt x="6521170" y="0"/>
                    </a:cubicBezTo>
                    <a:cubicBezTo>
                      <a:pt x="6818563" y="16941"/>
                      <a:pt x="7252202" y="28168"/>
                      <a:pt x="7680179" y="0"/>
                    </a:cubicBezTo>
                    <a:cubicBezTo>
                      <a:pt x="7703827" y="225191"/>
                      <a:pt x="7663051" y="324265"/>
                      <a:pt x="7680179" y="589195"/>
                    </a:cubicBezTo>
                    <a:cubicBezTo>
                      <a:pt x="7697307" y="854126"/>
                      <a:pt x="7665416" y="891947"/>
                      <a:pt x="7680179" y="1133067"/>
                    </a:cubicBezTo>
                    <a:cubicBezTo>
                      <a:pt x="7461478" y="1168944"/>
                      <a:pt x="7193517" y="1103484"/>
                      <a:pt x="6905179" y="1133067"/>
                    </a:cubicBezTo>
                    <a:cubicBezTo>
                      <a:pt x="6616841" y="1162650"/>
                      <a:pt x="6629800" y="1114263"/>
                      <a:pt x="6437386" y="1133067"/>
                    </a:cubicBezTo>
                    <a:cubicBezTo>
                      <a:pt x="6244972" y="1151871"/>
                      <a:pt x="5971816" y="1144920"/>
                      <a:pt x="5815990" y="1133067"/>
                    </a:cubicBezTo>
                    <a:cubicBezTo>
                      <a:pt x="5660164" y="1121214"/>
                      <a:pt x="5481927" y="1128870"/>
                      <a:pt x="5194594" y="1133067"/>
                    </a:cubicBezTo>
                    <a:cubicBezTo>
                      <a:pt x="4907261" y="1137264"/>
                      <a:pt x="4830542" y="1156610"/>
                      <a:pt x="4496396" y="1133067"/>
                    </a:cubicBezTo>
                    <a:cubicBezTo>
                      <a:pt x="4162250" y="1109524"/>
                      <a:pt x="4062595" y="1156552"/>
                      <a:pt x="3951801" y="1133067"/>
                    </a:cubicBezTo>
                    <a:cubicBezTo>
                      <a:pt x="3841008" y="1109582"/>
                      <a:pt x="3599871" y="1118296"/>
                      <a:pt x="3253603" y="1133067"/>
                    </a:cubicBezTo>
                    <a:cubicBezTo>
                      <a:pt x="2907335" y="1147838"/>
                      <a:pt x="2665256" y="1097081"/>
                      <a:pt x="2478603" y="1133067"/>
                    </a:cubicBezTo>
                    <a:cubicBezTo>
                      <a:pt x="2291950" y="1169053"/>
                      <a:pt x="1799633" y="1167538"/>
                      <a:pt x="1626802" y="1133067"/>
                    </a:cubicBezTo>
                    <a:cubicBezTo>
                      <a:pt x="1453971" y="1098596"/>
                      <a:pt x="1074761" y="1152326"/>
                      <a:pt x="851802" y="1133067"/>
                    </a:cubicBezTo>
                    <a:cubicBezTo>
                      <a:pt x="628843" y="1113808"/>
                      <a:pt x="271141" y="1146285"/>
                      <a:pt x="0" y="1133067"/>
                    </a:cubicBezTo>
                    <a:cubicBezTo>
                      <a:pt x="20450" y="901509"/>
                      <a:pt x="22759" y="788190"/>
                      <a:pt x="0" y="600526"/>
                    </a:cubicBezTo>
                    <a:cubicBezTo>
                      <a:pt x="-22759" y="412862"/>
                      <a:pt x="25550" y="257948"/>
                      <a:pt x="0" y="0"/>
                    </a:cubicBezTo>
                    <a:close/>
                  </a:path>
                  <a:path w="7680179" h="1133067" stroke="0" extrusionOk="0">
                    <a:moveTo>
                      <a:pt x="0" y="0"/>
                    </a:moveTo>
                    <a:cubicBezTo>
                      <a:pt x="243887" y="33418"/>
                      <a:pt x="529226" y="42215"/>
                      <a:pt x="851802" y="0"/>
                    </a:cubicBezTo>
                    <a:cubicBezTo>
                      <a:pt x="1174378" y="-42215"/>
                      <a:pt x="1215814" y="-10715"/>
                      <a:pt x="1550000" y="0"/>
                    </a:cubicBezTo>
                    <a:cubicBezTo>
                      <a:pt x="1884186" y="10715"/>
                      <a:pt x="2042782" y="-22484"/>
                      <a:pt x="2325000" y="0"/>
                    </a:cubicBezTo>
                    <a:cubicBezTo>
                      <a:pt x="2607218" y="22484"/>
                      <a:pt x="2729077" y="-6394"/>
                      <a:pt x="2869594" y="0"/>
                    </a:cubicBezTo>
                    <a:cubicBezTo>
                      <a:pt x="3010111" y="6394"/>
                      <a:pt x="3340203" y="-31761"/>
                      <a:pt x="3567792" y="0"/>
                    </a:cubicBezTo>
                    <a:cubicBezTo>
                      <a:pt x="3795381" y="31761"/>
                      <a:pt x="4011753" y="-12866"/>
                      <a:pt x="4342792" y="0"/>
                    </a:cubicBezTo>
                    <a:cubicBezTo>
                      <a:pt x="4673831" y="12866"/>
                      <a:pt x="4655183" y="23840"/>
                      <a:pt x="4964188" y="0"/>
                    </a:cubicBezTo>
                    <a:cubicBezTo>
                      <a:pt x="5273193" y="-23840"/>
                      <a:pt x="5361472" y="-10061"/>
                      <a:pt x="5585585" y="0"/>
                    </a:cubicBezTo>
                    <a:cubicBezTo>
                      <a:pt x="5809698" y="10061"/>
                      <a:pt x="5972110" y="-26749"/>
                      <a:pt x="6283783" y="0"/>
                    </a:cubicBezTo>
                    <a:cubicBezTo>
                      <a:pt x="6595456" y="26749"/>
                      <a:pt x="6633006" y="30190"/>
                      <a:pt x="6905179" y="0"/>
                    </a:cubicBezTo>
                    <a:cubicBezTo>
                      <a:pt x="7177352" y="-30190"/>
                      <a:pt x="7401141" y="-35941"/>
                      <a:pt x="7680179" y="0"/>
                    </a:cubicBezTo>
                    <a:cubicBezTo>
                      <a:pt x="7667856" y="122606"/>
                      <a:pt x="7657855" y="272387"/>
                      <a:pt x="7680179" y="543872"/>
                    </a:cubicBezTo>
                    <a:cubicBezTo>
                      <a:pt x="7702503" y="815357"/>
                      <a:pt x="7684869" y="935321"/>
                      <a:pt x="7680179" y="1133067"/>
                    </a:cubicBezTo>
                    <a:cubicBezTo>
                      <a:pt x="7400239" y="1145347"/>
                      <a:pt x="7122348" y="1137998"/>
                      <a:pt x="6981981" y="1133067"/>
                    </a:cubicBezTo>
                    <a:cubicBezTo>
                      <a:pt x="6841614" y="1128136"/>
                      <a:pt x="6453584" y="1166339"/>
                      <a:pt x="6206981" y="1133067"/>
                    </a:cubicBezTo>
                    <a:cubicBezTo>
                      <a:pt x="5960378" y="1099795"/>
                      <a:pt x="5714055" y="1107062"/>
                      <a:pt x="5431981" y="1133067"/>
                    </a:cubicBezTo>
                    <a:cubicBezTo>
                      <a:pt x="5149907" y="1159072"/>
                      <a:pt x="5072801" y="1167615"/>
                      <a:pt x="4733783" y="1133067"/>
                    </a:cubicBezTo>
                    <a:cubicBezTo>
                      <a:pt x="4394765" y="1098519"/>
                      <a:pt x="4283902" y="1158678"/>
                      <a:pt x="4112387" y="1133067"/>
                    </a:cubicBezTo>
                    <a:cubicBezTo>
                      <a:pt x="3940872" y="1107456"/>
                      <a:pt x="3698094" y="1118194"/>
                      <a:pt x="3567792" y="1133067"/>
                    </a:cubicBezTo>
                    <a:cubicBezTo>
                      <a:pt x="3437491" y="1147940"/>
                      <a:pt x="3207447" y="1146192"/>
                      <a:pt x="3100000" y="1133067"/>
                    </a:cubicBezTo>
                    <a:cubicBezTo>
                      <a:pt x="2992553" y="1119942"/>
                      <a:pt x="2593864" y="1122065"/>
                      <a:pt x="2325000" y="1133067"/>
                    </a:cubicBezTo>
                    <a:cubicBezTo>
                      <a:pt x="2056136" y="1144069"/>
                      <a:pt x="1820568" y="1101962"/>
                      <a:pt x="1626802" y="1133067"/>
                    </a:cubicBezTo>
                    <a:cubicBezTo>
                      <a:pt x="1433036" y="1164172"/>
                      <a:pt x="1053402" y="1174449"/>
                      <a:pt x="775000" y="1133067"/>
                    </a:cubicBezTo>
                    <a:cubicBezTo>
                      <a:pt x="496598" y="1091685"/>
                      <a:pt x="197387" y="1153899"/>
                      <a:pt x="0" y="1133067"/>
                    </a:cubicBezTo>
                    <a:cubicBezTo>
                      <a:pt x="16295" y="900510"/>
                      <a:pt x="-11702" y="822312"/>
                      <a:pt x="0" y="589195"/>
                    </a:cubicBezTo>
                    <a:cubicBezTo>
                      <a:pt x="11702" y="356078"/>
                      <a:pt x="-13235" y="28644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7680179"/>
                          <a:gd name="connsiteY0" fmla="*/ 0 h 1133067"/>
                          <a:gd name="connsiteX1" fmla="*/ 775000 w 7680179"/>
                          <a:gd name="connsiteY1" fmla="*/ 0 h 1133067"/>
                          <a:gd name="connsiteX2" fmla="*/ 1319594 w 7680179"/>
                          <a:gd name="connsiteY2" fmla="*/ 0 h 1133067"/>
                          <a:gd name="connsiteX3" fmla="*/ 2171396 w 7680179"/>
                          <a:gd name="connsiteY3" fmla="*/ 0 h 1133067"/>
                          <a:gd name="connsiteX4" fmla="*/ 2639189 w 7680179"/>
                          <a:gd name="connsiteY4" fmla="*/ 0 h 1133067"/>
                          <a:gd name="connsiteX5" fmla="*/ 3414189 w 7680179"/>
                          <a:gd name="connsiteY5" fmla="*/ 0 h 1133067"/>
                          <a:gd name="connsiteX6" fmla="*/ 3881981 w 7680179"/>
                          <a:gd name="connsiteY6" fmla="*/ 0 h 1133067"/>
                          <a:gd name="connsiteX7" fmla="*/ 4349774 w 7680179"/>
                          <a:gd name="connsiteY7" fmla="*/ 0 h 1133067"/>
                          <a:gd name="connsiteX8" fmla="*/ 5124774 w 7680179"/>
                          <a:gd name="connsiteY8" fmla="*/ 0 h 1133067"/>
                          <a:gd name="connsiteX9" fmla="*/ 5669368 w 7680179"/>
                          <a:gd name="connsiteY9" fmla="*/ 0 h 1133067"/>
                          <a:gd name="connsiteX10" fmla="*/ 6521170 w 7680179"/>
                          <a:gd name="connsiteY10" fmla="*/ 0 h 1133067"/>
                          <a:gd name="connsiteX11" fmla="*/ 7680179 w 7680179"/>
                          <a:gd name="connsiteY11" fmla="*/ 0 h 1133067"/>
                          <a:gd name="connsiteX12" fmla="*/ 7680179 w 7680179"/>
                          <a:gd name="connsiteY12" fmla="*/ 589195 h 1133067"/>
                          <a:gd name="connsiteX13" fmla="*/ 7680179 w 7680179"/>
                          <a:gd name="connsiteY13" fmla="*/ 1133067 h 1133067"/>
                          <a:gd name="connsiteX14" fmla="*/ 6905179 w 7680179"/>
                          <a:gd name="connsiteY14" fmla="*/ 1133067 h 1133067"/>
                          <a:gd name="connsiteX15" fmla="*/ 6437386 w 7680179"/>
                          <a:gd name="connsiteY15" fmla="*/ 1133067 h 1133067"/>
                          <a:gd name="connsiteX16" fmla="*/ 5815990 w 7680179"/>
                          <a:gd name="connsiteY16" fmla="*/ 1133067 h 1133067"/>
                          <a:gd name="connsiteX17" fmla="*/ 5194594 w 7680179"/>
                          <a:gd name="connsiteY17" fmla="*/ 1133067 h 1133067"/>
                          <a:gd name="connsiteX18" fmla="*/ 4496396 w 7680179"/>
                          <a:gd name="connsiteY18" fmla="*/ 1133067 h 1133067"/>
                          <a:gd name="connsiteX19" fmla="*/ 3951801 w 7680179"/>
                          <a:gd name="connsiteY19" fmla="*/ 1133067 h 1133067"/>
                          <a:gd name="connsiteX20" fmla="*/ 3253603 w 7680179"/>
                          <a:gd name="connsiteY20" fmla="*/ 1133067 h 1133067"/>
                          <a:gd name="connsiteX21" fmla="*/ 2478603 w 7680179"/>
                          <a:gd name="connsiteY21" fmla="*/ 1133067 h 1133067"/>
                          <a:gd name="connsiteX22" fmla="*/ 1626802 w 7680179"/>
                          <a:gd name="connsiteY22" fmla="*/ 1133067 h 1133067"/>
                          <a:gd name="connsiteX23" fmla="*/ 851802 w 7680179"/>
                          <a:gd name="connsiteY23" fmla="*/ 1133067 h 1133067"/>
                          <a:gd name="connsiteX24" fmla="*/ 0 w 7680179"/>
                          <a:gd name="connsiteY24" fmla="*/ 1133067 h 1133067"/>
                          <a:gd name="connsiteX25" fmla="*/ 0 w 7680179"/>
                          <a:gd name="connsiteY25" fmla="*/ 600526 h 1133067"/>
                          <a:gd name="connsiteX26" fmla="*/ 0 w 7680179"/>
                          <a:gd name="connsiteY26" fmla="*/ 0 h 11330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7680179" h="1133067" fill="none" extrusionOk="0">
                            <a:moveTo>
                              <a:pt x="0" y="0"/>
                            </a:moveTo>
                            <a:cubicBezTo>
                              <a:pt x="331542" y="30825"/>
                              <a:pt x="513822" y="-32643"/>
                              <a:pt x="775000" y="0"/>
                            </a:cubicBezTo>
                            <a:cubicBezTo>
                              <a:pt x="1036178" y="32643"/>
                              <a:pt x="1087396" y="12387"/>
                              <a:pt x="1319594" y="0"/>
                            </a:cubicBezTo>
                            <a:cubicBezTo>
                              <a:pt x="1551792" y="-12387"/>
                              <a:pt x="1962430" y="-25711"/>
                              <a:pt x="2171396" y="0"/>
                            </a:cubicBezTo>
                            <a:cubicBezTo>
                              <a:pt x="2380362" y="25711"/>
                              <a:pt x="2427641" y="-3060"/>
                              <a:pt x="2639189" y="0"/>
                            </a:cubicBezTo>
                            <a:cubicBezTo>
                              <a:pt x="2850737" y="3060"/>
                              <a:pt x="3069897" y="-1029"/>
                              <a:pt x="3414189" y="0"/>
                            </a:cubicBezTo>
                            <a:cubicBezTo>
                              <a:pt x="3758481" y="1029"/>
                              <a:pt x="3765032" y="-19268"/>
                              <a:pt x="3881981" y="0"/>
                            </a:cubicBezTo>
                            <a:cubicBezTo>
                              <a:pt x="3998930" y="19268"/>
                              <a:pt x="4245879" y="-7978"/>
                              <a:pt x="4349774" y="0"/>
                            </a:cubicBezTo>
                            <a:cubicBezTo>
                              <a:pt x="4453669" y="7978"/>
                              <a:pt x="4806762" y="33519"/>
                              <a:pt x="5124774" y="0"/>
                            </a:cubicBezTo>
                            <a:cubicBezTo>
                              <a:pt x="5442786" y="-33519"/>
                              <a:pt x="5518165" y="16507"/>
                              <a:pt x="5669368" y="0"/>
                            </a:cubicBezTo>
                            <a:cubicBezTo>
                              <a:pt x="5820571" y="-16507"/>
                              <a:pt x="6223777" y="-16941"/>
                              <a:pt x="6521170" y="0"/>
                            </a:cubicBezTo>
                            <a:cubicBezTo>
                              <a:pt x="6818563" y="16941"/>
                              <a:pt x="7252202" y="28168"/>
                              <a:pt x="7680179" y="0"/>
                            </a:cubicBezTo>
                            <a:cubicBezTo>
                              <a:pt x="7703827" y="225191"/>
                              <a:pt x="7663051" y="324265"/>
                              <a:pt x="7680179" y="589195"/>
                            </a:cubicBezTo>
                            <a:cubicBezTo>
                              <a:pt x="7697307" y="854126"/>
                              <a:pt x="7665416" y="891947"/>
                              <a:pt x="7680179" y="1133067"/>
                            </a:cubicBezTo>
                            <a:cubicBezTo>
                              <a:pt x="7461478" y="1168944"/>
                              <a:pt x="7193517" y="1103484"/>
                              <a:pt x="6905179" y="1133067"/>
                            </a:cubicBezTo>
                            <a:cubicBezTo>
                              <a:pt x="6616841" y="1162650"/>
                              <a:pt x="6629800" y="1114263"/>
                              <a:pt x="6437386" y="1133067"/>
                            </a:cubicBezTo>
                            <a:cubicBezTo>
                              <a:pt x="6244972" y="1151871"/>
                              <a:pt x="5971816" y="1144920"/>
                              <a:pt x="5815990" y="1133067"/>
                            </a:cubicBezTo>
                            <a:cubicBezTo>
                              <a:pt x="5660164" y="1121214"/>
                              <a:pt x="5481927" y="1128870"/>
                              <a:pt x="5194594" y="1133067"/>
                            </a:cubicBezTo>
                            <a:cubicBezTo>
                              <a:pt x="4907261" y="1137264"/>
                              <a:pt x="4830542" y="1156610"/>
                              <a:pt x="4496396" y="1133067"/>
                            </a:cubicBezTo>
                            <a:cubicBezTo>
                              <a:pt x="4162250" y="1109524"/>
                              <a:pt x="4062595" y="1156552"/>
                              <a:pt x="3951801" y="1133067"/>
                            </a:cubicBezTo>
                            <a:cubicBezTo>
                              <a:pt x="3841008" y="1109582"/>
                              <a:pt x="3599871" y="1118296"/>
                              <a:pt x="3253603" y="1133067"/>
                            </a:cubicBezTo>
                            <a:cubicBezTo>
                              <a:pt x="2907335" y="1147838"/>
                              <a:pt x="2665256" y="1097081"/>
                              <a:pt x="2478603" y="1133067"/>
                            </a:cubicBezTo>
                            <a:cubicBezTo>
                              <a:pt x="2291950" y="1169053"/>
                              <a:pt x="1799633" y="1167538"/>
                              <a:pt x="1626802" y="1133067"/>
                            </a:cubicBezTo>
                            <a:cubicBezTo>
                              <a:pt x="1453971" y="1098596"/>
                              <a:pt x="1074761" y="1152326"/>
                              <a:pt x="851802" y="1133067"/>
                            </a:cubicBezTo>
                            <a:cubicBezTo>
                              <a:pt x="628843" y="1113808"/>
                              <a:pt x="271141" y="1146285"/>
                              <a:pt x="0" y="1133067"/>
                            </a:cubicBezTo>
                            <a:cubicBezTo>
                              <a:pt x="20450" y="901509"/>
                              <a:pt x="22759" y="788190"/>
                              <a:pt x="0" y="600526"/>
                            </a:cubicBezTo>
                            <a:cubicBezTo>
                              <a:pt x="-22759" y="412862"/>
                              <a:pt x="25550" y="257948"/>
                              <a:pt x="0" y="0"/>
                            </a:cubicBezTo>
                            <a:close/>
                          </a:path>
                          <a:path w="7680179" h="1133067" stroke="0" extrusionOk="0">
                            <a:moveTo>
                              <a:pt x="0" y="0"/>
                            </a:moveTo>
                            <a:cubicBezTo>
                              <a:pt x="243887" y="33418"/>
                              <a:pt x="529226" y="42215"/>
                              <a:pt x="851802" y="0"/>
                            </a:cubicBezTo>
                            <a:cubicBezTo>
                              <a:pt x="1174378" y="-42215"/>
                              <a:pt x="1215814" y="-10715"/>
                              <a:pt x="1550000" y="0"/>
                            </a:cubicBezTo>
                            <a:cubicBezTo>
                              <a:pt x="1884186" y="10715"/>
                              <a:pt x="2042782" y="-22484"/>
                              <a:pt x="2325000" y="0"/>
                            </a:cubicBezTo>
                            <a:cubicBezTo>
                              <a:pt x="2607218" y="22484"/>
                              <a:pt x="2729077" y="-6394"/>
                              <a:pt x="2869594" y="0"/>
                            </a:cubicBezTo>
                            <a:cubicBezTo>
                              <a:pt x="3010111" y="6394"/>
                              <a:pt x="3340203" y="-31761"/>
                              <a:pt x="3567792" y="0"/>
                            </a:cubicBezTo>
                            <a:cubicBezTo>
                              <a:pt x="3795381" y="31761"/>
                              <a:pt x="4011753" y="-12866"/>
                              <a:pt x="4342792" y="0"/>
                            </a:cubicBezTo>
                            <a:cubicBezTo>
                              <a:pt x="4673831" y="12866"/>
                              <a:pt x="4655183" y="23840"/>
                              <a:pt x="4964188" y="0"/>
                            </a:cubicBezTo>
                            <a:cubicBezTo>
                              <a:pt x="5273193" y="-23840"/>
                              <a:pt x="5361472" y="-10061"/>
                              <a:pt x="5585585" y="0"/>
                            </a:cubicBezTo>
                            <a:cubicBezTo>
                              <a:pt x="5809698" y="10061"/>
                              <a:pt x="5972110" y="-26749"/>
                              <a:pt x="6283783" y="0"/>
                            </a:cubicBezTo>
                            <a:cubicBezTo>
                              <a:pt x="6595456" y="26749"/>
                              <a:pt x="6633006" y="30190"/>
                              <a:pt x="6905179" y="0"/>
                            </a:cubicBezTo>
                            <a:cubicBezTo>
                              <a:pt x="7177352" y="-30190"/>
                              <a:pt x="7401141" y="-35941"/>
                              <a:pt x="7680179" y="0"/>
                            </a:cubicBezTo>
                            <a:cubicBezTo>
                              <a:pt x="7667856" y="122606"/>
                              <a:pt x="7657855" y="272387"/>
                              <a:pt x="7680179" y="543872"/>
                            </a:cubicBezTo>
                            <a:cubicBezTo>
                              <a:pt x="7702503" y="815357"/>
                              <a:pt x="7684869" y="935321"/>
                              <a:pt x="7680179" y="1133067"/>
                            </a:cubicBezTo>
                            <a:cubicBezTo>
                              <a:pt x="7400239" y="1145347"/>
                              <a:pt x="7122348" y="1137998"/>
                              <a:pt x="6981981" y="1133067"/>
                            </a:cubicBezTo>
                            <a:cubicBezTo>
                              <a:pt x="6841614" y="1128136"/>
                              <a:pt x="6453584" y="1166339"/>
                              <a:pt x="6206981" y="1133067"/>
                            </a:cubicBezTo>
                            <a:cubicBezTo>
                              <a:pt x="5960378" y="1099795"/>
                              <a:pt x="5714055" y="1107062"/>
                              <a:pt x="5431981" y="1133067"/>
                            </a:cubicBezTo>
                            <a:cubicBezTo>
                              <a:pt x="5149907" y="1159072"/>
                              <a:pt x="5072801" y="1167615"/>
                              <a:pt x="4733783" y="1133067"/>
                            </a:cubicBezTo>
                            <a:cubicBezTo>
                              <a:pt x="4394765" y="1098519"/>
                              <a:pt x="4283902" y="1158678"/>
                              <a:pt x="4112387" y="1133067"/>
                            </a:cubicBezTo>
                            <a:cubicBezTo>
                              <a:pt x="3940872" y="1107456"/>
                              <a:pt x="3698094" y="1118194"/>
                              <a:pt x="3567792" y="1133067"/>
                            </a:cubicBezTo>
                            <a:cubicBezTo>
                              <a:pt x="3437491" y="1147940"/>
                              <a:pt x="3207447" y="1146192"/>
                              <a:pt x="3100000" y="1133067"/>
                            </a:cubicBezTo>
                            <a:cubicBezTo>
                              <a:pt x="2992553" y="1119942"/>
                              <a:pt x="2593864" y="1122065"/>
                              <a:pt x="2325000" y="1133067"/>
                            </a:cubicBezTo>
                            <a:cubicBezTo>
                              <a:pt x="2056136" y="1144069"/>
                              <a:pt x="1820568" y="1101962"/>
                              <a:pt x="1626802" y="1133067"/>
                            </a:cubicBezTo>
                            <a:cubicBezTo>
                              <a:pt x="1433036" y="1164172"/>
                              <a:pt x="1053402" y="1174449"/>
                              <a:pt x="775000" y="1133067"/>
                            </a:cubicBezTo>
                            <a:cubicBezTo>
                              <a:pt x="496598" y="1091685"/>
                              <a:pt x="197387" y="1153899"/>
                              <a:pt x="0" y="1133067"/>
                            </a:cubicBezTo>
                            <a:cubicBezTo>
                              <a:pt x="16295" y="900510"/>
                              <a:pt x="-11702" y="822312"/>
                              <a:pt x="0" y="589195"/>
                            </a:cubicBezTo>
                            <a:cubicBezTo>
                              <a:pt x="11702" y="356078"/>
                              <a:pt x="-13235" y="2864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0AA7B-02B6-CF8B-C932-41075B010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51485"/>
              </p:ext>
            </p:extLst>
          </p:nvPr>
        </p:nvGraphicFramePr>
        <p:xfrm>
          <a:off x="8055280" y="1706239"/>
          <a:ext cx="5298618" cy="28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540764-B081-92E6-0E6C-7F45737A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66502"/>
              </p:ext>
            </p:extLst>
          </p:nvPr>
        </p:nvGraphicFramePr>
        <p:xfrm>
          <a:off x="10526138" y="4177815"/>
          <a:ext cx="2917371" cy="34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Section A: Mean = 30 and SD = 4</a:t>
            </a:r>
          </a:p>
          <a:p>
            <a:endParaRPr lang="en-US" sz="3200" dirty="0"/>
          </a:p>
          <a:p>
            <a:r>
              <a:rPr lang="en-US" sz="3200" dirty="0"/>
              <a:t>Section B: Mean = 25 and SD = 6</a:t>
            </a:r>
          </a:p>
          <a:p>
            <a:endParaRPr lang="en-US" sz="3200" dirty="0"/>
          </a:p>
          <a:p>
            <a:r>
              <a:rPr lang="en-US" sz="3200" dirty="0"/>
              <a:t>Which section is more consistent in getting final exam mark?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/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/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FC3E91F-6DD6-A70F-8965-557AB294C7F0}"/>
              </a:ext>
            </a:extLst>
          </p:cNvPr>
          <p:cNvSpPr/>
          <p:nvPr/>
        </p:nvSpPr>
        <p:spPr>
          <a:xfrm>
            <a:off x="8042988" y="1791478"/>
            <a:ext cx="4460002" cy="1348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74E8-6ED1-B16F-BD7F-8511AFC91248}"/>
              </a:ext>
            </a:extLst>
          </p:cNvPr>
          <p:cNvSpPr txBox="1"/>
          <p:nvPr/>
        </p:nvSpPr>
        <p:spPr>
          <a:xfrm>
            <a:off x="1601753" y="5788338"/>
            <a:ext cx="114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Since, the CV of A is lower than the CV of B.</a:t>
            </a:r>
          </a:p>
          <a:p>
            <a:r>
              <a:rPr lang="en-US" sz="3200" b="1" dirty="0"/>
              <a:t>Thus, section A is more consistent comparatively section B</a:t>
            </a:r>
          </a:p>
        </p:txBody>
      </p:sp>
    </p:spTree>
    <p:extLst>
      <p:ext uri="{BB962C8B-B14F-4D97-AF65-F5344CB8AC3E}">
        <p14:creationId xmlns:p14="http://schemas.microsoft.com/office/powerpoint/2010/main" val="4241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33FB4-3DFB-46AC-D834-8231E45A1403}"/>
              </a:ext>
            </a:extLst>
          </p:cNvPr>
          <p:cNvCxnSpPr/>
          <p:nvPr/>
        </p:nvCxnSpPr>
        <p:spPr>
          <a:xfrm>
            <a:off x="3470988" y="3265714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E452A-657E-A0F9-FA39-617FD40B3DF9}"/>
              </a:ext>
            </a:extLst>
          </p:cNvPr>
          <p:cNvCxnSpPr/>
          <p:nvPr/>
        </p:nvCxnSpPr>
        <p:spPr>
          <a:xfrm>
            <a:off x="4201884" y="3268826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F070C-93D2-FBB0-D77B-5D1EC8A05B29}"/>
              </a:ext>
            </a:extLst>
          </p:cNvPr>
          <p:cNvCxnSpPr/>
          <p:nvPr/>
        </p:nvCxnSpPr>
        <p:spPr>
          <a:xfrm>
            <a:off x="4929670" y="3268826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637A4-42FA-8E7C-7C13-FCA8F2AE3155}"/>
              </a:ext>
            </a:extLst>
          </p:cNvPr>
          <p:cNvCxnSpPr/>
          <p:nvPr/>
        </p:nvCxnSpPr>
        <p:spPr>
          <a:xfrm>
            <a:off x="3492761" y="4463142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8CD86-686A-8C98-9862-6894B2E096AA}"/>
              </a:ext>
            </a:extLst>
          </p:cNvPr>
          <p:cNvCxnSpPr/>
          <p:nvPr/>
        </p:nvCxnSpPr>
        <p:spPr>
          <a:xfrm>
            <a:off x="4223657" y="4466254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74EA9-4360-A795-F992-2F5B806749FF}"/>
              </a:ext>
            </a:extLst>
          </p:cNvPr>
          <p:cNvCxnSpPr/>
          <p:nvPr/>
        </p:nvCxnSpPr>
        <p:spPr>
          <a:xfrm>
            <a:off x="4951443" y="4466254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F5E9D-0E24-C746-40A4-5676C0ADE047}"/>
              </a:ext>
            </a:extLst>
          </p:cNvPr>
          <p:cNvSpPr txBox="1"/>
          <p:nvPr/>
        </p:nvSpPr>
        <p:spPr>
          <a:xfrm>
            <a:off x="1096529" y="5841734"/>
            <a:ext cx="63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 it is also important to describe “How much the observation vary from one to another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06AD73-8810-D5FD-D53B-FE17E00B09BC}"/>
              </a:ext>
            </a:extLst>
          </p:cNvPr>
          <p:cNvSpPr/>
          <p:nvPr/>
        </p:nvSpPr>
        <p:spPr>
          <a:xfrm>
            <a:off x="7493597" y="6259128"/>
            <a:ext cx="1081235" cy="830997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BB40-B896-77DE-2370-2A83E6D228C0}"/>
              </a:ext>
            </a:extLst>
          </p:cNvPr>
          <p:cNvSpPr txBox="1"/>
          <p:nvPr/>
        </p:nvSpPr>
        <p:spPr>
          <a:xfrm>
            <a:off x="8574832" y="6382238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Dispersion/ Variation</a:t>
            </a:r>
          </a:p>
        </p:txBody>
      </p:sp>
    </p:spTree>
    <p:extLst>
      <p:ext uri="{BB962C8B-B14F-4D97-AF65-F5344CB8AC3E}">
        <p14:creationId xmlns:p14="http://schemas.microsoft.com/office/powerpoint/2010/main" val="7134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Dispersion</a:t>
            </a:r>
            <a:r>
              <a:rPr lang="en-US" sz="3200" dirty="0"/>
              <a:t> may describe how much the observation </a:t>
            </a:r>
            <a:r>
              <a:rPr lang="en-US" sz="3200" dirty="0">
                <a:solidFill>
                  <a:srgbClr val="FF0000"/>
                </a:solidFill>
              </a:rPr>
              <a:t>vary from one to another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Descriptive measures that </a:t>
            </a:r>
            <a:r>
              <a:rPr lang="en-US" sz="3200" dirty="0">
                <a:solidFill>
                  <a:srgbClr val="FF0000"/>
                </a:solidFill>
              </a:rPr>
              <a:t>indicate the amount of variation </a:t>
            </a:r>
            <a:r>
              <a:rPr lang="en-US" sz="3200" dirty="0"/>
              <a:t>in a data set are called </a:t>
            </a:r>
            <a:r>
              <a:rPr lang="en-US" sz="3200" dirty="0">
                <a:solidFill>
                  <a:srgbClr val="FF0000"/>
                </a:solidFill>
              </a:rPr>
              <a:t>measures of dispersion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determine the reliability of an average</a:t>
            </a:r>
          </a:p>
          <a:p>
            <a:endParaRPr lang="en-US" sz="3200" dirty="0"/>
          </a:p>
          <a:p>
            <a:r>
              <a:rPr lang="en-US" sz="3200" dirty="0"/>
              <a:t>To compare the variability of two or more data sets.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9293-3B2D-F0FE-6476-1A7DFC5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2F3-9AA0-BFC6-E04A-0011FE71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69E-4DF4-86CA-0878-55979F85C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Two types of measures of dispersion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Absolute measure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Relative measure</a:t>
            </a:r>
          </a:p>
        </p:txBody>
      </p:sp>
    </p:spTree>
    <p:extLst>
      <p:ext uri="{BB962C8B-B14F-4D97-AF65-F5344CB8AC3E}">
        <p14:creationId xmlns:p14="http://schemas.microsoft.com/office/powerpoint/2010/main" val="13600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451</TotalTime>
  <Words>1039</Words>
  <Application>Microsoft Office PowerPoint</Application>
  <PresentationFormat>Custom</PresentationFormat>
  <Paragraphs>228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Cambria Math</vt:lpstr>
      <vt:lpstr>Georgia</vt:lpstr>
      <vt:lpstr>Trebuchet MS</vt:lpstr>
      <vt:lpstr>Wingdings</vt:lpstr>
      <vt:lpstr>Wood Type</vt:lpstr>
      <vt:lpstr>Measures of Dispersion</vt:lpstr>
      <vt:lpstr>Dispersion</vt:lpstr>
      <vt:lpstr>Dispersion</vt:lpstr>
      <vt:lpstr>Dispersion</vt:lpstr>
      <vt:lpstr>Dispersion</vt:lpstr>
      <vt:lpstr>Dispersion</vt:lpstr>
      <vt:lpstr>Measures of Dispersion</vt:lpstr>
      <vt:lpstr>Why do we need?</vt:lpstr>
      <vt:lpstr>Types of Measures of Dispersion</vt:lpstr>
      <vt:lpstr>Absolute measures</vt:lpstr>
      <vt:lpstr>Absolute measures</vt:lpstr>
      <vt:lpstr>Range</vt:lpstr>
      <vt:lpstr>Range</vt:lpstr>
      <vt:lpstr>Range</vt:lpstr>
      <vt:lpstr>Range</vt:lpstr>
      <vt:lpstr>Mean Deviation</vt:lpstr>
      <vt:lpstr>Mean Deviation</vt:lpstr>
      <vt:lpstr>Mean Deviation</vt:lpstr>
      <vt:lpstr>Mean Deviation</vt:lpstr>
      <vt:lpstr>Variance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Relative measures</vt:lpstr>
      <vt:lpstr>Relative measures</vt:lpstr>
      <vt:lpstr>Relative measures</vt:lpstr>
      <vt:lpstr>Coefficient of variance (CV)</vt:lpstr>
      <vt:lpstr>Coefficient of variance (CV)</vt:lpstr>
      <vt:lpstr>Coefficient of variance (CV)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401</cp:revision>
  <dcterms:created xsi:type="dcterms:W3CDTF">2023-10-05T14:06:45Z</dcterms:created>
  <dcterms:modified xsi:type="dcterms:W3CDTF">2024-02-05T16:32:01Z</dcterms:modified>
</cp:coreProperties>
</file>