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Constanti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nstanti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italic.fntdata"/><Relationship Id="rId25" Type="http://schemas.openxmlformats.org/officeDocument/2006/relationships/font" Target="fonts/Constantia-bold.fntdata"/><Relationship Id="rId27" Type="http://schemas.openxmlformats.org/officeDocument/2006/relationships/font" Target="fonts/Constanti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4294967295" type="ctrTitle"/>
          </p:nvPr>
        </p:nvSpPr>
        <p:spPr>
          <a:xfrm>
            <a:off x="0" y="838200"/>
            <a:ext cx="9144000" cy="2751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CSE 350</a:t>
            </a:r>
            <a:b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Communication  </a:t>
            </a: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242332" y="3352800"/>
            <a:ext cx="70634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:Analog Transmission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66725" y="388601"/>
            <a:ext cx="8077200" cy="601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09600" y="485532"/>
            <a:ext cx="7915275" cy="57628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466725" y="388601"/>
            <a:ext cx="8077200" cy="601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494434" y="360892"/>
            <a:ext cx="7839075" cy="601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609600" y="503857"/>
            <a:ext cx="7772400" cy="5317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838200" y="533400"/>
            <a:ext cx="7010400" cy="55827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466725" y="526473"/>
            <a:ext cx="8067675" cy="55695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62000" y="547928"/>
            <a:ext cx="7543800" cy="56242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38200" y="402456"/>
            <a:ext cx="7543800" cy="5769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33400" y="457200"/>
            <a:ext cx="8077200" cy="563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62000" y="360892"/>
            <a:ext cx="7543800" cy="5658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47254" y="366036"/>
            <a:ext cx="7834745" cy="56537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19544" y="402456"/>
            <a:ext cx="8014855" cy="58459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33400" y="762000"/>
            <a:ext cx="8077200" cy="53842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33400" y="360892"/>
            <a:ext cx="7924800" cy="581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81000" y="347037"/>
            <a:ext cx="7858125" cy="601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