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onstanti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.fntdata"/><Relationship Id="rId25" Type="http://schemas.openxmlformats.org/officeDocument/2006/relationships/font" Target="fonts/Constantia-regular.fntdata"/><Relationship Id="rId28" Type="http://schemas.openxmlformats.org/officeDocument/2006/relationships/font" Target="fonts/Constantia-boldItalic.fntdata"/><Relationship Id="rId27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4294967295" type="ctrTitle"/>
          </p:nvPr>
        </p:nvSpPr>
        <p:spPr>
          <a:xfrm>
            <a:off x="0" y="838200"/>
            <a:ext cx="9144000" cy="2751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242333" y="3352800"/>
            <a:ext cx="670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:Multiplexing </a:t>
            </a:r>
            <a:endParaRPr b="0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4" name="Google Shape;134;p22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762000" y="503767"/>
            <a:ext cx="7620000" cy="55922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1" name="Google Shape;141;p23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762000" y="503767"/>
            <a:ext cx="7484918" cy="57446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8" name="Google Shape;148;p24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990600" y="503767"/>
            <a:ext cx="7315200" cy="55922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5" name="Google Shape;155;p25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685800" y="573180"/>
            <a:ext cx="7772400" cy="5599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2" name="Google Shape;162;p26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533400" y="360892"/>
            <a:ext cx="7924800" cy="581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9" name="Google Shape;169;p27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609600" y="545471"/>
            <a:ext cx="7772400" cy="56267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6" name="Google Shape;176;p28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685800" y="559326"/>
            <a:ext cx="7620000" cy="53842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3" name="Google Shape;183;p29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533400" y="609600"/>
            <a:ext cx="7772400" cy="541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0" name="Google Shape;190;p30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533400" y="360892"/>
            <a:ext cx="8001000" cy="58113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7" name="Google Shape;197;p31"/>
          <p:cNvSpPr txBox="1"/>
          <p:nvPr/>
        </p:nvSpPr>
        <p:spPr>
          <a:xfrm>
            <a:off x="2971800" y="2819400"/>
            <a:ext cx="349647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78" name="Google Shape;78;p14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09600" y="492510"/>
            <a:ext cx="7848600" cy="5679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85" name="Google Shape;85;p15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68036" y="533400"/>
            <a:ext cx="7772400" cy="57212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2" name="Google Shape;92;p16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48145" y="510694"/>
            <a:ext cx="7620000" cy="5876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9" name="Google Shape;99;p17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685800" y="374747"/>
            <a:ext cx="77724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6" name="Google Shape;106;p18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533400" y="587035"/>
            <a:ext cx="8077200" cy="53565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3" name="Google Shape;113;p19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583189" y="467821"/>
            <a:ext cx="7401000" cy="6019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0" name="Google Shape;120;p20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05691" y="545471"/>
            <a:ext cx="7772400" cy="5474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7" name="Google Shape;127;p21"/>
          <p:cNvSpPr txBox="1"/>
          <p:nvPr>
            <p:ph idx="4294967295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831273" y="685800"/>
            <a:ext cx="7426036" cy="5183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