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80" autoAdjust="0"/>
  </p:normalViewPr>
  <p:slideViewPr>
    <p:cSldViewPr snapToObjects="1"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3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700075" cy="936104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7" name="Cím 1"/>
          <p:cNvSpPr txBox="1">
            <a:spLocks/>
          </p:cNvSpPr>
          <p:nvPr userDrawn="1"/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690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47989" y="1628800"/>
            <a:ext cx="5111750" cy="46910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Kép helye 2"/>
          <p:cNvSpPr>
            <a:spLocks noGrp="1"/>
          </p:cNvSpPr>
          <p:nvPr>
            <p:ph type="pic" idx="13"/>
          </p:nvPr>
        </p:nvSpPr>
        <p:spPr>
          <a:xfrm>
            <a:off x="5724128" y="1633102"/>
            <a:ext cx="3240360" cy="4691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2877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4419600" cy="1143000"/>
          </a:xfrm>
        </p:spPr>
        <p:txBody>
          <a:bodyPr anchor="t">
            <a:noAutofit/>
          </a:bodyPr>
          <a:lstStyle>
            <a:lvl1pPr algn="l">
              <a:defRPr sz="44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hu-HU" dirty="0"/>
              <a:t>Prezentáció Címe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495800" y="3886200"/>
            <a:ext cx="4343400" cy="914400"/>
          </a:xfrm>
        </p:spPr>
        <p:txBody>
          <a:bodyPr wrap="square" anchor="t"/>
          <a:lstStyle>
            <a:lvl1pPr marL="514350" indent="-514350" algn="l">
              <a:spcAft>
                <a:spcPts val="600"/>
              </a:spcAft>
              <a:buFontTx/>
              <a:buNone/>
              <a:defRPr cap="all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</a:lstStyle>
          <a:p>
            <a:pPr lvl="0"/>
            <a:r>
              <a:rPr lang="hu-HU" dirty="0"/>
              <a:t>Click to edit Alcím</a:t>
            </a:r>
          </a:p>
          <a:p>
            <a:pPr lvl="0"/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47989" y="44624"/>
            <a:ext cx="441204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t>2019. 10. 25.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70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D039E6A3-C0A1-4532-843C-B46895B3E519}"/>
              </a:ext>
            </a:extLst>
          </p:cNvPr>
          <p:cNvSpPr txBox="1">
            <a:spLocks/>
          </p:cNvSpPr>
          <p:nvPr/>
        </p:nvSpPr>
        <p:spPr>
          <a:xfrm>
            <a:off x="1040840" y="836712"/>
            <a:ext cx="706232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Ray Tracing In </a:t>
            </a:r>
          </a:p>
          <a:p>
            <a:r>
              <a:rPr lang="en-US" sz="3200" dirty="0"/>
              <a:t>Functional Programming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74778C89-8F65-45B7-AC17-5318BD6FB97B}"/>
              </a:ext>
            </a:extLst>
          </p:cNvPr>
          <p:cNvSpPr txBox="1">
            <a:spLocks/>
          </p:cNvSpPr>
          <p:nvPr/>
        </p:nvSpPr>
        <p:spPr>
          <a:xfrm>
            <a:off x="1040840" y="3269015"/>
            <a:ext cx="7704856" cy="3168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b="0" cap="none" dirty="0"/>
              <a:t>Pedro Figueirêdo</a:t>
            </a:r>
            <a:endParaRPr lang="hu-HU" sz="2800" b="0" cap="none" dirty="0"/>
          </a:p>
          <a:p>
            <a:endParaRPr lang="hu-HU" sz="1200" cap="none" dirty="0"/>
          </a:p>
          <a:p>
            <a:r>
              <a:rPr lang="hu-HU" sz="2000" b="0" cap="none" dirty="0"/>
              <a:t>ELTE </a:t>
            </a:r>
            <a:r>
              <a:rPr lang="hu-HU" sz="2000" b="0" cap="none" dirty="0" err="1"/>
              <a:t>Faculty</a:t>
            </a:r>
            <a:r>
              <a:rPr lang="hu-HU" sz="2000" b="0" cap="none" dirty="0"/>
              <a:t> of </a:t>
            </a:r>
            <a:r>
              <a:rPr lang="hu-HU" sz="2000" b="0" cap="none" dirty="0" err="1"/>
              <a:t>Informatics</a:t>
            </a:r>
            <a:endParaRPr lang="hu-HU" sz="2000" b="0" cap="none" dirty="0"/>
          </a:p>
          <a:p>
            <a:endParaRPr lang="hu-HU" sz="2400" b="0" cap="none" dirty="0"/>
          </a:p>
          <a:p>
            <a:r>
              <a:rPr lang="en-US" sz="2000" b="0" cap="none" dirty="0"/>
              <a:t>October</a:t>
            </a:r>
            <a:r>
              <a:rPr lang="hu-HU" sz="2000" b="0" cap="none" dirty="0"/>
              <a:t> 25, 201</a:t>
            </a:r>
            <a:r>
              <a:rPr lang="en-US" sz="2000" b="0" cap="none" dirty="0"/>
              <a:t>9</a:t>
            </a:r>
            <a:endParaRPr lang="hu-HU" sz="2000" b="0" cap="none" dirty="0"/>
          </a:p>
        </p:txBody>
      </p:sp>
    </p:spTree>
    <p:extLst>
      <p:ext uri="{BB962C8B-B14F-4D97-AF65-F5344CB8AC3E}">
        <p14:creationId xmlns:p14="http://schemas.microsoft.com/office/powerpoint/2010/main" val="116977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436379" cy="864096"/>
          </a:xfrm>
        </p:spPr>
        <p:txBody>
          <a:bodyPr/>
          <a:lstStyle/>
          <a:p>
            <a:r>
              <a:rPr lang="en-US" dirty="0"/>
              <a:t>Applications</a:t>
            </a:r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E05B2F-8D4F-8946-8D86-5E9972F81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35" y="1268760"/>
            <a:ext cx="6120680" cy="24894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470E1-0CDA-B443-9027-F87F798B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758210"/>
            <a:ext cx="1669680" cy="16696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B4B12E-B1D7-DD45-BB02-BD64393DF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78" y="4941168"/>
            <a:ext cx="4534830" cy="16894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66AFB-51B3-644A-A23F-FE9031E4C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74" y="3758210"/>
            <a:ext cx="1651917" cy="16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436379" cy="864096"/>
          </a:xfrm>
        </p:spPr>
        <p:txBody>
          <a:bodyPr/>
          <a:lstStyle/>
          <a:p>
            <a:r>
              <a:rPr lang="en-US" dirty="0"/>
              <a:t>Records In Our Project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D9FABF-B48E-3746-9678-F1AF84D0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51125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Vector2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Vector3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Matrix3</a:t>
            </a:r>
          </a:p>
          <a:p>
            <a:r>
              <a:rPr lang="en-US" sz="2800" dirty="0"/>
              <a:t>Ray</a:t>
            </a:r>
          </a:p>
          <a:p>
            <a:r>
              <a:rPr lang="en-US" sz="2800" dirty="0"/>
              <a:t>Triangle</a:t>
            </a:r>
          </a:p>
          <a:p>
            <a:r>
              <a:rPr lang="en-US" sz="2800" dirty="0" err="1"/>
              <a:t>IntersectionRecord</a:t>
            </a:r>
            <a:endParaRPr lang="en-US" sz="2800" dirty="0"/>
          </a:p>
          <a:p>
            <a:r>
              <a:rPr lang="en-US" sz="2800" dirty="0"/>
              <a:t>ONB</a:t>
            </a:r>
          </a:p>
          <a:p>
            <a:r>
              <a:rPr lang="en-US" sz="2800" dirty="0" err="1"/>
              <a:t>PinholeCamera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42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47989" y="44624"/>
            <a:ext cx="7436379" cy="864096"/>
          </a:xfrm>
        </p:spPr>
        <p:txBody>
          <a:bodyPr/>
          <a:lstStyle/>
          <a:p>
            <a:r>
              <a:rPr lang="en-US" dirty="0"/>
              <a:t>Abstract Data Types In Our Project</a:t>
            </a:r>
            <a:endParaRPr lang="hu-H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D9FABF-B48E-3746-9678-F1AF84D0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5112568"/>
          </a:xfrm>
        </p:spPr>
        <p:txBody>
          <a:bodyPr>
            <a:normAutofit/>
          </a:bodyPr>
          <a:lstStyle/>
          <a:p>
            <a:r>
              <a:rPr lang="en-US" sz="2800" dirty="0"/>
              <a:t>Vector2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Vector3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Matrix3</a:t>
            </a:r>
          </a:p>
          <a:p>
            <a:r>
              <a:rPr lang="en-US" sz="2800" dirty="0"/>
              <a:t>Triangle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ONB</a:t>
            </a:r>
          </a:p>
          <a:p>
            <a:r>
              <a:rPr lang="en-US" sz="2800" dirty="0" err="1"/>
              <a:t>PinHoleCamera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73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9353C3F-917E-7047-9F14-8AE8E15A698C}"/>
              </a:ext>
            </a:extLst>
          </p:cNvPr>
          <p:cNvSpPr txBox="1">
            <a:spLocks/>
          </p:cNvSpPr>
          <p:nvPr/>
        </p:nvSpPr>
        <p:spPr>
          <a:xfrm>
            <a:off x="899592" y="2564904"/>
            <a:ext cx="727280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4000" dirty="0"/>
              <a:t>Let’s look at the code!</a:t>
            </a:r>
          </a:p>
        </p:txBody>
      </p:sp>
    </p:spTree>
    <p:extLst>
      <p:ext uri="{BB962C8B-B14F-4D97-AF65-F5344CB8AC3E}">
        <p14:creationId xmlns:p14="http://schemas.microsoft.com/office/powerpoint/2010/main" val="37655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GYE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49</Words>
  <Application>Microsoft Macintosh PowerPoint</Application>
  <PresentationFormat>On-screen Show (4:3)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PowerPoint Presentation</vt:lpstr>
      <vt:lpstr>Applications</vt:lpstr>
      <vt:lpstr>Records In Our Project</vt:lpstr>
      <vt:lpstr>Abstract Data Types In Our Project</vt:lpstr>
      <vt:lpstr>PowerPoint Presentation</vt:lpstr>
    </vt:vector>
  </TitlesOfParts>
  <Company>novak.adam@gmail.com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Pedro Figueirêdo</cp:lastModifiedBy>
  <cp:revision>224</cp:revision>
  <dcterms:created xsi:type="dcterms:W3CDTF">2014-03-03T11:13:53Z</dcterms:created>
  <dcterms:modified xsi:type="dcterms:W3CDTF">2019-10-25T08:23:50Z</dcterms:modified>
</cp:coreProperties>
</file>