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31DCF-B1A2-0B7F-08C3-244990ED1093}" v="69" dt="2023-05-14T22:10:01.961"/>
    <p1510:client id="{EA090F47-D039-4F1E-951B-C14F97F779BB}" v="172" dt="2023-05-14T21:55:57"/>
    <p1510:client id="{EC574479-E292-CB13-DEC7-8F59C5BDFAD6}" v="11" dt="2023-05-14T22:26:08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9BEEC-2538-4B63-901A-040A0699DBAD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6B7EB4-CC00-4A71-A6A3-47B3976D0629}">
      <dgm:prSet/>
      <dgm:spPr/>
      <dgm:t>
        <a:bodyPr/>
        <a:lstStyle/>
        <a:p>
          <a:r>
            <a:rPr lang="en-US" dirty="0"/>
            <a:t>As an Admin, you have specific responsibilities within the system.</a:t>
          </a:r>
        </a:p>
      </dgm:t>
    </dgm:pt>
    <dgm:pt modelId="{E84662EA-3BA4-4CBD-87F0-891307AF3932}" type="parTrans" cxnId="{38180CBA-3628-4718-B18F-E26B472437DC}">
      <dgm:prSet/>
      <dgm:spPr/>
      <dgm:t>
        <a:bodyPr/>
        <a:lstStyle/>
        <a:p>
          <a:endParaRPr lang="en-US"/>
        </a:p>
      </dgm:t>
    </dgm:pt>
    <dgm:pt modelId="{B65AC9AD-082C-4BC5-8BDB-BDBA621FBD90}" type="sibTrans" cxnId="{38180CBA-3628-4718-B18F-E26B472437DC}">
      <dgm:prSet/>
      <dgm:spPr/>
      <dgm:t>
        <a:bodyPr/>
        <a:lstStyle/>
        <a:p>
          <a:endParaRPr lang="en-US"/>
        </a:p>
      </dgm:t>
    </dgm:pt>
    <dgm:pt modelId="{4CA168EB-5CEB-45E6-9504-D6966BC61D6B}">
      <dgm:prSet/>
      <dgm:spPr/>
      <dgm:t>
        <a:bodyPr/>
        <a:lstStyle/>
        <a:p>
          <a:r>
            <a:rPr lang="en-US" dirty="0"/>
            <a:t>These include:</a:t>
          </a:r>
        </a:p>
      </dgm:t>
    </dgm:pt>
    <dgm:pt modelId="{4F39576C-FD5C-4EEA-8860-074D8054EFAA}" type="parTrans" cxnId="{9621E892-A9E3-487A-9EC6-B6231ACB7308}">
      <dgm:prSet/>
      <dgm:spPr/>
      <dgm:t>
        <a:bodyPr/>
        <a:lstStyle/>
        <a:p>
          <a:endParaRPr lang="en-US"/>
        </a:p>
      </dgm:t>
    </dgm:pt>
    <dgm:pt modelId="{3E41C7A8-8342-41B3-9938-6398E3E2E2A7}" type="sibTrans" cxnId="{9621E892-A9E3-487A-9EC6-B6231ACB7308}">
      <dgm:prSet/>
      <dgm:spPr/>
      <dgm:t>
        <a:bodyPr/>
        <a:lstStyle/>
        <a:p>
          <a:endParaRPr lang="en-US"/>
        </a:p>
      </dgm:t>
    </dgm:pt>
    <dgm:pt modelId="{8CCB3FCD-82F7-4F69-9267-F9B1D62AF5AF}">
      <dgm:prSet/>
      <dgm:spPr/>
      <dgm:t>
        <a:bodyPr/>
        <a:lstStyle/>
        <a:p>
          <a:r>
            <a:rPr lang="en-US" dirty="0">
              <a:latin typeface="Consolas"/>
            </a:rPr>
            <a:t>Adding and Editing Levels and Departments of the Faculty.</a:t>
          </a:r>
        </a:p>
      </dgm:t>
    </dgm:pt>
    <dgm:pt modelId="{8F86E436-0F70-416C-A255-81F3AE564DA9}" type="parTrans" cxnId="{125F9179-F7B8-4751-9E24-8D75F45B08B9}">
      <dgm:prSet/>
      <dgm:spPr/>
      <dgm:t>
        <a:bodyPr/>
        <a:lstStyle/>
        <a:p>
          <a:endParaRPr lang="en-US"/>
        </a:p>
      </dgm:t>
    </dgm:pt>
    <dgm:pt modelId="{FA08E106-48A0-419D-BB58-5B7F4D80CBA0}" type="sibTrans" cxnId="{125F9179-F7B8-4751-9E24-8D75F45B08B9}">
      <dgm:prSet/>
      <dgm:spPr/>
      <dgm:t>
        <a:bodyPr/>
        <a:lstStyle/>
        <a:p>
          <a:endParaRPr lang="en-US"/>
        </a:p>
      </dgm:t>
    </dgm:pt>
    <dgm:pt modelId="{08A305C1-1EB8-47AE-9EC1-7FB9BC2D517D}">
      <dgm:prSet/>
      <dgm:spPr/>
      <dgm:t>
        <a:bodyPr/>
        <a:lstStyle/>
        <a:p>
          <a:r>
            <a:rPr lang="en-US" dirty="0">
              <a:latin typeface="Consolas"/>
            </a:rPr>
            <a:t>Adding and Editing Subjects of each level and department.</a:t>
          </a:r>
        </a:p>
      </dgm:t>
    </dgm:pt>
    <dgm:pt modelId="{2CD48DBD-E77D-4676-B77F-1C8B084A3D5B}" type="parTrans" cxnId="{FF409DDB-339E-4DF5-8360-6F92B5DE4AC0}">
      <dgm:prSet/>
      <dgm:spPr/>
      <dgm:t>
        <a:bodyPr/>
        <a:lstStyle/>
        <a:p>
          <a:endParaRPr lang="en-US"/>
        </a:p>
      </dgm:t>
    </dgm:pt>
    <dgm:pt modelId="{AD2DBECE-0DB2-4BF1-B6E1-49B4FB758B8B}" type="sibTrans" cxnId="{FF409DDB-339E-4DF5-8360-6F92B5DE4AC0}">
      <dgm:prSet/>
      <dgm:spPr/>
      <dgm:t>
        <a:bodyPr/>
        <a:lstStyle/>
        <a:p>
          <a:endParaRPr lang="en-US"/>
        </a:p>
      </dgm:t>
    </dgm:pt>
    <dgm:pt modelId="{CF778BE6-BFC8-416D-B8E0-93A6B46C3CE7}">
      <dgm:prSet/>
      <dgm:spPr/>
      <dgm:t>
        <a:bodyPr/>
        <a:lstStyle/>
        <a:p>
          <a:r>
            <a:rPr lang="en-US" dirty="0">
              <a:latin typeface="Consolas"/>
            </a:rPr>
            <a:t>Viewing the List of Professors and Approving Sign-up Requests.</a:t>
          </a:r>
        </a:p>
      </dgm:t>
    </dgm:pt>
    <dgm:pt modelId="{B04452F8-FB1C-4D95-8236-BE87B46950BB}" type="parTrans" cxnId="{0435C8D0-8933-4F64-9786-DA1B8B7E21C4}">
      <dgm:prSet/>
      <dgm:spPr/>
      <dgm:t>
        <a:bodyPr/>
        <a:lstStyle/>
        <a:p>
          <a:endParaRPr lang="en-US"/>
        </a:p>
      </dgm:t>
    </dgm:pt>
    <dgm:pt modelId="{AD508E44-D77A-4D6E-A95A-366858C66995}" type="sibTrans" cxnId="{0435C8D0-8933-4F64-9786-DA1B8B7E21C4}">
      <dgm:prSet/>
      <dgm:spPr/>
      <dgm:t>
        <a:bodyPr/>
        <a:lstStyle/>
        <a:p>
          <a:endParaRPr lang="en-US"/>
        </a:p>
      </dgm:t>
    </dgm:pt>
    <dgm:pt modelId="{BEE42B36-EA65-4FAE-9396-78E019CA694F}">
      <dgm:prSet/>
      <dgm:spPr/>
      <dgm:t>
        <a:bodyPr/>
        <a:lstStyle/>
        <a:p>
          <a:r>
            <a:rPr lang="en-US" dirty="0">
              <a:latin typeface="Consolas"/>
            </a:rPr>
            <a:t>Specifying subjects for each professor.</a:t>
          </a:r>
        </a:p>
      </dgm:t>
    </dgm:pt>
    <dgm:pt modelId="{61ADB120-A136-480B-9C25-1A3E24B90280}" type="parTrans" cxnId="{AC7E69A9-1F2F-4396-8A01-5E0DE9BB400F}">
      <dgm:prSet/>
      <dgm:spPr/>
      <dgm:t>
        <a:bodyPr/>
        <a:lstStyle/>
        <a:p>
          <a:endParaRPr lang="en-US"/>
        </a:p>
      </dgm:t>
    </dgm:pt>
    <dgm:pt modelId="{D5D4C9D3-6CF5-4389-89B4-C502AEAB8ED8}" type="sibTrans" cxnId="{AC7E69A9-1F2F-4396-8A01-5E0DE9BB400F}">
      <dgm:prSet/>
      <dgm:spPr/>
      <dgm:t>
        <a:bodyPr/>
        <a:lstStyle/>
        <a:p>
          <a:endParaRPr lang="en-US"/>
        </a:p>
      </dgm:t>
    </dgm:pt>
    <dgm:pt modelId="{D4DD7B15-0ACB-465D-ADD5-AEB878DFCCAE}" type="pres">
      <dgm:prSet presAssocID="{0A69BEEC-2538-4B63-901A-040A0699DBAD}" presName="Name0" presStyleCnt="0">
        <dgm:presLayoutVars>
          <dgm:dir/>
          <dgm:animLvl val="lvl"/>
          <dgm:resizeHandles val="exact"/>
        </dgm:presLayoutVars>
      </dgm:prSet>
      <dgm:spPr/>
    </dgm:pt>
    <dgm:pt modelId="{C1DD999F-30F8-477E-9723-C51EB3F5B6AC}" type="pres">
      <dgm:prSet presAssocID="{4CA168EB-5CEB-45E6-9504-D6966BC61D6B}" presName="boxAndChildren" presStyleCnt="0"/>
      <dgm:spPr/>
    </dgm:pt>
    <dgm:pt modelId="{B4E2920B-98D1-4371-97B6-EDBC02F4E1CB}" type="pres">
      <dgm:prSet presAssocID="{4CA168EB-5CEB-45E6-9504-D6966BC61D6B}" presName="parentTextBox" presStyleLbl="node1" presStyleIdx="0" presStyleCnt="2"/>
      <dgm:spPr/>
    </dgm:pt>
    <dgm:pt modelId="{17A92A58-257A-490C-9923-E55D883054AF}" type="pres">
      <dgm:prSet presAssocID="{4CA168EB-5CEB-45E6-9504-D6966BC61D6B}" presName="entireBox" presStyleLbl="node1" presStyleIdx="0" presStyleCnt="2"/>
      <dgm:spPr/>
    </dgm:pt>
    <dgm:pt modelId="{88A7CE79-0266-46F0-A980-DE798703E042}" type="pres">
      <dgm:prSet presAssocID="{4CA168EB-5CEB-45E6-9504-D6966BC61D6B}" presName="descendantBox" presStyleCnt="0"/>
      <dgm:spPr/>
    </dgm:pt>
    <dgm:pt modelId="{E37F7FE8-79B8-45F7-ACA1-C1CD44A6659A}" type="pres">
      <dgm:prSet presAssocID="{8CCB3FCD-82F7-4F69-9267-F9B1D62AF5AF}" presName="childTextBox" presStyleLbl="fgAccFollowNode1" presStyleIdx="0" presStyleCnt="4">
        <dgm:presLayoutVars>
          <dgm:bulletEnabled val="1"/>
        </dgm:presLayoutVars>
      </dgm:prSet>
      <dgm:spPr/>
    </dgm:pt>
    <dgm:pt modelId="{96764441-03FE-4AF6-B5B5-B8D5304BA5BC}" type="pres">
      <dgm:prSet presAssocID="{08A305C1-1EB8-47AE-9EC1-7FB9BC2D517D}" presName="childTextBox" presStyleLbl="fgAccFollowNode1" presStyleIdx="1" presStyleCnt="4">
        <dgm:presLayoutVars>
          <dgm:bulletEnabled val="1"/>
        </dgm:presLayoutVars>
      </dgm:prSet>
      <dgm:spPr/>
    </dgm:pt>
    <dgm:pt modelId="{6AD8B4AD-AB0F-469B-9B91-E0A4EC1EF440}" type="pres">
      <dgm:prSet presAssocID="{CF778BE6-BFC8-416D-B8E0-93A6B46C3CE7}" presName="childTextBox" presStyleLbl="fgAccFollowNode1" presStyleIdx="2" presStyleCnt="4">
        <dgm:presLayoutVars>
          <dgm:bulletEnabled val="1"/>
        </dgm:presLayoutVars>
      </dgm:prSet>
      <dgm:spPr/>
    </dgm:pt>
    <dgm:pt modelId="{9C0C6EFD-E433-4331-9375-84981E6140AD}" type="pres">
      <dgm:prSet presAssocID="{BEE42B36-EA65-4FAE-9396-78E019CA694F}" presName="childTextBox" presStyleLbl="fgAccFollowNode1" presStyleIdx="3" presStyleCnt="4">
        <dgm:presLayoutVars>
          <dgm:bulletEnabled val="1"/>
        </dgm:presLayoutVars>
      </dgm:prSet>
      <dgm:spPr/>
    </dgm:pt>
    <dgm:pt modelId="{BAED6CC5-3986-48EB-8507-0A6D71BE3D55}" type="pres">
      <dgm:prSet presAssocID="{B65AC9AD-082C-4BC5-8BDB-BDBA621FBD90}" presName="sp" presStyleCnt="0"/>
      <dgm:spPr/>
    </dgm:pt>
    <dgm:pt modelId="{DD575C49-2E54-427B-AC44-447173CD2008}" type="pres">
      <dgm:prSet presAssocID="{A86B7EB4-CC00-4A71-A6A3-47B3976D0629}" presName="arrowAndChildren" presStyleCnt="0"/>
      <dgm:spPr/>
    </dgm:pt>
    <dgm:pt modelId="{8111FB7E-0D35-4845-A838-3A5685F0EA41}" type="pres">
      <dgm:prSet presAssocID="{A86B7EB4-CC00-4A71-A6A3-47B3976D0629}" presName="parentTextArrow" presStyleLbl="node1" presStyleIdx="1" presStyleCnt="2"/>
      <dgm:spPr/>
    </dgm:pt>
  </dgm:ptLst>
  <dgm:cxnLst>
    <dgm:cxn modelId="{477DCD31-B0EB-4E1C-8063-F46865C1A756}" type="presOf" srcId="{A86B7EB4-CC00-4A71-A6A3-47B3976D0629}" destId="{8111FB7E-0D35-4845-A838-3A5685F0EA41}" srcOrd="0" destOrd="0" presId="urn:microsoft.com/office/officeart/2005/8/layout/process4"/>
    <dgm:cxn modelId="{B4818D4D-83A8-4700-A3F6-C089A1494B9F}" type="presOf" srcId="{0A69BEEC-2538-4B63-901A-040A0699DBAD}" destId="{D4DD7B15-0ACB-465D-ADD5-AEB878DFCCAE}" srcOrd="0" destOrd="0" presId="urn:microsoft.com/office/officeart/2005/8/layout/process4"/>
    <dgm:cxn modelId="{459EB66E-D63C-4587-AEB6-A58852A0E9D3}" type="presOf" srcId="{4CA168EB-5CEB-45E6-9504-D6966BC61D6B}" destId="{B4E2920B-98D1-4371-97B6-EDBC02F4E1CB}" srcOrd="0" destOrd="0" presId="urn:microsoft.com/office/officeart/2005/8/layout/process4"/>
    <dgm:cxn modelId="{125F9179-F7B8-4751-9E24-8D75F45B08B9}" srcId="{4CA168EB-5CEB-45E6-9504-D6966BC61D6B}" destId="{8CCB3FCD-82F7-4F69-9267-F9B1D62AF5AF}" srcOrd="0" destOrd="0" parTransId="{8F86E436-0F70-416C-A255-81F3AE564DA9}" sibTransId="{FA08E106-48A0-419D-BB58-5B7F4D80CBA0}"/>
    <dgm:cxn modelId="{E49B937A-81A5-4599-BEA5-1E1C6AC79A03}" type="presOf" srcId="{8CCB3FCD-82F7-4F69-9267-F9B1D62AF5AF}" destId="{E37F7FE8-79B8-45F7-ACA1-C1CD44A6659A}" srcOrd="0" destOrd="0" presId="urn:microsoft.com/office/officeart/2005/8/layout/process4"/>
    <dgm:cxn modelId="{A6FA6080-96EC-47DE-B801-5363BAA905BF}" type="presOf" srcId="{4CA168EB-5CEB-45E6-9504-D6966BC61D6B}" destId="{17A92A58-257A-490C-9923-E55D883054AF}" srcOrd="1" destOrd="0" presId="urn:microsoft.com/office/officeart/2005/8/layout/process4"/>
    <dgm:cxn modelId="{80058683-D99C-41DB-A241-0F4FE6EB38F3}" type="presOf" srcId="{08A305C1-1EB8-47AE-9EC1-7FB9BC2D517D}" destId="{96764441-03FE-4AF6-B5B5-B8D5304BA5BC}" srcOrd="0" destOrd="0" presId="urn:microsoft.com/office/officeart/2005/8/layout/process4"/>
    <dgm:cxn modelId="{9621E892-A9E3-487A-9EC6-B6231ACB7308}" srcId="{0A69BEEC-2538-4B63-901A-040A0699DBAD}" destId="{4CA168EB-5CEB-45E6-9504-D6966BC61D6B}" srcOrd="1" destOrd="0" parTransId="{4F39576C-FD5C-4EEA-8860-074D8054EFAA}" sibTransId="{3E41C7A8-8342-41B3-9938-6398E3E2E2A7}"/>
    <dgm:cxn modelId="{3ACDA4A4-301E-4B5B-8872-BEA6F2BE0AB9}" type="presOf" srcId="{BEE42B36-EA65-4FAE-9396-78E019CA694F}" destId="{9C0C6EFD-E433-4331-9375-84981E6140AD}" srcOrd="0" destOrd="0" presId="urn:microsoft.com/office/officeart/2005/8/layout/process4"/>
    <dgm:cxn modelId="{AC7E69A9-1F2F-4396-8A01-5E0DE9BB400F}" srcId="{4CA168EB-5CEB-45E6-9504-D6966BC61D6B}" destId="{BEE42B36-EA65-4FAE-9396-78E019CA694F}" srcOrd="3" destOrd="0" parTransId="{61ADB120-A136-480B-9C25-1A3E24B90280}" sibTransId="{D5D4C9D3-6CF5-4389-89B4-C502AEAB8ED8}"/>
    <dgm:cxn modelId="{38180CBA-3628-4718-B18F-E26B472437DC}" srcId="{0A69BEEC-2538-4B63-901A-040A0699DBAD}" destId="{A86B7EB4-CC00-4A71-A6A3-47B3976D0629}" srcOrd="0" destOrd="0" parTransId="{E84662EA-3BA4-4CBD-87F0-891307AF3932}" sibTransId="{B65AC9AD-082C-4BC5-8BDB-BDBA621FBD90}"/>
    <dgm:cxn modelId="{0435C8D0-8933-4F64-9786-DA1B8B7E21C4}" srcId="{4CA168EB-5CEB-45E6-9504-D6966BC61D6B}" destId="{CF778BE6-BFC8-416D-B8E0-93A6B46C3CE7}" srcOrd="2" destOrd="0" parTransId="{B04452F8-FB1C-4D95-8236-BE87B46950BB}" sibTransId="{AD508E44-D77A-4D6E-A95A-366858C66995}"/>
    <dgm:cxn modelId="{5D4168D5-8E22-49B4-A852-3C6C99B43309}" type="presOf" srcId="{CF778BE6-BFC8-416D-B8E0-93A6B46C3CE7}" destId="{6AD8B4AD-AB0F-469B-9B91-E0A4EC1EF440}" srcOrd="0" destOrd="0" presId="urn:microsoft.com/office/officeart/2005/8/layout/process4"/>
    <dgm:cxn modelId="{FF409DDB-339E-4DF5-8360-6F92B5DE4AC0}" srcId="{4CA168EB-5CEB-45E6-9504-D6966BC61D6B}" destId="{08A305C1-1EB8-47AE-9EC1-7FB9BC2D517D}" srcOrd="1" destOrd="0" parTransId="{2CD48DBD-E77D-4676-B77F-1C8B084A3D5B}" sibTransId="{AD2DBECE-0DB2-4BF1-B6E1-49B4FB758B8B}"/>
    <dgm:cxn modelId="{77CC3FAE-6249-464E-A1AA-1003EFEA1AB7}" type="presParOf" srcId="{D4DD7B15-0ACB-465D-ADD5-AEB878DFCCAE}" destId="{C1DD999F-30F8-477E-9723-C51EB3F5B6AC}" srcOrd="0" destOrd="0" presId="urn:microsoft.com/office/officeart/2005/8/layout/process4"/>
    <dgm:cxn modelId="{D5DB662F-AE1F-4661-8776-CF4F623524B1}" type="presParOf" srcId="{C1DD999F-30F8-477E-9723-C51EB3F5B6AC}" destId="{B4E2920B-98D1-4371-97B6-EDBC02F4E1CB}" srcOrd="0" destOrd="0" presId="urn:microsoft.com/office/officeart/2005/8/layout/process4"/>
    <dgm:cxn modelId="{17DAA478-4EEA-4A4E-B6B1-78211238807B}" type="presParOf" srcId="{C1DD999F-30F8-477E-9723-C51EB3F5B6AC}" destId="{17A92A58-257A-490C-9923-E55D883054AF}" srcOrd="1" destOrd="0" presId="urn:microsoft.com/office/officeart/2005/8/layout/process4"/>
    <dgm:cxn modelId="{C81DA0C1-6D82-4D6C-A887-E639D60270D9}" type="presParOf" srcId="{C1DD999F-30F8-477E-9723-C51EB3F5B6AC}" destId="{88A7CE79-0266-46F0-A980-DE798703E042}" srcOrd="2" destOrd="0" presId="urn:microsoft.com/office/officeart/2005/8/layout/process4"/>
    <dgm:cxn modelId="{B5771654-3406-46BC-A3C1-909764187BBB}" type="presParOf" srcId="{88A7CE79-0266-46F0-A980-DE798703E042}" destId="{E37F7FE8-79B8-45F7-ACA1-C1CD44A6659A}" srcOrd="0" destOrd="0" presId="urn:microsoft.com/office/officeart/2005/8/layout/process4"/>
    <dgm:cxn modelId="{C76B8125-8AE4-4E3C-B2D7-8163AAFE050B}" type="presParOf" srcId="{88A7CE79-0266-46F0-A980-DE798703E042}" destId="{96764441-03FE-4AF6-B5B5-B8D5304BA5BC}" srcOrd="1" destOrd="0" presId="urn:microsoft.com/office/officeart/2005/8/layout/process4"/>
    <dgm:cxn modelId="{F3944F29-3909-4435-9BA4-516CD44FC6BB}" type="presParOf" srcId="{88A7CE79-0266-46F0-A980-DE798703E042}" destId="{6AD8B4AD-AB0F-469B-9B91-E0A4EC1EF440}" srcOrd="2" destOrd="0" presId="urn:microsoft.com/office/officeart/2005/8/layout/process4"/>
    <dgm:cxn modelId="{37C388A5-464B-4624-B280-9C62EA94A5AB}" type="presParOf" srcId="{88A7CE79-0266-46F0-A980-DE798703E042}" destId="{9C0C6EFD-E433-4331-9375-84981E6140AD}" srcOrd="3" destOrd="0" presId="urn:microsoft.com/office/officeart/2005/8/layout/process4"/>
    <dgm:cxn modelId="{678B8FB8-5641-4D0E-A248-1C599D1D7FC2}" type="presParOf" srcId="{D4DD7B15-0ACB-465D-ADD5-AEB878DFCCAE}" destId="{BAED6CC5-3986-48EB-8507-0A6D71BE3D55}" srcOrd="1" destOrd="0" presId="urn:microsoft.com/office/officeart/2005/8/layout/process4"/>
    <dgm:cxn modelId="{F55F9278-2B5A-4913-8C47-BCB14541C6FA}" type="presParOf" srcId="{D4DD7B15-0ACB-465D-ADD5-AEB878DFCCAE}" destId="{DD575C49-2E54-427B-AC44-447173CD2008}" srcOrd="2" destOrd="0" presId="urn:microsoft.com/office/officeart/2005/8/layout/process4"/>
    <dgm:cxn modelId="{F93EE0C7-EB9B-4917-8D72-6B1B4F04F0CD}" type="presParOf" srcId="{DD575C49-2E54-427B-AC44-447173CD2008}" destId="{8111FB7E-0D35-4845-A838-3A5685F0EA4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85204-6401-4E5F-8963-38CDE6CF9F3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ECE14F-03AE-4439-A52E-374E03698A11}">
      <dgm:prSet/>
      <dgm:spPr/>
      <dgm:t>
        <a:bodyPr/>
        <a:lstStyle/>
        <a:p>
          <a:pPr>
            <a:defRPr b="1"/>
          </a:pPr>
          <a:r>
            <a:rPr lang="en-US"/>
            <a:t>If you're a Professor, your role in the system is vital.</a:t>
          </a:r>
        </a:p>
      </dgm:t>
    </dgm:pt>
    <dgm:pt modelId="{BF0E24AC-135D-418A-B7F0-4D645080D124}" type="parTrans" cxnId="{15140EA1-47EF-4D0E-8B6D-BAC334ABE326}">
      <dgm:prSet/>
      <dgm:spPr/>
      <dgm:t>
        <a:bodyPr/>
        <a:lstStyle/>
        <a:p>
          <a:endParaRPr lang="en-US"/>
        </a:p>
      </dgm:t>
    </dgm:pt>
    <dgm:pt modelId="{9F9D19D7-F826-47A8-988D-868E2D24F80B}" type="sibTrans" cxnId="{15140EA1-47EF-4D0E-8B6D-BAC334ABE326}">
      <dgm:prSet/>
      <dgm:spPr/>
      <dgm:t>
        <a:bodyPr/>
        <a:lstStyle/>
        <a:p>
          <a:endParaRPr lang="en-US"/>
        </a:p>
      </dgm:t>
    </dgm:pt>
    <dgm:pt modelId="{7D834EE8-8931-428C-80C3-29CB308541E0}">
      <dgm:prSet/>
      <dgm:spPr/>
      <dgm:t>
        <a:bodyPr/>
        <a:lstStyle/>
        <a:p>
          <a:pPr>
            <a:defRPr b="1"/>
          </a:pPr>
          <a:r>
            <a:rPr lang="en-US"/>
            <a:t>Your tasks involve:</a:t>
          </a:r>
        </a:p>
      </dgm:t>
    </dgm:pt>
    <dgm:pt modelId="{18C76030-D70A-4B6D-AB46-42F6D8AEF4F5}" type="parTrans" cxnId="{B610097F-41C9-4E7C-9E0A-CF585D53F8AC}">
      <dgm:prSet/>
      <dgm:spPr/>
      <dgm:t>
        <a:bodyPr/>
        <a:lstStyle/>
        <a:p>
          <a:endParaRPr lang="en-US"/>
        </a:p>
      </dgm:t>
    </dgm:pt>
    <dgm:pt modelId="{86C6D666-B82C-4153-A166-E4ECA02DA322}" type="sibTrans" cxnId="{B610097F-41C9-4E7C-9E0A-CF585D53F8AC}">
      <dgm:prSet/>
      <dgm:spPr/>
      <dgm:t>
        <a:bodyPr/>
        <a:lstStyle/>
        <a:p>
          <a:endParaRPr lang="en-US"/>
        </a:p>
      </dgm:t>
    </dgm:pt>
    <dgm:pt modelId="{5C678020-105C-4B5D-9FC5-ECA2416F1C2C}">
      <dgm:prSet/>
      <dgm:spPr/>
      <dgm:t>
        <a:bodyPr/>
        <a:lstStyle/>
        <a:p>
          <a:r>
            <a:rPr lang="en-US"/>
            <a:t>Adding and Editing Chapters for each Subject and detecting the number of questions in each chapter.</a:t>
          </a:r>
        </a:p>
      </dgm:t>
    </dgm:pt>
    <dgm:pt modelId="{8252B7FA-6CEF-4B62-935A-B3A1DF4C32A5}" type="parTrans" cxnId="{6F958712-5D28-4DC8-BC11-0D886E999CB9}">
      <dgm:prSet/>
      <dgm:spPr/>
      <dgm:t>
        <a:bodyPr/>
        <a:lstStyle/>
        <a:p>
          <a:endParaRPr lang="en-US"/>
        </a:p>
      </dgm:t>
    </dgm:pt>
    <dgm:pt modelId="{2B5804E7-E731-4822-ACC6-F8D8529DC9EC}" type="sibTrans" cxnId="{6F958712-5D28-4DC8-BC11-0D886E999CB9}">
      <dgm:prSet/>
      <dgm:spPr/>
      <dgm:t>
        <a:bodyPr/>
        <a:lstStyle/>
        <a:p>
          <a:endParaRPr lang="en-US"/>
        </a:p>
      </dgm:t>
    </dgm:pt>
    <dgm:pt modelId="{1CDF09D4-282C-48BC-9055-C225685F6FD7}">
      <dgm:prSet/>
      <dgm:spPr/>
      <dgm:t>
        <a:bodyPr/>
        <a:lstStyle/>
        <a:p>
          <a:r>
            <a:rPr lang="en-US"/>
            <a:t>Organizing the structure of the exam.</a:t>
          </a:r>
        </a:p>
      </dgm:t>
    </dgm:pt>
    <dgm:pt modelId="{39D428D3-FD40-494C-9DDE-F6D815F918C2}" type="parTrans" cxnId="{8267DBCD-7CEF-4E52-8D59-0BE08C0CAFA1}">
      <dgm:prSet/>
      <dgm:spPr/>
      <dgm:t>
        <a:bodyPr/>
        <a:lstStyle/>
        <a:p>
          <a:endParaRPr lang="en-US"/>
        </a:p>
      </dgm:t>
    </dgm:pt>
    <dgm:pt modelId="{4EE6612D-A7B4-4082-974A-835A6BD9B53D}" type="sibTrans" cxnId="{8267DBCD-7CEF-4E52-8D59-0BE08C0CAFA1}">
      <dgm:prSet/>
      <dgm:spPr/>
      <dgm:t>
        <a:bodyPr/>
        <a:lstStyle/>
        <a:p>
          <a:endParaRPr lang="en-US"/>
        </a:p>
      </dgm:t>
    </dgm:pt>
    <dgm:pt modelId="{3542C37B-D24E-4927-A01C-0ADEAC6121B2}">
      <dgm:prSet/>
      <dgm:spPr/>
      <dgm:t>
        <a:bodyPr/>
        <a:lstStyle/>
        <a:p>
          <a:r>
            <a:rPr lang="en-US"/>
            <a:t>Determining the allowed time for finishing the exam.</a:t>
          </a:r>
        </a:p>
      </dgm:t>
    </dgm:pt>
    <dgm:pt modelId="{F0404829-14B2-4E15-866D-412E888A9938}" type="parTrans" cxnId="{B998E43F-7671-4016-BCBA-81D48AD775C1}">
      <dgm:prSet/>
      <dgm:spPr/>
      <dgm:t>
        <a:bodyPr/>
        <a:lstStyle/>
        <a:p>
          <a:endParaRPr lang="en-US"/>
        </a:p>
      </dgm:t>
    </dgm:pt>
    <dgm:pt modelId="{83A9FAE5-E020-4B6C-8BB9-ABC5302118DA}" type="sibTrans" cxnId="{B998E43F-7671-4016-BCBA-81D48AD775C1}">
      <dgm:prSet/>
      <dgm:spPr/>
      <dgm:t>
        <a:bodyPr/>
        <a:lstStyle/>
        <a:p>
          <a:endParaRPr lang="en-US"/>
        </a:p>
      </dgm:t>
    </dgm:pt>
    <dgm:pt modelId="{115362FF-99D0-4E73-83D0-1DD8630695EE}">
      <dgm:prSet/>
      <dgm:spPr/>
      <dgm:t>
        <a:bodyPr/>
        <a:lstStyle/>
        <a:p>
          <a:r>
            <a:rPr lang="en-US"/>
            <a:t>Adding and Editing Questions and identifying the correct answers for the Question Bank.</a:t>
          </a:r>
        </a:p>
      </dgm:t>
    </dgm:pt>
    <dgm:pt modelId="{200DD0A2-652D-4786-9076-97326F7391A3}" type="parTrans" cxnId="{586A3C68-AF86-4B5E-B287-2D49195BE5A5}">
      <dgm:prSet/>
      <dgm:spPr/>
      <dgm:t>
        <a:bodyPr/>
        <a:lstStyle/>
        <a:p>
          <a:endParaRPr lang="en-US"/>
        </a:p>
      </dgm:t>
    </dgm:pt>
    <dgm:pt modelId="{4C7E0580-B8C4-4A51-B41B-9054D7AB02B0}" type="sibTrans" cxnId="{586A3C68-AF86-4B5E-B287-2D49195BE5A5}">
      <dgm:prSet/>
      <dgm:spPr/>
      <dgm:t>
        <a:bodyPr/>
        <a:lstStyle/>
        <a:p>
          <a:endParaRPr lang="en-US"/>
        </a:p>
      </dgm:t>
    </dgm:pt>
    <dgm:pt modelId="{5E419DD2-5F52-44A1-9BBD-EA833CF273AF}">
      <dgm:prSet/>
      <dgm:spPr/>
      <dgm:t>
        <a:bodyPr/>
        <a:lstStyle/>
        <a:p>
          <a:r>
            <a:rPr lang="en-US"/>
            <a:t>Showing the Results of the Students for your Subjects.</a:t>
          </a:r>
        </a:p>
      </dgm:t>
    </dgm:pt>
    <dgm:pt modelId="{68F92909-74CB-43A3-B32E-8C2ADAD9FF6C}" type="parTrans" cxnId="{C429618F-6123-47D3-8AB0-FA2E46B853E2}">
      <dgm:prSet/>
      <dgm:spPr/>
      <dgm:t>
        <a:bodyPr/>
        <a:lstStyle/>
        <a:p>
          <a:endParaRPr lang="en-US"/>
        </a:p>
      </dgm:t>
    </dgm:pt>
    <dgm:pt modelId="{A04B43F2-73AF-424C-8F9B-9DD362A4B395}" type="sibTrans" cxnId="{C429618F-6123-47D3-8AB0-FA2E46B853E2}">
      <dgm:prSet/>
      <dgm:spPr/>
      <dgm:t>
        <a:bodyPr/>
        <a:lstStyle/>
        <a:p>
          <a:endParaRPr lang="en-US"/>
        </a:p>
      </dgm:t>
    </dgm:pt>
    <dgm:pt modelId="{94F43BBD-9437-4420-A451-9479691DE676}" type="pres">
      <dgm:prSet presAssocID="{E4085204-6401-4E5F-8963-38CDE6CF9F39}" presName="root" presStyleCnt="0">
        <dgm:presLayoutVars>
          <dgm:dir/>
          <dgm:resizeHandles val="exact"/>
        </dgm:presLayoutVars>
      </dgm:prSet>
      <dgm:spPr/>
    </dgm:pt>
    <dgm:pt modelId="{19F0786F-7B22-4FC5-95E0-B8E644F20646}" type="pres">
      <dgm:prSet presAssocID="{05ECE14F-03AE-4439-A52E-374E03698A11}" presName="compNode" presStyleCnt="0"/>
      <dgm:spPr/>
    </dgm:pt>
    <dgm:pt modelId="{01994B05-34D2-423E-A069-F1A92A479BA6}" type="pres">
      <dgm:prSet presAssocID="{05ECE14F-03AE-4439-A52E-374E03698A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E5562F5-EB7B-4A8C-B8AB-966250F05792}" type="pres">
      <dgm:prSet presAssocID="{05ECE14F-03AE-4439-A52E-374E03698A11}" presName="iconSpace" presStyleCnt="0"/>
      <dgm:spPr/>
    </dgm:pt>
    <dgm:pt modelId="{8449DDDD-4F4B-4C24-9AA5-491F5B8F2FCB}" type="pres">
      <dgm:prSet presAssocID="{05ECE14F-03AE-4439-A52E-374E03698A11}" presName="parTx" presStyleLbl="revTx" presStyleIdx="0" presStyleCnt="4">
        <dgm:presLayoutVars>
          <dgm:chMax val="0"/>
          <dgm:chPref val="0"/>
        </dgm:presLayoutVars>
      </dgm:prSet>
      <dgm:spPr/>
    </dgm:pt>
    <dgm:pt modelId="{E42F0396-BCD8-4310-BFC0-291400DAA2C1}" type="pres">
      <dgm:prSet presAssocID="{05ECE14F-03AE-4439-A52E-374E03698A11}" presName="txSpace" presStyleCnt="0"/>
      <dgm:spPr/>
    </dgm:pt>
    <dgm:pt modelId="{8F82F47E-7D9C-40B0-A87E-C3C4C0467A32}" type="pres">
      <dgm:prSet presAssocID="{05ECE14F-03AE-4439-A52E-374E03698A11}" presName="desTx" presStyleLbl="revTx" presStyleIdx="1" presStyleCnt="4">
        <dgm:presLayoutVars/>
      </dgm:prSet>
      <dgm:spPr/>
    </dgm:pt>
    <dgm:pt modelId="{6D97AAC1-2DCA-4A29-BCB0-9825081B8D0C}" type="pres">
      <dgm:prSet presAssocID="{9F9D19D7-F826-47A8-988D-868E2D24F80B}" presName="sibTrans" presStyleCnt="0"/>
      <dgm:spPr/>
    </dgm:pt>
    <dgm:pt modelId="{6443AF6C-A0FC-4836-BCAC-A738C09CDD6E}" type="pres">
      <dgm:prSet presAssocID="{7D834EE8-8931-428C-80C3-29CB308541E0}" presName="compNode" presStyleCnt="0"/>
      <dgm:spPr/>
    </dgm:pt>
    <dgm:pt modelId="{74F2D62C-8CD0-4A6B-B610-B072551487A3}" type="pres">
      <dgm:prSet presAssocID="{7D834EE8-8931-428C-80C3-29CB308541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009D8A0-8E07-405B-A102-6E67A764312D}" type="pres">
      <dgm:prSet presAssocID="{7D834EE8-8931-428C-80C3-29CB308541E0}" presName="iconSpace" presStyleCnt="0"/>
      <dgm:spPr/>
    </dgm:pt>
    <dgm:pt modelId="{66511291-771C-4053-8194-915C1E747D09}" type="pres">
      <dgm:prSet presAssocID="{7D834EE8-8931-428C-80C3-29CB308541E0}" presName="parTx" presStyleLbl="revTx" presStyleIdx="2" presStyleCnt="4">
        <dgm:presLayoutVars>
          <dgm:chMax val="0"/>
          <dgm:chPref val="0"/>
        </dgm:presLayoutVars>
      </dgm:prSet>
      <dgm:spPr/>
    </dgm:pt>
    <dgm:pt modelId="{198BF3CF-4E05-4218-9CE1-07B9F3E86CCE}" type="pres">
      <dgm:prSet presAssocID="{7D834EE8-8931-428C-80C3-29CB308541E0}" presName="txSpace" presStyleCnt="0"/>
      <dgm:spPr/>
    </dgm:pt>
    <dgm:pt modelId="{54FE2565-10DD-47A1-B779-228FA8B4ADEE}" type="pres">
      <dgm:prSet presAssocID="{7D834EE8-8931-428C-80C3-29CB308541E0}" presName="desTx" presStyleLbl="revTx" presStyleIdx="3" presStyleCnt="4">
        <dgm:presLayoutVars/>
      </dgm:prSet>
      <dgm:spPr/>
    </dgm:pt>
  </dgm:ptLst>
  <dgm:cxnLst>
    <dgm:cxn modelId="{6F958712-5D28-4DC8-BC11-0D886E999CB9}" srcId="{7D834EE8-8931-428C-80C3-29CB308541E0}" destId="{5C678020-105C-4B5D-9FC5-ECA2416F1C2C}" srcOrd="0" destOrd="0" parTransId="{8252B7FA-6CEF-4B62-935A-B3A1DF4C32A5}" sibTransId="{2B5804E7-E731-4822-ACC6-F8D8529DC9EC}"/>
    <dgm:cxn modelId="{B1622937-1516-4B53-B5EF-0E00E4EA4FB9}" type="presOf" srcId="{7D834EE8-8931-428C-80C3-29CB308541E0}" destId="{66511291-771C-4053-8194-915C1E747D09}" srcOrd="0" destOrd="0" presId="urn:microsoft.com/office/officeart/2018/2/layout/IconLabelDescriptionList"/>
    <dgm:cxn modelId="{B998E43F-7671-4016-BCBA-81D48AD775C1}" srcId="{7D834EE8-8931-428C-80C3-29CB308541E0}" destId="{3542C37B-D24E-4927-A01C-0ADEAC6121B2}" srcOrd="2" destOrd="0" parTransId="{F0404829-14B2-4E15-866D-412E888A9938}" sibTransId="{83A9FAE5-E020-4B6C-8BB9-ABC5302118DA}"/>
    <dgm:cxn modelId="{586A3C68-AF86-4B5E-B287-2D49195BE5A5}" srcId="{7D834EE8-8931-428C-80C3-29CB308541E0}" destId="{115362FF-99D0-4E73-83D0-1DD8630695EE}" srcOrd="3" destOrd="0" parTransId="{200DD0A2-652D-4786-9076-97326F7391A3}" sibTransId="{4C7E0580-B8C4-4A51-B41B-9054D7AB02B0}"/>
    <dgm:cxn modelId="{98AA3D6B-E2F6-40FC-BC63-68913182C287}" type="presOf" srcId="{5C678020-105C-4B5D-9FC5-ECA2416F1C2C}" destId="{54FE2565-10DD-47A1-B779-228FA8B4ADEE}" srcOrd="0" destOrd="0" presId="urn:microsoft.com/office/officeart/2018/2/layout/IconLabelDescriptionList"/>
    <dgm:cxn modelId="{3605EE56-469B-41EC-9E41-D7B0EC7D7781}" type="presOf" srcId="{5E419DD2-5F52-44A1-9BBD-EA833CF273AF}" destId="{54FE2565-10DD-47A1-B779-228FA8B4ADEE}" srcOrd="0" destOrd="4" presId="urn:microsoft.com/office/officeart/2018/2/layout/IconLabelDescriptionList"/>
    <dgm:cxn modelId="{B610097F-41C9-4E7C-9E0A-CF585D53F8AC}" srcId="{E4085204-6401-4E5F-8963-38CDE6CF9F39}" destId="{7D834EE8-8931-428C-80C3-29CB308541E0}" srcOrd="1" destOrd="0" parTransId="{18C76030-D70A-4B6D-AB46-42F6D8AEF4F5}" sibTransId="{86C6D666-B82C-4153-A166-E4ECA02DA322}"/>
    <dgm:cxn modelId="{41C5C182-0774-4B7B-B958-35A13D6F8668}" type="presOf" srcId="{05ECE14F-03AE-4439-A52E-374E03698A11}" destId="{8449DDDD-4F4B-4C24-9AA5-491F5B8F2FCB}" srcOrd="0" destOrd="0" presId="urn:microsoft.com/office/officeart/2018/2/layout/IconLabelDescriptionList"/>
    <dgm:cxn modelId="{0079B485-3306-43B1-A3C7-B7064ECE1F4A}" type="presOf" srcId="{115362FF-99D0-4E73-83D0-1DD8630695EE}" destId="{54FE2565-10DD-47A1-B779-228FA8B4ADEE}" srcOrd="0" destOrd="3" presId="urn:microsoft.com/office/officeart/2018/2/layout/IconLabelDescriptionList"/>
    <dgm:cxn modelId="{C429618F-6123-47D3-8AB0-FA2E46B853E2}" srcId="{7D834EE8-8931-428C-80C3-29CB308541E0}" destId="{5E419DD2-5F52-44A1-9BBD-EA833CF273AF}" srcOrd="4" destOrd="0" parTransId="{68F92909-74CB-43A3-B32E-8C2ADAD9FF6C}" sibTransId="{A04B43F2-73AF-424C-8F9B-9DD362A4B395}"/>
    <dgm:cxn modelId="{15140EA1-47EF-4D0E-8B6D-BAC334ABE326}" srcId="{E4085204-6401-4E5F-8963-38CDE6CF9F39}" destId="{05ECE14F-03AE-4439-A52E-374E03698A11}" srcOrd="0" destOrd="0" parTransId="{BF0E24AC-135D-418A-B7F0-4D645080D124}" sibTransId="{9F9D19D7-F826-47A8-988D-868E2D24F80B}"/>
    <dgm:cxn modelId="{898FC6A4-55AB-4B5A-9F51-BA50AAAC681C}" type="presOf" srcId="{3542C37B-D24E-4927-A01C-0ADEAC6121B2}" destId="{54FE2565-10DD-47A1-B779-228FA8B4ADEE}" srcOrd="0" destOrd="2" presId="urn:microsoft.com/office/officeart/2018/2/layout/IconLabelDescriptionList"/>
    <dgm:cxn modelId="{A91513BE-97F2-4C89-B0B2-201EA5457B13}" type="presOf" srcId="{1CDF09D4-282C-48BC-9055-C225685F6FD7}" destId="{54FE2565-10DD-47A1-B779-228FA8B4ADEE}" srcOrd="0" destOrd="1" presId="urn:microsoft.com/office/officeart/2018/2/layout/IconLabelDescriptionList"/>
    <dgm:cxn modelId="{8267DBCD-7CEF-4E52-8D59-0BE08C0CAFA1}" srcId="{7D834EE8-8931-428C-80C3-29CB308541E0}" destId="{1CDF09D4-282C-48BC-9055-C225685F6FD7}" srcOrd="1" destOrd="0" parTransId="{39D428D3-FD40-494C-9DDE-F6D815F918C2}" sibTransId="{4EE6612D-A7B4-4082-974A-835A6BD9B53D}"/>
    <dgm:cxn modelId="{C4DBA6DD-CDE7-4286-B991-2107723AB1F4}" type="presOf" srcId="{E4085204-6401-4E5F-8963-38CDE6CF9F39}" destId="{94F43BBD-9437-4420-A451-9479691DE676}" srcOrd="0" destOrd="0" presId="urn:microsoft.com/office/officeart/2018/2/layout/IconLabelDescriptionList"/>
    <dgm:cxn modelId="{9C1A0F5C-B1FB-4F61-88E1-32BC15DBF658}" type="presParOf" srcId="{94F43BBD-9437-4420-A451-9479691DE676}" destId="{19F0786F-7B22-4FC5-95E0-B8E644F20646}" srcOrd="0" destOrd="0" presId="urn:microsoft.com/office/officeart/2018/2/layout/IconLabelDescriptionList"/>
    <dgm:cxn modelId="{312EFCB4-0FE5-40A4-9475-0CC9E6BE4C06}" type="presParOf" srcId="{19F0786F-7B22-4FC5-95E0-B8E644F20646}" destId="{01994B05-34D2-423E-A069-F1A92A479BA6}" srcOrd="0" destOrd="0" presId="urn:microsoft.com/office/officeart/2018/2/layout/IconLabelDescriptionList"/>
    <dgm:cxn modelId="{A489B6AC-F624-4B73-AEB3-F75DAD3BBB36}" type="presParOf" srcId="{19F0786F-7B22-4FC5-95E0-B8E644F20646}" destId="{4E5562F5-EB7B-4A8C-B8AB-966250F05792}" srcOrd="1" destOrd="0" presId="urn:microsoft.com/office/officeart/2018/2/layout/IconLabelDescriptionList"/>
    <dgm:cxn modelId="{3B3F6FBC-A87D-4FDD-BCE5-8E6FDE4ABB1E}" type="presParOf" srcId="{19F0786F-7B22-4FC5-95E0-B8E644F20646}" destId="{8449DDDD-4F4B-4C24-9AA5-491F5B8F2FCB}" srcOrd="2" destOrd="0" presId="urn:microsoft.com/office/officeart/2018/2/layout/IconLabelDescriptionList"/>
    <dgm:cxn modelId="{C035B583-4476-419C-B959-922BE5A98752}" type="presParOf" srcId="{19F0786F-7B22-4FC5-95E0-B8E644F20646}" destId="{E42F0396-BCD8-4310-BFC0-291400DAA2C1}" srcOrd="3" destOrd="0" presId="urn:microsoft.com/office/officeart/2018/2/layout/IconLabelDescriptionList"/>
    <dgm:cxn modelId="{9AFDD98E-E524-4EBB-893E-1709516D1897}" type="presParOf" srcId="{19F0786F-7B22-4FC5-95E0-B8E644F20646}" destId="{8F82F47E-7D9C-40B0-A87E-C3C4C0467A32}" srcOrd="4" destOrd="0" presId="urn:microsoft.com/office/officeart/2018/2/layout/IconLabelDescriptionList"/>
    <dgm:cxn modelId="{0376B9E2-D06B-40DA-90E9-1EDC9524D437}" type="presParOf" srcId="{94F43BBD-9437-4420-A451-9479691DE676}" destId="{6D97AAC1-2DCA-4A29-BCB0-9825081B8D0C}" srcOrd="1" destOrd="0" presId="urn:microsoft.com/office/officeart/2018/2/layout/IconLabelDescriptionList"/>
    <dgm:cxn modelId="{F4219918-10FB-4153-A6B4-6BCA1D89B727}" type="presParOf" srcId="{94F43BBD-9437-4420-A451-9479691DE676}" destId="{6443AF6C-A0FC-4836-BCAC-A738C09CDD6E}" srcOrd="2" destOrd="0" presId="urn:microsoft.com/office/officeart/2018/2/layout/IconLabelDescriptionList"/>
    <dgm:cxn modelId="{A6F3F858-0673-4FBC-AB93-7EB545022CF0}" type="presParOf" srcId="{6443AF6C-A0FC-4836-BCAC-A738C09CDD6E}" destId="{74F2D62C-8CD0-4A6B-B610-B072551487A3}" srcOrd="0" destOrd="0" presId="urn:microsoft.com/office/officeart/2018/2/layout/IconLabelDescriptionList"/>
    <dgm:cxn modelId="{7679C08E-9766-43BD-BFDF-A89CE116CD0A}" type="presParOf" srcId="{6443AF6C-A0FC-4836-BCAC-A738C09CDD6E}" destId="{E009D8A0-8E07-405B-A102-6E67A764312D}" srcOrd="1" destOrd="0" presId="urn:microsoft.com/office/officeart/2018/2/layout/IconLabelDescriptionList"/>
    <dgm:cxn modelId="{B04C5E5D-E6B1-46D9-A2FD-4312D629E267}" type="presParOf" srcId="{6443AF6C-A0FC-4836-BCAC-A738C09CDD6E}" destId="{66511291-771C-4053-8194-915C1E747D09}" srcOrd="2" destOrd="0" presId="urn:microsoft.com/office/officeart/2018/2/layout/IconLabelDescriptionList"/>
    <dgm:cxn modelId="{13EA48FC-8F68-4856-98EA-9BB113F9B390}" type="presParOf" srcId="{6443AF6C-A0FC-4836-BCAC-A738C09CDD6E}" destId="{198BF3CF-4E05-4218-9CE1-07B9F3E86CCE}" srcOrd="3" destOrd="0" presId="urn:microsoft.com/office/officeart/2018/2/layout/IconLabelDescriptionList"/>
    <dgm:cxn modelId="{1C8F25A1-2CBE-4A22-BE66-D1CD147D202C}" type="presParOf" srcId="{6443AF6C-A0FC-4836-BCAC-A738C09CDD6E}" destId="{54FE2565-10DD-47A1-B779-228FA8B4ADE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F5116-43A9-4595-8D8C-4238DA92F0A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551443C-C10B-4F41-8183-BC9D4A8BDA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Students have their own set of functions within the system.</a:t>
          </a:r>
        </a:p>
      </dgm:t>
    </dgm:pt>
    <dgm:pt modelId="{B9F0D68D-A2FA-431C-A046-62209ADD31B4}" type="parTrans" cxnId="{437F1EBD-6AD9-4AF9-A263-2ADBD84125F4}">
      <dgm:prSet/>
      <dgm:spPr/>
      <dgm:t>
        <a:bodyPr/>
        <a:lstStyle/>
        <a:p>
          <a:endParaRPr lang="en-US"/>
        </a:p>
      </dgm:t>
    </dgm:pt>
    <dgm:pt modelId="{F79535A9-7E1A-4C60-805C-6929F8D27EE5}" type="sibTrans" cxnId="{437F1EBD-6AD9-4AF9-A263-2ADBD84125F4}">
      <dgm:prSet/>
      <dgm:spPr/>
      <dgm:t>
        <a:bodyPr/>
        <a:lstStyle/>
        <a:p>
          <a:endParaRPr lang="en-US"/>
        </a:p>
      </dgm:t>
    </dgm:pt>
    <dgm:pt modelId="{0B9CCBF5-8972-4F74-8315-5107159D840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These include:</a:t>
          </a:r>
        </a:p>
      </dgm:t>
    </dgm:pt>
    <dgm:pt modelId="{F5B21FB5-696F-4896-B81E-79782A9904B8}" type="parTrans" cxnId="{3D562E1E-1264-4CCE-84B4-F36850C4B3B0}">
      <dgm:prSet/>
      <dgm:spPr/>
      <dgm:t>
        <a:bodyPr/>
        <a:lstStyle/>
        <a:p>
          <a:endParaRPr lang="en-US"/>
        </a:p>
      </dgm:t>
    </dgm:pt>
    <dgm:pt modelId="{C4E39750-10DA-4D1C-B076-DFF9B8AAFFE5}" type="sibTrans" cxnId="{3D562E1E-1264-4CCE-84B4-F36850C4B3B0}">
      <dgm:prSet/>
      <dgm:spPr/>
      <dgm:t>
        <a:bodyPr/>
        <a:lstStyle/>
        <a:p>
          <a:endParaRPr lang="en-US"/>
        </a:p>
      </dgm:t>
    </dgm:pt>
    <dgm:pt modelId="{E5C795E5-568A-4F46-A668-32CACCC88A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Signing Up and Selecting their Level and Department.</a:t>
          </a:r>
        </a:p>
      </dgm:t>
    </dgm:pt>
    <dgm:pt modelId="{BD347AE6-0424-439C-BE8B-01B5BCF56250}" type="parTrans" cxnId="{FFD84778-2BC2-472B-8BE1-43A0B2703980}">
      <dgm:prSet/>
      <dgm:spPr/>
      <dgm:t>
        <a:bodyPr/>
        <a:lstStyle/>
        <a:p>
          <a:endParaRPr lang="en-US"/>
        </a:p>
      </dgm:t>
    </dgm:pt>
    <dgm:pt modelId="{BB28FC46-4D40-4622-80BC-FE26E96A317B}" type="sibTrans" cxnId="{FFD84778-2BC2-472B-8BE1-43A0B2703980}">
      <dgm:prSet/>
      <dgm:spPr/>
      <dgm:t>
        <a:bodyPr/>
        <a:lstStyle/>
        <a:p>
          <a:endParaRPr lang="en-US"/>
        </a:p>
      </dgm:t>
    </dgm:pt>
    <dgm:pt modelId="{F49A1A1B-2755-44DC-8D21-DF8ED77D8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Signing In and Selecting the Subject to start the Exam.</a:t>
          </a:r>
        </a:p>
      </dgm:t>
    </dgm:pt>
    <dgm:pt modelId="{964AC1D7-42F8-4E8E-BC00-C2F30D9012AA}" type="parTrans" cxnId="{ADF01909-5438-4909-9EBA-A00E8F50B79B}">
      <dgm:prSet/>
      <dgm:spPr/>
      <dgm:t>
        <a:bodyPr/>
        <a:lstStyle/>
        <a:p>
          <a:endParaRPr lang="en-US"/>
        </a:p>
      </dgm:t>
    </dgm:pt>
    <dgm:pt modelId="{51873261-1D27-42BA-A9B7-9DBC40741BBA}" type="sibTrans" cxnId="{ADF01909-5438-4909-9EBA-A00E8F50B79B}">
      <dgm:prSet/>
      <dgm:spPr/>
      <dgm:t>
        <a:bodyPr/>
        <a:lstStyle/>
        <a:p>
          <a:endParaRPr lang="en-US"/>
        </a:p>
      </dgm:t>
    </dgm:pt>
    <dgm:pt modelId="{7E794DFF-EE30-45E7-B20D-B53123091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Finishing the Exam, Submitting it, and viewing the Result and Previous Exams' Results.</a:t>
          </a:r>
        </a:p>
      </dgm:t>
    </dgm:pt>
    <dgm:pt modelId="{B8EA3999-B4CD-4BB2-96BD-D170A6C23F16}" type="parTrans" cxnId="{A19D7EA8-1830-4810-8324-C68471E655D9}">
      <dgm:prSet/>
      <dgm:spPr/>
      <dgm:t>
        <a:bodyPr/>
        <a:lstStyle/>
        <a:p>
          <a:endParaRPr lang="en-US"/>
        </a:p>
      </dgm:t>
    </dgm:pt>
    <dgm:pt modelId="{4058D7B0-E825-420B-BA9A-D88255FB22F6}" type="sibTrans" cxnId="{A19D7EA8-1830-4810-8324-C68471E655D9}">
      <dgm:prSet/>
      <dgm:spPr/>
      <dgm:t>
        <a:bodyPr/>
        <a:lstStyle/>
        <a:p>
          <a:endParaRPr lang="en-US"/>
        </a:p>
      </dgm:t>
    </dgm:pt>
    <dgm:pt modelId="{9AB185FF-EAC7-439F-9DB8-393A8D10BEE6}" type="pres">
      <dgm:prSet presAssocID="{591F5116-43A9-4595-8D8C-4238DA92F0A2}" presName="root" presStyleCnt="0">
        <dgm:presLayoutVars>
          <dgm:dir/>
          <dgm:resizeHandles val="exact"/>
        </dgm:presLayoutVars>
      </dgm:prSet>
      <dgm:spPr/>
    </dgm:pt>
    <dgm:pt modelId="{40B5D09B-7FDC-4D8C-8B2F-A8B64D9CC5C6}" type="pres">
      <dgm:prSet presAssocID="{5551443C-C10B-4F41-8183-BC9D4A8BDAAC}" presName="compNode" presStyleCnt="0"/>
      <dgm:spPr/>
    </dgm:pt>
    <dgm:pt modelId="{46B6EF13-EBBA-4A56-8A9D-71C50703EDE9}" type="pres">
      <dgm:prSet presAssocID="{5551443C-C10B-4F41-8183-BC9D4A8BDA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6DCA7B0-F5B7-4307-8336-7F6198CECC1C}" type="pres">
      <dgm:prSet presAssocID="{5551443C-C10B-4F41-8183-BC9D4A8BDAAC}" presName="iconSpace" presStyleCnt="0"/>
      <dgm:spPr/>
    </dgm:pt>
    <dgm:pt modelId="{3B22B8C2-D6B1-4B67-B74D-D25AB3DF1E11}" type="pres">
      <dgm:prSet presAssocID="{5551443C-C10B-4F41-8183-BC9D4A8BDAAC}" presName="parTx" presStyleLbl="revTx" presStyleIdx="0" presStyleCnt="4">
        <dgm:presLayoutVars>
          <dgm:chMax val="0"/>
          <dgm:chPref val="0"/>
        </dgm:presLayoutVars>
      </dgm:prSet>
      <dgm:spPr/>
    </dgm:pt>
    <dgm:pt modelId="{0910E25D-48B9-440F-B39C-C00C79C7B2EB}" type="pres">
      <dgm:prSet presAssocID="{5551443C-C10B-4F41-8183-BC9D4A8BDAAC}" presName="txSpace" presStyleCnt="0"/>
      <dgm:spPr/>
    </dgm:pt>
    <dgm:pt modelId="{83BA086F-DC32-4B46-8B60-1F6BF6CD4B13}" type="pres">
      <dgm:prSet presAssocID="{5551443C-C10B-4F41-8183-BC9D4A8BDAAC}" presName="desTx" presStyleLbl="revTx" presStyleIdx="1" presStyleCnt="4">
        <dgm:presLayoutVars/>
      </dgm:prSet>
      <dgm:spPr/>
    </dgm:pt>
    <dgm:pt modelId="{1E4B6BBC-FACB-466D-9B5D-9DF45FDD9235}" type="pres">
      <dgm:prSet presAssocID="{F79535A9-7E1A-4C60-805C-6929F8D27EE5}" presName="sibTrans" presStyleCnt="0"/>
      <dgm:spPr/>
    </dgm:pt>
    <dgm:pt modelId="{CECD0D7D-4ABB-4CE7-93A4-D519723DC3D6}" type="pres">
      <dgm:prSet presAssocID="{0B9CCBF5-8972-4F74-8315-5107159D8402}" presName="compNode" presStyleCnt="0"/>
      <dgm:spPr/>
    </dgm:pt>
    <dgm:pt modelId="{A71E9AFC-0FB6-46A1-984F-BA06F0A5D511}" type="pres">
      <dgm:prSet presAssocID="{0B9CCBF5-8972-4F74-8315-5107159D84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34D1521-F7FA-4B0B-862E-E0F49900B4A1}" type="pres">
      <dgm:prSet presAssocID="{0B9CCBF5-8972-4F74-8315-5107159D8402}" presName="iconSpace" presStyleCnt="0"/>
      <dgm:spPr/>
    </dgm:pt>
    <dgm:pt modelId="{778D6234-79C0-49C4-AF6C-C6F5A1FF7886}" type="pres">
      <dgm:prSet presAssocID="{0B9CCBF5-8972-4F74-8315-5107159D8402}" presName="parTx" presStyleLbl="revTx" presStyleIdx="2" presStyleCnt="4">
        <dgm:presLayoutVars>
          <dgm:chMax val="0"/>
          <dgm:chPref val="0"/>
        </dgm:presLayoutVars>
      </dgm:prSet>
      <dgm:spPr/>
    </dgm:pt>
    <dgm:pt modelId="{0BBDBE33-CE4F-49CD-BB26-087B49827FA7}" type="pres">
      <dgm:prSet presAssocID="{0B9CCBF5-8972-4F74-8315-5107159D8402}" presName="txSpace" presStyleCnt="0"/>
      <dgm:spPr/>
    </dgm:pt>
    <dgm:pt modelId="{965B52B3-3A44-4BA3-90C0-051F96790C31}" type="pres">
      <dgm:prSet presAssocID="{0B9CCBF5-8972-4F74-8315-5107159D8402}" presName="desTx" presStyleLbl="revTx" presStyleIdx="3" presStyleCnt="4">
        <dgm:presLayoutVars/>
      </dgm:prSet>
      <dgm:spPr/>
    </dgm:pt>
  </dgm:ptLst>
  <dgm:cxnLst>
    <dgm:cxn modelId="{ADF01909-5438-4909-9EBA-A00E8F50B79B}" srcId="{0B9CCBF5-8972-4F74-8315-5107159D8402}" destId="{F49A1A1B-2755-44DC-8D21-DF8ED77D8AD2}" srcOrd="1" destOrd="0" parTransId="{964AC1D7-42F8-4E8E-BC00-C2F30D9012AA}" sibTransId="{51873261-1D27-42BA-A9B7-9DBC40741BBA}"/>
    <dgm:cxn modelId="{809CB80F-276A-4627-838D-9E49D63D0A10}" type="presOf" srcId="{0B9CCBF5-8972-4F74-8315-5107159D8402}" destId="{778D6234-79C0-49C4-AF6C-C6F5A1FF7886}" srcOrd="0" destOrd="0" presId="urn:microsoft.com/office/officeart/2018/5/layout/CenteredIconLabelDescriptionList"/>
    <dgm:cxn modelId="{3D562E1E-1264-4CCE-84B4-F36850C4B3B0}" srcId="{591F5116-43A9-4595-8D8C-4238DA92F0A2}" destId="{0B9CCBF5-8972-4F74-8315-5107159D8402}" srcOrd="1" destOrd="0" parTransId="{F5B21FB5-696F-4896-B81E-79782A9904B8}" sibTransId="{C4E39750-10DA-4D1C-B076-DFF9B8AAFFE5}"/>
    <dgm:cxn modelId="{2A7D3D5D-B82C-4132-B9D6-2AE618D321C2}" type="presOf" srcId="{7E794DFF-EE30-45E7-B20D-B53123091869}" destId="{965B52B3-3A44-4BA3-90C0-051F96790C31}" srcOrd="0" destOrd="2" presId="urn:microsoft.com/office/officeart/2018/5/layout/CenteredIconLabelDescriptionList"/>
    <dgm:cxn modelId="{75A01844-76CC-4420-9EF4-2A0E623C3029}" type="presOf" srcId="{E5C795E5-568A-4F46-A668-32CACCC88A03}" destId="{965B52B3-3A44-4BA3-90C0-051F96790C31}" srcOrd="0" destOrd="0" presId="urn:microsoft.com/office/officeart/2018/5/layout/CenteredIconLabelDescriptionList"/>
    <dgm:cxn modelId="{53587E57-4861-410F-8220-C484E9A4E227}" type="presOf" srcId="{F49A1A1B-2755-44DC-8D21-DF8ED77D8AD2}" destId="{965B52B3-3A44-4BA3-90C0-051F96790C31}" srcOrd="0" destOrd="1" presId="urn:microsoft.com/office/officeart/2018/5/layout/CenteredIconLabelDescriptionList"/>
    <dgm:cxn modelId="{FFD84778-2BC2-472B-8BE1-43A0B2703980}" srcId="{0B9CCBF5-8972-4F74-8315-5107159D8402}" destId="{E5C795E5-568A-4F46-A668-32CACCC88A03}" srcOrd="0" destOrd="0" parTransId="{BD347AE6-0424-439C-BE8B-01B5BCF56250}" sibTransId="{BB28FC46-4D40-4622-80BC-FE26E96A317B}"/>
    <dgm:cxn modelId="{24D6588F-1996-41AF-B7B1-F935B93E96CC}" type="presOf" srcId="{591F5116-43A9-4595-8D8C-4238DA92F0A2}" destId="{9AB185FF-EAC7-439F-9DB8-393A8D10BEE6}" srcOrd="0" destOrd="0" presId="urn:microsoft.com/office/officeart/2018/5/layout/CenteredIconLabelDescriptionList"/>
    <dgm:cxn modelId="{656D0092-4AE0-4E43-A5DF-8A4BE79A20BA}" type="presOf" srcId="{5551443C-C10B-4F41-8183-BC9D4A8BDAAC}" destId="{3B22B8C2-D6B1-4B67-B74D-D25AB3DF1E11}" srcOrd="0" destOrd="0" presId="urn:microsoft.com/office/officeart/2018/5/layout/CenteredIconLabelDescriptionList"/>
    <dgm:cxn modelId="{A19D7EA8-1830-4810-8324-C68471E655D9}" srcId="{0B9CCBF5-8972-4F74-8315-5107159D8402}" destId="{7E794DFF-EE30-45E7-B20D-B53123091869}" srcOrd="2" destOrd="0" parTransId="{B8EA3999-B4CD-4BB2-96BD-D170A6C23F16}" sibTransId="{4058D7B0-E825-420B-BA9A-D88255FB22F6}"/>
    <dgm:cxn modelId="{437F1EBD-6AD9-4AF9-A263-2ADBD84125F4}" srcId="{591F5116-43A9-4595-8D8C-4238DA92F0A2}" destId="{5551443C-C10B-4F41-8183-BC9D4A8BDAAC}" srcOrd="0" destOrd="0" parTransId="{B9F0D68D-A2FA-431C-A046-62209ADD31B4}" sibTransId="{F79535A9-7E1A-4C60-805C-6929F8D27EE5}"/>
    <dgm:cxn modelId="{6FE150EC-06B5-4D94-8309-7B982F89E69C}" type="presParOf" srcId="{9AB185FF-EAC7-439F-9DB8-393A8D10BEE6}" destId="{40B5D09B-7FDC-4D8C-8B2F-A8B64D9CC5C6}" srcOrd="0" destOrd="0" presId="urn:microsoft.com/office/officeart/2018/5/layout/CenteredIconLabelDescriptionList"/>
    <dgm:cxn modelId="{B23C1770-4CE4-4255-974E-CDFC09426FC0}" type="presParOf" srcId="{40B5D09B-7FDC-4D8C-8B2F-A8B64D9CC5C6}" destId="{46B6EF13-EBBA-4A56-8A9D-71C50703EDE9}" srcOrd="0" destOrd="0" presId="urn:microsoft.com/office/officeart/2018/5/layout/CenteredIconLabelDescriptionList"/>
    <dgm:cxn modelId="{2B68C1F4-2E3F-49DF-9614-FB948A5CF72D}" type="presParOf" srcId="{40B5D09B-7FDC-4D8C-8B2F-A8B64D9CC5C6}" destId="{86DCA7B0-F5B7-4307-8336-7F6198CECC1C}" srcOrd="1" destOrd="0" presId="urn:microsoft.com/office/officeart/2018/5/layout/CenteredIconLabelDescriptionList"/>
    <dgm:cxn modelId="{359B0635-B6E7-4751-AAD5-508C2C1F76EB}" type="presParOf" srcId="{40B5D09B-7FDC-4D8C-8B2F-A8B64D9CC5C6}" destId="{3B22B8C2-D6B1-4B67-B74D-D25AB3DF1E11}" srcOrd="2" destOrd="0" presId="urn:microsoft.com/office/officeart/2018/5/layout/CenteredIconLabelDescriptionList"/>
    <dgm:cxn modelId="{2FBAC727-D8B3-401D-AB3E-1369BE1C9361}" type="presParOf" srcId="{40B5D09B-7FDC-4D8C-8B2F-A8B64D9CC5C6}" destId="{0910E25D-48B9-440F-B39C-C00C79C7B2EB}" srcOrd="3" destOrd="0" presId="urn:microsoft.com/office/officeart/2018/5/layout/CenteredIconLabelDescriptionList"/>
    <dgm:cxn modelId="{9D114C6B-0B13-4BB1-97E5-5F4AB8F8EFCA}" type="presParOf" srcId="{40B5D09B-7FDC-4D8C-8B2F-A8B64D9CC5C6}" destId="{83BA086F-DC32-4B46-8B60-1F6BF6CD4B13}" srcOrd="4" destOrd="0" presId="urn:microsoft.com/office/officeart/2018/5/layout/CenteredIconLabelDescriptionList"/>
    <dgm:cxn modelId="{38601A86-1E7C-4D3B-B3D6-F274725D4791}" type="presParOf" srcId="{9AB185FF-EAC7-439F-9DB8-393A8D10BEE6}" destId="{1E4B6BBC-FACB-466D-9B5D-9DF45FDD9235}" srcOrd="1" destOrd="0" presId="urn:microsoft.com/office/officeart/2018/5/layout/CenteredIconLabelDescriptionList"/>
    <dgm:cxn modelId="{73288614-3152-4CBC-9C43-F0CAA0E897BD}" type="presParOf" srcId="{9AB185FF-EAC7-439F-9DB8-393A8D10BEE6}" destId="{CECD0D7D-4ABB-4CE7-93A4-D519723DC3D6}" srcOrd="2" destOrd="0" presId="urn:microsoft.com/office/officeart/2018/5/layout/CenteredIconLabelDescriptionList"/>
    <dgm:cxn modelId="{B99F11F9-307B-4F42-959B-1F20DC65E6A6}" type="presParOf" srcId="{CECD0D7D-4ABB-4CE7-93A4-D519723DC3D6}" destId="{A71E9AFC-0FB6-46A1-984F-BA06F0A5D511}" srcOrd="0" destOrd="0" presId="urn:microsoft.com/office/officeart/2018/5/layout/CenteredIconLabelDescriptionList"/>
    <dgm:cxn modelId="{66E9CA0A-80FC-42F9-8C69-8F12080664E6}" type="presParOf" srcId="{CECD0D7D-4ABB-4CE7-93A4-D519723DC3D6}" destId="{634D1521-F7FA-4B0B-862E-E0F49900B4A1}" srcOrd="1" destOrd="0" presId="urn:microsoft.com/office/officeart/2018/5/layout/CenteredIconLabelDescriptionList"/>
    <dgm:cxn modelId="{ECC34D9C-F83D-45BC-8F2D-BA6C15EC4307}" type="presParOf" srcId="{CECD0D7D-4ABB-4CE7-93A4-D519723DC3D6}" destId="{778D6234-79C0-49C4-AF6C-C6F5A1FF7886}" srcOrd="2" destOrd="0" presId="urn:microsoft.com/office/officeart/2018/5/layout/CenteredIconLabelDescriptionList"/>
    <dgm:cxn modelId="{155B80FF-4227-404A-914A-51AFA1D12ABE}" type="presParOf" srcId="{CECD0D7D-4ABB-4CE7-93A4-D519723DC3D6}" destId="{0BBDBE33-CE4F-49CD-BB26-087B49827FA7}" srcOrd="3" destOrd="0" presId="urn:microsoft.com/office/officeart/2018/5/layout/CenteredIconLabelDescriptionList"/>
    <dgm:cxn modelId="{8C28D7E1-81E8-4576-9CC4-CA22200A5993}" type="presParOf" srcId="{CECD0D7D-4ABB-4CE7-93A4-D519723DC3D6}" destId="{965B52B3-3A44-4BA3-90C0-051F96790C3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679F87-8C57-47FD-AC59-6ECDF1D920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FB1AF8-C371-4500-AAA9-881E0FC9096E}">
      <dgm:prSet/>
      <dgm:spPr/>
      <dgm:t>
        <a:bodyPr/>
        <a:lstStyle/>
        <a:p>
          <a:r>
            <a:rPr lang="en-US"/>
            <a:t>To ensure the system's functionality, we have adopted a comprehensive test design approach.</a:t>
          </a:r>
        </a:p>
      </dgm:t>
    </dgm:pt>
    <dgm:pt modelId="{CE9F5AD2-3DD9-4F85-A52F-EE95BCAD6EC2}" type="parTrans" cxnId="{73FCC760-E940-4C4A-97E8-61CEF42DA7EA}">
      <dgm:prSet/>
      <dgm:spPr/>
      <dgm:t>
        <a:bodyPr/>
        <a:lstStyle/>
        <a:p>
          <a:endParaRPr lang="en-US"/>
        </a:p>
      </dgm:t>
    </dgm:pt>
    <dgm:pt modelId="{FB9C3635-19AD-4388-BB55-CD4725CD8255}" type="sibTrans" cxnId="{73FCC760-E940-4C4A-97E8-61CEF42DA7EA}">
      <dgm:prSet/>
      <dgm:spPr/>
      <dgm:t>
        <a:bodyPr/>
        <a:lstStyle/>
        <a:p>
          <a:endParaRPr lang="en-US"/>
        </a:p>
      </dgm:t>
    </dgm:pt>
    <dgm:pt modelId="{96B96AC0-D48B-4549-B7C9-A1CDB3DC1E3E}">
      <dgm:prSet/>
      <dgm:spPr/>
      <dgm:t>
        <a:bodyPr/>
        <a:lstStyle/>
        <a:p>
          <a:r>
            <a:rPr lang="en-US"/>
            <a:t>We have created a table format to capture essential test details.</a:t>
          </a:r>
        </a:p>
      </dgm:t>
    </dgm:pt>
    <dgm:pt modelId="{25F20FE7-077C-4CCC-A92E-A24187B04C11}" type="parTrans" cxnId="{7D6E9F99-D737-45D3-A868-0264385370C2}">
      <dgm:prSet/>
      <dgm:spPr/>
      <dgm:t>
        <a:bodyPr/>
        <a:lstStyle/>
        <a:p>
          <a:endParaRPr lang="en-US"/>
        </a:p>
      </dgm:t>
    </dgm:pt>
    <dgm:pt modelId="{C3CEDB1C-FE0D-4511-B60E-10EEFFBA938F}" type="sibTrans" cxnId="{7D6E9F99-D737-45D3-A868-0264385370C2}">
      <dgm:prSet/>
      <dgm:spPr/>
      <dgm:t>
        <a:bodyPr/>
        <a:lstStyle/>
        <a:p>
          <a:endParaRPr lang="en-US"/>
        </a:p>
      </dgm:t>
    </dgm:pt>
    <dgm:pt modelId="{1264F10E-DC45-4003-A750-C4DCA05424BB}">
      <dgm:prSet/>
      <dgm:spPr/>
      <dgm:t>
        <a:bodyPr/>
        <a:lstStyle/>
        <a:p>
          <a:r>
            <a:rPr lang="en-US"/>
            <a:t>This includes test scenarios, test cases, preconditions, expected results, and actual results.</a:t>
          </a:r>
        </a:p>
      </dgm:t>
    </dgm:pt>
    <dgm:pt modelId="{A59C18AF-5E9D-4508-9F56-87284CB8723F}" type="parTrans" cxnId="{BA375EEE-39A7-4B73-9233-D92499D5C40A}">
      <dgm:prSet/>
      <dgm:spPr/>
      <dgm:t>
        <a:bodyPr/>
        <a:lstStyle/>
        <a:p>
          <a:endParaRPr lang="en-US"/>
        </a:p>
      </dgm:t>
    </dgm:pt>
    <dgm:pt modelId="{29DA86D2-4469-44F0-AE5F-F01174ECFF2E}" type="sibTrans" cxnId="{BA375EEE-39A7-4B73-9233-D92499D5C40A}">
      <dgm:prSet/>
      <dgm:spPr/>
      <dgm:t>
        <a:bodyPr/>
        <a:lstStyle/>
        <a:p>
          <a:endParaRPr lang="en-US"/>
        </a:p>
      </dgm:t>
    </dgm:pt>
    <dgm:pt modelId="{46DDD7F6-3A7C-413B-B304-8AFDCBA457BE}" type="pres">
      <dgm:prSet presAssocID="{36679F87-8C57-47FD-AC59-6ECDF1D92079}" presName="root" presStyleCnt="0">
        <dgm:presLayoutVars>
          <dgm:dir/>
          <dgm:resizeHandles val="exact"/>
        </dgm:presLayoutVars>
      </dgm:prSet>
      <dgm:spPr/>
    </dgm:pt>
    <dgm:pt modelId="{4E5F0F3A-8820-45A3-9078-7EF7E6310C3F}" type="pres">
      <dgm:prSet presAssocID="{C0FB1AF8-C371-4500-AAA9-881E0FC9096E}" presName="compNode" presStyleCnt="0"/>
      <dgm:spPr/>
    </dgm:pt>
    <dgm:pt modelId="{915C8DC8-2E8C-420A-AE6E-4977653531E3}" type="pres">
      <dgm:prSet presAssocID="{C0FB1AF8-C371-4500-AAA9-881E0FC9096E}" presName="bgRect" presStyleLbl="bgShp" presStyleIdx="0" presStyleCnt="3"/>
      <dgm:spPr/>
    </dgm:pt>
    <dgm:pt modelId="{4074DB66-17CB-4509-B9F7-871DA3D7A349}" type="pres">
      <dgm:prSet presAssocID="{C0FB1AF8-C371-4500-AAA9-881E0FC909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940B75D-310B-42AF-9F09-851B4C69DDCA}" type="pres">
      <dgm:prSet presAssocID="{C0FB1AF8-C371-4500-AAA9-881E0FC9096E}" presName="spaceRect" presStyleCnt="0"/>
      <dgm:spPr/>
    </dgm:pt>
    <dgm:pt modelId="{9F208961-31AA-4F20-B2B5-60F0951767A7}" type="pres">
      <dgm:prSet presAssocID="{C0FB1AF8-C371-4500-AAA9-881E0FC9096E}" presName="parTx" presStyleLbl="revTx" presStyleIdx="0" presStyleCnt="3">
        <dgm:presLayoutVars>
          <dgm:chMax val="0"/>
          <dgm:chPref val="0"/>
        </dgm:presLayoutVars>
      </dgm:prSet>
      <dgm:spPr/>
    </dgm:pt>
    <dgm:pt modelId="{CAEC22D5-2AF8-467D-A16C-17CAD4F89CA5}" type="pres">
      <dgm:prSet presAssocID="{FB9C3635-19AD-4388-BB55-CD4725CD8255}" presName="sibTrans" presStyleCnt="0"/>
      <dgm:spPr/>
    </dgm:pt>
    <dgm:pt modelId="{A6A54E2A-758B-4890-8AF4-17FE837F60E4}" type="pres">
      <dgm:prSet presAssocID="{96B96AC0-D48B-4549-B7C9-A1CDB3DC1E3E}" presName="compNode" presStyleCnt="0"/>
      <dgm:spPr/>
    </dgm:pt>
    <dgm:pt modelId="{10329CBA-BC62-47EA-9F7D-16683276465C}" type="pres">
      <dgm:prSet presAssocID="{96B96AC0-D48B-4549-B7C9-A1CDB3DC1E3E}" presName="bgRect" presStyleLbl="bgShp" presStyleIdx="1" presStyleCnt="3"/>
      <dgm:spPr/>
    </dgm:pt>
    <dgm:pt modelId="{F889F02D-28FE-45DC-BB30-D91A9BF2FB7C}" type="pres">
      <dgm:prSet presAssocID="{96B96AC0-D48B-4549-B7C9-A1CDB3DC1E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70412F0-E74E-4BF4-8144-6E77EA2E1C8F}" type="pres">
      <dgm:prSet presAssocID="{96B96AC0-D48B-4549-B7C9-A1CDB3DC1E3E}" presName="spaceRect" presStyleCnt="0"/>
      <dgm:spPr/>
    </dgm:pt>
    <dgm:pt modelId="{83DDEECB-BE97-4E4D-A4E1-2F32E649CA42}" type="pres">
      <dgm:prSet presAssocID="{96B96AC0-D48B-4549-B7C9-A1CDB3DC1E3E}" presName="parTx" presStyleLbl="revTx" presStyleIdx="1" presStyleCnt="3">
        <dgm:presLayoutVars>
          <dgm:chMax val="0"/>
          <dgm:chPref val="0"/>
        </dgm:presLayoutVars>
      </dgm:prSet>
      <dgm:spPr/>
    </dgm:pt>
    <dgm:pt modelId="{09A0238A-271D-4E76-BE15-A3D4C5AAEAF7}" type="pres">
      <dgm:prSet presAssocID="{C3CEDB1C-FE0D-4511-B60E-10EEFFBA938F}" presName="sibTrans" presStyleCnt="0"/>
      <dgm:spPr/>
    </dgm:pt>
    <dgm:pt modelId="{9A021B00-10D3-479C-B67C-00E70901E5F2}" type="pres">
      <dgm:prSet presAssocID="{1264F10E-DC45-4003-A750-C4DCA05424BB}" presName="compNode" presStyleCnt="0"/>
      <dgm:spPr/>
    </dgm:pt>
    <dgm:pt modelId="{64919625-FB3C-4ECE-BC54-28C21A3B4087}" type="pres">
      <dgm:prSet presAssocID="{1264F10E-DC45-4003-A750-C4DCA05424BB}" presName="bgRect" presStyleLbl="bgShp" presStyleIdx="2" presStyleCnt="3"/>
      <dgm:spPr/>
    </dgm:pt>
    <dgm:pt modelId="{E42BCD14-4327-4B36-BD6E-D89E1D4C54A8}" type="pres">
      <dgm:prSet presAssocID="{1264F10E-DC45-4003-A750-C4DCA05424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1509042-3123-4729-9286-CBBE11EDD9B2}" type="pres">
      <dgm:prSet presAssocID="{1264F10E-DC45-4003-A750-C4DCA05424BB}" presName="spaceRect" presStyleCnt="0"/>
      <dgm:spPr/>
    </dgm:pt>
    <dgm:pt modelId="{8E0CEEC7-8D2E-4ABB-8D5B-917091DF9261}" type="pres">
      <dgm:prSet presAssocID="{1264F10E-DC45-4003-A750-C4DCA05424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AFAC28-4E15-4808-82D9-1E0570C0A81D}" type="presOf" srcId="{1264F10E-DC45-4003-A750-C4DCA05424BB}" destId="{8E0CEEC7-8D2E-4ABB-8D5B-917091DF9261}" srcOrd="0" destOrd="0" presId="urn:microsoft.com/office/officeart/2018/2/layout/IconVerticalSolidList"/>
    <dgm:cxn modelId="{73FCC760-E940-4C4A-97E8-61CEF42DA7EA}" srcId="{36679F87-8C57-47FD-AC59-6ECDF1D92079}" destId="{C0FB1AF8-C371-4500-AAA9-881E0FC9096E}" srcOrd="0" destOrd="0" parTransId="{CE9F5AD2-3DD9-4F85-A52F-EE95BCAD6EC2}" sibTransId="{FB9C3635-19AD-4388-BB55-CD4725CD8255}"/>
    <dgm:cxn modelId="{A6822062-3B0E-45DB-B8F6-B2F614B5E5CF}" type="presOf" srcId="{96B96AC0-D48B-4549-B7C9-A1CDB3DC1E3E}" destId="{83DDEECB-BE97-4E4D-A4E1-2F32E649CA42}" srcOrd="0" destOrd="0" presId="urn:microsoft.com/office/officeart/2018/2/layout/IconVerticalSolidList"/>
    <dgm:cxn modelId="{942F228E-0DBD-4900-81E2-7C9C7735D396}" type="presOf" srcId="{36679F87-8C57-47FD-AC59-6ECDF1D92079}" destId="{46DDD7F6-3A7C-413B-B304-8AFDCBA457BE}" srcOrd="0" destOrd="0" presId="urn:microsoft.com/office/officeart/2018/2/layout/IconVerticalSolidList"/>
    <dgm:cxn modelId="{7D6E9F99-D737-45D3-A868-0264385370C2}" srcId="{36679F87-8C57-47FD-AC59-6ECDF1D92079}" destId="{96B96AC0-D48B-4549-B7C9-A1CDB3DC1E3E}" srcOrd="1" destOrd="0" parTransId="{25F20FE7-077C-4CCC-A92E-A24187B04C11}" sibTransId="{C3CEDB1C-FE0D-4511-B60E-10EEFFBA938F}"/>
    <dgm:cxn modelId="{95B533BE-310A-4CF4-A7D1-85956EC484A5}" type="presOf" srcId="{C0FB1AF8-C371-4500-AAA9-881E0FC9096E}" destId="{9F208961-31AA-4F20-B2B5-60F0951767A7}" srcOrd="0" destOrd="0" presId="urn:microsoft.com/office/officeart/2018/2/layout/IconVerticalSolidList"/>
    <dgm:cxn modelId="{BA375EEE-39A7-4B73-9233-D92499D5C40A}" srcId="{36679F87-8C57-47FD-AC59-6ECDF1D92079}" destId="{1264F10E-DC45-4003-A750-C4DCA05424BB}" srcOrd="2" destOrd="0" parTransId="{A59C18AF-5E9D-4508-9F56-87284CB8723F}" sibTransId="{29DA86D2-4469-44F0-AE5F-F01174ECFF2E}"/>
    <dgm:cxn modelId="{5F304243-71DB-40F6-806E-0B65B55C49C4}" type="presParOf" srcId="{46DDD7F6-3A7C-413B-B304-8AFDCBA457BE}" destId="{4E5F0F3A-8820-45A3-9078-7EF7E6310C3F}" srcOrd="0" destOrd="0" presId="urn:microsoft.com/office/officeart/2018/2/layout/IconVerticalSolidList"/>
    <dgm:cxn modelId="{8183125A-5901-47D2-8671-90258F9A38FE}" type="presParOf" srcId="{4E5F0F3A-8820-45A3-9078-7EF7E6310C3F}" destId="{915C8DC8-2E8C-420A-AE6E-4977653531E3}" srcOrd="0" destOrd="0" presId="urn:microsoft.com/office/officeart/2018/2/layout/IconVerticalSolidList"/>
    <dgm:cxn modelId="{DC5A87DC-076F-4346-91C6-1428511FF6AA}" type="presParOf" srcId="{4E5F0F3A-8820-45A3-9078-7EF7E6310C3F}" destId="{4074DB66-17CB-4509-B9F7-871DA3D7A349}" srcOrd="1" destOrd="0" presId="urn:microsoft.com/office/officeart/2018/2/layout/IconVerticalSolidList"/>
    <dgm:cxn modelId="{F2A34E8F-F092-4593-8E7C-E7078598BBF4}" type="presParOf" srcId="{4E5F0F3A-8820-45A3-9078-7EF7E6310C3F}" destId="{E940B75D-310B-42AF-9F09-851B4C69DDCA}" srcOrd="2" destOrd="0" presId="urn:microsoft.com/office/officeart/2018/2/layout/IconVerticalSolidList"/>
    <dgm:cxn modelId="{6041BED4-E557-4DDA-A247-0EF36958A462}" type="presParOf" srcId="{4E5F0F3A-8820-45A3-9078-7EF7E6310C3F}" destId="{9F208961-31AA-4F20-B2B5-60F0951767A7}" srcOrd="3" destOrd="0" presId="urn:microsoft.com/office/officeart/2018/2/layout/IconVerticalSolidList"/>
    <dgm:cxn modelId="{73F8A334-7C21-4011-8D6F-15DDFCAC0E5D}" type="presParOf" srcId="{46DDD7F6-3A7C-413B-B304-8AFDCBA457BE}" destId="{CAEC22D5-2AF8-467D-A16C-17CAD4F89CA5}" srcOrd="1" destOrd="0" presId="urn:microsoft.com/office/officeart/2018/2/layout/IconVerticalSolidList"/>
    <dgm:cxn modelId="{39A4067C-C03A-426D-A83F-65D48E566B2B}" type="presParOf" srcId="{46DDD7F6-3A7C-413B-B304-8AFDCBA457BE}" destId="{A6A54E2A-758B-4890-8AF4-17FE837F60E4}" srcOrd="2" destOrd="0" presId="urn:microsoft.com/office/officeart/2018/2/layout/IconVerticalSolidList"/>
    <dgm:cxn modelId="{C6021430-A2DD-466A-A362-5AD53BB7A956}" type="presParOf" srcId="{A6A54E2A-758B-4890-8AF4-17FE837F60E4}" destId="{10329CBA-BC62-47EA-9F7D-16683276465C}" srcOrd="0" destOrd="0" presId="urn:microsoft.com/office/officeart/2018/2/layout/IconVerticalSolidList"/>
    <dgm:cxn modelId="{C3A2327A-DDD9-4698-96F1-41FCB9FB8DFE}" type="presParOf" srcId="{A6A54E2A-758B-4890-8AF4-17FE837F60E4}" destId="{F889F02D-28FE-45DC-BB30-D91A9BF2FB7C}" srcOrd="1" destOrd="0" presId="urn:microsoft.com/office/officeart/2018/2/layout/IconVerticalSolidList"/>
    <dgm:cxn modelId="{0B17AD17-C979-427D-9D0F-05E5FBB7457C}" type="presParOf" srcId="{A6A54E2A-758B-4890-8AF4-17FE837F60E4}" destId="{570412F0-E74E-4BF4-8144-6E77EA2E1C8F}" srcOrd="2" destOrd="0" presId="urn:microsoft.com/office/officeart/2018/2/layout/IconVerticalSolidList"/>
    <dgm:cxn modelId="{D5DA0FF3-7B5C-4A90-AEF7-82CD8223F199}" type="presParOf" srcId="{A6A54E2A-758B-4890-8AF4-17FE837F60E4}" destId="{83DDEECB-BE97-4E4D-A4E1-2F32E649CA42}" srcOrd="3" destOrd="0" presId="urn:microsoft.com/office/officeart/2018/2/layout/IconVerticalSolidList"/>
    <dgm:cxn modelId="{FC368CE7-B7C0-4176-AE16-9AB361B357C4}" type="presParOf" srcId="{46DDD7F6-3A7C-413B-B304-8AFDCBA457BE}" destId="{09A0238A-271D-4E76-BE15-A3D4C5AAEAF7}" srcOrd="3" destOrd="0" presId="urn:microsoft.com/office/officeart/2018/2/layout/IconVerticalSolidList"/>
    <dgm:cxn modelId="{3D626F32-CD22-4194-9448-6080EBA0E3E6}" type="presParOf" srcId="{46DDD7F6-3A7C-413B-B304-8AFDCBA457BE}" destId="{9A021B00-10D3-479C-B67C-00E70901E5F2}" srcOrd="4" destOrd="0" presId="urn:microsoft.com/office/officeart/2018/2/layout/IconVerticalSolidList"/>
    <dgm:cxn modelId="{293CEA8A-6BF5-436A-ABE4-18360188F3F3}" type="presParOf" srcId="{9A021B00-10D3-479C-B67C-00E70901E5F2}" destId="{64919625-FB3C-4ECE-BC54-28C21A3B4087}" srcOrd="0" destOrd="0" presId="urn:microsoft.com/office/officeart/2018/2/layout/IconVerticalSolidList"/>
    <dgm:cxn modelId="{3878309B-F395-45CF-804E-DE2835AA872E}" type="presParOf" srcId="{9A021B00-10D3-479C-B67C-00E70901E5F2}" destId="{E42BCD14-4327-4B36-BD6E-D89E1D4C54A8}" srcOrd="1" destOrd="0" presId="urn:microsoft.com/office/officeart/2018/2/layout/IconVerticalSolidList"/>
    <dgm:cxn modelId="{342E2BD1-A033-47A5-BB24-4FB6ADC3CD18}" type="presParOf" srcId="{9A021B00-10D3-479C-B67C-00E70901E5F2}" destId="{91509042-3123-4729-9286-CBBE11EDD9B2}" srcOrd="2" destOrd="0" presId="urn:microsoft.com/office/officeart/2018/2/layout/IconVerticalSolidList"/>
    <dgm:cxn modelId="{94801A3F-175F-447F-ACC3-38F2370FDAF6}" type="presParOf" srcId="{9A021B00-10D3-479C-B67C-00E70901E5F2}" destId="{8E0CEEC7-8D2E-4ABB-8D5B-917091DF92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92A58-257A-490C-9923-E55D883054AF}">
      <dsp:nvSpPr>
        <dsp:cNvPr id="0" name=""/>
        <dsp:cNvSpPr/>
      </dsp:nvSpPr>
      <dsp:spPr>
        <a:xfrm>
          <a:off x="0" y="2425068"/>
          <a:ext cx="9759350" cy="15911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These include:</a:t>
          </a:r>
        </a:p>
      </dsp:txBody>
      <dsp:txXfrm>
        <a:off x="0" y="2425068"/>
        <a:ext cx="9759350" cy="859197"/>
      </dsp:txXfrm>
    </dsp:sp>
    <dsp:sp modelId="{E37F7FE8-79B8-45F7-ACA1-C1CD44A6659A}">
      <dsp:nvSpPr>
        <dsp:cNvPr id="0" name=""/>
        <dsp:cNvSpPr/>
      </dsp:nvSpPr>
      <dsp:spPr>
        <a:xfrm>
          <a:off x="0" y="3252443"/>
          <a:ext cx="2439837" cy="73190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/>
            </a:rPr>
            <a:t>Adding and Editing Levels and Departments of the Faculty.</a:t>
          </a:r>
        </a:p>
      </dsp:txBody>
      <dsp:txXfrm>
        <a:off x="0" y="3252443"/>
        <a:ext cx="2439837" cy="731909"/>
      </dsp:txXfrm>
    </dsp:sp>
    <dsp:sp modelId="{96764441-03FE-4AF6-B5B5-B8D5304BA5BC}">
      <dsp:nvSpPr>
        <dsp:cNvPr id="0" name=""/>
        <dsp:cNvSpPr/>
      </dsp:nvSpPr>
      <dsp:spPr>
        <a:xfrm>
          <a:off x="2439837" y="3252443"/>
          <a:ext cx="2439837" cy="731909"/>
        </a:xfrm>
        <a:prstGeom prst="rect">
          <a:avLst/>
        </a:prstGeom>
        <a:solidFill>
          <a:schemeClr val="accent5">
            <a:tint val="40000"/>
            <a:alpha val="90000"/>
            <a:hueOff val="591272"/>
            <a:satOff val="-403"/>
            <a:lumOff val="-52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/>
            </a:rPr>
            <a:t>Adding and Editing Subjects of each level and department.</a:t>
          </a:r>
        </a:p>
      </dsp:txBody>
      <dsp:txXfrm>
        <a:off x="2439837" y="3252443"/>
        <a:ext cx="2439837" cy="731909"/>
      </dsp:txXfrm>
    </dsp:sp>
    <dsp:sp modelId="{6AD8B4AD-AB0F-469B-9B91-E0A4EC1EF440}">
      <dsp:nvSpPr>
        <dsp:cNvPr id="0" name=""/>
        <dsp:cNvSpPr/>
      </dsp:nvSpPr>
      <dsp:spPr>
        <a:xfrm>
          <a:off x="4879675" y="3252443"/>
          <a:ext cx="2439837" cy="731909"/>
        </a:xfrm>
        <a:prstGeom prst="rect">
          <a:avLst/>
        </a:prstGeom>
        <a:solidFill>
          <a:schemeClr val="accent5">
            <a:tint val="40000"/>
            <a:alpha val="90000"/>
            <a:hueOff val="1182544"/>
            <a:satOff val="-805"/>
            <a:lumOff val="-105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/>
            </a:rPr>
            <a:t>Viewing the List of Professors and Approving Sign-up Requests.</a:t>
          </a:r>
        </a:p>
      </dsp:txBody>
      <dsp:txXfrm>
        <a:off x="4879675" y="3252443"/>
        <a:ext cx="2439837" cy="731909"/>
      </dsp:txXfrm>
    </dsp:sp>
    <dsp:sp modelId="{9C0C6EFD-E433-4331-9375-84981E6140AD}">
      <dsp:nvSpPr>
        <dsp:cNvPr id="0" name=""/>
        <dsp:cNvSpPr/>
      </dsp:nvSpPr>
      <dsp:spPr>
        <a:xfrm>
          <a:off x="7319513" y="3252443"/>
          <a:ext cx="2439837" cy="731909"/>
        </a:xfrm>
        <a:prstGeom prst="rect">
          <a:avLst/>
        </a:prstGeom>
        <a:solidFill>
          <a:schemeClr val="accent5">
            <a:tint val="40000"/>
            <a:alpha val="90000"/>
            <a:hueOff val="1773816"/>
            <a:satOff val="-1208"/>
            <a:lumOff val="-157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/>
            </a:rPr>
            <a:t>Specifying subjects for each professor.</a:t>
          </a:r>
        </a:p>
      </dsp:txBody>
      <dsp:txXfrm>
        <a:off x="7319513" y="3252443"/>
        <a:ext cx="2439837" cy="731909"/>
      </dsp:txXfrm>
    </dsp:sp>
    <dsp:sp modelId="{8111FB7E-0D35-4845-A838-3A5685F0EA41}">
      <dsp:nvSpPr>
        <dsp:cNvPr id="0" name=""/>
        <dsp:cNvSpPr/>
      </dsp:nvSpPr>
      <dsp:spPr>
        <a:xfrm rot="10800000">
          <a:off x="0" y="1811"/>
          <a:ext cx="9759350" cy="2447122"/>
        </a:xfrm>
        <a:prstGeom prst="upArrowCallout">
          <a:avLst/>
        </a:prstGeom>
        <a:solidFill>
          <a:schemeClr val="accent5">
            <a:hueOff val="1564005"/>
            <a:satOff val="252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 an Admin, you have specific responsibilities within the system.</a:t>
          </a:r>
        </a:p>
      </dsp:txBody>
      <dsp:txXfrm rot="10800000">
        <a:off x="0" y="1811"/>
        <a:ext cx="9759350" cy="1590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94B05-34D2-423E-A069-F1A92A479BA6}">
      <dsp:nvSpPr>
        <dsp:cNvPr id="0" name=""/>
        <dsp:cNvSpPr/>
      </dsp:nvSpPr>
      <dsp:spPr>
        <a:xfrm>
          <a:off x="192014" y="11895"/>
          <a:ext cx="1510523" cy="1253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9DDDD-4F4B-4C24-9AA5-491F5B8F2FCB}">
      <dsp:nvSpPr>
        <dsp:cNvPr id="0" name=""/>
        <dsp:cNvSpPr/>
      </dsp:nvSpPr>
      <dsp:spPr>
        <a:xfrm>
          <a:off x="192014" y="1429711"/>
          <a:ext cx="4315781" cy="537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If you're a Professor, your role in the system is vital.</a:t>
          </a:r>
        </a:p>
      </dsp:txBody>
      <dsp:txXfrm>
        <a:off x="192014" y="1429711"/>
        <a:ext cx="4315781" cy="537094"/>
      </dsp:txXfrm>
    </dsp:sp>
    <dsp:sp modelId="{8F82F47E-7D9C-40B0-A87E-C3C4C0467A32}">
      <dsp:nvSpPr>
        <dsp:cNvPr id="0" name=""/>
        <dsp:cNvSpPr/>
      </dsp:nvSpPr>
      <dsp:spPr>
        <a:xfrm>
          <a:off x="192014" y="2043362"/>
          <a:ext cx="4315781" cy="255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2D62C-8CD0-4A6B-B610-B072551487A3}">
      <dsp:nvSpPr>
        <dsp:cNvPr id="0" name=""/>
        <dsp:cNvSpPr/>
      </dsp:nvSpPr>
      <dsp:spPr>
        <a:xfrm>
          <a:off x="5263057" y="11895"/>
          <a:ext cx="1510523" cy="1253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11291-771C-4053-8194-915C1E747D09}">
      <dsp:nvSpPr>
        <dsp:cNvPr id="0" name=""/>
        <dsp:cNvSpPr/>
      </dsp:nvSpPr>
      <dsp:spPr>
        <a:xfrm>
          <a:off x="5263057" y="1429711"/>
          <a:ext cx="4315781" cy="537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Your tasks involve:</a:t>
          </a:r>
        </a:p>
      </dsp:txBody>
      <dsp:txXfrm>
        <a:off x="5263057" y="1429711"/>
        <a:ext cx="4315781" cy="537094"/>
      </dsp:txXfrm>
    </dsp:sp>
    <dsp:sp modelId="{54FE2565-10DD-47A1-B779-228FA8B4ADEE}">
      <dsp:nvSpPr>
        <dsp:cNvPr id="0" name=""/>
        <dsp:cNvSpPr/>
      </dsp:nvSpPr>
      <dsp:spPr>
        <a:xfrm>
          <a:off x="5263057" y="2043362"/>
          <a:ext cx="4315781" cy="255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Adding and Editing Chapters for each Subject and detecting the number of questions in each chapter.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Organizing the structure of the exam.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Determining the allowed time for finishing the exam.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Adding and Editing Questions and identifying the correct answers for the Question Bank.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Showing the Results of the Students for your Subjects.</a:t>
          </a:r>
        </a:p>
      </dsp:txBody>
      <dsp:txXfrm>
        <a:off x="5263057" y="2043362"/>
        <a:ext cx="4315781" cy="2558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6EF13-EBBA-4A56-8A9D-71C50703EDE9}">
      <dsp:nvSpPr>
        <dsp:cNvPr id="0" name=""/>
        <dsp:cNvSpPr/>
      </dsp:nvSpPr>
      <dsp:spPr>
        <a:xfrm>
          <a:off x="1743825" y="5843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2B8C2-D6B1-4B67-B74D-D25AB3DF1E11}">
      <dsp:nvSpPr>
        <dsp:cNvPr id="0" name=""/>
        <dsp:cNvSpPr/>
      </dsp:nvSpPr>
      <dsp:spPr>
        <a:xfrm>
          <a:off x="339825" y="22745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Students have their own set of functions within the system.</a:t>
          </a:r>
        </a:p>
      </dsp:txBody>
      <dsp:txXfrm>
        <a:off x="339825" y="2274508"/>
        <a:ext cx="4320000" cy="648000"/>
      </dsp:txXfrm>
    </dsp:sp>
    <dsp:sp modelId="{83BA086F-DC32-4B46-8B60-1F6BF6CD4B13}">
      <dsp:nvSpPr>
        <dsp:cNvPr id="0" name=""/>
        <dsp:cNvSpPr/>
      </dsp:nvSpPr>
      <dsp:spPr>
        <a:xfrm>
          <a:off x="339825" y="3005389"/>
          <a:ext cx="4320000" cy="172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E9AFC-0FB6-46A1-984F-BA06F0A5D511}">
      <dsp:nvSpPr>
        <dsp:cNvPr id="0" name=""/>
        <dsp:cNvSpPr/>
      </dsp:nvSpPr>
      <dsp:spPr>
        <a:xfrm>
          <a:off x="6819825" y="5843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D6234-79C0-49C4-AF6C-C6F5A1FF7886}">
      <dsp:nvSpPr>
        <dsp:cNvPr id="0" name=""/>
        <dsp:cNvSpPr/>
      </dsp:nvSpPr>
      <dsp:spPr>
        <a:xfrm>
          <a:off x="5415825" y="22745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These include:</a:t>
          </a:r>
        </a:p>
      </dsp:txBody>
      <dsp:txXfrm>
        <a:off x="5415825" y="2274508"/>
        <a:ext cx="4320000" cy="648000"/>
      </dsp:txXfrm>
    </dsp:sp>
    <dsp:sp modelId="{965B52B3-3A44-4BA3-90C0-051F96790C31}">
      <dsp:nvSpPr>
        <dsp:cNvPr id="0" name=""/>
        <dsp:cNvSpPr/>
      </dsp:nvSpPr>
      <dsp:spPr>
        <a:xfrm>
          <a:off x="5415825" y="3005389"/>
          <a:ext cx="4320000" cy="172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Signing Up and Selecting their Level and Department.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Signing In and Selecting the Subject to start the Exam.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Finishing the Exam, Submitting it, and viewing the Result and Previous Exams' Results.</a:t>
          </a:r>
        </a:p>
      </dsp:txBody>
      <dsp:txXfrm>
        <a:off x="5415825" y="3005389"/>
        <a:ext cx="4320000" cy="172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C8DC8-2E8C-420A-AE6E-4977653531E3}">
      <dsp:nvSpPr>
        <dsp:cNvPr id="0" name=""/>
        <dsp:cNvSpPr/>
      </dsp:nvSpPr>
      <dsp:spPr>
        <a:xfrm>
          <a:off x="0" y="557"/>
          <a:ext cx="9771062" cy="1303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4DB66-17CB-4509-B9F7-871DA3D7A349}">
      <dsp:nvSpPr>
        <dsp:cNvPr id="0" name=""/>
        <dsp:cNvSpPr/>
      </dsp:nvSpPr>
      <dsp:spPr>
        <a:xfrm>
          <a:off x="394427" y="293932"/>
          <a:ext cx="717140" cy="717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08961-31AA-4F20-B2B5-60F0951767A7}">
      <dsp:nvSpPr>
        <dsp:cNvPr id="0" name=""/>
        <dsp:cNvSpPr/>
      </dsp:nvSpPr>
      <dsp:spPr>
        <a:xfrm>
          <a:off x="1505995" y="557"/>
          <a:ext cx="8265066" cy="1303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95" tIns="137995" rIns="137995" bIns="137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ensure the system's functionality, we have adopted a comprehensive test design approach.</a:t>
          </a:r>
        </a:p>
      </dsp:txBody>
      <dsp:txXfrm>
        <a:off x="1505995" y="557"/>
        <a:ext cx="8265066" cy="1303891"/>
      </dsp:txXfrm>
    </dsp:sp>
    <dsp:sp modelId="{10329CBA-BC62-47EA-9F7D-16683276465C}">
      <dsp:nvSpPr>
        <dsp:cNvPr id="0" name=""/>
        <dsp:cNvSpPr/>
      </dsp:nvSpPr>
      <dsp:spPr>
        <a:xfrm>
          <a:off x="0" y="1630422"/>
          <a:ext cx="9771062" cy="1303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9F02D-28FE-45DC-BB30-D91A9BF2FB7C}">
      <dsp:nvSpPr>
        <dsp:cNvPr id="0" name=""/>
        <dsp:cNvSpPr/>
      </dsp:nvSpPr>
      <dsp:spPr>
        <a:xfrm>
          <a:off x="394427" y="1923797"/>
          <a:ext cx="717140" cy="717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DEECB-BE97-4E4D-A4E1-2F32E649CA42}">
      <dsp:nvSpPr>
        <dsp:cNvPr id="0" name=""/>
        <dsp:cNvSpPr/>
      </dsp:nvSpPr>
      <dsp:spPr>
        <a:xfrm>
          <a:off x="1505995" y="1630422"/>
          <a:ext cx="8265066" cy="1303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95" tIns="137995" rIns="137995" bIns="137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have created a table format to capture essential test details.</a:t>
          </a:r>
        </a:p>
      </dsp:txBody>
      <dsp:txXfrm>
        <a:off x="1505995" y="1630422"/>
        <a:ext cx="8265066" cy="1303891"/>
      </dsp:txXfrm>
    </dsp:sp>
    <dsp:sp modelId="{64919625-FB3C-4ECE-BC54-28C21A3B4087}">
      <dsp:nvSpPr>
        <dsp:cNvPr id="0" name=""/>
        <dsp:cNvSpPr/>
      </dsp:nvSpPr>
      <dsp:spPr>
        <a:xfrm>
          <a:off x="0" y="3260286"/>
          <a:ext cx="9771062" cy="1303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BCD14-4327-4B36-BD6E-D89E1D4C54A8}">
      <dsp:nvSpPr>
        <dsp:cNvPr id="0" name=""/>
        <dsp:cNvSpPr/>
      </dsp:nvSpPr>
      <dsp:spPr>
        <a:xfrm>
          <a:off x="394427" y="3553662"/>
          <a:ext cx="717140" cy="717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CEEC7-8D2E-4ABB-8D5B-917091DF9261}">
      <dsp:nvSpPr>
        <dsp:cNvPr id="0" name=""/>
        <dsp:cNvSpPr/>
      </dsp:nvSpPr>
      <dsp:spPr>
        <a:xfrm>
          <a:off x="1505995" y="3260286"/>
          <a:ext cx="8265066" cy="1303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95" tIns="137995" rIns="137995" bIns="137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includes test scenarios, test cases, preconditions, expected results, and actual results.</a:t>
          </a:r>
        </a:p>
      </dsp:txBody>
      <dsp:txXfrm>
        <a:off x="1505995" y="3260286"/>
        <a:ext cx="8265066" cy="1303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4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77B9DC17-79F9-8BFC-A398-7743FCCF6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5051" r="-2" b="82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6FAB3-67B2-DEBC-07E3-399069C4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799"/>
            <a:ext cx="6561245" cy="1603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Online Exam System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190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A93E-F12E-F404-FC92-7388CF7B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18811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2ABA-FDD5-D4DD-1CB7-1A6F9F34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040302"/>
            <a:ext cx="3909020" cy="4136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Arial Nova"/>
                <a:ea typeface="+mn-lt"/>
                <a:cs typeface="+mn-lt"/>
              </a:rPr>
              <a:t>we will discuss the requirements for our system.</a:t>
            </a:r>
          </a:p>
          <a:p>
            <a:r>
              <a:rPr lang="en-US" sz="2000" dirty="0">
                <a:latin typeface="Arial Nova"/>
                <a:ea typeface="+mn-lt"/>
                <a:cs typeface="+mn-lt"/>
              </a:rPr>
              <a:t>Our system Consist Of three user roles: Admin, Professor, and Student.</a:t>
            </a:r>
            <a:endParaRPr lang="en-US" sz="2000">
              <a:latin typeface="Arial Nova"/>
            </a:endParaRPr>
          </a:p>
          <a:p>
            <a:r>
              <a:rPr lang="en-US" sz="2000" dirty="0">
                <a:latin typeface="Arial Nova"/>
              </a:rPr>
              <a:t>Each user role have its permission.</a:t>
            </a:r>
          </a:p>
          <a:p>
            <a:endParaRPr lang="en-US" dirty="0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870086B-6CD4-B3B6-1699-A36A449C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264" y="685799"/>
            <a:ext cx="5486401" cy="54864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19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844B0B-47E8-4891-AC05-59D50808E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21791-07E6-A062-6E55-02994283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313208"/>
            <a:ext cx="10287000" cy="1587260"/>
          </a:xfrm>
        </p:spPr>
        <p:txBody>
          <a:bodyPr>
            <a:normAutofit/>
          </a:bodyPr>
          <a:lstStyle/>
          <a:p>
            <a:r>
              <a:rPr lang="en-US" dirty="0"/>
              <a:t>Admin Role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85D3AE-FB36-4383-A8C1-33B485B4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F6D3D0-BBE0-4F75-A6B2-82374F264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38CB37F-0CA2-46BD-A57D-C5C6CB91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0F60182-6E96-40DE-A215-C6BC3CD53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76AEA9-CBD2-405C-8CC8-14982689C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41A86B-AD0E-7D57-3A5E-20FAE5307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552098"/>
              </p:ext>
            </p:extLst>
          </p:nvPr>
        </p:nvGraphicFramePr>
        <p:xfrm>
          <a:off x="1219200" y="718868"/>
          <a:ext cx="9759351" cy="401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5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78ADDD7-451E-4D8A-B091-DF9D1DA7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93D92-0EC5-063A-C7B1-1B36E453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87000" cy="105170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Professor Role</a:t>
            </a:r>
            <a:endParaRPr lang="en-US">
              <a:ea typeface="+mj-lt"/>
              <a:cs typeface="+mj-lt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8D28B75D-FF2D-4259-8FEF-7E43E96E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57B0EB-3C49-4951-8A79-2615FAF1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96BC311-C2BC-46AD-9579-26E325F0E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CC86E5-AAA0-4A37-8DA3-E8663A967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AF8311-D179-4BC3-B716-C20F2B417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757615C-85AE-6ADF-3124-444D32C15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206766"/>
              </p:ext>
            </p:extLst>
          </p:nvPr>
        </p:nvGraphicFramePr>
        <p:xfrm>
          <a:off x="1219200" y="1558484"/>
          <a:ext cx="9770853" cy="461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00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918C4-A9E9-C530-8575-D1CDCF68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837904"/>
          </a:xfrm>
        </p:spPr>
        <p:txBody>
          <a:bodyPr>
            <a:normAutofit/>
          </a:bodyPr>
          <a:lstStyle/>
          <a:p>
            <a:r>
              <a:rPr lang="en-US" dirty="0"/>
              <a:t>Student Role</a:t>
            </a:r>
          </a:p>
        </p:txBody>
      </p:sp>
      <p:grpSp>
        <p:nvGrpSpPr>
          <p:cNvPr id="32" name="Group 21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B6437-1E8A-36CD-1457-38A2BC8CF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911504"/>
              </p:ext>
            </p:extLst>
          </p:nvPr>
        </p:nvGraphicFramePr>
        <p:xfrm>
          <a:off x="1063925" y="1336471"/>
          <a:ext cx="10075651" cy="53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2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C9D-5CBD-3AA9-6B1D-F775E7D690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9806" y="365125"/>
            <a:ext cx="5353187" cy="1183270"/>
          </a:xfrm>
        </p:spPr>
        <p:txBody>
          <a:bodyPr>
            <a:normAutofit/>
          </a:bodyPr>
          <a:lstStyle/>
          <a:p>
            <a:r>
              <a:rPr lang="en-US" dirty="0"/>
              <a:t>Test Design Approach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D4274E-ABEF-A1F1-9935-DCFFDB82C21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92785910"/>
              </p:ext>
            </p:extLst>
          </p:nvPr>
        </p:nvGraphicFramePr>
        <p:xfrm>
          <a:off x="1209412" y="1689694"/>
          <a:ext cx="9771062" cy="456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23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">
            <a:extLst>
              <a:ext uri="{FF2B5EF4-FFF2-40B4-BE49-F238E27FC236}">
                <a16:creationId xmlns:a16="http://schemas.microsoft.com/office/drawing/2014/main" id="{9666EBE4-39EC-53A2-343F-901FAE13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8" y="502"/>
            <a:ext cx="12226756" cy="68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42845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7CA9B3"/>
      </a:accent1>
      <a:accent2>
        <a:srgbClr val="7F97BA"/>
      </a:accent2>
      <a:accent3>
        <a:srgbClr val="9796C6"/>
      </a:accent3>
      <a:accent4>
        <a:srgbClr val="987FBA"/>
      </a:accent4>
      <a:accent5>
        <a:srgbClr val="BD94C5"/>
      </a:accent5>
      <a:accent6>
        <a:srgbClr val="BA7FAA"/>
      </a:accent6>
      <a:hlink>
        <a:srgbClr val="AD7467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StreetscapeVTI</vt:lpstr>
      <vt:lpstr>Online Exam System</vt:lpstr>
      <vt:lpstr>Introduction</vt:lpstr>
      <vt:lpstr>Admin Role</vt:lpstr>
      <vt:lpstr>Professor Role</vt:lpstr>
      <vt:lpstr>Student Role</vt:lpstr>
      <vt:lpstr>Test Design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</cp:revision>
  <dcterms:created xsi:type="dcterms:W3CDTF">2023-05-14T21:42:54Z</dcterms:created>
  <dcterms:modified xsi:type="dcterms:W3CDTF">2023-05-14T22:26:27Z</dcterms:modified>
</cp:coreProperties>
</file>