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67" r:id="rId2"/>
    <p:sldId id="282" r:id="rId3"/>
    <p:sldId id="257" r:id="rId4"/>
    <p:sldId id="281" r:id="rId5"/>
    <p:sldId id="256" r:id="rId6"/>
    <p:sldId id="268" r:id="rId7"/>
    <p:sldId id="276" r:id="rId8"/>
    <p:sldId id="260" r:id="rId9"/>
    <p:sldId id="270" r:id="rId10"/>
    <p:sldId id="271" r:id="rId11"/>
    <p:sldId id="261" r:id="rId12"/>
    <p:sldId id="262" r:id="rId13"/>
    <p:sldId id="263" r:id="rId14"/>
    <p:sldId id="28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F55E-E18D-44A4-A501-026151CCBF13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5EA3C-9438-4681-B894-86D5EF93F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7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EA3C-9438-4681-B894-86D5EF93F5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6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EA3C-9438-4681-B894-86D5EF93F5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E97FAA-4C5A-4285-AD07-291B4B3014BF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51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5C9-17DB-4535-A292-04A457769DB3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1E10-938E-490F-AB55-3E577CECDE8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629-0BA3-491B-8477-4B9921BD21E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0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995-36D9-43B0-83D5-21892E2C5E51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52F-921A-40B6-8342-6D0DF645A5F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737-FF45-4113-BD8C-A8926F05677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5B73-AA86-4ECE-A7AE-063CB6A635D7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F6A-627C-4AA7-99FA-CCCC85340D1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791-0F10-4EE6-B467-167CA2DC412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8194-DEE7-43E9-B21C-A85BBEBDA41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83FC-81FC-4DD4-8826-5B9134AEFD0B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CD37-E1A4-4874-9473-424319F376DA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4E7-3008-4D26-8879-100944178C4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CF59-7CE9-4B08-AD25-D448B7D081A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9CD4-7E3A-4104-BE91-A3D02724047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9607-8733-4841-A86D-430A9297DA8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2F99E6-8F15-42DF-94C0-50B060EDB38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ttps://www.kaggle.com/hossamfakher" TargetMode="External"/><Relationship Id="rId3" Type="http://schemas.openxmlformats.org/officeDocument/2006/relationships/image" Target="../media/image4.jpg"/><Relationship Id="rId7" Type="http://schemas.openxmlformats.org/officeDocument/2006/relationships/hyperlink" Target="mailto:https://www.linkedin.com/in/hossamfakh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https://github.com/HossamFakher1" TargetMode="External"/><Relationship Id="rId5" Type="http://schemas.openxmlformats.org/officeDocument/2006/relationships/hyperlink" Target="https://github.com/HossamFakher1" TargetMode="External"/><Relationship Id="rId4" Type="http://schemas.openxmlformats.org/officeDocument/2006/relationships/hyperlink" Target="mailto:hosamfakher11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lJvXjArq8eNFahrQStFCDbNYZucaDT0#scrollTo=4ab25dfb" TargetMode="External"/><Relationship Id="rId2" Type="http://schemas.openxmlformats.org/officeDocument/2006/relationships/hyperlink" Target="https://colab.research.google.com/drive/1DbJydJHhjVl4rSjOA9AbKyJFesT9Cgd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2RAMayxqbcf_gGu38lydTe8Ui6IinKLk#scrollTo=a683bce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8"/>
            <a:ext cx="11681046" cy="5707478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942935" y="2059472"/>
            <a:ext cx="7349706" cy="44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 smtClean="0">
                <a:solidFill>
                  <a:schemeClr val="bg1"/>
                </a:solidFill>
              </a:rPr>
              <a:t>Hossam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Elsayed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MohaMED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Fakher</a:t>
            </a:r>
            <a:endParaRPr lang="en-US" sz="33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0 1 2 7 7 8 8 0 6 7 8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  <a:hlinkClick r:id="rId4"/>
              </a:rPr>
              <a:t>Gmail </a:t>
            </a:r>
            <a:endParaRPr lang="en-US" sz="3000" b="0" dirty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  <a:hlinkClick r:id="rId5"/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6"/>
              </a:rPr>
              <a:t>GitHUB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7"/>
              </a:rPr>
              <a:t>Linkedin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8"/>
              </a:rPr>
              <a:t>Kaggle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pPr algn="l"/>
            <a:endParaRPr lang="en-US" sz="1400" b="0" dirty="0" smtClean="0">
              <a:hlinkClick r:id="rId4"/>
            </a:endParaRPr>
          </a:p>
          <a:p>
            <a:pPr algn="l"/>
            <a:endParaRPr lang="en-US" b="0" dirty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8189" y="897147"/>
            <a:ext cx="5148556" cy="914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3796709"/>
            <a:ext cx="6409943" cy="25989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 e s </a:t>
            </a:r>
            <a:r>
              <a:rPr lang="en-US" sz="5500" dirty="0" err="1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</a:t>
            </a:r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 I o n 1</a:t>
            </a:r>
          </a:p>
          <a:p>
            <a:r>
              <a:rPr lang="en-US" sz="5500" cap="none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Machine Learning</a:t>
            </a:r>
          </a:p>
          <a:p>
            <a:endParaRPr lang="en-US" sz="5500" dirty="0">
              <a:solidFill>
                <a:srgbClr val="FFFF00"/>
              </a:solidFill>
              <a:latin typeface="Barlow Condensed Black" panose="00000A06000000000000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6" y="197219"/>
            <a:ext cx="10396882" cy="1151965"/>
          </a:xfrm>
        </p:spPr>
        <p:txBody>
          <a:bodyPr/>
          <a:lstStyle/>
          <a:p>
            <a:pPr algn="l"/>
            <a:r>
              <a:rPr lang="en-US" cap="none" dirty="0" smtClean="0"/>
              <a:t>Evaluation Metrics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6" y="1349184"/>
            <a:ext cx="11430000" cy="50607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6" y="197219"/>
            <a:ext cx="10396882" cy="1151965"/>
          </a:xfrm>
        </p:spPr>
        <p:txBody>
          <a:bodyPr/>
          <a:lstStyle/>
          <a:p>
            <a:pPr algn="l"/>
            <a:r>
              <a:rPr lang="en-US" cap="none" dirty="0" smtClean="0"/>
              <a:t>Evaluation Metrics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0471" y="2199735"/>
            <a:ext cx="10394707" cy="1414732"/>
          </a:xfrm>
        </p:spPr>
        <p:txBody>
          <a:bodyPr>
            <a:normAutofit/>
          </a:bodyPr>
          <a:lstStyle/>
          <a:p>
            <a:r>
              <a:rPr lang="en-US" sz="4700" dirty="0" smtClean="0"/>
              <a:t> </a:t>
            </a:r>
            <a:r>
              <a:rPr lang="en-US" sz="4700" cap="none" dirty="0" smtClean="0"/>
              <a:t>Regression</a:t>
            </a:r>
            <a:endParaRPr lang="en-US" sz="4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8" y="258792"/>
            <a:ext cx="5304570" cy="52966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57" y="191382"/>
            <a:ext cx="10396882" cy="1151965"/>
          </a:xfrm>
        </p:spPr>
        <p:txBody>
          <a:bodyPr/>
          <a:lstStyle/>
          <a:p>
            <a:pPr algn="l"/>
            <a:r>
              <a:rPr lang="en-US" cap="none" dirty="0" smtClean="0"/>
              <a:t>Evaluation Metrics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0744" y="1175246"/>
            <a:ext cx="10394707" cy="1129042"/>
          </a:xfrm>
        </p:spPr>
        <p:txBody>
          <a:bodyPr>
            <a:normAutofit/>
          </a:bodyPr>
          <a:lstStyle/>
          <a:p>
            <a:r>
              <a:rPr lang="en-US" sz="2600" cap="none" dirty="0" smtClean="0"/>
              <a:t> Classification</a:t>
            </a:r>
            <a:endParaRPr lang="en-US" sz="2200" cap="none" dirty="0" smtClean="0"/>
          </a:p>
          <a:p>
            <a:pPr lvl="1"/>
            <a:r>
              <a:rPr lang="en-US" sz="2200" b="1" cap="none" dirty="0" smtClean="0">
                <a:latin typeface="Arial Rounded MT Bold" panose="020F0704030504030204" pitchFamily="34" charset="0"/>
              </a:rPr>
              <a:t>Confusion Matrix</a:t>
            </a:r>
            <a:endParaRPr lang="en-US" sz="2200" cap="non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8" y="2377186"/>
            <a:ext cx="4695601" cy="2178208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108193" y="1026901"/>
            <a:ext cx="5586984" cy="4157662"/>
            <a:chOff x="3719" y="813"/>
            <a:chExt cx="3635" cy="261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19" y="813"/>
              <a:ext cx="3635" cy="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" y="813"/>
              <a:ext cx="3638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86" y="0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cap="none" dirty="0" err="1"/>
              <a:t>Overfitting</a:t>
            </a:r>
            <a:r>
              <a:rPr lang="en-US" sz="8000" dirty="0"/>
              <a:t> </a:t>
            </a:r>
            <a:r>
              <a:rPr lang="en-US" cap="none" dirty="0"/>
              <a:t>And</a:t>
            </a:r>
            <a:r>
              <a:rPr lang="en-US" sz="8000" dirty="0"/>
              <a:t> </a:t>
            </a:r>
            <a:r>
              <a:rPr lang="en-US" cap="none" dirty="0" err="1"/>
              <a:t>Underfitting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5286" y="1152144"/>
            <a:ext cx="10515600" cy="439464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Coding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771632" cy="3311189"/>
          </a:xfrm>
        </p:spPr>
        <p:txBody>
          <a:bodyPr/>
          <a:lstStyle/>
          <a:p>
            <a:r>
              <a:rPr lang="en-US" cap="none" dirty="0" smtClean="0">
                <a:hlinkClick r:id="rId2"/>
              </a:rPr>
              <a:t>https://colab.research.google.com/drive/1dbjydjhhjvl4rsjoa9abkyjfest9cgdt</a:t>
            </a:r>
            <a:endParaRPr lang="en-US" cap="none" dirty="0" smtClean="0"/>
          </a:p>
          <a:p>
            <a:r>
              <a:rPr lang="en-US" cap="none" dirty="0" smtClean="0">
                <a:hlinkClick r:id="rId3"/>
              </a:rPr>
              <a:t>https://colab.research.google.com/drive/1bljvxjarq8enfahrqstfcdbnyzucadt0#scrollto=4ab25dfb</a:t>
            </a:r>
            <a:endParaRPr lang="en-US" cap="none" dirty="0" smtClean="0"/>
          </a:p>
          <a:p>
            <a:r>
              <a:rPr lang="en-US" cap="none" dirty="0" smtClean="0">
                <a:hlinkClick r:id="rId4"/>
              </a:rPr>
              <a:t>https://colab.research.google.com/drive/12ramayxqbcf_ggu38lydte8ui6iinklk#scrollto=a683bcef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77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cap="none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200" y="1151965"/>
            <a:ext cx="5601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Types Of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Supervised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Unsupervised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Machine Learning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Unsupervised (Cluster)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Steps Of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Evaluation Metrics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196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1" y="140926"/>
            <a:ext cx="10515600" cy="1325563"/>
          </a:xfrm>
        </p:spPr>
        <p:txBody>
          <a:bodyPr/>
          <a:lstStyle/>
          <a:p>
            <a:pPr algn="l"/>
            <a:r>
              <a:rPr lang="en-US" cap="none" dirty="0" smtClean="0"/>
              <a:t>Machine Learning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338328" y="1742169"/>
            <a:ext cx="606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 Rounded MT Bold" panose="020F0704030504030204" pitchFamily="34" charset="0"/>
              </a:rPr>
              <a:t>is</a:t>
            </a:r>
            <a:r>
              <a:rPr lang="en-US" sz="2500" dirty="0">
                <a:latin typeface="Arial Rounded MT Bold" panose="020F0704030504030204" pitchFamily="34" charset="0"/>
              </a:rPr>
              <a:t> a type of artificial intelligence (AI) that allows software applications to become more accurate at predicting outcomes without being explicitly programmed to do so.</a:t>
            </a:r>
            <a:endParaRPr lang="en-US" sz="2500" dirty="0" smtClean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ESOL 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43" y="1534882"/>
            <a:ext cx="4929072" cy="38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olved Question No.2: (NEED SOLUTION ASAP) | Chegg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5"/>
          <a:stretch/>
        </p:blipFill>
        <p:spPr bwMode="auto">
          <a:xfrm>
            <a:off x="1106551" y="3758104"/>
            <a:ext cx="3476625" cy="1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1" y="140926"/>
            <a:ext cx="10515600" cy="1325563"/>
          </a:xfrm>
        </p:spPr>
        <p:txBody>
          <a:bodyPr/>
          <a:lstStyle/>
          <a:p>
            <a:pPr algn="l"/>
            <a:r>
              <a:rPr lang="en-US" cap="none" dirty="0" smtClean="0"/>
              <a:t>Types Of Machine Learning</a:t>
            </a:r>
            <a:endParaRPr lang="en-US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43" y="1284816"/>
            <a:ext cx="5816763" cy="4183295"/>
          </a:xfrm>
          <a:prstGeom prst="rect">
            <a:avLst/>
          </a:prstGeom>
        </p:spPr>
      </p:pic>
      <p:pic>
        <p:nvPicPr>
          <p:cNvPr id="1028" name="Picture 4" descr="Solved Question No.2: (NEED SOLUTION ASAP) | Chegg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5"/>
          <a:stretch/>
        </p:blipFill>
        <p:spPr bwMode="auto">
          <a:xfrm>
            <a:off x="1106551" y="1466488"/>
            <a:ext cx="3476625" cy="400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709" y="504310"/>
            <a:ext cx="9144000" cy="1061048"/>
          </a:xfrm>
        </p:spPr>
        <p:txBody>
          <a:bodyPr>
            <a:normAutofit fontScale="90000"/>
          </a:bodyPr>
          <a:lstStyle/>
          <a:p>
            <a:pPr algn="l"/>
            <a:r>
              <a:rPr lang="en-US" cap="none" dirty="0" smtClean="0"/>
              <a:t>Supervised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709" y="1565358"/>
            <a:ext cx="9144000" cy="332668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smtClean="0">
                <a:solidFill>
                  <a:schemeClr val="tx1"/>
                </a:solidFill>
              </a:rPr>
              <a:t>Regression            (</a:t>
            </a:r>
            <a:r>
              <a:rPr lang="ar-EG" sz="3600" cap="none" dirty="0" smtClean="0">
                <a:solidFill>
                  <a:schemeClr val="tx1"/>
                </a:solidFill>
              </a:rPr>
              <a:t> التوقع </a:t>
            </a:r>
            <a:r>
              <a:rPr lang="en-US" sz="3600" cap="none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ar-EG" sz="3600" cap="none" dirty="0" smtClean="0">
              <a:solidFill>
                <a:schemeClr val="tx1"/>
              </a:solidFill>
            </a:endParaRPr>
          </a:p>
          <a:p>
            <a:pPr algn="l"/>
            <a:r>
              <a:rPr lang="en-US" sz="3600" cap="none" dirty="0" smtClean="0">
                <a:solidFill>
                  <a:schemeClr val="tx1"/>
                </a:solidFill>
              </a:rPr>
              <a:t>Classification (</a:t>
            </a:r>
            <a:r>
              <a:rPr lang="ar-EG" sz="3600" cap="none" dirty="0" smtClean="0">
                <a:solidFill>
                  <a:schemeClr val="tx1"/>
                </a:solidFill>
              </a:rPr>
              <a:t>التصنيف </a:t>
            </a:r>
            <a:r>
              <a:rPr lang="en-US" sz="3600" cap="none" dirty="0" smtClean="0">
                <a:solidFill>
                  <a:schemeClr val="tx1"/>
                </a:solidFill>
              </a:rPr>
              <a:t> )</a:t>
            </a:r>
            <a:endParaRPr lang="en-US" sz="3600" cap="none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81" y="1026178"/>
            <a:ext cx="5072332" cy="31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6" y="168215"/>
            <a:ext cx="10396882" cy="1151965"/>
          </a:xfrm>
        </p:spPr>
        <p:txBody>
          <a:bodyPr/>
          <a:lstStyle/>
          <a:p>
            <a:r>
              <a:rPr lang="en-US" cap="none" dirty="0" smtClean="0"/>
              <a:t>Machine Learning Algorithms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79" y="1320180"/>
            <a:ext cx="8148096" cy="42697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6" y="168215"/>
            <a:ext cx="10396882" cy="1151965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8" y="1320180"/>
            <a:ext cx="10135172" cy="4269736"/>
          </a:xfrm>
        </p:spPr>
      </p:pic>
    </p:spTree>
    <p:extLst>
      <p:ext uri="{BB962C8B-B14F-4D97-AF65-F5344CB8AC3E}">
        <p14:creationId xmlns:p14="http://schemas.microsoft.com/office/powerpoint/2010/main" val="40062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33" y="278033"/>
            <a:ext cx="10396882" cy="1151965"/>
          </a:xfrm>
        </p:spPr>
        <p:txBody>
          <a:bodyPr/>
          <a:lstStyle/>
          <a:p>
            <a:pPr algn="l"/>
            <a:r>
              <a:rPr lang="en-US" dirty="0" smtClean="0"/>
              <a:t>Un Supervised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90" y="1494006"/>
            <a:ext cx="6793993" cy="402897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1" y="1494006"/>
            <a:ext cx="263347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7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Steps Of Machine Learning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0" y="1362277"/>
            <a:ext cx="5221224" cy="419727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839</TotalTime>
  <Words>141</Words>
  <Application>Microsoft Office PowerPoint</Application>
  <PresentationFormat>Widescreen</PresentationFormat>
  <Paragraphs>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Barlow Condensed Black</vt:lpstr>
      <vt:lpstr>Calibri</vt:lpstr>
      <vt:lpstr>Impact</vt:lpstr>
      <vt:lpstr>Main Event</vt:lpstr>
      <vt:lpstr>Artificial intelligence</vt:lpstr>
      <vt:lpstr>Agenda</vt:lpstr>
      <vt:lpstr>Machine Learning</vt:lpstr>
      <vt:lpstr>Types Of Machine Learning</vt:lpstr>
      <vt:lpstr>Supervised</vt:lpstr>
      <vt:lpstr>Machine Learning Algorithms</vt:lpstr>
      <vt:lpstr>Machine learning algorithms</vt:lpstr>
      <vt:lpstr>Un Supervised</vt:lpstr>
      <vt:lpstr>Steps Of Machine Learning</vt:lpstr>
      <vt:lpstr>Evaluation Metrics</vt:lpstr>
      <vt:lpstr>Evaluation Metrics</vt:lpstr>
      <vt:lpstr>Evaluation Metrics</vt:lpstr>
      <vt:lpstr>Overfitting And Underfitting</vt:lpstr>
      <vt:lpstr>Coding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43</cp:revision>
  <dcterms:created xsi:type="dcterms:W3CDTF">2022-06-28T13:07:35Z</dcterms:created>
  <dcterms:modified xsi:type="dcterms:W3CDTF">2022-08-03T03:50:39Z</dcterms:modified>
</cp:coreProperties>
</file>