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67" r:id="rId2"/>
    <p:sldId id="257" r:id="rId3"/>
    <p:sldId id="256" r:id="rId4"/>
    <p:sldId id="268" r:id="rId5"/>
    <p:sldId id="269" r:id="rId6"/>
    <p:sldId id="260" r:id="rId7"/>
    <p:sldId id="270" r:id="rId8"/>
    <p:sldId id="272" r:id="rId9"/>
    <p:sldId id="271" r:id="rId10"/>
    <p:sldId id="261" r:id="rId11"/>
    <p:sldId id="262" r:id="rId12"/>
    <p:sldId id="26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F55E-E18D-44A4-A501-026151CCBF13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5EA3C-9438-4681-B894-86D5EF93F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7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EA3C-9438-4681-B894-86D5EF93F5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6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E97FAA-4C5A-4285-AD07-291B4B3014B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51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5C9-17DB-4535-A292-04A457769DB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1E10-938E-490F-AB55-3E577CECDE8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629-0BA3-491B-8477-4B9921BD21E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0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995-36D9-43B0-83D5-21892E2C5E5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52F-921A-40B6-8342-6D0DF645A5F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737-FF45-4113-BD8C-A8926F05677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5B73-AA86-4ECE-A7AE-063CB6A635D7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F6A-627C-4AA7-99FA-CCCC85340D1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791-0F10-4EE6-B467-167CA2DC4120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8194-DEE7-43E9-B21C-A85BBEBDA41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83FC-81FC-4DD4-8826-5B9134AEFD0B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CD37-E1A4-4874-9473-424319F376DA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74E7-3008-4D26-8879-100944178C4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CF59-7CE9-4B08-AD25-D448B7D081A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9CD4-7E3A-4104-BE91-A3D02724047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9607-8733-4841-A86D-430A9297DA8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2F99E6-8F15-42DF-94C0-50B060EDB38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ttps://www.kaggle.com/hossamfakher" TargetMode="External"/><Relationship Id="rId3" Type="http://schemas.openxmlformats.org/officeDocument/2006/relationships/image" Target="../media/image4.jpg"/><Relationship Id="rId7" Type="http://schemas.openxmlformats.org/officeDocument/2006/relationships/hyperlink" Target="mailto:https://www.linkedin.com/in/hossamfakh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https://github.com/HossamFakher1" TargetMode="External"/><Relationship Id="rId5" Type="http://schemas.openxmlformats.org/officeDocument/2006/relationships/hyperlink" Target="https://github.com/HossamFakher1" TargetMode="External"/><Relationship Id="rId4" Type="http://schemas.openxmlformats.org/officeDocument/2006/relationships/hyperlink" Target="mailto:hosamfakher11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8"/>
            <a:ext cx="11681046" cy="5707478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942935" y="2059472"/>
            <a:ext cx="7349706" cy="44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 smtClean="0">
                <a:solidFill>
                  <a:schemeClr val="bg1"/>
                </a:solidFill>
              </a:rPr>
              <a:t>Hossam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Elsayed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MohaMED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Fakher</a:t>
            </a:r>
            <a:endParaRPr lang="en-US" sz="33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0 1 2 7 7 8 8 0 6 7 8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  <a:hlinkClick r:id="rId4"/>
              </a:rPr>
              <a:t>Gmail </a:t>
            </a:r>
            <a:endParaRPr lang="en-US" sz="3000" b="0" dirty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  <a:hlinkClick r:id="rId5"/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6"/>
              </a:rPr>
              <a:t>GitHUB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7"/>
              </a:rPr>
              <a:t>Linkedin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8"/>
              </a:rPr>
              <a:t>Kaggle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pPr algn="l"/>
            <a:endParaRPr lang="en-US" sz="1400" b="0" dirty="0" smtClean="0">
              <a:hlinkClick r:id="rId4"/>
            </a:endParaRPr>
          </a:p>
          <a:p>
            <a:pPr algn="l"/>
            <a:endParaRPr lang="en-US" b="0" dirty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8189" y="897147"/>
            <a:ext cx="5148556" cy="914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3796709"/>
            <a:ext cx="6409943" cy="25989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 e s </a:t>
            </a:r>
            <a:r>
              <a:rPr lang="en-US" sz="5500" dirty="0" err="1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</a:t>
            </a:r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 I o n 1</a:t>
            </a:r>
          </a:p>
          <a:p>
            <a:r>
              <a:rPr lang="en-US" sz="5500" cap="none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Machine Learning</a:t>
            </a:r>
          </a:p>
          <a:p>
            <a:endParaRPr lang="en-US" sz="5500" dirty="0">
              <a:solidFill>
                <a:srgbClr val="FFFF00"/>
              </a:solidFill>
              <a:latin typeface="Barlow Condensed Black" panose="00000A06000000000000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6" y="197219"/>
            <a:ext cx="10396882" cy="1151965"/>
          </a:xfrm>
        </p:spPr>
        <p:txBody>
          <a:bodyPr/>
          <a:lstStyle/>
          <a:p>
            <a:pPr algn="l"/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0471" y="2199735"/>
            <a:ext cx="10394707" cy="1414732"/>
          </a:xfrm>
        </p:spPr>
        <p:txBody>
          <a:bodyPr>
            <a:normAutofit/>
          </a:bodyPr>
          <a:lstStyle/>
          <a:p>
            <a:r>
              <a:rPr lang="en-US" sz="4700" dirty="0" smtClean="0"/>
              <a:t>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8" y="258792"/>
            <a:ext cx="5304570" cy="52966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57" y="191382"/>
            <a:ext cx="10396882" cy="1151965"/>
          </a:xfrm>
        </p:spPr>
        <p:txBody>
          <a:bodyPr/>
          <a:lstStyle/>
          <a:p>
            <a:pPr algn="l"/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0744" y="395658"/>
            <a:ext cx="10394707" cy="250579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Classification</a:t>
            </a:r>
            <a:endParaRPr lang="en-US" sz="2200" dirty="0" smtClean="0"/>
          </a:p>
          <a:p>
            <a:pPr lvl="1"/>
            <a:r>
              <a:rPr lang="en-US" sz="2200" b="1" dirty="0">
                <a:latin typeface="Arial Rounded MT Bold" panose="020F0704030504030204" pitchFamily="34" charset="0"/>
              </a:rPr>
              <a:t>Confusion matrix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8" y="2178773"/>
            <a:ext cx="4695601" cy="2178208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108192" y="191382"/>
            <a:ext cx="5586984" cy="4157662"/>
            <a:chOff x="3719" y="813"/>
            <a:chExt cx="3635" cy="261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19" y="813"/>
              <a:ext cx="3635" cy="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" y="813"/>
              <a:ext cx="3638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0543"/>
            <a:ext cx="11695176" cy="22122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86" y="0"/>
            <a:ext cx="10515600" cy="1325563"/>
          </a:xfrm>
        </p:spPr>
        <p:txBody>
          <a:bodyPr/>
          <a:lstStyle/>
          <a:p>
            <a:pPr algn="l"/>
            <a:r>
              <a:rPr lang="en-US" dirty="0" err="1"/>
              <a:t>Overfitting</a:t>
            </a:r>
            <a:r>
              <a:rPr lang="en-US" dirty="0"/>
              <a:t> and </a:t>
            </a:r>
            <a:r>
              <a:rPr lang="en-US" dirty="0" err="1"/>
              <a:t>Underfitting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5286" y="1152144"/>
            <a:ext cx="10515600" cy="439464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77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1" y="140926"/>
            <a:ext cx="10515600" cy="1325563"/>
          </a:xfrm>
        </p:spPr>
        <p:txBody>
          <a:bodyPr/>
          <a:lstStyle/>
          <a:p>
            <a:pPr algn="l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7" y="1310351"/>
            <a:ext cx="5816763" cy="4364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872" y="1599070"/>
            <a:ext cx="57972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 Rounded MT Bold" panose="020F0704030504030204" pitchFamily="34" charset="0"/>
              </a:rPr>
              <a:t>is</a:t>
            </a:r>
            <a:r>
              <a:rPr lang="en-US" sz="2500" dirty="0">
                <a:latin typeface="Arial Rounded MT Bold" panose="020F0704030504030204" pitchFamily="34" charset="0"/>
              </a:rPr>
              <a:t> a type of artificial intelligence (AI) that allows software applications to become more accurate at predicting outcomes without being explicitly programmed to do so.</a:t>
            </a:r>
            <a:endParaRPr lang="en-US" sz="2500" dirty="0" smtClean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709" y="504310"/>
            <a:ext cx="9144000" cy="10610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709" y="1565358"/>
            <a:ext cx="9144000" cy="10437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Regression            (</a:t>
            </a:r>
            <a:r>
              <a:rPr lang="ar-EG" dirty="0" smtClean="0">
                <a:solidFill>
                  <a:schemeClr val="tx1"/>
                </a:solidFill>
              </a:rPr>
              <a:t> التوقع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ar-EG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Classification (</a:t>
            </a:r>
            <a:r>
              <a:rPr lang="ar-EG" dirty="0" smtClean="0">
                <a:solidFill>
                  <a:schemeClr val="tx1"/>
                </a:solidFill>
              </a:rPr>
              <a:t>التصنيف 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9" y="2617780"/>
            <a:ext cx="5072332" cy="3165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41" y="371258"/>
            <a:ext cx="5403011" cy="37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6" y="168215"/>
            <a:ext cx="10396882" cy="1151965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71" y="1320180"/>
            <a:ext cx="6258117" cy="42697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" y="1320180"/>
            <a:ext cx="5325236" cy="42697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064"/>
            <a:ext cx="5641847" cy="280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8" y="2798064"/>
            <a:ext cx="6026346" cy="2734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20"/>
            <a:ext cx="5641846" cy="2775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7" y="23020"/>
            <a:ext cx="6026347" cy="277504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33" y="278033"/>
            <a:ext cx="10396882" cy="1151965"/>
          </a:xfrm>
        </p:spPr>
        <p:txBody>
          <a:bodyPr/>
          <a:lstStyle/>
          <a:p>
            <a:pPr algn="l"/>
            <a:r>
              <a:rPr lang="en-US" dirty="0" smtClean="0"/>
              <a:t>Un Supervised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92" y="107830"/>
            <a:ext cx="6793993" cy="35589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666744"/>
            <a:ext cx="10616184" cy="26172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1" y="149400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7" y="210312"/>
            <a:ext cx="10396882" cy="1151965"/>
          </a:xfrm>
        </p:spPr>
        <p:txBody>
          <a:bodyPr/>
          <a:lstStyle/>
          <a:p>
            <a:r>
              <a:rPr lang="en-US" dirty="0" smtClean="0"/>
              <a:t>Steps of Machine </a:t>
            </a:r>
            <a:r>
              <a:rPr lang="en-US" dirty="0"/>
              <a:t>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6" y="1362277"/>
            <a:ext cx="5221224" cy="431596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5" y="137160"/>
            <a:ext cx="10396882" cy="1151965"/>
          </a:xfrm>
        </p:spPr>
        <p:txBody>
          <a:bodyPr/>
          <a:lstStyle/>
          <a:p>
            <a:r>
              <a:rPr lang="en-US" dirty="0" smtClean="0"/>
              <a:t>Splitting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" y="1155013"/>
            <a:ext cx="10394950" cy="74672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6305" y="176762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 determination (selection)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" y="2666821"/>
            <a:ext cx="8192643" cy="159428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6305" y="4132869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 scaling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59" y="4446357"/>
            <a:ext cx="6373114" cy="14765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6" y="197219"/>
            <a:ext cx="10396882" cy="1151965"/>
          </a:xfrm>
        </p:spPr>
        <p:txBody>
          <a:bodyPr/>
          <a:lstStyle/>
          <a:p>
            <a:pPr algn="l"/>
            <a:r>
              <a:rPr lang="en-US" dirty="0"/>
              <a:t>Evaluation 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6" y="1349184"/>
            <a:ext cx="11430000" cy="50607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422</TotalTime>
  <Words>102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Barlow Condensed Black</vt:lpstr>
      <vt:lpstr>Calibri</vt:lpstr>
      <vt:lpstr>Impact</vt:lpstr>
      <vt:lpstr>Main Event</vt:lpstr>
      <vt:lpstr>Artificial intelligence</vt:lpstr>
      <vt:lpstr>Machine Learning</vt:lpstr>
      <vt:lpstr>Supervised</vt:lpstr>
      <vt:lpstr>Machine learning algorithms</vt:lpstr>
      <vt:lpstr>PowerPoint Presentation</vt:lpstr>
      <vt:lpstr>Un Supervised</vt:lpstr>
      <vt:lpstr>Steps of Machine learning</vt:lpstr>
      <vt:lpstr>Splitting data</vt:lpstr>
      <vt:lpstr>Evaluation Metrics</vt:lpstr>
      <vt:lpstr>Evaluation Metrics</vt:lpstr>
      <vt:lpstr>Evaluation Metrics</vt:lpstr>
      <vt:lpstr>Overfitting and Underfitting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2022-06-28T13:07:35Z</dcterms:created>
  <dcterms:modified xsi:type="dcterms:W3CDTF">2022-07-24T21:48:40Z</dcterms:modified>
</cp:coreProperties>
</file>