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B1B8D0-049B-4DBE-BF58-F764E782F25E}">
  <a:tblStyle styleId="{6BB1B8D0-049B-4DBE-BF58-F764E782F2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F090F7-BCE0-4FBE-B533-826E80937A8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20" Type="http://schemas.openxmlformats.org/officeDocument/2006/relationships/font" Target="fonts/Raleway-italic.fntdata"/><Relationship Id="rId41" Type="http://schemas.openxmlformats.org/officeDocument/2006/relationships/font" Target="fonts/FiraSansExtraCondensedMedium-bold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5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-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Medium-bold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Medium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0e7ed980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0e7ed980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0f802da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0f802da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0e7ed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0e7ed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0dbbcda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0dbbcda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0dbbcdaa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0dbbcdaa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8977c1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8977c1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0dbbcdaa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0dbbcdaa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0f802da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0f802da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0f802d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0f802d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8977c15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8977c15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79750" y="81450"/>
            <a:ext cx="8520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LAIR’SER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776100" y="4200375"/>
            <a:ext cx="421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oppins"/>
                <a:ea typeface="Poppins"/>
                <a:cs typeface="Poppins"/>
                <a:sym typeface="Poppins"/>
              </a:rPr>
              <a:t>Nicolas, Julien, Hossamedine &amp; </a:t>
            </a:r>
            <a:r>
              <a:rPr lang="fr">
                <a:latin typeface="Poppins"/>
                <a:ea typeface="Poppins"/>
                <a:cs typeface="Poppins"/>
                <a:sym typeface="Poppins"/>
              </a:rPr>
              <a:t>Raphaël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oppins"/>
                <a:ea typeface="Poppins"/>
                <a:cs typeface="Poppins"/>
                <a:sym typeface="Poppins"/>
              </a:rPr>
              <a:t>								2023 - Ynov IOT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850"/>
            <a:ext cx="3711380" cy="37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493250" y="2287050"/>
            <a:ext cx="43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latin typeface="Lato"/>
                <a:ea typeface="Lato"/>
                <a:cs typeface="Lato"/>
                <a:sym typeface="Lato"/>
              </a:rPr>
              <a:t>ANALYSE DU BESOIN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2"/>
          <p:cNvGrpSpPr/>
          <p:nvPr/>
        </p:nvGrpSpPr>
        <p:grpSpPr>
          <a:xfrm>
            <a:off x="376828" y="1044114"/>
            <a:ext cx="3866981" cy="1903656"/>
            <a:chOff x="1361200" y="1151290"/>
            <a:chExt cx="2851125" cy="1668264"/>
          </a:xfrm>
        </p:grpSpPr>
        <p:sp>
          <p:nvSpPr>
            <p:cNvPr id="212" name="Google Shape;212;p22"/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535514" y="1320177"/>
              <a:ext cx="2676811" cy="1499377"/>
            </a:xfrm>
            <a:custGeom>
              <a:rect b="b" l="l" r="r" t="t"/>
              <a:pathLst>
                <a:path extrusionOk="0" h="57508" w="102668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 possibilité que plusieurs équipe jouent au même temps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suivi en temps réel des scores et des statistiques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Convergence de la lumière sur un seul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Forces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4944057" y="1025278"/>
            <a:ext cx="4015195" cy="1991391"/>
            <a:chOff x="4912876" y="1129357"/>
            <a:chExt cx="2867382" cy="1690198"/>
          </a:xfrm>
        </p:grpSpPr>
        <p:sp>
          <p:nvSpPr>
            <p:cNvPr id="217" name="Google Shape;217;p22"/>
            <p:cNvSpPr/>
            <p:nvPr/>
          </p:nvSpPr>
          <p:spPr>
            <a:xfrm>
              <a:off x="6550275" y="1188539"/>
              <a:ext cx="1171394" cy="118180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4912876" y="1320177"/>
              <a:ext cx="2676811" cy="1499377"/>
            </a:xfrm>
            <a:custGeom>
              <a:rect b="b" l="l" r="r" t="t"/>
              <a:pathLst>
                <a:path extrusionOk="0" h="57508" w="102668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 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portée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des lasers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Le nombre des cibles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Les conditions météorologiques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550275" y="1188539"/>
              <a:ext cx="1171394" cy="1178056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Faiblesses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4943903" y="3163646"/>
            <a:ext cx="4077589" cy="1903594"/>
            <a:chOff x="4912876" y="2966592"/>
            <a:chExt cx="2867301" cy="1684596"/>
          </a:xfrm>
        </p:grpSpPr>
        <p:sp>
          <p:nvSpPr>
            <p:cNvPr id="222" name="Google Shape;222;p22"/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912876" y="2966592"/>
              <a:ext cx="2676811" cy="1499664"/>
            </a:xfrm>
            <a:custGeom>
              <a:rect b="b" l="l" r="r" t="t"/>
              <a:pathLst>
                <a:path extrusionOk="0" h="57519" w="102668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Réutilisabilité sur plusieurs supports de 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l'émetteur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(drône aérien ou au sol)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conomie de montage à un seul phototransistor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Opportunités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" name="Google Shape;226;p22"/>
          <p:cNvGrpSpPr/>
          <p:nvPr/>
        </p:nvGrpSpPr>
        <p:grpSpPr>
          <a:xfrm>
            <a:off x="376505" y="3163693"/>
            <a:ext cx="3866890" cy="1903596"/>
            <a:chOff x="1360846" y="2966592"/>
            <a:chExt cx="2851479" cy="1685046"/>
          </a:xfrm>
        </p:grpSpPr>
        <p:sp>
          <p:nvSpPr>
            <p:cNvPr id="227" name="Google Shape;227;p22"/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535514" y="2966592"/>
              <a:ext cx="2676811" cy="1499664"/>
            </a:xfrm>
            <a:custGeom>
              <a:rect b="b" l="l" r="r" t="t"/>
              <a:pathLst>
                <a:path extrusionOk="0" h="57519" w="102668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isponibilité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des </a:t>
              </a: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pièces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-"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Protection nécessaire pour l’utilisation d’un Laser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Risques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1" name="Google Shape;231;p22"/>
          <p:cNvGrpSpPr/>
          <p:nvPr/>
        </p:nvGrpSpPr>
        <p:grpSpPr>
          <a:xfrm>
            <a:off x="3884322" y="2376476"/>
            <a:ext cx="1425168" cy="1423608"/>
            <a:chOff x="3853147" y="2179376"/>
            <a:chExt cx="1425168" cy="1423608"/>
          </a:xfrm>
        </p:grpSpPr>
        <p:sp>
          <p:nvSpPr>
            <p:cNvPr id="232" name="Google Shape;232;p22"/>
            <p:cNvSpPr/>
            <p:nvPr/>
          </p:nvSpPr>
          <p:spPr>
            <a:xfrm>
              <a:off x="3949375" y="2255139"/>
              <a:ext cx="1254765" cy="1254739"/>
            </a:xfrm>
            <a:custGeom>
              <a:rect b="b" l="l" r="r" t="t"/>
              <a:pathLst>
                <a:path extrusionOk="0" h="48125" w="48126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492279" y="2705517"/>
              <a:ext cx="785408" cy="897468"/>
            </a:xfrm>
            <a:custGeom>
              <a:rect b="b" l="l" r="r" t="t"/>
              <a:pathLst>
                <a:path extrusionOk="0" h="34422" w="30124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451009" y="2179376"/>
              <a:ext cx="827306" cy="786659"/>
            </a:xfrm>
            <a:custGeom>
              <a:rect b="b" l="l" r="r" t="t"/>
              <a:pathLst>
                <a:path extrusionOk="0" h="30172" w="31731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3853460" y="2179376"/>
              <a:ext cx="790701" cy="910191"/>
            </a:xfrm>
            <a:custGeom>
              <a:rect b="b" l="l" r="r" t="t"/>
              <a:pathLst>
                <a:path extrusionOk="0" h="34910" w="30327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3853147" y="2799894"/>
              <a:ext cx="865190" cy="803085"/>
            </a:xfrm>
            <a:custGeom>
              <a:rect b="b" l="l" r="r" t="t"/>
              <a:pathLst>
                <a:path extrusionOk="0" h="30802" w="33184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4483285" y="3411078"/>
              <a:ext cx="294619" cy="191868"/>
            </a:xfrm>
            <a:custGeom>
              <a:rect b="b" l="l" r="r" t="t"/>
              <a:pathLst>
                <a:path extrusionOk="0" h="7359" w="1130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2"/>
          <p:cNvSpPr txBox="1"/>
          <p:nvPr>
            <p:ph type="title"/>
          </p:nvPr>
        </p:nvSpPr>
        <p:spPr>
          <a:xfrm>
            <a:off x="713925" y="59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risques</a:t>
            </a:r>
            <a:endParaRPr/>
          </a:p>
        </p:txBody>
      </p:sp>
      <p:grpSp>
        <p:nvGrpSpPr>
          <p:cNvPr id="239" name="Google Shape;239;p22"/>
          <p:cNvGrpSpPr/>
          <p:nvPr/>
        </p:nvGrpSpPr>
        <p:grpSpPr>
          <a:xfrm>
            <a:off x="4196914" y="2750805"/>
            <a:ext cx="784763" cy="672814"/>
            <a:chOff x="4165739" y="2553705"/>
            <a:chExt cx="784763" cy="672814"/>
          </a:xfrm>
        </p:grpSpPr>
        <p:sp>
          <p:nvSpPr>
            <p:cNvPr id="240" name="Google Shape;240;p22"/>
            <p:cNvSpPr/>
            <p:nvPr/>
          </p:nvSpPr>
          <p:spPr>
            <a:xfrm>
              <a:off x="4517125" y="2799685"/>
              <a:ext cx="433377" cy="426833"/>
            </a:xfrm>
            <a:custGeom>
              <a:rect b="b" l="l" r="r" t="t"/>
              <a:pathLst>
                <a:path extrusionOk="0" h="16371" w="16622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4165739" y="2553705"/>
              <a:ext cx="438044" cy="428215"/>
            </a:xfrm>
            <a:custGeom>
              <a:rect b="b" l="l" r="r" t="t"/>
              <a:pathLst>
                <a:path extrusionOk="0" h="16424" w="16801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Présentation du projet</a:t>
            </a:r>
            <a:br>
              <a:rPr lang="f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Besoins matériels</a:t>
            </a:r>
            <a:br>
              <a:rPr lang="f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Solutions</a:t>
            </a:r>
            <a:br>
              <a:rPr lang="f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Organisation temporelle</a:t>
            </a:r>
            <a:br>
              <a:rPr lang="f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Analyse des risques</a:t>
            </a:r>
            <a:br>
              <a:rPr lang="f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Chiffrage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400" y="735325"/>
            <a:ext cx="4716600" cy="4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853850"/>
            <a:ext cx="76887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partie se déroule dans une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aire de jeu extérieure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équipes 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s’affrontent sur le 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même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terrain.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règle est simple, les équipes ont pour mission de toucher des cibles sur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portée de 100m maximum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(jour et beau temps) et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diamètre de 20 cm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à l’aide d’un drone laser. La cible enverra un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par WiFi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les concurrents pourront alors marquer des points.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 matériels - Emetteur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38350" y="1804050"/>
            <a:ext cx="420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Laser 5mW 532nm - 4.2V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Bouton poussoir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Câbles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Résistance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Alimentation 5V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 matériels - Récepteur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077575" y="1241700"/>
            <a:ext cx="3966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Phototransistor - 590nm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Lentille de Fresnel - 20cm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Arduino ESP avec WIFI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Plaque plastique noir en plexiglas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Filtre optique de 532nm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Résistance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Câbles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Alimentation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625" y="1824250"/>
            <a:ext cx="2826289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954300" y="19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{6BB1B8D0-049B-4DBE-BF58-F764E782F25E}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Problématiques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Solutions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Condition </a:t>
                      </a: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météorologique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Empêcher</a:t>
                      </a: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l'expérience</a:t>
                      </a: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les jours de mauvais temps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Rayons du soleil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Filtre optique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Détecter l’équipe tireuse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Communication</a:t>
                      </a: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Morse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Alimentation </a:t>
                      </a: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laser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Branché sur un drône (pas de poids supplémentaire)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temporelle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071829" y="3296337"/>
            <a:ext cx="1397112" cy="171339"/>
          </a:xfrm>
          <a:custGeom>
            <a:rect b="b" l="l" r="r" t="t"/>
            <a:pathLst>
              <a:path extrusionOk="0" h="7847" w="63985">
                <a:moveTo>
                  <a:pt x="2679" y="703"/>
                </a:moveTo>
                <a:cubicBezTo>
                  <a:pt x="2429" y="846"/>
                  <a:pt x="2167" y="1179"/>
                  <a:pt x="1917" y="1429"/>
                </a:cubicBezTo>
                <a:lnTo>
                  <a:pt x="1334" y="703"/>
                </a:lnTo>
                <a:close/>
                <a:moveTo>
                  <a:pt x="4239" y="703"/>
                </a:moveTo>
                <a:cubicBezTo>
                  <a:pt x="3703" y="1143"/>
                  <a:pt x="3167" y="1774"/>
                  <a:pt x="2644" y="2322"/>
                </a:cubicBezTo>
                <a:lnTo>
                  <a:pt x="2048" y="1572"/>
                </a:lnTo>
                <a:cubicBezTo>
                  <a:pt x="2358" y="1262"/>
                  <a:pt x="2667" y="1000"/>
                  <a:pt x="2977" y="703"/>
                </a:cubicBezTo>
                <a:close/>
                <a:moveTo>
                  <a:pt x="6215" y="703"/>
                </a:moveTo>
                <a:cubicBezTo>
                  <a:pt x="5299" y="1596"/>
                  <a:pt x="4394" y="2477"/>
                  <a:pt x="3501" y="3394"/>
                </a:cubicBezTo>
                <a:lnTo>
                  <a:pt x="2917" y="2655"/>
                </a:lnTo>
                <a:cubicBezTo>
                  <a:pt x="3572" y="2001"/>
                  <a:pt x="4227" y="1298"/>
                  <a:pt x="4882" y="703"/>
                </a:cubicBezTo>
                <a:close/>
                <a:moveTo>
                  <a:pt x="22134" y="703"/>
                </a:moveTo>
                <a:cubicBezTo>
                  <a:pt x="19979" y="2786"/>
                  <a:pt x="17824" y="5037"/>
                  <a:pt x="15681" y="7239"/>
                </a:cubicBezTo>
                <a:lnTo>
                  <a:pt x="14204" y="7227"/>
                </a:lnTo>
                <a:cubicBezTo>
                  <a:pt x="16467" y="5025"/>
                  <a:pt x="18765" y="2786"/>
                  <a:pt x="21051" y="703"/>
                </a:cubicBezTo>
                <a:close/>
                <a:moveTo>
                  <a:pt x="54079" y="703"/>
                </a:moveTo>
                <a:cubicBezTo>
                  <a:pt x="51828" y="2786"/>
                  <a:pt x="49578" y="5049"/>
                  <a:pt x="47328" y="7239"/>
                </a:cubicBezTo>
                <a:lnTo>
                  <a:pt x="46447" y="7227"/>
                </a:lnTo>
                <a:cubicBezTo>
                  <a:pt x="48578" y="5037"/>
                  <a:pt x="50697" y="2786"/>
                  <a:pt x="52840" y="703"/>
                </a:cubicBezTo>
                <a:close/>
                <a:moveTo>
                  <a:pt x="61079" y="1203"/>
                </a:moveTo>
                <a:lnTo>
                  <a:pt x="61651" y="1941"/>
                </a:lnTo>
                <a:cubicBezTo>
                  <a:pt x="59948" y="3691"/>
                  <a:pt x="58270" y="5453"/>
                  <a:pt x="56591" y="7239"/>
                </a:cubicBezTo>
                <a:lnTo>
                  <a:pt x="55579" y="7239"/>
                </a:lnTo>
                <a:cubicBezTo>
                  <a:pt x="55885" y="6944"/>
                  <a:pt x="56190" y="6604"/>
                  <a:pt x="56495" y="6299"/>
                </a:cubicBezTo>
                <a:cubicBezTo>
                  <a:pt x="58091" y="4668"/>
                  <a:pt x="59567" y="2917"/>
                  <a:pt x="61079" y="1203"/>
                </a:cubicBezTo>
                <a:close/>
                <a:moveTo>
                  <a:pt x="8013" y="703"/>
                </a:moveTo>
                <a:cubicBezTo>
                  <a:pt x="5858" y="2786"/>
                  <a:pt x="3703" y="5013"/>
                  <a:pt x="1584" y="7251"/>
                </a:cubicBezTo>
                <a:lnTo>
                  <a:pt x="1334" y="7251"/>
                </a:lnTo>
                <a:lnTo>
                  <a:pt x="3941" y="3941"/>
                </a:lnTo>
                <a:lnTo>
                  <a:pt x="3703" y="3667"/>
                </a:lnTo>
                <a:cubicBezTo>
                  <a:pt x="4691" y="2655"/>
                  <a:pt x="5680" y="1596"/>
                  <a:pt x="6680" y="703"/>
                </a:cubicBezTo>
                <a:close/>
                <a:moveTo>
                  <a:pt x="9835" y="703"/>
                </a:moveTo>
                <a:cubicBezTo>
                  <a:pt x="7597" y="2786"/>
                  <a:pt x="5358" y="5013"/>
                  <a:pt x="3144" y="7251"/>
                </a:cubicBezTo>
                <a:lnTo>
                  <a:pt x="2084" y="7251"/>
                </a:lnTo>
                <a:cubicBezTo>
                  <a:pt x="4370" y="5013"/>
                  <a:pt x="6644" y="2786"/>
                  <a:pt x="8906" y="703"/>
                </a:cubicBezTo>
                <a:close/>
                <a:moveTo>
                  <a:pt x="11240" y="703"/>
                </a:moveTo>
                <a:cubicBezTo>
                  <a:pt x="9109" y="2786"/>
                  <a:pt x="6989" y="5013"/>
                  <a:pt x="4906" y="7251"/>
                </a:cubicBezTo>
                <a:lnTo>
                  <a:pt x="3453" y="7251"/>
                </a:lnTo>
                <a:cubicBezTo>
                  <a:pt x="5703" y="5013"/>
                  <a:pt x="7930" y="2786"/>
                  <a:pt x="10168" y="703"/>
                </a:cubicBezTo>
                <a:close/>
                <a:moveTo>
                  <a:pt x="13026" y="703"/>
                </a:moveTo>
                <a:cubicBezTo>
                  <a:pt x="10859" y="2786"/>
                  <a:pt x="8716" y="5013"/>
                  <a:pt x="6608" y="7251"/>
                </a:cubicBezTo>
                <a:lnTo>
                  <a:pt x="5406" y="7251"/>
                </a:lnTo>
                <a:cubicBezTo>
                  <a:pt x="7489" y="5013"/>
                  <a:pt x="9561" y="2786"/>
                  <a:pt x="11645" y="703"/>
                </a:cubicBezTo>
                <a:close/>
                <a:moveTo>
                  <a:pt x="16038" y="703"/>
                </a:moveTo>
                <a:cubicBezTo>
                  <a:pt x="13752" y="2786"/>
                  <a:pt x="11430" y="5013"/>
                  <a:pt x="9144" y="7251"/>
                </a:cubicBezTo>
                <a:lnTo>
                  <a:pt x="7096" y="7251"/>
                </a:lnTo>
                <a:cubicBezTo>
                  <a:pt x="9216" y="5013"/>
                  <a:pt x="11347" y="2786"/>
                  <a:pt x="13490" y="703"/>
                </a:cubicBezTo>
                <a:close/>
                <a:moveTo>
                  <a:pt x="16348" y="667"/>
                </a:moveTo>
                <a:lnTo>
                  <a:pt x="18372" y="679"/>
                </a:lnTo>
                <a:cubicBezTo>
                  <a:pt x="16062" y="2870"/>
                  <a:pt x="13752" y="5013"/>
                  <a:pt x="11454" y="7251"/>
                </a:cubicBezTo>
                <a:lnTo>
                  <a:pt x="9621" y="7251"/>
                </a:lnTo>
                <a:cubicBezTo>
                  <a:pt x="11859" y="5013"/>
                  <a:pt x="14109" y="2870"/>
                  <a:pt x="16348" y="667"/>
                </a:cubicBezTo>
                <a:close/>
                <a:moveTo>
                  <a:pt x="20658" y="703"/>
                </a:moveTo>
                <a:cubicBezTo>
                  <a:pt x="18336" y="2786"/>
                  <a:pt x="15979" y="5013"/>
                  <a:pt x="13740" y="7251"/>
                </a:cubicBezTo>
                <a:lnTo>
                  <a:pt x="11835" y="7251"/>
                </a:lnTo>
                <a:cubicBezTo>
                  <a:pt x="14085" y="5013"/>
                  <a:pt x="16336" y="2786"/>
                  <a:pt x="18586" y="703"/>
                </a:cubicBezTo>
                <a:close/>
                <a:moveTo>
                  <a:pt x="24122" y="703"/>
                </a:moveTo>
                <a:cubicBezTo>
                  <a:pt x="21944" y="2786"/>
                  <a:pt x="19777" y="5013"/>
                  <a:pt x="17610" y="7251"/>
                </a:cubicBezTo>
                <a:lnTo>
                  <a:pt x="15824" y="7251"/>
                </a:lnTo>
                <a:cubicBezTo>
                  <a:pt x="18014" y="5013"/>
                  <a:pt x="20229" y="2786"/>
                  <a:pt x="22444" y="703"/>
                </a:cubicBezTo>
                <a:close/>
                <a:moveTo>
                  <a:pt x="25420" y="703"/>
                </a:moveTo>
                <a:cubicBezTo>
                  <a:pt x="23229" y="2786"/>
                  <a:pt x="21122" y="5013"/>
                  <a:pt x="19038" y="7251"/>
                </a:cubicBezTo>
                <a:lnTo>
                  <a:pt x="17955" y="7251"/>
                </a:lnTo>
                <a:cubicBezTo>
                  <a:pt x="20098" y="5013"/>
                  <a:pt x="22265" y="2786"/>
                  <a:pt x="24444" y="703"/>
                </a:cubicBezTo>
                <a:close/>
                <a:moveTo>
                  <a:pt x="27956" y="703"/>
                </a:moveTo>
                <a:cubicBezTo>
                  <a:pt x="27456" y="1143"/>
                  <a:pt x="26944" y="1667"/>
                  <a:pt x="26456" y="2155"/>
                </a:cubicBezTo>
                <a:cubicBezTo>
                  <a:pt x="24730" y="3858"/>
                  <a:pt x="23003" y="5465"/>
                  <a:pt x="21277" y="7251"/>
                </a:cubicBezTo>
                <a:lnTo>
                  <a:pt x="19348" y="7251"/>
                </a:lnTo>
                <a:cubicBezTo>
                  <a:pt x="21086" y="5310"/>
                  <a:pt x="22848" y="3548"/>
                  <a:pt x="24658" y="1762"/>
                </a:cubicBezTo>
                <a:cubicBezTo>
                  <a:pt x="25015" y="1393"/>
                  <a:pt x="25384" y="1000"/>
                  <a:pt x="25754" y="703"/>
                </a:cubicBezTo>
                <a:close/>
                <a:moveTo>
                  <a:pt x="30183" y="703"/>
                </a:moveTo>
                <a:cubicBezTo>
                  <a:pt x="29599" y="1298"/>
                  <a:pt x="29004" y="1893"/>
                  <a:pt x="28421" y="2501"/>
                </a:cubicBezTo>
                <a:cubicBezTo>
                  <a:pt x="26897" y="4096"/>
                  <a:pt x="25349" y="5608"/>
                  <a:pt x="23801" y="7251"/>
                </a:cubicBezTo>
                <a:lnTo>
                  <a:pt x="21467" y="7251"/>
                </a:lnTo>
                <a:cubicBezTo>
                  <a:pt x="22944" y="5763"/>
                  <a:pt x="24420" y="4429"/>
                  <a:pt x="25849" y="3001"/>
                </a:cubicBezTo>
                <a:cubicBezTo>
                  <a:pt x="26611" y="2227"/>
                  <a:pt x="27397" y="1441"/>
                  <a:pt x="28171" y="703"/>
                </a:cubicBezTo>
                <a:close/>
                <a:moveTo>
                  <a:pt x="33100" y="703"/>
                </a:moveTo>
                <a:cubicBezTo>
                  <a:pt x="31635" y="2191"/>
                  <a:pt x="30159" y="3632"/>
                  <a:pt x="28671" y="5084"/>
                </a:cubicBezTo>
                <a:cubicBezTo>
                  <a:pt x="27932" y="5811"/>
                  <a:pt x="27194" y="6501"/>
                  <a:pt x="26456" y="7251"/>
                </a:cubicBezTo>
                <a:lnTo>
                  <a:pt x="24087" y="7251"/>
                </a:lnTo>
                <a:cubicBezTo>
                  <a:pt x="25587" y="5608"/>
                  <a:pt x="27075" y="4179"/>
                  <a:pt x="28563" y="2632"/>
                </a:cubicBezTo>
                <a:cubicBezTo>
                  <a:pt x="29183" y="1977"/>
                  <a:pt x="29825" y="1298"/>
                  <a:pt x="30468" y="703"/>
                </a:cubicBezTo>
                <a:close/>
                <a:moveTo>
                  <a:pt x="35005" y="703"/>
                </a:moveTo>
                <a:cubicBezTo>
                  <a:pt x="33219" y="2489"/>
                  <a:pt x="31397" y="4358"/>
                  <a:pt x="29516" y="6132"/>
                </a:cubicBezTo>
                <a:cubicBezTo>
                  <a:pt x="29123" y="6501"/>
                  <a:pt x="28742" y="6799"/>
                  <a:pt x="28349" y="7251"/>
                </a:cubicBezTo>
                <a:lnTo>
                  <a:pt x="26789" y="7251"/>
                </a:lnTo>
                <a:cubicBezTo>
                  <a:pt x="29040" y="5013"/>
                  <a:pt x="31290" y="2786"/>
                  <a:pt x="33528" y="703"/>
                </a:cubicBezTo>
                <a:close/>
                <a:moveTo>
                  <a:pt x="36314" y="703"/>
                </a:moveTo>
                <a:cubicBezTo>
                  <a:pt x="34576" y="2334"/>
                  <a:pt x="32838" y="4120"/>
                  <a:pt x="31099" y="5834"/>
                </a:cubicBezTo>
                <a:cubicBezTo>
                  <a:pt x="30611" y="6299"/>
                  <a:pt x="30135" y="6799"/>
                  <a:pt x="29647" y="7251"/>
                </a:cubicBezTo>
                <a:lnTo>
                  <a:pt x="28635" y="7251"/>
                </a:lnTo>
                <a:cubicBezTo>
                  <a:pt x="28730" y="7096"/>
                  <a:pt x="28825" y="7061"/>
                  <a:pt x="28933" y="6965"/>
                </a:cubicBezTo>
                <a:cubicBezTo>
                  <a:pt x="31111" y="4918"/>
                  <a:pt x="33243" y="2786"/>
                  <a:pt x="35362" y="703"/>
                </a:cubicBezTo>
                <a:close/>
                <a:moveTo>
                  <a:pt x="37684" y="703"/>
                </a:moveTo>
                <a:cubicBezTo>
                  <a:pt x="35540" y="2786"/>
                  <a:pt x="33397" y="5013"/>
                  <a:pt x="31266" y="7251"/>
                </a:cubicBezTo>
                <a:lnTo>
                  <a:pt x="29897" y="7251"/>
                </a:lnTo>
                <a:cubicBezTo>
                  <a:pt x="30099" y="6954"/>
                  <a:pt x="30290" y="6870"/>
                  <a:pt x="30480" y="6680"/>
                </a:cubicBezTo>
                <a:cubicBezTo>
                  <a:pt x="32516" y="4679"/>
                  <a:pt x="34576" y="2632"/>
                  <a:pt x="36636" y="703"/>
                </a:cubicBezTo>
                <a:close/>
                <a:moveTo>
                  <a:pt x="39601" y="703"/>
                </a:moveTo>
                <a:cubicBezTo>
                  <a:pt x="37600" y="2632"/>
                  <a:pt x="35600" y="4608"/>
                  <a:pt x="33647" y="6596"/>
                </a:cubicBezTo>
                <a:cubicBezTo>
                  <a:pt x="33433" y="6811"/>
                  <a:pt x="33231" y="6954"/>
                  <a:pt x="33028" y="7251"/>
                </a:cubicBezTo>
                <a:lnTo>
                  <a:pt x="32278" y="7251"/>
                </a:lnTo>
                <a:cubicBezTo>
                  <a:pt x="34421" y="5013"/>
                  <a:pt x="36564" y="2786"/>
                  <a:pt x="38684" y="703"/>
                </a:cubicBezTo>
                <a:close/>
                <a:moveTo>
                  <a:pt x="41541" y="703"/>
                </a:moveTo>
                <a:cubicBezTo>
                  <a:pt x="39374" y="2786"/>
                  <a:pt x="37195" y="5013"/>
                  <a:pt x="35005" y="7251"/>
                </a:cubicBezTo>
                <a:lnTo>
                  <a:pt x="33338" y="7251"/>
                </a:lnTo>
                <a:cubicBezTo>
                  <a:pt x="33493" y="7096"/>
                  <a:pt x="33647" y="6930"/>
                  <a:pt x="33814" y="6763"/>
                </a:cubicBezTo>
                <a:cubicBezTo>
                  <a:pt x="35814" y="4703"/>
                  <a:pt x="37898" y="2632"/>
                  <a:pt x="39993" y="703"/>
                </a:cubicBezTo>
                <a:close/>
                <a:moveTo>
                  <a:pt x="44327" y="703"/>
                </a:moveTo>
                <a:cubicBezTo>
                  <a:pt x="42029" y="2786"/>
                  <a:pt x="39720" y="5013"/>
                  <a:pt x="37422" y="7251"/>
                </a:cubicBezTo>
                <a:lnTo>
                  <a:pt x="35445" y="7251"/>
                </a:lnTo>
                <a:cubicBezTo>
                  <a:pt x="37672" y="5013"/>
                  <a:pt x="39922" y="2786"/>
                  <a:pt x="42160" y="703"/>
                </a:cubicBezTo>
                <a:close/>
                <a:moveTo>
                  <a:pt x="46208" y="703"/>
                </a:moveTo>
                <a:cubicBezTo>
                  <a:pt x="43982" y="2786"/>
                  <a:pt x="41744" y="5013"/>
                  <a:pt x="39481" y="7251"/>
                </a:cubicBezTo>
                <a:lnTo>
                  <a:pt x="37684" y="7251"/>
                </a:lnTo>
                <a:cubicBezTo>
                  <a:pt x="39993" y="5013"/>
                  <a:pt x="42315" y="2786"/>
                  <a:pt x="44613" y="703"/>
                </a:cubicBezTo>
                <a:close/>
                <a:moveTo>
                  <a:pt x="49030" y="703"/>
                </a:moveTo>
                <a:cubicBezTo>
                  <a:pt x="46828" y="2786"/>
                  <a:pt x="44649" y="5013"/>
                  <a:pt x="42458" y="7251"/>
                </a:cubicBezTo>
                <a:lnTo>
                  <a:pt x="39791" y="7251"/>
                </a:lnTo>
                <a:cubicBezTo>
                  <a:pt x="42053" y="5013"/>
                  <a:pt x="44303" y="2786"/>
                  <a:pt x="46530" y="703"/>
                </a:cubicBezTo>
                <a:close/>
                <a:moveTo>
                  <a:pt x="50792" y="703"/>
                </a:moveTo>
                <a:cubicBezTo>
                  <a:pt x="50721" y="703"/>
                  <a:pt x="50650" y="846"/>
                  <a:pt x="50578" y="917"/>
                </a:cubicBezTo>
                <a:cubicBezTo>
                  <a:pt x="48483" y="3048"/>
                  <a:pt x="46363" y="5168"/>
                  <a:pt x="44244" y="7251"/>
                </a:cubicBezTo>
                <a:lnTo>
                  <a:pt x="42744" y="7251"/>
                </a:lnTo>
                <a:cubicBezTo>
                  <a:pt x="44970" y="5013"/>
                  <a:pt x="47185" y="2786"/>
                  <a:pt x="49411" y="703"/>
                </a:cubicBezTo>
                <a:close/>
                <a:moveTo>
                  <a:pt x="52662" y="703"/>
                </a:moveTo>
                <a:cubicBezTo>
                  <a:pt x="51733" y="1596"/>
                  <a:pt x="50804" y="2691"/>
                  <a:pt x="49852" y="3656"/>
                </a:cubicBezTo>
                <a:cubicBezTo>
                  <a:pt x="48661" y="4858"/>
                  <a:pt x="47471" y="6061"/>
                  <a:pt x="46280" y="7251"/>
                </a:cubicBezTo>
                <a:lnTo>
                  <a:pt x="44613" y="7251"/>
                </a:lnTo>
                <a:cubicBezTo>
                  <a:pt x="46673" y="5168"/>
                  <a:pt x="48721" y="3167"/>
                  <a:pt x="50769" y="1108"/>
                </a:cubicBezTo>
                <a:cubicBezTo>
                  <a:pt x="50900" y="977"/>
                  <a:pt x="51031" y="846"/>
                  <a:pt x="51161" y="703"/>
                </a:cubicBezTo>
                <a:close/>
                <a:moveTo>
                  <a:pt x="56781" y="703"/>
                </a:moveTo>
                <a:cubicBezTo>
                  <a:pt x="54579" y="2786"/>
                  <a:pt x="52376" y="5013"/>
                  <a:pt x="50149" y="7251"/>
                </a:cubicBezTo>
                <a:lnTo>
                  <a:pt x="48090" y="7251"/>
                </a:lnTo>
                <a:cubicBezTo>
                  <a:pt x="50280" y="5013"/>
                  <a:pt x="52459" y="2786"/>
                  <a:pt x="54638" y="703"/>
                </a:cubicBezTo>
                <a:close/>
                <a:moveTo>
                  <a:pt x="58484" y="703"/>
                </a:moveTo>
                <a:cubicBezTo>
                  <a:pt x="56365" y="2929"/>
                  <a:pt x="54186" y="5013"/>
                  <a:pt x="51983" y="7251"/>
                </a:cubicBezTo>
                <a:lnTo>
                  <a:pt x="50471" y="7251"/>
                </a:lnTo>
                <a:cubicBezTo>
                  <a:pt x="52709" y="5013"/>
                  <a:pt x="54924" y="2786"/>
                  <a:pt x="57138" y="703"/>
                </a:cubicBezTo>
                <a:close/>
                <a:moveTo>
                  <a:pt x="59651" y="703"/>
                </a:moveTo>
                <a:cubicBezTo>
                  <a:pt x="58210" y="2191"/>
                  <a:pt x="56805" y="3929"/>
                  <a:pt x="55329" y="5501"/>
                </a:cubicBezTo>
                <a:cubicBezTo>
                  <a:pt x="54793" y="6084"/>
                  <a:pt x="54233" y="6656"/>
                  <a:pt x="53686" y="7251"/>
                </a:cubicBezTo>
                <a:lnTo>
                  <a:pt x="52566" y="7251"/>
                </a:lnTo>
                <a:cubicBezTo>
                  <a:pt x="54757" y="5013"/>
                  <a:pt x="56924" y="2929"/>
                  <a:pt x="58996" y="703"/>
                </a:cubicBezTo>
                <a:close/>
                <a:moveTo>
                  <a:pt x="60663" y="703"/>
                </a:moveTo>
                <a:lnTo>
                  <a:pt x="60901" y="977"/>
                </a:lnTo>
                <a:cubicBezTo>
                  <a:pt x="59377" y="2703"/>
                  <a:pt x="57912" y="4501"/>
                  <a:pt x="56329" y="6156"/>
                </a:cubicBezTo>
                <a:cubicBezTo>
                  <a:pt x="55984" y="6513"/>
                  <a:pt x="55626" y="6799"/>
                  <a:pt x="55281" y="7251"/>
                </a:cubicBezTo>
                <a:lnTo>
                  <a:pt x="53876" y="7251"/>
                </a:lnTo>
                <a:cubicBezTo>
                  <a:pt x="55936" y="5013"/>
                  <a:pt x="57960" y="2786"/>
                  <a:pt x="59996" y="703"/>
                </a:cubicBezTo>
                <a:close/>
                <a:moveTo>
                  <a:pt x="61829" y="2167"/>
                </a:moveTo>
                <a:lnTo>
                  <a:pt x="62675" y="3251"/>
                </a:lnTo>
                <a:cubicBezTo>
                  <a:pt x="61532" y="4608"/>
                  <a:pt x="60353" y="5906"/>
                  <a:pt x="59162" y="7251"/>
                </a:cubicBezTo>
                <a:lnTo>
                  <a:pt x="57007" y="7251"/>
                </a:lnTo>
                <a:cubicBezTo>
                  <a:pt x="58615" y="5465"/>
                  <a:pt x="60222" y="3846"/>
                  <a:pt x="61829" y="2167"/>
                </a:cubicBezTo>
                <a:close/>
                <a:moveTo>
                  <a:pt x="62830" y="3441"/>
                </a:moveTo>
                <a:lnTo>
                  <a:pt x="63175" y="3882"/>
                </a:lnTo>
                <a:lnTo>
                  <a:pt x="60651" y="7251"/>
                </a:lnTo>
                <a:lnTo>
                  <a:pt x="59532" y="7251"/>
                </a:lnTo>
                <a:cubicBezTo>
                  <a:pt x="60651" y="5906"/>
                  <a:pt x="61746" y="4715"/>
                  <a:pt x="62830" y="3441"/>
                </a:cubicBezTo>
                <a:close/>
                <a:moveTo>
                  <a:pt x="0" y="0"/>
                </a:moveTo>
                <a:lnTo>
                  <a:pt x="3120" y="3917"/>
                </a:lnTo>
                <a:lnTo>
                  <a:pt x="0" y="7847"/>
                </a:lnTo>
                <a:lnTo>
                  <a:pt x="60972" y="7847"/>
                </a:lnTo>
                <a:lnTo>
                  <a:pt x="63985" y="3846"/>
                </a:lnTo>
                <a:lnTo>
                  <a:pt x="60972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716683" y="3412544"/>
            <a:ext cx="107406" cy="344229"/>
          </a:xfrm>
          <a:custGeom>
            <a:rect b="b" l="l" r="r" t="t"/>
            <a:pathLst>
              <a:path extrusionOk="0" h="15765" w="4919">
                <a:moveTo>
                  <a:pt x="2454" y="0"/>
                </a:moveTo>
                <a:cubicBezTo>
                  <a:pt x="1084" y="0"/>
                  <a:pt x="1" y="1108"/>
                  <a:pt x="1" y="2477"/>
                </a:cubicBezTo>
                <a:cubicBezTo>
                  <a:pt x="1" y="3727"/>
                  <a:pt x="977" y="4763"/>
                  <a:pt x="2168" y="4918"/>
                </a:cubicBezTo>
                <a:lnTo>
                  <a:pt x="2168" y="15764"/>
                </a:lnTo>
                <a:lnTo>
                  <a:pt x="2763" y="15764"/>
                </a:lnTo>
                <a:lnTo>
                  <a:pt x="2763" y="4918"/>
                </a:lnTo>
                <a:cubicBezTo>
                  <a:pt x="3954" y="4763"/>
                  <a:pt x="4918" y="3727"/>
                  <a:pt x="4918" y="2477"/>
                </a:cubicBezTo>
                <a:cubicBezTo>
                  <a:pt x="4918" y="1108"/>
                  <a:pt x="3823" y="0"/>
                  <a:pt x="2454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218579" y="4105016"/>
            <a:ext cx="1103613" cy="890240"/>
            <a:chOff x="1259262" y="3408616"/>
            <a:chExt cx="1103613" cy="890240"/>
          </a:xfrm>
        </p:grpSpPr>
        <p:sp>
          <p:nvSpPr>
            <p:cNvPr id="130" name="Google Shape;130;p19"/>
            <p:cNvSpPr/>
            <p:nvPr/>
          </p:nvSpPr>
          <p:spPr>
            <a:xfrm>
              <a:off x="1701228" y="3408616"/>
              <a:ext cx="130006" cy="124481"/>
            </a:xfrm>
            <a:custGeom>
              <a:rect b="b" l="l" r="r" t="t"/>
              <a:pathLst>
                <a:path extrusionOk="0" h="5701" w="5954">
                  <a:moveTo>
                    <a:pt x="2454" y="631"/>
                  </a:moveTo>
                  <a:cubicBezTo>
                    <a:pt x="2481" y="631"/>
                    <a:pt x="2509" y="632"/>
                    <a:pt x="2536" y="633"/>
                  </a:cubicBezTo>
                  <a:cubicBezTo>
                    <a:pt x="3120" y="669"/>
                    <a:pt x="3584" y="1074"/>
                    <a:pt x="4001" y="1443"/>
                  </a:cubicBezTo>
                  <a:cubicBezTo>
                    <a:pt x="4989" y="2336"/>
                    <a:pt x="5001" y="3527"/>
                    <a:pt x="4120" y="4491"/>
                  </a:cubicBezTo>
                  <a:cubicBezTo>
                    <a:pt x="3760" y="4876"/>
                    <a:pt x="3312" y="5047"/>
                    <a:pt x="2861" y="5047"/>
                  </a:cubicBezTo>
                  <a:cubicBezTo>
                    <a:pt x="2239" y="5047"/>
                    <a:pt x="1610" y="4720"/>
                    <a:pt x="1203" y="4182"/>
                  </a:cubicBezTo>
                  <a:cubicBezTo>
                    <a:pt x="881" y="3765"/>
                    <a:pt x="774" y="3169"/>
                    <a:pt x="750" y="2658"/>
                  </a:cubicBezTo>
                  <a:cubicBezTo>
                    <a:pt x="727" y="2003"/>
                    <a:pt x="1167" y="1586"/>
                    <a:pt x="1346" y="1014"/>
                  </a:cubicBezTo>
                  <a:cubicBezTo>
                    <a:pt x="1358" y="991"/>
                    <a:pt x="1346" y="979"/>
                    <a:pt x="1346" y="967"/>
                  </a:cubicBezTo>
                  <a:cubicBezTo>
                    <a:pt x="1702" y="789"/>
                    <a:pt x="2059" y="631"/>
                    <a:pt x="2454" y="631"/>
                  </a:cubicBezTo>
                  <a:close/>
                  <a:moveTo>
                    <a:pt x="2323" y="0"/>
                  </a:moveTo>
                  <a:cubicBezTo>
                    <a:pt x="1651" y="0"/>
                    <a:pt x="1036" y="241"/>
                    <a:pt x="750" y="860"/>
                  </a:cubicBezTo>
                  <a:cubicBezTo>
                    <a:pt x="715" y="919"/>
                    <a:pt x="727" y="979"/>
                    <a:pt x="739" y="1026"/>
                  </a:cubicBezTo>
                  <a:cubicBezTo>
                    <a:pt x="334" y="1443"/>
                    <a:pt x="167" y="2110"/>
                    <a:pt x="96" y="2658"/>
                  </a:cubicBezTo>
                  <a:cubicBezTo>
                    <a:pt x="0" y="3408"/>
                    <a:pt x="381" y="4086"/>
                    <a:pt x="822" y="4658"/>
                  </a:cubicBezTo>
                  <a:cubicBezTo>
                    <a:pt x="1359" y="5353"/>
                    <a:pt x="2106" y="5701"/>
                    <a:pt x="2863" y="5701"/>
                  </a:cubicBezTo>
                  <a:cubicBezTo>
                    <a:pt x="3482" y="5701"/>
                    <a:pt x="4107" y="5469"/>
                    <a:pt x="4632" y="5003"/>
                  </a:cubicBezTo>
                  <a:cubicBezTo>
                    <a:pt x="5953" y="3824"/>
                    <a:pt x="5787" y="2038"/>
                    <a:pt x="4584" y="860"/>
                  </a:cubicBezTo>
                  <a:cubicBezTo>
                    <a:pt x="4095" y="377"/>
                    <a:pt x="3164" y="0"/>
                    <a:pt x="232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355468" y="4084069"/>
              <a:ext cx="123302" cy="106729"/>
            </a:xfrm>
            <a:custGeom>
              <a:rect b="b" l="l" r="r" t="t"/>
              <a:pathLst>
                <a:path extrusionOk="0" h="4888" w="5647">
                  <a:moveTo>
                    <a:pt x="2643" y="763"/>
                  </a:moveTo>
                  <a:cubicBezTo>
                    <a:pt x="3512" y="763"/>
                    <a:pt x="4489" y="1287"/>
                    <a:pt x="4751" y="2144"/>
                  </a:cubicBezTo>
                  <a:cubicBezTo>
                    <a:pt x="5058" y="3169"/>
                    <a:pt x="4200" y="4036"/>
                    <a:pt x="3264" y="4036"/>
                  </a:cubicBezTo>
                  <a:cubicBezTo>
                    <a:pt x="3113" y="4036"/>
                    <a:pt x="2960" y="4013"/>
                    <a:pt x="2810" y="3966"/>
                  </a:cubicBezTo>
                  <a:cubicBezTo>
                    <a:pt x="1953" y="3704"/>
                    <a:pt x="1334" y="2906"/>
                    <a:pt x="1095" y="2037"/>
                  </a:cubicBezTo>
                  <a:cubicBezTo>
                    <a:pt x="1465" y="1263"/>
                    <a:pt x="1679" y="763"/>
                    <a:pt x="2643" y="763"/>
                  </a:cubicBezTo>
                  <a:close/>
                  <a:moveTo>
                    <a:pt x="2556" y="0"/>
                  </a:moveTo>
                  <a:cubicBezTo>
                    <a:pt x="1881" y="0"/>
                    <a:pt x="1093" y="336"/>
                    <a:pt x="750" y="894"/>
                  </a:cubicBezTo>
                  <a:cubicBezTo>
                    <a:pt x="679" y="906"/>
                    <a:pt x="607" y="953"/>
                    <a:pt x="572" y="1037"/>
                  </a:cubicBezTo>
                  <a:cubicBezTo>
                    <a:pt x="0" y="2596"/>
                    <a:pt x="1179" y="4168"/>
                    <a:pt x="2596" y="4739"/>
                  </a:cubicBezTo>
                  <a:cubicBezTo>
                    <a:pt x="2851" y="4841"/>
                    <a:pt x="3104" y="4888"/>
                    <a:pt x="3348" y="4888"/>
                  </a:cubicBezTo>
                  <a:cubicBezTo>
                    <a:pt x="4617" y="4888"/>
                    <a:pt x="5646" y="3629"/>
                    <a:pt x="5536" y="2311"/>
                  </a:cubicBezTo>
                  <a:cubicBezTo>
                    <a:pt x="5429" y="929"/>
                    <a:pt x="4001" y="156"/>
                    <a:pt x="2774" y="13"/>
                  </a:cubicBezTo>
                  <a:cubicBezTo>
                    <a:pt x="2703" y="4"/>
                    <a:pt x="2631" y="0"/>
                    <a:pt x="25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063102" y="3619873"/>
              <a:ext cx="112254" cy="107821"/>
            </a:xfrm>
            <a:custGeom>
              <a:rect b="b" l="l" r="r" t="t"/>
              <a:pathLst>
                <a:path extrusionOk="0" h="4938" w="5141">
                  <a:moveTo>
                    <a:pt x="2251" y="849"/>
                  </a:moveTo>
                  <a:cubicBezTo>
                    <a:pt x="2362" y="849"/>
                    <a:pt x="2481" y="861"/>
                    <a:pt x="2608" y="888"/>
                  </a:cubicBezTo>
                  <a:cubicBezTo>
                    <a:pt x="3382" y="1055"/>
                    <a:pt x="4085" y="1674"/>
                    <a:pt x="4275" y="2448"/>
                  </a:cubicBezTo>
                  <a:cubicBezTo>
                    <a:pt x="4535" y="3486"/>
                    <a:pt x="3217" y="4103"/>
                    <a:pt x="2382" y="4103"/>
                  </a:cubicBezTo>
                  <a:cubicBezTo>
                    <a:pt x="2374" y="4103"/>
                    <a:pt x="2366" y="4103"/>
                    <a:pt x="2358" y="4103"/>
                  </a:cubicBezTo>
                  <a:cubicBezTo>
                    <a:pt x="1263" y="4091"/>
                    <a:pt x="727" y="2924"/>
                    <a:pt x="596" y="1900"/>
                  </a:cubicBezTo>
                  <a:cubicBezTo>
                    <a:pt x="1113" y="1384"/>
                    <a:pt x="1522" y="849"/>
                    <a:pt x="2251" y="849"/>
                  </a:cubicBezTo>
                  <a:close/>
                  <a:moveTo>
                    <a:pt x="2208" y="1"/>
                  </a:moveTo>
                  <a:cubicBezTo>
                    <a:pt x="1161" y="1"/>
                    <a:pt x="114" y="676"/>
                    <a:pt x="37" y="1805"/>
                  </a:cubicBezTo>
                  <a:cubicBezTo>
                    <a:pt x="37" y="1876"/>
                    <a:pt x="60" y="1936"/>
                    <a:pt x="96" y="1972"/>
                  </a:cubicBezTo>
                  <a:cubicBezTo>
                    <a:pt x="1" y="3293"/>
                    <a:pt x="644" y="4639"/>
                    <a:pt x="2096" y="4901"/>
                  </a:cubicBezTo>
                  <a:cubicBezTo>
                    <a:pt x="2232" y="4925"/>
                    <a:pt x="2370" y="4937"/>
                    <a:pt x="2509" y="4937"/>
                  </a:cubicBezTo>
                  <a:cubicBezTo>
                    <a:pt x="3780" y="4937"/>
                    <a:pt x="5141" y="3945"/>
                    <a:pt x="5109" y="2615"/>
                  </a:cubicBezTo>
                  <a:cubicBezTo>
                    <a:pt x="5085" y="1412"/>
                    <a:pt x="3989" y="460"/>
                    <a:pt x="2930" y="114"/>
                  </a:cubicBezTo>
                  <a:cubicBezTo>
                    <a:pt x="2697" y="38"/>
                    <a:pt x="2452" y="1"/>
                    <a:pt x="22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161382" y="3585242"/>
              <a:ext cx="64719" cy="74807"/>
            </a:xfrm>
            <a:custGeom>
              <a:rect b="b" l="l" r="r" t="t"/>
              <a:pathLst>
                <a:path extrusionOk="0" h="3426" w="2964">
                  <a:moveTo>
                    <a:pt x="560" y="1"/>
                  </a:moveTo>
                  <a:cubicBezTo>
                    <a:pt x="432" y="1"/>
                    <a:pt x="301" y="19"/>
                    <a:pt x="167" y="57"/>
                  </a:cubicBezTo>
                  <a:cubicBezTo>
                    <a:pt x="36" y="93"/>
                    <a:pt x="0" y="295"/>
                    <a:pt x="131" y="355"/>
                  </a:cubicBezTo>
                  <a:cubicBezTo>
                    <a:pt x="727" y="676"/>
                    <a:pt x="1179" y="867"/>
                    <a:pt x="1548" y="1474"/>
                  </a:cubicBezTo>
                  <a:cubicBezTo>
                    <a:pt x="1882" y="2034"/>
                    <a:pt x="1941" y="2712"/>
                    <a:pt x="2144" y="3320"/>
                  </a:cubicBezTo>
                  <a:cubicBezTo>
                    <a:pt x="2172" y="3383"/>
                    <a:pt x="2241" y="3425"/>
                    <a:pt x="2305" y="3425"/>
                  </a:cubicBezTo>
                  <a:cubicBezTo>
                    <a:pt x="2350" y="3425"/>
                    <a:pt x="2393" y="3404"/>
                    <a:pt x="2417" y="3355"/>
                  </a:cubicBezTo>
                  <a:cubicBezTo>
                    <a:pt x="2963" y="2198"/>
                    <a:pt x="1968" y="1"/>
                    <a:pt x="56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2184221" y="3538340"/>
              <a:ext cx="109765" cy="165466"/>
            </a:xfrm>
            <a:custGeom>
              <a:rect b="b" l="l" r="r" t="t"/>
              <a:pathLst>
                <a:path extrusionOk="0" h="7578" w="5027">
                  <a:moveTo>
                    <a:pt x="326" y="1"/>
                  </a:moveTo>
                  <a:cubicBezTo>
                    <a:pt x="24" y="1"/>
                    <a:pt x="0" y="470"/>
                    <a:pt x="276" y="562"/>
                  </a:cubicBezTo>
                  <a:cubicBezTo>
                    <a:pt x="2622" y="1324"/>
                    <a:pt x="4467" y="4741"/>
                    <a:pt x="3538" y="7099"/>
                  </a:cubicBezTo>
                  <a:cubicBezTo>
                    <a:pt x="3429" y="7382"/>
                    <a:pt x="3680" y="7577"/>
                    <a:pt x="3924" y="7577"/>
                  </a:cubicBezTo>
                  <a:cubicBezTo>
                    <a:pt x="4080" y="7577"/>
                    <a:pt x="4233" y="7498"/>
                    <a:pt x="4288" y="7313"/>
                  </a:cubicBezTo>
                  <a:cubicBezTo>
                    <a:pt x="5027" y="4670"/>
                    <a:pt x="3419" y="360"/>
                    <a:pt x="359" y="3"/>
                  </a:cubicBezTo>
                  <a:cubicBezTo>
                    <a:pt x="348" y="1"/>
                    <a:pt x="337" y="1"/>
                    <a:pt x="32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195248" y="3486743"/>
              <a:ext cx="167627" cy="238023"/>
            </a:xfrm>
            <a:custGeom>
              <a:rect b="b" l="l" r="r" t="t"/>
              <a:pathLst>
                <a:path extrusionOk="0" h="10901" w="7677">
                  <a:moveTo>
                    <a:pt x="241" y="0"/>
                  </a:moveTo>
                  <a:cubicBezTo>
                    <a:pt x="75" y="0"/>
                    <a:pt x="1" y="244"/>
                    <a:pt x="152" y="342"/>
                  </a:cubicBezTo>
                  <a:cubicBezTo>
                    <a:pt x="3807" y="2389"/>
                    <a:pt x="7081" y="5926"/>
                    <a:pt x="5176" y="10379"/>
                  </a:cubicBezTo>
                  <a:cubicBezTo>
                    <a:pt x="5041" y="10680"/>
                    <a:pt x="5258" y="10901"/>
                    <a:pt x="5488" y="10901"/>
                  </a:cubicBezTo>
                  <a:cubicBezTo>
                    <a:pt x="5621" y="10901"/>
                    <a:pt x="5757" y="10827"/>
                    <a:pt x="5831" y="10652"/>
                  </a:cubicBezTo>
                  <a:cubicBezTo>
                    <a:pt x="7677" y="6247"/>
                    <a:pt x="4676" y="1401"/>
                    <a:pt x="295" y="8"/>
                  </a:cubicBezTo>
                  <a:cubicBezTo>
                    <a:pt x="276" y="3"/>
                    <a:pt x="258" y="0"/>
                    <a:pt x="24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259262" y="3492857"/>
              <a:ext cx="377221" cy="525394"/>
            </a:xfrm>
            <a:custGeom>
              <a:rect b="b" l="l" r="r" t="t"/>
              <a:pathLst>
                <a:path extrusionOk="0" h="24062" w="17276">
                  <a:moveTo>
                    <a:pt x="16728" y="1"/>
                  </a:moveTo>
                  <a:cubicBezTo>
                    <a:pt x="16717" y="1"/>
                    <a:pt x="16705" y="1"/>
                    <a:pt x="16693" y="2"/>
                  </a:cubicBezTo>
                  <a:cubicBezTo>
                    <a:pt x="6394" y="526"/>
                    <a:pt x="1" y="15575"/>
                    <a:pt x="5109" y="23945"/>
                  </a:cubicBezTo>
                  <a:cubicBezTo>
                    <a:pt x="5157" y="24028"/>
                    <a:pt x="5229" y="24062"/>
                    <a:pt x="5301" y="24062"/>
                  </a:cubicBezTo>
                  <a:cubicBezTo>
                    <a:pt x="5457" y="24062"/>
                    <a:pt x="5611" y="23899"/>
                    <a:pt x="5513" y="23719"/>
                  </a:cubicBezTo>
                  <a:cubicBezTo>
                    <a:pt x="1191" y="15290"/>
                    <a:pt x="6799" y="1907"/>
                    <a:pt x="16693" y="883"/>
                  </a:cubicBezTo>
                  <a:cubicBezTo>
                    <a:pt x="17242" y="836"/>
                    <a:pt x="17276" y="1"/>
                    <a:pt x="1672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856236" y="3483708"/>
              <a:ext cx="179069" cy="106926"/>
            </a:xfrm>
            <a:custGeom>
              <a:rect b="b" l="l" r="r" t="t"/>
              <a:pathLst>
                <a:path extrusionOk="0" h="4897" w="8201">
                  <a:moveTo>
                    <a:pt x="395" y="1"/>
                  </a:moveTo>
                  <a:cubicBezTo>
                    <a:pt x="116" y="1"/>
                    <a:pt x="1" y="435"/>
                    <a:pt x="307" y="481"/>
                  </a:cubicBezTo>
                  <a:cubicBezTo>
                    <a:pt x="3176" y="993"/>
                    <a:pt x="5736" y="2540"/>
                    <a:pt x="7582" y="4791"/>
                  </a:cubicBezTo>
                  <a:cubicBezTo>
                    <a:pt x="7642" y="4865"/>
                    <a:pt x="7712" y="4896"/>
                    <a:pt x="7781" y="4896"/>
                  </a:cubicBezTo>
                  <a:cubicBezTo>
                    <a:pt x="7999" y="4896"/>
                    <a:pt x="8200" y="4585"/>
                    <a:pt x="8010" y="4350"/>
                  </a:cubicBezTo>
                  <a:cubicBezTo>
                    <a:pt x="6105" y="2005"/>
                    <a:pt x="3450" y="409"/>
                    <a:pt x="438" y="4"/>
                  </a:cubicBezTo>
                  <a:cubicBezTo>
                    <a:pt x="423" y="2"/>
                    <a:pt x="409" y="1"/>
                    <a:pt x="3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495388" y="3785297"/>
              <a:ext cx="705533" cy="513559"/>
            </a:xfrm>
            <a:custGeom>
              <a:rect b="b" l="l" r="r" t="t"/>
              <a:pathLst>
                <a:path extrusionOk="0" h="23520" w="32312">
                  <a:moveTo>
                    <a:pt x="30292" y="1"/>
                  </a:moveTo>
                  <a:cubicBezTo>
                    <a:pt x="30025" y="1"/>
                    <a:pt x="29740" y="235"/>
                    <a:pt x="29858" y="527"/>
                  </a:cubicBezTo>
                  <a:cubicBezTo>
                    <a:pt x="31228" y="3885"/>
                    <a:pt x="30263" y="7814"/>
                    <a:pt x="29204" y="11136"/>
                  </a:cubicBezTo>
                  <a:cubicBezTo>
                    <a:pt x="27918" y="15196"/>
                    <a:pt x="25036" y="18446"/>
                    <a:pt x="21334" y="20482"/>
                  </a:cubicBezTo>
                  <a:cubicBezTo>
                    <a:pt x="18804" y="21862"/>
                    <a:pt x="15043" y="22753"/>
                    <a:pt x="11334" y="22753"/>
                  </a:cubicBezTo>
                  <a:cubicBezTo>
                    <a:pt x="7170" y="22753"/>
                    <a:pt x="3071" y="21630"/>
                    <a:pt x="855" y="18815"/>
                  </a:cubicBezTo>
                  <a:cubicBezTo>
                    <a:pt x="777" y="18714"/>
                    <a:pt x="681" y="18672"/>
                    <a:pt x="586" y="18672"/>
                  </a:cubicBezTo>
                  <a:cubicBezTo>
                    <a:pt x="290" y="18672"/>
                    <a:pt x="1" y="19083"/>
                    <a:pt x="271" y="19399"/>
                  </a:cubicBezTo>
                  <a:cubicBezTo>
                    <a:pt x="2799" y="22354"/>
                    <a:pt x="6984" y="23519"/>
                    <a:pt x="11247" y="23519"/>
                  </a:cubicBezTo>
                  <a:cubicBezTo>
                    <a:pt x="15056" y="23519"/>
                    <a:pt x="18929" y="22589"/>
                    <a:pt x="21738" y="21173"/>
                  </a:cubicBezTo>
                  <a:cubicBezTo>
                    <a:pt x="25525" y="19244"/>
                    <a:pt x="28275" y="15803"/>
                    <a:pt x="29858" y="11922"/>
                  </a:cubicBezTo>
                  <a:cubicBezTo>
                    <a:pt x="31252" y="8528"/>
                    <a:pt x="32311" y="3659"/>
                    <a:pt x="30632" y="206"/>
                  </a:cubicBezTo>
                  <a:cubicBezTo>
                    <a:pt x="30560" y="61"/>
                    <a:pt x="30428" y="1"/>
                    <a:pt x="3029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401737" y="3571769"/>
              <a:ext cx="671011" cy="624306"/>
            </a:xfrm>
            <a:custGeom>
              <a:rect b="b" l="l" r="r" t="t"/>
              <a:pathLst>
                <a:path extrusionOk="0" h="28592" w="30731">
                  <a:moveTo>
                    <a:pt x="20741" y="4792"/>
                  </a:moveTo>
                  <a:cubicBezTo>
                    <a:pt x="21137" y="4792"/>
                    <a:pt x="21507" y="5698"/>
                    <a:pt x="21694" y="5877"/>
                  </a:cubicBezTo>
                  <a:cubicBezTo>
                    <a:pt x="21963" y="6128"/>
                    <a:pt x="22262" y="6285"/>
                    <a:pt x="22618" y="6285"/>
                  </a:cubicBezTo>
                  <a:cubicBezTo>
                    <a:pt x="22718" y="6285"/>
                    <a:pt x="22822" y="6273"/>
                    <a:pt x="22932" y="6246"/>
                  </a:cubicBezTo>
                  <a:cubicBezTo>
                    <a:pt x="23384" y="6151"/>
                    <a:pt x="23730" y="6020"/>
                    <a:pt x="24122" y="5794"/>
                  </a:cubicBezTo>
                  <a:cubicBezTo>
                    <a:pt x="24581" y="5524"/>
                    <a:pt x="24986" y="5393"/>
                    <a:pt x="25362" y="5393"/>
                  </a:cubicBezTo>
                  <a:cubicBezTo>
                    <a:pt x="25864" y="5393"/>
                    <a:pt x="26315" y="5625"/>
                    <a:pt x="26778" y="6068"/>
                  </a:cubicBezTo>
                  <a:cubicBezTo>
                    <a:pt x="26504" y="6580"/>
                    <a:pt x="25027" y="6818"/>
                    <a:pt x="24492" y="7163"/>
                  </a:cubicBezTo>
                  <a:cubicBezTo>
                    <a:pt x="23771" y="7618"/>
                    <a:pt x="23112" y="8052"/>
                    <a:pt x="22237" y="8052"/>
                  </a:cubicBezTo>
                  <a:cubicBezTo>
                    <a:pt x="22172" y="8052"/>
                    <a:pt x="22106" y="8049"/>
                    <a:pt x="22039" y="8044"/>
                  </a:cubicBezTo>
                  <a:cubicBezTo>
                    <a:pt x="21914" y="8033"/>
                    <a:pt x="21779" y="8024"/>
                    <a:pt x="21642" y="8024"/>
                  </a:cubicBezTo>
                  <a:cubicBezTo>
                    <a:pt x="21349" y="8024"/>
                    <a:pt x="21048" y="8065"/>
                    <a:pt x="20812" y="8211"/>
                  </a:cubicBezTo>
                  <a:cubicBezTo>
                    <a:pt x="20122" y="8640"/>
                    <a:pt x="20181" y="9544"/>
                    <a:pt x="19539" y="9806"/>
                  </a:cubicBezTo>
                  <a:cubicBezTo>
                    <a:pt x="18872" y="10068"/>
                    <a:pt x="18276" y="10449"/>
                    <a:pt x="17884" y="11009"/>
                  </a:cubicBezTo>
                  <a:cubicBezTo>
                    <a:pt x="17753" y="10461"/>
                    <a:pt x="17372" y="9961"/>
                    <a:pt x="17253" y="9259"/>
                  </a:cubicBezTo>
                  <a:cubicBezTo>
                    <a:pt x="17253" y="9259"/>
                    <a:pt x="17253" y="9247"/>
                    <a:pt x="17253" y="9247"/>
                  </a:cubicBezTo>
                  <a:cubicBezTo>
                    <a:pt x="17479" y="7973"/>
                    <a:pt x="18872" y="7735"/>
                    <a:pt x="19669" y="6937"/>
                  </a:cubicBezTo>
                  <a:cubicBezTo>
                    <a:pt x="19920" y="6699"/>
                    <a:pt x="19967" y="6413"/>
                    <a:pt x="20039" y="6092"/>
                  </a:cubicBezTo>
                  <a:cubicBezTo>
                    <a:pt x="20260" y="5111"/>
                    <a:pt x="20505" y="4792"/>
                    <a:pt x="20741" y="4792"/>
                  </a:cubicBezTo>
                  <a:close/>
                  <a:moveTo>
                    <a:pt x="11276" y="1555"/>
                  </a:moveTo>
                  <a:lnTo>
                    <a:pt x="11276" y="1555"/>
                  </a:lnTo>
                  <a:cubicBezTo>
                    <a:pt x="10895" y="2222"/>
                    <a:pt x="12014" y="3127"/>
                    <a:pt x="12764" y="3175"/>
                  </a:cubicBezTo>
                  <a:cubicBezTo>
                    <a:pt x="12874" y="3182"/>
                    <a:pt x="12982" y="3185"/>
                    <a:pt x="13090" y="3185"/>
                  </a:cubicBezTo>
                  <a:cubicBezTo>
                    <a:pt x="14024" y="3185"/>
                    <a:pt x="14894" y="2927"/>
                    <a:pt x="15812" y="2746"/>
                  </a:cubicBezTo>
                  <a:cubicBezTo>
                    <a:pt x="15898" y="2731"/>
                    <a:pt x="16236" y="2698"/>
                    <a:pt x="16541" y="2698"/>
                  </a:cubicBezTo>
                  <a:cubicBezTo>
                    <a:pt x="16951" y="2698"/>
                    <a:pt x="17303" y="2757"/>
                    <a:pt x="16907" y="2996"/>
                  </a:cubicBezTo>
                  <a:cubicBezTo>
                    <a:pt x="16669" y="3139"/>
                    <a:pt x="16336" y="3401"/>
                    <a:pt x="16205" y="3651"/>
                  </a:cubicBezTo>
                  <a:cubicBezTo>
                    <a:pt x="15955" y="4139"/>
                    <a:pt x="15931" y="4687"/>
                    <a:pt x="16169" y="5187"/>
                  </a:cubicBezTo>
                  <a:cubicBezTo>
                    <a:pt x="16324" y="5508"/>
                    <a:pt x="16502" y="5818"/>
                    <a:pt x="16717" y="6115"/>
                  </a:cubicBezTo>
                  <a:cubicBezTo>
                    <a:pt x="16812" y="6246"/>
                    <a:pt x="16919" y="6365"/>
                    <a:pt x="17014" y="6496"/>
                  </a:cubicBezTo>
                  <a:cubicBezTo>
                    <a:pt x="17237" y="6777"/>
                    <a:pt x="17019" y="6995"/>
                    <a:pt x="16734" y="6995"/>
                  </a:cubicBezTo>
                  <a:cubicBezTo>
                    <a:pt x="16608" y="6995"/>
                    <a:pt x="16468" y="6952"/>
                    <a:pt x="16348" y="6854"/>
                  </a:cubicBezTo>
                  <a:cubicBezTo>
                    <a:pt x="16037" y="6599"/>
                    <a:pt x="15752" y="6493"/>
                    <a:pt x="15487" y="6493"/>
                  </a:cubicBezTo>
                  <a:cubicBezTo>
                    <a:pt x="14563" y="6493"/>
                    <a:pt x="13882" y="7778"/>
                    <a:pt x="13216" y="8509"/>
                  </a:cubicBezTo>
                  <a:cubicBezTo>
                    <a:pt x="12919" y="6889"/>
                    <a:pt x="12835" y="5496"/>
                    <a:pt x="11371" y="4365"/>
                  </a:cubicBezTo>
                  <a:cubicBezTo>
                    <a:pt x="10924" y="4022"/>
                    <a:pt x="10425" y="3785"/>
                    <a:pt x="9993" y="3785"/>
                  </a:cubicBezTo>
                  <a:cubicBezTo>
                    <a:pt x="9631" y="3785"/>
                    <a:pt x="9316" y="3952"/>
                    <a:pt x="9121" y="4365"/>
                  </a:cubicBezTo>
                  <a:cubicBezTo>
                    <a:pt x="8740" y="4722"/>
                    <a:pt x="8513" y="5246"/>
                    <a:pt x="8978" y="5711"/>
                  </a:cubicBezTo>
                  <a:cubicBezTo>
                    <a:pt x="9132" y="5865"/>
                    <a:pt x="9775" y="5925"/>
                    <a:pt x="9740" y="6163"/>
                  </a:cubicBezTo>
                  <a:cubicBezTo>
                    <a:pt x="9656" y="6746"/>
                    <a:pt x="9478" y="7104"/>
                    <a:pt x="9609" y="7687"/>
                  </a:cubicBezTo>
                  <a:cubicBezTo>
                    <a:pt x="9752" y="8330"/>
                    <a:pt x="10133" y="8794"/>
                    <a:pt x="10216" y="9485"/>
                  </a:cubicBezTo>
                  <a:cubicBezTo>
                    <a:pt x="10346" y="10540"/>
                    <a:pt x="9881" y="10754"/>
                    <a:pt x="9289" y="10754"/>
                  </a:cubicBezTo>
                  <a:cubicBezTo>
                    <a:pt x="8887" y="10754"/>
                    <a:pt x="8425" y="10655"/>
                    <a:pt x="8053" y="10655"/>
                  </a:cubicBezTo>
                  <a:cubicBezTo>
                    <a:pt x="7924" y="10655"/>
                    <a:pt x="7805" y="10667"/>
                    <a:pt x="7704" y="10699"/>
                  </a:cubicBezTo>
                  <a:cubicBezTo>
                    <a:pt x="7227" y="10842"/>
                    <a:pt x="7049" y="10914"/>
                    <a:pt x="6799" y="11307"/>
                  </a:cubicBezTo>
                  <a:cubicBezTo>
                    <a:pt x="6632" y="11568"/>
                    <a:pt x="6525" y="11890"/>
                    <a:pt x="6394" y="12164"/>
                  </a:cubicBezTo>
                  <a:cubicBezTo>
                    <a:pt x="6192" y="11961"/>
                    <a:pt x="6001" y="11771"/>
                    <a:pt x="5799" y="11580"/>
                  </a:cubicBezTo>
                  <a:cubicBezTo>
                    <a:pt x="5870" y="11414"/>
                    <a:pt x="5953" y="11247"/>
                    <a:pt x="6037" y="11092"/>
                  </a:cubicBezTo>
                  <a:cubicBezTo>
                    <a:pt x="6299" y="10580"/>
                    <a:pt x="6799" y="9735"/>
                    <a:pt x="6489" y="9128"/>
                  </a:cubicBezTo>
                  <a:cubicBezTo>
                    <a:pt x="6394" y="8937"/>
                    <a:pt x="6096" y="8747"/>
                    <a:pt x="6156" y="8556"/>
                  </a:cubicBezTo>
                  <a:cubicBezTo>
                    <a:pt x="6239" y="8270"/>
                    <a:pt x="6227" y="7770"/>
                    <a:pt x="6049" y="7497"/>
                  </a:cubicBezTo>
                  <a:cubicBezTo>
                    <a:pt x="5764" y="7090"/>
                    <a:pt x="5341" y="6909"/>
                    <a:pt x="4912" y="6909"/>
                  </a:cubicBezTo>
                  <a:cubicBezTo>
                    <a:pt x="4839" y="6909"/>
                    <a:pt x="4765" y="6915"/>
                    <a:pt x="4691" y="6925"/>
                  </a:cubicBezTo>
                  <a:cubicBezTo>
                    <a:pt x="5882" y="4210"/>
                    <a:pt x="8478" y="2472"/>
                    <a:pt x="11276" y="1555"/>
                  </a:cubicBezTo>
                  <a:close/>
                  <a:moveTo>
                    <a:pt x="27468" y="6223"/>
                  </a:moveTo>
                  <a:cubicBezTo>
                    <a:pt x="29456" y="8759"/>
                    <a:pt x="30230" y="12223"/>
                    <a:pt x="29921" y="15593"/>
                  </a:cubicBezTo>
                  <a:cubicBezTo>
                    <a:pt x="29766" y="14950"/>
                    <a:pt x="29480" y="14331"/>
                    <a:pt x="29218" y="14045"/>
                  </a:cubicBezTo>
                  <a:cubicBezTo>
                    <a:pt x="29158" y="13974"/>
                    <a:pt x="29074" y="13942"/>
                    <a:pt x="28989" y="13942"/>
                  </a:cubicBezTo>
                  <a:cubicBezTo>
                    <a:pt x="28873" y="13942"/>
                    <a:pt x="28756" y="14002"/>
                    <a:pt x="28694" y="14105"/>
                  </a:cubicBezTo>
                  <a:cubicBezTo>
                    <a:pt x="28361" y="14116"/>
                    <a:pt x="28040" y="14116"/>
                    <a:pt x="27706" y="14116"/>
                  </a:cubicBezTo>
                  <a:cubicBezTo>
                    <a:pt x="27742" y="13902"/>
                    <a:pt x="27611" y="13700"/>
                    <a:pt x="27373" y="13688"/>
                  </a:cubicBezTo>
                  <a:cubicBezTo>
                    <a:pt x="26500" y="13658"/>
                    <a:pt x="25570" y="13100"/>
                    <a:pt x="24691" y="13100"/>
                  </a:cubicBezTo>
                  <a:cubicBezTo>
                    <a:pt x="24515" y="13100"/>
                    <a:pt x="24341" y="13122"/>
                    <a:pt x="24170" y="13176"/>
                  </a:cubicBezTo>
                  <a:cubicBezTo>
                    <a:pt x="24165" y="13177"/>
                    <a:pt x="24159" y="13178"/>
                    <a:pt x="24154" y="13178"/>
                  </a:cubicBezTo>
                  <a:cubicBezTo>
                    <a:pt x="23917" y="13178"/>
                    <a:pt x="23353" y="11740"/>
                    <a:pt x="23051" y="11449"/>
                  </a:cubicBezTo>
                  <a:cubicBezTo>
                    <a:pt x="22694" y="11120"/>
                    <a:pt x="22302" y="11003"/>
                    <a:pt x="21893" y="11003"/>
                  </a:cubicBezTo>
                  <a:cubicBezTo>
                    <a:pt x="21044" y="11003"/>
                    <a:pt x="20120" y="11507"/>
                    <a:pt x="19277" y="11676"/>
                  </a:cubicBezTo>
                  <a:cubicBezTo>
                    <a:pt x="19241" y="11616"/>
                    <a:pt x="19181" y="11568"/>
                    <a:pt x="19086" y="11568"/>
                  </a:cubicBezTo>
                  <a:lnTo>
                    <a:pt x="18634" y="11449"/>
                  </a:lnTo>
                  <a:cubicBezTo>
                    <a:pt x="19253" y="10818"/>
                    <a:pt x="20312" y="10890"/>
                    <a:pt x="20670" y="10152"/>
                  </a:cubicBezTo>
                  <a:cubicBezTo>
                    <a:pt x="20824" y="9830"/>
                    <a:pt x="20848" y="9699"/>
                    <a:pt x="20896" y="9342"/>
                  </a:cubicBezTo>
                  <a:cubicBezTo>
                    <a:pt x="20979" y="8687"/>
                    <a:pt x="22515" y="8735"/>
                    <a:pt x="23003" y="8640"/>
                  </a:cubicBezTo>
                  <a:cubicBezTo>
                    <a:pt x="24206" y="8386"/>
                    <a:pt x="24815" y="7345"/>
                    <a:pt x="26082" y="7345"/>
                  </a:cubicBezTo>
                  <a:cubicBezTo>
                    <a:pt x="26183" y="7345"/>
                    <a:pt x="26287" y="7352"/>
                    <a:pt x="26397" y="7366"/>
                  </a:cubicBezTo>
                  <a:cubicBezTo>
                    <a:pt x="26438" y="7371"/>
                    <a:pt x="26478" y="7374"/>
                    <a:pt x="26517" y="7374"/>
                  </a:cubicBezTo>
                  <a:cubicBezTo>
                    <a:pt x="27064" y="7374"/>
                    <a:pt x="27320" y="6844"/>
                    <a:pt x="27420" y="6365"/>
                  </a:cubicBezTo>
                  <a:cubicBezTo>
                    <a:pt x="27456" y="6330"/>
                    <a:pt x="27480" y="6282"/>
                    <a:pt x="27468" y="6223"/>
                  </a:cubicBezTo>
                  <a:close/>
                  <a:moveTo>
                    <a:pt x="22106" y="11649"/>
                  </a:moveTo>
                  <a:cubicBezTo>
                    <a:pt x="23212" y="11649"/>
                    <a:pt x="22723" y="14093"/>
                    <a:pt x="23774" y="14093"/>
                  </a:cubicBezTo>
                  <a:cubicBezTo>
                    <a:pt x="23847" y="14093"/>
                    <a:pt x="23927" y="14082"/>
                    <a:pt x="24015" y="14057"/>
                  </a:cubicBezTo>
                  <a:lnTo>
                    <a:pt x="24015" y="14057"/>
                  </a:lnTo>
                  <a:cubicBezTo>
                    <a:pt x="23980" y="14069"/>
                    <a:pt x="27004" y="14426"/>
                    <a:pt x="26992" y="14593"/>
                  </a:cubicBezTo>
                  <a:cubicBezTo>
                    <a:pt x="26980" y="14878"/>
                    <a:pt x="27135" y="15331"/>
                    <a:pt x="27409" y="15486"/>
                  </a:cubicBezTo>
                  <a:cubicBezTo>
                    <a:pt x="27571" y="15579"/>
                    <a:pt x="27727" y="15620"/>
                    <a:pt x="27877" y="15620"/>
                  </a:cubicBezTo>
                  <a:cubicBezTo>
                    <a:pt x="28298" y="15620"/>
                    <a:pt x="28663" y="15298"/>
                    <a:pt x="28944" y="14938"/>
                  </a:cubicBezTo>
                  <a:lnTo>
                    <a:pt x="28944" y="14938"/>
                  </a:lnTo>
                  <a:cubicBezTo>
                    <a:pt x="29245" y="15680"/>
                    <a:pt x="29639" y="17156"/>
                    <a:pt x="28796" y="17156"/>
                  </a:cubicBezTo>
                  <a:cubicBezTo>
                    <a:pt x="28638" y="17156"/>
                    <a:pt x="28436" y="17104"/>
                    <a:pt x="28182" y="16986"/>
                  </a:cubicBezTo>
                  <a:cubicBezTo>
                    <a:pt x="27801" y="16807"/>
                    <a:pt x="27468" y="16474"/>
                    <a:pt x="27087" y="16260"/>
                  </a:cubicBezTo>
                  <a:cubicBezTo>
                    <a:pt x="26866" y="16139"/>
                    <a:pt x="26593" y="16107"/>
                    <a:pt x="26301" y="16107"/>
                  </a:cubicBezTo>
                  <a:cubicBezTo>
                    <a:pt x="25967" y="16107"/>
                    <a:pt x="25609" y="16149"/>
                    <a:pt x="25276" y="16149"/>
                  </a:cubicBezTo>
                  <a:cubicBezTo>
                    <a:pt x="24863" y="16149"/>
                    <a:pt x="24490" y="16084"/>
                    <a:pt x="24253" y="15795"/>
                  </a:cubicBezTo>
                  <a:cubicBezTo>
                    <a:pt x="24203" y="15735"/>
                    <a:pt x="24122" y="15706"/>
                    <a:pt x="24040" y="15706"/>
                  </a:cubicBezTo>
                  <a:cubicBezTo>
                    <a:pt x="23928" y="15706"/>
                    <a:pt x="23813" y="15759"/>
                    <a:pt x="23765" y="15855"/>
                  </a:cubicBezTo>
                  <a:cubicBezTo>
                    <a:pt x="23753" y="15890"/>
                    <a:pt x="23741" y="15914"/>
                    <a:pt x="23730" y="15938"/>
                  </a:cubicBezTo>
                  <a:cubicBezTo>
                    <a:pt x="22872" y="15117"/>
                    <a:pt x="22158" y="13962"/>
                    <a:pt x="21848" y="12842"/>
                  </a:cubicBezTo>
                  <a:cubicBezTo>
                    <a:pt x="21717" y="12330"/>
                    <a:pt x="21455" y="12033"/>
                    <a:pt x="21134" y="11878"/>
                  </a:cubicBezTo>
                  <a:cubicBezTo>
                    <a:pt x="21420" y="11771"/>
                    <a:pt x="21717" y="11688"/>
                    <a:pt x="22039" y="11652"/>
                  </a:cubicBezTo>
                  <a:cubicBezTo>
                    <a:pt x="22062" y="11650"/>
                    <a:pt x="22084" y="11649"/>
                    <a:pt x="22106" y="11649"/>
                  </a:cubicBezTo>
                  <a:close/>
                  <a:moveTo>
                    <a:pt x="17538" y="12426"/>
                  </a:moveTo>
                  <a:cubicBezTo>
                    <a:pt x="17574" y="12485"/>
                    <a:pt x="17634" y="12533"/>
                    <a:pt x="17717" y="12533"/>
                  </a:cubicBezTo>
                  <a:cubicBezTo>
                    <a:pt x="18019" y="12533"/>
                    <a:pt x="18314" y="12540"/>
                    <a:pt x="18607" y="12540"/>
                  </a:cubicBezTo>
                  <a:cubicBezTo>
                    <a:pt x="18948" y="12540"/>
                    <a:pt x="19288" y="12530"/>
                    <a:pt x="19634" y="12485"/>
                  </a:cubicBezTo>
                  <a:cubicBezTo>
                    <a:pt x="19774" y="12468"/>
                    <a:pt x="19902" y="12459"/>
                    <a:pt x="20018" y="12459"/>
                  </a:cubicBezTo>
                  <a:cubicBezTo>
                    <a:pt x="20910" y="12459"/>
                    <a:pt x="21109" y="12984"/>
                    <a:pt x="21372" y="13985"/>
                  </a:cubicBezTo>
                  <a:cubicBezTo>
                    <a:pt x="21646" y="14997"/>
                    <a:pt x="23420" y="15533"/>
                    <a:pt x="23515" y="16510"/>
                  </a:cubicBezTo>
                  <a:cubicBezTo>
                    <a:pt x="23527" y="16557"/>
                    <a:pt x="23527" y="16617"/>
                    <a:pt x="23539" y="16688"/>
                  </a:cubicBezTo>
                  <a:cubicBezTo>
                    <a:pt x="23515" y="16902"/>
                    <a:pt x="23539" y="17141"/>
                    <a:pt x="23587" y="17426"/>
                  </a:cubicBezTo>
                  <a:cubicBezTo>
                    <a:pt x="23587" y="17438"/>
                    <a:pt x="23599" y="17438"/>
                    <a:pt x="23599" y="17450"/>
                  </a:cubicBezTo>
                  <a:cubicBezTo>
                    <a:pt x="23718" y="19248"/>
                    <a:pt x="23670" y="22153"/>
                    <a:pt x="21777" y="22213"/>
                  </a:cubicBezTo>
                  <a:cubicBezTo>
                    <a:pt x="21467" y="22225"/>
                    <a:pt x="21074" y="22248"/>
                    <a:pt x="20872" y="22510"/>
                  </a:cubicBezTo>
                  <a:cubicBezTo>
                    <a:pt x="20640" y="22827"/>
                    <a:pt x="20405" y="22960"/>
                    <a:pt x="20196" y="22960"/>
                  </a:cubicBezTo>
                  <a:cubicBezTo>
                    <a:pt x="19760" y="22960"/>
                    <a:pt x="19431" y="22388"/>
                    <a:pt x="19455" y="21713"/>
                  </a:cubicBezTo>
                  <a:cubicBezTo>
                    <a:pt x="19478" y="20434"/>
                    <a:pt x="20354" y="16870"/>
                    <a:pt x="18267" y="16870"/>
                  </a:cubicBezTo>
                  <a:cubicBezTo>
                    <a:pt x="18176" y="16870"/>
                    <a:pt x="18081" y="16877"/>
                    <a:pt x="17979" y="16891"/>
                  </a:cubicBezTo>
                  <a:cubicBezTo>
                    <a:pt x="17878" y="16904"/>
                    <a:pt x="17782" y="16910"/>
                    <a:pt x="17691" y="16910"/>
                  </a:cubicBezTo>
                  <a:cubicBezTo>
                    <a:pt x="16478" y="16910"/>
                    <a:pt x="16027" y="15782"/>
                    <a:pt x="16193" y="14664"/>
                  </a:cubicBezTo>
                  <a:cubicBezTo>
                    <a:pt x="16336" y="13652"/>
                    <a:pt x="16991" y="13200"/>
                    <a:pt x="17538" y="12426"/>
                  </a:cubicBezTo>
                  <a:close/>
                  <a:moveTo>
                    <a:pt x="6262" y="13030"/>
                  </a:moveTo>
                  <a:cubicBezTo>
                    <a:pt x="6683" y="13030"/>
                    <a:pt x="7108" y="13530"/>
                    <a:pt x="7227" y="14057"/>
                  </a:cubicBezTo>
                  <a:cubicBezTo>
                    <a:pt x="7382" y="14676"/>
                    <a:pt x="7573" y="15307"/>
                    <a:pt x="8192" y="15640"/>
                  </a:cubicBezTo>
                  <a:cubicBezTo>
                    <a:pt x="9537" y="16379"/>
                    <a:pt x="11180" y="16712"/>
                    <a:pt x="11287" y="18569"/>
                  </a:cubicBezTo>
                  <a:cubicBezTo>
                    <a:pt x="11347" y="19629"/>
                    <a:pt x="10573" y="20951"/>
                    <a:pt x="10192" y="21915"/>
                  </a:cubicBezTo>
                  <a:cubicBezTo>
                    <a:pt x="9728" y="23118"/>
                    <a:pt x="9549" y="24249"/>
                    <a:pt x="9835" y="25404"/>
                  </a:cubicBezTo>
                  <a:cubicBezTo>
                    <a:pt x="8644" y="24439"/>
                    <a:pt x="8394" y="22987"/>
                    <a:pt x="8192" y="21451"/>
                  </a:cubicBezTo>
                  <a:cubicBezTo>
                    <a:pt x="7989" y="19855"/>
                    <a:pt x="7120" y="18260"/>
                    <a:pt x="7370" y="16617"/>
                  </a:cubicBezTo>
                  <a:cubicBezTo>
                    <a:pt x="7406" y="16379"/>
                    <a:pt x="7311" y="16176"/>
                    <a:pt x="7073" y="16093"/>
                  </a:cubicBezTo>
                  <a:cubicBezTo>
                    <a:pt x="5549" y="15617"/>
                    <a:pt x="5287" y="13914"/>
                    <a:pt x="3834" y="13462"/>
                  </a:cubicBezTo>
                  <a:cubicBezTo>
                    <a:pt x="3879" y="13444"/>
                    <a:pt x="3926" y="13436"/>
                    <a:pt x="3976" y="13436"/>
                  </a:cubicBezTo>
                  <a:cubicBezTo>
                    <a:pt x="4278" y="13436"/>
                    <a:pt x="4675" y="13714"/>
                    <a:pt x="5084" y="13714"/>
                  </a:cubicBezTo>
                  <a:cubicBezTo>
                    <a:pt x="5243" y="13714"/>
                    <a:pt x="5403" y="13673"/>
                    <a:pt x="5561" y="13557"/>
                  </a:cubicBezTo>
                  <a:cubicBezTo>
                    <a:pt x="5608" y="13521"/>
                    <a:pt x="5644" y="13485"/>
                    <a:pt x="5680" y="13450"/>
                  </a:cubicBezTo>
                  <a:cubicBezTo>
                    <a:pt x="5848" y="13151"/>
                    <a:pt x="6055" y="13030"/>
                    <a:pt x="6262" y="13030"/>
                  </a:cubicBezTo>
                  <a:close/>
                  <a:moveTo>
                    <a:pt x="4843" y="7684"/>
                  </a:moveTo>
                  <a:cubicBezTo>
                    <a:pt x="5276" y="7684"/>
                    <a:pt x="5619" y="8035"/>
                    <a:pt x="5394" y="8747"/>
                  </a:cubicBezTo>
                  <a:cubicBezTo>
                    <a:pt x="5346" y="8890"/>
                    <a:pt x="5418" y="9044"/>
                    <a:pt x="5549" y="9128"/>
                  </a:cubicBezTo>
                  <a:cubicBezTo>
                    <a:pt x="6573" y="9711"/>
                    <a:pt x="4418" y="11676"/>
                    <a:pt x="5346" y="12604"/>
                  </a:cubicBezTo>
                  <a:cubicBezTo>
                    <a:pt x="5382" y="12640"/>
                    <a:pt x="5418" y="12664"/>
                    <a:pt x="5465" y="12700"/>
                  </a:cubicBezTo>
                  <a:cubicBezTo>
                    <a:pt x="5230" y="12953"/>
                    <a:pt x="5018" y="13039"/>
                    <a:pt x="4823" y="13039"/>
                  </a:cubicBezTo>
                  <a:cubicBezTo>
                    <a:pt x="4424" y="13039"/>
                    <a:pt x="4099" y="12678"/>
                    <a:pt x="3797" y="12678"/>
                  </a:cubicBezTo>
                  <a:cubicBezTo>
                    <a:pt x="3570" y="12678"/>
                    <a:pt x="3355" y="12881"/>
                    <a:pt x="3132" y="13593"/>
                  </a:cubicBezTo>
                  <a:cubicBezTo>
                    <a:pt x="3120" y="13616"/>
                    <a:pt x="3120" y="13640"/>
                    <a:pt x="3120" y="13664"/>
                  </a:cubicBezTo>
                  <a:cubicBezTo>
                    <a:pt x="3048" y="13866"/>
                    <a:pt x="3108" y="14116"/>
                    <a:pt x="3382" y="14176"/>
                  </a:cubicBezTo>
                  <a:cubicBezTo>
                    <a:pt x="4763" y="14462"/>
                    <a:pt x="4715" y="15855"/>
                    <a:pt x="5775" y="16474"/>
                  </a:cubicBezTo>
                  <a:cubicBezTo>
                    <a:pt x="6858" y="17093"/>
                    <a:pt x="6787" y="18284"/>
                    <a:pt x="7144" y="19427"/>
                  </a:cubicBezTo>
                  <a:cubicBezTo>
                    <a:pt x="7751" y="21403"/>
                    <a:pt x="7728" y="24368"/>
                    <a:pt x="9371" y="25856"/>
                  </a:cubicBezTo>
                  <a:cubicBezTo>
                    <a:pt x="8323" y="25261"/>
                    <a:pt x="7347" y="24522"/>
                    <a:pt x="6465" y="23641"/>
                  </a:cubicBezTo>
                  <a:cubicBezTo>
                    <a:pt x="2132" y="19284"/>
                    <a:pt x="2048" y="13366"/>
                    <a:pt x="4060" y="8068"/>
                  </a:cubicBezTo>
                  <a:cubicBezTo>
                    <a:pt x="4096" y="8032"/>
                    <a:pt x="4120" y="7997"/>
                    <a:pt x="4156" y="7961"/>
                  </a:cubicBezTo>
                  <a:cubicBezTo>
                    <a:pt x="4239" y="7949"/>
                    <a:pt x="4310" y="7901"/>
                    <a:pt x="4346" y="7830"/>
                  </a:cubicBezTo>
                  <a:cubicBezTo>
                    <a:pt x="4508" y="7733"/>
                    <a:pt x="4682" y="7684"/>
                    <a:pt x="4843" y="7684"/>
                  </a:cubicBezTo>
                  <a:close/>
                  <a:moveTo>
                    <a:pt x="15823" y="778"/>
                  </a:moveTo>
                  <a:cubicBezTo>
                    <a:pt x="19440" y="778"/>
                    <a:pt x="23125" y="2407"/>
                    <a:pt x="25873" y="4603"/>
                  </a:cubicBezTo>
                  <a:cubicBezTo>
                    <a:pt x="25992" y="4687"/>
                    <a:pt x="26099" y="4794"/>
                    <a:pt x="26206" y="4889"/>
                  </a:cubicBezTo>
                  <a:cubicBezTo>
                    <a:pt x="26008" y="4790"/>
                    <a:pt x="25791" y="4731"/>
                    <a:pt x="25554" y="4731"/>
                  </a:cubicBezTo>
                  <a:cubicBezTo>
                    <a:pt x="25364" y="4731"/>
                    <a:pt x="25161" y="4769"/>
                    <a:pt x="24944" y="4853"/>
                  </a:cubicBezTo>
                  <a:cubicBezTo>
                    <a:pt x="24425" y="5046"/>
                    <a:pt x="23540" y="5745"/>
                    <a:pt x="22796" y="5745"/>
                  </a:cubicBezTo>
                  <a:cubicBezTo>
                    <a:pt x="22482" y="5745"/>
                    <a:pt x="22193" y="5621"/>
                    <a:pt x="21967" y="5282"/>
                  </a:cubicBezTo>
                  <a:cubicBezTo>
                    <a:pt x="21765" y="4996"/>
                    <a:pt x="21634" y="4663"/>
                    <a:pt x="21265" y="4556"/>
                  </a:cubicBezTo>
                  <a:cubicBezTo>
                    <a:pt x="21166" y="4530"/>
                    <a:pt x="21071" y="4518"/>
                    <a:pt x="20979" y="4518"/>
                  </a:cubicBezTo>
                  <a:cubicBezTo>
                    <a:pt x="20229" y="4518"/>
                    <a:pt x="19714" y="5322"/>
                    <a:pt x="19491" y="5937"/>
                  </a:cubicBezTo>
                  <a:cubicBezTo>
                    <a:pt x="19074" y="7163"/>
                    <a:pt x="17526" y="7449"/>
                    <a:pt x="17074" y="8509"/>
                  </a:cubicBezTo>
                  <a:cubicBezTo>
                    <a:pt x="17042" y="8496"/>
                    <a:pt x="17006" y="8489"/>
                    <a:pt x="16971" y="8489"/>
                  </a:cubicBezTo>
                  <a:cubicBezTo>
                    <a:pt x="16875" y="8489"/>
                    <a:pt x="16782" y="8538"/>
                    <a:pt x="16764" y="8651"/>
                  </a:cubicBezTo>
                  <a:cubicBezTo>
                    <a:pt x="16610" y="9330"/>
                    <a:pt x="16645" y="9663"/>
                    <a:pt x="16955" y="10295"/>
                  </a:cubicBezTo>
                  <a:cubicBezTo>
                    <a:pt x="17776" y="11902"/>
                    <a:pt x="16145" y="12604"/>
                    <a:pt x="15526" y="13819"/>
                  </a:cubicBezTo>
                  <a:cubicBezTo>
                    <a:pt x="15014" y="14795"/>
                    <a:pt x="14419" y="17391"/>
                    <a:pt x="15967" y="17903"/>
                  </a:cubicBezTo>
                  <a:cubicBezTo>
                    <a:pt x="16267" y="18006"/>
                    <a:pt x="16532" y="18053"/>
                    <a:pt x="16795" y="18053"/>
                  </a:cubicBezTo>
                  <a:cubicBezTo>
                    <a:pt x="17104" y="18053"/>
                    <a:pt x="17410" y="17988"/>
                    <a:pt x="17764" y="17879"/>
                  </a:cubicBezTo>
                  <a:cubicBezTo>
                    <a:pt x="17910" y="17832"/>
                    <a:pt x="18038" y="17811"/>
                    <a:pt x="18152" y="17811"/>
                  </a:cubicBezTo>
                  <a:cubicBezTo>
                    <a:pt x="19289" y="17811"/>
                    <a:pt x="18948" y="19957"/>
                    <a:pt x="18872" y="20736"/>
                  </a:cubicBezTo>
                  <a:cubicBezTo>
                    <a:pt x="18800" y="21617"/>
                    <a:pt x="18526" y="24165"/>
                    <a:pt x="19884" y="24439"/>
                  </a:cubicBezTo>
                  <a:cubicBezTo>
                    <a:pt x="20063" y="24477"/>
                    <a:pt x="20185" y="24501"/>
                    <a:pt x="20285" y="24501"/>
                  </a:cubicBezTo>
                  <a:cubicBezTo>
                    <a:pt x="20469" y="24501"/>
                    <a:pt x="20573" y="24417"/>
                    <a:pt x="20812" y="24177"/>
                  </a:cubicBezTo>
                  <a:cubicBezTo>
                    <a:pt x="20967" y="24022"/>
                    <a:pt x="21015" y="23784"/>
                    <a:pt x="21098" y="23582"/>
                  </a:cubicBezTo>
                  <a:cubicBezTo>
                    <a:pt x="21336" y="23005"/>
                    <a:pt x="21634" y="22889"/>
                    <a:pt x="21952" y="22889"/>
                  </a:cubicBezTo>
                  <a:cubicBezTo>
                    <a:pt x="22165" y="22889"/>
                    <a:pt x="22386" y="22941"/>
                    <a:pt x="22604" y="22941"/>
                  </a:cubicBezTo>
                  <a:cubicBezTo>
                    <a:pt x="22781" y="22941"/>
                    <a:pt x="22956" y="22907"/>
                    <a:pt x="23122" y="22784"/>
                  </a:cubicBezTo>
                  <a:cubicBezTo>
                    <a:pt x="25111" y="21308"/>
                    <a:pt x="23789" y="19569"/>
                    <a:pt x="23801" y="17569"/>
                  </a:cubicBezTo>
                  <a:cubicBezTo>
                    <a:pt x="23884" y="17569"/>
                    <a:pt x="23968" y="17522"/>
                    <a:pt x="23991" y="17426"/>
                  </a:cubicBezTo>
                  <a:cubicBezTo>
                    <a:pt x="24124" y="16750"/>
                    <a:pt x="24139" y="16635"/>
                    <a:pt x="24312" y="16635"/>
                  </a:cubicBezTo>
                  <a:cubicBezTo>
                    <a:pt x="24402" y="16635"/>
                    <a:pt x="24534" y="16666"/>
                    <a:pt x="24746" y="16666"/>
                  </a:cubicBezTo>
                  <a:cubicBezTo>
                    <a:pt x="24862" y="16666"/>
                    <a:pt x="25001" y="16656"/>
                    <a:pt x="25170" y="16629"/>
                  </a:cubicBezTo>
                  <a:cubicBezTo>
                    <a:pt x="25349" y="16598"/>
                    <a:pt x="25516" y="16584"/>
                    <a:pt x="25672" y="16584"/>
                  </a:cubicBezTo>
                  <a:cubicBezTo>
                    <a:pt x="26967" y="16584"/>
                    <a:pt x="27550" y="17533"/>
                    <a:pt x="28825" y="17629"/>
                  </a:cubicBezTo>
                  <a:cubicBezTo>
                    <a:pt x="28881" y="17634"/>
                    <a:pt x="28934" y="17637"/>
                    <a:pt x="28984" y="17637"/>
                  </a:cubicBezTo>
                  <a:cubicBezTo>
                    <a:pt x="29262" y="17637"/>
                    <a:pt x="29474" y="17557"/>
                    <a:pt x="29635" y="17426"/>
                  </a:cubicBezTo>
                  <a:lnTo>
                    <a:pt x="29635" y="17426"/>
                  </a:lnTo>
                  <a:cubicBezTo>
                    <a:pt x="28933" y="20677"/>
                    <a:pt x="27206" y="23653"/>
                    <a:pt x="24551" y="25368"/>
                  </a:cubicBezTo>
                  <a:cubicBezTo>
                    <a:pt x="22119" y="26930"/>
                    <a:pt x="19305" y="27707"/>
                    <a:pt x="16512" y="27707"/>
                  </a:cubicBezTo>
                  <a:cubicBezTo>
                    <a:pt x="14451" y="27707"/>
                    <a:pt x="12401" y="27284"/>
                    <a:pt x="10525" y="26439"/>
                  </a:cubicBezTo>
                  <a:cubicBezTo>
                    <a:pt x="10692" y="26380"/>
                    <a:pt x="10787" y="26201"/>
                    <a:pt x="10692" y="25999"/>
                  </a:cubicBezTo>
                  <a:cubicBezTo>
                    <a:pt x="9478" y="23475"/>
                    <a:pt x="11716" y="21093"/>
                    <a:pt x="11811" y="18569"/>
                  </a:cubicBezTo>
                  <a:cubicBezTo>
                    <a:pt x="11919" y="15914"/>
                    <a:pt x="8239" y="15605"/>
                    <a:pt x="7608" y="13402"/>
                  </a:cubicBezTo>
                  <a:cubicBezTo>
                    <a:pt x="7466" y="12914"/>
                    <a:pt x="7168" y="12545"/>
                    <a:pt x="6823" y="12366"/>
                  </a:cubicBezTo>
                  <a:cubicBezTo>
                    <a:pt x="7234" y="11828"/>
                    <a:pt x="7363" y="11257"/>
                    <a:pt x="8238" y="11257"/>
                  </a:cubicBezTo>
                  <a:cubicBezTo>
                    <a:pt x="8427" y="11257"/>
                    <a:pt x="8650" y="11283"/>
                    <a:pt x="8918" y="11342"/>
                  </a:cubicBezTo>
                  <a:cubicBezTo>
                    <a:pt x="9029" y="11367"/>
                    <a:pt x="9136" y="11378"/>
                    <a:pt x="9239" y="11378"/>
                  </a:cubicBezTo>
                  <a:cubicBezTo>
                    <a:pt x="10341" y="11378"/>
                    <a:pt x="10912" y="10049"/>
                    <a:pt x="10716" y="9068"/>
                  </a:cubicBezTo>
                  <a:cubicBezTo>
                    <a:pt x="10490" y="7925"/>
                    <a:pt x="10383" y="7127"/>
                    <a:pt x="10549" y="5973"/>
                  </a:cubicBezTo>
                  <a:cubicBezTo>
                    <a:pt x="10633" y="5377"/>
                    <a:pt x="9609" y="5234"/>
                    <a:pt x="9561" y="4734"/>
                  </a:cubicBezTo>
                  <a:cubicBezTo>
                    <a:pt x="9723" y="4577"/>
                    <a:pt x="9899" y="4511"/>
                    <a:pt x="10080" y="4511"/>
                  </a:cubicBezTo>
                  <a:cubicBezTo>
                    <a:pt x="10806" y="4511"/>
                    <a:pt x="11621" y="5570"/>
                    <a:pt x="12002" y="6104"/>
                  </a:cubicBezTo>
                  <a:cubicBezTo>
                    <a:pt x="12550" y="6889"/>
                    <a:pt x="12526" y="8247"/>
                    <a:pt x="12728" y="9163"/>
                  </a:cubicBezTo>
                  <a:cubicBezTo>
                    <a:pt x="12762" y="9300"/>
                    <a:pt x="12894" y="9382"/>
                    <a:pt x="13024" y="9382"/>
                  </a:cubicBezTo>
                  <a:cubicBezTo>
                    <a:pt x="13075" y="9382"/>
                    <a:pt x="13125" y="9369"/>
                    <a:pt x="13169" y="9342"/>
                  </a:cubicBezTo>
                  <a:cubicBezTo>
                    <a:pt x="13883" y="8937"/>
                    <a:pt x="14240" y="8318"/>
                    <a:pt x="14705" y="7651"/>
                  </a:cubicBezTo>
                  <a:cubicBezTo>
                    <a:pt x="14859" y="7423"/>
                    <a:pt x="15079" y="7349"/>
                    <a:pt x="15331" y="7349"/>
                  </a:cubicBezTo>
                  <a:cubicBezTo>
                    <a:pt x="15811" y="7349"/>
                    <a:pt x="16407" y="7620"/>
                    <a:pt x="16883" y="7620"/>
                  </a:cubicBezTo>
                  <a:cubicBezTo>
                    <a:pt x="16966" y="7620"/>
                    <a:pt x="17046" y="7611"/>
                    <a:pt x="17122" y="7592"/>
                  </a:cubicBezTo>
                  <a:cubicBezTo>
                    <a:pt x="18181" y="7318"/>
                    <a:pt x="17491" y="6306"/>
                    <a:pt x="17110" y="5818"/>
                  </a:cubicBezTo>
                  <a:cubicBezTo>
                    <a:pt x="16633" y="5211"/>
                    <a:pt x="15943" y="4520"/>
                    <a:pt x="16705" y="3675"/>
                  </a:cubicBezTo>
                  <a:cubicBezTo>
                    <a:pt x="16931" y="3437"/>
                    <a:pt x="17264" y="3246"/>
                    <a:pt x="17491" y="3008"/>
                  </a:cubicBezTo>
                  <a:cubicBezTo>
                    <a:pt x="17705" y="2782"/>
                    <a:pt x="17645" y="2591"/>
                    <a:pt x="17479" y="2377"/>
                  </a:cubicBezTo>
                  <a:cubicBezTo>
                    <a:pt x="17162" y="1967"/>
                    <a:pt x="16525" y="1805"/>
                    <a:pt x="15984" y="1805"/>
                  </a:cubicBezTo>
                  <a:cubicBezTo>
                    <a:pt x="15833" y="1805"/>
                    <a:pt x="15689" y="1818"/>
                    <a:pt x="15562" y="1841"/>
                  </a:cubicBezTo>
                  <a:cubicBezTo>
                    <a:pt x="15062" y="1936"/>
                    <a:pt x="14574" y="2043"/>
                    <a:pt x="14085" y="2151"/>
                  </a:cubicBezTo>
                  <a:cubicBezTo>
                    <a:pt x="14008" y="2165"/>
                    <a:pt x="13521" y="2225"/>
                    <a:pt x="13022" y="2225"/>
                  </a:cubicBezTo>
                  <a:cubicBezTo>
                    <a:pt x="12295" y="2225"/>
                    <a:pt x="11541" y="2098"/>
                    <a:pt x="11978" y="1520"/>
                  </a:cubicBezTo>
                  <a:cubicBezTo>
                    <a:pt x="12026" y="1460"/>
                    <a:pt x="12026" y="1401"/>
                    <a:pt x="12002" y="1341"/>
                  </a:cubicBezTo>
                  <a:cubicBezTo>
                    <a:pt x="12835" y="1115"/>
                    <a:pt x="13681" y="948"/>
                    <a:pt x="14502" y="853"/>
                  </a:cubicBezTo>
                  <a:cubicBezTo>
                    <a:pt x="14940" y="802"/>
                    <a:pt x="15381" y="778"/>
                    <a:pt x="15823" y="778"/>
                  </a:cubicBezTo>
                  <a:close/>
                  <a:moveTo>
                    <a:pt x="15585" y="1"/>
                  </a:moveTo>
                  <a:cubicBezTo>
                    <a:pt x="14408" y="1"/>
                    <a:pt x="13227" y="116"/>
                    <a:pt x="12061" y="341"/>
                  </a:cubicBezTo>
                  <a:cubicBezTo>
                    <a:pt x="9001" y="936"/>
                    <a:pt x="4787" y="3567"/>
                    <a:pt x="3977" y="6901"/>
                  </a:cubicBezTo>
                  <a:cubicBezTo>
                    <a:pt x="0" y="12438"/>
                    <a:pt x="2013" y="20558"/>
                    <a:pt x="6656" y="25046"/>
                  </a:cubicBezTo>
                  <a:cubicBezTo>
                    <a:pt x="9180" y="27488"/>
                    <a:pt x="12587" y="28591"/>
                    <a:pt x="16049" y="28591"/>
                  </a:cubicBezTo>
                  <a:cubicBezTo>
                    <a:pt x="20083" y="28591"/>
                    <a:pt x="24192" y="27095"/>
                    <a:pt x="27075" y="24475"/>
                  </a:cubicBezTo>
                  <a:cubicBezTo>
                    <a:pt x="29980" y="21832"/>
                    <a:pt x="30683" y="17022"/>
                    <a:pt x="30707" y="13295"/>
                  </a:cubicBezTo>
                  <a:cubicBezTo>
                    <a:pt x="30730" y="8723"/>
                    <a:pt x="28409" y="5008"/>
                    <a:pt x="24634" y="2591"/>
                  </a:cubicBezTo>
                  <a:cubicBezTo>
                    <a:pt x="21907" y="836"/>
                    <a:pt x="18761" y="1"/>
                    <a:pt x="1558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9"/>
          <p:cNvSpPr txBox="1"/>
          <p:nvPr/>
        </p:nvSpPr>
        <p:spPr>
          <a:xfrm>
            <a:off x="1093286" y="2445637"/>
            <a:ext cx="1354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du besoin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093286" y="3751670"/>
            <a:ext cx="13542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Janvier</a:t>
            </a:r>
            <a:endParaRPr b="0" i="0" sz="1500" u="none" cap="none" strike="noStrike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3873564" y="2148875"/>
            <a:ext cx="1396872" cy="2760573"/>
            <a:chOff x="3873564" y="1463075"/>
            <a:chExt cx="1396872" cy="2760573"/>
          </a:xfrm>
        </p:grpSpPr>
        <p:sp>
          <p:nvSpPr>
            <p:cNvPr id="143" name="Google Shape;143;p19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19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146" name="Google Shape;146;p19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p19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fr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3894900" y="1463075"/>
              <a:ext cx="13542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Recherche et développement d’un prototype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Livraison du prototype</a:t>
              </a:r>
              <a:endParaRPr b="1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6675058" y="1853851"/>
            <a:ext cx="1397112" cy="3020739"/>
            <a:chOff x="6675058" y="1168051"/>
            <a:chExt cx="1397112" cy="3020739"/>
          </a:xfrm>
        </p:grpSpPr>
        <p:sp>
          <p:nvSpPr>
            <p:cNvPr id="152" name="Google Shape;152;p19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19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fr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Juillet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6696525" y="1168051"/>
              <a:ext cx="1354200" cy="13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Installation et préparation des 100 émetteurs/récepteurs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Livraison finale</a:t>
              </a:r>
              <a:endParaRPr b="1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2472577" y="1818376"/>
            <a:ext cx="1397112" cy="2490511"/>
            <a:chOff x="2472577" y="1132576"/>
            <a:chExt cx="1397112" cy="2490511"/>
          </a:xfrm>
        </p:grpSpPr>
        <p:sp>
          <p:nvSpPr>
            <p:cNvPr id="164" name="Google Shape;164;p19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19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167" name="Google Shape;167;p19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19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fr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Février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Recherche et développement d’un prototype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5274311" y="1845813"/>
            <a:ext cx="1397112" cy="2463074"/>
            <a:chOff x="5274311" y="1160013"/>
            <a:chExt cx="1397112" cy="2463074"/>
          </a:xfrm>
        </p:grpSpPr>
        <p:sp>
          <p:nvSpPr>
            <p:cNvPr id="184" name="Google Shape;184;p19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9"/>
            <p:cNvGrpSpPr/>
            <p:nvPr/>
          </p:nvGrpSpPr>
          <p:grpSpPr>
            <a:xfrm>
              <a:off x="5664218" y="1160013"/>
              <a:ext cx="617297" cy="842055"/>
              <a:chOff x="5656906" y="1209738"/>
              <a:chExt cx="617297" cy="842055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19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fr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Avril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Phase de test du prototype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Chiffrage</a:t>
            </a:r>
            <a:endParaRPr/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1061500" y="201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{6BB1B8D0-049B-4DBE-BF58-F764E782F25E}</a:tableStyleId>
              </a:tblPr>
              <a:tblGrid>
                <a:gridCol w="1723175"/>
                <a:gridCol w="1723175"/>
                <a:gridCol w="1723175"/>
                <a:gridCol w="17231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Matériel de </a:t>
                      </a:r>
                      <a:r>
                        <a:rPr lang="fr"/>
                        <a:t>l'émetteur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Matériel du récepteur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Recherche &amp; Développement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Coût main d’oeuvre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 </a:t>
                      </a:r>
                      <a:r>
                        <a:rPr lang="fr"/>
                        <a:t>€/émetteur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 </a:t>
                      </a:r>
                      <a:r>
                        <a:rPr lang="fr"/>
                        <a:t>€/récepteur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400 </a:t>
                      </a:r>
                      <a:r>
                        <a:rPr lang="fr"/>
                        <a:t>€/j/H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</a:t>
                      </a:r>
                      <a:r>
                        <a:rPr lang="fr"/>
                        <a:t>0 </a:t>
                      </a:r>
                      <a:r>
                        <a:rPr lang="fr"/>
                        <a:t>€/j/H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émetteur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récepteur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 jours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 jours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20 000€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15 000€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11 000 €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46 00</a:t>
                      </a:r>
                      <a:r>
                        <a:rPr lang="fr"/>
                        <a:t>0 €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Coût d’un prototype</a:t>
            </a:r>
            <a:endParaRPr/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7294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{EAF090F7-BCE0-4FBE-B533-826E80937A89}</a:tableStyleId>
              </a:tblPr>
              <a:tblGrid>
                <a:gridCol w="2675375"/>
                <a:gridCol w="1274000"/>
                <a:gridCol w="1274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 produit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Quantité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Prix TTC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Laser - vert - 532nm - 3 à 4.2V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12,56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Filtre optique - vert - 532nm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Phototransistor Recepteur - 590nm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9,4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Lentille Fresnel - 20cm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24,99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ESP - arduino - wifi &amp; bluetouth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10,69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Lunette protection - best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Fils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Plaque boitier plastique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Bouton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Total TTC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131,33 €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Total HT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105,06 €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